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2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016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B-44E1-BC2D-C194F37830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B-44E1-BC2D-C194F3783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31E-4A55-8321-13F4CC3A35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31E-4A55-8321-13F4CC3A354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031E-4A55-8321-13F4CC3A354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E-4A55-8321-13F4CC3A3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7-48F3-9A32-584081562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7-48F3-9A32-5840815620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97-48F3-9A32-584081562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46D-4DC6-85EC-50F500A183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6D-4DC6-85EC-50F500A183A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D-4DC6-85EC-50F500A18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31B-4660-80CC-A3F83731A8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1B-4660-80CC-A3F83731A8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B-4660-80CC-A3F83731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04F-4D94-8E2F-F11C86D1D2D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4F-4D94-8E2F-F11C86D1D2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F-4D94-8E2F-F11C86D1D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665-4977-90D6-45C67DC412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65-4977-90D6-45C67DC412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5-4977-90D6-45C67DC41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6A8C094-CB00-443F-856E-6111688E7E7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FACD69-BCC8-4A51-928A-A8276889CAEF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C6B0DFC-1039-495D-8F3C-E6DB8A677F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1437342-4AAD-4065-B021-432B3D8C68CF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1AC72540-6991-4FC9-92BE-D47A729E2BD3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850DCCD1-8058-42A2-8AF2-D626EF7C1F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F78D6D5-0F49-435F-9F3F-92FCB5A33A8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D17DFFD-2B67-40BF-BD4E-AD2EA621D11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213E1FA9-E935-4A7B-99D8-21599EC064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91A255F-72F6-471A-A665-C6F43C16B348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16EDA227-0DEF-4F3E-B4C0-6E0411B6737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E29776C8-7281-4534-8A06-6A087A56BD54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C7EC6806-DC3F-4279-AB0E-702DB65522A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F0BC878E-0393-4F8A-847E-1FFF2B3A6F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45">
                <a:extLst>
                  <a:ext uri="{FF2B5EF4-FFF2-40B4-BE49-F238E27FC236}">
                    <a16:creationId xmlns:a16="http://schemas.microsoft.com/office/drawing/2014/main" id="{AF68E93E-B3A4-4FB4-8136-E2AF9E8E900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5A0A981-BFFD-478C-BE78-EF62DFC20D4A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5301B2B1-E6B2-4CAA-90B5-32945916C4E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8E8AE6E-9F27-49BA-BF78-FD704211F7DE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6C658463-591E-4133-90A9-DC8E327A9D8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8" name="Oval 44">
                <a:extLst>
                  <a:ext uri="{FF2B5EF4-FFF2-40B4-BE49-F238E27FC236}">
                    <a16:creationId xmlns:a16="http://schemas.microsoft.com/office/drawing/2014/main" id="{247AB6D7-90B0-4608-B64A-7506BBD662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4E7F4089-60C9-4EC1-B17C-C3CE5A555D7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E8E9D92-4CE1-47D2-A809-9E8B6FB57C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588106A-2CF3-48D0-9AA0-96C3A18A94C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58D9AD7-4610-4974-9F90-635DC1891B8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8004867-5566-4A48-8987-60D94ADF1FA2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5FB060-C4E2-4B67-AE6B-A21032F70DA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053A10-5BCF-4B0A-81B6-7659F3B13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8918BA6-5866-4567-84E9-754B61F3D1B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2749-C880-48DE-80E3-21B3B7C1BB1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FF8990-F6EC-4C2E-B65A-729967260F1B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534EC4-50E0-4908-9103-968D3764391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D152EA-393E-40E6-A577-EBDC7E02C6E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E41396-59B7-4111-B9F1-16C71A9557E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7534-CC74-470C-BA81-D58C912DA6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D12A6-B9D5-48C2-B915-9AC7DA37CC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A481-CCF4-48A2-8170-4589385879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962AE34-3846-4C77-B676-BF63303B27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C76E991-D98B-4424-8898-AB98CF5E82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2FDEFA-6525-40B5-BC77-DF37CB758B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6D492AC-8BDF-4901-BF8A-657BD00CE6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4DD40-A334-4331-9A64-1579C194CA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634782-405F-42A3-951D-11363B20EE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1FB5D1-6034-4D83-A029-B1D160643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8453" y="2011350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1F5BA-6D8E-4BF0-B672-70F38251D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AC0BE9-E5EC-46E1-A4D1-78FDFBED0AEE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46069-CA35-4004-805E-910D7E1C8E0B}"/>
              </a:ext>
            </a:extLst>
          </p:cNvPr>
          <p:cNvGrpSpPr/>
          <p:nvPr/>
        </p:nvGrpSpPr>
        <p:grpSpPr>
          <a:xfrm>
            <a:off x="7" y="2223671"/>
            <a:ext cx="12191999" cy="2236478"/>
            <a:chOff x="7" y="2353269"/>
            <a:chExt cx="12191999" cy="2236478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9DE96BE7-D8C2-4C94-B7F5-8E455FEFB2AE}"/>
                </a:ext>
              </a:extLst>
            </p:cNvPr>
            <p:cNvSpPr txBox="1"/>
            <p:nvPr/>
          </p:nvSpPr>
          <p:spPr>
            <a:xfrm>
              <a:off x="10" y="3691910"/>
              <a:ext cx="1219199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40F545-2E89-4D11-AA0E-EC51787F302A}"/>
                </a:ext>
              </a:extLst>
            </p:cNvPr>
            <p:cNvSpPr txBox="1"/>
            <p:nvPr/>
          </p:nvSpPr>
          <p:spPr>
            <a:xfrm>
              <a:off x="7" y="2353269"/>
              <a:ext cx="1219199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21854-91CD-45FA-A162-CB9665435875}"/>
                </a:ext>
              </a:extLst>
            </p:cNvPr>
            <p:cNvSpPr txBox="1"/>
            <p:nvPr/>
          </p:nvSpPr>
          <p:spPr>
            <a:xfrm>
              <a:off x="8" y="3294427"/>
              <a:ext cx="1219199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2088C95C-64F3-4CAF-A932-6220E52E2F37}"/>
                </a:ext>
              </a:extLst>
            </p:cNvPr>
            <p:cNvGrpSpPr/>
            <p:nvPr/>
          </p:nvGrpSpPr>
          <p:grpSpPr>
            <a:xfrm>
              <a:off x="5253701" y="4156830"/>
              <a:ext cx="1684599" cy="432917"/>
              <a:chOff x="28575" y="1871662"/>
              <a:chExt cx="12134850" cy="3118484"/>
            </a:xfrm>
            <a:solidFill>
              <a:schemeClr val="bg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0029163-B427-49B6-9FDC-708C9F2A3663}"/>
                  </a:ext>
                </a:extLst>
              </p:cNvPr>
              <p:cNvSpPr/>
              <p:nvPr/>
            </p:nvSpPr>
            <p:spPr>
              <a:xfrm>
                <a:off x="28575" y="1871662"/>
                <a:ext cx="12134850" cy="3118484"/>
              </a:xfrm>
              <a:custGeom>
                <a:avLst/>
                <a:gdLst>
                  <a:gd name="connsiteX0" fmla="*/ 10575608 w 12134850"/>
                  <a:gd name="connsiteY0" fmla="*/ 3118485 h 3118484"/>
                  <a:gd name="connsiteX1" fmla="*/ 1559243 w 12134850"/>
                  <a:gd name="connsiteY1" fmla="*/ 3118485 h 3118484"/>
                  <a:gd name="connsiteX2" fmla="*/ 0 w 12134850"/>
                  <a:gd name="connsiteY2" fmla="*/ 1559243 h 3118484"/>
                  <a:gd name="connsiteX3" fmla="*/ 1559243 w 12134850"/>
                  <a:gd name="connsiteY3" fmla="*/ 0 h 3118484"/>
                  <a:gd name="connsiteX4" fmla="*/ 10575608 w 12134850"/>
                  <a:gd name="connsiteY4" fmla="*/ 0 h 3118484"/>
                  <a:gd name="connsiteX5" fmla="*/ 12134850 w 12134850"/>
                  <a:gd name="connsiteY5" fmla="*/ 1559243 h 3118484"/>
                  <a:gd name="connsiteX6" fmla="*/ 10575608 w 12134850"/>
                  <a:gd name="connsiteY6" fmla="*/ 3118485 h 3118484"/>
                  <a:gd name="connsiteX7" fmla="*/ 1559243 w 12134850"/>
                  <a:gd name="connsiteY7" fmla="*/ 135255 h 3118484"/>
                  <a:gd name="connsiteX8" fmla="*/ 135255 w 12134850"/>
                  <a:gd name="connsiteY8" fmla="*/ 1559243 h 3118484"/>
                  <a:gd name="connsiteX9" fmla="*/ 1559243 w 12134850"/>
                  <a:gd name="connsiteY9" fmla="*/ 2983230 h 3118484"/>
                  <a:gd name="connsiteX10" fmla="*/ 10575608 w 12134850"/>
                  <a:gd name="connsiteY10" fmla="*/ 2983230 h 3118484"/>
                  <a:gd name="connsiteX11" fmla="*/ 11999595 w 12134850"/>
                  <a:gd name="connsiteY11" fmla="*/ 1559243 h 3118484"/>
                  <a:gd name="connsiteX12" fmla="*/ 10575608 w 12134850"/>
                  <a:gd name="connsiteY12" fmla="*/ 135255 h 3118484"/>
                  <a:gd name="connsiteX13" fmla="*/ 1559243 w 12134850"/>
                  <a:gd name="connsiteY13" fmla="*/ 135255 h 311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34850" h="3118484">
                    <a:moveTo>
                      <a:pt x="10575608" y="3118485"/>
                    </a:moveTo>
                    <a:lnTo>
                      <a:pt x="1559243" y="3118485"/>
                    </a:lnTo>
                    <a:cubicBezTo>
                      <a:pt x="699135" y="3118485"/>
                      <a:pt x="0" y="2419350"/>
                      <a:pt x="0" y="1559243"/>
                    </a:cubicBezTo>
                    <a:cubicBezTo>
                      <a:pt x="0" y="699135"/>
                      <a:pt x="699135" y="0"/>
                      <a:pt x="1559243" y="0"/>
                    </a:cubicBezTo>
                    <a:lnTo>
                      <a:pt x="10575608" y="0"/>
                    </a:lnTo>
                    <a:cubicBezTo>
                      <a:pt x="11435715" y="0"/>
                      <a:pt x="12134850" y="699135"/>
                      <a:pt x="12134850" y="1559243"/>
                    </a:cubicBezTo>
                    <a:cubicBezTo>
                      <a:pt x="12134850" y="2419350"/>
                      <a:pt x="11435715" y="3118485"/>
                      <a:pt x="10575608" y="3118485"/>
                    </a:cubicBezTo>
                    <a:close/>
                    <a:moveTo>
                      <a:pt x="1559243" y="135255"/>
                    </a:moveTo>
                    <a:cubicBezTo>
                      <a:pt x="774383" y="135255"/>
                      <a:pt x="135255" y="774383"/>
                      <a:pt x="135255" y="1559243"/>
                    </a:cubicBezTo>
                    <a:cubicBezTo>
                      <a:pt x="135255" y="2344103"/>
                      <a:pt x="773430" y="2983230"/>
                      <a:pt x="1559243" y="2983230"/>
                    </a:cubicBezTo>
                    <a:lnTo>
                      <a:pt x="10575608" y="2983230"/>
                    </a:lnTo>
                    <a:cubicBezTo>
                      <a:pt x="11360467" y="2983230"/>
                      <a:pt x="11999595" y="2344103"/>
                      <a:pt x="11999595" y="1559243"/>
                    </a:cubicBezTo>
                    <a:cubicBezTo>
                      <a:pt x="11999595" y="774383"/>
                      <a:pt x="11361420" y="135255"/>
                      <a:pt x="10575608" y="135255"/>
                    </a:cubicBezTo>
                    <a:lnTo>
                      <a:pt x="1559243" y="135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2F88F7CE-CDE0-4DF2-A5B7-921672D93C2C}"/>
                  </a:ext>
                </a:extLst>
              </p:cNvPr>
              <p:cNvGrpSpPr/>
              <p:nvPr/>
            </p:nvGrpSpPr>
            <p:grpSpPr>
              <a:xfrm>
                <a:off x="1795462" y="2549841"/>
                <a:ext cx="8943975" cy="1763077"/>
                <a:chOff x="1795462" y="2549841"/>
                <a:chExt cx="8943975" cy="1763077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38609EC9-B141-4A7C-B82C-535B403DFB8C}"/>
                    </a:ext>
                  </a:extLst>
                </p:cNvPr>
                <p:cNvSpPr/>
                <p:nvPr/>
              </p:nvSpPr>
              <p:spPr>
                <a:xfrm>
                  <a:off x="5654992" y="2549841"/>
                  <a:ext cx="3864292" cy="1695450"/>
                </a:xfrm>
                <a:custGeom>
                  <a:avLst/>
                  <a:gdLst>
                    <a:gd name="connsiteX0" fmla="*/ 1693545 w 3864292"/>
                    <a:gd name="connsiteY0" fmla="*/ 286703 h 1695450"/>
                    <a:gd name="connsiteX1" fmla="*/ 1693545 w 3864292"/>
                    <a:gd name="connsiteY1" fmla="*/ 767715 h 1695450"/>
                    <a:gd name="connsiteX2" fmla="*/ 1858327 w 3864292"/>
                    <a:gd name="connsiteY2" fmla="*/ 767715 h 1695450"/>
                    <a:gd name="connsiteX3" fmla="*/ 2096452 w 3864292"/>
                    <a:gd name="connsiteY3" fmla="*/ 741045 h 1695450"/>
                    <a:gd name="connsiteX4" fmla="*/ 2190750 w 3864292"/>
                    <a:gd name="connsiteY4" fmla="*/ 658178 h 1695450"/>
                    <a:gd name="connsiteX5" fmla="*/ 2225040 w 3864292"/>
                    <a:gd name="connsiteY5" fmla="*/ 526733 h 1695450"/>
                    <a:gd name="connsiteX6" fmla="*/ 2177415 w 3864292"/>
                    <a:gd name="connsiteY6" fmla="*/ 374333 h 1695450"/>
                    <a:gd name="connsiteX7" fmla="*/ 2056447 w 3864292"/>
                    <a:gd name="connsiteY7" fmla="*/ 299085 h 1695450"/>
                    <a:gd name="connsiteX8" fmla="*/ 1839277 w 3864292"/>
                    <a:gd name="connsiteY8" fmla="*/ 287655 h 1695450"/>
                    <a:gd name="connsiteX9" fmla="*/ 1693545 w 3864292"/>
                    <a:gd name="connsiteY9" fmla="*/ 287655 h 1695450"/>
                    <a:gd name="connsiteX10" fmla="*/ 301943 w 3864292"/>
                    <a:gd name="connsiteY10" fmla="*/ 286703 h 1695450"/>
                    <a:gd name="connsiteX11" fmla="*/ 301943 w 3864292"/>
                    <a:gd name="connsiteY11" fmla="*/ 767715 h 1695450"/>
                    <a:gd name="connsiteX12" fmla="*/ 466725 w 3864292"/>
                    <a:gd name="connsiteY12" fmla="*/ 767715 h 1695450"/>
                    <a:gd name="connsiteX13" fmla="*/ 704850 w 3864292"/>
                    <a:gd name="connsiteY13" fmla="*/ 741045 h 1695450"/>
                    <a:gd name="connsiteX14" fmla="*/ 799147 w 3864292"/>
                    <a:gd name="connsiteY14" fmla="*/ 658178 h 1695450"/>
                    <a:gd name="connsiteX15" fmla="*/ 833438 w 3864292"/>
                    <a:gd name="connsiteY15" fmla="*/ 526733 h 1695450"/>
                    <a:gd name="connsiteX16" fmla="*/ 785813 w 3864292"/>
                    <a:gd name="connsiteY16" fmla="*/ 374333 h 1695450"/>
                    <a:gd name="connsiteX17" fmla="*/ 664845 w 3864292"/>
                    <a:gd name="connsiteY17" fmla="*/ 299085 h 1695450"/>
                    <a:gd name="connsiteX18" fmla="*/ 447675 w 3864292"/>
                    <a:gd name="connsiteY18" fmla="*/ 287655 h 1695450"/>
                    <a:gd name="connsiteX19" fmla="*/ 301943 w 3864292"/>
                    <a:gd name="connsiteY19" fmla="*/ 287655 h 1695450"/>
                    <a:gd name="connsiteX20" fmla="*/ 2676525 w 3864292"/>
                    <a:gd name="connsiteY20" fmla="*/ 0 h 1695450"/>
                    <a:gd name="connsiteX21" fmla="*/ 3864293 w 3864292"/>
                    <a:gd name="connsiteY21" fmla="*/ 0 h 1695450"/>
                    <a:gd name="connsiteX22" fmla="*/ 3864293 w 3864292"/>
                    <a:gd name="connsiteY22" fmla="*/ 286703 h 1695450"/>
                    <a:gd name="connsiteX23" fmla="*/ 3422333 w 3864292"/>
                    <a:gd name="connsiteY23" fmla="*/ 286703 h 1695450"/>
                    <a:gd name="connsiteX24" fmla="*/ 3422333 w 3864292"/>
                    <a:gd name="connsiteY24" fmla="*/ 1695450 h 1695450"/>
                    <a:gd name="connsiteX25" fmla="*/ 3120390 w 3864292"/>
                    <a:gd name="connsiteY25" fmla="*/ 1695450 h 1695450"/>
                    <a:gd name="connsiteX26" fmla="*/ 3120390 w 3864292"/>
                    <a:gd name="connsiteY26" fmla="*/ 286703 h 1695450"/>
                    <a:gd name="connsiteX27" fmla="*/ 2676525 w 3864292"/>
                    <a:gd name="connsiteY27" fmla="*/ 286703 h 1695450"/>
                    <a:gd name="connsiteX28" fmla="*/ 2676525 w 3864292"/>
                    <a:gd name="connsiteY28" fmla="*/ 0 h 1695450"/>
                    <a:gd name="connsiteX29" fmla="*/ 2676525 w 3864292"/>
                    <a:gd name="connsiteY29" fmla="*/ 0 h 1695450"/>
                    <a:gd name="connsiteX30" fmla="*/ 1392555 w 3864292"/>
                    <a:gd name="connsiteY30" fmla="*/ 0 h 1695450"/>
                    <a:gd name="connsiteX31" fmla="*/ 1876425 w 3864292"/>
                    <a:gd name="connsiteY31" fmla="*/ 0 h 1695450"/>
                    <a:gd name="connsiteX32" fmla="*/ 2235518 w 3864292"/>
                    <a:gd name="connsiteY32" fmla="*/ 25718 h 1695450"/>
                    <a:gd name="connsiteX33" fmla="*/ 2450783 w 3864292"/>
                    <a:gd name="connsiteY33" fmla="*/ 191453 h 1695450"/>
                    <a:gd name="connsiteX34" fmla="*/ 2537460 w 3864292"/>
                    <a:gd name="connsiteY34" fmla="*/ 521970 h 1695450"/>
                    <a:gd name="connsiteX35" fmla="*/ 2487930 w 3864292"/>
                    <a:gd name="connsiteY35" fmla="*/ 784860 h 1695450"/>
                    <a:gd name="connsiteX36" fmla="*/ 2361247 w 3864292"/>
                    <a:gd name="connsiteY36" fmla="*/ 951548 h 1695450"/>
                    <a:gd name="connsiteX37" fmla="*/ 2205038 w 3864292"/>
                    <a:gd name="connsiteY37" fmla="*/ 1031558 h 1695450"/>
                    <a:gd name="connsiteX38" fmla="*/ 1891665 w 3864292"/>
                    <a:gd name="connsiteY38" fmla="*/ 1055370 h 1695450"/>
                    <a:gd name="connsiteX39" fmla="*/ 1694497 w 3864292"/>
                    <a:gd name="connsiteY39" fmla="*/ 1055370 h 1695450"/>
                    <a:gd name="connsiteX40" fmla="*/ 1694497 w 3864292"/>
                    <a:gd name="connsiteY40" fmla="*/ 1694498 h 1695450"/>
                    <a:gd name="connsiteX41" fmla="*/ 1392555 w 3864292"/>
                    <a:gd name="connsiteY41" fmla="*/ 1694498 h 1695450"/>
                    <a:gd name="connsiteX42" fmla="*/ 1392555 w 3864292"/>
                    <a:gd name="connsiteY42" fmla="*/ 0 h 1695450"/>
                    <a:gd name="connsiteX43" fmla="*/ 1392555 w 3864292"/>
                    <a:gd name="connsiteY43" fmla="*/ 0 h 1695450"/>
                    <a:gd name="connsiteX44" fmla="*/ 0 w 3864292"/>
                    <a:gd name="connsiteY44" fmla="*/ 0 h 1695450"/>
                    <a:gd name="connsiteX45" fmla="*/ 483870 w 3864292"/>
                    <a:gd name="connsiteY45" fmla="*/ 0 h 1695450"/>
                    <a:gd name="connsiteX46" fmla="*/ 842963 w 3864292"/>
                    <a:gd name="connsiteY46" fmla="*/ 25718 h 1695450"/>
                    <a:gd name="connsiteX47" fmla="*/ 1058227 w 3864292"/>
                    <a:gd name="connsiteY47" fmla="*/ 191453 h 1695450"/>
                    <a:gd name="connsiteX48" fmla="*/ 1144905 w 3864292"/>
                    <a:gd name="connsiteY48" fmla="*/ 521970 h 1695450"/>
                    <a:gd name="connsiteX49" fmla="*/ 1095375 w 3864292"/>
                    <a:gd name="connsiteY49" fmla="*/ 784860 h 1695450"/>
                    <a:gd name="connsiteX50" fmla="*/ 968693 w 3864292"/>
                    <a:gd name="connsiteY50" fmla="*/ 951548 h 1695450"/>
                    <a:gd name="connsiteX51" fmla="*/ 812482 w 3864292"/>
                    <a:gd name="connsiteY51" fmla="*/ 1031558 h 1695450"/>
                    <a:gd name="connsiteX52" fmla="*/ 499110 w 3864292"/>
                    <a:gd name="connsiteY52" fmla="*/ 1055370 h 1695450"/>
                    <a:gd name="connsiteX53" fmla="*/ 301943 w 3864292"/>
                    <a:gd name="connsiteY53" fmla="*/ 1055370 h 1695450"/>
                    <a:gd name="connsiteX54" fmla="*/ 301943 w 3864292"/>
                    <a:gd name="connsiteY54" fmla="*/ 1694498 h 1695450"/>
                    <a:gd name="connsiteX55" fmla="*/ 0 w 3864292"/>
                    <a:gd name="connsiteY55" fmla="*/ 1694498 h 1695450"/>
                    <a:gd name="connsiteX56" fmla="*/ 0 w 3864292"/>
                    <a:gd name="connsiteY56" fmla="*/ 0 h 1695450"/>
                    <a:gd name="connsiteX57" fmla="*/ 0 w 3864292"/>
                    <a:gd name="connsiteY57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4292" h="1695450">
                      <a:moveTo>
                        <a:pt x="1693545" y="286703"/>
                      </a:moveTo>
                      <a:lnTo>
                        <a:pt x="1693545" y="767715"/>
                      </a:lnTo>
                      <a:lnTo>
                        <a:pt x="1858327" y="767715"/>
                      </a:lnTo>
                      <a:cubicBezTo>
                        <a:pt x="1977390" y="767715"/>
                        <a:pt x="2056447" y="759143"/>
                        <a:pt x="2096452" y="741045"/>
                      </a:cubicBezTo>
                      <a:cubicBezTo>
                        <a:pt x="2136458" y="722948"/>
                        <a:pt x="2167890" y="695325"/>
                        <a:pt x="2190750" y="658178"/>
                      </a:cubicBezTo>
                      <a:cubicBezTo>
                        <a:pt x="2213610" y="620078"/>
                        <a:pt x="2225040" y="576263"/>
                        <a:pt x="2225040" y="526733"/>
                      </a:cubicBezTo>
                      <a:cubicBezTo>
                        <a:pt x="2225040" y="464820"/>
                        <a:pt x="2208847" y="414338"/>
                        <a:pt x="2177415" y="374333"/>
                      </a:cubicBezTo>
                      <a:cubicBezTo>
                        <a:pt x="2145030" y="334328"/>
                        <a:pt x="2105025" y="309563"/>
                        <a:pt x="2056447" y="299085"/>
                      </a:cubicBezTo>
                      <a:cubicBezTo>
                        <a:pt x="2020252" y="291465"/>
                        <a:pt x="1947863" y="287655"/>
                        <a:pt x="1839277" y="287655"/>
                      </a:cubicBezTo>
                      <a:lnTo>
                        <a:pt x="1693545" y="287655"/>
                      </a:lnTo>
                      <a:close/>
                      <a:moveTo>
                        <a:pt x="301943" y="286703"/>
                      </a:moveTo>
                      <a:lnTo>
                        <a:pt x="301943" y="767715"/>
                      </a:lnTo>
                      <a:lnTo>
                        <a:pt x="466725" y="767715"/>
                      </a:lnTo>
                      <a:cubicBezTo>
                        <a:pt x="585788" y="767715"/>
                        <a:pt x="664845" y="759143"/>
                        <a:pt x="704850" y="741045"/>
                      </a:cubicBezTo>
                      <a:cubicBezTo>
                        <a:pt x="744855" y="722948"/>
                        <a:pt x="776288" y="695325"/>
                        <a:pt x="799147" y="658178"/>
                      </a:cubicBezTo>
                      <a:cubicBezTo>
                        <a:pt x="822007" y="620078"/>
                        <a:pt x="833438" y="576263"/>
                        <a:pt x="833438" y="526733"/>
                      </a:cubicBezTo>
                      <a:cubicBezTo>
                        <a:pt x="833438" y="464820"/>
                        <a:pt x="817245" y="414338"/>
                        <a:pt x="785813" y="374333"/>
                      </a:cubicBezTo>
                      <a:cubicBezTo>
                        <a:pt x="753427" y="334328"/>
                        <a:pt x="713422" y="309563"/>
                        <a:pt x="664845" y="299085"/>
                      </a:cubicBezTo>
                      <a:cubicBezTo>
                        <a:pt x="628650" y="291465"/>
                        <a:pt x="556260" y="287655"/>
                        <a:pt x="447675" y="287655"/>
                      </a:cubicBezTo>
                      <a:lnTo>
                        <a:pt x="301943" y="287655"/>
                      </a:lnTo>
                      <a:close/>
                      <a:moveTo>
                        <a:pt x="2676525" y="0"/>
                      </a:moveTo>
                      <a:lnTo>
                        <a:pt x="3864293" y="0"/>
                      </a:lnTo>
                      <a:lnTo>
                        <a:pt x="3864293" y="286703"/>
                      </a:lnTo>
                      <a:lnTo>
                        <a:pt x="3422333" y="286703"/>
                      </a:lnTo>
                      <a:lnTo>
                        <a:pt x="3422333" y="1695450"/>
                      </a:lnTo>
                      <a:lnTo>
                        <a:pt x="3120390" y="1695450"/>
                      </a:lnTo>
                      <a:lnTo>
                        <a:pt x="3120390" y="286703"/>
                      </a:lnTo>
                      <a:lnTo>
                        <a:pt x="2676525" y="286703"/>
                      </a:lnTo>
                      <a:lnTo>
                        <a:pt x="2676525" y="0"/>
                      </a:lnTo>
                      <a:lnTo>
                        <a:pt x="2676525" y="0"/>
                      </a:lnTo>
                      <a:close/>
                      <a:moveTo>
                        <a:pt x="1392555" y="0"/>
                      </a:moveTo>
                      <a:lnTo>
                        <a:pt x="1876425" y="0"/>
                      </a:lnTo>
                      <a:cubicBezTo>
                        <a:pt x="2060257" y="0"/>
                        <a:pt x="2179320" y="8573"/>
                        <a:pt x="2235518" y="25718"/>
                      </a:cubicBezTo>
                      <a:cubicBezTo>
                        <a:pt x="2321243" y="51435"/>
                        <a:pt x="2392680" y="106680"/>
                        <a:pt x="2450783" y="191453"/>
                      </a:cubicBezTo>
                      <a:cubicBezTo>
                        <a:pt x="2508885" y="276225"/>
                        <a:pt x="2537460" y="386715"/>
                        <a:pt x="2537460" y="521970"/>
                      </a:cubicBezTo>
                      <a:cubicBezTo>
                        <a:pt x="2537460" y="625793"/>
                        <a:pt x="2521268" y="713423"/>
                        <a:pt x="2487930" y="784860"/>
                      </a:cubicBezTo>
                      <a:cubicBezTo>
                        <a:pt x="2454593" y="855345"/>
                        <a:pt x="2412683" y="911543"/>
                        <a:pt x="2361247" y="951548"/>
                      </a:cubicBezTo>
                      <a:cubicBezTo>
                        <a:pt x="2309813" y="991553"/>
                        <a:pt x="2257425" y="1019175"/>
                        <a:pt x="2205038" y="1031558"/>
                      </a:cubicBezTo>
                      <a:cubicBezTo>
                        <a:pt x="2132647" y="1047750"/>
                        <a:pt x="2028825" y="1055370"/>
                        <a:pt x="1891665" y="1055370"/>
                      </a:cubicBezTo>
                      <a:lnTo>
                        <a:pt x="1694497" y="1055370"/>
                      </a:lnTo>
                      <a:lnTo>
                        <a:pt x="1694497" y="1694498"/>
                      </a:lnTo>
                      <a:lnTo>
                        <a:pt x="1392555" y="1694498"/>
                      </a:lnTo>
                      <a:lnTo>
                        <a:pt x="1392555" y="0"/>
                      </a:lnTo>
                      <a:lnTo>
                        <a:pt x="1392555" y="0"/>
                      </a:lnTo>
                      <a:close/>
                      <a:moveTo>
                        <a:pt x="0" y="0"/>
                      </a:moveTo>
                      <a:lnTo>
                        <a:pt x="483870" y="0"/>
                      </a:lnTo>
                      <a:cubicBezTo>
                        <a:pt x="667702" y="0"/>
                        <a:pt x="786765" y="8573"/>
                        <a:pt x="842963" y="25718"/>
                      </a:cubicBezTo>
                      <a:cubicBezTo>
                        <a:pt x="928688" y="51435"/>
                        <a:pt x="1000125" y="106680"/>
                        <a:pt x="1058227" y="191453"/>
                      </a:cubicBezTo>
                      <a:cubicBezTo>
                        <a:pt x="1116330" y="276225"/>
                        <a:pt x="1144905" y="386715"/>
                        <a:pt x="1144905" y="521970"/>
                      </a:cubicBezTo>
                      <a:cubicBezTo>
                        <a:pt x="1144905" y="625793"/>
                        <a:pt x="1128713" y="713423"/>
                        <a:pt x="1095375" y="784860"/>
                      </a:cubicBezTo>
                      <a:cubicBezTo>
                        <a:pt x="1062038" y="855345"/>
                        <a:pt x="1020127" y="911543"/>
                        <a:pt x="968693" y="951548"/>
                      </a:cubicBezTo>
                      <a:cubicBezTo>
                        <a:pt x="917257" y="991553"/>
                        <a:pt x="864870" y="1019175"/>
                        <a:pt x="812482" y="1031558"/>
                      </a:cubicBezTo>
                      <a:cubicBezTo>
                        <a:pt x="740093" y="1047750"/>
                        <a:pt x="636270" y="1055370"/>
                        <a:pt x="499110" y="1055370"/>
                      </a:cubicBezTo>
                      <a:lnTo>
                        <a:pt x="301943" y="1055370"/>
                      </a:lnTo>
                      <a:lnTo>
                        <a:pt x="301943" y="1694498"/>
                      </a:lnTo>
                      <a:lnTo>
                        <a:pt x="0" y="169449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379AD779-A98C-4AD6-BDC1-3EB05A002225}"/>
                    </a:ext>
                  </a:extLst>
                </p:cNvPr>
                <p:cNvGrpSpPr/>
                <p:nvPr/>
              </p:nvGrpSpPr>
              <p:grpSpPr>
                <a:xfrm>
                  <a:off x="1795462" y="2615564"/>
                  <a:ext cx="8943975" cy="1697354"/>
                  <a:chOff x="1795462" y="2615564"/>
                  <a:chExt cx="8943975" cy="1697354"/>
                </a:xfrm>
                <a:grpFill/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9FD83B49-929D-443E-BE07-591E502E35EF}"/>
                      </a:ext>
                    </a:extLst>
                  </p:cNvPr>
                  <p:cNvSpPr/>
                  <p:nvPr/>
                </p:nvSpPr>
                <p:spPr>
                  <a:xfrm>
                    <a:off x="1795462" y="2615564"/>
                    <a:ext cx="1414462" cy="1697354"/>
                  </a:xfrm>
                  <a:custGeom>
                    <a:avLst/>
                    <a:gdLst>
                      <a:gd name="connsiteX0" fmla="*/ 1288732 w 1414462"/>
                      <a:gd name="connsiteY0" fmla="*/ 1835468 h 1835467"/>
                      <a:gd name="connsiteX1" fmla="*/ 689610 w 1414462"/>
                      <a:gd name="connsiteY1" fmla="*/ 365760 h 1835467"/>
                      <a:gd name="connsiteX2" fmla="*/ 126683 w 1414462"/>
                      <a:gd name="connsiteY2" fmla="*/ 1798320 h 1835467"/>
                      <a:gd name="connsiteX3" fmla="*/ 0 w 1414462"/>
                      <a:gd name="connsiteY3" fmla="*/ 1747838 h 1835467"/>
                      <a:gd name="connsiteX4" fmla="*/ 687705 w 1414462"/>
                      <a:gd name="connsiteY4" fmla="*/ 0 h 1835467"/>
                      <a:gd name="connsiteX5" fmla="*/ 1414463 w 1414462"/>
                      <a:gd name="connsiteY5" fmla="*/ 1784985 h 18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4462" h="1835467">
                        <a:moveTo>
                          <a:pt x="1288732" y="1835468"/>
                        </a:moveTo>
                        <a:lnTo>
                          <a:pt x="689610" y="365760"/>
                        </a:lnTo>
                        <a:lnTo>
                          <a:pt x="126683" y="1798320"/>
                        </a:lnTo>
                        <a:lnTo>
                          <a:pt x="0" y="1747838"/>
                        </a:lnTo>
                        <a:lnTo>
                          <a:pt x="687705" y="0"/>
                        </a:lnTo>
                        <a:lnTo>
                          <a:pt x="1414463" y="178498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3" name="Graphic 1">
                    <a:extLst>
                      <a:ext uri="{FF2B5EF4-FFF2-40B4-BE49-F238E27FC236}">
                        <a16:creationId xmlns:a16="http://schemas.microsoft.com/office/drawing/2014/main" id="{C7328FD4-28AA-4F45-93C3-30B0FDA90B5F}"/>
                      </a:ext>
                    </a:extLst>
                  </p:cNvPr>
                  <p:cNvGrpSpPr/>
                  <p:nvPr/>
                </p:nvGrpSpPr>
                <p:grpSpPr>
                  <a:xfrm>
                    <a:off x="3416617" y="2615564"/>
                    <a:ext cx="7322820" cy="1697354"/>
                    <a:chOff x="3416617" y="2615564"/>
                    <a:chExt cx="7322820" cy="1697354"/>
                  </a:xfrm>
                  <a:grpFill/>
                </p:grpSpPr>
                <p:sp>
                  <p:nvSpPr>
                    <p:cNvPr id="14" name="Freeform: Shape 13">
                      <a:extLst>
                        <a:ext uri="{FF2B5EF4-FFF2-40B4-BE49-F238E27FC236}">
                          <a16:creationId xmlns:a16="http://schemas.microsoft.com/office/drawing/2014/main" id="{33215D44-A0FB-43D8-AD25-971E47529F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6617" y="2615564"/>
                      <a:ext cx="815339" cy="1697354"/>
                    </a:xfrm>
                    <a:custGeom>
                      <a:avLst/>
                      <a:gdLst>
                        <a:gd name="connsiteX0" fmla="*/ 815340 w 815339"/>
                        <a:gd name="connsiteY0" fmla="*/ 1697355 h 1697354"/>
                        <a:gd name="connsiteX1" fmla="*/ 0 w 815339"/>
                        <a:gd name="connsiteY1" fmla="*/ 1697355 h 1697354"/>
                        <a:gd name="connsiteX2" fmla="*/ 37147 w 815339"/>
                        <a:gd name="connsiteY2" fmla="*/ 0 h 1697354"/>
                        <a:gd name="connsiteX3" fmla="*/ 172402 w 815339"/>
                        <a:gd name="connsiteY3" fmla="*/ 3810 h 1697354"/>
                        <a:gd name="connsiteX4" fmla="*/ 139065 w 815339"/>
                        <a:gd name="connsiteY4" fmla="*/ 1561148 h 1697354"/>
                        <a:gd name="connsiteX5" fmla="*/ 815340 w 815339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15339" h="1697354">
                          <a:moveTo>
                            <a:pt x="815340" y="1697355"/>
                          </a:moveTo>
                          <a:lnTo>
                            <a:pt x="0" y="1697355"/>
                          </a:lnTo>
                          <a:lnTo>
                            <a:pt x="37147" y="0"/>
                          </a:lnTo>
                          <a:lnTo>
                            <a:pt x="172402" y="3810"/>
                          </a:lnTo>
                          <a:lnTo>
                            <a:pt x="139065" y="1561148"/>
                          </a:lnTo>
                          <a:lnTo>
                            <a:pt x="815340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15" name="Graphic 1">
                      <a:extLst>
                        <a:ext uri="{FF2B5EF4-FFF2-40B4-BE49-F238E27FC236}">
                          <a16:creationId xmlns:a16="http://schemas.microsoft.com/office/drawing/2014/main" id="{1E0F8236-AE5A-48A9-BD3D-1F6972C9F8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01515" y="2615564"/>
                      <a:ext cx="6237922" cy="1697354"/>
                      <a:chOff x="4501515" y="2615564"/>
                      <a:chExt cx="6237922" cy="1697354"/>
                    </a:xfrm>
                    <a:grpFill/>
                  </p:grpSpPr>
                  <p:sp>
                    <p:nvSpPr>
                      <p:cNvPr id="16" name="Freeform: Shape 15">
                        <a:extLst>
                          <a:ext uri="{FF2B5EF4-FFF2-40B4-BE49-F238E27FC236}">
                            <a16:creationId xmlns:a16="http://schemas.microsoft.com/office/drawing/2014/main" id="{E413E076-BB5F-48EB-9E96-1F64479FA3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1515" y="2615564"/>
                        <a:ext cx="882967" cy="1697354"/>
                      </a:xfrm>
                      <a:custGeom>
                        <a:avLst/>
                        <a:gdLst>
                          <a:gd name="connsiteX0" fmla="*/ 882967 w 882967"/>
                          <a:gd name="connsiteY0" fmla="*/ 1697355 h 1697354"/>
                          <a:gd name="connsiteX1" fmla="*/ 0 w 882967"/>
                          <a:gd name="connsiteY1" fmla="*/ 1697355 h 1697354"/>
                          <a:gd name="connsiteX2" fmla="*/ 40005 w 882967"/>
                          <a:gd name="connsiteY2" fmla="*/ 0 h 1697354"/>
                          <a:gd name="connsiteX3" fmla="*/ 175260 w 882967"/>
                          <a:gd name="connsiteY3" fmla="*/ 3810 h 1697354"/>
                          <a:gd name="connsiteX4" fmla="*/ 138113 w 882967"/>
                          <a:gd name="connsiteY4" fmla="*/ 1561148 h 1697354"/>
                          <a:gd name="connsiteX5" fmla="*/ 882967 w 882967"/>
                          <a:gd name="connsiteY5" fmla="*/ 1561148 h 16973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2967" h="1697354">
                            <a:moveTo>
                              <a:pt x="882967" y="1697355"/>
                            </a:moveTo>
                            <a:lnTo>
                              <a:pt x="0" y="1697355"/>
                            </a:lnTo>
                            <a:lnTo>
                              <a:pt x="40005" y="0"/>
                            </a:lnTo>
                            <a:lnTo>
                              <a:pt x="175260" y="3810"/>
                            </a:lnTo>
                            <a:lnTo>
                              <a:pt x="138113" y="1561148"/>
                            </a:lnTo>
                            <a:lnTo>
                              <a:pt x="882967" y="1561148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7" name="Freeform: Shape 16">
                        <a:extLst>
                          <a:ext uri="{FF2B5EF4-FFF2-40B4-BE49-F238E27FC236}">
                            <a16:creationId xmlns:a16="http://schemas.microsoft.com/office/drawing/2014/main" id="{F6B69DF4-31AD-4C6E-BB07-663F77ABCD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0194" y="3837621"/>
                        <a:ext cx="1559242" cy="407670"/>
                      </a:xfrm>
                      <a:custGeom>
                        <a:avLst/>
                        <a:gdLst>
                          <a:gd name="connsiteX0" fmla="*/ 0 w 1559242"/>
                          <a:gd name="connsiteY0" fmla="*/ 324803 h 407670"/>
                          <a:gd name="connsiteX1" fmla="*/ 88582 w 1559242"/>
                          <a:gd name="connsiteY1" fmla="*/ 324803 h 407670"/>
                          <a:gd name="connsiteX2" fmla="*/ 88582 w 1559242"/>
                          <a:gd name="connsiteY2" fmla="*/ 400050 h 407670"/>
                          <a:gd name="connsiteX3" fmla="*/ 0 w 1559242"/>
                          <a:gd name="connsiteY3" fmla="*/ 400050 h 407670"/>
                          <a:gd name="connsiteX4" fmla="*/ 0 w 1559242"/>
                          <a:gd name="connsiteY4" fmla="*/ 324803 h 407670"/>
                          <a:gd name="connsiteX5" fmla="*/ 0 w 1559242"/>
                          <a:gd name="connsiteY5" fmla="*/ 324803 h 407670"/>
                          <a:gd name="connsiteX6" fmla="*/ 851535 w 1559242"/>
                          <a:gd name="connsiteY6" fmla="*/ 68580 h 407670"/>
                          <a:gd name="connsiteX7" fmla="*/ 758190 w 1559242"/>
                          <a:gd name="connsiteY7" fmla="*/ 101918 h 407670"/>
                          <a:gd name="connsiteX8" fmla="*/ 722947 w 1559242"/>
                          <a:gd name="connsiteY8" fmla="*/ 203835 h 407670"/>
                          <a:gd name="connsiteX9" fmla="*/ 759143 w 1559242"/>
                          <a:gd name="connsiteY9" fmla="*/ 304800 h 407670"/>
                          <a:gd name="connsiteX10" fmla="*/ 851535 w 1559242"/>
                          <a:gd name="connsiteY10" fmla="*/ 339090 h 407670"/>
                          <a:gd name="connsiteX11" fmla="*/ 942976 w 1559242"/>
                          <a:gd name="connsiteY11" fmla="*/ 304800 h 407670"/>
                          <a:gd name="connsiteX12" fmla="*/ 979170 w 1559242"/>
                          <a:gd name="connsiteY12" fmla="*/ 201930 h 407670"/>
                          <a:gd name="connsiteX13" fmla="*/ 943928 w 1559242"/>
                          <a:gd name="connsiteY13" fmla="*/ 100965 h 407670"/>
                          <a:gd name="connsiteX14" fmla="*/ 851535 w 1559242"/>
                          <a:gd name="connsiteY14" fmla="*/ 68580 h 407670"/>
                          <a:gd name="connsiteX15" fmla="*/ 851535 w 1559242"/>
                          <a:gd name="connsiteY15" fmla="*/ 68580 h 407670"/>
                          <a:gd name="connsiteX16" fmla="*/ 1113472 w 1559242"/>
                          <a:gd name="connsiteY16" fmla="*/ 6668 h 407670"/>
                          <a:gd name="connsiteX17" fmla="*/ 1252538 w 1559242"/>
                          <a:gd name="connsiteY17" fmla="*/ 6668 h 407670"/>
                          <a:gd name="connsiteX18" fmla="*/ 1336357 w 1559242"/>
                          <a:gd name="connsiteY18" fmla="*/ 275273 h 407670"/>
                          <a:gd name="connsiteX19" fmla="*/ 1419226 w 1559242"/>
                          <a:gd name="connsiteY19" fmla="*/ 6668 h 407670"/>
                          <a:gd name="connsiteX20" fmla="*/ 1559243 w 1559242"/>
                          <a:gd name="connsiteY20" fmla="*/ 6668 h 407670"/>
                          <a:gd name="connsiteX21" fmla="*/ 1559243 w 1559242"/>
                          <a:gd name="connsiteY21" fmla="*/ 400050 h 407670"/>
                          <a:gd name="connsiteX22" fmla="*/ 1472565 w 1559242"/>
                          <a:gd name="connsiteY22" fmla="*/ 400050 h 407670"/>
                          <a:gd name="connsiteX23" fmla="*/ 1472565 w 1559242"/>
                          <a:gd name="connsiteY23" fmla="*/ 90488 h 407670"/>
                          <a:gd name="connsiteX24" fmla="*/ 1381126 w 1559242"/>
                          <a:gd name="connsiteY24" fmla="*/ 400050 h 407670"/>
                          <a:gd name="connsiteX25" fmla="*/ 1291590 w 1559242"/>
                          <a:gd name="connsiteY25" fmla="*/ 400050 h 407670"/>
                          <a:gd name="connsiteX26" fmla="*/ 1200151 w 1559242"/>
                          <a:gd name="connsiteY26" fmla="*/ 90488 h 407670"/>
                          <a:gd name="connsiteX27" fmla="*/ 1200151 w 1559242"/>
                          <a:gd name="connsiteY27" fmla="*/ 400050 h 407670"/>
                          <a:gd name="connsiteX28" fmla="*/ 1113472 w 1559242"/>
                          <a:gd name="connsiteY28" fmla="*/ 400050 h 407670"/>
                          <a:gd name="connsiteX29" fmla="*/ 1113472 w 1559242"/>
                          <a:gd name="connsiteY29" fmla="*/ 6668 h 407670"/>
                          <a:gd name="connsiteX30" fmla="*/ 1113472 w 1559242"/>
                          <a:gd name="connsiteY30" fmla="*/ 6668 h 407670"/>
                          <a:gd name="connsiteX31" fmla="*/ 850582 w 1559242"/>
                          <a:gd name="connsiteY31" fmla="*/ 0 h 407670"/>
                          <a:gd name="connsiteX32" fmla="*/ 1013460 w 1559242"/>
                          <a:gd name="connsiteY32" fmla="*/ 54293 h 407670"/>
                          <a:gd name="connsiteX33" fmla="*/ 1074420 w 1559242"/>
                          <a:gd name="connsiteY33" fmla="*/ 203835 h 407670"/>
                          <a:gd name="connsiteX34" fmla="*/ 1013460 w 1559242"/>
                          <a:gd name="connsiteY34" fmla="*/ 352425 h 407670"/>
                          <a:gd name="connsiteX35" fmla="*/ 850582 w 1559242"/>
                          <a:gd name="connsiteY35" fmla="*/ 405765 h 407670"/>
                          <a:gd name="connsiteX36" fmla="*/ 686753 w 1559242"/>
                          <a:gd name="connsiteY36" fmla="*/ 352425 h 407670"/>
                          <a:gd name="connsiteX37" fmla="*/ 625793 w 1559242"/>
                          <a:gd name="connsiteY37" fmla="*/ 204788 h 407670"/>
                          <a:gd name="connsiteX38" fmla="*/ 646747 w 1559242"/>
                          <a:gd name="connsiteY38" fmla="*/ 103823 h 407670"/>
                          <a:gd name="connsiteX39" fmla="*/ 689610 w 1559242"/>
                          <a:gd name="connsiteY39" fmla="*/ 49530 h 407670"/>
                          <a:gd name="connsiteX40" fmla="*/ 749618 w 1559242"/>
                          <a:gd name="connsiteY40" fmla="*/ 14288 h 407670"/>
                          <a:gd name="connsiteX41" fmla="*/ 850582 w 1559242"/>
                          <a:gd name="connsiteY41" fmla="*/ 0 h 407670"/>
                          <a:gd name="connsiteX42" fmla="*/ 850582 w 1559242"/>
                          <a:gd name="connsiteY42" fmla="*/ 0 h 407670"/>
                          <a:gd name="connsiteX43" fmla="*/ 376238 w 1559242"/>
                          <a:gd name="connsiteY43" fmla="*/ 0 h 407670"/>
                          <a:gd name="connsiteX44" fmla="*/ 513398 w 1559242"/>
                          <a:gd name="connsiteY44" fmla="*/ 42863 h 407670"/>
                          <a:gd name="connsiteX45" fmla="*/ 561023 w 1559242"/>
                          <a:gd name="connsiteY45" fmla="*/ 115253 h 407670"/>
                          <a:gd name="connsiteX46" fmla="*/ 468630 w 1559242"/>
                          <a:gd name="connsiteY46" fmla="*/ 134303 h 407670"/>
                          <a:gd name="connsiteX47" fmla="*/ 434340 w 1559242"/>
                          <a:gd name="connsiteY47" fmla="*/ 85725 h 407670"/>
                          <a:gd name="connsiteX48" fmla="*/ 371475 w 1559242"/>
                          <a:gd name="connsiteY48" fmla="*/ 67628 h 407670"/>
                          <a:gd name="connsiteX49" fmla="*/ 288607 w 1559242"/>
                          <a:gd name="connsiteY49" fmla="*/ 99060 h 407670"/>
                          <a:gd name="connsiteX50" fmla="*/ 256223 w 1559242"/>
                          <a:gd name="connsiteY50" fmla="*/ 200978 h 407670"/>
                          <a:gd name="connsiteX51" fmla="*/ 287655 w 1559242"/>
                          <a:gd name="connsiteY51" fmla="*/ 307658 h 407670"/>
                          <a:gd name="connsiteX52" fmla="*/ 369570 w 1559242"/>
                          <a:gd name="connsiteY52" fmla="*/ 339090 h 407670"/>
                          <a:gd name="connsiteX53" fmla="*/ 433388 w 1559242"/>
                          <a:gd name="connsiteY53" fmla="*/ 319088 h 407670"/>
                          <a:gd name="connsiteX54" fmla="*/ 471488 w 1559242"/>
                          <a:gd name="connsiteY54" fmla="*/ 256223 h 407670"/>
                          <a:gd name="connsiteX55" fmla="*/ 561975 w 1559242"/>
                          <a:gd name="connsiteY55" fmla="*/ 280988 h 407670"/>
                          <a:gd name="connsiteX56" fmla="*/ 492443 w 1559242"/>
                          <a:gd name="connsiteY56" fmla="*/ 376238 h 407670"/>
                          <a:gd name="connsiteX57" fmla="*/ 369570 w 1559242"/>
                          <a:gd name="connsiteY57" fmla="*/ 407670 h 407670"/>
                          <a:gd name="connsiteX58" fmla="*/ 218123 w 1559242"/>
                          <a:gd name="connsiteY58" fmla="*/ 354330 h 407670"/>
                          <a:gd name="connsiteX59" fmla="*/ 159068 w 1559242"/>
                          <a:gd name="connsiteY59" fmla="*/ 207645 h 407670"/>
                          <a:gd name="connsiteX60" fmla="*/ 218123 w 1559242"/>
                          <a:gd name="connsiteY60" fmla="*/ 55245 h 407670"/>
                          <a:gd name="connsiteX61" fmla="*/ 376238 w 1559242"/>
                          <a:gd name="connsiteY61" fmla="*/ 0 h 407670"/>
                          <a:gd name="connsiteX62" fmla="*/ 376238 w 1559242"/>
                          <a:gd name="connsiteY62" fmla="*/ 0 h 407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559242" h="407670">
                            <a:moveTo>
                              <a:pt x="0" y="324803"/>
                            </a:moveTo>
                            <a:lnTo>
                              <a:pt x="88582" y="324803"/>
                            </a:lnTo>
                            <a:lnTo>
                              <a:pt x="88582" y="400050"/>
                            </a:lnTo>
                            <a:lnTo>
                              <a:pt x="0" y="400050"/>
                            </a:lnTo>
                            <a:lnTo>
                              <a:pt x="0" y="324803"/>
                            </a:lnTo>
                            <a:lnTo>
                              <a:pt x="0" y="324803"/>
                            </a:lnTo>
                            <a:close/>
                            <a:moveTo>
                              <a:pt x="851535" y="68580"/>
                            </a:moveTo>
                            <a:cubicBezTo>
                              <a:pt x="813435" y="68580"/>
                              <a:pt x="782003" y="80010"/>
                              <a:pt x="758190" y="101918"/>
                            </a:cubicBezTo>
                            <a:cubicBezTo>
                              <a:pt x="734378" y="124778"/>
                              <a:pt x="722947" y="158115"/>
                              <a:pt x="722947" y="203835"/>
                            </a:cubicBezTo>
                            <a:cubicBezTo>
                              <a:pt x="722947" y="248603"/>
                              <a:pt x="735330" y="281940"/>
                              <a:pt x="759143" y="304800"/>
                            </a:cubicBezTo>
                            <a:cubicBezTo>
                              <a:pt x="782955" y="327660"/>
                              <a:pt x="814388" y="339090"/>
                              <a:pt x="851535" y="339090"/>
                            </a:cubicBezTo>
                            <a:cubicBezTo>
                              <a:pt x="888682" y="339090"/>
                              <a:pt x="919163" y="327660"/>
                              <a:pt x="942976" y="304800"/>
                            </a:cubicBezTo>
                            <a:cubicBezTo>
                              <a:pt x="966788" y="281940"/>
                              <a:pt x="979170" y="247650"/>
                              <a:pt x="979170" y="201930"/>
                            </a:cubicBezTo>
                            <a:cubicBezTo>
                              <a:pt x="979170" y="157163"/>
                              <a:pt x="967740" y="122873"/>
                              <a:pt x="943928" y="100965"/>
                            </a:cubicBezTo>
                            <a:cubicBezTo>
                              <a:pt x="920115" y="79058"/>
                              <a:pt x="889635" y="68580"/>
                              <a:pt x="851535" y="68580"/>
                            </a:cubicBezTo>
                            <a:lnTo>
                              <a:pt x="851535" y="68580"/>
                            </a:lnTo>
                            <a:close/>
                            <a:moveTo>
                              <a:pt x="1113472" y="6668"/>
                            </a:moveTo>
                            <a:lnTo>
                              <a:pt x="1252538" y="6668"/>
                            </a:lnTo>
                            <a:lnTo>
                              <a:pt x="1336357" y="275273"/>
                            </a:lnTo>
                            <a:lnTo>
                              <a:pt x="1419226" y="6668"/>
                            </a:lnTo>
                            <a:lnTo>
                              <a:pt x="1559243" y="6668"/>
                            </a:lnTo>
                            <a:lnTo>
                              <a:pt x="1559243" y="400050"/>
                            </a:lnTo>
                            <a:lnTo>
                              <a:pt x="1472565" y="400050"/>
                            </a:lnTo>
                            <a:lnTo>
                              <a:pt x="1472565" y="90488"/>
                            </a:lnTo>
                            <a:lnTo>
                              <a:pt x="1381126" y="400050"/>
                            </a:lnTo>
                            <a:lnTo>
                              <a:pt x="1291590" y="400050"/>
                            </a:lnTo>
                            <a:lnTo>
                              <a:pt x="1200151" y="90488"/>
                            </a:lnTo>
                            <a:lnTo>
                              <a:pt x="1200151" y="400050"/>
                            </a:lnTo>
                            <a:lnTo>
                              <a:pt x="1113472" y="400050"/>
                            </a:lnTo>
                            <a:lnTo>
                              <a:pt x="1113472" y="6668"/>
                            </a:lnTo>
                            <a:lnTo>
                              <a:pt x="1113472" y="6668"/>
                            </a:lnTo>
                            <a:close/>
                            <a:moveTo>
                              <a:pt x="850582" y="0"/>
                            </a:moveTo>
                            <a:cubicBezTo>
                              <a:pt x="918210" y="0"/>
                              <a:pt x="973455" y="18098"/>
                              <a:pt x="1013460" y="54293"/>
                            </a:cubicBezTo>
                            <a:cubicBezTo>
                              <a:pt x="1054418" y="90488"/>
                              <a:pt x="1074420" y="140018"/>
                              <a:pt x="1074420" y="203835"/>
                            </a:cubicBezTo>
                            <a:cubicBezTo>
                              <a:pt x="1074420" y="267653"/>
                              <a:pt x="1054418" y="317183"/>
                              <a:pt x="1013460" y="352425"/>
                            </a:cubicBezTo>
                            <a:cubicBezTo>
                              <a:pt x="972503" y="388620"/>
                              <a:pt x="919163" y="405765"/>
                              <a:pt x="850582" y="405765"/>
                            </a:cubicBezTo>
                            <a:cubicBezTo>
                              <a:pt x="782003" y="405765"/>
                              <a:pt x="727710" y="387668"/>
                              <a:pt x="686753" y="352425"/>
                            </a:cubicBezTo>
                            <a:cubicBezTo>
                              <a:pt x="645795" y="317183"/>
                              <a:pt x="625793" y="267653"/>
                              <a:pt x="625793" y="204788"/>
                            </a:cubicBezTo>
                            <a:cubicBezTo>
                              <a:pt x="625793" y="164783"/>
                              <a:pt x="632460" y="131445"/>
                              <a:pt x="646747" y="103823"/>
                            </a:cubicBezTo>
                            <a:cubicBezTo>
                              <a:pt x="657226" y="83820"/>
                              <a:pt x="671513" y="65723"/>
                              <a:pt x="689610" y="49530"/>
                            </a:cubicBezTo>
                            <a:cubicBezTo>
                              <a:pt x="707707" y="33338"/>
                              <a:pt x="727710" y="21908"/>
                              <a:pt x="749618" y="14288"/>
                            </a:cubicBezTo>
                            <a:cubicBezTo>
                              <a:pt x="779145" y="5715"/>
                              <a:pt x="812482" y="0"/>
                              <a:pt x="850582" y="0"/>
                            </a:cubicBezTo>
                            <a:lnTo>
                              <a:pt x="850582" y="0"/>
                            </a:lnTo>
                            <a:close/>
                            <a:moveTo>
                              <a:pt x="376238" y="0"/>
                            </a:moveTo>
                            <a:cubicBezTo>
                              <a:pt x="432435" y="0"/>
                              <a:pt x="478155" y="14288"/>
                              <a:pt x="513398" y="42863"/>
                            </a:cubicBezTo>
                            <a:cubicBezTo>
                              <a:pt x="534353" y="60008"/>
                              <a:pt x="550545" y="83820"/>
                              <a:pt x="561023" y="115253"/>
                            </a:cubicBezTo>
                            <a:lnTo>
                              <a:pt x="468630" y="134303"/>
                            </a:lnTo>
                            <a:cubicBezTo>
                              <a:pt x="462915" y="114300"/>
                              <a:pt x="451485" y="98108"/>
                              <a:pt x="434340" y="85725"/>
                            </a:cubicBezTo>
                            <a:cubicBezTo>
                              <a:pt x="417195" y="74295"/>
                              <a:pt x="396240" y="67628"/>
                              <a:pt x="371475" y="67628"/>
                            </a:cubicBezTo>
                            <a:cubicBezTo>
                              <a:pt x="337185" y="67628"/>
                              <a:pt x="309563" y="78105"/>
                              <a:pt x="288607" y="99060"/>
                            </a:cubicBezTo>
                            <a:cubicBezTo>
                              <a:pt x="267653" y="120015"/>
                              <a:pt x="256223" y="154305"/>
                              <a:pt x="256223" y="200978"/>
                            </a:cubicBezTo>
                            <a:cubicBezTo>
                              <a:pt x="256223" y="250508"/>
                              <a:pt x="266700" y="285750"/>
                              <a:pt x="287655" y="307658"/>
                            </a:cubicBezTo>
                            <a:cubicBezTo>
                              <a:pt x="308610" y="328613"/>
                              <a:pt x="336232" y="339090"/>
                              <a:pt x="369570" y="339090"/>
                            </a:cubicBezTo>
                            <a:cubicBezTo>
                              <a:pt x="394335" y="339090"/>
                              <a:pt x="415290" y="332423"/>
                              <a:pt x="433388" y="319088"/>
                            </a:cubicBezTo>
                            <a:cubicBezTo>
                              <a:pt x="451485" y="305753"/>
                              <a:pt x="463868" y="284798"/>
                              <a:pt x="471488" y="256223"/>
                            </a:cubicBezTo>
                            <a:lnTo>
                              <a:pt x="561975" y="280988"/>
                            </a:lnTo>
                            <a:cubicBezTo>
                              <a:pt x="547688" y="323850"/>
                              <a:pt x="524828" y="356235"/>
                              <a:pt x="492443" y="376238"/>
                            </a:cubicBezTo>
                            <a:cubicBezTo>
                              <a:pt x="460057" y="397193"/>
                              <a:pt x="419100" y="407670"/>
                              <a:pt x="369570" y="407670"/>
                            </a:cubicBezTo>
                            <a:cubicBezTo>
                              <a:pt x="308610" y="407670"/>
                              <a:pt x="258128" y="389573"/>
                              <a:pt x="218123" y="354330"/>
                            </a:cubicBezTo>
                            <a:cubicBezTo>
                              <a:pt x="179070" y="319088"/>
                              <a:pt x="159068" y="269558"/>
                              <a:pt x="159068" y="207645"/>
                            </a:cubicBezTo>
                            <a:cubicBezTo>
                              <a:pt x="159068" y="141923"/>
                              <a:pt x="179070" y="91440"/>
                              <a:pt x="218123" y="55245"/>
                            </a:cubicBezTo>
                            <a:cubicBezTo>
                              <a:pt x="257175" y="19050"/>
                              <a:pt x="311468" y="0"/>
                              <a:pt x="376238" y="0"/>
                            </a:cubicBezTo>
                            <a:lnTo>
                              <a:pt x="376238" y="0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1237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932709BC-6A2B-43D8-9212-67DF4B7D173F}"/>
              </a:ext>
            </a:extLst>
          </p:cNvPr>
          <p:cNvSpPr/>
          <p:nvPr/>
        </p:nvSpPr>
        <p:spPr>
          <a:xfrm>
            <a:off x="7569910" y="1746448"/>
            <a:ext cx="664144" cy="6641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164DC9-14E5-49AB-8C23-F28B04B1C6E8}"/>
              </a:ext>
            </a:extLst>
          </p:cNvPr>
          <p:cNvSpPr/>
          <p:nvPr/>
        </p:nvSpPr>
        <p:spPr>
          <a:xfrm>
            <a:off x="3457626" y="4232754"/>
            <a:ext cx="664144" cy="664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D0B8CE-64FF-49AE-979A-C4C012BF8E36}"/>
              </a:ext>
            </a:extLst>
          </p:cNvPr>
          <p:cNvGrpSpPr/>
          <p:nvPr/>
        </p:nvGrpSpPr>
        <p:grpSpPr>
          <a:xfrm>
            <a:off x="3720882" y="1616855"/>
            <a:ext cx="3765905" cy="923331"/>
            <a:chOff x="6210997" y="1433695"/>
            <a:chExt cx="3887322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63CF1-7F36-4AE9-983F-F786AF12AAD7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1364FF-A70C-4B9A-8D5A-C21502864D39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133E3-27EA-4301-8C4D-707BFE6CFC76}"/>
              </a:ext>
            </a:extLst>
          </p:cNvPr>
          <p:cNvGrpSpPr/>
          <p:nvPr/>
        </p:nvGrpSpPr>
        <p:grpSpPr>
          <a:xfrm>
            <a:off x="8808632" y="2916588"/>
            <a:ext cx="2725483" cy="1292662"/>
            <a:chOff x="6210996" y="1433695"/>
            <a:chExt cx="1712589" cy="9196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75D671-361A-40E9-AE4D-338526D0F54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D9F387-8077-483C-A510-981330E0EB7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66B50-845A-4623-9E82-F97902307DCE}"/>
              </a:ext>
            </a:extLst>
          </p:cNvPr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FA8B43-FDE5-490B-9531-1F3670431E8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1F637B-CBDF-4490-8DCC-5082FF19A35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104CB9-D162-416A-BBB3-9B3BA241C3BF}"/>
              </a:ext>
            </a:extLst>
          </p:cNvPr>
          <p:cNvGrpSpPr/>
          <p:nvPr/>
        </p:nvGrpSpPr>
        <p:grpSpPr>
          <a:xfrm>
            <a:off x="4694189" y="5350669"/>
            <a:ext cx="3767574" cy="923331"/>
            <a:chOff x="4140240" y="1433695"/>
            <a:chExt cx="3889044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7CB4D-FAEE-4B6E-BE54-6A5AA5219FAB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CF3D6-3440-402B-96CD-73AB64AC916B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0">
            <a:extLst>
              <a:ext uri="{FF2B5EF4-FFF2-40B4-BE49-F238E27FC236}">
                <a16:creationId xmlns:a16="http://schemas.microsoft.com/office/drawing/2014/main" id="{2B9F1FEF-0DD2-4648-A2EE-7D69416E65BC}"/>
              </a:ext>
            </a:extLst>
          </p:cNvPr>
          <p:cNvGrpSpPr/>
          <p:nvPr/>
        </p:nvGrpSpPr>
        <p:grpSpPr>
          <a:xfrm>
            <a:off x="5003250" y="2597778"/>
            <a:ext cx="3210459" cy="1873214"/>
            <a:chOff x="3479248" y="2668635"/>
            <a:chExt cx="3210459" cy="1873214"/>
          </a:xfrm>
          <a:solidFill>
            <a:schemeClr val="accent4"/>
          </a:solidFill>
        </p:grpSpPr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44740EA9-4A97-4A8F-B26E-59878FF563E5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849EDCD-E8E1-4093-B249-1E23795C6E32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39">
            <a:extLst>
              <a:ext uri="{FF2B5EF4-FFF2-40B4-BE49-F238E27FC236}">
                <a16:creationId xmlns:a16="http://schemas.microsoft.com/office/drawing/2014/main" id="{CFAEABBA-4448-4D7E-AB6E-6E0E20072011}"/>
              </a:ext>
            </a:extLst>
          </p:cNvPr>
          <p:cNvGrpSpPr/>
          <p:nvPr/>
        </p:nvGrpSpPr>
        <p:grpSpPr>
          <a:xfrm>
            <a:off x="5313267" y="2983865"/>
            <a:ext cx="2511927" cy="1441169"/>
            <a:chOff x="3789265" y="3054721"/>
            <a:chExt cx="2511927" cy="1441169"/>
          </a:xfrm>
          <a:solidFill>
            <a:schemeClr val="accent2"/>
          </a:solidFill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D6BA89C-3CCE-4F60-B47C-A61ACA1711A0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C8235235-6212-4BB9-A6C7-0209D8D44301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EEB95C3-5DC7-4F34-A254-952F746A3EB9}"/>
              </a:ext>
            </a:extLst>
          </p:cNvPr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DEC2F0-90F9-4582-B9EC-7BC117567106}"/>
              </a:ext>
            </a:extLst>
          </p:cNvPr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33807081-DA7C-41EA-95FC-9FDFB4C11981}"/>
              </a:ext>
            </a:extLst>
          </p:cNvPr>
          <p:cNvSpPr/>
          <p:nvPr/>
        </p:nvSpPr>
        <p:spPr>
          <a:xfrm>
            <a:off x="5878520" y="3657832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그룹 38">
            <a:extLst>
              <a:ext uri="{FF2B5EF4-FFF2-40B4-BE49-F238E27FC236}">
                <a16:creationId xmlns:a16="http://schemas.microsoft.com/office/drawing/2014/main" id="{699D9308-5850-4EAC-891A-9626057F1237}"/>
              </a:ext>
            </a:extLst>
          </p:cNvPr>
          <p:cNvGrpSpPr/>
          <p:nvPr/>
        </p:nvGrpSpPr>
        <p:grpSpPr>
          <a:xfrm>
            <a:off x="3983774" y="3433042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FB92421-4B6E-4601-A9F3-E0A959586520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921C557-46E6-4F3D-B1B8-D7B12CC58950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37">
            <a:extLst>
              <a:ext uri="{FF2B5EF4-FFF2-40B4-BE49-F238E27FC236}">
                <a16:creationId xmlns:a16="http://schemas.microsoft.com/office/drawing/2014/main" id="{5C4D5B5D-31AD-4160-AA6F-7A217C57EB62}"/>
              </a:ext>
            </a:extLst>
          </p:cNvPr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  <a:solidFill>
            <a:schemeClr val="accent2"/>
          </a:solidFill>
        </p:grpSpPr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25D07E9-FBDC-4070-94A1-0DBB09B51CDD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B93DB8C-38D8-41A4-A093-D74FD8A2DF0C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8B2547A-AF29-4B7F-90EE-D369FD250BA6}"/>
              </a:ext>
            </a:extLst>
          </p:cNvPr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BC2147-C006-437A-829E-B71C4FB08426}"/>
              </a:ext>
            </a:extLst>
          </p:cNvPr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9628107-E665-427F-83FE-17C5BF4B7238}"/>
              </a:ext>
            </a:extLst>
          </p:cNvPr>
          <p:cNvSpPr/>
          <p:nvPr/>
        </p:nvSpPr>
        <p:spPr>
          <a:xfrm rot="2700000">
            <a:off x="3662466" y="4310341"/>
            <a:ext cx="274255" cy="4916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3A7BDDBB-5F64-414E-99EB-44FDF233C024}"/>
              </a:ext>
            </a:extLst>
          </p:cNvPr>
          <p:cNvSpPr>
            <a:spLocks noChangeAspect="1"/>
          </p:cNvSpPr>
          <p:nvPr/>
        </p:nvSpPr>
        <p:spPr>
          <a:xfrm rot="9900000">
            <a:off x="7729867" y="1905086"/>
            <a:ext cx="408412" cy="34686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633485-4F7D-4281-A18A-15C8917117E0}"/>
              </a:ext>
            </a:extLst>
          </p:cNvPr>
          <p:cNvSpPr/>
          <p:nvPr/>
        </p:nvSpPr>
        <p:spPr>
          <a:xfrm>
            <a:off x="3973553" y="5480262"/>
            <a:ext cx="664144" cy="664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D66A2C78-0A2E-4616-BE0C-4D0C0B5DB412}"/>
              </a:ext>
            </a:extLst>
          </p:cNvPr>
          <p:cNvSpPr/>
          <p:nvPr/>
        </p:nvSpPr>
        <p:spPr>
          <a:xfrm>
            <a:off x="4138162" y="5653892"/>
            <a:ext cx="339789" cy="31807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2C7862-1CA9-450D-8710-569CEB253A9B}"/>
              </a:ext>
            </a:extLst>
          </p:cNvPr>
          <p:cNvSpPr/>
          <p:nvPr/>
        </p:nvSpPr>
        <p:spPr>
          <a:xfrm>
            <a:off x="8108405" y="2983831"/>
            <a:ext cx="664144" cy="664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6F512C8-6207-498B-9FD8-92D98AAF3F10}"/>
              </a:ext>
            </a:extLst>
          </p:cNvPr>
          <p:cNvSpPr/>
          <p:nvPr/>
        </p:nvSpPr>
        <p:spPr>
          <a:xfrm flipH="1">
            <a:off x="8238497" y="3149282"/>
            <a:ext cx="403959" cy="3332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4AC1E0-B908-491F-87D3-9393026157BF}"/>
              </a:ext>
            </a:extLst>
          </p:cNvPr>
          <p:cNvSpPr txBox="1"/>
          <p:nvPr/>
        </p:nvSpPr>
        <p:spPr>
          <a:xfrm>
            <a:off x="6799299" y="2542278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FE14-4F51-467C-B935-D0889FAE1BFA}"/>
              </a:ext>
            </a:extLst>
          </p:cNvPr>
          <p:cNvSpPr txBox="1"/>
          <p:nvPr/>
        </p:nvSpPr>
        <p:spPr>
          <a:xfrm>
            <a:off x="6747600" y="1079992"/>
            <a:ext cx="36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C76A046-3507-45F3-ADCC-FD1469E57E74}"/>
              </a:ext>
            </a:extLst>
          </p:cNvPr>
          <p:cNvSpPr/>
          <p:nvPr/>
        </p:nvSpPr>
        <p:spPr>
          <a:xfrm>
            <a:off x="7095971" y="3426960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>
              <a:alpha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875B958-DE45-4553-B6CB-5B9C6A8A8500}"/>
              </a:ext>
            </a:extLst>
          </p:cNvPr>
          <p:cNvSpPr/>
          <p:nvPr/>
        </p:nvSpPr>
        <p:spPr>
          <a:xfrm>
            <a:off x="7095971" y="4804581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>
              <a:alpha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04FDC-C203-4275-B242-36143FDFD977}"/>
              </a:ext>
            </a:extLst>
          </p:cNvPr>
          <p:cNvSpPr txBox="1"/>
          <p:nvPr/>
        </p:nvSpPr>
        <p:spPr>
          <a:xfrm>
            <a:off x="7239427" y="4042018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5BDC5-0A47-400A-BA6C-C7757A37ACCB}"/>
              </a:ext>
            </a:extLst>
          </p:cNvPr>
          <p:cNvSpPr txBox="1"/>
          <p:nvPr/>
        </p:nvSpPr>
        <p:spPr>
          <a:xfrm>
            <a:off x="7239427" y="5464302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1EE91-FC5D-451B-83D3-228BABC4C6B9}"/>
              </a:ext>
            </a:extLst>
          </p:cNvPr>
          <p:cNvSpPr txBox="1"/>
          <p:nvPr/>
        </p:nvSpPr>
        <p:spPr>
          <a:xfrm>
            <a:off x="8810662" y="34307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14A18-4E3F-4E0E-BB01-055A4E3E4D88}"/>
              </a:ext>
            </a:extLst>
          </p:cNvPr>
          <p:cNvSpPr txBox="1"/>
          <p:nvPr/>
        </p:nvSpPr>
        <p:spPr>
          <a:xfrm>
            <a:off x="8810662" y="47897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389EAE13-3FCA-40E3-B97A-CF59C6473B41}"/>
              </a:ext>
            </a:extLst>
          </p:cNvPr>
          <p:cNvSpPr>
            <a:spLocks noChangeAspect="1"/>
          </p:cNvSpPr>
          <p:nvPr/>
        </p:nvSpPr>
        <p:spPr>
          <a:xfrm>
            <a:off x="8452045" y="4924997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 Same Side Corner Rectangle 20">
            <a:extLst>
              <a:ext uri="{FF2B5EF4-FFF2-40B4-BE49-F238E27FC236}">
                <a16:creationId xmlns:a16="http://schemas.microsoft.com/office/drawing/2014/main" id="{B7D951E5-9D3B-4238-B651-E9822F3BF1DB}"/>
              </a:ext>
            </a:extLst>
          </p:cNvPr>
          <p:cNvSpPr>
            <a:spLocks noChangeAspect="1"/>
          </p:cNvSpPr>
          <p:nvPr/>
        </p:nvSpPr>
        <p:spPr>
          <a:xfrm rot="10800000">
            <a:off x="8407309" y="3561017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F5D50EB9-B3CE-40FF-B03C-77666C8DF5C0}"/>
              </a:ext>
            </a:extLst>
          </p:cNvPr>
          <p:cNvSpPr>
            <a:spLocks/>
          </p:cNvSpPr>
          <p:nvPr/>
        </p:nvSpPr>
        <p:spPr bwMode="auto">
          <a:xfrm>
            <a:off x="822298" y="2290356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5FD9F-FBF4-4C4F-B6C9-909BC808C493}"/>
              </a:ext>
            </a:extLst>
          </p:cNvPr>
          <p:cNvSpPr/>
          <p:nvPr/>
        </p:nvSpPr>
        <p:spPr>
          <a:xfrm>
            <a:off x="1807606" y="3197496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25AA4-0EB2-43CB-9ABA-03C229BECDEE}"/>
              </a:ext>
            </a:extLst>
          </p:cNvPr>
          <p:cNvSpPr/>
          <p:nvPr/>
        </p:nvSpPr>
        <p:spPr>
          <a:xfrm>
            <a:off x="2472378" y="1604487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88F185-E8D7-486C-BB6D-00F990D0B9DA}"/>
              </a:ext>
            </a:extLst>
          </p:cNvPr>
          <p:cNvSpPr/>
          <p:nvPr/>
        </p:nvSpPr>
        <p:spPr>
          <a:xfrm>
            <a:off x="582618" y="3292604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8882A5-4BE4-4168-AE60-8BEB47BC783D}"/>
              </a:ext>
            </a:extLst>
          </p:cNvPr>
          <p:cNvSpPr/>
          <p:nvPr/>
        </p:nvSpPr>
        <p:spPr>
          <a:xfrm>
            <a:off x="4378243" y="3175937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3E044-8BA3-4EE0-BE3D-CC7062243268}"/>
              </a:ext>
            </a:extLst>
          </p:cNvPr>
          <p:cNvSpPr/>
          <p:nvPr/>
        </p:nvSpPr>
        <p:spPr>
          <a:xfrm>
            <a:off x="3941138" y="3879012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6E0CA-6536-4A2A-A8DA-780DD984ECFF}"/>
              </a:ext>
            </a:extLst>
          </p:cNvPr>
          <p:cNvSpPr/>
          <p:nvPr/>
        </p:nvSpPr>
        <p:spPr>
          <a:xfrm>
            <a:off x="3239752" y="1543721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9B927-304A-4E8A-9B7C-BC33B4434F8F}"/>
              </a:ext>
            </a:extLst>
          </p:cNvPr>
          <p:cNvSpPr/>
          <p:nvPr/>
        </p:nvSpPr>
        <p:spPr>
          <a:xfrm>
            <a:off x="528475" y="1704592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1CD3EC-1E80-424C-82D2-C90B9B3C4280}"/>
              </a:ext>
            </a:extLst>
          </p:cNvPr>
          <p:cNvSpPr/>
          <p:nvPr/>
        </p:nvSpPr>
        <p:spPr>
          <a:xfrm>
            <a:off x="907665" y="3967596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C5B0C2-374B-4C8F-ACE0-EC3A84F55F42}"/>
              </a:ext>
            </a:extLst>
          </p:cNvPr>
          <p:cNvSpPr/>
          <p:nvPr/>
        </p:nvSpPr>
        <p:spPr>
          <a:xfrm>
            <a:off x="2773139" y="3486777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060784-8ACD-4620-8D29-8597105A955F}"/>
              </a:ext>
            </a:extLst>
          </p:cNvPr>
          <p:cNvSpPr/>
          <p:nvPr/>
        </p:nvSpPr>
        <p:spPr>
          <a:xfrm>
            <a:off x="2627396" y="280475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D3AF68-D570-461C-ACEC-278F2D6852F8}"/>
              </a:ext>
            </a:extLst>
          </p:cNvPr>
          <p:cNvSpPr/>
          <p:nvPr/>
        </p:nvSpPr>
        <p:spPr>
          <a:xfrm>
            <a:off x="3317921" y="1807505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2D6EF5-6A97-4868-9CDD-16084DD2474A}"/>
              </a:ext>
            </a:extLst>
          </p:cNvPr>
          <p:cNvSpPr/>
          <p:nvPr/>
        </p:nvSpPr>
        <p:spPr>
          <a:xfrm>
            <a:off x="627514" y="1940269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E344E4-7E1B-407C-ACD2-5EA4BD2EE13D}"/>
              </a:ext>
            </a:extLst>
          </p:cNvPr>
          <p:cNvSpPr/>
          <p:nvPr/>
        </p:nvSpPr>
        <p:spPr>
          <a:xfrm>
            <a:off x="1176208" y="4066592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6F24D9-39E8-493C-8122-0601E2A92983}"/>
              </a:ext>
            </a:extLst>
          </p:cNvPr>
          <p:cNvSpPr/>
          <p:nvPr/>
        </p:nvSpPr>
        <p:spPr>
          <a:xfrm>
            <a:off x="4004266" y="3946194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C56E9666-1011-4218-B201-5B17A1251DE5}"/>
              </a:ext>
            </a:extLst>
          </p:cNvPr>
          <p:cNvSpPr/>
          <p:nvPr/>
        </p:nvSpPr>
        <p:spPr>
          <a:xfrm>
            <a:off x="1626244" y="2788842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2C06BFD1-F273-4799-A428-A04604402AA7}"/>
              </a:ext>
            </a:extLst>
          </p:cNvPr>
          <p:cNvSpPr/>
          <p:nvPr/>
        </p:nvSpPr>
        <p:spPr>
          <a:xfrm rot="20700000">
            <a:off x="3630470" y="2223578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rapezoid 3">
            <a:extLst>
              <a:ext uri="{FF2B5EF4-FFF2-40B4-BE49-F238E27FC236}">
                <a16:creationId xmlns:a16="http://schemas.microsoft.com/office/drawing/2014/main" id="{AA321D05-BC2F-4C3D-87D7-7B3C45C2D714}"/>
              </a:ext>
            </a:extLst>
          </p:cNvPr>
          <p:cNvSpPr/>
          <p:nvPr/>
        </p:nvSpPr>
        <p:spPr>
          <a:xfrm>
            <a:off x="4220070" y="4158969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9E0685A-16F8-4716-AB24-1FFE9179204F}"/>
              </a:ext>
            </a:extLst>
          </p:cNvPr>
          <p:cNvSpPr/>
          <p:nvPr/>
        </p:nvSpPr>
        <p:spPr>
          <a:xfrm rot="14270044">
            <a:off x="1503477" y="4362764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138C6851-384C-4225-92FA-9327D0F7E296}"/>
              </a:ext>
            </a:extLst>
          </p:cNvPr>
          <p:cNvSpPr/>
          <p:nvPr/>
        </p:nvSpPr>
        <p:spPr>
          <a:xfrm>
            <a:off x="884970" y="2200879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Graphic 41">
            <a:extLst>
              <a:ext uri="{FF2B5EF4-FFF2-40B4-BE49-F238E27FC236}">
                <a16:creationId xmlns:a16="http://schemas.microsoft.com/office/drawing/2014/main" id="{294FCB2A-1924-48EE-8DCD-50AEAA76B5D6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F22D5D-65E5-4FB4-855F-E062907DAC61}"/>
              </a:ext>
            </a:extLst>
          </p:cNvPr>
          <p:cNvSpPr/>
          <p:nvPr/>
        </p:nvSpPr>
        <p:spPr>
          <a:xfrm>
            <a:off x="8630128" y="386066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A3A997-4932-430E-9453-0A523A9B1AFE}"/>
              </a:ext>
            </a:extLst>
          </p:cNvPr>
          <p:cNvSpPr/>
          <p:nvPr/>
        </p:nvSpPr>
        <p:spPr>
          <a:xfrm>
            <a:off x="5893816" y="386066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DEBC76-DF73-4B9F-B86F-2EA0BCEE28D3}"/>
              </a:ext>
            </a:extLst>
          </p:cNvPr>
          <p:cNvGrpSpPr/>
          <p:nvPr/>
        </p:nvGrpSpPr>
        <p:grpSpPr>
          <a:xfrm>
            <a:off x="6592872" y="3743613"/>
            <a:ext cx="1818547" cy="911229"/>
            <a:chOff x="3131840" y="2204864"/>
            <a:chExt cx="3096344" cy="911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0AE335-B869-4E44-A830-33AB7801723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928A38-D338-44E3-9822-14AC363A011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B3AA3A-F1A8-4552-A7D1-7478D3F85103}"/>
              </a:ext>
            </a:extLst>
          </p:cNvPr>
          <p:cNvGrpSpPr/>
          <p:nvPr/>
        </p:nvGrpSpPr>
        <p:grpSpPr>
          <a:xfrm>
            <a:off x="9329184" y="3743613"/>
            <a:ext cx="1818547" cy="911229"/>
            <a:chOff x="3131840" y="2204864"/>
            <a:chExt cx="3096344" cy="911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5EA405-9FF2-4A7C-B469-4533E7ECDA8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6F4A5B-45A3-46E8-992D-4F6ED734860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53A8380-80EF-4620-A1F8-7E7C27EABC85}"/>
              </a:ext>
            </a:extLst>
          </p:cNvPr>
          <p:cNvSpPr/>
          <p:nvPr/>
        </p:nvSpPr>
        <p:spPr>
          <a:xfrm>
            <a:off x="8630128" y="503395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E8A63E-7FA1-4234-9948-CBC00FEFE466}"/>
              </a:ext>
            </a:extLst>
          </p:cNvPr>
          <p:cNvSpPr/>
          <p:nvPr/>
        </p:nvSpPr>
        <p:spPr>
          <a:xfrm>
            <a:off x="5893816" y="503395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2B1747-B64F-4217-8EDC-3889F8FD2906}"/>
              </a:ext>
            </a:extLst>
          </p:cNvPr>
          <p:cNvGrpSpPr/>
          <p:nvPr/>
        </p:nvGrpSpPr>
        <p:grpSpPr>
          <a:xfrm>
            <a:off x="6592872" y="4901511"/>
            <a:ext cx="1818547" cy="926617"/>
            <a:chOff x="3131840" y="2189476"/>
            <a:chExt cx="3096344" cy="92661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DEDA64-1B51-4FBF-92D4-EDD72C426D12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2C5DA6-89BA-4844-BFAA-CE1DFCE9900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D546F1-A51A-42AF-B96D-C4D0F3F798C9}"/>
              </a:ext>
            </a:extLst>
          </p:cNvPr>
          <p:cNvGrpSpPr/>
          <p:nvPr/>
        </p:nvGrpSpPr>
        <p:grpSpPr>
          <a:xfrm>
            <a:off x="9329184" y="4916899"/>
            <a:ext cx="1818547" cy="911229"/>
            <a:chOff x="3131840" y="2204864"/>
            <a:chExt cx="3096344" cy="9112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C20139-BFBE-432E-9F7D-EE1C6A537F8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39AAF9-F579-43B7-B8DD-58334353351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E415C5-3055-4894-B661-2025D1053314}"/>
              </a:ext>
            </a:extLst>
          </p:cNvPr>
          <p:cNvGrpSpPr/>
          <p:nvPr/>
        </p:nvGrpSpPr>
        <p:grpSpPr>
          <a:xfrm>
            <a:off x="6037832" y="1559805"/>
            <a:ext cx="5109899" cy="1477328"/>
            <a:chOff x="3017859" y="4283314"/>
            <a:chExt cx="1249476" cy="147732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BE2DFB-F30B-489A-B422-484CF400E74E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6A3F1-347E-4A0B-A07D-EB4E1FEE4D4C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86951B5-EBEA-46CA-8936-4656AC101B6F}"/>
              </a:ext>
            </a:extLst>
          </p:cNvPr>
          <p:cNvSpPr txBox="1"/>
          <p:nvPr/>
        </p:nvSpPr>
        <p:spPr>
          <a:xfrm>
            <a:off x="6037832" y="330452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0756FE78-5F6B-4257-A9B9-5053C1444918}"/>
              </a:ext>
            </a:extLst>
          </p:cNvPr>
          <p:cNvSpPr/>
          <p:nvPr/>
        </p:nvSpPr>
        <p:spPr>
          <a:xfrm rot="20700000">
            <a:off x="8762408" y="4005573"/>
            <a:ext cx="366403" cy="32112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Trapezoid 3">
            <a:extLst>
              <a:ext uri="{FF2B5EF4-FFF2-40B4-BE49-F238E27FC236}">
                <a16:creationId xmlns:a16="http://schemas.microsoft.com/office/drawing/2014/main" id="{5AEF7361-8784-423E-964E-35D402AC3871}"/>
              </a:ext>
            </a:extLst>
          </p:cNvPr>
          <p:cNvSpPr/>
          <p:nvPr/>
        </p:nvSpPr>
        <p:spPr>
          <a:xfrm>
            <a:off x="6062077" y="400071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ECA93DF1-9753-41C5-AA31-6A5F797AB21E}"/>
              </a:ext>
            </a:extLst>
          </p:cNvPr>
          <p:cNvSpPr/>
          <p:nvPr/>
        </p:nvSpPr>
        <p:spPr>
          <a:xfrm rot="14270044">
            <a:off x="6037297" y="5174145"/>
            <a:ext cx="344003" cy="35834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55184031-5109-48A3-B022-381CB3073CF5}"/>
              </a:ext>
            </a:extLst>
          </p:cNvPr>
          <p:cNvSpPr/>
          <p:nvPr/>
        </p:nvSpPr>
        <p:spPr>
          <a:xfrm>
            <a:off x="8761967" y="5152822"/>
            <a:ext cx="384308" cy="38592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BF25EEE1-B553-42AA-A86F-65BD2651165F}"/>
              </a:ext>
            </a:extLst>
          </p:cNvPr>
          <p:cNvGrpSpPr/>
          <p:nvPr/>
        </p:nvGrpSpPr>
        <p:grpSpPr>
          <a:xfrm>
            <a:off x="3529668" y="3105198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A041E700-1084-44EC-94E0-8D0A617F8500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F3366024-AED3-40ED-AC72-559C8C3A2CCD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6EC81C60-D8F6-4FB7-9212-DEA90807B84A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85C5CF35-6166-46AF-AB5B-D0E421BC3EF9}"/>
              </a:ext>
            </a:extLst>
          </p:cNvPr>
          <p:cNvGrpSpPr/>
          <p:nvPr/>
        </p:nvGrpSpPr>
        <p:grpSpPr>
          <a:xfrm>
            <a:off x="6795432" y="3105198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9DB9C669-FC28-4E6D-BA89-D846D26F9F54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734F27D3-7BFB-490D-950E-64721986E16E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8EF1BEEE-D644-46DE-ACF1-9BC01C895398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2D50F-A7BA-4E08-8F62-754A530A2C36}"/>
              </a:ext>
            </a:extLst>
          </p:cNvPr>
          <p:cNvGrpSpPr/>
          <p:nvPr/>
        </p:nvGrpSpPr>
        <p:grpSpPr>
          <a:xfrm>
            <a:off x="5524556" y="3665076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BC33746A-33E5-49CD-A8F9-420839862B4B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F6A73CA1-882D-4C80-B8D3-BB591C762211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12622B-C1D9-4BC7-BB2B-BE6572A470A6}"/>
              </a:ext>
            </a:extLst>
          </p:cNvPr>
          <p:cNvGrpSpPr/>
          <p:nvPr/>
        </p:nvGrpSpPr>
        <p:grpSpPr>
          <a:xfrm>
            <a:off x="3051222" y="250386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C8F08075-D169-4C33-941B-598430F34D98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9CEA1F77-5870-4744-8212-7510CD6C51F6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id="{3AB80B55-4E62-46EE-9810-BF3C6C08F97F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id="{A0FA047D-3970-4F87-ADF5-248E2FDE5890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BDAAB2-A8ED-4E44-9846-E1104BB9B966}"/>
              </a:ext>
            </a:extLst>
          </p:cNvPr>
          <p:cNvGrpSpPr/>
          <p:nvPr/>
        </p:nvGrpSpPr>
        <p:grpSpPr>
          <a:xfrm flipH="1">
            <a:off x="8161062" y="250386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AD5DF916-AA8D-447C-B3BE-B2DE2392A5A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5CE95682-57C0-4DE0-A54E-253C96C6CD06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1BAF4FB0-7A33-4EB9-95F6-9F09BCBD216F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33C2F533-7418-406D-B243-69C8976F4940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7E578A-F026-45EF-B958-708B0C84028E}"/>
              </a:ext>
            </a:extLst>
          </p:cNvPr>
          <p:cNvGrpSpPr/>
          <p:nvPr/>
        </p:nvGrpSpPr>
        <p:grpSpPr>
          <a:xfrm>
            <a:off x="3697902" y="3598438"/>
            <a:ext cx="1615533" cy="678649"/>
            <a:chOff x="3233964" y="1954419"/>
            <a:chExt cx="2049169" cy="678649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9DA2A4-7195-4AEF-AD1D-D047F8E5FD4B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B9D79A-18DA-4BBE-B6EF-B3FF0A3A464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">
            <a:extLst>
              <a:ext uri="{FF2B5EF4-FFF2-40B4-BE49-F238E27FC236}">
                <a16:creationId xmlns:a16="http://schemas.microsoft.com/office/drawing/2014/main" id="{F3F84597-183E-42A2-B912-008C4D42EBC9}"/>
              </a:ext>
            </a:extLst>
          </p:cNvPr>
          <p:cNvGrpSpPr/>
          <p:nvPr/>
        </p:nvGrpSpPr>
        <p:grpSpPr>
          <a:xfrm>
            <a:off x="6966009" y="3598438"/>
            <a:ext cx="1615533" cy="678649"/>
            <a:chOff x="5196812" y="3553477"/>
            <a:chExt cx="1615533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1754D8-3561-4949-A82A-7ED20EC5D69D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1E90F7-020A-40D3-AFB9-044B70DECB79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638E72-8122-4E36-986A-FF0B751DD6CD}"/>
              </a:ext>
            </a:extLst>
          </p:cNvPr>
          <p:cNvGrpSpPr/>
          <p:nvPr/>
        </p:nvGrpSpPr>
        <p:grpSpPr>
          <a:xfrm>
            <a:off x="8193026" y="1751117"/>
            <a:ext cx="2492398" cy="675930"/>
            <a:chOff x="2079598" y="4287457"/>
            <a:chExt cx="2710798" cy="6759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B337A5-C932-4D56-AC1B-04D1B60A5D35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A5A38-4405-4A25-804F-1B363DA777C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D8E3BF-C7D6-4CE7-8B16-9F355C864D88}"/>
              </a:ext>
            </a:extLst>
          </p:cNvPr>
          <p:cNvGrpSpPr/>
          <p:nvPr/>
        </p:nvGrpSpPr>
        <p:grpSpPr>
          <a:xfrm>
            <a:off x="8193026" y="5396732"/>
            <a:ext cx="2492398" cy="675930"/>
            <a:chOff x="2079598" y="4287457"/>
            <a:chExt cx="2710798" cy="6759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FB0502-CE62-4CDA-8400-750A02514655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D3002E-C7A1-41AF-8C5E-38D422A3B5F0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BCEC47-0955-4701-B749-060D81C9E788}"/>
              </a:ext>
            </a:extLst>
          </p:cNvPr>
          <p:cNvGrpSpPr/>
          <p:nvPr/>
        </p:nvGrpSpPr>
        <p:grpSpPr>
          <a:xfrm>
            <a:off x="9171548" y="2955268"/>
            <a:ext cx="2267250" cy="692510"/>
            <a:chOff x="2079598" y="4270877"/>
            <a:chExt cx="2053645" cy="69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3F5E16-97C8-4B59-BC02-2CC6BC6C821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4CB210-5420-40C1-95DE-822109BDB03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56211-2822-4915-BF07-5CFEA8E4C062}"/>
              </a:ext>
            </a:extLst>
          </p:cNvPr>
          <p:cNvGrpSpPr/>
          <p:nvPr/>
        </p:nvGrpSpPr>
        <p:grpSpPr>
          <a:xfrm>
            <a:off x="9171548" y="4176000"/>
            <a:ext cx="2267250" cy="692510"/>
            <a:chOff x="2079598" y="4270877"/>
            <a:chExt cx="2053645" cy="69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A97773-25D2-4363-8368-8AFA150B350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9A641F-4312-4998-BA1F-6EE061AA01D6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44FDD1-B48A-46EF-AE6A-AA1741DC1563}"/>
              </a:ext>
            </a:extLst>
          </p:cNvPr>
          <p:cNvGrpSpPr/>
          <p:nvPr/>
        </p:nvGrpSpPr>
        <p:grpSpPr>
          <a:xfrm>
            <a:off x="1560168" y="1751116"/>
            <a:ext cx="2421224" cy="675930"/>
            <a:chOff x="2079598" y="4287457"/>
            <a:chExt cx="2710798" cy="6759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A9EEC3-8B4A-439D-98A8-D9FAC14F1F16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6F40F5-443E-45B3-9CCE-7BD6B3DF0EC9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C075B7-4163-4013-B945-0F45EA482881}"/>
              </a:ext>
            </a:extLst>
          </p:cNvPr>
          <p:cNvGrpSpPr/>
          <p:nvPr/>
        </p:nvGrpSpPr>
        <p:grpSpPr>
          <a:xfrm>
            <a:off x="1560168" y="5396731"/>
            <a:ext cx="2421224" cy="675930"/>
            <a:chOff x="2079598" y="4287457"/>
            <a:chExt cx="2710798" cy="6759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BC096F-4666-4910-A7EF-EF821F7D81AF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76C937-B585-4CBE-BB63-72F813F1FB4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4A4995-52F6-4355-A8AA-26A95E0199AB}"/>
              </a:ext>
            </a:extLst>
          </p:cNvPr>
          <p:cNvGrpSpPr/>
          <p:nvPr/>
        </p:nvGrpSpPr>
        <p:grpSpPr>
          <a:xfrm>
            <a:off x="713469" y="2955268"/>
            <a:ext cx="2316311" cy="692510"/>
            <a:chOff x="2079598" y="4270877"/>
            <a:chExt cx="2053645" cy="6925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A1A0D6-DD36-4C7E-B4CB-5F0D33A91D2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D7CAE9-ABEC-4755-A6D1-29EE419F9AE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1842A7-B948-4C32-B2D7-9F92494C07F3}"/>
              </a:ext>
            </a:extLst>
          </p:cNvPr>
          <p:cNvGrpSpPr/>
          <p:nvPr/>
        </p:nvGrpSpPr>
        <p:grpSpPr>
          <a:xfrm>
            <a:off x="713469" y="4176000"/>
            <a:ext cx="2316311" cy="692510"/>
            <a:chOff x="2079598" y="4270877"/>
            <a:chExt cx="2053645" cy="692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4403A1-73B3-4E9F-B261-22405C1F3D9F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FF0A71-54E7-4879-8341-9B1DE876A32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2CF736-6095-45E8-9834-5BF9C1FB996B}"/>
              </a:ext>
            </a:extLst>
          </p:cNvPr>
          <p:cNvGrpSpPr/>
          <p:nvPr/>
        </p:nvGrpSpPr>
        <p:grpSpPr>
          <a:xfrm>
            <a:off x="5288235" y="2590334"/>
            <a:ext cx="1615533" cy="678649"/>
            <a:chOff x="3233964" y="1954419"/>
            <a:chExt cx="2049169" cy="678649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A6A7A1-0061-400B-AE91-1C15BB7626EF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98B8FA-8CB3-4E5C-8694-5BC89BE5472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7D532-F637-4F2C-B48A-9B72A273D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31C4E32A-1284-4855-AA77-315C10CB0635}"/>
              </a:ext>
            </a:extLst>
          </p:cNvPr>
          <p:cNvSpPr/>
          <p:nvPr/>
        </p:nvSpPr>
        <p:spPr>
          <a:xfrm>
            <a:off x="6818033" y="2212219"/>
            <a:ext cx="610378" cy="61037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BE15F63-7E4D-4712-B650-98CAB41BEAB3}"/>
              </a:ext>
            </a:extLst>
          </p:cNvPr>
          <p:cNvSpPr/>
          <p:nvPr/>
        </p:nvSpPr>
        <p:spPr>
          <a:xfrm>
            <a:off x="6818033" y="3615164"/>
            <a:ext cx="610378" cy="61037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7CE6C-98A2-46A5-A629-9616EAEA3B93}"/>
              </a:ext>
            </a:extLst>
          </p:cNvPr>
          <p:cNvSpPr txBox="1"/>
          <p:nvPr/>
        </p:nvSpPr>
        <p:spPr>
          <a:xfrm>
            <a:off x="1454332" y="5121783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2C8B0C2D-1186-4643-9526-E69D88607303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FF8432-8E78-4504-B9AF-43B7C02DEB0D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10663-BEC5-4F87-A74A-AEF7E11C567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AD0295DF-4573-4064-B0C5-C1400686FCDB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52EF5A-1757-4653-BCC8-B6FC4893CB99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88C0D3-3E60-4199-860A-698D2AF63D0B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0CA364CC-A5AB-4CAB-B739-F273A838E6B6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870EC80-B6F0-400E-BCD0-1F388EB57155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F5ED1E-FFB5-44E9-81EA-770AC1E193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EC0DF-11B3-4D5A-895B-96E162850620}"/>
              </a:ext>
            </a:extLst>
          </p:cNvPr>
          <p:cNvGrpSpPr/>
          <p:nvPr/>
        </p:nvGrpSpPr>
        <p:grpSpPr>
          <a:xfrm>
            <a:off x="580463" y="2147503"/>
            <a:ext cx="6203651" cy="3640730"/>
            <a:chOff x="2687161" y="3731096"/>
            <a:chExt cx="5158677" cy="302746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850CDC-C731-4D96-8B23-08003224A9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CADB2F-C99C-46D1-9B61-E31E282CC2B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0C8F34-326F-4363-8E2E-8D084AED438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482B90-0BFE-4035-BDB0-EA875427D1E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7A6DA5-9BEF-460E-9560-3A1025117F2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0F78FC-C796-428A-904C-CE0E030F0D0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7F3729-90F9-49E3-AEEC-4526EC8521B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885161-59BC-4614-91CE-3B75B060B2D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563D7A-B7A0-48DA-A062-C083CD020E2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63A189A-C50A-4799-AC7A-E9F2C322084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9E1672-1B64-482E-AD3A-FA8FBC779E6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61D4B1-2447-46E6-9D38-2786FCC8C1D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C7788F-37F1-4940-9E23-A96C4E8BFE2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70A4A0E-0395-4654-83B3-8E97999030B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88AC63-8198-416E-9502-03909969D94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4AA3E0E-5BCA-44ED-893F-4ECA4B056AE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390446-5047-46DE-9BED-7490D765999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1345F9-5CB3-45FA-B1A1-16951511A9A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49B9AA-F4C7-46B1-8530-F8E0828CB7A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FC4A7C-B405-4CEE-9FD2-B37BAB99393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8865C0-FFEB-4887-8C40-A1E8C5507C5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672AAF-86BC-45BC-B2DB-4213380D315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0273AD-4109-456C-BC59-B6F67B3A9908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FABCAC-A7A0-4088-B5A9-257DCB22276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8FDB0A-D097-45BF-9B13-E351154AA5F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88F49C1-9542-48A1-ADAF-BA1078A5056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00297A-BA93-41EE-8EC7-E7C8A31AC42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5F9132-5359-47D8-B606-B9C6ECC9D35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275384C-F0C6-44F1-BC6B-A95F77DB9F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E521EE-C67A-43CC-A318-B18E3323B7F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3120E9-6ADF-4B20-AAA2-3833A39B461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BE298EB-0FAA-40C8-B75C-6070FC8333C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7ECD0D0-C501-4795-8699-2D07D41E9B1C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11F3ACB-5070-4F5E-B324-6AB13D617A6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D70BBD6-AFA9-45AF-8470-ABBC3DCC77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35105D-A4AC-4D74-A65E-891E9768744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55536-A965-44AD-BCD8-8C764CB8B4B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207471-9579-48D5-A8D0-EB61E32C9D7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B56F1A7-7F6A-4D30-BB7B-967551F706C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B7AFD24-F014-493A-83EB-1AE55B1974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ED25AE2-9871-4BA6-B0DA-B9BAE80EC67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A60E66-7E90-4B70-9A33-E5FB4982372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E922DAB-DBF6-4EC9-BB48-74B3BC5D9D6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76FAEF9-A895-48D9-B614-5D4E3EE7EDE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B21A92-A51D-4474-B7F5-FEFF4E3D0B6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A7A7E8-A876-4816-98F1-86C70209B63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818907-07B7-4D99-81A2-46C3EA11ED0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B0A999B-BC7A-4CF6-97A9-981576A5CFB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F20084-679E-46CB-AD55-F45D539A906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7B6CF4C-8349-46EE-AE16-96B02C8384F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05D788-72E3-44B7-9132-5BDBD60E1CF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A1A2729-C2CA-440B-A409-DDCAE0BE6E4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4E9774E-BF0D-4641-B519-F63D7983340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032DBA-BFDC-422C-BB90-E664FD740CF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A7682C-2A7A-482D-8DBD-5FA832E3D67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82E856-DCF8-4728-9278-A1AE1BB3D74D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2C3DD7C-858F-4D18-8F21-716A0E0132E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88B921D-0DFB-457C-9670-5288CA555B10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F51CE1-CBC7-41A4-AE3B-EA6C72FB8A2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19840FC-AF3F-47A5-82E4-1C44D565E63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54A8B3-5A4C-48C4-97C1-32BD9A53F98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5F3C37-E5CC-4C43-AA94-5E57FD25349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0F2AA85-8C3D-418C-97F0-9778418B7A5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CCFE87-F53F-48F7-926E-77E19A8F55D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8164C2-38AF-45F8-BA46-7DF7FB9D814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416B0BE-B7A1-498A-8000-D48CB1AA79A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A524F51-5F94-412B-BC02-BB3CA2893C4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E835016-26C2-4F97-9F97-F6671E6C11B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B22A02-2238-43EE-BB53-2E1FF8527AD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E230176-6798-45EF-BE97-69AE8C7F228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97A42-730B-486E-A273-B053298E7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A7E419-1BA6-4F95-B37F-333E5EE1D92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06473B7-B9F2-4DF6-9DFD-623C7B62D31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23C276C-3EF0-4F15-B2AC-46FE5001FBB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26F858-F559-40CE-842D-3BB3D431FD8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13CF012-431E-45A2-A234-4425CB4DCB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85A7887-677C-4216-BCED-395B362710C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388903D-8AFC-478A-863D-D1668B1B5A9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0917B11-7F62-4795-A3E7-F2DF5CDD7A6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C73AFBD-4A5C-4895-8B42-F38D3A4B506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2BA22FE-4491-457C-A31B-A1DBD18AE6E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76804FC-20B5-41EA-8589-4D94A1D427C6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9FB5BD-67A2-484C-AC0A-41BB34EA281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ABC9B9B-01A8-44A0-84BF-87C6932C3D6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1E2932D-47AA-4A9D-A316-BF49AF307A1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DF66B43-9F6A-43AE-B713-D3CE635E30D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5E9DFC9-A9C0-4BDB-BC22-DAB5DD5061F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68ABA22-9328-4653-9801-1532F6CBE74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1AD84ED-A688-4465-9A44-677FB85E8B1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23913D8-C785-433B-A659-0C85BBAF8B4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22AD1BC-4132-4656-B3F0-937E0383910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BFB7B59-FB5E-4298-B37D-0E7D05FE46F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7911325-DB1B-4400-B8A8-EB908B6D778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97C0B1-CB92-418B-A48D-44405B1D88F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5E59F89-97BE-493E-A49C-BC99C83567B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C08C208-C3A2-44BC-9A10-E479560CAD7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3E7A673-8E2E-4E95-A895-6725D9DC40C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C42157C-8CDD-4A61-86FD-38FEE837E6F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0B94878-EE95-4B29-A067-A189429B4C0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DF7DED9-F1B8-4B7A-AD92-D2CA9A04C83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5281ECC-56B0-4706-B032-1385BD5451D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A8C5252-6D86-43A6-8311-3B2426EC20B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1FE4E49-454C-478C-8D08-8504AB4D74D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6669A5-2963-4DA9-ADF4-31BF6532DD5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8FE31F0-AA8B-440E-BC11-93A6971DA3D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57BE582-91CF-4A7E-93E4-BC8A2F4F618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53CAB9-B436-4617-B38B-DFAFB80CCDF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5BCAFD-17F5-4CAF-B390-50A8A30C0DC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AA52B9-0728-48B5-92E0-DBF4A2AC70C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9C6E21B-5041-4D34-A382-13B34D2353A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3716950-A92E-401B-AE2A-254C09DEE0F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121AC0-0414-4FF7-9996-EC596992652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0CDBD2-96A6-45A8-82F1-D69E148B8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91333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EFAE6F6-4397-44C1-A3C9-A36C7344736A}"/>
              </a:ext>
            </a:extLst>
          </p:cNvPr>
          <p:cNvGrpSpPr/>
          <p:nvPr/>
        </p:nvGrpSpPr>
        <p:grpSpPr>
          <a:xfrm>
            <a:off x="8503144" y="1766608"/>
            <a:ext cx="3124922" cy="1303977"/>
            <a:chOff x="3059831" y="2116291"/>
            <a:chExt cx="2760888" cy="11111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605119-CFC2-436F-AB84-C6D25CD162CC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9ABBC6-7ED4-4682-9B15-8ADA8ACCEAB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BD5B4E-6491-49BD-8428-C138D1CB00AB}"/>
              </a:ext>
            </a:extLst>
          </p:cNvPr>
          <p:cNvGrpSpPr/>
          <p:nvPr/>
        </p:nvGrpSpPr>
        <p:grpSpPr>
          <a:xfrm>
            <a:off x="3987848" y="1794784"/>
            <a:ext cx="720080" cy="720080"/>
            <a:chOff x="2318399" y="1937948"/>
            <a:chExt cx="720080" cy="7200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91280A-1348-4CB6-AE33-F502A859160E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B3970-1B93-4B01-89E7-FDD984927658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0D6982-8730-499A-8854-1018A0162F39}"/>
              </a:ext>
            </a:extLst>
          </p:cNvPr>
          <p:cNvGrpSpPr/>
          <p:nvPr/>
        </p:nvGrpSpPr>
        <p:grpSpPr>
          <a:xfrm>
            <a:off x="859177" y="4684907"/>
            <a:ext cx="720080" cy="720080"/>
            <a:chOff x="1990010" y="4813895"/>
            <a:chExt cx="720080" cy="7200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3D1354-6923-4CCB-A347-598AC4748F61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B89524-745A-4D48-B93D-FC0545BB41B0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55D314-46A8-48E3-B84E-00C599254686}"/>
              </a:ext>
            </a:extLst>
          </p:cNvPr>
          <p:cNvGrpSpPr/>
          <p:nvPr/>
        </p:nvGrpSpPr>
        <p:grpSpPr>
          <a:xfrm>
            <a:off x="4327299" y="5322650"/>
            <a:ext cx="720080" cy="720080"/>
            <a:chOff x="3577722" y="4813895"/>
            <a:chExt cx="720080" cy="7200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52BD91-59AC-47F1-B2BD-B07FB7BAD7F3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5C1810-61F4-48FD-9F98-2C1AA0936A4D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27FB24-B079-4C40-AFAB-15811CCF171C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66C57-8492-4875-9FCE-FD59473881AB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4EE70-5580-450F-9384-9F1AA7B58DC9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0069C8-A14C-4904-A2A5-8B93A16667A4}"/>
              </a:ext>
            </a:extLst>
          </p:cNvPr>
          <p:cNvSpPr txBox="1"/>
          <p:nvPr/>
        </p:nvSpPr>
        <p:spPr>
          <a:xfrm>
            <a:off x="8574406" y="34895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1BDA59-08DA-4D08-9B6B-1A7A994FB9EF}"/>
              </a:ext>
            </a:extLst>
          </p:cNvPr>
          <p:cNvGrpSpPr/>
          <p:nvPr/>
        </p:nvGrpSpPr>
        <p:grpSpPr>
          <a:xfrm>
            <a:off x="7595512" y="3544053"/>
            <a:ext cx="960985" cy="721963"/>
            <a:chOff x="5515436" y="3593272"/>
            <a:chExt cx="996474" cy="721963"/>
          </a:xfrm>
        </p:grpSpPr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410C8B8F-152B-41F5-AD27-87DE63700C53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8F787-B3B7-4DEA-92E4-8ABED0476109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45E9C4D-6BBA-46C3-B0B3-2AFA23311EA4}"/>
              </a:ext>
            </a:extLst>
          </p:cNvPr>
          <p:cNvSpPr txBox="1"/>
          <p:nvPr/>
        </p:nvSpPr>
        <p:spPr>
          <a:xfrm>
            <a:off x="8574406" y="439014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953E5-17E6-4FE3-A95D-3E997ED4F59B}"/>
              </a:ext>
            </a:extLst>
          </p:cNvPr>
          <p:cNvGrpSpPr/>
          <p:nvPr/>
        </p:nvGrpSpPr>
        <p:grpSpPr>
          <a:xfrm>
            <a:off x="7595512" y="4444666"/>
            <a:ext cx="960985" cy="721963"/>
            <a:chOff x="5515436" y="3593272"/>
            <a:chExt cx="996474" cy="721963"/>
          </a:xfrm>
        </p:grpSpPr>
        <p:sp>
          <p:nvSpPr>
            <p:cNvPr id="25" name="Content Placeholder 3">
              <a:extLst>
                <a:ext uri="{FF2B5EF4-FFF2-40B4-BE49-F238E27FC236}">
                  <a16:creationId xmlns:a16="http://schemas.microsoft.com/office/drawing/2014/main" id="{3189D7B1-CBDE-4E01-A633-203DD407576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1B7BBB-2A20-4716-B03A-7BBDDD5360D1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CC2A6A-EA6C-49A4-8185-DEF50EB1E03D}"/>
              </a:ext>
            </a:extLst>
          </p:cNvPr>
          <p:cNvSpPr txBox="1"/>
          <p:nvPr/>
        </p:nvSpPr>
        <p:spPr>
          <a:xfrm>
            <a:off x="8574406" y="5290763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173611-FC77-4BDD-948D-51933D2D014C}"/>
              </a:ext>
            </a:extLst>
          </p:cNvPr>
          <p:cNvGrpSpPr/>
          <p:nvPr/>
        </p:nvGrpSpPr>
        <p:grpSpPr>
          <a:xfrm>
            <a:off x="7595514" y="5345280"/>
            <a:ext cx="960983" cy="721963"/>
            <a:chOff x="5515436" y="3593272"/>
            <a:chExt cx="1032782" cy="721963"/>
          </a:xfrm>
        </p:grpSpPr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E86E8A56-E335-4483-AA1F-1279F1C54D07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EE2943-371D-4D09-B93F-3F1B8D56D7E8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2206C-484B-4C8F-BBDF-1592B582C88C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4347888" y="2514864"/>
            <a:ext cx="125200" cy="98484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5C37FF-AB99-4807-861D-1E20EAB3F60A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1473804" y="3867444"/>
            <a:ext cx="267312" cy="92291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B63A12-4D0A-4860-B552-556D05D5FAD4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5047379" y="5087118"/>
            <a:ext cx="796186" cy="595572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AF81245A-718F-49A5-B648-5E8853493538}"/>
              </a:ext>
            </a:extLst>
          </p:cNvPr>
          <p:cNvSpPr/>
          <p:nvPr/>
        </p:nvSpPr>
        <p:spPr>
          <a:xfrm>
            <a:off x="7062011" y="3711389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9D7576F2-8CFC-44D6-9F3B-8DE7F105A06A}"/>
              </a:ext>
            </a:extLst>
          </p:cNvPr>
          <p:cNvSpPr/>
          <p:nvPr/>
        </p:nvSpPr>
        <p:spPr>
          <a:xfrm flipH="1">
            <a:off x="7015418" y="4572317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FBF22FA-0B41-4B53-A344-6A5141C34BD9}"/>
              </a:ext>
            </a:extLst>
          </p:cNvPr>
          <p:cNvSpPr/>
          <p:nvPr/>
        </p:nvSpPr>
        <p:spPr>
          <a:xfrm>
            <a:off x="7043751" y="5441795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B5A4DE-D36C-4623-BE5B-DB534F4A7A45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38F927-C5F3-4E3C-9A78-934D7D42E972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6367E5-5745-43B4-A442-9D56984B668E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444DCD-9368-47EF-B12A-CCB90311BC75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1ECCB1-F92E-4531-A0A9-4BCC7C43E8B3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1CAD9-567A-4079-B0BB-171FFCE0BAA5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BA42F-38B2-4496-95E3-F3639F9CA130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240BA-9246-4608-B875-232D031ECDF6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40BA06-0ECF-40C3-9C39-A11DE2D18211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2D07437-09BC-49FC-BF93-B2E94EBF840E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DCABE-D4D8-4DEF-8352-72618263973B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466A3B-FCCD-4A9B-B535-0A3D435BAB3F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E1C263-9EA8-47D2-884F-493D8F25A5C0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1538AB-082D-470D-9550-3CBFADC2C4A9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70567-B4FF-4D40-B31E-C3BCAF7C8DA9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0B4C57-2A5F-4A13-9D47-18DBB9E5A5F0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00014-0B0F-4876-9F13-7379BFE7770D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3101BA-997C-49B7-934E-BFF6898E7AB4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5D4A978-D13C-4D76-B9C4-BC3536EFD1E2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3FC426-A6E6-4425-9EEA-B8922CEBD6B2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57704E-FB46-49CD-9157-88A56300F2E5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2E78B0-E6F3-4F97-8BF7-6530CAFBC58E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EE4160B3-D47F-4C4B-9895-CC5108CA8601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973BD08C-473F-4B1F-A0C0-AA0E2A1D3B8E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5BB255CA-D101-42FE-B801-F5C33F650233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E6F0A7F2-32CB-49E8-84DE-FB9DE6FD456E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B99F5815-9CA8-4FB4-9760-37A91BD54556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FDD663F4-DBD8-428A-9FE3-0B83AF383240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9F23B4-6222-4D07-BF3B-037B3A6B846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0C891B-7D7B-431E-8E8D-B7C46C81BF09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4942C6-EF0F-4B60-8C30-CED559269E7E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1A1E28-DCB1-4DBC-8202-92F8D9C679A9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8CB6B0-DBBC-42AE-AEB6-9D01ECFA38A9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Oval 7">
            <a:extLst>
              <a:ext uri="{FF2B5EF4-FFF2-40B4-BE49-F238E27FC236}">
                <a16:creationId xmlns:a16="http://schemas.microsoft.com/office/drawing/2014/main" id="{7E8B978B-875B-42C1-A282-CAC9FA11ABD7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B54C56E0-3653-47C1-9C5F-B22A4F453682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F4FEB834-EA2D-4EB0-9F67-F4B165C863E3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3F75CF14-1A23-47FC-A914-85304F1A1AD8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EEA4C8DC-5069-499A-AEE2-3996DACE1569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D2476A2F-E7B4-4D00-B12F-CFB9E1C41DD0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9408CACD-1DB5-480F-A400-A27499C85C9A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02ABE7F1-4E32-44C2-99DB-A7CE5BE49371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266998BA-B3DF-4C5C-9906-43E957111571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ADDEE37-4543-4833-9086-D7A555A42609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21E004-0203-4E11-8A32-13F0EAECDF3F}"/>
              </a:ext>
            </a:extLst>
          </p:cNvPr>
          <p:cNvSpPr/>
          <p:nvPr/>
        </p:nvSpPr>
        <p:spPr>
          <a:xfrm>
            <a:off x="0" y="0"/>
            <a:ext cx="5956419" cy="6858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96969E-D622-408E-8AEA-E4D6BAB1243D}"/>
              </a:ext>
            </a:extLst>
          </p:cNvPr>
          <p:cNvSpPr/>
          <p:nvPr/>
        </p:nvSpPr>
        <p:spPr>
          <a:xfrm>
            <a:off x="693012" y="3382567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70752A-5034-4147-9CC1-884BC936DD15}"/>
              </a:ext>
            </a:extLst>
          </p:cNvPr>
          <p:cNvSpPr/>
          <p:nvPr/>
        </p:nvSpPr>
        <p:spPr>
          <a:xfrm>
            <a:off x="693012" y="4238138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A4A390-A008-467D-86E9-DE68CB7A031C}"/>
              </a:ext>
            </a:extLst>
          </p:cNvPr>
          <p:cNvSpPr/>
          <p:nvPr/>
        </p:nvSpPr>
        <p:spPr>
          <a:xfrm>
            <a:off x="693012" y="5093709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4D6D80-043C-4479-B150-B24E67A17D55}"/>
              </a:ext>
            </a:extLst>
          </p:cNvPr>
          <p:cNvSpPr/>
          <p:nvPr/>
        </p:nvSpPr>
        <p:spPr>
          <a:xfrm>
            <a:off x="693012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26D2D-3330-4148-B1A2-168E06DD237B}"/>
              </a:ext>
            </a:extLst>
          </p:cNvPr>
          <p:cNvSpPr txBox="1"/>
          <p:nvPr/>
        </p:nvSpPr>
        <p:spPr>
          <a:xfrm>
            <a:off x="733444" y="346092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6976E-B9AF-4CC7-B266-300939760FE0}"/>
              </a:ext>
            </a:extLst>
          </p:cNvPr>
          <p:cNvSpPr txBox="1"/>
          <p:nvPr/>
        </p:nvSpPr>
        <p:spPr>
          <a:xfrm>
            <a:off x="733444" y="43177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2B6D3-B5F6-4F70-A99B-1C4EDD6AD60E}"/>
              </a:ext>
            </a:extLst>
          </p:cNvPr>
          <p:cNvSpPr txBox="1"/>
          <p:nvPr/>
        </p:nvSpPr>
        <p:spPr>
          <a:xfrm>
            <a:off x="733444" y="51745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0897C-F8A3-41EC-B5A2-A34B21384822}"/>
              </a:ext>
            </a:extLst>
          </p:cNvPr>
          <p:cNvSpPr txBox="1"/>
          <p:nvPr/>
        </p:nvSpPr>
        <p:spPr>
          <a:xfrm>
            <a:off x="733444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DF814-DC10-4D23-A931-DE50FF055468}"/>
              </a:ext>
            </a:extLst>
          </p:cNvPr>
          <p:cNvGrpSpPr/>
          <p:nvPr/>
        </p:nvGrpSpPr>
        <p:grpSpPr>
          <a:xfrm>
            <a:off x="1382220" y="4147215"/>
            <a:ext cx="4232365" cy="738664"/>
            <a:chOff x="2551705" y="4283314"/>
            <a:chExt cx="2357001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C4203A-8D92-4AF4-B8A3-C7244F02CAD1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608B7D-DA32-4C5A-8A07-ACC5BCE72839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9D3B4-BE70-45BA-A6EA-F25562DD76E5}"/>
              </a:ext>
            </a:extLst>
          </p:cNvPr>
          <p:cNvGrpSpPr/>
          <p:nvPr/>
        </p:nvGrpSpPr>
        <p:grpSpPr>
          <a:xfrm>
            <a:off x="1382220" y="3291644"/>
            <a:ext cx="4232365" cy="738664"/>
            <a:chOff x="2551705" y="4283314"/>
            <a:chExt cx="2357001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7253A8-A24B-444B-8D73-A2DD0EF493D6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EDD4C0-84E4-4975-A973-CFE63C027B54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534FAD-239F-4DBC-989C-B71B25925D26}"/>
              </a:ext>
            </a:extLst>
          </p:cNvPr>
          <p:cNvGrpSpPr/>
          <p:nvPr/>
        </p:nvGrpSpPr>
        <p:grpSpPr>
          <a:xfrm>
            <a:off x="1382220" y="5002786"/>
            <a:ext cx="4232365" cy="738664"/>
            <a:chOff x="2551705" y="4283314"/>
            <a:chExt cx="2357001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5976FF-02ED-43D5-8D48-F3EAEE0F161F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6AE1A2-5ED2-409A-9C42-7D0CD58BA65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FA926C-C58F-41DF-9058-851EC7AF11BF}"/>
              </a:ext>
            </a:extLst>
          </p:cNvPr>
          <p:cNvGrpSpPr/>
          <p:nvPr/>
        </p:nvGrpSpPr>
        <p:grpSpPr>
          <a:xfrm>
            <a:off x="1382220" y="5858357"/>
            <a:ext cx="4232365" cy="738664"/>
            <a:chOff x="2551705" y="4283314"/>
            <a:chExt cx="2357001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A60CD4-290F-4CA2-BFAB-9AA348ADB7B2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19281D-A920-481D-9502-AA778184432E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CD958C4-9D97-402D-A4E6-BD1CFF61B870}"/>
              </a:ext>
            </a:extLst>
          </p:cNvPr>
          <p:cNvSpPr/>
          <p:nvPr/>
        </p:nvSpPr>
        <p:spPr>
          <a:xfrm>
            <a:off x="4635228" y="825883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4FCA6E-730A-4258-99E0-FE5BAE885719}"/>
              </a:ext>
            </a:extLst>
          </p:cNvPr>
          <p:cNvSpPr/>
          <p:nvPr/>
        </p:nvSpPr>
        <p:spPr>
          <a:xfrm>
            <a:off x="6668260" y="87699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5BC3D-7559-4E85-BA96-F51CD32397C9}"/>
              </a:ext>
            </a:extLst>
          </p:cNvPr>
          <p:cNvGrpSpPr/>
          <p:nvPr/>
        </p:nvGrpSpPr>
        <p:grpSpPr>
          <a:xfrm>
            <a:off x="4957867" y="2007957"/>
            <a:ext cx="1997102" cy="1048024"/>
            <a:chOff x="803640" y="3362835"/>
            <a:chExt cx="2059657" cy="1048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A92927-7C5E-4A10-929C-2FC5251EA3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875725-D29C-4B43-82FE-DBAEA77C3E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075CA1-0E5B-433F-B45B-21D4D72CBCC7}"/>
              </a:ext>
            </a:extLst>
          </p:cNvPr>
          <p:cNvGrpSpPr/>
          <p:nvPr/>
        </p:nvGrpSpPr>
        <p:grpSpPr>
          <a:xfrm>
            <a:off x="6802514" y="981029"/>
            <a:ext cx="1551750" cy="673514"/>
            <a:chOff x="2113657" y="4283314"/>
            <a:chExt cx="3647460" cy="6735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A600F3-DB6C-4299-8A90-DEF4377E9EB2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F153C4-59C3-44D1-BA26-6378FD1414E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36">
            <a:extLst>
              <a:ext uri="{FF2B5EF4-FFF2-40B4-BE49-F238E27FC236}">
                <a16:creationId xmlns:a16="http://schemas.microsoft.com/office/drawing/2014/main" id="{24AADDCA-95D6-48B6-AEBC-51709D55746E}"/>
              </a:ext>
            </a:extLst>
          </p:cNvPr>
          <p:cNvSpPr/>
          <p:nvPr/>
        </p:nvSpPr>
        <p:spPr>
          <a:xfrm>
            <a:off x="5699517" y="1437122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B9451AB-79EF-48EC-8A8C-E6915EEA8119}"/>
              </a:ext>
            </a:extLst>
          </p:cNvPr>
          <p:cNvSpPr/>
          <p:nvPr/>
        </p:nvSpPr>
        <p:spPr>
          <a:xfrm>
            <a:off x="7367146" y="53623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623C3-F0F3-486E-9891-A04BC0B98D20}"/>
              </a:ext>
            </a:extLst>
          </p:cNvPr>
          <p:cNvSpPr txBox="1"/>
          <p:nvPr/>
        </p:nvSpPr>
        <p:spPr>
          <a:xfrm>
            <a:off x="880627" y="46948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ED33B5-FEE0-4679-801E-2045D25D8C46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1B2410-D760-43FB-AF4C-AA4B7A3C5380}"/>
              </a:ext>
            </a:extLst>
          </p:cNvPr>
          <p:cNvSpPr/>
          <p:nvPr/>
        </p:nvSpPr>
        <p:spPr>
          <a:xfrm>
            <a:off x="3650111" y="2190339"/>
            <a:ext cx="548640" cy="54864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73B98-2884-43D9-A781-0BCB89812673}"/>
              </a:ext>
            </a:extLst>
          </p:cNvPr>
          <p:cNvSpPr txBox="1"/>
          <p:nvPr/>
        </p:nvSpPr>
        <p:spPr>
          <a:xfrm>
            <a:off x="3686055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B6AEA8-0A60-4690-815B-8D1EC2560347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FFBB9D-C033-4840-AEA1-372A23C3C177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D2AEEE-867C-4CF8-BD5E-97067CD7BD92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7A47ADE-540E-4478-B387-BFA4C6E8EBDE}"/>
              </a:ext>
            </a:extLst>
          </p:cNvPr>
          <p:cNvSpPr/>
          <p:nvPr/>
        </p:nvSpPr>
        <p:spPr>
          <a:xfrm>
            <a:off x="3650111" y="3085211"/>
            <a:ext cx="548640" cy="548640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7592-C866-4AEF-8B79-D09C5D687845}"/>
              </a:ext>
            </a:extLst>
          </p:cNvPr>
          <p:cNvSpPr txBox="1"/>
          <p:nvPr/>
        </p:nvSpPr>
        <p:spPr>
          <a:xfrm>
            <a:off x="3686055" y="31670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3D901-8203-411A-A81A-084811246BFC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4A887-4591-45E9-B28C-83EE8BE14280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C4AC7-89C7-4AFB-B921-5DC094C0E35E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53FEFE3-D46E-46B2-94C2-6BCCB8983661}"/>
              </a:ext>
            </a:extLst>
          </p:cNvPr>
          <p:cNvSpPr/>
          <p:nvPr/>
        </p:nvSpPr>
        <p:spPr>
          <a:xfrm>
            <a:off x="3650111" y="3944081"/>
            <a:ext cx="548640" cy="54864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53C7F-A62A-40B4-8B3D-3E2989EE5989}"/>
              </a:ext>
            </a:extLst>
          </p:cNvPr>
          <p:cNvSpPr txBox="1"/>
          <p:nvPr/>
        </p:nvSpPr>
        <p:spPr>
          <a:xfrm>
            <a:off x="3686055" y="402588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3FB65-C698-46D2-92C6-8D70B6DA92F8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327381-8A08-42B3-8CD6-91125F753DC8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278922-1D1E-4707-AD29-2CBC7B007F4B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FA58F14-CAEA-40FE-99B1-67E0DC72FBED}"/>
              </a:ext>
            </a:extLst>
          </p:cNvPr>
          <p:cNvSpPr/>
          <p:nvPr/>
        </p:nvSpPr>
        <p:spPr>
          <a:xfrm>
            <a:off x="7988522" y="2190339"/>
            <a:ext cx="548640" cy="548640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5AA35-A498-47D7-B283-08F434C33F77}"/>
              </a:ext>
            </a:extLst>
          </p:cNvPr>
          <p:cNvSpPr txBox="1"/>
          <p:nvPr/>
        </p:nvSpPr>
        <p:spPr>
          <a:xfrm>
            <a:off x="8024466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D435A0-32A4-4D93-8EBB-171673621E56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87B781-1483-42C4-8B4D-7E410664035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565750-7F87-4D29-8061-13342D52EDD4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26D8761-7665-41BA-BF92-C3A4410631A5}"/>
              </a:ext>
            </a:extLst>
          </p:cNvPr>
          <p:cNvSpPr/>
          <p:nvPr/>
        </p:nvSpPr>
        <p:spPr>
          <a:xfrm>
            <a:off x="7988522" y="3085211"/>
            <a:ext cx="548640" cy="54864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233C1-E84F-4BD7-A7FF-48FDC3C0BEC4}"/>
              </a:ext>
            </a:extLst>
          </p:cNvPr>
          <p:cNvSpPr txBox="1"/>
          <p:nvPr/>
        </p:nvSpPr>
        <p:spPr>
          <a:xfrm>
            <a:off x="8024466" y="31670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7E1E28-3C62-455A-9B4A-A3619D7C21C8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4E2A12-D7E2-4913-9DD5-E933C2E60991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08CAC-1991-494A-B895-2956D2B86638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A85CC41-25D1-45BC-A7A7-64F94E9C5231}"/>
              </a:ext>
            </a:extLst>
          </p:cNvPr>
          <p:cNvSpPr/>
          <p:nvPr/>
        </p:nvSpPr>
        <p:spPr>
          <a:xfrm>
            <a:off x="7988522" y="3944081"/>
            <a:ext cx="548640" cy="54864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7748E7-607A-4D01-9C53-6EFCBD939F83}"/>
              </a:ext>
            </a:extLst>
          </p:cNvPr>
          <p:cNvSpPr txBox="1"/>
          <p:nvPr/>
        </p:nvSpPr>
        <p:spPr>
          <a:xfrm>
            <a:off x="8024466" y="402588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C59334-B7B5-4527-8C7F-E4BD69BA4FF7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9BF8C-3B42-488F-A4E7-83F51583B550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2740AE-8D77-48DA-A72A-4DDDA716ED09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2C39080-9F15-4056-B6B8-D8F14EA3A508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0C346-962D-4A15-9BE2-F2594814FBDF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244F84-EBAE-459C-B738-E8587AADAFB2}"/>
              </a:ext>
            </a:extLst>
          </p:cNvPr>
          <p:cNvGrpSpPr/>
          <p:nvPr/>
        </p:nvGrpSpPr>
        <p:grpSpPr>
          <a:xfrm>
            <a:off x="5011204" y="4959484"/>
            <a:ext cx="2050634" cy="1568039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F2375C31-FA95-4D4A-A8FA-79400860BA27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CC196DF-92EE-418D-8AFC-D4BB56E5C24E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824F03A5-F847-4918-890F-3F2AEFC0FF37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7DE3A9DA-EAA2-44D0-8489-D59E1FA3BE31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C2BDE614-B41F-4869-A56C-0C3DF10E6C67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FB7FDD27-1BBD-422F-898D-323032852FF5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C82BE990-A89A-451E-8E82-6496BFC1972C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61A915CA-A13E-4904-AE1D-A55456708407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28994EF8-0518-434E-BF36-1662882DD252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AF1B3789-B078-4F35-B008-F90596FA6F9B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63995AE6-0DD7-4C80-97FD-C3BF7E8CDA72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C387F408-2237-400B-834E-8E73A059F72A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C5070710-0948-4581-A1AC-37BF807E8DA8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A47F8C8E-4E36-44FC-A466-267501EEED45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CD74DF2D-C721-4DC3-87A1-5A64263FAF7A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BC41A6D3-4A95-4C3B-B42D-418213C6B4E4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1384E6A3-458C-43A0-9205-869195FD19F2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176DDC70-B8D3-4B96-B92A-B4EBA03CD5E2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B5C75698-B193-4FD4-9593-310BF142E57E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C413C7F5-1758-4D77-B14B-5B74F4C06535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EACEB36B-5B48-4439-9E40-54B7175B0278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53D3F59-EAB8-41D4-8522-33F0FFCDDF34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4">
            <a:extLst>
              <a:ext uri="{FF2B5EF4-FFF2-40B4-BE49-F238E27FC236}">
                <a16:creationId xmlns:a16="http://schemas.microsoft.com/office/drawing/2014/main" id="{3F768C80-866B-4FB2-BC20-A684AEE8E570}"/>
              </a:ext>
            </a:extLst>
          </p:cNvPr>
          <p:cNvGrpSpPr/>
          <p:nvPr/>
        </p:nvGrpSpPr>
        <p:grpSpPr>
          <a:xfrm>
            <a:off x="4372976" y="1747714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FDFDC1F9-FEDD-4C33-9B2D-892C939657AA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E9DB384-5955-46A4-BE14-AB41BA80B20F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2851EAE-0D78-4765-9136-7C0491A063DB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6976CE71-737E-4306-8D32-90D88570B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F6ECFCA7-B24D-4579-B24E-195D1B4E7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F1755BA-5B34-4EAB-A188-256178E3BA64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78C943F6-C8C5-4756-BE9B-5E1D7F0AF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6353541C-D474-42B5-A863-B566C720B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D8D3FDC-E505-430B-9A5F-8C8111E1431E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86D9CD51-FA1D-4572-A125-FC7C66A93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00624B26-6E01-45C9-9AF7-1C1DA63EA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A647DE-85E0-4B23-95F9-994E9E3F678E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416CE612-56B0-42EC-83C2-17E73DC24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8D820F3A-833F-426B-9BA8-3723A5FE3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8DAE40C-6524-4B42-BDFE-34DB6DA599A1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F0179FA8-8CD6-453D-842B-268EA65C6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FE89EFEC-93A7-49D9-A2D2-B8DA9B7CE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5480F61-8AE2-4847-ACBE-D929E8D21F07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7D4246D9-865A-4D64-A6FD-0515DB2FD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9EEABA3B-7524-4A32-9352-0D0CFA1C0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A59126D5-9BE0-4FB9-AB26-A2065D889425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1B1EFBA0-F32C-46C8-90DF-8EE4AB1EB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3DA1E267-B254-4827-A3E2-CA6B64350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E4F286F3-7C06-4360-BE61-05A3D7E47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CE18DCB2-44CB-4FC9-A05C-1D602840547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6E58A02B-5966-453D-8499-983259DF49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3E48D6-E893-4FD1-A9FD-1C7CCF3F5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941924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2E3E274-1AB3-4224-8231-AF0F94F08A09}"/>
              </a:ext>
            </a:extLst>
          </p:cNvPr>
          <p:cNvGrpSpPr/>
          <p:nvPr/>
        </p:nvGrpSpPr>
        <p:grpSpPr>
          <a:xfrm>
            <a:off x="8039478" y="1830344"/>
            <a:ext cx="3274338" cy="2206007"/>
            <a:chOff x="179512" y="5240233"/>
            <a:chExt cx="4220765" cy="2206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988847-F812-44DD-AB39-BE9AE00F7363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685A57-EC40-4DE6-8674-4EA331E79422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14DC90F-829A-4B20-9336-306E293842BC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10BE3-3167-4274-A122-F7737E1A106C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35F49F-9A3F-4E84-BB70-742B65DCD8C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EFB01F-203A-45BF-8614-346C093E1519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C40870B-C5A6-4158-A121-E939569C71AA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130CD8-C5A9-4072-915A-865D01995609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7C4CF9-82A7-419A-8095-FEA27E1A5FEF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C196A-5D9B-4229-9456-1DDD2A7532E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79D006-B175-4844-A477-2888F7AB5BD8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9C06AD-9E85-4B08-A5F2-0F78FA221AC0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5AB100-49A3-4E03-BCCC-989096F5C1BF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70507-23F7-4424-89CA-43038D3D35BA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58951EB8-6B00-4261-BE97-1CC3E99A10FB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07D4B215-7594-4E4F-AAF9-4FFE80D2C443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EC630DB6-DFC2-4E7D-BBA4-0C01DCF1F476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87797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>
            <a:extLst>
              <a:ext uri="{FF2B5EF4-FFF2-40B4-BE49-F238E27FC236}">
                <a16:creationId xmlns:a16="http://schemas.microsoft.com/office/drawing/2014/main" id="{C1D282D4-CA17-4B86-8A3C-C021A0B04782}"/>
              </a:ext>
            </a:extLst>
          </p:cNvPr>
          <p:cNvSpPr/>
          <p:nvPr/>
        </p:nvSpPr>
        <p:spPr>
          <a:xfrm>
            <a:off x="7603933" y="54868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35">
            <a:extLst>
              <a:ext uri="{FF2B5EF4-FFF2-40B4-BE49-F238E27FC236}">
                <a16:creationId xmlns:a16="http://schemas.microsoft.com/office/drawing/2014/main" id="{67466534-985D-409A-BA6A-57C0FB42ECF5}"/>
              </a:ext>
            </a:extLst>
          </p:cNvPr>
          <p:cNvSpPr/>
          <p:nvPr/>
        </p:nvSpPr>
        <p:spPr>
          <a:xfrm>
            <a:off x="9945723" y="548680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76724CBB-C4AA-40E1-9D1F-1BF01D260161}"/>
              </a:ext>
            </a:extLst>
          </p:cNvPr>
          <p:cNvSpPr/>
          <p:nvPr/>
        </p:nvSpPr>
        <p:spPr>
          <a:xfrm>
            <a:off x="5262143" y="54868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C02A1-6081-42EE-856B-778CEECE912C}"/>
              </a:ext>
            </a:extLst>
          </p:cNvPr>
          <p:cNvSpPr txBox="1"/>
          <p:nvPr/>
        </p:nvSpPr>
        <p:spPr>
          <a:xfrm flipH="1">
            <a:off x="782271" y="650244"/>
            <a:ext cx="278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FF686CAD-999A-4981-AB03-5641B56033B2}"/>
              </a:ext>
            </a:extLst>
          </p:cNvPr>
          <p:cNvGrpSpPr/>
          <p:nvPr/>
        </p:nvGrpSpPr>
        <p:grpSpPr>
          <a:xfrm>
            <a:off x="9284385" y="1610699"/>
            <a:ext cx="2258780" cy="1113093"/>
            <a:chOff x="2079598" y="4324401"/>
            <a:chExt cx="3476763" cy="11130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72BF6F-0CFF-482D-A604-76E1745933C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32247-562A-4B5E-A273-CD773672A1EF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94C0E9BA-4F87-4819-8954-CCDB868A7FB2}"/>
              </a:ext>
            </a:extLst>
          </p:cNvPr>
          <p:cNvGrpSpPr/>
          <p:nvPr/>
        </p:nvGrpSpPr>
        <p:grpSpPr>
          <a:xfrm>
            <a:off x="6942595" y="1610699"/>
            <a:ext cx="2258780" cy="1113093"/>
            <a:chOff x="2079598" y="4324401"/>
            <a:chExt cx="3476763" cy="11130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76706-F33C-4B2F-A215-CD8260BB7581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B9F78-F22D-4816-AEBD-D5550570486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1AC49B81-8514-4496-8952-1EF852E8F673}"/>
              </a:ext>
            </a:extLst>
          </p:cNvPr>
          <p:cNvGrpSpPr/>
          <p:nvPr/>
        </p:nvGrpSpPr>
        <p:grpSpPr>
          <a:xfrm>
            <a:off x="4600805" y="1610699"/>
            <a:ext cx="2258780" cy="1113093"/>
            <a:chOff x="2079598" y="4324401"/>
            <a:chExt cx="3476763" cy="11130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6884D0-777F-4D95-A46C-3BEF11A1BDAE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1F4850-C72A-4653-ABFB-834D09D3D2E4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955C60-594A-4CE4-B941-0009AA7CE924}"/>
              </a:ext>
            </a:extLst>
          </p:cNvPr>
          <p:cNvSpPr txBox="1"/>
          <p:nvPr/>
        </p:nvSpPr>
        <p:spPr>
          <a:xfrm>
            <a:off x="851287" y="2641540"/>
            <a:ext cx="20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55A8C-EE05-413A-A6E3-81FB273B1786}"/>
              </a:ext>
            </a:extLst>
          </p:cNvPr>
          <p:cNvSpPr txBox="1"/>
          <p:nvPr/>
        </p:nvSpPr>
        <p:spPr>
          <a:xfrm>
            <a:off x="6631985" y="2884122"/>
            <a:ext cx="2880000" cy="276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6CE1EB5-4AF9-4B97-9F1A-F2A728F9E43A}"/>
              </a:ext>
            </a:extLst>
          </p:cNvPr>
          <p:cNvSpPr/>
          <p:nvPr/>
        </p:nvSpPr>
        <p:spPr>
          <a:xfrm>
            <a:off x="5531398" y="88005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1642F387-A798-474A-94DA-2F9EFEBBD692}"/>
              </a:ext>
            </a:extLst>
          </p:cNvPr>
          <p:cNvSpPr>
            <a:spLocks noChangeAspect="1"/>
          </p:cNvSpPr>
          <p:nvPr/>
        </p:nvSpPr>
        <p:spPr>
          <a:xfrm>
            <a:off x="7875749" y="810210"/>
            <a:ext cx="407502" cy="4109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98249A2E-610C-4880-A7FB-6668F17C4439}"/>
              </a:ext>
            </a:extLst>
          </p:cNvPr>
          <p:cNvSpPr/>
          <p:nvPr/>
        </p:nvSpPr>
        <p:spPr>
          <a:xfrm>
            <a:off x="10219766" y="787143"/>
            <a:ext cx="388018" cy="4667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3181F4D-6CA3-4277-84A6-8AB5912A98B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7AE816-B5EF-4AF7-8B6E-A7A457D7CC55}"/>
              </a:ext>
            </a:extLst>
          </p:cNvPr>
          <p:cNvGrpSpPr/>
          <p:nvPr/>
        </p:nvGrpSpPr>
        <p:grpSpPr>
          <a:xfrm>
            <a:off x="8639132" y="1226194"/>
            <a:ext cx="2538541" cy="4897619"/>
            <a:chOff x="8639132" y="1226194"/>
            <a:chExt cx="2538541" cy="4897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F63B3D0-89AC-452D-9B89-7C88A59AF849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4" name="Trapezoid 1">
                <a:extLst>
                  <a:ext uri="{FF2B5EF4-FFF2-40B4-BE49-F238E27FC236}">
                    <a16:creationId xmlns:a16="http://schemas.microsoft.com/office/drawing/2014/main" id="{0BEB667F-BC6D-4617-8600-953006D1D31E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Trapezoid 6">
                <a:extLst>
                  <a:ext uri="{FF2B5EF4-FFF2-40B4-BE49-F238E27FC236}">
                    <a16:creationId xmlns:a16="http://schemas.microsoft.com/office/drawing/2014/main" id="{C0200B7F-478C-4F1E-9583-8C44DD9B4850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24C7281-3E70-4E1A-A657-C50C3EF2BAA3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59173067-CAAC-4548-AF80-9C297780F4AD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4C868E-10B5-41D6-94F0-D5E661CB51BF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7D368D-51A4-48C9-AF86-B2778021A976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EE0175B9-0515-4445-9C2B-7426B92651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5D095273-5169-48B5-8752-239AFD47EA4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795FD5-E379-4D01-A574-AB517E7F434F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31D70C-D624-4EA4-BAAB-889EAD7873BC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408987E4-E6D5-474E-99E7-5BFE1B0AA6F4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750DD27B-30BE-44F8-B18C-B9B5A66A89A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5B7BF15-E5BD-422C-A481-48D5B10A4B55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0C1B44E-B1D7-459F-84E1-24E1166F2447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8FF53C7-EE39-4D82-8BC3-90FED7CB7D5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BF68B5F4-2084-40C7-AB04-BAD31061B43B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Chord 23">
              <a:extLst>
                <a:ext uri="{FF2B5EF4-FFF2-40B4-BE49-F238E27FC236}">
                  <a16:creationId xmlns:a16="http://schemas.microsoft.com/office/drawing/2014/main" id="{66C2A933-C046-405B-9BE4-0E99B5647633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831F61-C12F-4F95-A523-461B0AF8560E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C0DDAB-9092-4B62-B587-2204E5E63B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8A89C8-316E-4572-B5F7-368937ADF1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43AFBC-E84F-49C1-BF26-59AF191A6E54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7F3EF4-6C6B-48A3-92E4-EDB86C538D8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A0B16-728A-46E3-985C-0E4DF67E55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0080E2-312D-42D6-AF99-8FBC9EEEFA36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B1EE3-9EF9-49AB-A785-886FEFE2CD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33794C-36A7-433B-A1CF-E4C9E0B7EF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6B7F2E-87E3-45FA-BE9D-77FCCD1CA76B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FDF70-AFEF-411C-B709-71741A86E0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477876-3E4D-43C2-86B1-BEDB053184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FCFB066D-683B-4E1C-B766-D9AFA4BC3EA3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EDAF0C-596E-4ED1-9190-519141F47BED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A8CDC1-49F5-4689-A453-589D3488CD35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F2C9E6-EDC6-4471-9017-C7468D7B88A7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3CF200-0ED8-44C3-8588-58195F899629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99B825-6C7E-4F13-9EB0-8E48965B040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2024F-302A-4764-A20D-DDFC8B244F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ACCCCA-2262-4B8E-ABEF-B4842ACBB444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ADE270-5C21-47FF-B51E-021779BED8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E1E248-9C9D-414E-8751-16762ED0AE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EF5F303-B539-42F8-8D97-7D46C8F7CABA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061022-A8C7-4554-92A1-B4891F3AEEE3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A8618ABA-427D-40E9-8901-147CA2419FCE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E884D933-5A94-45C4-AEA5-8AFB638A09BD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E1335515-928E-45C3-BD71-326DEE448297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9B537C7E-C0C4-4128-B40B-7E280B035911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EA9D2534-7178-460B-BD49-1182DDB1B9FE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D390547F-565D-4F12-AF8B-761337B1A19F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EBEEB-D9C5-43EF-AD61-B6C83649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92723"/>
              </p:ext>
            </p:extLst>
          </p:nvPr>
        </p:nvGraphicFramePr>
        <p:xfrm>
          <a:off x="931818" y="2326490"/>
          <a:ext cx="10328366" cy="374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730D4DED-9E55-4204-9FE3-947E6D96DB57}"/>
              </a:ext>
            </a:extLst>
          </p:cNvPr>
          <p:cNvSpPr/>
          <p:nvPr/>
        </p:nvSpPr>
        <p:spPr>
          <a:xfrm>
            <a:off x="3161213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25118799-7A38-40E0-A47A-C7A1A5B02FC2}"/>
              </a:ext>
            </a:extLst>
          </p:cNvPr>
          <p:cNvSpPr/>
          <p:nvPr/>
        </p:nvSpPr>
        <p:spPr>
          <a:xfrm>
            <a:off x="7228430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B5FE2-DED6-43B3-96AD-885C35E8AF8C}"/>
              </a:ext>
            </a:extLst>
          </p:cNvPr>
          <p:cNvSpPr txBox="1"/>
          <p:nvPr/>
        </p:nvSpPr>
        <p:spPr>
          <a:xfrm>
            <a:off x="3968025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2EE8A-A89E-43A3-86A6-F2FDBA000346}"/>
              </a:ext>
            </a:extLst>
          </p:cNvPr>
          <p:cNvSpPr txBox="1"/>
          <p:nvPr/>
        </p:nvSpPr>
        <p:spPr>
          <a:xfrm>
            <a:off x="8035242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6FF6F0-9194-489B-93A4-868092EF980F}"/>
              </a:ext>
            </a:extLst>
          </p:cNvPr>
          <p:cNvSpPr/>
          <p:nvPr/>
        </p:nvSpPr>
        <p:spPr>
          <a:xfrm>
            <a:off x="527004" y="0"/>
            <a:ext cx="8176007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63FED-1CCF-49B1-9CB5-B14CC14BBB55}"/>
              </a:ext>
            </a:extLst>
          </p:cNvPr>
          <p:cNvSpPr/>
          <p:nvPr/>
        </p:nvSpPr>
        <p:spPr>
          <a:xfrm>
            <a:off x="520303" y="3332284"/>
            <a:ext cx="8182708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B66AA-E7C5-4DEC-871B-8EE4B2B30C34}"/>
              </a:ext>
            </a:extLst>
          </p:cNvPr>
          <p:cNvSpPr/>
          <p:nvPr/>
        </p:nvSpPr>
        <p:spPr>
          <a:xfrm>
            <a:off x="520303" y="4122859"/>
            <a:ext cx="8182708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7D693-5C88-480F-9057-9C8F47CB0BAA}"/>
              </a:ext>
            </a:extLst>
          </p:cNvPr>
          <p:cNvSpPr/>
          <p:nvPr/>
        </p:nvSpPr>
        <p:spPr>
          <a:xfrm>
            <a:off x="520303" y="4913434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C4DBF3-9FC2-479D-8F2E-E9C81CE1FEB1}"/>
              </a:ext>
            </a:extLst>
          </p:cNvPr>
          <p:cNvSpPr txBox="1"/>
          <p:nvPr/>
        </p:nvSpPr>
        <p:spPr>
          <a:xfrm>
            <a:off x="6689665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F363E0-D484-41F7-8726-D61DFF56E5F5}"/>
              </a:ext>
            </a:extLst>
          </p:cNvPr>
          <p:cNvSpPr txBox="1"/>
          <p:nvPr/>
        </p:nvSpPr>
        <p:spPr>
          <a:xfrm>
            <a:off x="6689665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A015D-F73E-4C65-A063-5FADAF442D3C}"/>
              </a:ext>
            </a:extLst>
          </p:cNvPr>
          <p:cNvSpPr txBox="1"/>
          <p:nvPr/>
        </p:nvSpPr>
        <p:spPr>
          <a:xfrm>
            <a:off x="6689665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8C3F49-1816-4C8A-B493-591AA7877078}"/>
              </a:ext>
            </a:extLst>
          </p:cNvPr>
          <p:cNvSpPr txBox="1"/>
          <p:nvPr/>
        </p:nvSpPr>
        <p:spPr>
          <a:xfrm>
            <a:off x="4263740" y="3428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3E863-BFE9-4D9A-89DB-3EF9A5A110CB}"/>
              </a:ext>
            </a:extLst>
          </p:cNvPr>
          <p:cNvSpPr txBox="1"/>
          <p:nvPr/>
        </p:nvSpPr>
        <p:spPr>
          <a:xfrm>
            <a:off x="1017477" y="3439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5E38B-5662-4D69-8A10-78C279B30899}"/>
              </a:ext>
            </a:extLst>
          </p:cNvPr>
          <p:cNvSpPr txBox="1"/>
          <p:nvPr/>
        </p:nvSpPr>
        <p:spPr>
          <a:xfrm>
            <a:off x="4263740" y="4223219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FEC1D-8C31-4E20-A775-E7C3E924A037}"/>
              </a:ext>
            </a:extLst>
          </p:cNvPr>
          <p:cNvSpPr txBox="1"/>
          <p:nvPr/>
        </p:nvSpPr>
        <p:spPr>
          <a:xfrm>
            <a:off x="1017477" y="423383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0EA7A5-BACD-4396-BAC6-8A659AB6253C}"/>
              </a:ext>
            </a:extLst>
          </p:cNvPr>
          <p:cNvSpPr txBox="1"/>
          <p:nvPr/>
        </p:nvSpPr>
        <p:spPr>
          <a:xfrm>
            <a:off x="4263740" y="5017461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8B6A89-1EE2-4773-B107-B4A692D8E814}"/>
              </a:ext>
            </a:extLst>
          </p:cNvPr>
          <p:cNvSpPr txBox="1"/>
          <p:nvPr/>
        </p:nvSpPr>
        <p:spPr>
          <a:xfrm>
            <a:off x="1017477" y="5028073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796548-227B-4F2C-968A-7D9CC6EC834E}"/>
              </a:ext>
            </a:extLst>
          </p:cNvPr>
          <p:cNvSpPr/>
          <p:nvPr/>
        </p:nvSpPr>
        <p:spPr>
          <a:xfrm>
            <a:off x="527004" y="5704009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873A4-2014-4A45-8E39-BCDAB039D47F}"/>
              </a:ext>
            </a:extLst>
          </p:cNvPr>
          <p:cNvSpPr txBox="1"/>
          <p:nvPr/>
        </p:nvSpPr>
        <p:spPr>
          <a:xfrm>
            <a:off x="6696366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C0C4E5-8841-407A-A6BD-75642CEB7E60}"/>
              </a:ext>
            </a:extLst>
          </p:cNvPr>
          <p:cNvSpPr txBox="1"/>
          <p:nvPr/>
        </p:nvSpPr>
        <p:spPr>
          <a:xfrm>
            <a:off x="4270441" y="5808036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B7B92-4DA9-4991-BD1F-08851EF5DF15}"/>
              </a:ext>
            </a:extLst>
          </p:cNvPr>
          <p:cNvSpPr txBox="1"/>
          <p:nvPr/>
        </p:nvSpPr>
        <p:spPr>
          <a:xfrm>
            <a:off x="1024178" y="5818648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D0972C-9000-418C-A91F-B668983B2F15}"/>
              </a:ext>
            </a:extLst>
          </p:cNvPr>
          <p:cNvSpPr txBox="1"/>
          <p:nvPr/>
        </p:nvSpPr>
        <p:spPr>
          <a:xfrm>
            <a:off x="1017477" y="31275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871016-D68E-49AE-89D0-CB97543F825B}"/>
              </a:ext>
            </a:extLst>
          </p:cNvPr>
          <p:cNvSpPr txBox="1"/>
          <p:nvPr/>
        </p:nvSpPr>
        <p:spPr>
          <a:xfrm>
            <a:off x="1017477" y="95991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5839A2-01B8-44B6-9962-05F2CB8C25C6}"/>
              </a:ext>
            </a:extLst>
          </p:cNvPr>
          <p:cNvSpPr txBox="1"/>
          <p:nvPr/>
        </p:nvSpPr>
        <p:spPr>
          <a:xfrm>
            <a:off x="1017477" y="152438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84B0B32-B2D7-4840-8D1D-1FCA7BA44C13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12705B-739F-476B-A8B8-523FBAAADAB0}"/>
              </a:ext>
            </a:extLst>
          </p:cNvPr>
          <p:cNvSpPr/>
          <p:nvPr/>
        </p:nvSpPr>
        <p:spPr>
          <a:xfrm>
            <a:off x="3793733" y="1483368"/>
            <a:ext cx="2432524" cy="1831535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274628-AAE9-4342-9845-D82F005C99A2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6" name="Graphic 60">
              <a:extLst>
                <a:ext uri="{FF2B5EF4-FFF2-40B4-BE49-F238E27FC236}">
                  <a16:creationId xmlns:a16="http://schemas.microsoft.com/office/drawing/2014/main" id="{9D9C9125-0429-45E9-A050-D9A478EDCB6B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9026ABF-28EB-4F8A-85D3-803F9C715B03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729601-761F-4A5D-9CCE-825AF9D38848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722B5D-CF65-46F3-8A40-EBBBA4F6F28D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E8D68A-3C24-4FF4-9C1A-9492C733DE8F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EE67A8-766C-44F1-BEA5-F2A7C410C694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823D2D-1F0D-4D19-ACA1-CF5602A975C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66717-FE6E-4454-ADD3-637055BF287E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B89BD0-B620-401B-B745-79671339651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888655-157F-4B6B-80C1-744F809EDB1D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DCBF0D-DC24-4B37-9C3B-2515474C1B27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200FEE-6768-4128-8CE0-03CCB4AFA0DB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D2C35F-388A-4BC2-8071-C251B08C4299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BDB49-4C3F-4681-B0CB-4C23D1A2B1E2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BC0DE0-AAAB-448B-A7B5-93BCF961D537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7F7263-E08C-4849-AC6E-3201F42A1A7C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511244-78FF-4547-96A0-2B3DEA875E7D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A32FAF5-632C-4FE0-843D-980BE89DE35B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3721E-B011-4169-8004-ADA79FC90FF6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D6845E28-7E7E-4AE5-9F85-44842BB615F5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53E78D7-E76C-42AD-B73A-17253F48B177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1EC16D86-538C-4BBC-9A76-4899DDAE84CC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3BA39-56C8-4E48-B3E5-3B594CF8A7F8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151A26-88FA-458A-AD65-93BBA0808D48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C20492-C62B-480C-8C4A-4ED7A27E3763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E0AC4E30-A909-411E-BA59-031D805A8B05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E7CD94C7-4D51-4972-8C97-F4BD612AB47A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77337672-2745-4691-AE61-48C1BA8A0E9B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4725A6B-82B3-41AD-9674-8D957B87EDF0}"/>
              </a:ext>
            </a:extLst>
          </p:cNvPr>
          <p:cNvGrpSpPr/>
          <p:nvPr/>
        </p:nvGrpSpPr>
        <p:grpSpPr>
          <a:xfrm>
            <a:off x="1062690" y="1821838"/>
            <a:ext cx="1812725" cy="1615280"/>
            <a:chOff x="1115616" y="2394020"/>
            <a:chExt cx="2449476" cy="2182675"/>
          </a:xfrm>
        </p:grpSpPr>
        <p:sp>
          <p:nvSpPr>
            <p:cNvPr id="172" name="Rectangle 9">
              <a:extLst>
                <a:ext uri="{FF2B5EF4-FFF2-40B4-BE49-F238E27FC236}">
                  <a16:creationId xmlns:a16="http://schemas.microsoft.com/office/drawing/2014/main" id="{0097F152-AB4C-4EA0-9846-CCBED055794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9F7B907-AAC6-44A0-B806-5BBDE500A65D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D454B94-A2A2-4BEA-859A-AD9CD06751B4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5" name="Rounded Rectangle 10">
            <a:extLst>
              <a:ext uri="{FF2B5EF4-FFF2-40B4-BE49-F238E27FC236}">
                <a16:creationId xmlns:a16="http://schemas.microsoft.com/office/drawing/2014/main" id="{6CA0E9E4-E45F-4DFA-83CB-2D3E1B71EC33}"/>
              </a:ext>
            </a:extLst>
          </p:cNvPr>
          <p:cNvSpPr/>
          <p:nvPr/>
        </p:nvSpPr>
        <p:spPr>
          <a:xfrm>
            <a:off x="931985" y="362502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D26CA0B-379B-4D09-BEBE-3322496F3EB0}"/>
              </a:ext>
            </a:extLst>
          </p:cNvPr>
          <p:cNvSpPr txBox="1"/>
          <p:nvPr/>
        </p:nvSpPr>
        <p:spPr>
          <a:xfrm>
            <a:off x="1135063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7" name="그룹 3">
            <a:extLst>
              <a:ext uri="{FF2B5EF4-FFF2-40B4-BE49-F238E27FC236}">
                <a16:creationId xmlns:a16="http://schemas.microsoft.com/office/drawing/2014/main" id="{672A4C74-35F4-4793-AA78-85FCA1291455}"/>
              </a:ext>
            </a:extLst>
          </p:cNvPr>
          <p:cNvGrpSpPr/>
          <p:nvPr/>
        </p:nvGrpSpPr>
        <p:grpSpPr>
          <a:xfrm>
            <a:off x="1134631" y="3808921"/>
            <a:ext cx="1668843" cy="1921124"/>
            <a:chOff x="1134630" y="3808919"/>
            <a:chExt cx="1668843" cy="192112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27287F7-C55B-4DD8-B7E3-B40475D98581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5238083-3471-47AB-8122-E0B4C1F9A239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1F84695-FADF-440E-A728-577D9A140D24}"/>
              </a:ext>
            </a:extLst>
          </p:cNvPr>
          <p:cNvGrpSpPr/>
          <p:nvPr/>
        </p:nvGrpSpPr>
        <p:grpSpPr>
          <a:xfrm>
            <a:off x="3848221" y="1821838"/>
            <a:ext cx="1812725" cy="1615280"/>
            <a:chOff x="1115616" y="2394020"/>
            <a:chExt cx="2449476" cy="2182675"/>
          </a:xfrm>
        </p:grpSpPr>
        <p:sp>
          <p:nvSpPr>
            <p:cNvPr id="181" name="Rectangle 9">
              <a:extLst>
                <a:ext uri="{FF2B5EF4-FFF2-40B4-BE49-F238E27FC236}">
                  <a16:creationId xmlns:a16="http://schemas.microsoft.com/office/drawing/2014/main" id="{FC7DEE51-D29C-447A-8AA1-F70010814CD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AEB1012-5A6B-4E70-854A-61DC8FFA17C6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3195777-174E-432D-A8D2-976B4C6701B7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4" name="Rounded Rectangle 105">
            <a:extLst>
              <a:ext uri="{FF2B5EF4-FFF2-40B4-BE49-F238E27FC236}">
                <a16:creationId xmlns:a16="http://schemas.microsoft.com/office/drawing/2014/main" id="{0AC14DA2-3A8A-42D3-94C8-90DAD25371B4}"/>
              </a:ext>
            </a:extLst>
          </p:cNvPr>
          <p:cNvSpPr/>
          <p:nvPr/>
        </p:nvSpPr>
        <p:spPr>
          <a:xfrm>
            <a:off x="3717516" y="362502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67CCCC3-BA36-45C0-BDF4-5D01D55C3734}"/>
              </a:ext>
            </a:extLst>
          </p:cNvPr>
          <p:cNvSpPr txBox="1"/>
          <p:nvPr/>
        </p:nvSpPr>
        <p:spPr>
          <a:xfrm>
            <a:off x="3920594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6" name="그룹 4">
            <a:extLst>
              <a:ext uri="{FF2B5EF4-FFF2-40B4-BE49-F238E27FC236}">
                <a16:creationId xmlns:a16="http://schemas.microsoft.com/office/drawing/2014/main" id="{1C7D9E7B-60F6-403E-8360-BB61B883E9A4}"/>
              </a:ext>
            </a:extLst>
          </p:cNvPr>
          <p:cNvGrpSpPr/>
          <p:nvPr/>
        </p:nvGrpSpPr>
        <p:grpSpPr>
          <a:xfrm>
            <a:off x="3920162" y="3808921"/>
            <a:ext cx="1668843" cy="1921124"/>
            <a:chOff x="3920161" y="3808919"/>
            <a:chExt cx="1668843" cy="1921124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803087E-8634-48C3-97F8-00BED51BC10F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6D0D82C-18A8-4470-AD83-E26395B47762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BED21DA-4D87-4E56-A380-5F4B035132F1}"/>
              </a:ext>
            </a:extLst>
          </p:cNvPr>
          <p:cNvGrpSpPr/>
          <p:nvPr/>
        </p:nvGrpSpPr>
        <p:grpSpPr>
          <a:xfrm>
            <a:off x="6633752" y="1821837"/>
            <a:ext cx="1812725" cy="1615280"/>
            <a:chOff x="1115616" y="2394020"/>
            <a:chExt cx="2449476" cy="2182675"/>
          </a:xfrm>
        </p:grpSpPr>
        <p:sp>
          <p:nvSpPr>
            <p:cNvPr id="190" name="Rectangle 9">
              <a:extLst>
                <a:ext uri="{FF2B5EF4-FFF2-40B4-BE49-F238E27FC236}">
                  <a16:creationId xmlns:a16="http://schemas.microsoft.com/office/drawing/2014/main" id="{77ACC142-B6BD-4B95-8335-90C647A1C373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DE37758-10EA-4518-926D-3AFA1B66BBB5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A0FF8F2-9837-419A-834F-8CA4FB7320EB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3" name="Rounded Rectangle 142">
            <a:extLst>
              <a:ext uri="{FF2B5EF4-FFF2-40B4-BE49-F238E27FC236}">
                <a16:creationId xmlns:a16="http://schemas.microsoft.com/office/drawing/2014/main" id="{2D90656B-6951-42C2-866E-1B7F2CFF82DD}"/>
              </a:ext>
            </a:extLst>
          </p:cNvPr>
          <p:cNvSpPr/>
          <p:nvPr/>
        </p:nvSpPr>
        <p:spPr>
          <a:xfrm>
            <a:off x="6503047" y="362502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65D651C-EBB5-4A48-8869-C965243139A1}"/>
              </a:ext>
            </a:extLst>
          </p:cNvPr>
          <p:cNvSpPr txBox="1"/>
          <p:nvPr/>
        </p:nvSpPr>
        <p:spPr>
          <a:xfrm>
            <a:off x="670612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5" name="그룹 5">
            <a:extLst>
              <a:ext uri="{FF2B5EF4-FFF2-40B4-BE49-F238E27FC236}">
                <a16:creationId xmlns:a16="http://schemas.microsoft.com/office/drawing/2014/main" id="{C9C846B5-D7DA-4716-8216-1690AC335135}"/>
              </a:ext>
            </a:extLst>
          </p:cNvPr>
          <p:cNvGrpSpPr/>
          <p:nvPr/>
        </p:nvGrpSpPr>
        <p:grpSpPr>
          <a:xfrm>
            <a:off x="6705693" y="3808919"/>
            <a:ext cx="1668843" cy="1921123"/>
            <a:chOff x="6705692" y="3808919"/>
            <a:chExt cx="1668843" cy="1921123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935226D-29AE-4EB9-AEDB-153E72F3E53B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793235B-EE9B-4516-9DC4-F6A2BBD96712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D16CEC0-5246-4F85-B81E-FD8B471D04B2}"/>
              </a:ext>
            </a:extLst>
          </p:cNvPr>
          <p:cNvGrpSpPr/>
          <p:nvPr/>
        </p:nvGrpSpPr>
        <p:grpSpPr>
          <a:xfrm>
            <a:off x="9419282" y="1821837"/>
            <a:ext cx="1812725" cy="1615280"/>
            <a:chOff x="1115616" y="2394020"/>
            <a:chExt cx="2449476" cy="2182675"/>
          </a:xfrm>
        </p:grpSpPr>
        <p:sp>
          <p:nvSpPr>
            <p:cNvPr id="199" name="Rectangle 9">
              <a:extLst>
                <a:ext uri="{FF2B5EF4-FFF2-40B4-BE49-F238E27FC236}">
                  <a16:creationId xmlns:a16="http://schemas.microsoft.com/office/drawing/2014/main" id="{0D156F55-83D3-4530-9CEA-A28D90F65E5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15FBC50-D0F0-4231-BCF2-53B21FD4E082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855A3C8-9A25-4EFA-8597-8FEFE1641D90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2" name="Rounded Rectangle 152">
            <a:extLst>
              <a:ext uri="{FF2B5EF4-FFF2-40B4-BE49-F238E27FC236}">
                <a16:creationId xmlns:a16="http://schemas.microsoft.com/office/drawing/2014/main" id="{C3F6DFEF-A095-41D1-A6EF-3085959269FF}"/>
              </a:ext>
            </a:extLst>
          </p:cNvPr>
          <p:cNvSpPr/>
          <p:nvPr/>
        </p:nvSpPr>
        <p:spPr>
          <a:xfrm>
            <a:off x="9288577" y="362502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6D389A7-CFAA-4D9E-851D-A3F8F556CF5D}"/>
              </a:ext>
            </a:extLst>
          </p:cNvPr>
          <p:cNvSpPr txBox="1"/>
          <p:nvPr/>
        </p:nvSpPr>
        <p:spPr>
          <a:xfrm>
            <a:off x="949165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4" name="그룹 6">
            <a:extLst>
              <a:ext uri="{FF2B5EF4-FFF2-40B4-BE49-F238E27FC236}">
                <a16:creationId xmlns:a16="http://schemas.microsoft.com/office/drawing/2014/main" id="{807B675E-BD5E-468D-A65D-81478833DFCF}"/>
              </a:ext>
            </a:extLst>
          </p:cNvPr>
          <p:cNvGrpSpPr/>
          <p:nvPr/>
        </p:nvGrpSpPr>
        <p:grpSpPr>
          <a:xfrm>
            <a:off x="9491223" y="3808919"/>
            <a:ext cx="1668843" cy="1921123"/>
            <a:chOff x="9491222" y="3808919"/>
            <a:chExt cx="1668843" cy="1921123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DD4CDB3-99B4-434C-953C-0166E802DD95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D10E9F8-E96F-41AE-8F34-CE28B1679E01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7" name="Rectangle 30">
            <a:extLst>
              <a:ext uri="{FF2B5EF4-FFF2-40B4-BE49-F238E27FC236}">
                <a16:creationId xmlns:a16="http://schemas.microsoft.com/office/drawing/2014/main" id="{06E72E63-DC70-418B-8D9A-7319546E6EED}"/>
              </a:ext>
            </a:extLst>
          </p:cNvPr>
          <p:cNvSpPr/>
          <p:nvPr/>
        </p:nvSpPr>
        <p:spPr>
          <a:xfrm>
            <a:off x="4614367" y="217542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8" name="Oval 7">
            <a:extLst>
              <a:ext uri="{FF2B5EF4-FFF2-40B4-BE49-F238E27FC236}">
                <a16:creationId xmlns:a16="http://schemas.microsoft.com/office/drawing/2014/main" id="{23AC1098-B48A-4DD3-A861-74A441C3E5AB}"/>
              </a:ext>
            </a:extLst>
          </p:cNvPr>
          <p:cNvSpPr/>
          <p:nvPr/>
        </p:nvSpPr>
        <p:spPr>
          <a:xfrm>
            <a:off x="10141360" y="216619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9" name="Rounded Rectangle 25">
            <a:extLst>
              <a:ext uri="{FF2B5EF4-FFF2-40B4-BE49-F238E27FC236}">
                <a16:creationId xmlns:a16="http://schemas.microsoft.com/office/drawing/2014/main" id="{3CF71776-7283-4C8B-8111-B4B68BC74258}"/>
              </a:ext>
            </a:extLst>
          </p:cNvPr>
          <p:cNvSpPr/>
          <p:nvPr/>
        </p:nvSpPr>
        <p:spPr>
          <a:xfrm>
            <a:off x="7304938" y="21747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0" name="Rectangle 36">
            <a:extLst>
              <a:ext uri="{FF2B5EF4-FFF2-40B4-BE49-F238E27FC236}">
                <a16:creationId xmlns:a16="http://schemas.microsoft.com/office/drawing/2014/main" id="{DD31D687-D972-493D-BE0B-0380991F5E39}"/>
              </a:ext>
            </a:extLst>
          </p:cNvPr>
          <p:cNvSpPr/>
          <p:nvPr/>
        </p:nvSpPr>
        <p:spPr>
          <a:xfrm>
            <a:off x="1761646" y="217308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ADB11-DDE1-438F-8CB2-C8EC17FC8B82}"/>
              </a:ext>
            </a:extLst>
          </p:cNvPr>
          <p:cNvSpPr txBox="1"/>
          <p:nvPr/>
        </p:nvSpPr>
        <p:spPr>
          <a:xfrm>
            <a:off x="8915400" y="3471381"/>
            <a:ext cx="2588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 and Money. You can simply impress your audience and add a unique zing and appeal to your Presentations. I hope and I believe that this Template will your Time and Money.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3C3CE-0249-421D-A765-E28B52063377}"/>
              </a:ext>
            </a:extLst>
          </p:cNvPr>
          <p:cNvSpPr txBox="1"/>
          <p:nvPr/>
        </p:nvSpPr>
        <p:spPr>
          <a:xfrm>
            <a:off x="688443" y="3229734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26644-11B9-4577-AE1C-E544E6FE7B3C}"/>
              </a:ext>
            </a:extLst>
          </p:cNvPr>
          <p:cNvSpPr txBox="1"/>
          <p:nvPr/>
        </p:nvSpPr>
        <p:spPr>
          <a:xfrm>
            <a:off x="2030025" y="5678014"/>
            <a:ext cx="33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CA4B9-E6D4-4A81-A7EA-98D26ECB98F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7C16DF-26C4-497A-9687-662511371FA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27A4E9-57E8-41F1-BDEA-3C5C7A810A6C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F002A-DA7A-40D8-8E4C-26D662ED2D50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BA5B29-18D4-4525-B4B6-0363B3BA79E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3F81EE-A1A1-4643-AB5D-5FB604901F86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388D50-151E-4D73-92D8-8EB38E5E550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18BC20-124C-4CBB-B70C-C9289DE55C4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D5279-CCA2-4966-A8FD-7F39434E0E74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4AA77D-4454-4C5B-A497-5CAC198BD9F0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CA9AB4-5562-4A01-BC76-BD2A33933A6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AD2E9C-0D79-4495-A4D7-122C2EFE24AE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BD013B-F7A4-4C84-917B-016BE128265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4778D-A3CD-419F-BE1D-8CD2FF7043D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8480D5-506E-40D1-AD2F-E17BE3412B4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97915-A6F7-4A2B-9C96-4CFB80EC065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4E4590-50A3-4690-9CF1-AA2F0C47D07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F49F7E-2D68-43B3-87A5-17F9B5D6EFC3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8AED6D-48BF-4EAC-B73F-F6DD7400993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0A4C3A-D939-433D-91A2-1ED30E62EE9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8E8C93-7660-46F0-A4A6-5AFF634E2560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482C9F-9DE7-4C7D-A0A9-F97728B1906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48CB30-E449-49C2-AE16-8F9E2BACD37B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F42508-8C7C-442B-BE9A-1DF6F23BA077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00219C8-F555-43BC-9AEC-87A208D9E3B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9E825-64E7-472D-87C5-3C97FCE4CA8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F69B32-BA7A-4F83-81E2-24BBBBC90DBB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731077-B99D-46C6-9C89-9906E04222E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7283AF-3E04-4061-8964-111902A6CA8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2CEA23-FE9C-499E-BDDF-847A64EEB3CB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E6A3F30-51CA-4172-BE3C-DCA15F1744B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9556B-0DAB-41E6-AFED-75DE1ED23AB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6B83C0-259E-43E9-985D-B627133425D8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AC4885-1174-4F12-898F-FC168285AE0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5FAD0C-EB39-4232-849B-54DC1D8D77E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3B2AEC-34AF-470E-A09A-0C432343B5D1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8620EA5-768F-4704-A074-473560284E79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FAC030-9343-4F87-8631-24672DD220C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1549E-A035-4885-9ADE-9E2CDD74C71B}"/>
              </a:ext>
            </a:extLst>
          </p:cNvPr>
          <p:cNvGrpSpPr/>
          <p:nvPr/>
        </p:nvGrpSpPr>
        <p:grpSpPr>
          <a:xfrm>
            <a:off x="1960110" y="1867530"/>
            <a:ext cx="8271781" cy="1720210"/>
            <a:chOff x="-899081" y="2036492"/>
            <a:chExt cx="8271781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659965-9182-4DA7-907B-5E021DBF7A24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A7E52D-44D3-45A3-BD68-6054DC3287C3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BAF232-D4A7-4FC3-A395-6C0BC2E29E4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6924-1F3F-4BA6-AB9B-53FFED24360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876D77-2554-46EC-8D8B-64A1D9D6D21D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D674BE-02EB-4C78-8F9E-FAE29FE75692}"/>
                </a:ext>
              </a:extLst>
            </p:cNvPr>
            <p:cNvSpPr/>
            <p:nvPr/>
          </p:nvSpPr>
          <p:spPr>
            <a:xfrm>
              <a:off x="-899081" y="2037298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8FD2DC7E-C998-4656-B3A7-1D9881848486}"/>
              </a:ext>
            </a:extLst>
          </p:cNvPr>
          <p:cNvSpPr/>
          <p:nvPr/>
        </p:nvSpPr>
        <p:spPr>
          <a:xfrm>
            <a:off x="3922319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43ACBE9C-2E45-461F-B9A6-9D143F14F583}"/>
              </a:ext>
            </a:extLst>
          </p:cNvPr>
          <p:cNvSpPr/>
          <p:nvPr/>
        </p:nvSpPr>
        <p:spPr>
          <a:xfrm>
            <a:off x="5298781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A6FC4EEF-01E8-4813-8E33-9688699AAAD2}"/>
              </a:ext>
            </a:extLst>
          </p:cNvPr>
          <p:cNvSpPr/>
          <p:nvPr/>
        </p:nvSpPr>
        <p:spPr>
          <a:xfrm>
            <a:off x="6564236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E20278DB-1A7F-4730-A44B-DBA515DC6913}"/>
              </a:ext>
            </a:extLst>
          </p:cNvPr>
          <p:cNvSpPr/>
          <p:nvPr/>
        </p:nvSpPr>
        <p:spPr>
          <a:xfrm>
            <a:off x="7884844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B109A828-3059-40E9-A39D-FE7DEB76E70C}"/>
              </a:ext>
            </a:extLst>
          </p:cNvPr>
          <p:cNvSpPr/>
          <p:nvPr/>
        </p:nvSpPr>
        <p:spPr>
          <a:xfrm>
            <a:off x="9210080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D824EE97-1FBE-4049-990E-DB84BF40C89F}"/>
              </a:ext>
            </a:extLst>
          </p:cNvPr>
          <p:cNvSpPr/>
          <p:nvPr/>
        </p:nvSpPr>
        <p:spPr>
          <a:xfrm>
            <a:off x="2560364" y="2515982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444BCDBB-401F-474D-B230-822F2714A0B9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EC3AA4C5-7BA2-47A1-858B-3FC1742EB26A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535A0ABB-27D4-4BA4-8F3F-4277EC02D3C4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5DB1610F-0E6E-4467-9356-D46DD14961C9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883B34F4-F745-49F1-922E-2B837580588C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A02107F5-4214-4AB5-98B8-0EE342A5FB31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CA89B0CA-3704-4BC6-8E28-60ECDF7BB4CC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23C66EBB-1523-4733-A8A5-D126F0D79442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FC555-BCB8-4B23-8023-63391573043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34E8E4-6B5B-4663-A3F2-129C1B94E2B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EF717-908C-41A9-B335-4D6374D6B8C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8D891C-7C22-4837-A9CF-E6E4C79A48CA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291552-5C95-4D70-A8F8-8BA59B4B6B03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8D652-08C9-46F4-981A-9CE3A89593A4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BA23A-26DD-417D-9CF8-D27F5380D950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D512C-9009-47B4-B13F-992341EBFD6A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000E0C-05DD-45E6-9829-7E0DF4C01C1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ECE52-D9B5-44EF-A450-439B9EF332A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D39A68-E1E8-4985-9638-DE45BA4F2BD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6A57D-4083-4CA0-AF9A-64569A2A0DE5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E4BEF1-C74E-4A53-AA74-AEE40A68E3B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1BD8DD-A453-478F-B7F2-59F37CA78F4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5B8927-CBC5-4278-B267-CE60E15897E0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0B650-24D7-4924-88D8-9CC6DFF54A0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0A4759-EAF9-4823-B51A-52492C6637F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">
            <a:extLst>
              <a:ext uri="{FF2B5EF4-FFF2-40B4-BE49-F238E27FC236}">
                <a16:creationId xmlns:a16="http://schemas.microsoft.com/office/drawing/2014/main" id="{F9FCDFB4-C552-4833-B81F-AE6AEE43EC58}"/>
              </a:ext>
            </a:extLst>
          </p:cNvPr>
          <p:cNvSpPr/>
          <p:nvPr/>
        </p:nvSpPr>
        <p:spPr>
          <a:xfrm>
            <a:off x="575985" y="384810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31808F9F-03F6-4CC0-95B5-E2E9B38677AF}"/>
              </a:ext>
            </a:extLst>
          </p:cNvPr>
          <p:cNvSpPr/>
          <p:nvPr/>
        </p:nvSpPr>
        <p:spPr>
          <a:xfrm>
            <a:off x="1350986" y="438152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B693A-F91A-40F3-A8A5-1E79A0A4573F}"/>
              </a:ext>
            </a:extLst>
          </p:cNvPr>
          <p:cNvSpPr txBox="1"/>
          <p:nvPr/>
        </p:nvSpPr>
        <p:spPr>
          <a:xfrm>
            <a:off x="2465907" y="5151750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EC15E-2711-471F-B984-AA5733E226AA}"/>
              </a:ext>
            </a:extLst>
          </p:cNvPr>
          <p:cNvSpPr txBox="1"/>
          <p:nvPr/>
        </p:nvSpPr>
        <p:spPr>
          <a:xfrm>
            <a:off x="6728362" y="4774592"/>
            <a:ext cx="5003953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D74AEE00-D90E-4CDA-8C9C-A24ED8C6968D}"/>
              </a:ext>
            </a:extLst>
          </p:cNvPr>
          <p:cNvSpPr txBox="1">
            <a:spLocks/>
          </p:cNvSpPr>
          <p:nvPr/>
        </p:nvSpPr>
        <p:spPr>
          <a:xfrm>
            <a:off x="8138905" y="4253332"/>
            <a:ext cx="1597269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400" dirty="0">
              <a:solidFill>
                <a:schemeClr val="accent2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8D12A700-122D-4D5E-966D-834383B90F48}"/>
              </a:ext>
            </a:extLst>
          </p:cNvPr>
          <p:cNvSpPr txBox="1">
            <a:spLocks/>
          </p:cNvSpPr>
          <p:nvPr/>
        </p:nvSpPr>
        <p:spPr>
          <a:xfrm>
            <a:off x="9910697" y="4253332"/>
            <a:ext cx="1520124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2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31521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69905C-B298-451E-BB45-9DDA9B12EFBA}"/>
              </a:ext>
            </a:extLst>
          </p:cNvPr>
          <p:cNvGrpSpPr/>
          <p:nvPr/>
        </p:nvGrpSpPr>
        <p:grpSpPr>
          <a:xfrm>
            <a:off x="4924108" y="789041"/>
            <a:ext cx="6353491" cy="5279919"/>
            <a:chOff x="1031377" y="863159"/>
            <a:chExt cx="6353491" cy="52799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517A05-DD79-47D3-8590-C2F935488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5265096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9003E6-D5FA-493C-922E-2ACBE88C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3846604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EFDFA9-41E7-4D74-82AC-05168E328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2428112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D0B405-D456-45C1-AE2C-62CA410EB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1009620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EC6711-1784-41AF-B752-322BD9DED904}"/>
                </a:ext>
              </a:extLst>
            </p:cNvPr>
            <p:cNvSpPr txBox="1"/>
            <p:nvPr/>
          </p:nvSpPr>
          <p:spPr>
            <a:xfrm>
              <a:off x="1045444" y="1073455"/>
              <a:ext cx="703386" cy="6038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BF40CB-923C-4F66-B679-8E421433F4C4}"/>
                </a:ext>
              </a:extLst>
            </p:cNvPr>
            <p:cNvGrpSpPr/>
            <p:nvPr/>
          </p:nvGrpSpPr>
          <p:grpSpPr>
            <a:xfrm>
              <a:off x="1919076" y="863159"/>
              <a:ext cx="5465792" cy="1024443"/>
              <a:chOff x="1971828" y="951079"/>
              <a:chExt cx="5465792" cy="10244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B4EC09-22C7-4D92-B329-36AAFC26D4DC}"/>
                  </a:ext>
                </a:extLst>
              </p:cNvPr>
              <p:cNvSpPr txBox="1"/>
              <p:nvPr/>
            </p:nvSpPr>
            <p:spPr>
              <a:xfrm>
                <a:off x="1971828" y="951079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A9EE7-4404-415A-8B49-AB32BDF76E8E}"/>
                  </a:ext>
                </a:extLst>
              </p:cNvPr>
              <p:cNvSpPr txBox="1"/>
              <p:nvPr/>
            </p:nvSpPr>
            <p:spPr>
              <a:xfrm>
                <a:off x="2147565" y="1375358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688682-EB2C-4B03-9B2B-CD35B65F10C8}"/>
                  </a:ext>
                </a:extLst>
              </p:cNvPr>
              <p:cNvSpPr txBox="1"/>
              <p:nvPr/>
            </p:nvSpPr>
            <p:spPr>
              <a:xfrm>
                <a:off x="2147565" y="1698523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F9449-3585-4495-9802-D20D1D4680D3}"/>
                </a:ext>
              </a:extLst>
            </p:cNvPr>
            <p:cNvSpPr txBox="1"/>
            <p:nvPr/>
          </p:nvSpPr>
          <p:spPr>
            <a:xfrm>
              <a:off x="1058633" y="2509807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E6785B-B40C-46C1-8504-F5C43CD2DB0E}"/>
                </a:ext>
              </a:extLst>
            </p:cNvPr>
            <p:cNvGrpSpPr/>
            <p:nvPr/>
          </p:nvGrpSpPr>
          <p:grpSpPr>
            <a:xfrm>
              <a:off x="1919076" y="2281651"/>
              <a:ext cx="5465792" cy="1024443"/>
              <a:chOff x="1971828" y="2369571"/>
              <a:chExt cx="5465792" cy="10244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1927F0-7EFB-4EFB-9935-45442B0E7CE4}"/>
                  </a:ext>
                </a:extLst>
              </p:cNvPr>
              <p:cNvSpPr txBox="1"/>
              <p:nvPr/>
            </p:nvSpPr>
            <p:spPr>
              <a:xfrm>
                <a:off x="1971828" y="2369571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8B9A8-B323-471A-B7D0-142E46BCD606}"/>
                  </a:ext>
                </a:extLst>
              </p:cNvPr>
              <p:cNvSpPr txBox="1"/>
              <p:nvPr/>
            </p:nvSpPr>
            <p:spPr>
              <a:xfrm>
                <a:off x="2147565" y="2793850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EC6690-5F27-4A06-872F-6F25DC39E0D5}"/>
                  </a:ext>
                </a:extLst>
              </p:cNvPr>
              <p:cNvSpPr txBox="1"/>
              <p:nvPr/>
            </p:nvSpPr>
            <p:spPr>
              <a:xfrm>
                <a:off x="2147565" y="3117015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026E0C-B9D3-4EF7-B6A5-F2B23BDB6CC1}"/>
                </a:ext>
              </a:extLst>
            </p:cNvPr>
            <p:cNvSpPr txBox="1"/>
            <p:nvPr/>
          </p:nvSpPr>
          <p:spPr>
            <a:xfrm>
              <a:off x="1058633" y="3927084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C5A9CD-F836-43F1-827C-C9E3FFC7128E}"/>
                </a:ext>
              </a:extLst>
            </p:cNvPr>
            <p:cNvGrpSpPr/>
            <p:nvPr/>
          </p:nvGrpSpPr>
          <p:grpSpPr>
            <a:xfrm>
              <a:off x="1919076" y="3700143"/>
              <a:ext cx="5465792" cy="1024443"/>
              <a:chOff x="1971828" y="3788063"/>
              <a:chExt cx="5465792" cy="102444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F56A36-B029-437D-A868-2A9AA05B4F40}"/>
                  </a:ext>
                </a:extLst>
              </p:cNvPr>
              <p:cNvSpPr txBox="1"/>
              <p:nvPr/>
            </p:nvSpPr>
            <p:spPr>
              <a:xfrm>
                <a:off x="1971828" y="3788063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A2B205-F386-473D-9F83-84BA02590498}"/>
                  </a:ext>
                </a:extLst>
              </p:cNvPr>
              <p:cNvSpPr txBox="1"/>
              <p:nvPr/>
            </p:nvSpPr>
            <p:spPr>
              <a:xfrm>
                <a:off x="2147565" y="4212342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0F0689-6929-4B5B-B46D-26B2B0BF1F13}"/>
                  </a:ext>
                </a:extLst>
              </p:cNvPr>
              <p:cNvSpPr txBox="1"/>
              <p:nvPr/>
            </p:nvSpPr>
            <p:spPr>
              <a:xfrm>
                <a:off x="2147565" y="4535507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7C2C5B-7205-46F3-92B5-65642B73F356}"/>
                </a:ext>
              </a:extLst>
            </p:cNvPr>
            <p:cNvSpPr txBox="1"/>
            <p:nvPr/>
          </p:nvSpPr>
          <p:spPr>
            <a:xfrm>
              <a:off x="1058633" y="534436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336D74-B8C8-41E2-BFF7-E59CFDAD92EC}"/>
                </a:ext>
              </a:extLst>
            </p:cNvPr>
            <p:cNvGrpSpPr/>
            <p:nvPr/>
          </p:nvGrpSpPr>
          <p:grpSpPr>
            <a:xfrm>
              <a:off x="1919076" y="5118635"/>
              <a:ext cx="5465792" cy="1024443"/>
              <a:chOff x="1971828" y="5206555"/>
              <a:chExt cx="5465792" cy="102444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1F88B-33E0-4198-9CB9-790067FEB643}"/>
                  </a:ext>
                </a:extLst>
              </p:cNvPr>
              <p:cNvSpPr txBox="1"/>
              <p:nvPr/>
            </p:nvSpPr>
            <p:spPr>
              <a:xfrm>
                <a:off x="1971828" y="5206555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F7A72E-05C0-4C49-84E1-C079687AC9AC}"/>
                  </a:ext>
                </a:extLst>
              </p:cNvPr>
              <p:cNvSpPr txBox="1"/>
              <p:nvPr/>
            </p:nvSpPr>
            <p:spPr>
              <a:xfrm>
                <a:off x="2147565" y="5630834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A4DDC-3FEB-4FAB-9017-BDFF8FDD1333}"/>
                  </a:ext>
                </a:extLst>
              </p:cNvPr>
              <p:cNvSpPr txBox="1"/>
              <p:nvPr/>
            </p:nvSpPr>
            <p:spPr>
              <a:xfrm>
                <a:off x="2147565" y="5953999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567A94FC-1483-4CCF-8632-E21C46D578B8}"/>
              </a:ext>
            </a:extLst>
          </p:cNvPr>
          <p:cNvSpPr/>
          <p:nvPr/>
        </p:nvSpPr>
        <p:spPr>
          <a:xfrm rot="5400000">
            <a:off x="7195502" y="1918659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Teardrop 2">
            <a:extLst>
              <a:ext uri="{FF2B5EF4-FFF2-40B4-BE49-F238E27FC236}">
                <a16:creationId xmlns:a16="http://schemas.microsoft.com/office/drawing/2014/main" id="{6FB325DA-0ABF-4F67-9BAC-1D4F425B60A7}"/>
              </a:ext>
            </a:extLst>
          </p:cNvPr>
          <p:cNvSpPr/>
          <p:nvPr/>
        </p:nvSpPr>
        <p:spPr>
          <a:xfrm>
            <a:off x="9292132" y="1913488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ardrop 2">
            <a:extLst>
              <a:ext uri="{FF2B5EF4-FFF2-40B4-BE49-F238E27FC236}">
                <a16:creationId xmlns:a16="http://schemas.microsoft.com/office/drawing/2014/main" id="{7FB6D313-139C-40F9-86C7-C677D41F4846}"/>
              </a:ext>
            </a:extLst>
          </p:cNvPr>
          <p:cNvSpPr/>
          <p:nvPr/>
        </p:nvSpPr>
        <p:spPr>
          <a:xfrm rot="5400000">
            <a:off x="9292132" y="4007918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ardrop 2">
            <a:extLst>
              <a:ext uri="{FF2B5EF4-FFF2-40B4-BE49-F238E27FC236}">
                <a16:creationId xmlns:a16="http://schemas.microsoft.com/office/drawing/2014/main" id="{BFC8D629-DBDC-4431-BF57-6FB273464758}"/>
              </a:ext>
            </a:extLst>
          </p:cNvPr>
          <p:cNvSpPr/>
          <p:nvPr/>
        </p:nvSpPr>
        <p:spPr>
          <a:xfrm>
            <a:off x="7189586" y="4016194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ardrop 2">
            <a:extLst>
              <a:ext uri="{FF2B5EF4-FFF2-40B4-BE49-F238E27FC236}">
                <a16:creationId xmlns:a16="http://schemas.microsoft.com/office/drawing/2014/main" id="{596E9DF0-6BB8-434B-81B9-476FF5E4775B}"/>
              </a:ext>
            </a:extLst>
          </p:cNvPr>
          <p:cNvSpPr/>
          <p:nvPr/>
        </p:nvSpPr>
        <p:spPr>
          <a:xfrm rot="5400000">
            <a:off x="8419502" y="3135323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ardrop 2">
            <a:extLst>
              <a:ext uri="{FF2B5EF4-FFF2-40B4-BE49-F238E27FC236}">
                <a16:creationId xmlns:a16="http://schemas.microsoft.com/office/drawing/2014/main" id="{C50982C8-8270-4671-9FC2-A45B9217E22E}"/>
              </a:ext>
            </a:extLst>
          </p:cNvPr>
          <p:cNvSpPr/>
          <p:nvPr/>
        </p:nvSpPr>
        <p:spPr>
          <a:xfrm rot="16200000">
            <a:off x="9292132" y="4016195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ardrop 2">
            <a:extLst>
              <a:ext uri="{FF2B5EF4-FFF2-40B4-BE49-F238E27FC236}">
                <a16:creationId xmlns:a16="http://schemas.microsoft.com/office/drawing/2014/main" id="{1B1D6AF6-9C78-427F-8265-ACE4A8F70AE3}"/>
              </a:ext>
            </a:extLst>
          </p:cNvPr>
          <p:cNvSpPr/>
          <p:nvPr/>
        </p:nvSpPr>
        <p:spPr>
          <a:xfrm rot="10800000">
            <a:off x="9292132" y="3137488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ardrop 2">
            <a:extLst>
              <a:ext uri="{FF2B5EF4-FFF2-40B4-BE49-F238E27FC236}">
                <a16:creationId xmlns:a16="http://schemas.microsoft.com/office/drawing/2014/main" id="{A1AB4057-D828-4C77-98FB-65960CE16A91}"/>
              </a:ext>
            </a:extLst>
          </p:cNvPr>
          <p:cNvSpPr/>
          <p:nvPr/>
        </p:nvSpPr>
        <p:spPr>
          <a:xfrm>
            <a:off x="8413586" y="4016194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CB9F3-E3C8-4FDE-8C1E-36732E7367E5}"/>
              </a:ext>
            </a:extLst>
          </p:cNvPr>
          <p:cNvSpPr txBox="1"/>
          <p:nvPr/>
        </p:nvSpPr>
        <p:spPr>
          <a:xfrm>
            <a:off x="7428791" y="2312213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34682-2227-4EE3-A6A4-9E8AD3156467}"/>
              </a:ext>
            </a:extLst>
          </p:cNvPr>
          <p:cNvSpPr txBox="1"/>
          <p:nvPr/>
        </p:nvSpPr>
        <p:spPr>
          <a:xfrm>
            <a:off x="9526894" y="2312213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AC0086-8F85-40F5-B699-63DD754D3844}"/>
              </a:ext>
            </a:extLst>
          </p:cNvPr>
          <p:cNvGrpSpPr/>
          <p:nvPr/>
        </p:nvGrpSpPr>
        <p:grpSpPr>
          <a:xfrm>
            <a:off x="887528" y="1777990"/>
            <a:ext cx="5352488" cy="763955"/>
            <a:chOff x="369382" y="1658430"/>
            <a:chExt cx="3975308" cy="763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74549D-07D3-4B70-A20B-9465EFFDD01E}"/>
                </a:ext>
              </a:extLst>
            </p:cNvPr>
            <p:cNvSpPr txBox="1"/>
            <p:nvPr/>
          </p:nvSpPr>
          <p:spPr>
            <a:xfrm>
              <a:off x="369383" y="1960720"/>
              <a:ext cx="3975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9" name="텍스트 개체 틀 11">
              <a:extLst>
                <a:ext uri="{FF2B5EF4-FFF2-40B4-BE49-F238E27FC236}">
                  <a16:creationId xmlns:a16="http://schemas.microsoft.com/office/drawing/2014/main" id="{F786711B-3C51-492F-8EE1-B2AE453E52BC}"/>
                </a:ext>
              </a:extLst>
            </p:cNvPr>
            <p:cNvSpPr txBox="1">
              <a:spLocks/>
            </p:cNvSpPr>
            <p:nvPr/>
          </p:nvSpPr>
          <p:spPr>
            <a:xfrm>
              <a:off x="369382" y="1658430"/>
              <a:ext cx="3975308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0D6A2-4B22-47DE-A41D-49259EEDDAD7}"/>
              </a:ext>
            </a:extLst>
          </p:cNvPr>
          <p:cNvGrpSpPr/>
          <p:nvPr/>
        </p:nvGrpSpPr>
        <p:grpSpPr>
          <a:xfrm>
            <a:off x="887528" y="2921990"/>
            <a:ext cx="5344342" cy="770671"/>
            <a:chOff x="366357" y="2654543"/>
            <a:chExt cx="3969258" cy="77067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104821-E2F3-40BA-BBA4-92AA26B22084}"/>
                </a:ext>
              </a:extLst>
            </p:cNvPr>
            <p:cNvSpPr txBox="1"/>
            <p:nvPr/>
          </p:nvSpPr>
          <p:spPr>
            <a:xfrm>
              <a:off x="366357" y="2963549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22" name="텍스트 개체 틀 11">
              <a:extLst>
                <a:ext uri="{FF2B5EF4-FFF2-40B4-BE49-F238E27FC236}">
                  <a16:creationId xmlns:a16="http://schemas.microsoft.com/office/drawing/2014/main" id="{4F86EF70-E062-472C-B2C9-F3142D3971A5}"/>
                </a:ext>
              </a:extLst>
            </p:cNvPr>
            <p:cNvSpPr txBox="1">
              <a:spLocks/>
            </p:cNvSpPr>
            <p:nvPr/>
          </p:nvSpPr>
          <p:spPr>
            <a:xfrm>
              <a:off x="366358" y="2654543"/>
              <a:ext cx="396925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5D58E-CA17-4411-8EF7-8BA57E510F9C}"/>
              </a:ext>
            </a:extLst>
          </p:cNvPr>
          <p:cNvGrpSpPr/>
          <p:nvPr/>
        </p:nvGrpSpPr>
        <p:grpSpPr>
          <a:xfrm>
            <a:off x="887529" y="4072706"/>
            <a:ext cx="5357167" cy="784617"/>
            <a:chOff x="383490" y="3861677"/>
            <a:chExt cx="3978783" cy="7846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950DFD-9964-4CA7-AAD9-CEE05D43A102}"/>
                </a:ext>
              </a:extLst>
            </p:cNvPr>
            <p:cNvSpPr txBox="1"/>
            <p:nvPr/>
          </p:nvSpPr>
          <p:spPr>
            <a:xfrm>
              <a:off x="383490" y="4184629"/>
              <a:ext cx="3978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25" name="텍스트 개체 틀 11">
              <a:extLst>
                <a:ext uri="{FF2B5EF4-FFF2-40B4-BE49-F238E27FC236}">
                  <a16:creationId xmlns:a16="http://schemas.microsoft.com/office/drawing/2014/main" id="{4E698E45-7B60-49CE-B129-F56FFF4ABE69}"/>
                </a:ext>
              </a:extLst>
            </p:cNvPr>
            <p:cNvSpPr txBox="1">
              <a:spLocks/>
            </p:cNvSpPr>
            <p:nvPr/>
          </p:nvSpPr>
          <p:spPr>
            <a:xfrm>
              <a:off x="388818" y="3861677"/>
              <a:ext cx="396812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973BBB-63AB-4DB3-9D75-BC74DCCA9D98}"/>
              </a:ext>
            </a:extLst>
          </p:cNvPr>
          <p:cNvGrpSpPr/>
          <p:nvPr/>
        </p:nvGrpSpPr>
        <p:grpSpPr>
          <a:xfrm>
            <a:off x="887528" y="5237370"/>
            <a:ext cx="5344342" cy="779553"/>
            <a:chOff x="372407" y="4868534"/>
            <a:chExt cx="3969258" cy="779553"/>
          </a:xfrm>
        </p:grpSpPr>
        <p:sp>
          <p:nvSpPr>
            <p:cNvPr id="27" name="텍스트 개체 틀 11">
              <a:extLst>
                <a:ext uri="{FF2B5EF4-FFF2-40B4-BE49-F238E27FC236}">
                  <a16:creationId xmlns:a16="http://schemas.microsoft.com/office/drawing/2014/main" id="{3BDEBA40-48DD-42A3-BB60-CC28147298E0}"/>
                </a:ext>
              </a:extLst>
            </p:cNvPr>
            <p:cNvSpPr txBox="1">
              <a:spLocks/>
            </p:cNvSpPr>
            <p:nvPr/>
          </p:nvSpPr>
          <p:spPr>
            <a:xfrm>
              <a:off x="391151" y="4868534"/>
              <a:ext cx="3931770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B79430-1D5E-4D8C-BBA6-176917EDF398}"/>
                </a:ext>
              </a:extLst>
            </p:cNvPr>
            <p:cNvSpPr txBox="1"/>
            <p:nvPr/>
          </p:nvSpPr>
          <p:spPr>
            <a:xfrm>
              <a:off x="372407" y="5186422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585521F-ABD2-4018-BA08-BFD1A90DA4C3}"/>
              </a:ext>
            </a:extLst>
          </p:cNvPr>
          <p:cNvSpPr txBox="1"/>
          <p:nvPr/>
        </p:nvSpPr>
        <p:spPr>
          <a:xfrm>
            <a:off x="7428791" y="4794258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3CCE20-06B5-4082-92CF-89950A22A321}"/>
              </a:ext>
            </a:extLst>
          </p:cNvPr>
          <p:cNvSpPr txBox="1"/>
          <p:nvPr/>
        </p:nvSpPr>
        <p:spPr>
          <a:xfrm>
            <a:off x="9526894" y="4794258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D5D64996-9F12-4C28-862C-62A1CBEC8B9D}"/>
              </a:ext>
            </a:extLst>
          </p:cNvPr>
          <p:cNvSpPr/>
          <p:nvPr/>
        </p:nvSpPr>
        <p:spPr>
          <a:xfrm>
            <a:off x="8635686" y="3389433"/>
            <a:ext cx="332537" cy="24385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0EFA3D5A-171C-4D0A-8852-41EAA985BB58}"/>
              </a:ext>
            </a:extLst>
          </p:cNvPr>
          <p:cNvSpPr/>
          <p:nvPr/>
        </p:nvSpPr>
        <p:spPr>
          <a:xfrm>
            <a:off x="8641178" y="4202806"/>
            <a:ext cx="321552" cy="3215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0165-B25A-48B2-992E-B0814B115889}"/>
              </a:ext>
            </a:extLst>
          </p:cNvPr>
          <p:cNvSpPr/>
          <p:nvPr/>
        </p:nvSpPr>
        <p:spPr>
          <a:xfrm>
            <a:off x="9497060" y="4202509"/>
            <a:ext cx="322147" cy="3221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3DB34AE8-D72D-4D9D-A3ED-BF0CE717968D}"/>
              </a:ext>
            </a:extLst>
          </p:cNvPr>
          <p:cNvSpPr/>
          <p:nvPr/>
        </p:nvSpPr>
        <p:spPr>
          <a:xfrm>
            <a:off x="9499158" y="3346377"/>
            <a:ext cx="317951" cy="317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C37F6C8D-6651-4CE5-BA45-FC90728C8E32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A356A50E-D46C-4325-BF6E-B2F3CF660A32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FAB4AE2E-2625-48CD-9C55-E6CD5C274F92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AA251099-3F9B-4506-9955-08E070ACF753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8180717C-F023-4150-8007-8A7D568849CF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E2B71A-08B3-4885-B3C6-600F9D325793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C0760-068D-4860-A4D9-8265153DD297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63B9C-AA97-4DF4-AF14-69B20E22D2C6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91D43-329D-4361-B91C-A479BD682D0C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34969-C59D-4D9B-B296-5D80FA07B186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2337E-5F07-413E-B138-7F138B30AC11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92AE8-36DA-43FA-B160-47DCF564D108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791EA-5BD8-4A9B-8121-7AEBB241B8F9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2CFB7-7F46-49D7-BCCD-FA1E824E7834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64110-737B-4290-9823-A5096D2E20CA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176721-144E-4DCE-9B4D-28D598D21D13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3F4B1-0744-4D26-9BDC-2B46F5990633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DB3FC-25AB-45EC-86DD-DF919245384A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322F8-511B-4DE3-937D-02E68CE9117B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00D1F9E2-A73A-4837-B80F-4477070565C5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777FD22-77B0-43BA-BC11-0FAA4D0A9F77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8930253F-8ACC-4192-8306-61A411417808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BA9011B3-302A-4645-9224-407808DED1D3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07B37-AFD7-49B9-BECD-5BE49C994A84}"/>
              </a:ext>
            </a:extLst>
          </p:cNvPr>
          <p:cNvSpPr/>
          <p:nvPr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9EEF0-CEBB-4CDC-A8C8-DDA58C38C263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82147-27A3-4A09-A194-15C49A1CF4E6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6DBAC-7E12-4B2C-B3F1-99CF1BFA1A7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E99E53-0F6A-49CA-80F9-10AEC51422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B7EE98-79FC-4596-81B7-FB44D82F9B63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1D8E1E-D0A9-4AAF-87BA-662CDB05709D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D8F989-F6B7-4AC5-8A72-CC30559A3435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F91D3-C624-4495-9899-A225DD0579B5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41123D-12AC-4C0E-9800-1F3302BFD1B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DD280-19AC-45D0-BFF1-28252242D00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E749BF1-E160-4440-9181-41524ABF003E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2E32AE-BFA1-4DF1-8D0C-BD63FD62661B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EF6ED8-37B0-4C87-A4CF-F401F41E8516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C1782-58AF-4F77-9BEC-2165A39FF511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4D0445D1-A602-45A1-B179-0390855E0D62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75536B3A-3589-4AE2-A989-31FB9553B2E7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A7F4144-7E4F-4DEE-BF89-4FDE767F9494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FFBE6B0-FE0C-41ED-A7D6-FE1437B41B99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8B2860A-6472-4E0C-A372-A9133FB17DF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8425D4E-98EB-4752-B7A4-218FB55067B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1FD4EE1-957F-44B6-B2AE-F78323CDE45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D944F5-D2EA-45B0-8AE9-B7CB3A82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82618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C8EFF-E60E-40FC-AD17-EFCFB458A2DB}"/>
              </a:ext>
            </a:extLst>
          </p:cNvPr>
          <p:cNvGrpSpPr/>
          <p:nvPr/>
        </p:nvGrpSpPr>
        <p:grpSpPr>
          <a:xfrm>
            <a:off x="4263679" y="2698464"/>
            <a:ext cx="3664645" cy="2411119"/>
            <a:chOff x="3037265" y="3084075"/>
            <a:chExt cx="2158400" cy="14200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D488C5-D017-486A-BD1B-1816D601EE87}"/>
                </a:ext>
              </a:extLst>
            </p:cNvPr>
            <p:cNvGrpSpPr/>
            <p:nvPr/>
          </p:nvGrpSpPr>
          <p:grpSpPr>
            <a:xfrm>
              <a:off x="3037265" y="3097405"/>
              <a:ext cx="2158400" cy="1400089"/>
              <a:chOff x="3133680" y="3201350"/>
              <a:chExt cx="1998156" cy="1296144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1D62677-884D-4246-819C-17768A7C2400}"/>
                  </a:ext>
                </a:extLst>
              </p:cNvPr>
              <p:cNvSpPr/>
              <p:nvPr/>
            </p:nvSpPr>
            <p:spPr>
              <a:xfrm rot="16200000">
                <a:off x="3133680" y="3201350"/>
                <a:ext cx="1296144" cy="1296144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A06E343F-966E-4A30-9DB1-AD3968E7EDD4}"/>
                  </a:ext>
                </a:extLst>
              </p:cNvPr>
              <p:cNvSpPr/>
              <p:nvPr/>
            </p:nvSpPr>
            <p:spPr>
              <a:xfrm rot="5400000">
                <a:off x="3835692" y="3201350"/>
                <a:ext cx="1296144" cy="1296144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F7CCDE-3EDA-42C3-8379-249FBD623954}"/>
                </a:ext>
              </a:extLst>
            </p:cNvPr>
            <p:cNvGrpSpPr/>
            <p:nvPr/>
          </p:nvGrpSpPr>
          <p:grpSpPr>
            <a:xfrm rot="5400000">
              <a:off x="3406415" y="3323016"/>
              <a:ext cx="1420099" cy="942218"/>
              <a:chOff x="3209463" y="3353750"/>
              <a:chExt cx="1953537" cy="1296145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2E8A4A14-B4F5-42C8-8B7B-6EEDB9DD6CB1}"/>
                  </a:ext>
                </a:extLst>
              </p:cNvPr>
              <p:cNvSpPr/>
              <p:nvPr/>
            </p:nvSpPr>
            <p:spPr>
              <a:xfrm rot="16200000">
                <a:off x="3209464" y="3353750"/>
                <a:ext cx="1296144" cy="1296145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DC571A7C-03B5-4361-8080-B890338B23BE}"/>
                  </a:ext>
                </a:extLst>
              </p:cNvPr>
              <p:cNvSpPr/>
              <p:nvPr/>
            </p:nvSpPr>
            <p:spPr>
              <a:xfrm rot="5400000">
                <a:off x="3866856" y="3353749"/>
                <a:ext cx="1296144" cy="1296145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23EDEF-6420-41E5-84C4-0BD2469C0208}"/>
                </a:ext>
              </a:extLst>
            </p:cNvPr>
            <p:cNvGrpSpPr/>
            <p:nvPr/>
          </p:nvGrpSpPr>
          <p:grpSpPr>
            <a:xfrm rot="18900000">
              <a:off x="3780436" y="3459428"/>
              <a:ext cx="676037" cy="676035"/>
              <a:chOff x="6131024" y="2986370"/>
              <a:chExt cx="676037" cy="676035"/>
            </a:xfrm>
          </p:grpSpPr>
          <p:sp>
            <p:nvSpPr>
              <p:cNvPr id="7" name="Pie 5">
                <a:extLst>
                  <a:ext uri="{FF2B5EF4-FFF2-40B4-BE49-F238E27FC236}">
                    <a16:creationId xmlns:a16="http://schemas.microsoft.com/office/drawing/2014/main" id="{FE70DB89-6832-4AF9-82DF-B7BD8836F2B3}"/>
                  </a:ext>
                </a:extLst>
              </p:cNvPr>
              <p:cNvSpPr/>
              <p:nvPr/>
            </p:nvSpPr>
            <p:spPr>
              <a:xfrm rot="10800000">
                <a:off x="6131024" y="2986370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Pie 6">
                <a:extLst>
                  <a:ext uri="{FF2B5EF4-FFF2-40B4-BE49-F238E27FC236}">
                    <a16:creationId xmlns:a16="http://schemas.microsoft.com/office/drawing/2014/main" id="{F1C5AC83-048E-431E-8BE8-02EB7E07B029}"/>
                  </a:ext>
                </a:extLst>
              </p:cNvPr>
              <p:cNvSpPr/>
              <p:nvPr/>
            </p:nvSpPr>
            <p:spPr>
              <a:xfrm>
                <a:off x="6131024" y="2986370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Pie 7">
                <a:extLst>
                  <a:ext uri="{FF2B5EF4-FFF2-40B4-BE49-F238E27FC236}">
                    <a16:creationId xmlns:a16="http://schemas.microsoft.com/office/drawing/2014/main" id="{DBC1F418-95DD-47E5-BA12-49ED4B9285BD}"/>
                  </a:ext>
                </a:extLst>
              </p:cNvPr>
              <p:cNvSpPr/>
              <p:nvPr/>
            </p:nvSpPr>
            <p:spPr>
              <a:xfrm rot="5400000">
                <a:off x="6133837" y="2989181"/>
                <a:ext cx="673223" cy="673225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Pie 8">
                <a:extLst>
                  <a:ext uri="{FF2B5EF4-FFF2-40B4-BE49-F238E27FC236}">
                    <a16:creationId xmlns:a16="http://schemas.microsoft.com/office/drawing/2014/main" id="{B598C0DF-5AB9-4350-87D9-E88ABA01C239}"/>
                  </a:ext>
                </a:extLst>
              </p:cNvPr>
              <p:cNvSpPr/>
              <p:nvPr/>
            </p:nvSpPr>
            <p:spPr>
              <a:xfrm rot="16200000">
                <a:off x="6133837" y="2989179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63E28-0A8C-4E2F-962B-1A266ADF68BF}"/>
              </a:ext>
            </a:extLst>
          </p:cNvPr>
          <p:cNvGrpSpPr/>
          <p:nvPr/>
        </p:nvGrpSpPr>
        <p:grpSpPr>
          <a:xfrm>
            <a:off x="8064362" y="3261004"/>
            <a:ext cx="3242040" cy="1292662"/>
            <a:chOff x="3017859" y="4283314"/>
            <a:chExt cx="1886852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4D4CE3-9F58-4EA0-A134-3613CEEDBC94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CAC556-5A66-4FC7-BCC7-6BE87DDC1DE5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C9A062-D1E8-4A65-A1A5-3EF8FDE2EC4C}"/>
              </a:ext>
            </a:extLst>
          </p:cNvPr>
          <p:cNvGrpSpPr/>
          <p:nvPr/>
        </p:nvGrpSpPr>
        <p:grpSpPr>
          <a:xfrm>
            <a:off x="3910519" y="1722468"/>
            <a:ext cx="4364716" cy="923330"/>
            <a:chOff x="3017859" y="4283314"/>
            <a:chExt cx="1886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0FB214-9077-4CC0-BCEE-843AABFC323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3687E2-1E3B-431A-98FA-59E8B52A6D12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817858-C684-4029-AC46-6F4D5CBE02C2}"/>
              </a:ext>
            </a:extLst>
          </p:cNvPr>
          <p:cNvGrpSpPr/>
          <p:nvPr/>
        </p:nvGrpSpPr>
        <p:grpSpPr>
          <a:xfrm>
            <a:off x="865759" y="3261004"/>
            <a:ext cx="3242040" cy="1292662"/>
            <a:chOff x="3017859" y="4283314"/>
            <a:chExt cx="1886852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492B0D-FEE5-4B07-BC94-45733A1E6FB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D11D79-B6A4-40FE-858A-2ECB9A549FD2}"/>
                </a:ext>
              </a:extLst>
            </p:cNvPr>
            <p:cNvSpPr txBox="1"/>
            <p:nvPr/>
          </p:nvSpPr>
          <p:spPr>
            <a:xfrm>
              <a:off x="3017859" y="4283314"/>
              <a:ext cx="1885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AA9ADF-1F86-4054-90B3-3F2F127D1F18}"/>
              </a:ext>
            </a:extLst>
          </p:cNvPr>
          <p:cNvGrpSpPr/>
          <p:nvPr/>
        </p:nvGrpSpPr>
        <p:grpSpPr>
          <a:xfrm>
            <a:off x="3919145" y="5190180"/>
            <a:ext cx="4364716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261848-534C-4C3C-8DF1-C3CADC98A5D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708759-398F-49D7-83DC-31664417DC0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BF600F9C-1A82-4596-A956-8DFC0E07CD5B}"/>
              </a:ext>
            </a:extLst>
          </p:cNvPr>
          <p:cNvSpPr/>
          <p:nvPr/>
        </p:nvSpPr>
        <p:spPr>
          <a:xfrm rot="2700000">
            <a:off x="5135539" y="37144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BE22722-0879-4808-8F34-03ED657A858D}"/>
              </a:ext>
            </a:extLst>
          </p:cNvPr>
          <p:cNvSpPr/>
          <p:nvPr/>
        </p:nvSpPr>
        <p:spPr>
          <a:xfrm flipH="1">
            <a:off x="6783178" y="377226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721162D6-74DF-4CDB-99C0-D2EFE7541739}"/>
              </a:ext>
            </a:extLst>
          </p:cNvPr>
          <p:cNvSpPr/>
          <p:nvPr/>
        </p:nvSpPr>
        <p:spPr>
          <a:xfrm>
            <a:off x="4404132" y="37486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B31969A-CB3B-44BC-9BE8-FD86A76E81E8}"/>
              </a:ext>
            </a:extLst>
          </p:cNvPr>
          <p:cNvSpPr/>
          <p:nvPr/>
        </p:nvSpPr>
        <p:spPr>
          <a:xfrm>
            <a:off x="7500170" y="37637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ECD6F-6B12-4418-9F67-3DF59DBCE1FC}"/>
              </a:ext>
            </a:extLst>
          </p:cNvPr>
          <p:cNvSpPr/>
          <p:nvPr/>
        </p:nvSpPr>
        <p:spPr>
          <a:xfrm>
            <a:off x="3028060" y="1993307"/>
            <a:ext cx="6135880" cy="2871387"/>
          </a:xfrm>
          <a:prstGeom prst="roundRect">
            <a:avLst>
              <a:gd name="adj" fmla="val 625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11D1D-EEE1-46CC-92A3-A2B02AA1E951}"/>
              </a:ext>
            </a:extLst>
          </p:cNvPr>
          <p:cNvSpPr txBox="1"/>
          <p:nvPr/>
        </p:nvSpPr>
        <p:spPr>
          <a:xfrm>
            <a:off x="3350565" y="3626011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2FD05-8DC1-417C-85E7-0454762E4459}"/>
              </a:ext>
            </a:extLst>
          </p:cNvPr>
          <p:cNvSpPr txBox="1"/>
          <p:nvPr/>
        </p:nvSpPr>
        <p:spPr>
          <a:xfrm>
            <a:off x="3311230" y="2321004"/>
            <a:ext cx="556954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041CA3-C600-422A-AA90-9D946D96CD7B}"/>
              </a:ext>
            </a:extLst>
          </p:cNvPr>
          <p:cNvGrpSpPr/>
          <p:nvPr/>
        </p:nvGrpSpPr>
        <p:grpSpPr>
          <a:xfrm>
            <a:off x="4322309" y="2106124"/>
            <a:ext cx="3563895" cy="3564514"/>
            <a:chOff x="4322309" y="2106124"/>
            <a:chExt cx="3563895" cy="35645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1B7FDF-B2B9-46FF-99A7-C2BB78001EE9}"/>
                </a:ext>
              </a:extLst>
            </p:cNvPr>
            <p:cNvGrpSpPr/>
            <p:nvPr/>
          </p:nvGrpSpPr>
          <p:grpSpPr>
            <a:xfrm>
              <a:off x="4322311" y="3890490"/>
              <a:ext cx="1780147" cy="1780147"/>
              <a:chOff x="2706391" y="2850597"/>
              <a:chExt cx="1368152" cy="1368152"/>
            </a:xfrm>
          </p:grpSpPr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61747AAB-1698-4419-BCD8-BBE6DBA16B4B}"/>
                  </a:ext>
                </a:extLst>
              </p:cNvPr>
              <p:cNvSpPr/>
              <p:nvPr/>
            </p:nvSpPr>
            <p:spPr>
              <a:xfrm>
                <a:off x="2706391" y="2850597"/>
                <a:ext cx="1368152" cy="136815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80278D9B-5E7D-4F09-9A7F-84DD6DE98B63}"/>
                  </a:ext>
                </a:extLst>
              </p:cNvPr>
              <p:cNvSpPr/>
              <p:nvPr/>
            </p:nvSpPr>
            <p:spPr>
              <a:xfrm>
                <a:off x="2889090" y="285059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1DF8DA-DC68-45CB-A4DC-FA2007138F55}"/>
                </a:ext>
              </a:extLst>
            </p:cNvPr>
            <p:cNvGrpSpPr/>
            <p:nvPr/>
          </p:nvGrpSpPr>
          <p:grpSpPr>
            <a:xfrm rot="16200000">
              <a:off x="6106056" y="3890491"/>
              <a:ext cx="1780147" cy="1780148"/>
              <a:chOff x="2702134" y="2831837"/>
              <a:chExt cx="1368152" cy="1368153"/>
            </a:xfrm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08F803B8-B4E7-4D42-AC5B-03BEFD8F5399}"/>
                  </a:ext>
                </a:extLst>
              </p:cNvPr>
              <p:cNvSpPr/>
              <p:nvPr/>
            </p:nvSpPr>
            <p:spPr>
              <a:xfrm>
                <a:off x="2702134" y="2831838"/>
                <a:ext cx="1368152" cy="1368152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DD0E90A4-5158-48CE-831C-798FAA4BAD97}"/>
                  </a:ext>
                </a:extLst>
              </p:cNvPr>
              <p:cNvSpPr/>
              <p:nvPr/>
            </p:nvSpPr>
            <p:spPr>
              <a:xfrm>
                <a:off x="2884833" y="283183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03A78B-782A-40B3-8EB0-B1A1DFDFBE9B}"/>
                </a:ext>
              </a:extLst>
            </p:cNvPr>
            <p:cNvGrpSpPr/>
            <p:nvPr/>
          </p:nvGrpSpPr>
          <p:grpSpPr>
            <a:xfrm rot="5400000">
              <a:off x="4322309" y="2106125"/>
              <a:ext cx="1780148" cy="1780147"/>
              <a:chOff x="2713259" y="2846179"/>
              <a:chExt cx="1368153" cy="1368152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0423E988-359E-4F68-9D7A-5F5CFD541566}"/>
                  </a:ext>
                </a:extLst>
              </p:cNvPr>
              <p:cNvSpPr/>
              <p:nvPr/>
            </p:nvSpPr>
            <p:spPr>
              <a:xfrm>
                <a:off x="2713259" y="2846179"/>
                <a:ext cx="1368152" cy="1368152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Teardrop 14">
                <a:extLst>
                  <a:ext uri="{FF2B5EF4-FFF2-40B4-BE49-F238E27FC236}">
                    <a16:creationId xmlns:a16="http://schemas.microsoft.com/office/drawing/2014/main" id="{B5E191AF-82FA-4052-85A0-3CFE30DA5FDD}"/>
                  </a:ext>
                </a:extLst>
              </p:cNvPr>
              <p:cNvSpPr/>
              <p:nvPr/>
            </p:nvSpPr>
            <p:spPr>
              <a:xfrm>
                <a:off x="2895959" y="2846179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D57145-FAF1-4361-89F8-C37527A60076}"/>
                </a:ext>
              </a:extLst>
            </p:cNvPr>
            <p:cNvGrpSpPr/>
            <p:nvPr/>
          </p:nvGrpSpPr>
          <p:grpSpPr>
            <a:xfrm rot="10800000">
              <a:off x="6106057" y="2106124"/>
              <a:ext cx="1780147" cy="1780148"/>
              <a:chOff x="2709476" y="2839467"/>
              <a:chExt cx="1368152" cy="1368153"/>
            </a:xfrm>
          </p:grpSpPr>
          <p:sp>
            <p:nvSpPr>
              <p:cNvPr id="12" name="Teardrop 11">
                <a:extLst>
                  <a:ext uri="{FF2B5EF4-FFF2-40B4-BE49-F238E27FC236}">
                    <a16:creationId xmlns:a16="http://schemas.microsoft.com/office/drawing/2014/main" id="{F7963F65-419C-4579-8865-548B7FD73270}"/>
                  </a:ext>
                </a:extLst>
              </p:cNvPr>
              <p:cNvSpPr/>
              <p:nvPr/>
            </p:nvSpPr>
            <p:spPr>
              <a:xfrm>
                <a:off x="2709476" y="2839468"/>
                <a:ext cx="1368152" cy="1368152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F7DE4CD6-A618-496C-B1FC-3F4041AC4BE0}"/>
                  </a:ext>
                </a:extLst>
              </p:cNvPr>
              <p:cNvSpPr/>
              <p:nvPr/>
            </p:nvSpPr>
            <p:spPr>
              <a:xfrm>
                <a:off x="2892175" y="283946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6DD939-E0A7-479B-946D-8B89A721A55A}"/>
                </a:ext>
              </a:extLst>
            </p:cNvPr>
            <p:cNvSpPr txBox="1"/>
            <p:nvPr/>
          </p:nvSpPr>
          <p:spPr>
            <a:xfrm>
              <a:off x="5429959" y="329347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17123C-C212-48C1-A425-FF59837E3A9B}"/>
                </a:ext>
              </a:extLst>
            </p:cNvPr>
            <p:cNvSpPr txBox="1"/>
            <p:nvPr/>
          </p:nvSpPr>
          <p:spPr>
            <a:xfrm>
              <a:off x="6211834" y="329347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2A2F-6897-44F3-BF6F-8C968B012B6C}"/>
                </a:ext>
              </a:extLst>
            </p:cNvPr>
            <p:cNvSpPr txBox="1"/>
            <p:nvPr/>
          </p:nvSpPr>
          <p:spPr>
            <a:xfrm>
              <a:off x="5429959" y="3972657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FDB726-AC71-4045-BAB8-2F1E387CD708}"/>
                </a:ext>
              </a:extLst>
            </p:cNvPr>
            <p:cNvSpPr txBox="1"/>
            <p:nvPr/>
          </p:nvSpPr>
          <p:spPr>
            <a:xfrm>
              <a:off x="6211834" y="3972657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1DB56C7-9280-4571-8873-8C832B816BAD}"/>
              </a:ext>
            </a:extLst>
          </p:cNvPr>
          <p:cNvSpPr/>
          <p:nvPr/>
        </p:nvSpPr>
        <p:spPr>
          <a:xfrm>
            <a:off x="3281899" y="1502207"/>
            <a:ext cx="605782" cy="605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E8021D-5CF0-488B-A7F9-D53CE575C4E5}"/>
              </a:ext>
            </a:extLst>
          </p:cNvPr>
          <p:cNvSpPr/>
          <p:nvPr/>
        </p:nvSpPr>
        <p:spPr>
          <a:xfrm>
            <a:off x="8285714" y="1502207"/>
            <a:ext cx="605782" cy="605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D2A8E6E8-D3AF-4FB0-8E57-E00A73DA9C4A}"/>
              </a:ext>
            </a:extLst>
          </p:cNvPr>
          <p:cNvGrpSpPr/>
          <p:nvPr/>
        </p:nvGrpSpPr>
        <p:grpSpPr>
          <a:xfrm>
            <a:off x="719682" y="2219564"/>
            <a:ext cx="3167999" cy="894353"/>
            <a:chOff x="1167185" y="2219562"/>
            <a:chExt cx="2895178" cy="8943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6EC7E5-CE54-4CE4-9413-AFA004F45B00}"/>
                </a:ext>
              </a:extLst>
            </p:cNvPr>
            <p:cNvSpPr txBox="1"/>
            <p:nvPr/>
          </p:nvSpPr>
          <p:spPr>
            <a:xfrm>
              <a:off x="1167185" y="221956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3353C3-D9BC-4087-8804-25F0C69E0C7F}"/>
                </a:ext>
              </a:extLst>
            </p:cNvPr>
            <p:cNvSpPr txBox="1"/>
            <p:nvPr/>
          </p:nvSpPr>
          <p:spPr>
            <a:xfrm>
              <a:off x="1167185" y="2467584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41E2E651-58B5-4DFA-A944-B0AD195F4F0E}"/>
              </a:ext>
            </a:extLst>
          </p:cNvPr>
          <p:cNvGrpSpPr/>
          <p:nvPr/>
        </p:nvGrpSpPr>
        <p:grpSpPr>
          <a:xfrm>
            <a:off x="8286856" y="2219564"/>
            <a:ext cx="3168000" cy="894353"/>
            <a:chOff x="8197779" y="2219562"/>
            <a:chExt cx="2822031" cy="8943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3E305-DAE3-463C-8846-788CAA1E4607}"/>
                </a:ext>
              </a:extLst>
            </p:cNvPr>
            <p:cNvSpPr txBox="1"/>
            <p:nvPr/>
          </p:nvSpPr>
          <p:spPr>
            <a:xfrm>
              <a:off x="8197779" y="221956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5048EE-C983-469C-8462-AE71A5FA411D}"/>
                </a:ext>
              </a:extLst>
            </p:cNvPr>
            <p:cNvSpPr txBox="1"/>
            <p:nvPr/>
          </p:nvSpPr>
          <p:spPr>
            <a:xfrm>
              <a:off x="8197779" y="2467584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7273A5B-E2B0-418F-84EF-4B45C7730FC6}"/>
              </a:ext>
            </a:extLst>
          </p:cNvPr>
          <p:cNvSpPr/>
          <p:nvPr/>
        </p:nvSpPr>
        <p:spPr>
          <a:xfrm>
            <a:off x="3299362" y="4449676"/>
            <a:ext cx="605782" cy="605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4ACB3A-53B4-43D5-8D2F-F58FA38B5933}"/>
              </a:ext>
            </a:extLst>
          </p:cNvPr>
          <p:cNvSpPr/>
          <p:nvPr/>
        </p:nvSpPr>
        <p:spPr>
          <a:xfrm>
            <a:off x="8303177" y="4449677"/>
            <a:ext cx="605782" cy="605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889C7BAC-2D08-41F9-B691-0D46670E4E90}"/>
              </a:ext>
            </a:extLst>
          </p:cNvPr>
          <p:cNvGrpSpPr/>
          <p:nvPr/>
        </p:nvGrpSpPr>
        <p:grpSpPr>
          <a:xfrm>
            <a:off x="737145" y="5167036"/>
            <a:ext cx="3167999" cy="905927"/>
            <a:chOff x="1184648" y="5167032"/>
            <a:chExt cx="2895178" cy="9059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0CD2DB-DB2A-45E8-A934-E46CE9785675}"/>
                </a:ext>
              </a:extLst>
            </p:cNvPr>
            <p:cNvSpPr txBox="1"/>
            <p:nvPr/>
          </p:nvSpPr>
          <p:spPr>
            <a:xfrm>
              <a:off x="1184648" y="516703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493171-18F1-4812-B994-A69D04FC06FB}"/>
                </a:ext>
              </a:extLst>
            </p:cNvPr>
            <p:cNvSpPr txBox="1"/>
            <p:nvPr/>
          </p:nvSpPr>
          <p:spPr>
            <a:xfrm>
              <a:off x="1184648" y="5426628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2">
            <a:extLst>
              <a:ext uri="{FF2B5EF4-FFF2-40B4-BE49-F238E27FC236}">
                <a16:creationId xmlns:a16="http://schemas.microsoft.com/office/drawing/2014/main" id="{0092C81D-F833-4E1F-B935-99B6BF5A3B7F}"/>
              </a:ext>
            </a:extLst>
          </p:cNvPr>
          <p:cNvGrpSpPr/>
          <p:nvPr/>
        </p:nvGrpSpPr>
        <p:grpSpPr>
          <a:xfrm>
            <a:off x="8304319" y="5167036"/>
            <a:ext cx="3168000" cy="905927"/>
            <a:chOff x="8215242" y="5167032"/>
            <a:chExt cx="2822031" cy="9059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13D815-3FE8-43AF-B16F-817DF946092E}"/>
                </a:ext>
              </a:extLst>
            </p:cNvPr>
            <p:cNvSpPr txBox="1"/>
            <p:nvPr/>
          </p:nvSpPr>
          <p:spPr>
            <a:xfrm>
              <a:off x="8215242" y="516703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A502A4-D142-41A4-87D9-69F998AB4F3F}"/>
                </a:ext>
              </a:extLst>
            </p:cNvPr>
            <p:cNvSpPr txBox="1"/>
            <p:nvPr/>
          </p:nvSpPr>
          <p:spPr>
            <a:xfrm>
              <a:off x="8215242" y="5426628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190903F9-6449-4D36-AC33-468FCD302499}"/>
              </a:ext>
            </a:extLst>
          </p:cNvPr>
          <p:cNvSpPr>
            <a:spLocks noChangeAspect="1"/>
          </p:cNvSpPr>
          <p:nvPr/>
        </p:nvSpPr>
        <p:spPr>
          <a:xfrm rot="9900000">
            <a:off x="3438511" y="4619795"/>
            <a:ext cx="327486" cy="27814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6DB8F22-BB8A-4534-B0BF-250E489878DF}"/>
              </a:ext>
            </a:extLst>
          </p:cNvPr>
          <p:cNvSpPr/>
          <p:nvPr/>
        </p:nvSpPr>
        <p:spPr>
          <a:xfrm>
            <a:off x="3443671" y="1687722"/>
            <a:ext cx="286462" cy="2200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B6832A86-2F9F-4A88-A38B-6FC07A4ED9CF}"/>
              </a:ext>
            </a:extLst>
          </p:cNvPr>
          <p:cNvSpPr/>
          <p:nvPr/>
        </p:nvSpPr>
        <p:spPr>
          <a:xfrm>
            <a:off x="8477540" y="4594264"/>
            <a:ext cx="291244" cy="2513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A6B638CC-D974-4236-B290-35674F91F3EE}"/>
              </a:ext>
            </a:extLst>
          </p:cNvPr>
          <p:cNvSpPr/>
          <p:nvPr/>
        </p:nvSpPr>
        <p:spPr>
          <a:xfrm>
            <a:off x="8419716" y="1685152"/>
            <a:ext cx="356850" cy="24171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FF6404-D512-40FE-9612-A995E67F0CEC}"/>
              </a:ext>
            </a:extLst>
          </p:cNvPr>
          <p:cNvSpPr/>
          <p:nvPr/>
        </p:nvSpPr>
        <p:spPr>
          <a:xfrm>
            <a:off x="6798506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1BC0-76FC-4A48-9D4C-12860F19832E}"/>
              </a:ext>
            </a:extLst>
          </p:cNvPr>
          <p:cNvSpPr/>
          <p:nvPr/>
        </p:nvSpPr>
        <p:spPr>
          <a:xfrm>
            <a:off x="4469056" y="4632566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ED8923-9912-457B-AB88-AFB23C7670DD}"/>
              </a:ext>
            </a:extLst>
          </p:cNvPr>
          <p:cNvSpPr/>
          <p:nvPr/>
        </p:nvSpPr>
        <p:spPr>
          <a:xfrm>
            <a:off x="6798506" y="463256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06A6E1-C120-44C7-B408-08E771EDFC89}"/>
              </a:ext>
            </a:extLst>
          </p:cNvPr>
          <p:cNvSpPr/>
          <p:nvPr/>
        </p:nvSpPr>
        <p:spPr>
          <a:xfrm>
            <a:off x="4469056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6F91-5F77-4D29-99D5-B6063C4A3AD7}"/>
              </a:ext>
            </a:extLst>
          </p:cNvPr>
          <p:cNvSpPr txBox="1"/>
          <p:nvPr/>
        </p:nvSpPr>
        <p:spPr>
          <a:xfrm>
            <a:off x="678765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3B74-7A8C-4948-841A-FE29F76A401F}"/>
              </a:ext>
            </a:extLst>
          </p:cNvPr>
          <p:cNvSpPr txBox="1"/>
          <p:nvPr/>
        </p:nvSpPr>
        <p:spPr>
          <a:xfrm>
            <a:off x="445820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2BBC-54C5-4991-9387-273CF39DF642}"/>
              </a:ext>
            </a:extLst>
          </p:cNvPr>
          <p:cNvSpPr txBox="1"/>
          <p:nvPr/>
        </p:nvSpPr>
        <p:spPr>
          <a:xfrm>
            <a:off x="445820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6F680-CB8C-4017-98A2-9A1A502885E4}"/>
              </a:ext>
            </a:extLst>
          </p:cNvPr>
          <p:cNvSpPr txBox="1"/>
          <p:nvPr/>
        </p:nvSpPr>
        <p:spPr>
          <a:xfrm>
            <a:off x="678765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D7F572-0228-4D06-8947-C29EA936A14E}"/>
              </a:ext>
            </a:extLst>
          </p:cNvPr>
          <p:cNvSpPr/>
          <p:nvPr/>
        </p:nvSpPr>
        <p:spPr>
          <a:xfrm>
            <a:off x="8404403" y="2473602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C60C71-B162-45BE-A7F6-DCBF4FC00FFD}"/>
              </a:ext>
            </a:extLst>
          </p:cNvPr>
          <p:cNvSpPr/>
          <p:nvPr/>
        </p:nvSpPr>
        <p:spPr>
          <a:xfrm>
            <a:off x="3163155" y="2473602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15759-3118-4DB0-8C82-B0F97A1CEED8}"/>
              </a:ext>
            </a:extLst>
          </p:cNvPr>
          <p:cNvSpPr/>
          <p:nvPr/>
        </p:nvSpPr>
        <p:spPr>
          <a:xfrm>
            <a:off x="8404403" y="4774285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0ED26D-8DAE-45BD-92C3-D0EF9D6CC933}"/>
              </a:ext>
            </a:extLst>
          </p:cNvPr>
          <p:cNvSpPr/>
          <p:nvPr/>
        </p:nvSpPr>
        <p:spPr>
          <a:xfrm>
            <a:off x="3163155" y="4774285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8CA555-F698-49D2-BA2E-3E94AF0295E6}"/>
              </a:ext>
            </a:extLst>
          </p:cNvPr>
          <p:cNvGrpSpPr/>
          <p:nvPr/>
        </p:nvGrpSpPr>
        <p:grpSpPr>
          <a:xfrm>
            <a:off x="800456" y="2348860"/>
            <a:ext cx="2256490" cy="895840"/>
            <a:chOff x="3131840" y="2220253"/>
            <a:chExt cx="3096344" cy="895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33EBFE-FADD-448A-85DA-892A822EBD7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6D0EC-A8BC-40D8-A3E9-BC298C8F6A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D4178-DA8B-4A04-B670-2389CE7C0AA0}"/>
              </a:ext>
            </a:extLst>
          </p:cNvPr>
          <p:cNvGrpSpPr/>
          <p:nvPr/>
        </p:nvGrpSpPr>
        <p:grpSpPr>
          <a:xfrm>
            <a:off x="800456" y="4649544"/>
            <a:ext cx="2256490" cy="895840"/>
            <a:chOff x="3131840" y="2220253"/>
            <a:chExt cx="3096344" cy="8958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1EB15-B97E-4322-B5E3-52787B2184C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E0E10-12AD-42A4-8E0A-2526FD68364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630C88-4620-4DE8-880C-D3643F1022BC}"/>
              </a:ext>
            </a:extLst>
          </p:cNvPr>
          <p:cNvGrpSpPr/>
          <p:nvPr/>
        </p:nvGrpSpPr>
        <p:grpSpPr>
          <a:xfrm>
            <a:off x="9109608" y="2348860"/>
            <a:ext cx="2281936" cy="895840"/>
            <a:chOff x="3131840" y="2220253"/>
            <a:chExt cx="3096344" cy="895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69E35C-3B34-482D-A9EB-73485C7E2DB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9DBDB-4863-4DA6-BE07-A5EC23FAC5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521F73-553E-493E-BDD7-F556F7083B6D}"/>
              </a:ext>
            </a:extLst>
          </p:cNvPr>
          <p:cNvGrpSpPr/>
          <p:nvPr/>
        </p:nvGrpSpPr>
        <p:grpSpPr>
          <a:xfrm>
            <a:off x="9109608" y="4649544"/>
            <a:ext cx="2281936" cy="895840"/>
            <a:chOff x="3131840" y="2220253"/>
            <a:chExt cx="3096344" cy="8958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46D8B-8075-4A6C-A849-1811A5F87F0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9C6D3-EA93-49E2-8019-FDB2F3A8FE6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90B0B01-382E-461A-9EBA-204EDA63B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314842"/>
              </p:ext>
            </p:extLst>
          </p:nvPr>
        </p:nvGraphicFramePr>
        <p:xfrm>
          <a:off x="389243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54AB62B-62B5-4C1C-957B-03D306368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624664"/>
              </p:ext>
            </p:extLst>
          </p:nvPr>
        </p:nvGraphicFramePr>
        <p:xfrm>
          <a:off x="622188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5A11B26-E962-46F5-9D53-13CF55B93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98541"/>
              </p:ext>
            </p:extLst>
          </p:nvPr>
        </p:nvGraphicFramePr>
        <p:xfrm>
          <a:off x="389243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553D216-8AB0-4D15-82FD-09E4D322D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836723"/>
              </p:ext>
            </p:extLst>
          </p:nvPr>
        </p:nvGraphicFramePr>
        <p:xfrm>
          <a:off x="622188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angle 7">
            <a:extLst>
              <a:ext uri="{FF2B5EF4-FFF2-40B4-BE49-F238E27FC236}">
                <a16:creationId xmlns:a16="http://schemas.microsoft.com/office/drawing/2014/main" id="{DDA9C7FD-A1AF-4F03-9BA4-E23F5F332EA2}"/>
              </a:ext>
            </a:extLst>
          </p:cNvPr>
          <p:cNvSpPr/>
          <p:nvPr/>
        </p:nvSpPr>
        <p:spPr>
          <a:xfrm>
            <a:off x="3308593" y="26072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22C573FF-1D3D-4C18-9C53-A52C2C359495}"/>
              </a:ext>
            </a:extLst>
          </p:cNvPr>
          <p:cNvSpPr/>
          <p:nvPr/>
        </p:nvSpPr>
        <p:spPr>
          <a:xfrm>
            <a:off x="3309836" y="493338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8A76F2A0-949D-49DA-B661-24A2014538FE}"/>
              </a:ext>
            </a:extLst>
          </p:cNvPr>
          <p:cNvSpPr/>
          <p:nvPr/>
        </p:nvSpPr>
        <p:spPr>
          <a:xfrm rot="16200000">
            <a:off x="8536362" y="488325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6ED283D-088D-4BC7-AA1A-40603FA28F16}"/>
              </a:ext>
            </a:extLst>
          </p:cNvPr>
          <p:cNvSpPr>
            <a:spLocks noChangeAspect="1"/>
          </p:cNvSpPr>
          <p:nvPr/>
        </p:nvSpPr>
        <p:spPr>
          <a:xfrm rot="9900000">
            <a:off x="8523300" y="263807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6">
            <a:extLst>
              <a:ext uri="{FF2B5EF4-FFF2-40B4-BE49-F238E27FC236}">
                <a16:creationId xmlns:a16="http://schemas.microsoft.com/office/drawing/2014/main" id="{3C8D7799-0FAD-45BD-BAD6-9F63E3FB1C8A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E1029-E061-4804-AF42-343705CF3108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C56AFA7A-B846-49E5-B645-6054CE7DD6C2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D9FC4-1BEC-4AFC-8BB2-74ECCB621B36}"/>
              </a:ext>
            </a:extLst>
          </p:cNvPr>
          <p:cNvSpPr txBox="1"/>
          <p:nvPr/>
        </p:nvSpPr>
        <p:spPr>
          <a:xfrm>
            <a:off x="1128409" y="3904890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4DFE6F-93C8-4D35-9CE1-15D27608E6B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922C9-EC49-4748-B82C-B87AECF38B18}"/>
              </a:ext>
            </a:extLst>
          </p:cNvPr>
          <p:cNvGrpSpPr/>
          <p:nvPr/>
        </p:nvGrpSpPr>
        <p:grpSpPr>
          <a:xfrm>
            <a:off x="983971" y="1755063"/>
            <a:ext cx="4251628" cy="4203873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7559A73C-5DC6-4A3E-804C-C9C05CE41799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2A655-E1DE-47D9-AABF-0A8F75EBE8EC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80198A0-EEA3-4A4D-8B27-6394D881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2B0DFA0-00C4-455B-A39B-4C50985B23E0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6F53578-68DE-499E-B778-6104265DF68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A662413-1402-41FB-B7DA-211B6DFC01B7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32AFFE-46C5-4855-AD2B-9A5505D584D7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B03CE8-FB69-431B-8244-56CD6254CEA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27E80C2-401E-4F96-86AA-EEA24FDDF902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70DAC2-D451-44A9-858B-824E90E2C105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02D5F87-E334-4011-A113-84B426B8A907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984E011-24E1-4073-8BE3-8093066016A4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1AA7815-2226-4759-82B4-F492243CA4A5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71A0D1-4EE0-4AAF-AA07-82EF87819A71}"/>
              </a:ext>
            </a:extLst>
          </p:cNvPr>
          <p:cNvSpPr txBox="1"/>
          <p:nvPr/>
        </p:nvSpPr>
        <p:spPr>
          <a:xfrm>
            <a:off x="6318917" y="17759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066FC0-8BF1-4151-B4A9-1FCCE1A0BD17}"/>
              </a:ext>
            </a:extLst>
          </p:cNvPr>
          <p:cNvSpPr/>
          <p:nvPr/>
        </p:nvSpPr>
        <p:spPr>
          <a:xfrm>
            <a:off x="5814859" y="1849167"/>
            <a:ext cx="504058" cy="5040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25612-20EC-4228-9AA5-96FA72551151}"/>
              </a:ext>
            </a:extLst>
          </p:cNvPr>
          <p:cNvSpPr txBox="1"/>
          <p:nvPr/>
        </p:nvSpPr>
        <p:spPr>
          <a:xfrm>
            <a:off x="6318917" y="35153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436649-EAA3-4368-800C-CC43F1F4F5DB}"/>
              </a:ext>
            </a:extLst>
          </p:cNvPr>
          <p:cNvSpPr/>
          <p:nvPr/>
        </p:nvSpPr>
        <p:spPr>
          <a:xfrm>
            <a:off x="5814859" y="3588544"/>
            <a:ext cx="504058" cy="5040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153F6-A342-406F-BB87-437D4C06741D}"/>
              </a:ext>
            </a:extLst>
          </p:cNvPr>
          <p:cNvSpPr txBox="1"/>
          <p:nvPr/>
        </p:nvSpPr>
        <p:spPr>
          <a:xfrm>
            <a:off x="6318917" y="52547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8679F6-482F-4832-B26B-4175B8DA134B}"/>
              </a:ext>
            </a:extLst>
          </p:cNvPr>
          <p:cNvSpPr/>
          <p:nvPr/>
        </p:nvSpPr>
        <p:spPr>
          <a:xfrm>
            <a:off x="5814859" y="5327921"/>
            <a:ext cx="504058" cy="5040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73AB9-671B-4491-B410-5AF6E4093FA0}"/>
              </a:ext>
            </a:extLst>
          </p:cNvPr>
          <p:cNvSpPr txBox="1"/>
          <p:nvPr/>
        </p:nvSpPr>
        <p:spPr>
          <a:xfrm>
            <a:off x="2615796" y="27639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26C52-9BE3-444E-945F-2660D2BC7516}"/>
              </a:ext>
            </a:extLst>
          </p:cNvPr>
          <p:cNvSpPr txBox="1"/>
          <p:nvPr/>
        </p:nvSpPr>
        <p:spPr>
          <a:xfrm>
            <a:off x="1286824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69D7E4-A2E8-45CA-88CA-53365BD7EDB2}"/>
              </a:ext>
            </a:extLst>
          </p:cNvPr>
          <p:cNvSpPr txBox="1"/>
          <p:nvPr/>
        </p:nvSpPr>
        <p:spPr>
          <a:xfrm>
            <a:off x="3836411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05832D5-EE36-4329-BE6D-873F83F70585}"/>
              </a:ext>
            </a:extLst>
          </p:cNvPr>
          <p:cNvSpPr/>
          <p:nvPr/>
        </p:nvSpPr>
        <p:spPr>
          <a:xfrm rot="2700000">
            <a:off x="1649003" y="4380004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FB13EC3C-7CA7-4146-AEDC-89415B42745B}"/>
              </a:ext>
            </a:extLst>
          </p:cNvPr>
          <p:cNvSpPr/>
          <p:nvPr/>
        </p:nvSpPr>
        <p:spPr>
          <a:xfrm>
            <a:off x="2953871" y="2248454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D6F790E2-B56D-4BAB-A75B-D4FE6E9DA024}"/>
              </a:ext>
            </a:extLst>
          </p:cNvPr>
          <p:cNvSpPr>
            <a:spLocks noChangeAspect="1"/>
          </p:cNvSpPr>
          <p:nvPr/>
        </p:nvSpPr>
        <p:spPr>
          <a:xfrm>
            <a:off x="4152224" y="4453110"/>
            <a:ext cx="456399" cy="4602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3BBFC-2809-46F5-AAE4-063F7DFD89BB}"/>
              </a:ext>
            </a:extLst>
          </p:cNvPr>
          <p:cNvSpPr/>
          <p:nvPr/>
        </p:nvSpPr>
        <p:spPr>
          <a:xfrm rot="20052296">
            <a:off x="3520348" y="5234692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F572D-0AE4-4E63-B958-53B709D56A8C}"/>
              </a:ext>
            </a:extLst>
          </p:cNvPr>
          <p:cNvSpPr/>
          <p:nvPr/>
        </p:nvSpPr>
        <p:spPr>
          <a:xfrm rot="724390">
            <a:off x="5311315" y="5019188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62D61-B80F-4853-B958-090C478B4672}"/>
              </a:ext>
            </a:extLst>
          </p:cNvPr>
          <p:cNvSpPr/>
          <p:nvPr/>
        </p:nvSpPr>
        <p:spPr>
          <a:xfrm rot="20052296">
            <a:off x="7102156" y="4803554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22504-F1B1-4514-B2E1-265DD838694C}"/>
              </a:ext>
            </a:extLst>
          </p:cNvPr>
          <p:cNvSpPr/>
          <p:nvPr/>
        </p:nvSpPr>
        <p:spPr>
          <a:xfrm rot="724390">
            <a:off x="8893123" y="4588050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F4EDF-2461-4A15-9C7B-4FED7BA797D2}"/>
              </a:ext>
            </a:extLst>
          </p:cNvPr>
          <p:cNvSpPr/>
          <p:nvPr/>
        </p:nvSpPr>
        <p:spPr>
          <a:xfrm rot="20052296">
            <a:off x="-96572" y="5665699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44E26-790C-4086-8165-F701F87A0B08}"/>
              </a:ext>
            </a:extLst>
          </p:cNvPr>
          <p:cNvSpPr/>
          <p:nvPr/>
        </p:nvSpPr>
        <p:spPr>
          <a:xfrm rot="724390">
            <a:off x="1694395" y="5450195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68A08-CB37-46D3-B5C7-FAAA3EA98ADB}"/>
              </a:ext>
            </a:extLst>
          </p:cNvPr>
          <p:cNvSpPr/>
          <p:nvPr/>
        </p:nvSpPr>
        <p:spPr>
          <a:xfrm rot="8100000">
            <a:off x="4918205" y="1895039"/>
            <a:ext cx="833000" cy="83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5898C8-B04B-42C8-AF86-D91A287588DF}"/>
              </a:ext>
            </a:extLst>
          </p:cNvPr>
          <p:cNvCxnSpPr>
            <a:cxnSpLocks/>
          </p:cNvCxnSpPr>
          <p:nvPr/>
        </p:nvCxnSpPr>
        <p:spPr>
          <a:xfrm>
            <a:off x="5334705" y="2839596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2840679-3BE0-4D46-A11D-8C055A7F419F}"/>
              </a:ext>
            </a:extLst>
          </p:cNvPr>
          <p:cNvSpPr/>
          <p:nvPr/>
        </p:nvSpPr>
        <p:spPr>
          <a:xfrm rot="8100000">
            <a:off x="6785356" y="2297866"/>
            <a:ext cx="833000" cy="83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D7F86-528A-4C5F-BC24-05BB4CDE157F}"/>
              </a:ext>
            </a:extLst>
          </p:cNvPr>
          <p:cNvCxnSpPr>
            <a:cxnSpLocks/>
          </p:cNvCxnSpPr>
          <p:nvPr/>
        </p:nvCxnSpPr>
        <p:spPr>
          <a:xfrm>
            <a:off x="7201856" y="3242423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2F2E4F2-7D3C-4CA1-9D6C-D45A35B13EB4}"/>
              </a:ext>
            </a:extLst>
          </p:cNvPr>
          <p:cNvSpPr/>
          <p:nvPr/>
        </p:nvSpPr>
        <p:spPr>
          <a:xfrm rot="8100000">
            <a:off x="8518562" y="1476163"/>
            <a:ext cx="833000" cy="83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EA32C-B715-4813-BF7C-2E94F7A6BD46}"/>
              </a:ext>
            </a:extLst>
          </p:cNvPr>
          <p:cNvCxnSpPr>
            <a:cxnSpLocks/>
          </p:cNvCxnSpPr>
          <p:nvPr/>
        </p:nvCxnSpPr>
        <p:spPr>
          <a:xfrm>
            <a:off x="8935062" y="2420720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897AF63-D0FE-4B0A-8EDE-81515B2A45A6}"/>
              </a:ext>
            </a:extLst>
          </p:cNvPr>
          <p:cNvSpPr/>
          <p:nvPr/>
        </p:nvSpPr>
        <p:spPr>
          <a:xfrm rot="8100000">
            <a:off x="10356451" y="1856348"/>
            <a:ext cx="833000" cy="83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F8948-9A11-457C-9AA8-6AEBF85D2FF0}"/>
              </a:ext>
            </a:extLst>
          </p:cNvPr>
          <p:cNvCxnSpPr>
            <a:cxnSpLocks/>
          </p:cNvCxnSpPr>
          <p:nvPr/>
        </p:nvCxnSpPr>
        <p:spPr>
          <a:xfrm>
            <a:off x="10772951" y="2800905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2925017-DB38-443F-9E4D-C92A0F94631F}"/>
              </a:ext>
            </a:extLst>
          </p:cNvPr>
          <p:cNvSpPr/>
          <p:nvPr/>
        </p:nvSpPr>
        <p:spPr>
          <a:xfrm rot="8100000">
            <a:off x="1323533" y="2297626"/>
            <a:ext cx="833000" cy="83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34FD84-BADC-4FED-963A-D754BF5C9FA3}"/>
              </a:ext>
            </a:extLst>
          </p:cNvPr>
          <p:cNvCxnSpPr>
            <a:cxnSpLocks/>
          </p:cNvCxnSpPr>
          <p:nvPr/>
        </p:nvCxnSpPr>
        <p:spPr>
          <a:xfrm>
            <a:off x="1740033" y="3242183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8F49790-9646-4D99-966C-3A94B3DAC279}"/>
              </a:ext>
            </a:extLst>
          </p:cNvPr>
          <p:cNvSpPr/>
          <p:nvPr/>
        </p:nvSpPr>
        <p:spPr>
          <a:xfrm rot="8100000">
            <a:off x="3188393" y="2718365"/>
            <a:ext cx="833000" cy="83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B0BF8C-7047-42BF-90AE-D05B77933A9F}"/>
              </a:ext>
            </a:extLst>
          </p:cNvPr>
          <p:cNvCxnSpPr>
            <a:cxnSpLocks/>
          </p:cNvCxnSpPr>
          <p:nvPr/>
        </p:nvCxnSpPr>
        <p:spPr>
          <a:xfrm>
            <a:off x="3604893" y="3662922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3152D046-D798-4ECD-8F2C-5DAFCC7D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968" y="49932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0F12A2-B98B-42A2-A978-CAC26BEF3FBE}"/>
              </a:ext>
            </a:extLst>
          </p:cNvPr>
          <p:cNvGrpSpPr/>
          <p:nvPr/>
        </p:nvGrpSpPr>
        <p:grpSpPr>
          <a:xfrm>
            <a:off x="688678" y="3525590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D76BA7-E3A7-4613-B622-B834C4061D0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3429CE-4D98-4A6F-A98F-A928919851E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8E56DD1C-A480-4A2F-9DF4-F3D22B04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222" y="588502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2AC3A402-6629-41EA-9900-9394B260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12" y="54653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E70C52DF-D68C-4718-84DD-1AFF6FCA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667" y="4591868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ABBFB8B-2E32-4709-A26D-3F532A76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5" y="5418436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BF06D55-AC94-496F-BB21-AB1A1AC2E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62" y="502599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95327C-B7D5-4C7E-96E1-FB6A5EBE3965}"/>
              </a:ext>
            </a:extLst>
          </p:cNvPr>
          <p:cNvGrpSpPr/>
          <p:nvPr/>
        </p:nvGrpSpPr>
        <p:grpSpPr>
          <a:xfrm>
            <a:off x="2551061" y="419959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243E8A-F2F3-40AE-B266-9BAA93BEFD7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A73E0B-5C6B-4CF2-AE1A-0F8C8E8720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6391C2-2E4B-4D1B-9B4F-8B16778E06DD}"/>
              </a:ext>
            </a:extLst>
          </p:cNvPr>
          <p:cNvGrpSpPr/>
          <p:nvPr/>
        </p:nvGrpSpPr>
        <p:grpSpPr>
          <a:xfrm>
            <a:off x="7879753" y="268134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43E52A-2126-43FB-BC0C-47C1AAEA337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0B16F3-BA22-4869-ABB6-32BE4ECCA1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D32934-159F-457B-BAF5-60A08F02F9CF}"/>
              </a:ext>
            </a:extLst>
          </p:cNvPr>
          <p:cNvGrpSpPr/>
          <p:nvPr/>
        </p:nvGrpSpPr>
        <p:grpSpPr>
          <a:xfrm>
            <a:off x="9715788" y="3326423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2458AF-07F6-409E-AAB0-9D1A428880A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DFD178-AAD3-4FF9-8856-DBD1684F64C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798DCB-09C9-4905-8958-8218D8E0530E}"/>
              </a:ext>
            </a:extLst>
          </p:cNvPr>
          <p:cNvGrpSpPr/>
          <p:nvPr/>
        </p:nvGrpSpPr>
        <p:grpSpPr>
          <a:xfrm>
            <a:off x="4274219" y="3101332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B86F57-91CD-45AA-B7F2-C84AD58606F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566EDD-A4AF-40B3-BE44-D786C1C4396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3FADB-DE01-48CA-A2BB-AC249B8440BB}"/>
              </a:ext>
            </a:extLst>
          </p:cNvPr>
          <p:cNvGrpSpPr/>
          <p:nvPr/>
        </p:nvGrpSpPr>
        <p:grpSpPr>
          <a:xfrm>
            <a:off x="6151350" y="3766955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955CBF-50A2-44AC-8685-16B0313755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8232D0-D22C-4C26-8BC1-E354E94FB22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18C0178B-60C7-4D2A-B0CF-C9FD89341024}"/>
              </a:ext>
            </a:extLst>
          </p:cNvPr>
          <p:cNvSpPr/>
          <p:nvPr/>
        </p:nvSpPr>
        <p:spPr>
          <a:xfrm>
            <a:off x="8773364" y="1691196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Parallelogram 30">
            <a:extLst>
              <a:ext uri="{FF2B5EF4-FFF2-40B4-BE49-F238E27FC236}">
                <a16:creationId xmlns:a16="http://schemas.microsoft.com/office/drawing/2014/main" id="{7A7A6182-5781-4F60-887A-B5A6C4F7E5B7}"/>
              </a:ext>
            </a:extLst>
          </p:cNvPr>
          <p:cNvSpPr/>
          <p:nvPr/>
        </p:nvSpPr>
        <p:spPr>
          <a:xfrm flipH="1">
            <a:off x="1562689" y="2523821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3207F82E-D4B7-4C20-BBA5-B23D3D8EE8C3}"/>
              </a:ext>
            </a:extLst>
          </p:cNvPr>
          <p:cNvSpPr/>
          <p:nvPr/>
        </p:nvSpPr>
        <p:spPr>
          <a:xfrm>
            <a:off x="10612493" y="2070776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DEF0BE33-68DD-40B4-83E6-A437C1C1961D}"/>
              </a:ext>
            </a:extLst>
          </p:cNvPr>
          <p:cNvSpPr/>
          <p:nvPr/>
        </p:nvSpPr>
        <p:spPr>
          <a:xfrm>
            <a:off x="5144630" y="2093123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E0C4966E-1281-43C5-BCD4-262CCF74A4BF}"/>
              </a:ext>
            </a:extLst>
          </p:cNvPr>
          <p:cNvSpPr/>
          <p:nvPr/>
        </p:nvSpPr>
        <p:spPr>
          <a:xfrm>
            <a:off x="7022020" y="2500821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63733C20-4037-4991-B070-B8D83EF46154}"/>
              </a:ext>
            </a:extLst>
          </p:cNvPr>
          <p:cNvSpPr/>
          <p:nvPr/>
        </p:nvSpPr>
        <p:spPr>
          <a:xfrm flipH="1">
            <a:off x="3411110" y="296455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7D00D5-9683-4B9F-9D14-2E32FFEF93B5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9FDC6-BF59-4498-9D19-11F1D8F11746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C5958-066D-401E-A78F-E195B2045665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E0516EB8-CE6C-4EBA-BC6A-00AAE73AFA15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96684-A768-47E0-9677-E5A612207E89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5F999A-D2D2-446D-819A-952C7E847B00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A51596-EE39-4898-B08B-55D201B956C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B709118-A96D-4150-ADA7-C47749247347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5E550-997F-4E7E-B935-1DDEB436172D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6-68D9-4F02-ACF7-7D4E5EFFE116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0D7917F9-5A5A-44A9-8790-096BD5CD2CC5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C9611F-C73C-4C83-A601-B51838FCF3AC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FCAAF9-F6C3-474C-9EC9-1A635A0D8B63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9C160-5EAE-4CEC-B203-6502B0F5F57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7C144EB-BAA0-4A68-B1B9-DB7F76162D0A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FB8ED-DBB5-4CE6-8ED0-96E713970BD5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1D8F2-1D9A-4950-A70C-872AA60007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4F9F797D-39A6-490B-BDBF-3D4C45EDE791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BC7F9D-D05A-4B61-A3E6-6730252355D8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5F3828-1086-4C4E-851F-E3DC92DFED6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DC10C8-0987-4EC2-B98B-8D6B5728237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B048770-EE77-4AEA-8E80-EDF15CB87F70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E6E1CD-7AD8-4231-B048-F4901EBF0904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F51E96-4CB8-4D4B-87B1-66E574DF6F50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ADC6EED0-6BB3-41F2-A672-B51926404BA9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9C21FE-1F6D-4AA2-A85A-CE7689DA52F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0CEECE-AD2C-46BF-B63B-71F0BE37DDE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E5C1E3-FD68-47AF-B55E-63622D3911E5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67972D65-CE60-47CF-9329-792096756ECC}"/>
              </a:ext>
            </a:extLst>
          </p:cNvPr>
          <p:cNvSpPr/>
          <p:nvPr/>
        </p:nvSpPr>
        <p:spPr>
          <a:xfrm rot="2700000">
            <a:off x="3832812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3F4BEBDF-3788-405C-9CBD-F576AFC256B9}"/>
              </a:ext>
            </a:extLst>
          </p:cNvPr>
          <p:cNvSpPr/>
          <p:nvPr/>
        </p:nvSpPr>
        <p:spPr>
          <a:xfrm flipH="1">
            <a:off x="3764460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5A53010A-6E26-4523-92C5-CFCC2DA2B4AB}"/>
              </a:ext>
            </a:extLst>
          </p:cNvPr>
          <p:cNvSpPr/>
          <p:nvPr/>
        </p:nvSpPr>
        <p:spPr>
          <a:xfrm>
            <a:off x="3813680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0DEC3BED-1D59-4441-98B8-9F9A52A9B6E6}"/>
              </a:ext>
            </a:extLst>
          </p:cNvPr>
          <p:cNvSpPr>
            <a:spLocks noChangeAspect="1"/>
          </p:cNvSpPr>
          <p:nvPr/>
        </p:nvSpPr>
        <p:spPr>
          <a:xfrm>
            <a:off x="3788878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44118" y="773568"/>
            <a:ext cx="1090376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9DE07-485A-4329-91E3-96F931F94F7A}"/>
              </a:ext>
            </a:extLst>
          </p:cNvPr>
          <p:cNvSpPr txBox="1"/>
          <p:nvPr/>
        </p:nvSpPr>
        <p:spPr>
          <a:xfrm>
            <a:off x="1984834" y="1910435"/>
            <a:ext cx="823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6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C123C-772C-4D4B-AC66-8E9D8666B982}"/>
              </a:ext>
            </a:extLst>
          </p:cNvPr>
          <p:cNvSpPr txBox="1"/>
          <p:nvPr/>
        </p:nvSpPr>
        <p:spPr>
          <a:xfrm>
            <a:off x="1984834" y="2540178"/>
            <a:ext cx="82303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863207" y="459043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0A4A4A-88F6-4A8F-A5CD-F41140607D56}"/>
              </a:ext>
            </a:extLst>
          </p:cNvPr>
          <p:cNvSpPr/>
          <p:nvPr/>
        </p:nvSpPr>
        <p:spPr>
          <a:xfrm>
            <a:off x="287067" y="303133"/>
            <a:ext cx="11617867" cy="6251735"/>
          </a:xfrm>
          <a:custGeom>
            <a:avLst/>
            <a:gdLst>
              <a:gd name="connsiteX0" fmla="*/ 0 w 11617867"/>
              <a:gd name="connsiteY0" fmla="*/ 0 h 6251735"/>
              <a:gd name="connsiteX1" fmla="*/ 11617867 w 11617867"/>
              <a:gd name="connsiteY1" fmla="*/ 0 h 6251735"/>
              <a:gd name="connsiteX2" fmla="*/ 11617867 w 11617867"/>
              <a:gd name="connsiteY2" fmla="*/ 4329492 h 6251735"/>
              <a:gd name="connsiteX3" fmla="*/ 11550473 w 11617867"/>
              <a:gd name="connsiteY3" fmla="*/ 4128390 h 6251735"/>
              <a:gd name="connsiteX4" fmla="*/ 11550473 w 11617867"/>
              <a:gd name="connsiteY4" fmla="*/ 67394 h 6251735"/>
              <a:gd name="connsiteX5" fmla="*/ 67394 w 11617867"/>
              <a:gd name="connsiteY5" fmla="*/ 67394 h 6251735"/>
              <a:gd name="connsiteX6" fmla="*/ 67394 w 11617867"/>
              <a:gd name="connsiteY6" fmla="*/ 6184341 h 6251735"/>
              <a:gd name="connsiteX7" fmla="*/ 9813562 w 11617867"/>
              <a:gd name="connsiteY7" fmla="*/ 6184341 h 6251735"/>
              <a:gd name="connsiteX8" fmla="*/ 9860387 w 11617867"/>
              <a:gd name="connsiteY8" fmla="*/ 6251735 h 6251735"/>
              <a:gd name="connsiteX9" fmla="*/ 0 w 11617867"/>
              <a:gd name="connsiteY9" fmla="*/ 6251735 h 62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17867" h="6251735">
                <a:moveTo>
                  <a:pt x="0" y="0"/>
                </a:moveTo>
                <a:lnTo>
                  <a:pt x="11617867" y="0"/>
                </a:lnTo>
                <a:lnTo>
                  <a:pt x="11617867" y="4329492"/>
                </a:lnTo>
                <a:lnTo>
                  <a:pt x="11550473" y="4128390"/>
                </a:lnTo>
                <a:lnTo>
                  <a:pt x="11550473" y="67394"/>
                </a:lnTo>
                <a:lnTo>
                  <a:pt x="67394" y="67394"/>
                </a:lnTo>
                <a:lnTo>
                  <a:pt x="67394" y="6184341"/>
                </a:lnTo>
                <a:lnTo>
                  <a:pt x="9813562" y="6184341"/>
                </a:lnTo>
                <a:lnTo>
                  <a:pt x="9860387" y="6251735"/>
                </a:lnTo>
                <a:lnTo>
                  <a:pt x="0" y="6251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98BE8E-55D6-4AB2-8C30-B8844C9B9609}"/>
              </a:ext>
            </a:extLst>
          </p:cNvPr>
          <p:cNvGrpSpPr/>
          <p:nvPr/>
        </p:nvGrpSpPr>
        <p:grpSpPr>
          <a:xfrm>
            <a:off x="954983" y="1106024"/>
            <a:ext cx="2793172" cy="4645953"/>
            <a:chOff x="4821685" y="2083007"/>
            <a:chExt cx="2793172" cy="46459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880277-0911-468F-92F4-ADAB85AA4C61}"/>
                </a:ext>
              </a:extLst>
            </p:cNvPr>
            <p:cNvSpPr txBox="1"/>
            <p:nvPr/>
          </p:nvSpPr>
          <p:spPr>
            <a:xfrm>
              <a:off x="4821685" y="2759378"/>
              <a:ext cx="279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F35AD-987D-479E-BFE7-974862445BEF}"/>
                </a:ext>
              </a:extLst>
            </p:cNvPr>
            <p:cNvSpPr txBox="1"/>
            <p:nvPr/>
          </p:nvSpPr>
          <p:spPr>
            <a:xfrm>
              <a:off x="4821685" y="3127974"/>
              <a:ext cx="27931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B14020-2042-4C0E-B20B-DECAE790ED73}"/>
                </a:ext>
              </a:extLst>
            </p:cNvPr>
            <p:cNvSpPr txBox="1"/>
            <p:nvPr/>
          </p:nvSpPr>
          <p:spPr>
            <a:xfrm>
              <a:off x="5537675" y="2113785"/>
              <a:ext cx="2077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144B60-510A-4038-BE35-5B9E518736F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906B8-FF11-491D-8118-6DAB152B5186}"/>
              </a:ext>
            </a:extLst>
          </p:cNvPr>
          <p:cNvGrpSpPr/>
          <p:nvPr/>
        </p:nvGrpSpPr>
        <p:grpSpPr>
          <a:xfrm>
            <a:off x="4402120" y="1106024"/>
            <a:ext cx="2793172" cy="4645953"/>
            <a:chOff x="4821685" y="2083007"/>
            <a:chExt cx="2793172" cy="46459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83603-171A-4D7C-BEA0-E78DA276DB86}"/>
                </a:ext>
              </a:extLst>
            </p:cNvPr>
            <p:cNvSpPr txBox="1"/>
            <p:nvPr/>
          </p:nvSpPr>
          <p:spPr>
            <a:xfrm>
              <a:off x="4821685" y="2759378"/>
              <a:ext cx="279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580EBB-F958-4D5A-B510-9B1790626313}"/>
                </a:ext>
              </a:extLst>
            </p:cNvPr>
            <p:cNvSpPr txBox="1"/>
            <p:nvPr/>
          </p:nvSpPr>
          <p:spPr>
            <a:xfrm>
              <a:off x="4821685" y="3127974"/>
              <a:ext cx="27931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585A78-9ED2-4C5F-98E3-32CF60E9271C}"/>
                </a:ext>
              </a:extLst>
            </p:cNvPr>
            <p:cNvSpPr txBox="1"/>
            <p:nvPr/>
          </p:nvSpPr>
          <p:spPr>
            <a:xfrm>
              <a:off x="5537675" y="2113785"/>
              <a:ext cx="2077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FB7721-2F1C-4315-8A2D-F6477D6CF9EA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AB92C9-49F8-4F6E-A0BA-63E05BFD55BF}"/>
              </a:ext>
            </a:extLst>
          </p:cNvPr>
          <p:cNvSpPr txBox="1"/>
          <p:nvPr/>
        </p:nvSpPr>
        <p:spPr>
          <a:xfrm>
            <a:off x="8521590" y="148212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D3731-A1CD-43F9-A457-A2331DD11AB2}"/>
              </a:ext>
            </a:extLst>
          </p:cNvPr>
          <p:cNvSpPr txBox="1"/>
          <p:nvPr/>
        </p:nvSpPr>
        <p:spPr>
          <a:xfrm>
            <a:off x="8521590" y="72130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93CE9-D33B-4C72-8966-E72BE5ED5F80}"/>
              </a:ext>
            </a:extLst>
          </p:cNvPr>
          <p:cNvSpPr txBox="1"/>
          <p:nvPr/>
        </p:nvSpPr>
        <p:spPr>
          <a:xfrm>
            <a:off x="9026286" y="1936283"/>
            <a:ext cx="255257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Layout </a:t>
            </a:r>
          </a:p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Text Slide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B7A2893-9BCA-436F-8183-79AE4376B6A4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937C9-B632-4D3F-B8E8-95938878A8B7}"/>
              </a:ext>
            </a:extLst>
          </p:cNvPr>
          <p:cNvGrpSpPr/>
          <p:nvPr/>
        </p:nvGrpSpPr>
        <p:grpSpPr>
          <a:xfrm>
            <a:off x="4898070" y="2738511"/>
            <a:ext cx="4777152" cy="1261859"/>
            <a:chOff x="6685635" y="2630483"/>
            <a:chExt cx="4777152" cy="12618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05C176-8719-4D33-9847-3AEE0D3582B4}"/>
                </a:ext>
              </a:extLst>
            </p:cNvPr>
            <p:cNvSpPr txBox="1"/>
            <p:nvPr/>
          </p:nvSpPr>
          <p:spPr>
            <a:xfrm>
              <a:off x="6685635" y="263048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5887CC-0360-4EB3-9FD8-0C79FFB8D3CF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A169A-5D7F-44A5-917C-9C11C983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A2D2C-7789-4A0D-B524-62CED8E4DBB0}"/>
              </a:ext>
            </a:extLst>
          </p:cNvPr>
          <p:cNvGrpSpPr/>
          <p:nvPr/>
        </p:nvGrpSpPr>
        <p:grpSpPr>
          <a:xfrm>
            <a:off x="161580" y="1193630"/>
            <a:ext cx="3336427" cy="2261435"/>
            <a:chOff x="8575466" y="4002385"/>
            <a:chExt cx="4090559" cy="27725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11FD3C-8BDA-422D-853B-D2FBA5495CBA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613FA5-9C84-44B3-ABCF-1A16F9867D1B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4E38F-4110-4E72-8939-C94F05278B85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270A4F-7C66-4402-BB62-AD29EC7FBB58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6CEB75-61F9-451D-8A36-6E5543ADACD3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CAA70A-6760-4E40-9628-70CE32C2665C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DCF249-0075-4DC8-A634-4E5D69B3C2ED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1ADB35-2A89-4F90-BA4E-32211D51D803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05D887-0D48-4F62-87BF-0B12E56782A0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8291CF-2D73-4163-BC0A-37260D200604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9E3269-A703-4335-B3D5-683E26D6B585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4661A-39EC-4E7C-989C-5DB4719FD486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3CFBCF-DF38-4AAA-B161-2F2BF81C98C7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E17C85-30A5-4165-8016-6EE04194B398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4">
              <a:extLst>
                <a:ext uri="{FF2B5EF4-FFF2-40B4-BE49-F238E27FC236}">
                  <a16:creationId xmlns:a16="http://schemas.microsoft.com/office/drawing/2014/main" id="{D4E874A0-BA83-49CB-8910-4F5B27E0079E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3E7E42-7A87-4986-BBAF-C01E3728A8D8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9C1F65-175F-4671-AA5D-BE12918EE84C}"/>
              </a:ext>
            </a:extLst>
          </p:cNvPr>
          <p:cNvGrpSpPr/>
          <p:nvPr/>
        </p:nvGrpSpPr>
        <p:grpSpPr>
          <a:xfrm>
            <a:off x="8628051" y="1069931"/>
            <a:ext cx="3311594" cy="3310007"/>
            <a:chOff x="7349506" y="2050332"/>
            <a:chExt cx="3998746" cy="39968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AF8394-F323-409D-A0FA-0DFE22B40CC7}"/>
                </a:ext>
              </a:extLst>
            </p:cNvPr>
            <p:cNvGrpSpPr/>
            <p:nvPr/>
          </p:nvGrpSpPr>
          <p:grpSpPr>
            <a:xfrm>
              <a:off x="7349506" y="2050332"/>
              <a:ext cx="3998746" cy="3996830"/>
              <a:chOff x="4709778" y="2467644"/>
              <a:chExt cx="2800698" cy="279935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30AAC88-122C-478C-8B9E-510F1DEE3577}"/>
                  </a:ext>
                </a:extLst>
              </p:cNvPr>
              <p:cNvGrpSpPr/>
              <p:nvPr/>
            </p:nvGrpSpPr>
            <p:grpSpPr>
              <a:xfrm>
                <a:off x="5172700" y="2922546"/>
                <a:ext cx="1867380" cy="1866423"/>
                <a:chOff x="4574848" y="1897856"/>
                <a:chExt cx="3028217" cy="3026664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BCC11A2-0582-4D87-A90B-7275A8E2988A}"/>
                    </a:ext>
                  </a:extLst>
                </p:cNvPr>
                <p:cNvSpPr/>
                <p:nvPr/>
              </p:nvSpPr>
              <p:spPr>
                <a:xfrm>
                  <a:off x="4575624" y="1897856"/>
                  <a:ext cx="3026664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7C60019-98D3-45B4-BA74-C62703B5106E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443D731-5844-4B81-8213-DC8654119A04}"/>
                  </a:ext>
                </a:extLst>
              </p:cNvPr>
              <p:cNvGrpSpPr/>
              <p:nvPr/>
            </p:nvGrpSpPr>
            <p:grpSpPr>
              <a:xfrm>
                <a:off x="4709778" y="2467644"/>
                <a:ext cx="2800698" cy="2799356"/>
                <a:chOff x="2666849" y="0"/>
                <a:chExt cx="6856254" cy="6852965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DFB91CA-C0AA-44C7-8738-6E1ACD213776}"/>
                    </a:ext>
                  </a:extLst>
                </p:cNvPr>
                <p:cNvSpPr/>
                <p:nvPr/>
              </p:nvSpPr>
              <p:spPr>
                <a:xfrm>
                  <a:off x="5430278" y="5839841"/>
                  <a:ext cx="671369" cy="1003916"/>
                </a:xfrm>
                <a:custGeom>
                  <a:avLst/>
                  <a:gdLst>
                    <a:gd name="connsiteX0" fmla="*/ 0 w 671368"/>
                    <a:gd name="connsiteY0" fmla="*/ 505534 h 1003915"/>
                    <a:gd name="connsiteX1" fmla="*/ 16941 w 671368"/>
                    <a:gd name="connsiteY1" fmla="*/ 422084 h 1003915"/>
                    <a:gd name="connsiteX2" fmla="*/ 40157 w 671368"/>
                    <a:gd name="connsiteY2" fmla="*/ 439652 h 1003915"/>
                    <a:gd name="connsiteX3" fmla="*/ 174430 w 671368"/>
                    <a:gd name="connsiteY3" fmla="*/ 609691 h 1003915"/>
                    <a:gd name="connsiteX4" fmla="*/ 189489 w 671368"/>
                    <a:gd name="connsiteY4" fmla="*/ 622867 h 1003915"/>
                    <a:gd name="connsiteX5" fmla="*/ 200156 w 671368"/>
                    <a:gd name="connsiteY5" fmla="*/ 567024 h 1003915"/>
                    <a:gd name="connsiteX6" fmla="*/ 229018 w 671368"/>
                    <a:gd name="connsiteY6" fmla="*/ 184281 h 1003915"/>
                    <a:gd name="connsiteX7" fmla="*/ 239058 w 671368"/>
                    <a:gd name="connsiteY7" fmla="*/ 21772 h 1003915"/>
                    <a:gd name="connsiteX8" fmla="*/ 245959 w 671368"/>
                    <a:gd name="connsiteY8" fmla="*/ 1694 h 1003915"/>
                    <a:gd name="connsiteX9" fmla="*/ 322508 w 671368"/>
                    <a:gd name="connsiteY9" fmla="*/ 12361 h 1003915"/>
                    <a:gd name="connsiteX10" fmla="*/ 328782 w 671368"/>
                    <a:gd name="connsiteY10" fmla="*/ 34949 h 1003915"/>
                    <a:gd name="connsiteX11" fmla="*/ 343841 w 671368"/>
                    <a:gd name="connsiteY11" fmla="*/ 303496 h 1003915"/>
                    <a:gd name="connsiteX12" fmla="*/ 341331 w 671368"/>
                    <a:gd name="connsiteY12" fmla="*/ 329222 h 1003915"/>
                    <a:gd name="connsiteX13" fmla="*/ 343214 w 671368"/>
                    <a:gd name="connsiteY13" fmla="*/ 333614 h 1003915"/>
                    <a:gd name="connsiteX14" fmla="*/ 342586 w 671368"/>
                    <a:gd name="connsiteY14" fmla="*/ 332359 h 1003915"/>
                    <a:gd name="connsiteX15" fmla="*/ 357645 w 671368"/>
                    <a:gd name="connsiteY15" fmla="*/ 262712 h 1003915"/>
                    <a:gd name="connsiteX16" fmla="*/ 419135 w 671368"/>
                    <a:gd name="connsiteY16" fmla="*/ 55654 h 1003915"/>
                    <a:gd name="connsiteX17" fmla="*/ 432939 w 671368"/>
                    <a:gd name="connsiteY17" fmla="*/ 27419 h 1003915"/>
                    <a:gd name="connsiteX18" fmla="*/ 506350 w 671368"/>
                    <a:gd name="connsiteY18" fmla="*/ 31811 h 1003915"/>
                    <a:gd name="connsiteX19" fmla="*/ 511370 w 671368"/>
                    <a:gd name="connsiteY19" fmla="*/ 71968 h 1003915"/>
                    <a:gd name="connsiteX20" fmla="*/ 437331 w 671368"/>
                    <a:gd name="connsiteY20" fmla="*/ 413927 h 1003915"/>
                    <a:gd name="connsiteX21" fmla="*/ 420390 w 671368"/>
                    <a:gd name="connsiteY21" fmla="*/ 567652 h 1003915"/>
                    <a:gd name="connsiteX22" fmla="*/ 414743 w 671368"/>
                    <a:gd name="connsiteY22" fmla="*/ 654867 h 1003915"/>
                    <a:gd name="connsiteX23" fmla="*/ 449252 w 671368"/>
                    <a:gd name="connsiteY23" fmla="*/ 636043 h 1003915"/>
                    <a:gd name="connsiteX24" fmla="*/ 634349 w 671368"/>
                    <a:gd name="connsiteY24" fmla="*/ 508671 h 1003915"/>
                    <a:gd name="connsiteX25" fmla="*/ 668232 w 671368"/>
                    <a:gd name="connsiteY25" fmla="*/ 499887 h 1003915"/>
                    <a:gd name="connsiteX26" fmla="*/ 664467 w 671368"/>
                    <a:gd name="connsiteY26" fmla="*/ 581456 h 1003915"/>
                    <a:gd name="connsiteX27" fmla="*/ 410978 w 671368"/>
                    <a:gd name="connsiteY27" fmla="*/ 760278 h 1003915"/>
                    <a:gd name="connsiteX28" fmla="*/ 365174 w 671368"/>
                    <a:gd name="connsiteY28" fmla="*/ 766553 h 1003915"/>
                    <a:gd name="connsiteX29" fmla="*/ 327528 w 671368"/>
                    <a:gd name="connsiteY29" fmla="*/ 772827 h 1003915"/>
                    <a:gd name="connsiteX30" fmla="*/ 345724 w 671368"/>
                    <a:gd name="connsiteY30" fmla="*/ 819886 h 1003915"/>
                    <a:gd name="connsiteX31" fmla="*/ 400939 w 671368"/>
                    <a:gd name="connsiteY31" fmla="*/ 932199 h 1003915"/>
                    <a:gd name="connsiteX32" fmla="*/ 339449 w 671368"/>
                    <a:gd name="connsiteY32" fmla="*/ 995571 h 1003915"/>
                    <a:gd name="connsiteX33" fmla="*/ 137411 w 671368"/>
                    <a:gd name="connsiteY33" fmla="*/ 949767 h 1003915"/>
                    <a:gd name="connsiteX34" fmla="*/ 175685 w 671368"/>
                    <a:gd name="connsiteY34" fmla="*/ 810474 h 1003915"/>
                    <a:gd name="connsiteX35" fmla="*/ 215842 w 671368"/>
                    <a:gd name="connsiteY35" fmla="*/ 797298 h 1003915"/>
                    <a:gd name="connsiteX36" fmla="*/ 235920 w 671368"/>
                    <a:gd name="connsiteY36" fmla="*/ 777846 h 1003915"/>
                    <a:gd name="connsiteX37" fmla="*/ 215215 w 671368"/>
                    <a:gd name="connsiteY37" fmla="*/ 749611 h 1003915"/>
                    <a:gd name="connsiteX38" fmla="*/ 156234 w 671368"/>
                    <a:gd name="connsiteY38" fmla="*/ 715730 h 1003915"/>
                    <a:gd name="connsiteX39" fmla="*/ 0 w 671368"/>
                    <a:gd name="connsiteY39" fmla="*/ 505534 h 1003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71368" h="1003915">
                      <a:moveTo>
                        <a:pt x="0" y="505534"/>
                      </a:moveTo>
                      <a:cubicBezTo>
                        <a:pt x="5647" y="477927"/>
                        <a:pt x="11294" y="449692"/>
                        <a:pt x="16941" y="422084"/>
                      </a:cubicBezTo>
                      <a:cubicBezTo>
                        <a:pt x="30745" y="419574"/>
                        <a:pt x="34510" y="432123"/>
                        <a:pt x="40157" y="439652"/>
                      </a:cubicBezTo>
                      <a:cubicBezTo>
                        <a:pt x="83451" y="497377"/>
                        <a:pt x="127999" y="554475"/>
                        <a:pt x="174430" y="609691"/>
                      </a:cubicBezTo>
                      <a:cubicBezTo>
                        <a:pt x="178195" y="614083"/>
                        <a:pt x="180705" y="620357"/>
                        <a:pt x="189489" y="622867"/>
                      </a:cubicBezTo>
                      <a:cubicBezTo>
                        <a:pt x="198273" y="605298"/>
                        <a:pt x="197018" y="585220"/>
                        <a:pt x="200156" y="567024"/>
                      </a:cubicBezTo>
                      <a:cubicBezTo>
                        <a:pt x="224626" y="440280"/>
                        <a:pt x="226509" y="312281"/>
                        <a:pt x="229018" y="184281"/>
                      </a:cubicBezTo>
                      <a:cubicBezTo>
                        <a:pt x="230273" y="130321"/>
                        <a:pt x="231528" y="75733"/>
                        <a:pt x="239058" y="21772"/>
                      </a:cubicBezTo>
                      <a:cubicBezTo>
                        <a:pt x="240312" y="14870"/>
                        <a:pt x="240312" y="7341"/>
                        <a:pt x="245959" y="1694"/>
                      </a:cubicBezTo>
                      <a:cubicBezTo>
                        <a:pt x="272312" y="-3325"/>
                        <a:pt x="297410" y="3576"/>
                        <a:pt x="322508" y="12361"/>
                      </a:cubicBezTo>
                      <a:cubicBezTo>
                        <a:pt x="328155" y="18635"/>
                        <a:pt x="328782" y="26792"/>
                        <a:pt x="328782" y="34949"/>
                      </a:cubicBezTo>
                      <a:cubicBezTo>
                        <a:pt x="329410" y="124674"/>
                        <a:pt x="337567" y="214399"/>
                        <a:pt x="343841" y="303496"/>
                      </a:cubicBezTo>
                      <a:cubicBezTo>
                        <a:pt x="344469" y="312908"/>
                        <a:pt x="341959" y="322320"/>
                        <a:pt x="341331" y="329222"/>
                      </a:cubicBezTo>
                      <a:cubicBezTo>
                        <a:pt x="340704" y="336123"/>
                        <a:pt x="346979" y="333614"/>
                        <a:pt x="343214" y="333614"/>
                      </a:cubicBezTo>
                      <a:cubicBezTo>
                        <a:pt x="342586" y="333614"/>
                        <a:pt x="342586" y="332986"/>
                        <a:pt x="342586" y="332359"/>
                      </a:cubicBezTo>
                      <a:cubicBezTo>
                        <a:pt x="341331" y="307888"/>
                        <a:pt x="350743" y="285300"/>
                        <a:pt x="357645" y="262712"/>
                      </a:cubicBezTo>
                      <a:cubicBezTo>
                        <a:pt x="379606" y="194320"/>
                        <a:pt x="400312" y="124674"/>
                        <a:pt x="419135" y="55654"/>
                      </a:cubicBezTo>
                      <a:cubicBezTo>
                        <a:pt x="421645" y="45615"/>
                        <a:pt x="424154" y="34949"/>
                        <a:pt x="432939" y="27419"/>
                      </a:cubicBezTo>
                      <a:cubicBezTo>
                        <a:pt x="458037" y="17380"/>
                        <a:pt x="482507" y="24910"/>
                        <a:pt x="506350" y="31811"/>
                      </a:cubicBezTo>
                      <a:cubicBezTo>
                        <a:pt x="519527" y="43733"/>
                        <a:pt x="513879" y="58164"/>
                        <a:pt x="511370" y="71968"/>
                      </a:cubicBezTo>
                      <a:cubicBezTo>
                        <a:pt x="490036" y="186791"/>
                        <a:pt x="464311" y="300359"/>
                        <a:pt x="437331" y="413927"/>
                      </a:cubicBezTo>
                      <a:cubicBezTo>
                        <a:pt x="425409" y="464750"/>
                        <a:pt x="424154" y="516201"/>
                        <a:pt x="420390" y="567652"/>
                      </a:cubicBezTo>
                      <a:cubicBezTo>
                        <a:pt x="417880" y="595886"/>
                        <a:pt x="411606" y="624122"/>
                        <a:pt x="414743" y="654867"/>
                      </a:cubicBezTo>
                      <a:cubicBezTo>
                        <a:pt x="428547" y="651102"/>
                        <a:pt x="438586" y="642945"/>
                        <a:pt x="449252" y="636043"/>
                      </a:cubicBezTo>
                      <a:cubicBezTo>
                        <a:pt x="511997" y="595259"/>
                        <a:pt x="572860" y="551966"/>
                        <a:pt x="634349" y="508671"/>
                      </a:cubicBezTo>
                      <a:cubicBezTo>
                        <a:pt x="643761" y="501770"/>
                        <a:pt x="653173" y="487338"/>
                        <a:pt x="668232" y="499887"/>
                      </a:cubicBezTo>
                      <a:cubicBezTo>
                        <a:pt x="673251" y="527495"/>
                        <a:pt x="678271" y="555103"/>
                        <a:pt x="664467" y="581456"/>
                      </a:cubicBezTo>
                      <a:cubicBezTo>
                        <a:pt x="582271" y="644200"/>
                        <a:pt x="498821" y="704435"/>
                        <a:pt x="410978" y="760278"/>
                      </a:cubicBezTo>
                      <a:cubicBezTo>
                        <a:pt x="395292" y="770317"/>
                        <a:pt x="381488" y="768434"/>
                        <a:pt x="365174" y="766553"/>
                      </a:cubicBezTo>
                      <a:cubicBezTo>
                        <a:pt x="352626" y="765297"/>
                        <a:pt x="334430" y="755258"/>
                        <a:pt x="327528" y="772827"/>
                      </a:cubicBezTo>
                      <a:cubicBezTo>
                        <a:pt x="320626" y="791023"/>
                        <a:pt x="321881" y="807337"/>
                        <a:pt x="345724" y="819886"/>
                      </a:cubicBezTo>
                      <a:cubicBezTo>
                        <a:pt x="393410" y="843728"/>
                        <a:pt x="414115" y="889532"/>
                        <a:pt x="400939" y="932199"/>
                      </a:cubicBezTo>
                      <a:cubicBezTo>
                        <a:pt x="391527" y="962943"/>
                        <a:pt x="368312" y="982395"/>
                        <a:pt x="339449" y="995571"/>
                      </a:cubicBezTo>
                      <a:cubicBezTo>
                        <a:pt x="272940" y="1025688"/>
                        <a:pt x="176313" y="1003727"/>
                        <a:pt x="137411" y="949767"/>
                      </a:cubicBezTo>
                      <a:cubicBezTo>
                        <a:pt x="99764" y="897689"/>
                        <a:pt x="114823" y="841219"/>
                        <a:pt x="175685" y="810474"/>
                      </a:cubicBezTo>
                      <a:cubicBezTo>
                        <a:pt x="188234" y="804199"/>
                        <a:pt x="202038" y="799807"/>
                        <a:pt x="215842" y="797298"/>
                      </a:cubicBezTo>
                      <a:cubicBezTo>
                        <a:pt x="228391" y="794788"/>
                        <a:pt x="233411" y="791023"/>
                        <a:pt x="235920" y="777846"/>
                      </a:cubicBezTo>
                      <a:cubicBezTo>
                        <a:pt x="240312" y="757768"/>
                        <a:pt x="233411" y="748356"/>
                        <a:pt x="215215" y="749611"/>
                      </a:cubicBezTo>
                      <a:cubicBezTo>
                        <a:pt x="186979" y="751494"/>
                        <a:pt x="171921" y="735808"/>
                        <a:pt x="156234" y="715730"/>
                      </a:cubicBezTo>
                      <a:cubicBezTo>
                        <a:pt x="103529" y="646710"/>
                        <a:pt x="47059" y="579573"/>
                        <a:pt x="0" y="5055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D790E9C-F0B8-4415-B86B-4F9BEF321114}"/>
                    </a:ext>
                  </a:extLst>
                </p:cNvPr>
                <p:cNvSpPr/>
                <p:nvPr/>
              </p:nvSpPr>
              <p:spPr>
                <a:xfrm>
                  <a:off x="6095373" y="5842775"/>
                  <a:ext cx="658820" cy="1010190"/>
                </a:xfrm>
                <a:custGeom>
                  <a:avLst/>
                  <a:gdLst>
                    <a:gd name="connsiteX0" fmla="*/ 0 w 658819"/>
                    <a:gd name="connsiteY0" fmla="*/ 578521 h 1010190"/>
                    <a:gd name="connsiteX1" fmla="*/ 0 w 658819"/>
                    <a:gd name="connsiteY1" fmla="*/ 493816 h 1010190"/>
                    <a:gd name="connsiteX2" fmla="*/ 26980 w 658819"/>
                    <a:gd name="connsiteY2" fmla="*/ 506992 h 1010190"/>
                    <a:gd name="connsiteX3" fmla="*/ 187607 w 658819"/>
                    <a:gd name="connsiteY3" fmla="*/ 636246 h 1010190"/>
                    <a:gd name="connsiteX4" fmla="*/ 213959 w 658819"/>
                    <a:gd name="connsiteY4" fmla="*/ 650678 h 1010190"/>
                    <a:gd name="connsiteX5" fmla="*/ 203920 w 658819"/>
                    <a:gd name="connsiteY5" fmla="*/ 493816 h 1010190"/>
                    <a:gd name="connsiteX6" fmla="*/ 129254 w 658819"/>
                    <a:gd name="connsiteY6" fmla="*/ 64642 h 1010190"/>
                    <a:gd name="connsiteX7" fmla="*/ 130509 w 658819"/>
                    <a:gd name="connsiteY7" fmla="*/ 28877 h 1010190"/>
                    <a:gd name="connsiteX8" fmla="*/ 208312 w 658819"/>
                    <a:gd name="connsiteY8" fmla="*/ 24485 h 1010190"/>
                    <a:gd name="connsiteX9" fmla="*/ 226508 w 658819"/>
                    <a:gd name="connsiteY9" fmla="*/ 79701 h 1010190"/>
                    <a:gd name="connsiteX10" fmla="*/ 285489 w 658819"/>
                    <a:gd name="connsiteY10" fmla="*/ 284876 h 1010190"/>
                    <a:gd name="connsiteX11" fmla="*/ 294273 w 658819"/>
                    <a:gd name="connsiteY11" fmla="*/ 333817 h 1010190"/>
                    <a:gd name="connsiteX12" fmla="*/ 308077 w 658819"/>
                    <a:gd name="connsiteY12" fmla="*/ 98524 h 1010190"/>
                    <a:gd name="connsiteX13" fmla="*/ 318743 w 658819"/>
                    <a:gd name="connsiteY13" fmla="*/ 14446 h 1010190"/>
                    <a:gd name="connsiteX14" fmla="*/ 395292 w 658819"/>
                    <a:gd name="connsiteY14" fmla="*/ 2524 h 1010190"/>
                    <a:gd name="connsiteX15" fmla="*/ 407841 w 658819"/>
                    <a:gd name="connsiteY15" fmla="*/ 109818 h 1010190"/>
                    <a:gd name="connsiteX16" fmla="*/ 409095 w 658819"/>
                    <a:gd name="connsiteY16" fmla="*/ 404091 h 1010190"/>
                    <a:gd name="connsiteX17" fmla="*/ 437331 w 658819"/>
                    <a:gd name="connsiteY17" fmla="*/ 634364 h 1010190"/>
                    <a:gd name="connsiteX18" fmla="*/ 480625 w 658819"/>
                    <a:gd name="connsiteY18" fmla="*/ 591070 h 1010190"/>
                    <a:gd name="connsiteX19" fmla="*/ 625565 w 658819"/>
                    <a:gd name="connsiteY19" fmla="*/ 429816 h 1010190"/>
                    <a:gd name="connsiteX20" fmla="*/ 648780 w 658819"/>
                    <a:gd name="connsiteY20" fmla="*/ 417267 h 1010190"/>
                    <a:gd name="connsiteX21" fmla="*/ 664467 w 658819"/>
                    <a:gd name="connsiteY21" fmla="*/ 500090 h 1010190"/>
                    <a:gd name="connsiteX22" fmla="*/ 456782 w 658819"/>
                    <a:gd name="connsiteY22" fmla="*/ 732873 h 1010190"/>
                    <a:gd name="connsiteX23" fmla="*/ 407213 w 658819"/>
                    <a:gd name="connsiteY23" fmla="*/ 748559 h 1010190"/>
                    <a:gd name="connsiteX24" fmla="*/ 379606 w 658819"/>
                    <a:gd name="connsiteY24" fmla="*/ 766128 h 1010190"/>
                    <a:gd name="connsiteX25" fmla="*/ 400939 w 658819"/>
                    <a:gd name="connsiteY25" fmla="*/ 801893 h 1010190"/>
                    <a:gd name="connsiteX26" fmla="*/ 446115 w 658819"/>
                    <a:gd name="connsiteY26" fmla="*/ 823853 h 1010190"/>
                    <a:gd name="connsiteX27" fmla="*/ 441095 w 658819"/>
                    <a:gd name="connsiteY27" fmla="*/ 975695 h 1010190"/>
                    <a:gd name="connsiteX28" fmla="*/ 259763 w 658819"/>
                    <a:gd name="connsiteY28" fmla="*/ 993264 h 1010190"/>
                    <a:gd name="connsiteX29" fmla="*/ 200783 w 658819"/>
                    <a:gd name="connsiteY29" fmla="*/ 916716 h 1010190"/>
                    <a:gd name="connsiteX30" fmla="*/ 254743 w 658819"/>
                    <a:gd name="connsiteY30" fmla="*/ 821971 h 1010190"/>
                    <a:gd name="connsiteX31" fmla="*/ 283606 w 658819"/>
                    <a:gd name="connsiteY31" fmla="*/ 807540 h 1010190"/>
                    <a:gd name="connsiteX32" fmla="*/ 292390 w 658819"/>
                    <a:gd name="connsiteY32" fmla="*/ 783069 h 1010190"/>
                    <a:gd name="connsiteX33" fmla="*/ 274194 w 658819"/>
                    <a:gd name="connsiteY33" fmla="*/ 764873 h 1010190"/>
                    <a:gd name="connsiteX34" fmla="*/ 158744 w 658819"/>
                    <a:gd name="connsiteY34" fmla="*/ 710913 h 1010190"/>
                    <a:gd name="connsiteX35" fmla="*/ 0 w 658819"/>
                    <a:gd name="connsiteY35" fmla="*/ 578521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8819" h="1010190">
                      <a:moveTo>
                        <a:pt x="0" y="578521"/>
                      </a:moveTo>
                      <a:cubicBezTo>
                        <a:pt x="0" y="550286"/>
                        <a:pt x="0" y="522051"/>
                        <a:pt x="0" y="493816"/>
                      </a:cubicBezTo>
                      <a:cubicBezTo>
                        <a:pt x="13176" y="490051"/>
                        <a:pt x="18823" y="500718"/>
                        <a:pt x="26980" y="506992"/>
                      </a:cubicBezTo>
                      <a:cubicBezTo>
                        <a:pt x="80940" y="549659"/>
                        <a:pt x="132391" y="594835"/>
                        <a:pt x="187607" y="636246"/>
                      </a:cubicBezTo>
                      <a:cubicBezTo>
                        <a:pt x="195136" y="641893"/>
                        <a:pt x="201410" y="650051"/>
                        <a:pt x="213959" y="650678"/>
                      </a:cubicBezTo>
                      <a:cubicBezTo>
                        <a:pt x="213332" y="597972"/>
                        <a:pt x="209567" y="545894"/>
                        <a:pt x="203920" y="493816"/>
                      </a:cubicBezTo>
                      <a:cubicBezTo>
                        <a:pt x="188862" y="348875"/>
                        <a:pt x="148077" y="208327"/>
                        <a:pt x="129254" y="64642"/>
                      </a:cubicBezTo>
                      <a:cubicBezTo>
                        <a:pt x="127999" y="52720"/>
                        <a:pt x="120470" y="40799"/>
                        <a:pt x="130509" y="28877"/>
                      </a:cubicBezTo>
                      <a:cubicBezTo>
                        <a:pt x="156234" y="23858"/>
                        <a:pt x="181960" y="18211"/>
                        <a:pt x="208312" y="24485"/>
                      </a:cubicBezTo>
                      <a:cubicBezTo>
                        <a:pt x="220234" y="40799"/>
                        <a:pt x="222116" y="60877"/>
                        <a:pt x="226508" y="79701"/>
                      </a:cubicBezTo>
                      <a:cubicBezTo>
                        <a:pt x="244077" y="148720"/>
                        <a:pt x="264783" y="217111"/>
                        <a:pt x="285489" y="284876"/>
                      </a:cubicBezTo>
                      <a:cubicBezTo>
                        <a:pt x="290508" y="301190"/>
                        <a:pt x="294900" y="316876"/>
                        <a:pt x="294273" y="333817"/>
                      </a:cubicBezTo>
                      <a:cubicBezTo>
                        <a:pt x="294900" y="255386"/>
                        <a:pt x="307449" y="177582"/>
                        <a:pt x="308077" y="98524"/>
                      </a:cubicBezTo>
                      <a:cubicBezTo>
                        <a:pt x="308077" y="70289"/>
                        <a:pt x="309959" y="42054"/>
                        <a:pt x="318743" y="14446"/>
                      </a:cubicBezTo>
                      <a:cubicBezTo>
                        <a:pt x="342586" y="642"/>
                        <a:pt x="368311" y="-3122"/>
                        <a:pt x="395292" y="2524"/>
                      </a:cubicBezTo>
                      <a:cubicBezTo>
                        <a:pt x="408468" y="37034"/>
                        <a:pt x="406586" y="74054"/>
                        <a:pt x="407841" y="109818"/>
                      </a:cubicBezTo>
                      <a:cubicBezTo>
                        <a:pt x="409723" y="207700"/>
                        <a:pt x="407213" y="306209"/>
                        <a:pt x="409095" y="404091"/>
                      </a:cubicBezTo>
                      <a:cubicBezTo>
                        <a:pt x="410350" y="480012"/>
                        <a:pt x="427292" y="554051"/>
                        <a:pt x="437331" y="634364"/>
                      </a:cubicBezTo>
                      <a:cubicBezTo>
                        <a:pt x="455527" y="618050"/>
                        <a:pt x="468703" y="605501"/>
                        <a:pt x="480625" y="591070"/>
                      </a:cubicBezTo>
                      <a:cubicBezTo>
                        <a:pt x="527683" y="536482"/>
                        <a:pt x="580389" y="486287"/>
                        <a:pt x="625565" y="429816"/>
                      </a:cubicBezTo>
                      <a:cubicBezTo>
                        <a:pt x="631212" y="422914"/>
                        <a:pt x="635604" y="411620"/>
                        <a:pt x="648780" y="417267"/>
                      </a:cubicBezTo>
                      <a:cubicBezTo>
                        <a:pt x="653800" y="444875"/>
                        <a:pt x="659447" y="472483"/>
                        <a:pt x="664467" y="500090"/>
                      </a:cubicBezTo>
                      <a:cubicBezTo>
                        <a:pt x="601722" y="583541"/>
                        <a:pt x="530193" y="658834"/>
                        <a:pt x="456782" y="732873"/>
                      </a:cubicBezTo>
                      <a:cubicBezTo>
                        <a:pt x="442978" y="746677"/>
                        <a:pt x="424782" y="746677"/>
                        <a:pt x="407213" y="748559"/>
                      </a:cubicBezTo>
                      <a:cubicBezTo>
                        <a:pt x="395292" y="749814"/>
                        <a:pt x="380860" y="748559"/>
                        <a:pt x="379606" y="766128"/>
                      </a:cubicBezTo>
                      <a:cubicBezTo>
                        <a:pt x="378351" y="783069"/>
                        <a:pt x="378351" y="798128"/>
                        <a:pt x="400939" y="801893"/>
                      </a:cubicBezTo>
                      <a:cubicBezTo>
                        <a:pt x="417880" y="804402"/>
                        <a:pt x="432939" y="813187"/>
                        <a:pt x="446115" y="823853"/>
                      </a:cubicBezTo>
                      <a:cubicBezTo>
                        <a:pt x="502585" y="867774"/>
                        <a:pt x="500075" y="934284"/>
                        <a:pt x="441095" y="975695"/>
                      </a:cubicBezTo>
                      <a:cubicBezTo>
                        <a:pt x="383998" y="1015225"/>
                        <a:pt x="323135" y="1023382"/>
                        <a:pt x="259763" y="993264"/>
                      </a:cubicBezTo>
                      <a:cubicBezTo>
                        <a:pt x="227763" y="978205"/>
                        <a:pt x="202665" y="953734"/>
                        <a:pt x="200783" y="916716"/>
                      </a:cubicBezTo>
                      <a:cubicBezTo>
                        <a:pt x="198273" y="875304"/>
                        <a:pt x="219607" y="843304"/>
                        <a:pt x="254743" y="821971"/>
                      </a:cubicBezTo>
                      <a:cubicBezTo>
                        <a:pt x="264155" y="816324"/>
                        <a:pt x="273567" y="811932"/>
                        <a:pt x="283606" y="807540"/>
                      </a:cubicBezTo>
                      <a:cubicBezTo>
                        <a:pt x="295528" y="802520"/>
                        <a:pt x="295528" y="793108"/>
                        <a:pt x="292390" y="783069"/>
                      </a:cubicBezTo>
                      <a:cubicBezTo>
                        <a:pt x="289880" y="774285"/>
                        <a:pt x="287998" y="761736"/>
                        <a:pt x="274194" y="764873"/>
                      </a:cubicBezTo>
                      <a:cubicBezTo>
                        <a:pt x="222116" y="776167"/>
                        <a:pt x="191999" y="737893"/>
                        <a:pt x="158744" y="710913"/>
                      </a:cubicBezTo>
                      <a:cubicBezTo>
                        <a:pt x="104783" y="669501"/>
                        <a:pt x="52705" y="623070"/>
                        <a:pt x="0" y="5785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E75AD1A-4FC6-489D-9C39-A1E5262EE528}"/>
                    </a:ext>
                  </a:extLst>
                </p:cNvPr>
                <p:cNvSpPr/>
                <p:nvPr/>
              </p:nvSpPr>
              <p:spPr>
                <a:xfrm>
                  <a:off x="8512913" y="2759719"/>
                  <a:ext cx="1010190" cy="671369"/>
                </a:xfrm>
                <a:custGeom>
                  <a:avLst/>
                  <a:gdLst>
                    <a:gd name="connsiteX0" fmla="*/ 498835 w 1010190"/>
                    <a:gd name="connsiteY0" fmla="*/ 2931 h 671368"/>
                    <a:gd name="connsiteX1" fmla="*/ 604247 w 1010190"/>
                    <a:gd name="connsiteY1" fmla="*/ 88892 h 671368"/>
                    <a:gd name="connsiteX2" fmla="*/ 720952 w 1010190"/>
                    <a:gd name="connsiteY2" fmla="*/ 198695 h 671368"/>
                    <a:gd name="connsiteX3" fmla="*/ 747932 w 1010190"/>
                    <a:gd name="connsiteY3" fmla="*/ 259558 h 671368"/>
                    <a:gd name="connsiteX4" fmla="*/ 761736 w 1010190"/>
                    <a:gd name="connsiteY4" fmla="*/ 289047 h 671368"/>
                    <a:gd name="connsiteX5" fmla="*/ 801265 w 1010190"/>
                    <a:gd name="connsiteY5" fmla="*/ 265205 h 671368"/>
                    <a:gd name="connsiteX6" fmla="*/ 830128 w 1010190"/>
                    <a:gd name="connsiteY6" fmla="*/ 211871 h 671368"/>
                    <a:gd name="connsiteX7" fmla="*/ 978832 w 1010190"/>
                    <a:gd name="connsiteY7" fmla="*/ 230067 h 671368"/>
                    <a:gd name="connsiteX8" fmla="*/ 1010205 w 1010190"/>
                    <a:gd name="connsiteY8" fmla="*/ 302851 h 671368"/>
                    <a:gd name="connsiteX9" fmla="*/ 1010205 w 1010190"/>
                    <a:gd name="connsiteY9" fmla="*/ 356184 h 671368"/>
                    <a:gd name="connsiteX10" fmla="*/ 971303 w 1010190"/>
                    <a:gd name="connsiteY10" fmla="*/ 439007 h 671368"/>
                    <a:gd name="connsiteX11" fmla="*/ 820716 w 1010190"/>
                    <a:gd name="connsiteY11" fmla="*/ 410772 h 671368"/>
                    <a:gd name="connsiteX12" fmla="*/ 806284 w 1010190"/>
                    <a:gd name="connsiteY12" fmla="*/ 381910 h 671368"/>
                    <a:gd name="connsiteX13" fmla="*/ 781186 w 1010190"/>
                    <a:gd name="connsiteY13" fmla="*/ 374380 h 671368"/>
                    <a:gd name="connsiteX14" fmla="*/ 764246 w 1010190"/>
                    <a:gd name="connsiteY14" fmla="*/ 393204 h 671368"/>
                    <a:gd name="connsiteX15" fmla="*/ 715933 w 1010190"/>
                    <a:gd name="connsiteY15" fmla="*/ 502380 h 671368"/>
                    <a:gd name="connsiteX16" fmla="*/ 576639 w 1010190"/>
                    <a:gd name="connsiteY16" fmla="*/ 666771 h 671368"/>
                    <a:gd name="connsiteX17" fmla="*/ 495698 w 1010190"/>
                    <a:gd name="connsiteY17" fmla="*/ 671163 h 671368"/>
                    <a:gd name="connsiteX18" fmla="*/ 502600 w 1010190"/>
                    <a:gd name="connsiteY18" fmla="*/ 642928 h 671368"/>
                    <a:gd name="connsiteX19" fmla="*/ 634992 w 1010190"/>
                    <a:gd name="connsiteY19" fmla="*/ 478536 h 671368"/>
                    <a:gd name="connsiteX20" fmla="*/ 651305 w 1010190"/>
                    <a:gd name="connsiteY20" fmla="*/ 454066 h 671368"/>
                    <a:gd name="connsiteX21" fmla="*/ 587933 w 1010190"/>
                    <a:gd name="connsiteY21" fmla="*/ 455321 h 671368"/>
                    <a:gd name="connsiteX22" fmla="*/ 339464 w 1010190"/>
                    <a:gd name="connsiteY22" fmla="*/ 486694 h 671368"/>
                    <a:gd name="connsiteX23" fmla="*/ 58367 w 1010190"/>
                    <a:gd name="connsiteY23" fmla="*/ 538772 h 671368"/>
                    <a:gd name="connsiteX24" fmla="*/ 28250 w 1010190"/>
                    <a:gd name="connsiteY24" fmla="*/ 536262 h 671368"/>
                    <a:gd name="connsiteX25" fmla="*/ 23858 w 1010190"/>
                    <a:gd name="connsiteY25" fmla="*/ 458458 h 671368"/>
                    <a:gd name="connsiteX26" fmla="*/ 58367 w 1010190"/>
                    <a:gd name="connsiteY26" fmla="*/ 445909 h 671368"/>
                    <a:gd name="connsiteX27" fmla="*/ 289268 w 1010190"/>
                    <a:gd name="connsiteY27" fmla="*/ 379400 h 671368"/>
                    <a:gd name="connsiteX28" fmla="*/ 333189 w 1010190"/>
                    <a:gd name="connsiteY28" fmla="*/ 371871 h 671368"/>
                    <a:gd name="connsiteX29" fmla="*/ 109190 w 1010190"/>
                    <a:gd name="connsiteY29" fmla="*/ 358067 h 671368"/>
                    <a:gd name="connsiteX30" fmla="*/ 14446 w 1010190"/>
                    <a:gd name="connsiteY30" fmla="*/ 346773 h 671368"/>
                    <a:gd name="connsiteX31" fmla="*/ 2524 w 1010190"/>
                    <a:gd name="connsiteY31" fmla="*/ 270224 h 671368"/>
                    <a:gd name="connsiteX32" fmla="*/ 30132 w 1010190"/>
                    <a:gd name="connsiteY32" fmla="*/ 262695 h 671368"/>
                    <a:gd name="connsiteX33" fmla="*/ 315621 w 1010190"/>
                    <a:gd name="connsiteY33" fmla="*/ 257675 h 671368"/>
                    <a:gd name="connsiteX34" fmla="*/ 613031 w 1010190"/>
                    <a:gd name="connsiteY34" fmla="*/ 231322 h 671368"/>
                    <a:gd name="connsiteX35" fmla="*/ 628090 w 1010190"/>
                    <a:gd name="connsiteY35" fmla="*/ 225675 h 671368"/>
                    <a:gd name="connsiteX36" fmla="*/ 610521 w 1010190"/>
                    <a:gd name="connsiteY36" fmla="*/ 203715 h 671368"/>
                    <a:gd name="connsiteX37" fmla="*/ 434836 w 1010190"/>
                    <a:gd name="connsiteY37" fmla="*/ 43088 h 671368"/>
                    <a:gd name="connsiteX38" fmla="*/ 416012 w 1010190"/>
                    <a:gd name="connsiteY38" fmla="*/ 18618 h 671368"/>
                    <a:gd name="connsiteX39" fmla="*/ 498835 w 1010190"/>
                    <a:gd name="connsiteY39" fmla="*/ 2931 h 67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10190" h="671368">
                      <a:moveTo>
                        <a:pt x="498835" y="2931"/>
                      </a:moveTo>
                      <a:cubicBezTo>
                        <a:pt x="533972" y="31167"/>
                        <a:pt x="570364" y="58774"/>
                        <a:pt x="604247" y="88892"/>
                      </a:cubicBezTo>
                      <a:cubicBezTo>
                        <a:pt x="644403" y="124656"/>
                        <a:pt x="681423" y="162930"/>
                        <a:pt x="720952" y="198695"/>
                      </a:cubicBezTo>
                      <a:cubicBezTo>
                        <a:pt x="739148" y="215636"/>
                        <a:pt x="748559" y="234460"/>
                        <a:pt x="747932" y="259558"/>
                      </a:cubicBezTo>
                      <a:cubicBezTo>
                        <a:pt x="747932" y="270852"/>
                        <a:pt x="746050" y="289047"/>
                        <a:pt x="761736" y="289047"/>
                      </a:cubicBezTo>
                      <a:cubicBezTo>
                        <a:pt x="777422" y="289675"/>
                        <a:pt x="797501" y="290930"/>
                        <a:pt x="801265" y="265205"/>
                      </a:cubicBezTo>
                      <a:cubicBezTo>
                        <a:pt x="804402" y="245126"/>
                        <a:pt x="815069" y="227558"/>
                        <a:pt x="830128" y="211871"/>
                      </a:cubicBezTo>
                      <a:cubicBezTo>
                        <a:pt x="877813" y="164185"/>
                        <a:pt x="942441" y="172342"/>
                        <a:pt x="978832" y="230067"/>
                      </a:cubicBezTo>
                      <a:cubicBezTo>
                        <a:pt x="993264" y="252656"/>
                        <a:pt x="999538" y="278381"/>
                        <a:pt x="1010205" y="302851"/>
                      </a:cubicBezTo>
                      <a:cubicBezTo>
                        <a:pt x="1010205" y="320420"/>
                        <a:pt x="1010205" y="338616"/>
                        <a:pt x="1010205" y="356184"/>
                      </a:cubicBezTo>
                      <a:cubicBezTo>
                        <a:pt x="1000166" y="385047"/>
                        <a:pt x="994519" y="416419"/>
                        <a:pt x="971303" y="439007"/>
                      </a:cubicBezTo>
                      <a:cubicBezTo>
                        <a:pt x="925499" y="482929"/>
                        <a:pt x="853343" y="469125"/>
                        <a:pt x="820716" y="410772"/>
                      </a:cubicBezTo>
                      <a:cubicBezTo>
                        <a:pt x="815696" y="401360"/>
                        <a:pt x="811304" y="391949"/>
                        <a:pt x="806284" y="381910"/>
                      </a:cubicBezTo>
                      <a:cubicBezTo>
                        <a:pt x="800638" y="370616"/>
                        <a:pt x="791226" y="371243"/>
                        <a:pt x="781186" y="374380"/>
                      </a:cubicBezTo>
                      <a:cubicBezTo>
                        <a:pt x="771775" y="376890"/>
                        <a:pt x="761108" y="380027"/>
                        <a:pt x="764246" y="393204"/>
                      </a:cubicBezTo>
                      <a:cubicBezTo>
                        <a:pt x="775540" y="441517"/>
                        <a:pt x="741658" y="471007"/>
                        <a:pt x="715933" y="502380"/>
                      </a:cubicBezTo>
                      <a:cubicBezTo>
                        <a:pt x="670756" y="558222"/>
                        <a:pt x="623070" y="611555"/>
                        <a:pt x="576639" y="666771"/>
                      </a:cubicBezTo>
                      <a:cubicBezTo>
                        <a:pt x="550286" y="680575"/>
                        <a:pt x="522678" y="675555"/>
                        <a:pt x="495698" y="671163"/>
                      </a:cubicBezTo>
                      <a:cubicBezTo>
                        <a:pt x="481894" y="657987"/>
                        <a:pt x="496326" y="650457"/>
                        <a:pt x="502600" y="642928"/>
                      </a:cubicBezTo>
                      <a:cubicBezTo>
                        <a:pt x="546521" y="587712"/>
                        <a:pt x="592325" y="534379"/>
                        <a:pt x="634992" y="478536"/>
                      </a:cubicBezTo>
                      <a:cubicBezTo>
                        <a:pt x="640639" y="471635"/>
                        <a:pt x="646913" y="465360"/>
                        <a:pt x="651305" y="454066"/>
                      </a:cubicBezTo>
                      <a:cubicBezTo>
                        <a:pt x="629344" y="452184"/>
                        <a:pt x="608638" y="454066"/>
                        <a:pt x="587933" y="455321"/>
                      </a:cubicBezTo>
                      <a:cubicBezTo>
                        <a:pt x="504482" y="461596"/>
                        <a:pt x="421032" y="468497"/>
                        <a:pt x="339464" y="486694"/>
                      </a:cubicBezTo>
                      <a:cubicBezTo>
                        <a:pt x="246602" y="507399"/>
                        <a:pt x="152484" y="523085"/>
                        <a:pt x="58367" y="538772"/>
                      </a:cubicBezTo>
                      <a:cubicBezTo>
                        <a:pt x="48328" y="540654"/>
                        <a:pt x="37662" y="545673"/>
                        <a:pt x="28250" y="536262"/>
                      </a:cubicBezTo>
                      <a:cubicBezTo>
                        <a:pt x="23230" y="510536"/>
                        <a:pt x="17583" y="484811"/>
                        <a:pt x="23858" y="458458"/>
                      </a:cubicBezTo>
                      <a:cubicBezTo>
                        <a:pt x="33269" y="449047"/>
                        <a:pt x="46446" y="449047"/>
                        <a:pt x="58367" y="445909"/>
                      </a:cubicBezTo>
                      <a:cubicBezTo>
                        <a:pt x="136171" y="425831"/>
                        <a:pt x="212719" y="402615"/>
                        <a:pt x="289268" y="379400"/>
                      </a:cubicBezTo>
                      <a:cubicBezTo>
                        <a:pt x="303699" y="375008"/>
                        <a:pt x="318131" y="370616"/>
                        <a:pt x="333189" y="371871"/>
                      </a:cubicBezTo>
                      <a:cubicBezTo>
                        <a:pt x="258523" y="371243"/>
                        <a:pt x="183857" y="359322"/>
                        <a:pt x="109190" y="358067"/>
                      </a:cubicBezTo>
                      <a:cubicBezTo>
                        <a:pt x="77191" y="357439"/>
                        <a:pt x="45191" y="356184"/>
                        <a:pt x="14446" y="346773"/>
                      </a:cubicBezTo>
                      <a:cubicBezTo>
                        <a:pt x="642" y="322930"/>
                        <a:pt x="-3122" y="297204"/>
                        <a:pt x="2524" y="270224"/>
                      </a:cubicBezTo>
                      <a:cubicBezTo>
                        <a:pt x="10054" y="262067"/>
                        <a:pt x="20093" y="263322"/>
                        <a:pt x="30132" y="262695"/>
                      </a:cubicBezTo>
                      <a:cubicBezTo>
                        <a:pt x="125504" y="254538"/>
                        <a:pt x="220876" y="255165"/>
                        <a:pt x="315621" y="257675"/>
                      </a:cubicBezTo>
                      <a:cubicBezTo>
                        <a:pt x="416012" y="260185"/>
                        <a:pt x="514522" y="246381"/>
                        <a:pt x="613031" y="231322"/>
                      </a:cubicBezTo>
                      <a:cubicBezTo>
                        <a:pt x="618050" y="230695"/>
                        <a:pt x="623697" y="230695"/>
                        <a:pt x="628090" y="225675"/>
                      </a:cubicBezTo>
                      <a:cubicBezTo>
                        <a:pt x="626207" y="215009"/>
                        <a:pt x="617423" y="209989"/>
                        <a:pt x="610521" y="203715"/>
                      </a:cubicBezTo>
                      <a:cubicBezTo>
                        <a:pt x="551541" y="150382"/>
                        <a:pt x="495698" y="94539"/>
                        <a:pt x="434836" y="43088"/>
                      </a:cubicBezTo>
                      <a:cubicBezTo>
                        <a:pt x="426679" y="36186"/>
                        <a:pt x="416640" y="31167"/>
                        <a:pt x="416012" y="18618"/>
                      </a:cubicBezTo>
                      <a:cubicBezTo>
                        <a:pt x="440483" y="4814"/>
                        <a:pt x="468090" y="-5225"/>
                        <a:pt x="498835" y="29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8467DD4-03AF-4232-BF7C-20B1AB24AF6D}"/>
                    </a:ext>
                  </a:extLst>
                </p:cNvPr>
                <p:cNvSpPr/>
                <p:nvPr/>
              </p:nvSpPr>
              <p:spPr>
                <a:xfrm>
                  <a:off x="5427012" y="0"/>
                  <a:ext cx="677643" cy="1010190"/>
                </a:xfrm>
                <a:custGeom>
                  <a:avLst/>
                  <a:gdLst>
                    <a:gd name="connsiteX0" fmla="*/ 357774 w 677643"/>
                    <a:gd name="connsiteY0" fmla="*/ 0 h 1010190"/>
                    <a:gd name="connsiteX1" fmla="*/ 409853 w 677643"/>
                    <a:gd name="connsiteY1" fmla="*/ 18823 h 1010190"/>
                    <a:gd name="connsiteX2" fmla="*/ 468205 w 677643"/>
                    <a:gd name="connsiteY2" fmla="*/ 95999 h 1010190"/>
                    <a:gd name="connsiteX3" fmla="*/ 415500 w 677643"/>
                    <a:gd name="connsiteY3" fmla="*/ 188234 h 1010190"/>
                    <a:gd name="connsiteX4" fmla="*/ 384755 w 677643"/>
                    <a:gd name="connsiteY4" fmla="*/ 203920 h 1010190"/>
                    <a:gd name="connsiteX5" fmla="*/ 376598 w 677643"/>
                    <a:gd name="connsiteY5" fmla="*/ 229018 h 1010190"/>
                    <a:gd name="connsiteX6" fmla="*/ 395421 w 677643"/>
                    <a:gd name="connsiteY6" fmla="*/ 246587 h 1010190"/>
                    <a:gd name="connsiteX7" fmla="*/ 510871 w 677643"/>
                    <a:gd name="connsiteY7" fmla="*/ 300547 h 1010190"/>
                    <a:gd name="connsiteX8" fmla="*/ 669616 w 677643"/>
                    <a:gd name="connsiteY8" fmla="*/ 434821 h 1010190"/>
                    <a:gd name="connsiteX9" fmla="*/ 674008 w 677643"/>
                    <a:gd name="connsiteY9" fmla="*/ 515762 h 1010190"/>
                    <a:gd name="connsiteX10" fmla="*/ 645773 w 677643"/>
                    <a:gd name="connsiteY10" fmla="*/ 508860 h 1010190"/>
                    <a:gd name="connsiteX11" fmla="*/ 487656 w 677643"/>
                    <a:gd name="connsiteY11" fmla="*/ 381488 h 1010190"/>
                    <a:gd name="connsiteX12" fmla="*/ 458793 w 677643"/>
                    <a:gd name="connsiteY12" fmla="*/ 362037 h 1010190"/>
                    <a:gd name="connsiteX13" fmla="*/ 456283 w 677643"/>
                    <a:gd name="connsiteY13" fmla="*/ 378978 h 1010190"/>
                    <a:gd name="connsiteX14" fmla="*/ 524048 w 677643"/>
                    <a:gd name="connsiteY14" fmla="*/ 851446 h 1010190"/>
                    <a:gd name="connsiteX15" fmla="*/ 541617 w 677643"/>
                    <a:gd name="connsiteY15" fmla="*/ 956857 h 1010190"/>
                    <a:gd name="connsiteX16" fmla="*/ 538479 w 677643"/>
                    <a:gd name="connsiteY16" fmla="*/ 984465 h 1010190"/>
                    <a:gd name="connsiteX17" fmla="*/ 460676 w 677643"/>
                    <a:gd name="connsiteY17" fmla="*/ 988857 h 1010190"/>
                    <a:gd name="connsiteX18" fmla="*/ 442480 w 677643"/>
                    <a:gd name="connsiteY18" fmla="*/ 933642 h 1010190"/>
                    <a:gd name="connsiteX19" fmla="*/ 383500 w 677643"/>
                    <a:gd name="connsiteY19" fmla="*/ 728466 h 1010190"/>
                    <a:gd name="connsiteX20" fmla="*/ 374715 w 677643"/>
                    <a:gd name="connsiteY20" fmla="*/ 687682 h 1010190"/>
                    <a:gd name="connsiteX21" fmla="*/ 360912 w 677643"/>
                    <a:gd name="connsiteY21" fmla="*/ 914191 h 1010190"/>
                    <a:gd name="connsiteX22" fmla="*/ 350245 w 677643"/>
                    <a:gd name="connsiteY22" fmla="*/ 998269 h 1010190"/>
                    <a:gd name="connsiteX23" fmla="*/ 273696 w 677643"/>
                    <a:gd name="connsiteY23" fmla="*/ 1010190 h 1010190"/>
                    <a:gd name="connsiteX24" fmla="*/ 261147 w 677643"/>
                    <a:gd name="connsiteY24" fmla="*/ 902897 h 1010190"/>
                    <a:gd name="connsiteX25" fmla="*/ 259892 w 677643"/>
                    <a:gd name="connsiteY25" fmla="*/ 611761 h 1010190"/>
                    <a:gd name="connsiteX26" fmla="*/ 231030 w 677643"/>
                    <a:gd name="connsiteY26" fmla="*/ 382743 h 1010190"/>
                    <a:gd name="connsiteX27" fmla="*/ 212834 w 677643"/>
                    <a:gd name="connsiteY27" fmla="*/ 394037 h 1010190"/>
                    <a:gd name="connsiteX28" fmla="*/ 48443 w 677643"/>
                    <a:gd name="connsiteY28" fmla="*/ 573487 h 1010190"/>
                    <a:gd name="connsiteX29" fmla="*/ 20208 w 677643"/>
                    <a:gd name="connsiteY29" fmla="*/ 596075 h 1010190"/>
                    <a:gd name="connsiteX30" fmla="*/ 3267 w 677643"/>
                    <a:gd name="connsiteY30" fmla="*/ 511370 h 1010190"/>
                    <a:gd name="connsiteX31" fmla="*/ 212207 w 677643"/>
                    <a:gd name="connsiteY31" fmla="*/ 277332 h 1010190"/>
                    <a:gd name="connsiteX32" fmla="*/ 261775 w 677643"/>
                    <a:gd name="connsiteY32" fmla="*/ 262900 h 1010190"/>
                    <a:gd name="connsiteX33" fmla="*/ 288128 w 677643"/>
                    <a:gd name="connsiteY33" fmla="*/ 243450 h 1010190"/>
                    <a:gd name="connsiteX34" fmla="*/ 267422 w 677643"/>
                    <a:gd name="connsiteY34" fmla="*/ 209567 h 1010190"/>
                    <a:gd name="connsiteX35" fmla="*/ 212207 w 677643"/>
                    <a:gd name="connsiteY35" fmla="*/ 179450 h 1010190"/>
                    <a:gd name="connsiteX36" fmla="*/ 222246 w 677643"/>
                    <a:gd name="connsiteY36" fmla="*/ 37647 h 1010190"/>
                    <a:gd name="connsiteX37" fmla="*/ 303187 w 677643"/>
                    <a:gd name="connsiteY37" fmla="*/ 0 h 1010190"/>
                    <a:gd name="connsiteX38" fmla="*/ 357774 w 677643"/>
                    <a:gd name="connsiteY38" fmla="*/ 0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677643" h="1010190">
                      <a:moveTo>
                        <a:pt x="357774" y="0"/>
                      </a:moveTo>
                      <a:cubicBezTo>
                        <a:pt x="375343" y="6274"/>
                        <a:pt x="393539" y="10667"/>
                        <a:pt x="409853" y="18823"/>
                      </a:cubicBezTo>
                      <a:cubicBezTo>
                        <a:pt x="441225" y="34510"/>
                        <a:pt x="466323" y="58353"/>
                        <a:pt x="468205" y="95999"/>
                      </a:cubicBezTo>
                      <a:cubicBezTo>
                        <a:pt x="470087" y="136784"/>
                        <a:pt x="449382" y="166901"/>
                        <a:pt x="415500" y="188234"/>
                      </a:cubicBezTo>
                      <a:cubicBezTo>
                        <a:pt x="405460" y="194509"/>
                        <a:pt x="394794" y="198901"/>
                        <a:pt x="384755" y="203920"/>
                      </a:cubicBezTo>
                      <a:cubicBezTo>
                        <a:pt x="373460" y="209567"/>
                        <a:pt x="374088" y="218979"/>
                        <a:pt x="376598" y="229018"/>
                      </a:cubicBezTo>
                      <a:cubicBezTo>
                        <a:pt x="379107" y="238430"/>
                        <a:pt x="381617" y="249097"/>
                        <a:pt x="395421" y="246587"/>
                      </a:cubicBezTo>
                      <a:cubicBezTo>
                        <a:pt x="447499" y="235293"/>
                        <a:pt x="476990" y="273567"/>
                        <a:pt x="510871" y="300547"/>
                      </a:cubicBezTo>
                      <a:cubicBezTo>
                        <a:pt x="564832" y="343841"/>
                        <a:pt x="616910" y="389645"/>
                        <a:pt x="669616" y="434821"/>
                      </a:cubicBezTo>
                      <a:cubicBezTo>
                        <a:pt x="683419" y="461174"/>
                        <a:pt x="678400" y="488782"/>
                        <a:pt x="674008" y="515762"/>
                      </a:cubicBezTo>
                      <a:cubicBezTo>
                        <a:pt x="660832" y="529566"/>
                        <a:pt x="653302" y="515134"/>
                        <a:pt x="645773" y="508860"/>
                      </a:cubicBezTo>
                      <a:cubicBezTo>
                        <a:pt x="594322" y="464939"/>
                        <a:pt x="540989" y="423527"/>
                        <a:pt x="487656" y="381488"/>
                      </a:cubicBezTo>
                      <a:cubicBezTo>
                        <a:pt x="478872" y="374586"/>
                        <a:pt x="470087" y="366429"/>
                        <a:pt x="458793" y="362037"/>
                      </a:cubicBezTo>
                      <a:cubicBezTo>
                        <a:pt x="451264" y="366429"/>
                        <a:pt x="456283" y="373331"/>
                        <a:pt x="456283" y="378978"/>
                      </a:cubicBezTo>
                      <a:cubicBezTo>
                        <a:pt x="456911" y="539605"/>
                        <a:pt x="495813" y="694584"/>
                        <a:pt x="524048" y="851446"/>
                      </a:cubicBezTo>
                      <a:cubicBezTo>
                        <a:pt x="530323" y="886583"/>
                        <a:pt x="535969" y="921720"/>
                        <a:pt x="541617" y="956857"/>
                      </a:cubicBezTo>
                      <a:cubicBezTo>
                        <a:pt x="542871" y="966269"/>
                        <a:pt x="547263" y="976308"/>
                        <a:pt x="538479" y="984465"/>
                      </a:cubicBezTo>
                      <a:cubicBezTo>
                        <a:pt x="512754" y="989485"/>
                        <a:pt x="487029" y="995132"/>
                        <a:pt x="460676" y="988857"/>
                      </a:cubicBezTo>
                      <a:cubicBezTo>
                        <a:pt x="448754" y="972543"/>
                        <a:pt x="446872" y="952465"/>
                        <a:pt x="442480" y="933642"/>
                      </a:cubicBezTo>
                      <a:cubicBezTo>
                        <a:pt x="424911" y="864623"/>
                        <a:pt x="404205" y="796231"/>
                        <a:pt x="383500" y="728466"/>
                      </a:cubicBezTo>
                      <a:cubicBezTo>
                        <a:pt x="378480" y="712153"/>
                        <a:pt x="374088" y="696467"/>
                        <a:pt x="374715" y="687682"/>
                      </a:cubicBezTo>
                      <a:cubicBezTo>
                        <a:pt x="374088" y="757957"/>
                        <a:pt x="361539" y="835760"/>
                        <a:pt x="360912" y="914191"/>
                      </a:cubicBezTo>
                      <a:cubicBezTo>
                        <a:pt x="360912" y="942426"/>
                        <a:pt x="359029" y="970661"/>
                        <a:pt x="350245" y="998269"/>
                      </a:cubicBezTo>
                      <a:cubicBezTo>
                        <a:pt x="326402" y="1012073"/>
                        <a:pt x="300677" y="1015837"/>
                        <a:pt x="273696" y="1010190"/>
                      </a:cubicBezTo>
                      <a:cubicBezTo>
                        <a:pt x="260520" y="975681"/>
                        <a:pt x="262402" y="938661"/>
                        <a:pt x="261147" y="902897"/>
                      </a:cubicBezTo>
                      <a:cubicBezTo>
                        <a:pt x="259265" y="805642"/>
                        <a:pt x="261147" y="708388"/>
                        <a:pt x="259892" y="611761"/>
                      </a:cubicBezTo>
                      <a:cubicBezTo>
                        <a:pt x="258010" y="533330"/>
                        <a:pt x="240442" y="458664"/>
                        <a:pt x="231030" y="382743"/>
                      </a:cubicBezTo>
                      <a:cubicBezTo>
                        <a:pt x="220363" y="381488"/>
                        <a:pt x="216599" y="389017"/>
                        <a:pt x="212834" y="394037"/>
                      </a:cubicBezTo>
                      <a:cubicBezTo>
                        <a:pt x="158246" y="453644"/>
                        <a:pt x="100521" y="510742"/>
                        <a:pt x="48443" y="573487"/>
                      </a:cubicBezTo>
                      <a:cubicBezTo>
                        <a:pt x="40913" y="582899"/>
                        <a:pt x="35266" y="595448"/>
                        <a:pt x="20208" y="596075"/>
                      </a:cubicBezTo>
                      <a:cubicBezTo>
                        <a:pt x="4521" y="569722"/>
                        <a:pt x="-5518" y="542115"/>
                        <a:pt x="3267" y="511370"/>
                      </a:cubicBezTo>
                      <a:cubicBezTo>
                        <a:pt x="66011" y="427292"/>
                        <a:pt x="138168" y="351371"/>
                        <a:pt x="212207" y="277332"/>
                      </a:cubicBezTo>
                      <a:cubicBezTo>
                        <a:pt x="225383" y="264155"/>
                        <a:pt x="244206" y="264155"/>
                        <a:pt x="261775" y="262900"/>
                      </a:cubicBezTo>
                      <a:cubicBezTo>
                        <a:pt x="274324" y="262273"/>
                        <a:pt x="287500" y="261646"/>
                        <a:pt x="288128" y="243450"/>
                      </a:cubicBezTo>
                      <a:cubicBezTo>
                        <a:pt x="288755" y="227136"/>
                        <a:pt x="287500" y="213960"/>
                        <a:pt x="267422" y="209567"/>
                      </a:cubicBezTo>
                      <a:cubicBezTo>
                        <a:pt x="246089" y="205175"/>
                        <a:pt x="227893" y="194509"/>
                        <a:pt x="212207" y="179450"/>
                      </a:cubicBezTo>
                      <a:cubicBezTo>
                        <a:pt x="166403" y="135529"/>
                        <a:pt x="171423" y="75921"/>
                        <a:pt x="222246" y="37647"/>
                      </a:cubicBezTo>
                      <a:cubicBezTo>
                        <a:pt x="246716" y="19451"/>
                        <a:pt x="275579" y="10667"/>
                        <a:pt x="303187" y="0"/>
                      </a:cubicBezTo>
                      <a:cubicBezTo>
                        <a:pt x="322010" y="0"/>
                        <a:pt x="339578" y="0"/>
                        <a:pt x="3577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E5B7C55-62E7-4B60-8DCD-6FC0589BEAE1}"/>
                    </a:ext>
                  </a:extLst>
                </p:cNvPr>
                <p:cNvSpPr/>
                <p:nvPr/>
              </p:nvSpPr>
              <p:spPr>
                <a:xfrm>
                  <a:off x="6740958" y="5697850"/>
                  <a:ext cx="652545" cy="997641"/>
                </a:xfrm>
                <a:custGeom>
                  <a:avLst/>
                  <a:gdLst>
                    <a:gd name="connsiteX0" fmla="*/ 653230 w 652545"/>
                    <a:gd name="connsiteY0" fmla="*/ 427919 h 997641"/>
                    <a:gd name="connsiteX1" fmla="*/ 521466 w 652545"/>
                    <a:gd name="connsiteY1" fmla="*/ 668859 h 997641"/>
                    <a:gd name="connsiteX2" fmla="*/ 447427 w 652545"/>
                    <a:gd name="connsiteY2" fmla="*/ 730976 h 997641"/>
                    <a:gd name="connsiteX3" fmla="*/ 431741 w 652545"/>
                    <a:gd name="connsiteY3" fmla="*/ 746035 h 997641"/>
                    <a:gd name="connsiteX4" fmla="*/ 455584 w 652545"/>
                    <a:gd name="connsiteY4" fmla="*/ 778035 h 997641"/>
                    <a:gd name="connsiteX5" fmla="*/ 484447 w 652545"/>
                    <a:gd name="connsiteY5" fmla="*/ 781799 h 997641"/>
                    <a:gd name="connsiteX6" fmla="*/ 535898 w 652545"/>
                    <a:gd name="connsiteY6" fmla="*/ 945564 h 997641"/>
                    <a:gd name="connsiteX7" fmla="*/ 362722 w 652545"/>
                    <a:gd name="connsiteY7" fmla="*/ 997014 h 997641"/>
                    <a:gd name="connsiteX8" fmla="*/ 311899 w 652545"/>
                    <a:gd name="connsiteY8" fmla="*/ 845799 h 997641"/>
                    <a:gd name="connsiteX9" fmla="*/ 344526 w 652545"/>
                    <a:gd name="connsiteY9" fmla="*/ 814427 h 997641"/>
                    <a:gd name="connsiteX10" fmla="*/ 352683 w 652545"/>
                    <a:gd name="connsiteY10" fmla="*/ 790584 h 997641"/>
                    <a:gd name="connsiteX11" fmla="*/ 320683 w 652545"/>
                    <a:gd name="connsiteY11" fmla="*/ 774270 h 997641"/>
                    <a:gd name="connsiteX12" fmla="*/ 256056 w 652545"/>
                    <a:gd name="connsiteY12" fmla="*/ 770506 h 997641"/>
                    <a:gd name="connsiteX13" fmla="*/ 19508 w 652545"/>
                    <a:gd name="connsiteY13" fmla="*/ 648153 h 997641"/>
                    <a:gd name="connsiteX14" fmla="*/ 57 w 652545"/>
                    <a:gd name="connsiteY14" fmla="*/ 566585 h 997641"/>
                    <a:gd name="connsiteX15" fmla="*/ 28920 w 652545"/>
                    <a:gd name="connsiteY15" fmla="*/ 572860 h 997641"/>
                    <a:gd name="connsiteX16" fmla="*/ 233468 w 652545"/>
                    <a:gd name="connsiteY16" fmla="*/ 672624 h 997641"/>
                    <a:gd name="connsiteX17" fmla="*/ 246017 w 652545"/>
                    <a:gd name="connsiteY17" fmla="*/ 675761 h 997641"/>
                    <a:gd name="connsiteX18" fmla="*/ 123037 w 652545"/>
                    <a:gd name="connsiteY18" fmla="*/ 331920 h 997641"/>
                    <a:gd name="connsiteX19" fmla="*/ 31430 w 652545"/>
                    <a:gd name="connsiteY19" fmla="*/ 117960 h 997641"/>
                    <a:gd name="connsiteX20" fmla="*/ 26410 w 652545"/>
                    <a:gd name="connsiteY20" fmla="*/ 92235 h 997641"/>
                    <a:gd name="connsiteX21" fmla="*/ 99822 w 652545"/>
                    <a:gd name="connsiteY21" fmla="*/ 64627 h 997641"/>
                    <a:gd name="connsiteX22" fmla="*/ 116763 w 652545"/>
                    <a:gd name="connsiteY22" fmla="*/ 84705 h 997641"/>
                    <a:gd name="connsiteX23" fmla="*/ 237860 w 652545"/>
                    <a:gd name="connsiteY23" fmla="*/ 304940 h 997641"/>
                    <a:gd name="connsiteX24" fmla="*/ 252291 w 652545"/>
                    <a:gd name="connsiteY24" fmla="*/ 334430 h 997641"/>
                    <a:gd name="connsiteX25" fmla="*/ 222174 w 652545"/>
                    <a:gd name="connsiteY25" fmla="*/ 144941 h 997641"/>
                    <a:gd name="connsiteX26" fmla="*/ 205860 w 652545"/>
                    <a:gd name="connsiteY26" fmla="*/ 44549 h 997641"/>
                    <a:gd name="connsiteX27" fmla="*/ 281781 w 652545"/>
                    <a:gd name="connsiteY27" fmla="*/ 0 h 997641"/>
                    <a:gd name="connsiteX28" fmla="*/ 293703 w 652545"/>
                    <a:gd name="connsiteY28" fmla="*/ 26353 h 997641"/>
                    <a:gd name="connsiteX29" fmla="*/ 375271 w 652545"/>
                    <a:gd name="connsiteY29" fmla="*/ 367057 h 997641"/>
                    <a:gd name="connsiteX30" fmla="*/ 458094 w 652545"/>
                    <a:gd name="connsiteY30" fmla="*/ 602977 h 997641"/>
                    <a:gd name="connsiteX31" fmla="*/ 486329 w 652545"/>
                    <a:gd name="connsiteY31" fmla="*/ 567213 h 997641"/>
                    <a:gd name="connsiteX32" fmla="*/ 598642 w 652545"/>
                    <a:gd name="connsiteY32" fmla="*/ 369567 h 997641"/>
                    <a:gd name="connsiteX33" fmla="*/ 617466 w 652545"/>
                    <a:gd name="connsiteY33" fmla="*/ 348861 h 997641"/>
                    <a:gd name="connsiteX34" fmla="*/ 653230 w 652545"/>
                    <a:gd name="connsiteY34" fmla="*/ 427919 h 99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52545" h="997641">
                      <a:moveTo>
                        <a:pt x="653230" y="427919"/>
                      </a:moveTo>
                      <a:cubicBezTo>
                        <a:pt x="612446" y="509487"/>
                        <a:pt x="567897" y="589801"/>
                        <a:pt x="521466" y="668859"/>
                      </a:cubicBezTo>
                      <a:cubicBezTo>
                        <a:pt x="503898" y="698977"/>
                        <a:pt x="484447" y="724074"/>
                        <a:pt x="447427" y="730976"/>
                      </a:cubicBezTo>
                      <a:cubicBezTo>
                        <a:pt x="441153" y="732232"/>
                        <a:pt x="425467" y="732859"/>
                        <a:pt x="431741" y="746035"/>
                      </a:cubicBezTo>
                      <a:cubicBezTo>
                        <a:pt x="437388" y="757957"/>
                        <a:pt x="432369" y="778662"/>
                        <a:pt x="455584" y="778035"/>
                      </a:cubicBezTo>
                      <a:cubicBezTo>
                        <a:pt x="464996" y="778035"/>
                        <a:pt x="475035" y="779290"/>
                        <a:pt x="484447" y="781799"/>
                      </a:cubicBezTo>
                      <a:cubicBezTo>
                        <a:pt x="572289" y="801251"/>
                        <a:pt x="598642" y="880936"/>
                        <a:pt x="535898" y="945564"/>
                      </a:cubicBezTo>
                      <a:cubicBezTo>
                        <a:pt x="488839" y="993877"/>
                        <a:pt x="429859" y="1013328"/>
                        <a:pt x="362722" y="997014"/>
                      </a:cubicBezTo>
                      <a:cubicBezTo>
                        <a:pt x="288683" y="978818"/>
                        <a:pt x="264213" y="905407"/>
                        <a:pt x="311899" y="845799"/>
                      </a:cubicBezTo>
                      <a:cubicBezTo>
                        <a:pt x="321311" y="833878"/>
                        <a:pt x="332604" y="823211"/>
                        <a:pt x="344526" y="814427"/>
                      </a:cubicBezTo>
                      <a:cubicBezTo>
                        <a:pt x="353310" y="807525"/>
                        <a:pt x="355820" y="802505"/>
                        <a:pt x="352683" y="790584"/>
                      </a:cubicBezTo>
                      <a:cubicBezTo>
                        <a:pt x="347663" y="769878"/>
                        <a:pt x="338879" y="763604"/>
                        <a:pt x="320683" y="774270"/>
                      </a:cubicBezTo>
                      <a:cubicBezTo>
                        <a:pt x="298095" y="786819"/>
                        <a:pt x="278016" y="781172"/>
                        <a:pt x="256056" y="770506"/>
                      </a:cubicBezTo>
                      <a:cubicBezTo>
                        <a:pt x="175743" y="732232"/>
                        <a:pt x="96057" y="693957"/>
                        <a:pt x="19508" y="648153"/>
                      </a:cubicBezTo>
                      <a:cubicBezTo>
                        <a:pt x="3822" y="623056"/>
                        <a:pt x="-570" y="595448"/>
                        <a:pt x="57" y="566585"/>
                      </a:cubicBezTo>
                      <a:cubicBezTo>
                        <a:pt x="11979" y="558428"/>
                        <a:pt x="20136" y="568468"/>
                        <a:pt x="28920" y="572860"/>
                      </a:cubicBezTo>
                      <a:cubicBezTo>
                        <a:pt x="97312" y="605487"/>
                        <a:pt x="163821" y="642506"/>
                        <a:pt x="233468" y="672624"/>
                      </a:cubicBezTo>
                      <a:cubicBezTo>
                        <a:pt x="237232" y="674506"/>
                        <a:pt x="240997" y="677643"/>
                        <a:pt x="246017" y="675761"/>
                      </a:cubicBezTo>
                      <a:cubicBezTo>
                        <a:pt x="215899" y="557174"/>
                        <a:pt x="175743" y="442350"/>
                        <a:pt x="123037" y="331920"/>
                      </a:cubicBezTo>
                      <a:cubicBezTo>
                        <a:pt x="89782" y="261646"/>
                        <a:pt x="60920" y="190117"/>
                        <a:pt x="31430" y="117960"/>
                      </a:cubicBezTo>
                      <a:cubicBezTo>
                        <a:pt x="28292" y="109803"/>
                        <a:pt x="23900" y="101647"/>
                        <a:pt x="26410" y="92235"/>
                      </a:cubicBezTo>
                      <a:cubicBezTo>
                        <a:pt x="45861" y="70274"/>
                        <a:pt x="73469" y="69019"/>
                        <a:pt x="99822" y="64627"/>
                      </a:cubicBezTo>
                      <a:cubicBezTo>
                        <a:pt x="108606" y="69019"/>
                        <a:pt x="112371" y="76549"/>
                        <a:pt x="116763" y="84705"/>
                      </a:cubicBezTo>
                      <a:cubicBezTo>
                        <a:pt x="153155" y="159999"/>
                        <a:pt x="195821" y="232156"/>
                        <a:pt x="237860" y="304940"/>
                      </a:cubicBezTo>
                      <a:cubicBezTo>
                        <a:pt x="244135" y="316234"/>
                        <a:pt x="250409" y="328155"/>
                        <a:pt x="252291" y="334430"/>
                      </a:cubicBezTo>
                      <a:cubicBezTo>
                        <a:pt x="239742" y="276077"/>
                        <a:pt x="233468" y="210195"/>
                        <a:pt x="222174" y="144941"/>
                      </a:cubicBezTo>
                      <a:cubicBezTo>
                        <a:pt x="216527" y="111686"/>
                        <a:pt x="207743" y="78431"/>
                        <a:pt x="205860" y="44549"/>
                      </a:cubicBezTo>
                      <a:cubicBezTo>
                        <a:pt x="213389" y="18823"/>
                        <a:pt x="244135" y="1255"/>
                        <a:pt x="281781" y="0"/>
                      </a:cubicBezTo>
                      <a:cubicBezTo>
                        <a:pt x="289938" y="6902"/>
                        <a:pt x="291193" y="16941"/>
                        <a:pt x="293703" y="26353"/>
                      </a:cubicBezTo>
                      <a:cubicBezTo>
                        <a:pt x="323820" y="139293"/>
                        <a:pt x="350173" y="252862"/>
                        <a:pt x="375271" y="367057"/>
                      </a:cubicBezTo>
                      <a:cubicBezTo>
                        <a:pt x="393467" y="448625"/>
                        <a:pt x="431114" y="522664"/>
                        <a:pt x="458094" y="602977"/>
                      </a:cubicBezTo>
                      <a:cubicBezTo>
                        <a:pt x="473153" y="592311"/>
                        <a:pt x="479427" y="579134"/>
                        <a:pt x="486329" y="567213"/>
                      </a:cubicBezTo>
                      <a:cubicBezTo>
                        <a:pt x="524604" y="501958"/>
                        <a:pt x="563505" y="436704"/>
                        <a:pt x="598642" y="369567"/>
                      </a:cubicBezTo>
                      <a:cubicBezTo>
                        <a:pt x="603035" y="361410"/>
                        <a:pt x="606172" y="350743"/>
                        <a:pt x="617466" y="348861"/>
                      </a:cubicBezTo>
                      <a:cubicBezTo>
                        <a:pt x="636916" y="370822"/>
                        <a:pt x="651348" y="396547"/>
                        <a:pt x="653230" y="4279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B634C36-DBB4-44E6-AE96-7D12A7FFAE74}"/>
                    </a:ext>
                  </a:extLst>
                </p:cNvPr>
                <p:cNvSpPr/>
                <p:nvPr/>
              </p:nvSpPr>
              <p:spPr>
                <a:xfrm>
                  <a:off x="4798439" y="156178"/>
                  <a:ext cx="646271" cy="1003916"/>
                </a:xfrm>
                <a:custGeom>
                  <a:avLst/>
                  <a:gdLst>
                    <a:gd name="connsiteX0" fmla="*/ 631839 w 646270"/>
                    <a:gd name="connsiteY0" fmla="*/ 354564 h 1003915"/>
                    <a:gd name="connsiteX1" fmla="*/ 647526 w 646270"/>
                    <a:gd name="connsiteY1" fmla="*/ 437387 h 1003915"/>
                    <a:gd name="connsiteX2" fmla="*/ 620545 w 646270"/>
                    <a:gd name="connsiteY2" fmla="*/ 429230 h 1003915"/>
                    <a:gd name="connsiteX3" fmla="*/ 421017 w 646270"/>
                    <a:gd name="connsiteY3" fmla="*/ 331976 h 1003915"/>
                    <a:gd name="connsiteX4" fmla="*/ 405958 w 646270"/>
                    <a:gd name="connsiteY4" fmla="*/ 328211 h 1003915"/>
                    <a:gd name="connsiteX5" fmla="*/ 443605 w 646270"/>
                    <a:gd name="connsiteY5" fmla="*/ 454956 h 1003915"/>
                    <a:gd name="connsiteX6" fmla="*/ 567840 w 646270"/>
                    <a:gd name="connsiteY6" fmla="*/ 756758 h 1003915"/>
                    <a:gd name="connsiteX7" fmla="*/ 622428 w 646270"/>
                    <a:gd name="connsiteY7" fmla="*/ 887894 h 1003915"/>
                    <a:gd name="connsiteX8" fmla="*/ 626820 w 646270"/>
                    <a:gd name="connsiteY8" fmla="*/ 911110 h 1003915"/>
                    <a:gd name="connsiteX9" fmla="*/ 553409 w 646270"/>
                    <a:gd name="connsiteY9" fmla="*/ 938718 h 1003915"/>
                    <a:gd name="connsiteX10" fmla="*/ 536468 w 646270"/>
                    <a:gd name="connsiteY10" fmla="*/ 918639 h 1003915"/>
                    <a:gd name="connsiteX11" fmla="*/ 415370 w 646270"/>
                    <a:gd name="connsiteY11" fmla="*/ 698405 h 1003915"/>
                    <a:gd name="connsiteX12" fmla="*/ 400939 w 646270"/>
                    <a:gd name="connsiteY12" fmla="*/ 668915 h 1003915"/>
                    <a:gd name="connsiteX13" fmla="*/ 431684 w 646270"/>
                    <a:gd name="connsiteY13" fmla="*/ 859032 h 1003915"/>
                    <a:gd name="connsiteX14" fmla="*/ 447997 w 646270"/>
                    <a:gd name="connsiteY14" fmla="*/ 959423 h 1003915"/>
                    <a:gd name="connsiteX15" fmla="*/ 372076 w 646270"/>
                    <a:gd name="connsiteY15" fmla="*/ 1003972 h 1003915"/>
                    <a:gd name="connsiteX16" fmla="*/ 360155 w 646270"/>
                    <a:gd name="connsiteY16" fmla="*/ 977619 h 1003915"/>
                    <a:gd name="connsiteX17" fmla="*/ 278587 w 646270"/>
                    <a:gd name="connsiteY17" fmla="*/ 636915 h 1003915"/>
                    <a:gd name="connsiteX18" fmla="*/ 195763 w 646270"/>
                    <a:gd name="connsiteY18" fmla="*/ 400995 h 1003915"/>
                    <a:gd name="connsiteX19" fmla="*/ 167528 w 646270"/>
                    <a:gd name="connsiteY19" fmla="*/ 436760 h 1003915"/>
                    <a:gd name="connsiteX20" fmla="*/ 55215 w 646270"/>
                    <a:gd name="connsiteY20" fmla="*/ 634406 h 1003915"/>
                    <a:gd name="connsiteX21" fmla="*/ 36392 w 646270"/>
                    <a:gd name="connsiteY21" fmla="*/ 655111 h 1003915"/>
                    <a:gd name="connsiteX22" fmla="*/ 0 w 646270"/>
                    <a:gd name="connsiteY22" fmla="*/ 574798 h 1003915"/>
                    <a:gd name="connsiteX23" fmla="*/ 131764 w 646270"/>
                    <a:gd name="connsiteY23" fmla="*/ 333858 h 1003915"/>
                    <a:gd name="connsiteX24" fmla="*/ 205803 w 646270"/>
                    <a:gd name="connsiteY24" fmla="*/ 271741 h 1003915"/>
                    <a:gd name="connsiteX25" fmla="*/ 221489 w 646270"/>
                    <a:gd name="connsiteY25" fmla="*/ 256682 h 1003915"/>
                    <a:gd name="connsiteX26" fmla="*/ 197646 w 646270"/>
                    <a:gd name="connsiteY26" fmla="*/ 224682 h 1003915"/>
                    <a:gd name="connsiteX27" fmla="*/ 168783 w 646270"/>
                    <a:gd name="connsiteY27" fmla="*/ 220918 h 1003915"/>
                    <a:gd name="connsiteX28" fmla="*/ 115450 w 646270"/>
                    <a:gd name="connsiteY28" fmla="*/ 59036 h 1003915"/>
                    <a:gd name="connsiteX29" fmla="*/ 293018 w 646270"/>
                    <a:gd name="connsiteY29" fmla="*/ 6331 h 1003915"/>
                    <a:gd name="connsiteX30" fmla="*/ 342586 w 646270"/>
                    <a:gd name="connsiteY30" fmla="*/ 155036 h 1003915"/>
                    <a:gd name="connsiteX31" fmla="*/ 308077 w 646270"/>
                    <a:gd name="connsiteY31" fmla="*/ 188291 h 1003915"/>
                    <a:gd name="connsiteX32" fmla="*/ 299920 w 646270"/>
                    <a:gd name="connsiteY32" fmla="*/ 212134 h 1003915"/>
                    <a:gd name="connsiteX33" fmla="*/ 332547 w 646270"/>
                    <a:gd name="connsiteY33" fmla="*/ 228447 h 1003915"/>
                    <a:gd name="connsiteX34" fmla="*/ 397174 w 646270"/>
                    <a:gd name="connsiteY34" fmla="*/ 232839 h 1003915"/>
                    <a:gd name="connsiteX35" fmla="*/ 631839 w 646270"/>
                    <a:gd name="connsiteY35" fmla="*/ 354564 h 1003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46270" h="1003915">
                      <a:moveTo>
                        <a:pt x="631839" y="354564"/>
                      </a:moveTo>
                      <a:cubicBezTo>
                        <a:pt x="636859" y="382172"/>
                        <a:pt x="641879" y="409779"/>
                        <a:pt x="647526" y="437387"/>
                      </a:cubicBezTo>
                      <a:cubicBezTo>
                        <a:pt x="636859" y="441152"/>
                        <a:pt x="628702" y="432995"/>
                        <a:pt x="620545" y="429230"/>
                      </a:cubicBezTo>
                      <a:cubicBezTo>
                        <a:pt x="553409" y="397230"/>
                        <a:pt x="488781" y="360839"/>
                        <a:pt x="421017" y="331976"/>
                      </a:cubicBezTo>
                      <a:cubicBezTo>
                        <a:pt x="417253" y="330094"/>
                        <a:pt x="413488" y="327584"/>
                        <a:pt x="405958" y="328211"/>
                      </a:cubicBezTo>
                      <a:cubicBezTo>
                        <a:pt x="417253" y="370878"/>
                        <a:pt x="431684" y="412917"/>
                        <a:pt x="443605" y="454956"/>
                      </a:cubicBezTo>
                      <a:cubicBezTo>
                        <a:pt x="473095" y="560367"/>
                        <a:pt x="526428" y="656366"/>
                        <a:pt x="567840" y="756758"/>
                      </a:cubicBezTo>
                      <a:cubicBezTo>
                        <a:pt x="586036" y="800679"/>
                        <a:pt x="603604" y="843973"/>
                        <a:pt x="622428" y="887894"/>
                      </a:cubicBezTo>
                      <a:cubicBezTo>
                        <a:pt x="625565" y="895424"/>
                        <a:pt x="628702" y="902953"/>
                        <a:pt x="626820" y="911110"/>
                      </a:cubicBezTo>
                      <a:cubicBezTo>
                        <a:pt x="607369" y="933071"/>
                        <a:pt x="579761" y="934326"/>
                        <a:pt x="553409" y="938718"/>
                      </a:cubicBezTo>
                      <a:cubicBezTo>
                        <a:pt x="544624" y="934326"/>
                        <a:pt x="540860" y="926796"/>
                        <a:pt x="536468" y="918639"/>
                      </a:cubicBezTo>
                      <a:cubicBezTo>
                        <a:pt x="500075" y="843346"/>
                        <a:pt x="457409" y="771189"/>
                        <a:pt x="415370" y="698405"/>
                      </a:cubicBezTo>
                      <a:cubicBezTo>
                        <a:pt x="409096" y="687111"/>
                        <a:pt x="403449" y="675190"/>
                        <a:pt x="400939" y="668915"/>
                      </a:cubicBezTo>
                      <a:cubicBezTo>
                        <a:pt x="414115" y="727268"/>
                        <a:pt x="419762" y="793777"/>
                        <a:pt x="431684" y="859032"/>
                      </a:cubicBezTo>
                      <a:cubicBezTo>
                        <a:pt x="437331" y="892287"/>
                        <a:pt x="446115" y="925541"/>
                        <a:pt x="447997" y="959423"/>
                      </a:cubicBezTo>
                      <a:cubicBezTo>
                        <a:pt x="440468" y="985149"/>
                        <a:pt x="409723" y="1002717"/>
                        <a:pt x="372076" y="1003972"/>
                      </a:cubicBezTo>
                      <a:cubicBezTo>
                        <a:pt x="363920" y="997070"/>
                        <a:pt x="362665" y="987031"/>
                        <a:pt x="360155" y="977619"/>
                      </a:cubicBezTo>
                      <a:cubicBezTo>
                        <a:pt x="330037" y="864679"/>
                        <a:pt x="303685" y="751111"/>
                        <a:pt x="278587" y="636915"/>
                      </a:cubicBezTo>
                      <a:cubicBezTo>
                        <a:pt x="260391" y="555347"/>
                        <a:pt x="222744" y="481308"/>
                        <a:pt x="195763" y="400995"/>
                      </a:cubicBezTo>
                      <a:cubicBezTo>
                        <a:pt x="180705" y="411662"/>
                        <a:pt x="174430" y="424838"/>
                        <a:pt x="167528" y="436760"/>
                      </a:cubicBezTo>
                      <a:cubicBezTo>
                        <a:pt x="129254" y="502014"/>
                        <a:pt x="90352" y="567269"/>
                        <a:pt x="55215" y="634406"/>
                      </a:cubicBezTo>
                      <a:cubicBezTo>
                        <a:pt x="50823" y="642562"/>
                        <a:pt x="47686" y="653229"/>
                        <a:pt x="36392" y="655111"/>
                      </a:cubicBezTo>
                      <a:cubicBezTo>
                        <a:pt x="16313" y="631896"/>
                        <a:pt x="1882" y="606171"/>
                        <a:pt x="0" y="574798"/>
                      </a:cubicBezTo>
                      <a:cubicBezTo>
                        <a:pt x="40784" y="493230"/>
                        <a:pt x="85333" y="412917"/>
                        <a:pt x="131764" y="333858"/>
                      </a:cubicBezTo>
                      <a:cubicBezTo>
                        <a:pt x="149332" y="303741"/>
                        <a:pt x="168783" y="278643"/>
                        <a:pt x="205803" y="271741"/>
                      </a:cubicBezTo>
                      <a:cubicBezTo>
                        <a:pt x="212077" y="270486"/>
                        <a:pt x="227763" y="269859"/>
                        <a:pt x="221489" y="256682"/>
                      </a:cubicBezTo>
                      <a:cubicBezTo>
                        <a:pt x="215842" y="244761"/>
                        <a:pt x="220861" y="224055"/>
                        <a:pt x="197646" y="224682"/>
                      </a:cubicBezTo>
                      <a:cubicBezTo>
                        <a:pt x="188234" y="224682"/>
                        <a:pt x="178195" y="223428"/>
                        <a:pt x="168783" y="220918"/>
                      </a:cubicBezTo>
                      <a:cubicBezTo>
                        <a:pt x="81568" y="201467"/>
                        <a:pt x="55215" y="123663"/>
                        <a:pt x="115450" y="59036"/>
                      </a:cubicBezTo>
                      <a:cubicBezTo>
                        <a:pt x="163136" y="8213"/>
                        <a:pt x="223999" y="-11238"/>
                        <a:pt x="293018" y="6331"/>
                      </a:cubicBezTo>
                      <a:cubicBezTo>
                        <a:pt x="363920" y="25154"/>
                        <a:pt x="387762" y="96683"/>
                        <a:pt x="342586" y="155036"/>
                      </a:cubicBezTo>
                      <a:cubicBezTo>
                        <a:pt x="333174" y="167585"/>
                        <a:pt x="320625" y="178879"/>
                        <a:pt x="308077" y="188291"/>
                      </a:cubicBezTo>
                      <a:cubicBezTo>
                        <a:pt x="299292" y="195192"/>
                        <a:pt x="296783" y="200212"/>
                        <a:pt x="299920" y="212134"/>
                      </a:cubicBezTo>
                      <a:cubicBezTo>
                        <a:pt x="304939" y="233467"/>
                        <a:pt x="313724" y="239114"/>
                        <a:pt x="332547" y="228447"/>
                      </a:cubicBezTo>
                      <a:cubicBezTo>
                        <a:pt x="355135" y="215898"/>
                        <a:pt x="375213" y="221545"/>
                        <a:pt x="397174" y="232839"/>
                      </a:cubicBezTo>
                      <a:cubicBezTo>
                        <a:pt x="475605" y="271114"/>
                        <a:pt x="555918" y="308760"/>
                        <a:pt x="631839" y="35456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28B7DF5-3AD9-4B8F-B5ED-724B24CE88F6}"/>
                    </a:ext>
                  </a:extLst>
                </p:cNvPr>
                <p:cNvSpPr/>
                <p:nvPr/>
              </p:nvSpPr>
              <p:spPr>
                <a:xfrm>
                  <a:off x="2822551" y="4072076"/>
                  <a:ext cx="997641" cy="652545"/>
                </a:xfrm>
                <a:custGeom>
                  <a:avLst/>
                  <a:gdLst>
                    <a:gd name="connsiteX0" fmla="*/ 574798 w 997641"/>
                    <a:gd name="connsiteY0" fmla="*/ 654485 h 652545"/>
                    <a:gd name="connsiteX1" fmla="*/ 333858 w 997641"/>
                    <a:gd name="connsiteY1" fmla="*/ 522721 h 652545"/>
                    <a:gd name="connsiteX2" fmla="*/ 271741 w 997641"/>
                    <a:gd name="connsiteY2" fmla="*/ 448682 h 652545"/>
                    <a:gd name="connsiteX3" fmla="*/ 256682 w 997641"/>
                    <a:gd name="connsiteY3" fmla="*/ 432996 h 652545"/>
                    <a:gd name="connsiteX4" fmla="*/ 224682 w 997641"/>
                    <a:gd name="connsiteY4" fmla="*/ 456839 h 652545"/>
                    <a:gd name="connsiteX5" fmla="*/ 220918 w 997641"/>
                    <a:gd name="connsiteY5" fmla="*/ 485702 h 652545"/>
                    <a:gd name="connsiteX6" fmla="*/ 59036 w 997641"/>
                    <a:gd name="connsiteY6" fmla="*/ 538407 h 652545"/>
                    <a:gd name="connsiteX7" fmla="*/ 6331 w 997641"/>
                    <a:gd name="connsiteY7" fmla="*/ 360840 h 652545"/>
                    <a:gd name="connsiteX8" fmla="*/ 153153 w 997641"/>
                    <a:gd name="connsiteY8" fmla="*/ 309389 h 652545"/>
                    <a:gd name="connsiteX9" fmla="*/ 188918 w 997641"/>
                    <a:gd name="connsiteY9" fmla="*/ 345153 h 652545"/>
                    <a:gd name="connsiteX10" fmla="*/ 212761 w 997641"/>
                    <a:gd name="connsiteY10" fmla="*/ 353310 h 652545"/>
                    <a:gd name="connsiteX11" fmla="*/ 229075 w 997641"/>
                    <a:gd name="connsiteY11" fmla="*/ 320683 h 652545"/>
                    <a:gd name="connsiteX12" fmla="*/ 233467 w 997641"/>
                    <a:gd name="connsiteY12" fmla="*/ 256056 h 652545"/>
                    <a:gd name="connsiteX13" fmla="*/ 355819 w 997641"/>
                    <a:gd name="connsiteY13" fmla="*/ 19508 h 652545"/>
                    <a:gd name="connsiteX14" fmla="*/ 437387 w 997641"/>
                    <a:gd name="connsiteY14" fmla="*/ 57 h 652545"/>
                    <a:gd name="connsiteX15" fmla="*/ 431113 w 997641"/>
                    <a:gd name="connsiteY15" fmla="*/ 28920 h 652545"/>
                    <a:gd name="connsiteX16" fmla="*/ 331349 w 997641"/>
                    <a:gd name="connsiteY16" fmla="*/ 233468 h 652545"/>
                    <a:gd name="connsiteX17" fmla="*/ 328211 w 997641"/>
                    <a:gd name="connsiteY17" fmla="*/ 246017 h 652545"/>
                    <a:gd name="connsiteX18" fmla="*/ 672052 w 997641"/>
                    <a:gd name="connsiteY18" fmla="*/ 123037 h 652545"/>
                    <a:gd name="connsiteX19" fmla="*/ 886012 w 997641"/>
                    <a:gd name="connsiteY19" fmla="*/ 31430 h 652545"/>
                    <a:gd name="connsiteX20" fmla="*/ 911737 w 997641"/>
                    <a:gd name="connsiteY20" fmla="*/ 26410 h 652545"/>
                    <a:gd name="connsiteX21" fmla="*/ 939345 w 997641"/>
                    <a:gd name="connsiteY21" fmla="*/ 99822 h 652545"/>
                    <a:gd name="connsiteX22" fmla="*/ 921777 w 997641"/>
                    <a:gd name="connsiteY22" fmla="*/ 115508 h 652545"/>
                    <a:gd name="connsiteX23" fmla="*/ 694641 w 997641"/>
                    <a:gd name="connsiteY23" fmla="*/ 239742 h 652545"/>
                    <a:gd name="connsiteX24" fmla="*/ 667033 w 997641"/>
                    <a:gd name="connsiteY24" fmla="*/ 251664 h 652545"/>
                    <a:gd name="connsiteX25" fmla="*/ 856522 w 997641"/>
                    <a:gd name="connsiteY25" fmla="*/ 221546 h 652545"/>
                    <a:gd name="connsiteX26" fmla="*/ 943110 w 997641"/>
                    <a:gd name="connsiteY26" fmla="*/ 205860 h 652545"/>
                    <a:gd name="connsiteX27" fmla="*/ 974482 w 997641"/>
                    <a:gd name="connsiteY27" fmla="*/ 204605 h 652545"/>
                    <a:gd name="connsiteX28" fmla="*/ 1002717 w 997641"/>
                    <a:gd name="connsiteY28" fmla="*/ 281781 h 652545"/>
                    <a:gd name="connsiteX29" fmla="*/ 973855 w 997641"/>
                    <a:gd name="connsiteY29" fmla="*/ 293703 h 652545"/>
                    <a:gd name="connsiteX30" fmla="*/ 631268 w 997641"/>
                    <a:gd name="connsiteY30" fmla="*/ 375899 h 652545"/>
                    <a:gd name="connsiteX31" fmla="*/ 397231 w 997641"/>
                    <a:gd name="connsiteY31" fmla="*/ 459349 h 652545"/>
                    <a:gd name="connsiteX32" fmla="*/ 491975 w 997641"/>
                    <a:gd name="connsiteY32" fmla="*/ 518956 h 652545"/>
                    <a:gd name="connsiteX33" fmla="*/ 636288 w 997641"/>
                    <a:gd name="connsiteY33" fmla="*/ 599897 h 652545"/>
                    <a:gd name="connsiteX34" fmla="*/ 654484 w 997641"/>
                    <a:gd name="connsiteY34" fmla="*/ 617466 h 652545"/>
                    <a:gd name="connsiteX35" fmla="*/ 574798 w 997641"/>
                    <a:gd name="connsiteY35" fmla="*/ 654485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97641" h="652545">
                      <a:moveTo>
                        <a:pt x="574798" y="654485"/>
                      </a:moveTo>
                      <a:cubicBezTo>
                        <a:pt x="492603" y="613701"/>
                        <a:pt x="412917" y="569152"/>
                        <a:pt x="333858" y="522721"/>
                      </a:cubicBezTo>
                      <a:cubicBezTo>
                        <a:pt x="303741" y="505153"/>
                        <a:pt x="279270" y="485074"/>
                        <a:pt x="271741" y="448682"/>
                      </a:cubicBezTo>
                      <a:cubicBezTo>
                        <a:pt x="270486" y="442408"/>
                        <a:pt x="270486" y="426722"/>
                        <a:pt x="256682" y="432996"/>
                      </a:cubicBezTo>
                      <a:cubicBezTo>
                        <a:pt x="244761" y="438643"/>
                        <a:pt x="224055" y="433623"/>
                        <a:pt x="224682" y="456839"/>
                      </a:cubicBezTo>
                      <a:cubicBezTo>
                        <a:pt x="224682" y="466251"/>
                        <a:pt x="223428" y="476290"/>
                        <a:pt x="220918" y="485702"/>
                      </a:cubicBezTo>
                      <a:cubicBezTo>
                        <a:pt x="201467" y="572917"/>
                        <a:pt x="123663" y="599270"/>
                        <a:pt x="59036" y="538407"/>
                      </a:cubicBezTo>
                      <a:cubicBezTo>
                        <a:pt x="8213" y="490721"/>
                        <a:pt x="-11238" y="429859"/>
                        <a:pt x="6331" y="360840"/>
                      </a:cubicBezTo>
                      <a:cubicBezTo>
                        <a:pt x="24527" y="291193"/>
                        <a:pt x="94801" y="267350"/>
                        <a:pt x="153153" y="309389"/>
                      </a:cubicBezTo>
                      <a:cubicBezTo>
                        <a:pt x="166957" y="319428"/>
                        <a:pt x="179506" y="331350"/>
                        <a:pt x="188918" y="345153"/>
                      </a:cubicBezTo>
                      <a:cubicBezTo>
                        <a:pt x="195192" y="355192"/>
                        <a:pt x="200839" y="355820"/>
                        <a:pt x="212761" y="353310"/>
                      </a:cubicBezTo>
                      <a:cubicBezTo>
                        <a:pt x="234094" y="348291"/>
                        <a:pt x="239114" y="338879"/>
                        <a:pt x="229075" y="320683"/>
                      </a:cubicBezTo>
                      <a:cubicBezTo>
                        <a:pt x="216526" y="298095"/>
                        <a:pt x="222800" y="278016"/>
                        <a:pt x="233467" y="256056"/>
                      </a:cubicBezTo>
                      <a:cubicBezTo>
                        <a:pt x="271741" y="176370"/>
                        <a:pt x="310015" y="95429"/>
                        <a:pt x="355819" y="19508"/>
                      </a:cubicBezTo>
                      <a:cubicBezTo>
                        <a:pt x="380917" y="3822"/>
                        <a:pt x="408525" y="-570"/>
                        <a:pt x="437387" y="57"/>
                      </a:cubicBezTo>
                      <a:cubicBezTo>
                        <a:pt x="445544" y="11979"/>
                        <a:pt x="435505" y="20136"/>
                        <a:pt x="431113" y="28920"/>
                      </a:cubicBezTo>
                      <a:cubicBezTo>
                        <a:pt x="398485" y="97312"/>
                        <a:pt x="361466" y="163194"/>
                        <a:pt x="331349" y="233468"/>
                      </a:cubicBezTo>
                      <a:cubicBezTo>
                        <a:pt x="329466" y="237232"/>
                        <a:pt x="326329" y="240997"/>
                        <a:pt x="328211" y="246017"/>
                      </a:cubicBezTo>
                      <a:cubicBezTo>
                        <a:pt x="446799" y="215899"/>
                        <a:pt x="560994" y="175743"/>
                        <a:pt x="672052" y="123037"/>
                      </a:cubicBezTo>
                      <a:cubicBezTo>
                        <a:pt x="742327" y="89782"/>
                        <a:pt x="813856" y="60920"/>
                        <a:pt x="886012" y="31430"/>
                      </a:cubicBezTo>
                      <a:cubicBezTo>
                        <a:pt x="894169" y="28292"/>
                        <a:pt x="902326" y="23900"/>
                        <a:pt x="911737" y="26410"/>
                      </a:cubicBezTo>
                      <a:cubicBezTo>
                        <a:pt x="933698" y="45861"/>
                        <a:pt x="934953" y="73469"/>
                        <a:pt x="939345" y="99822"/>
                      </a:cubicBezTo>
                      <a:cubicBezTo>
                        <a:pt x="935580" y="107351"/>
                        <a:pt x="928678" y="111743"/>
                        <a:pt x="921777" y="115508"/>
                      </a:cubicBezTo>
                      <a:cubicBezTo>
                        <a:pt x="843973" y="153155"/>
                        <a:pt x="769934" y="197703"/>
                        <a:pt x="694641" y="239742"/>
                      </a:cubicBezTo>
                      <a:cubicBezTo>
                        <a:pt x="685229" y="244762"/>
                        <a:pt x="675190" y="249154"/>
                        <a:pt x="667033" y="251664"/>
                      </a:cubicBezTo>
                      <a:cubicBezTo>
                        <a:pt x="728523" y="239742"/>
                        <a:pt x="793150" y="232840"/>
                        <a:pt x="856522" y="221546"/>
                      </a:cubicBezTo>
                      <a:cubicBezTo>
                        <a:pt x="885385" y="216527"/>
                        <a:pt x="914247" y="210880"/>
                        <a:pt x="943110" y="205860"/>
                      </a:cubicBezTo>
                      <a:cubicBezTo>
                        <a:pt x="953776" y="203978"/>
                        <a:pt x="963815" y="200213"/>
                        <a:pt x="974482" y="204605"/>
                      </a:cubicBezTo>
                      <a:cubicBezTo>
                        <a:pt x="988913" y="228448"/>
                        <a:pt x="1003972" y="252291"/>
                        <a:pt x="1002717" y="281781"/>
                      </a:cubicBezTo>
                      <a:cubicBezTo>
                        <a:pt x="994560" y="289938"/>
                        <a:pt x="983894" y="291193"/>
                        <a:pt x="973855" y="293703"/>
                      </a:cubicBezTo>
                      <a:cubicBezTo>
                        <a:pt x="860287" y="324448"/>
                        <a:pt x="745464" y="350173"/>
                        <a:pt x="631268" y="375899"/>
                      </a:cubicBezTo>
                      <a:cubicBezTo>
                        <a:pt x="552210" y="394094"/>
                        <a:pt x="479426" y="430486"/>
                        <a:pt x="397231" y="459349"/>
                      </a:cubicBezTo>
                      <a:cubicBezTo>
                        <a:pt x="430485" y="484447"/>
                        <a:pt x="461858" y="501388"/>
                        <a:pt x="491975" y="518956"/>
                      </a:cubicBezTo>
                      <a:cubicBezTo>
                        <a:pt x="540289" y="545937"/>
                        <a:pt x="586720" y="575427"/>
                        <a:pt x="636288" y="599897"/>
                      </a:cubicBezTo>
                      <a:cubicBezTo>
                        <a:pt x="643817" y="603662"/>
                        <a:pt x="653229" y="606799"/>
                        <a:pt x="654484" y="617466"/>
                      </a:cubicBezTo>
                      <a:cubicBezTo>
                        <a:pt x="631896" y="638171"/>
                        <a:pt x="606171" y="652603"/>
                        <a:pt x="574798" y="6544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AEE13BD-C43F-4DF3-A482-B9A2B6F0B7E1}"/>
                    </a:ext>
                  </a:extLst>
                </p:cNvPr>
                <p:cNvSpPr/>
                <p:nvPr/>
              </p:nvSpPr>
              <p:spPr>
                <a:xfrm>
                  <a:off x="8091910" y="4625542"/>
                  <a:ext cx="928622" cy="734113"/>
                </a:xfrm>
                <a:custGeom>
                  <a:avLst/>
                  <a:gdLst>
                    <a:gd name="connsiteX0" fmla="*/ 701487 w 928622"/>
                    <a:gd name="connsiteY0" fmla="*/ 102274 h 734113"/>
                    <a:gd name="connsiteX1" fmla="*/ 748545 w 928622"/>
                    <a:gd name="connsiteY1" fmla="*/ 375841 h 734113"/>
                    <a:gd name="connsiteX2" fmla="*/ 729722 w 928622"/>
                    <a:gd name="connsiteY2" fmla="*/ 466193 h 734113"/>
                    <a:gd name="connsiteX3" fmla="*/ 726584 w 928622"/>
                    <a:gd name="connsiteY3" fmla="*/ 488781 h 734113"/>
                    <a:gd name="connsiteX4" fmla="*/ 765486 w 928622"/>
                    <a:gd name="connsiteY4" fmla="*/ 498193 h 734113"/>
                    <a:gd name="connsiteX5" fmla="*/ 799995 w 928622"/>
                    <a:gd name="connsiteY5" fmla="*/ 478115 h 734113"/>
                    <a:gd name="connsiteX6" fmla="*/ 933014 w 928622"/>
                    <a:gd name="connsiteY6" fmla="*/ 564703 h 734113"/>
                    <a:gd name="connsiteX7" fmla="*/ 831368 w 928622"/>
                    <a:gd name="connsiteY7" fmla="*/ 725329 h 734113"/>
                    <a:gd name="connsiteX8" fmla="*/ 730349 w 928622"/>
                    <a:gd name="connsiteY8" fmla="*/ 720310 h 734113"/>
                    <a:gd name="connsiteX9" fmla="*/ 694584 w 928622"/>
                    <a:gd name="connsiteY9" fmla="*/ 622428 h 734113"/>
                    <a:gd name="connsiteX10" fmla="*/ 699604 w 928622"/>
                    <a:gd name="connsiteY10" fmla="*/ 596075 h 734113"/>
                    <a:gd name="connsiteX11" fmla="*/ 678271 w 928622"/>
                    <a:gd name="connsiteY11" fmla="*/ 564075 h 734113"/>
                    <a:gd name="connsiteX12" fmla="*/ 658820 w 928622"/>
                    <a:gd name="connsiteY12" fmla="*/ 577252 h 734113"/>
                    <a:gd name="connsiteX13" fmla="*/ 603604 w 928622"/>
                    <a:gd name="connsiteY13" fmla="*/ 617408 h 734113"/>
                    <a:gd name="connsiteX14" fmla="*/ 344469 w 928622"/>
                    <a:gd name="connsiteY14" fmla="*/ 668232 h 734113"/>
                    <a:gd name="connsiteX15" fmla="*/ 281097 w 928622"/>
                    <a:gd name="connsiteY15" fmla="*/ 611134 h 734113"/>
                    <a:gd name="connsiteX16" fmla="*/ 368939 w 928622"/>
                    <a:gd name="connsiteY16" fmla="*/ 590428 h 734113"/>
                    <a:gd name="connsiteX17" fmla="*/ 540860 w 928622"/>
                    <a:gd name="connsiteY17" fmla="*/ 550271 h 734113"/>
                    <a:gd name="connsiteX18" fmla="*/ 357018 w 928622"/>
                    <a:gd name="connsiteY18" fmla="*/ 426664 h 734113"/>
                    <a:gd name="connsiteX19" fmla="*/ 24471 w 928622"/>
                    <a:gd name="connsiteY19" fmla="*/ 249097 h 734113"/>
                    <a:gd name="connsiteX20" fmla="*/ 0 w 928622"/>
                    <a:gd name="connsiteY20" fmla="*/ 229018 h 734113"/>
                    <a:gd name="connsiteX21" fmla="*/ 43294 w 928622"/>
                    <a:gd name="connsiteY21" fmla="*/ 165019 h 734113"/>
                    <a:gd name="connsiteX22" fmla="*/ 122980 w 928622"/>
                    <a:gd name="connsiteY22" fmla="*/ 194509 h 734113"/>
                    <a:gd name="connsiteX23" fmla="*/ 334430 w 928622"/>
                    <a:gd name="connsiteY23" fmla="*/ 282351 h 734113"/>
                    <a:gd name="connsiteX24" fmla="*/ 335057 w 928622"/>
                    <a:gd name="connsiteY24" fmla="*/ 281096 h 734113"/>
                    <a:gd name="connsiteX25" fmla="*/ 332547 w 928622"/>
                    <a:gd name="connsiteY25" fmla="*/ 281724 h 734113"/>
                    <a:gd name="connsiteX26" fmla="*/ 257253 w 928622"/>
                    <a:gd name="connsiteY26" fmla="*/ 213959 h 734113"/>
                    <a:gd name="connsiteX27" fmla="*/ 128627 w 928622"/>
                    <a:gd name="connsiteY27" fmla="*/ 97882 h 734113"/>
                    <a:gd name="connsiteX28" fmla="*/ 106039 w 928622"/>
                    <a:gd name="connsiteY28" fmla="*/ 71529 h 734113"/>
                    <a:gd name="connsiteX29" fmla="*/ 146196 w 928622"/>
                    <a:gd name="connsiteY29" fmla="*/ 0 h 734113"/>
                    <a:gd name="connsiteX30" fmla="*/ 166901 w 928622"/>
                    <a:gd name="connsiteY30" fmla="*/ 10667 h 734113"/>
                    <a:gd name="connsiteX31" fmla="*/ 457409 w 928622"/>
                    <a:gd name="connsiteY31" fmla="*/ 237175 h 734113"/>
                    <a:gd name="connsiteX32" fmla="*/ 652545 w 928622"/>
                    <a:gd name="connsiteY32" fmla="*/ 357017 h 734113"/>
                    <a:gd name="connsiteX33" fmla="*/ 660075 w 928622"/>
                    <a:gd name="connsiteY33" fmla="*/ 355135 h 734113"/>
                    <a:gd name="connsiteX34" fmla="*/ 640624 w 928622"/>
                    <a:gd name="connsiteY34" fmla="*/ 206430 h 734113"/>
                    <a:gd name="connsiteX35" fmla="*/ 619918 w 928622"/>
                    <a:gd name="connsiteY35" fmla="*/ 82823 h 734113"/>
                    <a:gd name="connsiteX36" fmla="*/ 621173 w 928622"/>
                    <a:gd name="connsiteY36" fmla="*/ 67137 h 734113"/>
                    <a:gd name="connsiteX37" fmla="*/ 701487 w 928622"/>
                    <a:gd name="connsiteY37" fmla="*/ 102274 h 73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28622" h="734113">
                      <a:moveTo>
                        <a:pt x="701487" y="102274"/>
                      </a:moveTo>
                      <a:cubicBezTo>
                        <a:pt x="719682" y="193254"/>
                        <a:pt x="735996" y="284234"/>
                        <a:pt x="748545" y="375841"/>
                      </a:cubicBezTo>
                      <a:cubicBezTo>
                        <a:pt x="752937" y="409723"/>
                        <a:pt x="751055" y="438586"/>
                        <a:pt x="729722" y="466193"/>
                      </a:cubicBezTo>
                      <a:cubicBezTo>
                        <a:pt x="725329" y="471841"/>
                        <a:pt x="710271" y="480625"/>
                        <a:pt x="726584" y="488781"/>
                      </a:cubicBezTo>
                      <a:cubicBezTo>
                        <a:pt x="738506" y="494428"/>
                        <a:pt x="747290" y="513252"/>
                        <a:pt x="765486" y="498193"/>
                      </a:cubicBezTo>
                      <a:cubicBezTo>
                        <a:pt x="775525" y="490036"/>
                        <a:pt x="787447" y="483135"/>
                        <a:pt x="799995" y="478115"/>
                      </a:cubicBezTo>
                      <a:cubicBezTo>
                        <a:pt x="869015" y="448625"/>
                        <a:pt x="931132" y="489409"/>
                        <a:pt x="933014" y="564703"/>
                      </a:cubicBezTo>
                      <a:cubicBezTo>
                        <a:pt x="934269" y="628075"/>
                        <a:pt x="889721" y="699604"/>
                        <a:pt x="831368" y="725329"/>
                      </a:cubicBezTo>
                      <a:cubicBezTo>
                        <a:pt x="796858" y="741015"/>
                        <a:pt x="761721" y="744152"/>
                        <a:pt x="730349" y="720310"/>
                      </a:cubicBezTo>
                      <a:cubicBezTo>
                        <a:pt x="698349" y="695839"/>
                        <a:pt x="691447" y="660075"/>
                        <a:pt x="694584" y="622428"/>
                      </a:cubicBezTo>
                      <a:cubicBezTo>
                        <a:pt x="695212" y="613644"/>
                        <a:pt x="695839" y="604232"/>
                        <a:pt x="699604" y="596075"/>
                      </a:cubicBezTo>
                      <a:cubicBezTo>
                        <a:pt x="710271" y="572859"/>
                        <a:pt x="688310" y="571604"/>
                        <a:pt x="678271" y="564075"/>
                      </a:cubicBezTo>
                      <a:cubicBezTo>
                        <a:pt x="664467" y="554036"/>
                        <a:pt x="662585" y="570977"/>
                        <a:pt x="658820" y="577252"/>
                      </a:cubicBezTo>
                      <a:cubicBezTo>
                        <a:pt x="646271" y="599840"/>
                        <a:pt x="628702" y="611761"/>
                        <a:pt x="603604" y="617408"/>
                      </a:cubicBezTo>
                      <a:cubicBezTo>
                        <a:pt x="517644" y="636231"/>
                        <a:pt x="431684" y="656310"/>
                        <a:pt x="344469" y="668232"/>
                      </a:cubicBezTo>
                      <a:cubicBezTo>
                        <a:pt x="316861" y="656938"/>
                        <a:pt x="289253" y="644389"/>
                        <a:pt x="281097" y="611134"/>
                      </a:cubicBezTo>
                      <a:cubicBezTo>
                        <a:pt x="308704" y="597957"/>
                        <a:pt x="339449" y="596702"/>
                        <a:pt x="368939" y="590428"/>
                      </a:cubicBezTo>
                      <a:cubicBezTo>
                        <a:pt x="424155" y="577879"/>
                        <a:pt x="479997" y="565958"/>
                        <a:pt x="540860" y="550271"/>
                      </a:cubicBezTo>
                      <a:cubicBezTo>
                        <a:pt x="476860" y="506350"/>
                        <a:pt x="420390" y="461174"/>
                        <a:pt x="357018" y="426664"/>
                      </a:cubicBezTo>
                      <a:cubicBezTo>
                        <a:pt x="246587" y="366429"/>
                        <a:pt x="134901" y="309332"/>
                        <a:pt x="24471" y="249097"/>
                      </a:cubicBezTo>
                      <a:cubicBezTo>
                        <a:pt x="15059" y="244077"/>
                        <a:pt x="5020" y="239685"/>
                        <a:pt x="0" y="229018"/>
                      </a:cubicBezTo>
                      <a:cubicBezTo>
                        <a:pt x="3765" y="200155"/>
                        <a:pt x="21333" y="180705"/>
                        <a:pt x="43294" y="165019"/>
                      </a:cubicBezTo>
                      <a:cubicBezTo>
                        <a:pt x="72784" y="166901"/>
                        <a:pt x="96627" y="183842"/>
                        <a:pt x="122980" y="194509"/>
                      </a:cubicBezTo>
                      <a:cubicBezTo>
                        <a:pt x="193254" y="223999"/>
                        <a:pt x="264783" y="250351"/>
                        <a:pt x="334430" y="282351"/>
                      </a:cubicBezTo>
                      <a:cubicBezTo>
                        <a:pt x="337567" y="283606"/>
                        <a:pt x="335057" y="277332"/>
                        <a:pt x="335057" y="281096"/>
                      </a:cubicBezTo>
                      <a:cubicBezTo>
                        <a:pt x="335057" y="282351"/>
                        <a:pt x="334430" y="282979"/>
                        <a:pt x="332547" y="281724"/>
                      </a:cubicBezTo>
                      <a:cubicBezTo>
                        <a:pt x="303685" y="263528"/>
                        <a:pt x="281724" y="237175"/>
                        <a:pt x="257253" y="213959"/>
                      </a:cubicBezTo>
                      <a:cubicBezTo>
                        <a:pt x="214587" y="175058"/>
                        <a:pt x="172548" y="135528"/>
                        <a:pt x="128627" y="97882"/>
                      </a:cubicBezTo>
                      <a:cubicBezTo>
                        <a:pt x="119843" y="90352"/>
                        <a:pt x="111058" y="82823"/>
                        <a:pt x="106039" y="71529"/>
                      </a:cubicBezTo>
                      <a:cubicBezTo>
                        <a:pt x="108549" y="41411"/>
                        <a:pt x="121098" y="16941"/>
                        <a:pt x="146196" y="0"/>
                      </a:cubicBezTo>
                      <a:cubicBezTo>
                        <a:pt x="154980" y="0"/>
                        <a:pt x="160627" y="6274"/>
                        <a:pt x="166901" y="10667"/>
                      </a:cubicBezTo>
                      <a:cubicBezTo>
                        <a:pt x="266038" y="83450"/>
                        <a:pt x="360782" y="161254"/>
                        <a:pt x="457409" y="237175"/>
                      </a:cubicBezTo>
                      <a:cubicBezTo>
                        <a:pt x="517644" y="284861"/>
                        <a:pt x="587291" y="317488"/>
                        <a:pt x="652545" y="357017"/>
                      </a:cubicBezTo>
                      <a:cubicBezTo>
                        <a:pt x="653800" y="357645"/>
                        <a:pt x="655683" y="357645"/>
                        <a:pt x="660075" y="355135"/>
                      </a:cubicBezTo>
                      <a:cubicBezTo>
                        <a:pt x="655683" y="306194"/>
                        <a:pt x="648153" y="255998"/>
                        <a:pt x="640624" y="206430"/>
                      </a:cubicBezTo>
                      <a:cubicBezTo>
                        <a:pt x="634350" y="165019"/>
                        <a:pt x="628702" y="123607"/>
                        <a:pt x="619918" y="82823"/>
                      </a:cubicBezTo>
                      <a:cubicBezTo>
                        <a:pt x="618663" y="77803"/>
                        <a:pt x="618036" y="72156"/>
                        <a:pt x="621173" y="67137"/>
                      </a:cubicBezTo>
                      <a:cubicBezTo>
                        <a:pt x="653800" y="63372"/>
                        <a:pt x="677643" y="82195"/>
                        <a:pt x="701487" y="1022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8542EA7-136C-4613-A0C3-F7A6AB081F81}"/>
                    </a:ext>
                  </a:extLst>
                </p:cNvPr>
                <p:cNvSpPr/>
                <p:nvPr/>
              </p:nvSpPr>
              <p:spPr>
                <a:xfrm>
                  <a:off x="3588533" y="5057226"/>
                  <a:ext cx="859603" cy="834505"/>
                </a:xfrm>
                <a:custGeom>
                  <a:avLst/>
                  <a:gdLst>
                    <a:gd name="connsiteX0" fmla="*/ 641439 w 859602"/>
                    <a:gd name="connsiteY0" fmla="*/ 710898 h 834505"/>
                    <a:gd name="connsiteX1" fmla="*/ 347794 w 859602"/>
                    <a:gd name="connsiteY1" fmla="*/ 695212 h 834505"/>
                    <a:gd name="connsiteX2" fmla="*/ 278147 w 859602"/>
                    <a:gd name="connsiteY2" fmla="*/ 656310 h 834505"/>
                    <a:gd name="connsiteX3" fmla="*/ 257441 w 859602"/>
                    <a:gd name="connsiteY3" fmla="*/ 649408 h 834505"/>
                    <a:gd name="connsiteX4" fmla="*/ 238618 w 859602"/>
                    <a:gd name="connsiteY4" fmla="*/ 683290 h 834505"/>
                    <a:gd name="connsiteX5" fmla="*/ 252422 w 859602"/>
                    <a:gd name="connsiteY5" fmla="*/ 734741 h 834505"/>
                    <a:gd name="connsiteX6" fmla="*/ 147010 w 859602"/>
                    <a:gd name="connsiteY6" fmla="*/ 835132 h 834505"/>
                    <a:gd name="connsiteX7" fmla="*/ 188 w 859602"/>
                    <a:gd name="connsiteY7" fmla="*/ 682663 h 834505"/>
                    <a:gd name="connsiteX8" fmla="*/ 120030 w 859602"/>
                    <a:gd name="connsiteY8" fmla="*/ 585408 h 834505"/>
                    <a:gd name="connsiteX9" fmla="*/ 159559 w 859602"/>
                    <a:gd name="connsiteY9" fmla="*/ 600467 h 834505"/>
                    <a:gd name="connsiteX10" fmla="*/ 182775 w 859602"/>
                    <a:gd name="connsiteY10" fmla="*/ 597957 h 834505"/>
                    <a:gd name="connsiteX11" fmla="*/ 184030 w 859602"/>
                    <a:gd name="connsiteY11" fmla="*/ 560938 h 834505"/>
                    <a:gd name="connsiteX12" fmla="*/ 159559 w 859602"/>
                    <a:gd name="connsiteY12" fmla="*/ 503213 h 834505"/>
                    <a:gd name="connsiteX13" fmla="*/ 165834 w 859602"/>
                    <a:gd name="connsiteY13" fmla="*/ 235920 h 834505"/>
                    <a:gd name="connsiteX14" fmla="*/ 224186 w 859602"/>
                    <a:gd name="connsiteY14" fmla="*/ 184470 h 834505"/>
                    <a:gd name="connsiteX15" fmla="*/ 236108 w 859602"/>
                    <a:gd name="connsiteY15" fmla="*/ 186352 h 834505"/>
                    <a:gd name="connsiteX16" fmla="*/ 237363 w 859602"/>
                    <a:gd name="connsiteY16" fmla="*/ 209568 h 834505"/>
                    <a:gd name="connsiteX17" fmla="*/ 235480 w 859602"/>
                    <a:gd name="connsiteY17" fmla="*/ 449880 h 834505"/>
                    <a:gd name="connsiteX18" fmla="*/ 285676 w 859602"/>
                    <a:gd name="connsiteY18" fmla="*/ 410351 h 834505"/>
                    <a:gd name="connsiteX19" fmla="*/ 503401 w 859602"/>
                    <a:gd name="connsiteY19" fmla="*/ 180077 h 834505"/>
                    <a:gd name="connsiteX20" fmla="*/ 653360 w 859602"/>
                    <a:gd name="connsiteY20" fmla="*/ 10039 h 834505"/>
                    <a:gd name="connsiteX21" fmla="*/ 665909 w 859602"/>
                    <a:gd name="connsiteY21" fmla="*/ 0 h 834505"/>
                    <a:gd name="connsiteX22" fmla="*/ 724262 w 859602"/>
                    <a:gd name="connsiteY22" fmla="*/ 55215 h 834505"/>
                    <a:gd name="connsiteX23" fmla="*/ 719870 w 859602"/>
                    <a:gd name="connsiteY23" fmla="*/ 67764 h 834505"/>
                    <a:gd name="connsiteX24" fmla="*/ 547949 w 859602"/>
                    <a:gd name="connsiteY24" fmla="*/ 309959 h 834505"/>
                    <a:gd name="connsiteX25" fmla="*/ 547949 w 859602"/>
                    <a:gd name="connsiteY25" fmla="*/ 308704 h 834505"/>
                    <a:gd name="connsiteX26" fmla="*/ 797046 w 859602"/>
                    <a:gd name="connsiteY26" fmla="*/ 134901 h 834505"/>
                    <a:gd name="connsiteX27" fmla="*/ 802066 w 859602"/>
                    <a:gd name="connsiteY27" fmla="*/ 133646 h 834505"/>
                    <a:gd name="connsiteX28" fmla="*/ 862300 w 859602"/>
                    <a:gd name="connsiteY28" fmla="*/ 191999 h 834505"/>
                    <a:gd name="connsiteX29" fmla="*/ 783242 w 859602"/>
                    <a:gd name="connsiteY29" fmla="*/ 262901 h 834505"/>
                    <a:gd name="connsiteX30" fmla="*/ 581204 w 859602"/>
                    <a:gd name="connsiteY30" fmla="*/ 425409 h 834505"/>
                    <a:gd name="connsiteX31" fmla="*/ 406774 w 859602"/>
                    <a:gd name="connsiteY31" fmla="*/ 598585 h 834505"/>
                    <a:gd name="connsiteX32" fmla="*/ 401127 w 859602"/>
                    <a:gd name="connsiteY32" fmla="*/ 609879 h 834505"/>
                    <a:gd name="connsiteX33" fmla="*/ 417440 w 859602"/>
                    <a:gd name="connsiteY33" fmla="*/ 616781 h 834505"/>
                    <a:gd name="connsiteX34" fmla="*/ 534145 w 859602"/>
                    <a:gd name="connsiteY34" fmla="*/ 627447 h 834505"/>
                    <a:gd name="connsiteX35" fmla="*/ 670301 w 859602"/>
                    <a:gd name="connsiteY35" fmla="*/ 633722 h 834505"/>
                    <a:gd name="connsiteX36" fmla="*/ 696654 w 859602"/>
                    <a:gd name="connsiteY36" fmla="*/ 642506 h 834505"/>
                    <a:gd name="connsiteX37" fmla="*/ 641439 w 859602"/>
                    <a:gd name="connsiteY37" fmla="*/ 710898 h 8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59602" h="834505">
                      <a:moveTo>
                        <a:pt x="641439" y="710898"/>
                      </a:moveTo>
                      <a:cubicBezTo>
                        <a:pt x="543557" y="710271"/>
                        <a:pt x="445675" y="702741"/>
                        <a:pt x="347794" y="695212"/>
                      </a:cubicBezTo>
                      <a:cubicBezTo>
                        <a:pt x="316421" y="692702"/>
                        <a:pt x="298225" y="675761"/>
                        <a:pt x="278147" y="656310"/>
                      </a:cubicBezTo>
                      <a:cubicBezTo>
                        <a:pt x="273127" y="651290"/>
                        <a:pt x="267480" y="637486"/>
                        <a:pt x="257441" y="649408"/>
                      </a:cubicBezTo>
                      <a:cubicBezTo>
                        <a:pt x="249284" y="659447"/>
                        <a:pt x="230461" y="663839"/>
                        <a:pt x="238618" y="683290"/>
                      </a:cubicBezTo>
                      <a:cubicBezTo>
                        <a:pt x="245520" y="699604"/>
                        <a:pt x="251794" y="715917"/>
                        <a:pt x="252422" y="734741"/>
                      </a:cubicBezTo>
                      <a:cubicBezTo>
                        <a:pt x="255559" y="803760"/>
                        <a:pt x="215402" y="841407"/>
                        <a:pt x="147010" y="835132"/>
                      </a:cubicBezTo>
                      <a:cubicBezTo>
                        <a:pt x="76736" y="828858"/>
                        <a:pt x="3952" y="753564"/>
                        <a:pt x="188" y="682663"/>
                      </a:cubicBezTo>
                      <a:cubicBezTo>
                        <a:pt x="-3577" y="611134"/>
                        <a:pt x="49756" y="567213"/>
                        <a:pt x="120030" y="585408"/>
                      </a:cubicBezTo>
                      <a:cubicBezTo>
                        <a:pt x="133834" y="589173"/>
                        <a:pt x="147638" y="593565"/>
                        <a:pt x="159559" y="600467"/>
                      </a:cubicBezTo>
                      <a:cubicBezTo>
                        <a:pt x="169598" y="606114"/>
                        <a:pt x="175246" y="604232"/>
                        <a:pt x="182775" y="597957"/>
                      </a:cubicBezTo>
                      <a:cubicBezTo>
                        <a:pt x="197834" y="585408"/>
                        <a:pt x="202853" y="574742"/>
                        <a:pt x="184030" y="560938"/>
                      </a:cubicBezTo>
                      <a:cubicBezTo>
                        <a:pt x="164579" y="547134"/>
                        <a:pt x="159559" y="527683"/>
                        <a:pt x="159559" y="503213"/>
                      </a:cubicBezTo>
                      <a:cubicBezTo>
                        <a:pt x="160814" y="414115"/>
                        <a:pt x="158932" y="325018"/>
                        <a:pt x="165834" y="235920"/>
                      </a:cubicBezTo>
                      <a:cubicBezTo>
                        <a:pt x="179638" y="212077"/>
                        <a:pt x="203481" y="200156"/>
                        <a:pt x="224186" y="184470"/>
                      </a:cubicBezTo>
                      <a:cubicBezTo>
                        <a:pt x="227951" y="181960"/>
                        <a:pt x="232971" y="183215"/>
                        <a:pt x="236108" y="186352"/>
                      </a:cubicBezTo>
                      <a:cubicBezTo>
                        <a:pt x="241127" y="193881"/>
                        <a:pt x="237990" y="202038"/>
                        <a:pt x="237363" y="209568"/>
                      </a:cubicBezTo>
                      <a:cubicBezTo>
                        <a:pt x="234226" y="288626"/>
                        <a:pt x="236735" y="367684"/>
                        <a:pt x="235480" y="449880"/>
                      </a:cubicBezTo>
                      <a:cubicBezTo>
                        <a:pt x="256814" y="438586"/>
                        <a:pt x="270618" y="423527"/>
                        <a:pt x="285676" y="410351"/>
                      </a:cubicBezTo>
                      <a:cubicBezTo>
                        <a:pt x="365989" y="340704"/>
                        <a:pt x="436264" y="262273"/>
                        <a:pt x="503401" y="180077"/>
                      </a:cubicBezTo>
                      <a:cubicBezTo>
                        <a:pt x="551086" y="121725"/>
                        <a:pt x="601910" y="65255"/>
                        <a:pt x="653360" y="10039"/>
                      </a:cubicBezTo>
                      <a:cubicBezTo>
                        <a:pt x="657125" y="6274"/>
                        <a:pt x="660890" y="1882"/>
                        <a:pt x="665909" y="0"/>
                      </a:cubicBezTo>
                      <a:cubicBezTo>
                        <a:pt x="698537" y="4392"/>
                        <a:pt x="713595" y="27608"/>
                        <a:pt x="724262" y="55215"/>
                      </a:cubicBezTo>
                      <a:cubicBezTo>
                        <a:pt x="723635" y="59608"/>
                        <a:pt x="722380" y="64000"/>
                        <a:pt x="719870" y="67764"/>
                      </a:cubicBezTo>
                      <a:cubicBezTo>
                        <a:pt x="660262" y="148077"/>
                        <a:pt x="603792" y="231528"/>
                        <a:pt x="547949" y="309959"/>
                      </a:cubicBezTo>
                      <a:cubicBezTo>
                        <a:pt x="545439" y="311214"/>
                        <a:pt x="546694" y="309959"/>
                        <a:pt x="547949" y="308704"/>
                      </a:cubicBezTo>
                      <a:cubicBezTo>
                        <a:pt x="630772" y="250352"/>
                        <a:pt x="714223" y="193254"/>
                        <a:pt x="797046" y="134901"/>
                      </a:cubicBezTo>
                      <a:cubicBezTo>
                        <a:pt x="798301" y="133646"/>
                        <a:pt x="800183" y="134274"/>
                        <a:pt x="802066" y="133646"/>
                      </a:cubicBezTo>
                      <a:cubicBezTo>
                        <a:pt x="825908" y="148705"/>
                        <a:pt x="853516" y="160626"/>
                        <a:pt x="862300" y="191999"/>
                      </a:cubicBezTo>
                      <a:cubicBezTo>
                        <a:pt x="840967" y="221489"/>
                        <a:pt x="810222" y="240312"/>
                        <a:pt x="783242" y="262901"/>
                      </a:cubicBezTo>
                      <a:cubicBezTo>
                        <a:pt x="717360" y="318743"/>
                        <a:pt x="650223" y="373331"/>
                        <a:pt x="581204" y="425409"/>
                      </a:cubicBezTo>
                      <a:cubicBezTo>
                        <a:pt x="515322" y="475605"/>
                        <a:pt x="466381" y="542115"/>
                        <a:pt x="406774" y="598585"/>
                      </a:cubicBezTo>
                      <a:cubicBezTo>
                        <a:pt x="403636" y="601722"/>
                        <a:pt x="399244" y="605487"/>
                        <a:pt x="401127" y="609879"/>
                      </a:cubicBezTo>
                      <a:cubicBezTo>
                        <a:pt x="403636" y="616781"/>
                        <a:pt x="411166" y="616153"/>
                        <a:pt x="417440" y="616781"/>
                      </a:cubicBezTo>
                      <a:cubicBezTo>
                        <a:pt x="456342" y="619918"/>
                        <a:pt x="495244" y="625565"/>
                        <a:pt x="534145" y="627447"/>
                      </a:cubicBezTo>
                      <a:cubicBezTo>
                        <a:pt x="579322" y="628702"/>
                        <a:pt x="624498" y="636859"/>
                        <a:pt x="670301" y="633722"/>
                      </a:cubicBezTo>
                      <a:cubicBezTo>
                        <a:pt x="679713" y="633095"/>
                        <a:pt x="690380" y="632467"/>
                        <a:pt x="696654" y="642506"/>
                      </a:cubicBezTo>
                      <a:cubicBezTo>
                        <a:pt x="683478" y="670114"/>
                        <a:pt x="667792" y="694584"/>
                        <a:pt x="641439" y="710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29CA79D-15B9-4E40-A453-0A59C86D8E2F}"/>
                    </a:ext>
                  </a:extLst>
                </p:cNvPr>
                <p:cNvSpPr/>
                <p:nvPr/>
              </p:nvSpPr>
              <p:spPr>
                <a:xfrm>
                  <a:off x="3165795" y="1492297"/>
                  <a:ext cx="928622" cy="734113"/>
                </a:xfrm>
                <a:custGeom>
                  <a:avLst/>
                  <a:gdLst>
                    <a:gd name="connsiteX0" fmla="*/ 231554 w 928622"/>
                    <a:gd name="connsiteY0" fmla="*/ 635377 h 734113"/>
                    <a:gd name="connsiteX1" fmla="*/ 184495 w 928622"/>
                    <a:gd name="connsiteY1" fmla="*/ 361810 h 734113"/>
                    <a:gd name="connsiteX2" fmla="*/ 203319 w 928622"/>
                    <a:gd name="connsiteY2" fmla="*/ 271458 h 734113"/>
                    <a:gd name="connsiteX3" fmla="*/ 206456 w 928622"/>
                    <a:gd name="connsiteY3" fmla="*/ 248870 h 734113"/>
                    <a:gd name="connsiteX4" fmla="*/ 167554 w 928622"/>
                    <a:gd name="connsiteY4" fmla="*/ 239458 h 734113"/>
                    <a:gd name="connsiteX5" fmla="*/ 133045 w 928622"/>
                    <a:gd name="connsiteY5" fmla="*/ 259536 h 734113"/>
                    <a:gd name="connsiteX6" fmla="*/ 26 w 928622"/>
                    <a:gd name="connsiteY6" fmla="*/ 172949 h 734113"/>
                    <a:gd name="connsiteX7" fmla="*/ 101672 w 928622"/>
                    <a:gd name="connsiteY7" fmla="*/ 12322 h 734113"/>
                    <a:gd name="connsiteX8" fmla="*/ 202691 w 928622"/>
                    <a:gd name="connsiteY8" fmla="*/ 17342 h 734113"/>
                    <a:gd name="connsiteX9" fmla="*/ 238456 w 928622"/>
                    <a:gd name="connsiteY9" fmla="*/ 115224 h 734113"/>
                    <a:gd name="connsiteX10" fmla="*/ 233436 w 928622"/>
                    <a:gd name="connsiteY10" fmla="*/ 141576 h 734113"/>
                    <a:gd name="connsiteX11" fmla="*/ 254770 w 928622"/>
                    <a:gd name="connsiteY11" fmla="*/ 173576 h 734113"/>
                    <a:gd name="connsiteX12" fmla="*/ 274220 w 928622"/>
                    <a:gd name="connsiteY12" fmla="*/ 160400 h 734113"/>
                    <a:gd name="connsiteX13" fmla="*/ 329436 w 928622"/>
                    <a:gd name="connsiteY13" fmla="*/ 120243 h 734113"/>
                    <a:gd name="connsiteX14" fmla="*/ 588572 w 928622"/>
                    <a:gd name="connsiteY14" fmla="*/ 69420 h 734113"/>
                    <a:gd name="connsiteX15" fmla="*/ 651944 w 928622"/>
                    <a:gd name="connsiteY15" fmla="*/ 126517 h 734113"/>
                    <a:gd name="connsiteX16" fmla="*/ 564101 w 928622"/>
                    <a:gd name="connsiteY16" fmla="*/ 147223 h 734113"/>
                    <a:gd name="connsiteX17" fmla="*/ 392181 w 928622"/>
                    <a:gd name="connsiteY17" fmla="*/ 187380 h 734113"/>
                    <a:gd name="connsiteX18" fmla="*/ 580415 w 928622"/>
                    <a:gd name="connsiteY18" fmla="*/ 313497 h 734113"/>
                    <a:gd name="connsiteX19" fmla="*/ 902923 w 928622"/>
                    <a:gd name="connsiteY19" fmla="*/ 486045 h 734113"/>
                    <a:gd name="connsiteX20" fmla="*/ 932413 w 928622"/>
                    <a:gd name="connsiteY20" fmla="*/ 508633 h 734113"/>
                    <a:gd name="connsiteX21" fmla="*/ 889119 w 928622"/>
                    <a:gd name="connsiteY21" fmla="*/ 572633 h 734113"/>
                    <a:gd name="connsiteX22" fmla="*/ 809433 w 928622"/>
                    <a:gd name="connsiteY22" fmla="*/ 543143 h 734113"/>
                    <a:gd name="connsiteX23" fmla="*/ 597983 w 928622"/>
                    <a:gd name="connsiteY23" fmla="*/ 455300 h 734113"/>
                    <a:gd name="connsiteX24" fmla="*/ 597356 w 928622"/>
                    <a:gd name="connsiteY24" fmla="*/ 456555 h 734113"/>
                    <a:gd name="connsiteX25" fmla="*/ 599866 w 928622"/>
                    <a:gd name="connsiteY25" fmla="*/ 455927 h 734113"/>
                    <a:gd name="connsiteX26" fmla="*/ 675159 w 928622"/>
                    <a:gd name="connsiteY26" fmla="*/ 523692 h 734113"/>
                    <a:gd name="connsiteX27" fmla="*/ 803786 w 928622"/>
                    <a:gd name="connsiteY27" fmla="*/ 639769 h 734113"/>
                    <a:gd name="connsiteX28" fmla="*/ 826374 w 928622"/>
                    <a:gd name="connsiteY28" fmla="*/ 666122 h 734113"/>
                    <a:gd name="connsiteX29" fmla="*/ 786218 w 928622"/>
                    <a:gd name="connsiteY29" fmla="*/ 737651 h 734113"/>
                    <a:gd name="connsiteX30" fmla="*/ 765512 w 928622"/>
                    <a:gd name="connsiteY30" fmla="*/ 726985 h 734113"/>
                    <a:gd name="connsiteX31" fmla="*/ 475004 w 928622"/>
                    <a:gd name="connsiteY31" fmla="*/ 500476 h 734113"/>
                    <a:gd name="connsiteX32" fmla="*/ 279867 w 928622"/>
                    <a:gd name="connsiteY32" fmla="*/ 380634 h 734113"/>
                    <a:gd name="connsiteX33" fmla="*/ 272338 w 928622"/>
                    <a:gd name="connsiteY33" fmla="*/ 382516 h 734113"/>
                    <a:gd name="connsiteX34" fmla="*/ 291789 w 928622"/>
                    <a:gd name="connsiteY34" fmla="*/ 531221 h 734113"/>
                    <a:gd name="connsiteX35" fmla="*/ 312495 w 928622"/>
                    <a:gd name="connsiteY35" fmla="*/ 654828 h 734113"/>
                    <a:gd name="connsiteX36" fmla="*/ 311240 w 928622"/>
                    <a:gd name="connsiteY36" fmla="*/ 670514 h 734113"/>
                    <a:gd name="connsiteX37" fmla="*/ 231554 w 928622"/>
                    <a:gd name="connsiteY37" fmla="*/ 635377 h 73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28622" h="734113">
                      <a:moveTo>
                        <a:pt x="231554" y="635377"/>
                      </a:moveTo>
                      <a:cubicBezTo>
                        <a:pt x="213358" y="544398"/>
                        <a:pt x="197044" y="453418"/>
                        <a:pt x="184495" y="361810"/>
                      </a:cubicBezTo>
                      <a:cubicBezTo>
                        <a:pt x="180103" y="327928"/>
                        <a:pt x="182613" y="299066"/>
                        <a:pt x="203319" y="271458"/>
                      </a:cubicBezTo>
                      <a:cubicBezTo>
                        <a:pt x="207711" y="265811"/>
                        <a:pt x="222770" y="257026"/>
                        <a:pt x="206456" y="248870"/>
                      </a:cubicBezTo>
                      <a:cubicBezTo>
                        <a:pt x="194535" y="242595"/>
                        <a:pt x="185750" y="224399"/>
                        <a:pt x="167554" y="239458"/>
                      </a:cubicBezTo>
                      <a:cubicBezTo>
                        <a:pt x="157515" y="247615"/>
                        <a:pt x="145594" y="254517"/>
                        <a:pt x="133045" y="259536"/>
                      </a:cubicBezTo>
                      <a:cubicBezTo>
                        <a:pt x="64025" y="289026"/>
                        <a:pt x="1908" y="248242"/>
                        <a:pt x="26" y="172949"/>
                      </a:cubicBezTo>
                      <a:cubicBezTo>
                        <a:pt x="-1229" y="109576"/>
                        <a:pt x="43320" y="38047"/>
                        <a:pt x="101672" y="12322"/>
                      </a:cubicBezTo>
                      <a:cubicBezTo>
                        <a:pt x="136182" y="-3364"/>
                        <a:pt x="171319" y="-6501"/>
                        <a:pt x="202691" y="17342"/>
                      </a:cubicBezTo>
                      <a:cubicBezTo>
                        <a:pt x="234691" y="41812"/>
                        <a:pt x="241593" y="77577"/>
                        <a:pt x="238456" y="115224"/>
                      </a:cubicBezTo>
                      <a:cubicBezTo>
                        <a:pt x="237828" y="124008"/>
                        <a:pt x="237201" y="133419"/>
                        <a:pt x="233436" y="141576"/>
                      </a:cubicBezTo>
                      <a:cubicBezTo>
                        <a:pt x="222770" y="164792"/>
                        <a:pt x="244730" y="166047"/>
                        <a:pt x="254770" y="173576"/>
                      </a:cubicBezTo>
                      <a:cubicBezTo>
                        <a:pt x="269201" y="184243"/>
                        <a:pt x="270456" y="166674"/>
                        <a:pt x="274220" y="160400"/>
                      </a:cubicBezTo>
                      <a:cubicBezTo>
                        <a:pt x="286769" y="137811"/>
                        <a:pt x="304338" y="125890"/>
                        <a:pt x="329436" y="120243"/>
                      </a:cubicBezTo>
                      <a:cubicBezTo>
                        <a:pt x="415396" y="101420"/>
                        <a:pt x="501356" y="81969"/>
                        <a:pt x="588572" y="69420"/>
                      </a:cubicBezTo>
                      <a:cubicBezTo>
                        <a:pt x="616179" y="80714"/>
                        <a:pt x="643787" y="93263"/>
                        <a:pt x="651944" y="126517"/>
                      </a:cubicBezTo>
                      <a:cubicBezTo>
                        <a:pt x="624336" y="139694"/>
                        <a:pt x="593591" y="140949"/>
                        <a:pt x="564101" y="147223"/>
                      </a:cubicBezTo>
                      <a:cubicBezTo>
                        <a:pt x="508886" y="159772"/>
                        <a:pt x="453043" y="171694"/>
                        <a:pt x="392181" y="187380"/>
                      </a:cubicBezTo>
                      <a:cubicBezTo>
                        <a:pt x="458062" y="231929"/>
                        <a:pt x="515160" y="278360"/>
                        <a:pt x="580415" y="313497"/>
                      </a:cubicBezTo>
                      <a:cubicBezTo>
                        <a:pt x="687708" y="371849"/>
                        <a:pt x="796257" y="426437"/>
                        <a:pt x="902923" y="486045"/>
                      </a:cubicBezTo>
                      <a:cubicBezTo>
                        <a:pt x="913589" y="492319"/>
                        <a:pt x="925511" y="497339"/>
                        <a:pt x="932413" y="508633"/>
                      </a:cubicBezTo>
                      <a:cubicBezTo>
                        <a:pt x="929276" y="537496"/>
                        <a:pt x="911707" y="556946"/>
                        <a:pt x="889119" y="572633"/>
                      </a:cubicBezTo>
                      <a:cubicBezTo>
                        <a:pt x="859629" y="570750"/>
                        <a:pt x="835786" y="553809"/>
                        <a:pt x="809433" y="543143"/>
                      </a:cubicBezTo>
                      <a:cubicBezTo>
                        <a:pt x="739159" y="513025"/>
                        <a:pt x="667630" y="487300"/>
                        <a:pt x="597983" y="455300"/>
                      </a:cubicBezTo>
                      <a:cubicBezTo>
                        <a:pt x="594846" y="454045"/>
                        <a:pt x="597356" y="460320"/>
                        <a:pt x="597356" y="456555"/>
                      </a:cubicBezTo>
                      <a:cubicBezTo>
                        <a:pt x="597356" y="455300"/>
                        <a:pt x="597983" y="454672"/>
                        <a:pt x="599866" y="455927"/>
                      </a:cubicBezTo>
                      <a:cubicBezTo>
                        <a:pt x="628728" y="474123"/>
                        <a:pt x="650689" y="500476"/>
                        <a:pt x="675159" y="523692"/>
                      </a:cubicBezTo>
                      <a:cubicBezTo>
                        <a:pt x="717826" y="562593"/>
                        <a:pt x="759865" y="602123"/>
                        <a:pt x="803786" y="639769"/>
                      </a:cubicBezTo>
                      <a:cubicBezTo>
                        <a:pt x="812570" y="647299"/>
                        <a:pt x="821354" y="654828"/>
                        <a:pt x="826374" y="666122"/>
                      </a:cubicBezTo>
                      <a:cubicBezTo>
                        <a:pt x="823864" y="696240"/>
                        <a:pt x="811315" y="720710"/>
                        <a:pt x="786218" y="737651"/>
                      </a:cubicBezTo>
                      <a:cubicBezTo>
                        <a:pt x="777433" y="737651"/>
                        <a:pt x="771786" y="731377"/>
                        <a:pt x="765512" y="726985"/>
                      </a:cubicBezTo>
                      <a:cubicBezTo>
                        <a:pt x="666375" y="654201"/>
                        <a:pt x="571631" y="576397"/>
                        <a:pt x="475004" y="500476"/>
                      </a:cubicBezTo>
                      <a:cubicBezTo>
                        <a:pt x="414769" y="452790"/>
                        <a:pt x="345122" y="420163"/>
                        <a:pt x="279867" y="380634"/>
                      </a:cubicBezTo>
                      <a:cubicBezTo>
                        <a:pt x="278613" y="380006"/>
                        <a:pt x="276730" y="380006"/>
                        <a:pt x="272338" y="382516"/>
                      </a:cubicBezTo>
                      <a:cubicBezTo>
                        <a:pt x="276730" y="431457"/>
                        <a:pt x="284260" y="481653"/>
                        <a:pt x="291789" y="531221"/>
                      </a:cubicBezTo>
                      <a:cubicBezTo>
                        <a:pt x="298063" y="572633"/>
                        <a:pt x="303710" y="614044"/>
                        <a:pt x="312495" y="654828"/>
                      </a:cubicBezTo>
                      <a:cubicBezTo>
                        <a:pt x="313750" y="659848"/>
                        <a:pt x="314377" y="665495"/>
                        <a:pt x="311240" y="670514"/>
                      </a:cubicBezTo>
                      <a:cubicBezTo>
                        <a:pt x="278613" y="674279"/>
                        <a:pt x="254770" y="655456"/>
                        <a:pt x="231554" y="63537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3787091-DA82-47B1-B6E9-96016B296ADA}"/>
                    </a:ext>
                  </a:extLst>
                </p:cNvPr>
                <p:cNvSpPr/>
                <p:nvPr/>
              </p:nvSpPr>
              <p:spPr>
                <a:xfrm>
                  <a:off x="4158114" y="5424283"/>
                  <a:ext cx="734113" cy="928622"/>
                </a:xfrm>
                <a:custGeom>
                  <a:avLst/>
                  <a:gdLst>
                    <a:gd name="connsiteX0" fmla="*/ 71857 w 734113"/>
                    <a:gd name="connsiteY0" fmla="*/ 343841 h 928622"/>
                    <a:gd name="connsiteX1" fmla="*/ 125818 w 734113"/>
                    <a:gd name="connsiteY1" fmla="*/ 277959 h 928622"/>
                    <a:gd name="connsiteX2" fmla="*/ 137739 w 734113"/>
                    <a:gd name="connsiteY2" fmla="*/ 309332 h 928622"/>
                    <a:gd name="connsiteX3" fmla="*/ 185426 w 734113"/>
                    <a:gd name="connsiteY3" fmla="*/ 523291 h 928622"/>
                    <a:gd name="connsiteX4" fmla="*/ 190445 w 734113"/>
                    <a:gd name="connsiteY4" fmla="*/ 533330 h 928622"/>
                    <a:gd name="connsiteX5" fmla="*/ 206759 w 734113"/>
                    <a:gd name="connsiteY5" fmla="*/ 514507 h 928622"/>
                    <a:gd name="connsiteX6" fmla="*/ 370523 w 734113"/>
                    <a:gd name="connsiteY6" fmla="*/ 248469 h 928622"/>
                    <a:gd name="connsiteX7" fmla="*/ 490365 w 734113"/>
                    <a:gd name="connsiteY7" fmla="*/ 24471 h 928622"/>
                    <a:gd name="connsiteX8" fmla="*/ 510443 w 734113"/>
                    <a:gd name="connsiteY8" fmla="*/ 0 h 928622"/>
                    <a:gd name="connsiteX9" fmla="*/ 574443 w 734113"/>
                    <a:gd name="connsiteY9" fmla="*/ 43294 h 928622"/>
                    <a:gd name="connsiteX10" fmla="*/ 544953 w 734113"/>
                    <a:gd name="connsiteY10" fmla="*/ 122980 h 928622"/>
                    <a:gd name="connsiteX11" fmla="*/ 457110 w 734113"/>
                    <a:gd name="connsiteY11" fmla="*/ 334429 h 928622"/>
                    <a:gd name="connsiteX12" fmla="*/ 458365 w 734113"/>
                    <a:gd name="connsiteY12" fmla="*/ 335057 h 928622"/>
                    <a:gd name="connsiteX13" fmla="*/ 457738 w 734113"/>
                    <a:gd name="connsiteY13" fmla="*/ 332547 h 928622"/>
                    <a:gd name="connsiteX14" fmla="*/ 528639 w 734113"/>
                    <a:gd name="connsiteY14" fmla="*/ 252861 h 928622"/>
                    <a:gd name="connsiteX15" fmla="*/ 641580 w 734113"/>
                    <a:gd name="connsiteY15" fmla="*/ 127999 h 928622"/>
                    <a:gd name="connsiteX16" fmla="*/ 667933 w 734113"/>
                    <a:gd name="connsiteY16" fmla="*/ 105411 h 928622"/>
                    <a:gd name="connsiteX17" fmla="*/ 738834 w 734113"/>
                    <a:gd name="connsiteY17" fmla="*/ 145568 h 928622"/>
                    <a:gd name="connsiteX18" fmla="*/ 721893 w 734113"/>
                    <a:gd name="connsiteY18" fmla="*/ 175058 h 928622"/>
                    <a:gd name="connsiteX19" fmla="*/ 502286 w 734113"/>
                    <a:gd name="connsiteY19" fmla="*/ 457409 h 928622"/>
                    <a:gd name="connsiteX20" fmla="*/ 382444 w 734113"/>
                    <a:gd name="connsiteY20" fmla="*/ 653173 h 928622"/>
                    <a:gd name="connsiteX21" fmla="*/ 384326 w 734113"/>
                    <a:gd name="connsiteY21" fmla="*/ 660075 h 928622"/>
                    <a:gd name="connsiteX22" fmla="*/ 506678 w 734113"/>
                    <a:gd name="connsiteY22" fmla="*/ 645016 h 928622"/>
                    <a:gd name="connsiteX23" fmla="*/ 654129 w 734113"/>
                    <a:gd name="connsiteY23" fmla="*/ 620546 h 928622"/>
                    <a:gd name="connsiteX24" fmla="*/ 672325 w 734113"/>
                    <a:gd name="connsiteY24" fmla="*/ 621173 h 928622"/>
                    <a:gd name="connsiteX25" fmla="*/ 635933 w 734113"/>
                    <a:gd name="connsiteY25" fmla="*/ 701486 h 928622"/>
                    <a:gd name="connsiteX26" fmla="*/ 362366 w 734113"/>
                    <a:gd name="connsiteY26" fmla="*/ 748545 h 928622"/>
                    <a:gd name="connsiteX27" fmla="*/ 272013 w 734113"/>
                    <a:gd name="connsiteY27" fmla="*/ 729721 h 928622"/>
                    <a:gd name="connsiteX28" fmla="*/ 250680 w 734113"/>
                    <a:gd name="connsiteY28" fmla="*/ 724702 h 928622"/>
                    <a:gd name="connsiteX29" fmla="*/ 240013 w 734113"/>
                    <a:gd name="connsiteY29" fmla="*/ 766113 h 928622"/>
                    <a:gd name="connsiteX30" fmla="*/ 260092 w 734113"/>
                    <a:gd name="connsiteY30" fmla="*/ 800623 h 928622"/>
                    <a:gd name="connsiteX31" fmla="*/ 172877 w 734113"/>
                    <a:gd name="connsiteY31" fmla="*/ 933014 h 928622"/>
                    <a:gd name="connsiteX32" fmla="*/ 12250 w 734113"/>
                    <a:gd name="connsiteY32" fmla="*/ 831368 h 928622"/>
                    <a:gd name="connsiteX33" fmla="*/ 17897 w 734113"/>
                    <a:gd name="connsiteY33" fmla="*/ 730349 h 928622"/>
                    <a:gd name="connsiteX34" fmla="*/ 116406 w 734113"/>
                    <a:gd name="connsiteY34" fmla="*/ 694584 h 928622"/>
                    <a:gd name="connsiteX35" fmla="*/ 142759 w 734113"/>
                    <a:gd name="connsiteY35" fmla="*/ 699604 h 928622"/>
                    <a:gd name="connsiteX36" fmla="*/ 174759 w 734113"/>
                    <a:gd name="connsiteY36" fmla="*/ 677643 h 928622"/>
                    <a:gd name="connsiteX37" fmla="*/ 161582 w 734113"/>
                    <a:gd name="connsiteY37" fmla="*/ 658192 h 928622"/>
                    <a:gd name="connsiteX38" fmla="*/ 121426 w 734113"/>
                    <a:gd name="connsiteY38" fmla="*/ 602977 h 928622"/>
                    <a:gd name="connsiteX39" fmla="*/ 71857 w 734113"/>
                    <a:gd name="connsiteY39" fmla="*/ 343841 h 92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734113" h="928622">
                      <a:moveTo>
                        <a:pt x="71857" y="343841"/>
                      </a:moveTo>
                      <a:cubicBezTo>
                        <a:pt x="90053" y="321880"/>
                        <a:pt x="108249" y="299920"/>
                        <a:pt x="125818" y="277959"/>
                      </a:cubicBezTo>
                      <a:cubicBezTo>
                        <a:pt x="135857" y="286116"/>
                        <a:pt x="135857" y="298665"/>
                        <a:pt x="137739" y="309332"/>
                      </a:cubicBezTo>
                      <a:cubicBezTo>
                        <a:pt x="151543" y="381488"/>
                        <a:pt x="167857" y="452389"/>
                        <a:pt x="185426" y="523291"/>
                      </a:cubicBezTo>
                      <a:cubicBezTo>
                        <a:pt x="186053" y="526429"/>
                        <a:pt x="186680" y="530193"/>
                        <a:pt x="190445" y="533330"/>
                      </a:cubicBezTo>
                      <a:cubicBezTo>
                        <a:pt x="199857" y="530820"/>
                        <a:pt x="202366" y="521409"/>
                        <a:pt x="206759" y="514507"/>
                      </a:cubicBezTo>
                      <a:cubicBezTo>
                        <a:pt x="267621" y="429801"/>
                        <a:pt x="325346" y="343214"/>
                        <a:pt x="370523" y="248469"/>
                      </a:cubicBezTo>
                      <a:cubicBezTo>
                        <a:pt x="407542" y="171921"/>
                        <a:pt x="449581" y="98509"/>
                        <a:pt x="490365" y="24471"/>
                      </a:cubicBezTo>
                      <a:cubicBezTo>
                        <a:pt x="495385" y="15059"/>
                        <a:pt x="500404" y="5647"/>
                        <a:pt x="510443" y="0"/>
                      </a:cubicBezTo>
                      <a:cubicBezTo>
                        <a:pt x="539306" y="3137"/>
                        <a:pt x="558757" y="20706"/>
                        <a:pt x="574443" y="43294"/>
                      </a:cubicBezTo>
                      <a:cubicBezTo>
                        <a:pt x="572560" y="72784"/>
                        <a:pt x="556247" y="96627"/>
                        <a:pt x="544953" y="122980"/>
                      </a:cubicBezTo>
                      <a:cubicBezTo>
                        <a:pt x="514835" y="193254"/>
                        <a:pt x="489738" y="265410"/>
                        <a:pt x="457110" y="334429"/>
                      </a:cubicBezTo>
                      <a:cubicBezTo>
                        <a:pt x="455855" y="337567"/>
                        <a:pt x="462130" y="335057"/>
                        <a:pt x="458365" y="335057"/>
                      </a:cubicBezTo>
                      <a:cubicBezTo>
                        <a:pt x="457110" y="335057"/>
                        <a:pt x="456483" y="334429"/>
                        <a:pt x="457738" y="332547"/>
                      </a:cubicBezTo>
                      <a:cubicBezTo>
                        <a:pt x="477189" y="302430"/>
                        <a:pt x="504796" y="279214"/>
                        <a:pt x="528639" y="252861"/>
                      </a:cubicBezTo>
                      <a:cubicBezTo>
                        <a:pt x="566286" y="211450"/>
                        <a:pt x="605188" y="170666"/>
                        <a:pt x="641580" y="127999"/>
                      </a:cubicBezTo>
                      <a:cubicBezTo>
                        <a:pt x="649109" y="119215"/>
                        <a:pt x="656638" y="110431"/>
                        <a:pt x="667933" y="105411"/>
                      </a:cubicBezTo>
                      <a:cubicBezTo>
                        <a:pt x="698050" y="107293"/>
                        <a:pt x="721893" y="119842"/>
                        <a:pt x="738834" y="145568"/>
                      </a:cubicBezTo>
                      <a:cubicBezTo>
                        <a:pt x="737579" y="158117"/>
                        <a:pt x="728795" y="166274"/>
                        <a:pt x="721893" y="175058"/>
                      </a:cubicBezTo>
                      <a:cubicBezTo>
                        <a:pt x="651619" y="271685"/>
                        <a:pt x="575698" y="363292"/>
                        <a:pt x="502286" y="457409"/>
                      </a:cubicBezTo>
                      <a:cubicBezTo>
                        <a:pt x="455228" y="517644"/>
                        <a:pt x="421973" y="587291"/>
                        <a:pt x="382444" y="653173"/>
                      </a:cubicBezTo>
                      <a:cubicBezTo>
                        <a:pt x="381816" y="654428"/>
                        <a:pt x="381816" y="656310"/>
                        <a:pt x="384326" y="660075"/>
                      </a:cubicBezTo>
                      <a:cubicBezTo>
                        <a:pt x="425110" y="658192"/>
                        <a:pt x="465894" y="650663"/>
                        <a:pt x="506678" y="645016"/>
                      </a:cubicBezTo>
                      <a:cubicBezTo>
                        <a:pt x="556247" y="638114"/>
                        <a:pt x="605188" y="631840"/>
                        <a:pt x="654129" y="620546"/>
                      </a:cubicBezTo>
                      <a:cubicBezTo>
                        <a:pt x="660403" y="619291"/>
                        <a:pt x="666678" y="618036"/>
                        <a:pt x="672325" y="621173"/>
                      </a:cubicBezTo>
                      <a:cubicBezTo>
                        <a:pt x="674835" y="654428"/>
                        <a:pt x="656638" y="678898"/>
                        <a:pt x="635933" y="701486"/>
                      </a:cubicBezTo>
                      <a:cubicBezTo>
                        <a:pt x="544953" y="719682"/>
                        <a:pt x="453973" y="735996"/>
                        <a:pt x="362366" y="748545"/>
                      </a:cubicBezTo>
                      <a:cubicBezTo>
                        <a:pt x="328483" y="752937"/>
                        <a:pt x="299621" y="750427"/>
                        <a:pt x="272013" y="729721"/>
                      </a:cubicBezTo>
                      <a:cubicBezTo>
                        <a:pt x="266366" y="725329"/>
                        <a:pt x="257582" y="712153"/>
                        <a:pt x="250680" y="724702"/>
                      </a:cubicBezTo>
                      <a:cubicBezTo>
                        <a:pt x="243778" y="736623"/>
                        <a:pt x="224327" y="746662"/>
                        <a:pt x="240013" y="766113"/>
                      </a:cubicBezTo>
                      <a:cubicBezTo>
                        <a:pt x="248170" y="776153"/>
                        <a:pt x="255072" y="788074"/>
                        <a:pt x="260092" y="800623"/>
                      </a:cubicBezTo>
                      <a:cubicBezTo>
                        <a:pt x="288954" y="870270"/>
                        <a:pt x="248170" y="931759"/>
                        <a:pt x="172877" y="933014"/>
                      </a:cubicBezTo>
                      <a:cubicBezTo>
                        <a:pt x="109504" y="934269"/>
                        <a:pt x="37975" y="889093"/>
                        <a:pt x="12250" y="831368"/>
                      </a:cubicBezTo>
                      <a:cubicBezTo>
                        <a:pt x="-3436" y="796858"/>
                        <a:pt x="-6573" y="761721"/>
                        <a:pt x="17897" y="730349"/>
                      </a:cubicBezTo>
                      <a:cubicBezTo>
                        <a:pt x="42367" y="698349"/>
                        <a:pt x="78132" y="691447"/>
                        <a:pt x="116406" y="694584"/>
                      </a:cubicBezTo>
                      <a:cubicBezTo>
                        <a:pt x="125191" y="695212"/>
                        <a:pt x="134602" y="695839"/>
                        <a:pt x="142759" y="699604"/>
                      </a:cubicBezTo>
                      <a:cubicBezTo>
                        <a:pt x="165975" y="710271"/>
                        <a:pt x="167229" y="688310"/>
                        <a:pt x="174759" y="677643"/>
                      </a:cubicBezTo>
                      <a:cubicBezTo>
                        <a:pt x="184798" y="663839"/>
                        <a:pt x="167857" y="661957"/>
                        <a:pt x="161582" y="658192"/>
                      </a:cubicBezTo>
                      <a:cubicBezTo>
                        <a:pt x="138994" y="645644"/>
                        <a:pt x="127073" y="628075"/>
                        <a:pt x="121426" y="602977"/>
                      </a:cubicBezTo>
                      <a:cubicBezTo>
                        <a:pt x="103230" y="516389"/>
                        <a:pt x="83779" y="431056"/>
                        <a:pt x="71857" y="3438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E2179B6-A681-45BE-9AA1-FCDD131FD468}"/>
                    </a:ext>
                  </a:extLst>
                </p:cNvPr>
                <p:cNvSpPr/>
                <p:nvPr/>
              </p:nvSpPr>
              <p:spPr>
                <a:xfrm>
                  <a:off x="7726108" y="5071030"/>
                  <a:ext cx="828231" cy="859603"/>
                </a:xfrm>
                <a:custGeom>
                  <a:avLst/>
                  <a:gdLst>
                    <a:gd name="connsiteX0" fmla="*/ 643134 w 828230"/>
                    <a:gd name="connsiteY0" fmla="*/ 168156 h 859602"/>
                    <a:gd name="connsiteX1" fmla="*/ 709643 w 828230"/>
                    <a:gd name="connsiteY1" fmla="*/ 222116 h 859602"/>
                    <a:gd name="connsiteX2" fmla="*/ 693957 w 828230"/>
                    <a:gd name="connsiteY2" fmla="*/ 515762 h 859602"/>
                    <a:gd name="connsiteX3" fmla="*/ 656938 w 828230"/>
                    <a:gd name="connsiteY3" fmla="*/ 583526 h 859602"/>
                    <a:gd name="connsiteX4" fmla="*/ 648153 w 828230"/>
                    <a:gd name="connsiteY4" fmla="*/ 606114 h 859602"/>
                    <a:gd name="connsiteX5" fmla="*/ 683918 w 828230"/>
                    <a:gd name="connsiteY5" fmla="*/ 624310 h 859602"/>
                    <a:gd name="connsiteX6" fmla="*/ 735368 w 828230"/>
                    <a:gd name="connsiteY6" fmla="*/ 611134 h 859602"/>
                    <a:gd name="connsiteX7" fmla="*/ 833250 w 828230"/>
                    <a:gd name="connsiteY7" fmla="*/ 711525 h 859602"/>
                    <a:gd name="connsiteX8" fmla="*/ 683290 w 828230"/>
                    <a:gd name="connsiteY8" fmla="*/ 863367 h 859602"/>
                    <a:gd name="connsiteX9" fmla="*/ 583526 w 828230"/>
                    <a:gd name="connsiteY9" fmla="*/ 743525 h 859602"/>
                    <a:gd name="connsiteX10" fmla="*/ 598585 w 828230"/>
                    <a:gd name="connsiteY10" fmla="*/ 703996 h 859602"/>
                    <a:gd name="connsiteX11" fmla="*/ 596075 w 828230"/>
                    <a:gd name="connsiteY11" fmla="*/ 680780 h 859602"/>
                    <a:gd name="connsiteX12" fmla="*/ 559683 w 828230"/>
                    <a:gd name="connsiteY12" fmla="*/ 679525 h 859602"/>
                    <a:gd name="connsiteX13" fmla="*/ 501958 w 828230"/>
                    <a:gd name="connsiteY13" fmla="*/ 703996 h 859602"/>
                    <a:gd name="connsiteX14" fmla="*/ 234665 w 828230"/>
                    <a:gd name="connsiteY14" fmla="*/ 697722 h 859602"/>
                    <a:gd name="connsiteX15" fmla="*/ 183215 w 828230"/>
                    <a:gd name="connsiteY15" fmla="*/ 639369 h 859602"/>
                    <a:gd name="connsiteX16" fmla="*/ 185097 w 828230"/>
                    <a:gd name="connsiteY16" fmla="*/ 627447 h 859602"/>
                    <a:gd name="connsiteX17" fmla="*/ 224626 w 828230"/>
                    <a:gd name="connsiteY17" fmla="*/ 627447 h 859602"/>
                    <a:gd name="connsiteX18" fmla="*/ 433566 w 828230"/>
                    <a:gd name="connsiteY18" fmla="*/ 627447 h 859602"/>
                    <a:gd name="connsiteX19" fmla="*/ 447998 w 828230"/>
                    <a:gd name="connsiteY19" fmla="*/ 623055 h 859602"/>
                    <a:gd name="connsiteX20" fmla="*/ 411606 w 828230"/>
                    <a:gd name="connsiteY20" fmla="*/ 578507 h 859602"/>
                    <a:gd name="connsiteX21" fmla="*/ 182587 w 828230"/>
                    <a:gd name="connsiteY21" fmla="*/ 361410 h 859602"/>
                    <a:gd name="connsiteX22" fmla="*/ 10039 w 828230"/>
                    <a:gd name="connsiteY22" fmla="*/ 208940 h 859602"/>
                    <a:gd name="connsiteX23" fmla="*/ 0 w 828230"/>
                    <a:gd name="connsiteY23" fmla="*/ 196391 h 859602"/>
                    <a:gd name="connsiteX24" fmla="*/ 55215 w 828230"/>
                    <a:gd name="connsiteY24" fmla="*/ 138038 h 859602"/>
                    <a:gd name="connsiteX25" fmla="*/ 67764 w 828230"/>
                    <a:gd name="connsiteY25" fmla="*/ 142431 h 859602"/>
                    <a:gd name="connsiteX26" fmla="*/ 306822 w 828230"/>
                    <a:gd name="connsiteY26" fmla="*/ 313096 h 859602"/>
                    <a:gd name="connsiteX27" fmla="*/ 225254 w 828230"/>
                    <a:gd name="connsiteY27" fmla="*/ 194509 h 859602"/>
                    <a:gd name="connsiteX28" fmla="*/ 146823 w 828230"/>
                    <a:gd name="connsiteY28" fmla="*/ 83450 h 859602"/>
                    <a:gd name="connsiteX29" fmla="*/ 134274 w 828230"/>
                    <a:gd name="connsiteY29" fmla="*/ 60235 h 859602"/>
                    <a:gd name="connsiteX30" fmla="*/ 192626 w 828230"/>
                    <a:gd name="connsiteY30" fmla="*/ 0 h 859602"/>
                    <a:gd name="connsiteX31" fmla="*/ 270430 w 828230"/>
                    <a:gd name="connsiteY31" fmla="*/ 87215 h 859602"/>
                    <a:gd name="connsiteX32" fmla="*/ 439841 w 828230"/>
                    <a:gd name="connsiteY32" fmla="*/ 297410 h 859602"/>
                    <a:gd name="connsiteX33" fmla="*/ 598585 w 828230"/>
                    <a:gd name="connsiteY33" fmla="*/ 455527 h 859602"/>
                    <a:gd name="connsiteX34" fmla="*/ 612389 w 828230"/>
                    <a:gd name="connsiteY34" fmla="*/ 460546 h 859602"/>
                    <a:gd name="connsiteX35" fmla="*/ 617408 w 828230"/>
                    <a:gd name="connsiteY35" fmla="*/ 446115 h 859602"/>
                    <a:gd name="connsiteX36" fmla="*/ 628075 w 828230"/>
                    <a:gd name="connsiteY36" fmla="*/ 329410 h 859602"/>
                    <a:gd name="connsiteX37" fmla="*/ 634977 w 828230"/>
                    <a:gd name="connsiteY37" fmla="*/ 196391 h 859602"/>
                    <a:gd name="connsiteX38" fmla="*/ 643134 w 828230"/>
                    <a:gd name="connsiteY38" fmla="*/ 168156 h 859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28230" h="859602">
                      <a:moveTo>
                        <a:pt x="643134" y="168156"/>
                      </a:moveTo>
                      <a:cubicBezTo>
                        <a:pt x="665094" y="186352"/>
                        <a:pt x="687055" y="204548"/>
                        <a:pt x="709643" y="222116"/>
                      </a:cubicBezTo>
                      <a:cubicBezTo>
                        <a:pt x="709016" y="319998"/>
                        <a:pt x="701486" y="417880"/>
                        <a:pt x="693957" y="515762"/>
                      </a:cubicBezTo>
                      <a:cubicBezTo>
                        <a:pt x="691447" y="545252"/>
                        <a:pt x="676388" y="564703"/>
                        <a:pt x="656938" y="583526"/>
                      </a:cubicBezTo>
                      <a:cubicBezTo>
                        <a:pt x="651290" y="589173"/>
                        <a:pt x="635604" y="594193"/>
                        <a:pt x="648153" y="606114"/>
                      </a:cubicBezTo>
                      <a:cubicBezTo>
                        <a:pt x="658192" y="614898"/>
                        <a:pt x="663212" y="634977"/>
                        <a:pt x="683918" y="624310"/>
                      </a:cubicBezTo>
                      <a:cubicBezTo>
                        <a:pt x="699604" y="616153"/>
                        <a:pt x="717172" y="611761"/>
                        <a:pt x="735368" y="611134"/>
                      </a:cubicBezTo>
                      <a:cubicBezTo>
                        <a:pt x="800623" y="609251"/>
                        <a:pt x="837015" y="646898"/>
                        <a:pt x="833250" y="711525"/>
                      </a:cubicBezTo>
                      <a:cubicBezTo>
                        <a:pt x="828858" y="783054"/>
                        <a:pt x="755447" y="857721"/>
                        <a:pt x="683290" y="863367"/>
                      </a:cubicBezTo>
                      <a:cubicBezTo>
                        <a:pt x="610506" y="869015"/>
                        <a:pt x="565330" y="814427"/>
                        <a:pt x="583526" y="743525"/>
                      </a:cubicBezTo>
                      <a:cubicBezTo>
                        <a:pt x="587291" y="729721"/>
                        <a:pt x="591683" y="715917"/>
                        <a:pt x="598585" y="703996"/>
                      </a:cubicBezTo>
                      <a:cubicBezTo>
                        <a:pt x="604232" y="693957"/>
                        <a:pt x="602350" y="688937"/>
                        <a:pt x="596075" y="680780"/>
                      </a:cubicBezTo>
                      <a:cubicBezTo>
                        <a:pt x="583526" y="665094"/>
                        <a:pt x="572859" y="660702"/>
                        <a:pt x="559683" y="679525"/>
                      </a:cubicBezTo>
                      <a:cubicBezTo>
                        <a:pt x="545252" y="698976"/>
                        <a:pt x="526429" y="703996"/>
                        <a:pt x="501958" y="703996"/>
                      </a:cubicBezTo>
                      <a:cubicBezTo>
                        <a:pt x="412860" y="702741"/>
                        <a:pt x="323763" y="705251"/>
                        <a:pt x="234665" y="697722"/>
                      </a:cubicBezTo>
                      <a:cubicBezTo>
                        <a:pt x="210823" y="683918"/>
                        <a:pt x="198901" y="660075"/>
                        <a:pt x="183215" y="639369"/>
                      </a:cubicBezTo>
                      <a:cubicBezTo>
                        <a:pt x="180705" y="635604"/>
                        <a:pt x="181960" y="630585"/>
                        <a:pt x="185097" y="627447"/>
                      </a:cubicBezTo>
                      <a:cubicBezTo>
                        <a:pt x="198274" y="620545"/>
                        <a:pt x="211450" y="628075"/>
                        <a:pt x="224626" y="627447"/>
                      </a:cubicBezTo>
                      <a:cubicBezTo>
                        <a:pt x="294273" y="627447"/>
                        <a:pt x="363920" y="627447"/>
                        <a:pt x="433566" y="627447"/>
                      </a:cubicBezTo>
                      <a:cubicBezTo>
                        <a:pt x="437958" y="627447"/>
                        <a:pt x="442350" y="628075"/>
                        <a:pt x="447998" y="623055"/>
                      </a:cubicBezTo>
                      <a:cubicBezTo>
                        <a:pt x="437331" y="607369"/>
                        <a:pt x="424155" y="592938"/>
                        <a:pt x="411606" y="578507"/>
                      </a:cubicBezTo>
                      <a:cubicBezTo>
                        <a:pt x="342587" y="498821"/>
                        <a:pt x="264156" y="428547"/>
                        <a:pt x="182587" y="361410"/>
                      </a:cubicBezTo>
                      <a:cubicBezTo>
                        <a:pt x="123607" y="312469"/>
                        <a:pt x="65882" y="261646"/>
                        <a:pt x="10039" y="208940"/>
                      </a:cubicBezTo>
                      <a:cubicBezTo>
                        <a:pt x="6274" y="205175"/>
                        <a:pt x="1882" y="201410"/>
                        <a:pt x="0" y="196391"/>
                      </a:cubicBezTo>
                      <a:cubicBezTo>
                        <a:pt x="4392" y="163764"/>
                        <a:pt x="28235" y="149960"/>
                        <a:pt x="55215" y="138038"/>
                      </a:cubicBezTo>
                      <a:cubicBezTo>
                        <a:pt x="59608" y="138038"/>
                        <a:pt x="64000" y="139921"/>
                        <a:pt x="67764" y="142431"/>
                      </a:cubicBezTo>
                      <a:cubicBezTo>
                        <a:pt x="148705" y="202038"/>
                        <a:pt x="230901" y="259136"/>
                        <a:pt x="306822" y="313096"/>
                      </a:cubicBezTo>
                      <a:cubicBezTo>
                        <a:pt x="279842" y="279214"/>
                        <a:pt x="254116" y="235293"/>
                        <a:pt x="225254" y="194509"/>
                      </a:cubicBezTo>
                      <a:cubicBezTo>
                        <a:pt x="198901" y="157489"/>
                        <a:pt x="172548" y="120470"/>
                        <a:pt x="146823" y="83450"/>
                      </a:cubicBezTo>
                      <a:cubicBezTo>
                        <a:pt x="141803" y="76549"/>
                        <a:pt x="134901" y="69647"/>
                        <a:pt x="134274" y="60235"/>
                      </a:cubicBezTo>
                      <a:cubicBezTo>
                        <a:pt x="149332" y="36392"/>
                        <a:pt x="161254" y="8784"/>
                        <a:pt x="192626" y="0"/>
                      </a:cubicBezTo>
                      <a:cubicBezTo>
                        <a:pt x="223999" y="24470"/>
                        <a:pt x="245332" y="57725"/>
                        <a:pt x="270430" y="87215"/>
                      </a:cubicBezTo>
                      <a:cubicBezTo>
                        <a:pt x="328783" y="155607"/>
                        <a:pt x="383998" y="226508"/>
                        <a:pt x="439841" y="297410"/>
                      </a:cubicBezTo>
                      <a:cubicBezTo>
                        <a:pt x="486899" y="356390"/>
                        <a:pt x="547134" y="401566"/>
                        <a:pt x="598585" y="455527"/>
                      </a:cubicBezTo>
                      <a:cubicBezTo>
                        <a:pt x="602350" y="459292"/>
                        <a:pt x="606114" y="464311"/>
                        <a:pt x="612389" y="460546"/>
                      </a:cubicBezTo>
                      <a:cubicBezTo>
                        <a:pt x="617408" y="457409"/>
                        <a:pt x="617408" y="451134"/>
                        <a:pt x="617408" y="446115"/>
                      </a:cubicBezTo>
                      <a:cubicBezTo>
                        <a:pt x="618663" y="407213"/>
                        <a:pt x="626820" y="368312"/>
                        <a:pt x="628075" y="329410"/>
                      </a:cubicBezTo>
                      <a:cubicBezTo>
                        <a:pt x="629330" y="284861"/>
                        <a:pt x="636859" y="240940"/>
                        <a:pt x="634977" y="196391"/>
                      </a:cubicBezTo>
                      <a:cubicBezTo>
                        <a:pt x="633095" y="185724"/>
                        <a:pt x="629957" y="173803"/>
                        <a:pt x="643134" y="168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44EDC876-C2EF-4000-ACC2-34756F10CABF}"/>
                    </a:ext>
                  </a:extLst>
                </p:cNvPr>
                <p:cNvSpPr/>
                <p:nvPr/>
              </p:nvSpPr>
              <p:spPr>
                <a:xfrm>
                  <a:off x="3630493" y="921535"/>
                  <a:ext cx="828231" cy="859603"/>
                </a:xfrm>
                <a:custGeom>
                  <a:avLst/>
                  <a:gdLst>
                    <a:gd name="connsiteX0" fmla="*/ 191010 w 828230"/>
                    <a:gd name="connsiteY0" fmla="*/ 694770 h 859602"/>
                    <a:gd name="connsiteX1" fmla="*/ 124500 w 828230"/>
                    <a:gd name="connsiteY1" fmla="*/ 640809 h 859602"/>
                    <a:gd name="connsiteX2" fmla="*/ 140187 w 828230"/>
                    <a:gd name="connsiteY2" fmla="*/ 347164 h 859602"/>
                    <a:gd name="connsiteX3" fmla="*/ 179088 w 828230"/>
                    <a:gd name="connsiteY3" fmla="*/ 277517 h 859602"/>
                    <a:gd name="connsiteX4" fmla="*/ 185990 w 828230"/>
                    <a:gd name="connsiteY4" fmla="*/ 256812 h 859602"/>
                    <a:gd name="connsiteX5" fmla="*/ 152108 w 828230"/>
                    <a:gd name="connsiteY5" fmla="*/ 237988 h 859602"/>
                    <a:gd name="connsiteX6" fmla="*/ 98148 w 828230"/>
                    <a:gd name="connsiteY6" fmla="*/ 252420 h 859602"/>
                    <a:gd name="connsiteX7" fmla="*/ 266 w 828230"/>
                    <a:gd name="connsiteY7" fmla="*/ 152028 h 859602"/>
                    <a:gd name="connsiteX8" fmla="*/ 152736 w 828230"/>
                    <a:gd name="connsiteY8" fmla="*/ 186 h 859602"/>
                    <a:gd name="connsiteX9" fmla="*/ 249990 w 828230"/>
                    <a:gd name="connsiteY9" fmla="*/ 120028 h 859602"/>
                    <a:gd name="connsiteX10" fmla="*/ 234931 w 828230"/>
                    <a:gd name="connsiteY10" fmla="*/ 159557 h 859602"/>
                    <a:gd name="connsiteX11" fmla="*/ 237441 w 828230"/>
                    <a:gd name="connsiteY11" fmla="*/ 182773 h 859602"/>
                    <a:gd name="connsiteX12" fmla="*/ 273833 w 828230"/>
                    <a:gd name="connsiteY12" fmla="*/ 184028 h 859602"/>
                    <a:gd name="connsiteX13" fmla="*/ 331558 w 828230"/>
                    <a:gd name="connsiteY13" fmla="*/ 159557 h 859602"/>
                    <a:gd name="connsiteX14" fmla="*/ 598851 w 828230"/>
                    <a:gd name="connsiteY14" fmla="*/ 165832 h 859602"/>
                    <a:gd name="connsiteX15" fmla="*/ 650301 w 828230"/>
                    <a:gd name="connsiteY15" fmla="*/ 224184 h 859602"/>
                    <a:gd name="connsiteX16" fmla="*/ 648419 w 828230"/>
                    <a:gd name="connsiteY16" fmla="*/ 236106 h 859602"/>
                    <a:gd name="connsiteX17" fmla="*/ 608890 w 828230"/>
                    <a:gd name="connsiteY17" fmla="*/ 236106 h 859602"/>
                    <a:gd name="connsiteX18" fmla="*/ 399950 w 828230"/>
                    <a:gd name="connsiteY18" fmla="*/ 236106 h 859602"/>
                    <a:gd name="connsiteX19" fmla="*/ 385519 w 828230"/>
                    <a:gd name="connsiteY19" fmla="*/ 240498 h 859602"/>
                    <a:gd name="connsiteX20" fmla="*/ 418146 w 828230"/>
                    <a:gd name="connsiteY20" fmla="*/ 281282 h 859602"/>
                    <a:gd name="connsiteX21" fmla="*/ 655321 w 828230"/>
                    <a:gd name="connsiteY21" fmla="*/ 505281 h 859602"/>
                    <a:gd name="connsiteX22" fmla="*/ 823477 w 828230"/>
                    <a:gd name="connsiteY22" fmla="*/ 653986 h 859602"/>
                    <a:gd name="connsiteX23" fmla="*/ 833516 w 828230"/>
                    <a:gd name="connsiteY23" fmla="*/ 666535 h 859602"/>
                    <a:gd name="connsiteX24" fmla="*/ 778301 w 828230"/>
                    <a:gd name="connsiteY24" fmla="*/ 724887 h 859602"/>
                    <a:gd name="connsiteX25" fmla="*/ 765752 w 828230"/>
                    <a:gd name="connsiteY25" fmla="*/ 720495 h 859602"/>
                    <a:gd name="connsiteX26" fmla="*/ 526067 w 828230"/>
                    <a:gd name="connsiteY26" fmla="*/ 549830 h 859602"/>
                    <a:gd name="connsiteX27" fmla="*/ 608262 w 828230"/>
                    <a:gd name="connsiteY27" fmla="*/ 669045 h 859602"/>
                    <a:gd name="connsiteX28" fmla="*/ 686693 w 828230"/>
                    <a:gd name="connsiteY28" fmla="*/ 780103 h 859602"/>
                    <a:gd name="connsiteX29" fmla="*/ 699242 w 828230"/>
                    <a:gd name="connsiteY29" fmla="*/ 803318 h 859602"/>
                    <a:gd name="connsiteX30" fmla="*/ 640890 w 828230"/>
                    <a:gd name="connsiteY30" fmla="*/ 863553 h 859602"/>
                    <a:gd name="connsiteX31" fmla="*/ 563086 w 828230"/>
                    <a:gd name="connsiteY31" fmla="*/ 776338 h 859602"/>
                    <a:gd name="connsiteX32" fmla="*/ 393675 w 828230"/>
                    <a:gd name="connsiteY32" fmla="*/ 566143 h 859602"/>
                    <a:gd name="connsiteX33" fmla="*/ 234931 w 828230"/>
                    <a:gd name="connsiteY33" fmla="*/ 408026 h 859602"/>
                    <a:gd name="connsiteX34" fmla="*/ 221127 w 828230"/>
                    <a:gd name="connsiteY34" fmla="*/ 403007 h 859602"/>
                    <a:gd name="connsiteX35" fmla="*/ 216108 w 828230"/>
                    <a:gd name="connsiteY35" fmla="*/ 417438 h 859602"/>
                    <a:gd name="connsiteX36" fmla="*/ 206069 w 828230"/>
                    <a:gd name="connsiteY36" fmla="*/ 534143 h 859602"/>
                    <a:gd name="connsiteX37" fmla="*/ 199167 w 828230"/>
                    <a:gd name="connsiteY37" fmla="*/ 667162 h 859602"/>
                    <a:gd name="connsiteX38" fmla="*/ 191010 w 828230"/>
                    <a:gd name="connsiteY38" fmla="*/ 694770 h 859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28230" h="859602">
                      <a:moveTo>
                        <a:pt x="191010" y="694770"/>
                      </a:moveTo>
                      <a:cubicBezTo>
                        <a:pt x="169049" y="676574"/>
                        <a:pt x="147089" y="659005"/>
                        <a:pt x="124500" y="640809"/>
                      </a:cubicBezTo>
                      <a:cubicBezTo>
                        <a:pt x="125128" y="542928"/>
                        <a:pt x="132657" y="445046"/>
                        <a:pt x="140187" y="347164"/>
                      </a:cubicBezTo>
                      <a:cubicBezTo>
                        <a:pt x="142696" y="316419"/>
                        <a:pt x="159637" y="297596"/>
                        <a:pt x="179088" y="277517"/>
                      </a:cubicBezTo>
                      <a:cubicBezTo>
                        <a:pt x="184108" y="272498"/>
                        <a:pt x="197912" y="266851"/>
                        <a:pt x="185990" y="256812"/>
                      </a:cubicBezTo>
                      <a:cubicBezTo>
                        <a:pt x="175951" y="248655"/>
                        <a:pt x="171559" y="229831"/>
                        <a:pt x="152108" y="237988"/>
                      </a:cubicBezTo>
                      <a:cubicBezTo>
                        <a:pt x="135167" y="245518"/>
                        <a:pt x="117599" y="251792"/>
                        <a:pt x="98148" y="252420"/>
                      </a:cubicBezTo>
                      <a:cubicBezTo>
                        <a:pt x="32893" y="254302"/>
                        <a:pt x="-3499" y="216655"/>
                        <a:pt x="266" y="152028"/>
                      </a:cubicBezTo>
                      <a:cubicBezTo>
                        <a:pt x="4658" y="79244"/>
                        <a:pt x="80579" y="3950"/>
                        <a:pt x="152736" y="186"/>
                      </a:cubicBezTo>
                      <a:cubicBezTo>
                        <a:pt x="224265" y="-3579"/>
                        <a:pt x="268186" y="50381"/>
                        <a:pt x="249990" y="120028"/>
                      </a:cubicBezTo>
                      <a:cubicBezTo>
                        <a:pt x="246225" y="133832"/>
                        <a:pt x="241833" y="147636"/>
                        <a:pt x="234931" y="159557"/>
                      </a:cubicBezTo>
                      <a:cubicBezTo>
                        <a:pt x="229284" y="169596"/>
                        <a:pt x="231166" y="174616"/>
                        <a:pt x="237441" y="182773"/>
                      </a:cubicBezTo>
                      <a:cubicBezTo>
                        <a:pt x="249990" y="198459"/>
                        <a:pt x="260657" y="202851"/>
                        <a:pt x="273833" y="184028"/>
                      </a:cubicBezTo>
                      <a:cubicBezTo>
                        <a:pt x="288264" y="164577"/>
                        <a:pt x="307088" y="159557"/>
                        <a:pt x="331558" y="159557"/>
                      </a:cubicBezTo>
                      <a:cubicBezTo>
                        <a:pt x="420656" y="160812"/>
                        <a:pt x="509753" y="158302"/>
                        <a:pt x="598851" y="165832"/>
                      </a:cubicBezTo>
                      <a:cubicBezTo>
                        <a:pt x="622694" y="179636"/>
                        <a:pt x="634615" y="203479"/>
                        <a:pt x="650301" y="224184"/>
                      </a:cubicBezTo>
                      <a:cubicBezTo>
                        <a:pt x="652811" y="227949"/>
                        <a:pt x="651556" y="232969"/>
                        <a:pt x="648419" y="236106"/>
                      </a:cubicBezTo>
                      <a:cubicBezTo>
                        <a:pt x="635243" y="243008"/>
                        <a:pt x="622066" y="235478"/>
                        <a:pt x="608890" y="236106"/>
                      </a:cubicBezTo>
                      <a:cubicBezTo>
                        <a:pt x="539243" y="236106"/>
                        <a:pt x="469596" y="236106"/>
                        <a:pt x="399950" y="236106"/>
                      </a:cubicBezTo>
                      <a:cubicBezTo>
                        <a:pt x="395558" y="236106"/>
                        <a:pt x="391166" y="235478"/>
                        <a:pt x="385519" y="240498"/>
                      </a:cubicBezTo>
                      <a:cubicBezTo>
                        <a:pt x="394930" y="254929"/>
                        <a:pt x="406852" y="268106"/>
                        <a:pt x="418146" y="281282"/>
                      </a:cubicBezTo>
                      <a:cubicBezTo>
                        <a:pt x="490302" y="363478"/>
                        <a:pt x="570616" y="436262"/>
                        <a:pt x="655321" y="505281"/>
                      </a:cubicBezTo>
                      <a:cubicBezTo>
                        <a:pt x="713046" y="552967"/>
                        <a:pt x="768889" y="602535"/>
                        <a:pt x="823477" y="653986"/>
                      </a:cubicBezTo>
                      <a:cubicBezTo>
                        <a:pt x="827242" y="657751"/>
                        <a:pt x="831634" y="661515"/>
                        <a:pt x="833516" y="666535"/>
                      </a:cubicBezTo>
                      <a:cubicBezTo>
                        <a:pt x="829124" y="699162"/>
                        <a:pt x="805281" y="712966"/>
                        <a:pt x="778301" y="724887"/>
                      </a:cubicBezTo>
                      <a:cubicBezTo>
                        <a:pt x="773908" y="724887"/>
                        <a:pt x="769516" y="723005"/>
                        <a:pt x="765752" y="720495"/>
                      </a:cubicBezTo>
                      <a:cubicBezTo>
                        <a:pt x="684811" y="660888"/>
                        <a:pt x="602615" y="604418"/>
                        <a:pt x="526067" y="549830"/>
                      </a:cubicBezTo>
                      <a:cubicBezTo>
                        <a:pt x="553674" y="583712"/>
                        <a:pt x="578772" y="627633"/>
                        <a:pt x="608262" y="669045"/>
                      </a:cubicBezTo>
                      <a:cubicBezTo>
                        <a:pt x="634615" y="706064"/>
                        <a:pt x="660968" y="743083"/>
                        <a:pt x="686693" y="780103"/>
                      </a:cubicBezTo>
                      <a:cubicBezTo>
                        <a:pt x="691713" y="787005"/>
                        <a:pt x="698615" y="793907"/>
                        <a:pt x="699242" y="803318"/>
                      </a:cubicBezTo>
                      <a:cubicBezTo>
                        <a:pt x="684184" y="827161"/>
                        <a:pt x="672262" y="854769"/>
                        <a:pt x="640890" y="863553"/>
                      </a:cubicBezTo>
                      <a:cubicBezTo>
                        <a:pt x="609517" y="839083"/>
                        <a:pt x="588184" y="805828"/>
                        <a:pt x="563086" y="776338"/>
                      </a:cubicBezTo>
                      <a:cubicBezTo>
                        <a:pt x="504734" y="707946"/>
                        <a:pt x="449518" y="637045"/>
                        <a:pt x="393675" y="566143"/>
                      </a:cubicBezTo>
                      <a:cubicBezTo>
                        <a:pt x="346617" y="507163"/>
                        <a:pt x="286382" y="461987"/>
                        <a:pt x="234931" y="408026"/>
                      </a:cubicBezTo>
                      <a:cubicBezTo>
                        <a:pt x="231166" y="404262"/>
                        <a:pt x="227402" y="399242"/>
                        <a:pt x="221127" y="403007"/>
                      </a:cubicBezTo>
                      <a:cubicBezTo>
                        <a:pt x="216108" y="406144"/>
                        <a:pt x="216108" y="412419"/>
                        <a:pt x="216108" y="417438"/>
                      </a:cubicBezTo>
                      <a:cubicBezTo>
                        <a:pt x="212971" y="456340"/>
                        <a:pt x="207324" y="495242"/>
                        <a:pt x="206069" y="534143"/>
                      </a:cubicBezTo>
                      <a:cubicBezTo>
                        <a:pt x="204814" y="578692"/>
                        <a:pt x="197284" y="622614"/>
                        <a:pt x="199167" y="667162"/>
                      </a:cubicBezTo>
                      <a:cubicBezTo>
                        <a:pt x="201049" y="677201"/>
                        <a:pt x="204186" y="689123"/>
                        <a:pt x="191010" y="6947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F35BC30-6A54-4156-8A66-F9A5C2EFBA16}"/>
                    </a:ext>
                  </a:extLst>
                </p:cNvPr>
                <p:cNvSpPr/>
                <p:nvPr/>
              </p:nvSpPr>
              <p:spPr>
                <a:xfrm>
                  <a:off x="4794674" y="5693319"/>
                  <a:ext cx="652545" cy="985092"/>
                </a:xfrm>
                <a:custGeom>
                  <a:avLst/>
                  <a:gdLst>
                    <a:gd name="connsiteX0" fmla="*/ 0 w 652545"/>
                    <a:gd name="connsiteY0" fmla="*/ 432449 h 985092"/>
                    <a:gd name="connsiteX1" fmla="*/ 37647 w 652545"/>
                    <a:gd name="connsiteY1" fmla="*/ 354646 h 985092"/>
                    <a:gd name="connsiteX2" fmla="*/ 52706 w 652545"/>
                    <a:gd name="connsiteY2" fmla="*/ 370960 h 985092"/>
                    <a:gd name="connsiteX3" fmla="*/ 158744 w 652545"/>
                    <a:gd name="connsiteY3" fmla="*/ 593076 h 985092"/>
                    <a:gd name="connsiteX4" fmla="*/ 161881 w 652545"/>
                    <a:gd name="connsiteY4" fmla="*/ 595586 h 985092"/>
                    <a:gd name="connsiteX5" fmla="*/ 252861 w 652545"/>
                    <a:gd name="connsiteY5" fmla="*/ 348372 h 985092"/>
                    <a:gd name="connsiteX6" fmla="*/ 338822 w 652545"/>
                    <a:gd name="connsiteY6" fmla="*/ 30883 h 985092"/>
                    <a:gd name="connsiteX7" fmla="*/ 350116 w 652545"/>
                    <a:gd name="connsiteY7" fmla="*/ 3903 h 985092"/>
                    <a:gd name="connsiteX8" fmla="*/ 426664 w 652545"/>
                    <a:gd name="connsiteY8" fmla="*/ 25864 h 985092"/>
                    <a:gd name="connsiteX9" fmla="*/ 426664 w 652545"/>
                    <a:gd name="connsiteY9" fmla="*/ 54726 h 985092"/>
                    <a:gd name="connsiteX10" fmla="*/ 381488 w 652545"/>
                    <a:gd name="connsiteY10" fmla="*/ 315117 h 985092"/>
                    <a:gd name="connsiteX11" fmla="*/ 375213 w 652545"/>
                    <a:gd name="connsiteY11" fmla="*/ 336450 h 985092"/>
                    <a:gd name="connsiteX12" fmla="*/ 509487 w 652545"/>
                    <a:gd name="connsiteY12" fmla="*/ 95510 h 985092"/>
                    <a:gd name="connsiteX13" fmla="*/ 534585 w 652545"/>
                    <a:gd name="connsiteY13" fmla="*/ 62255 h 985092"/>
                    <a:gd name="connsiteX14" fmla="*/ 607997 w 652545"/>
                    <a:gd name="connsiteY14" fmla="*/ 89863 h 985092"/>
                    <a:gd name="connsiteX15" fmla="*/ 601095 w 652545"/>
                    <a:gd name="connsiteY15" fmla="*/ 119981 h 985092"/>
                    <a:gd name="connsiteX16" fmla="*/ 444233 w 652545"/>
                    <a:gd name="connsiteY16" fmla="*/ 456920 h 985092"/>
                    <a:gd name="connsiteX17" fmla="*/ 372076 w 652545"/>
                    <a:gd name="connsiteY17" fmla="*/ 670252 h 985092"/>
                    <a:gd name="connsiteX18" fmla="*/ 427919 w 652545"/>
                    <a:gd name="connsiteY18" fmla="*/ 653938 h 985092"/>
                    <a:gd name="connsiteX19" fmla="*/ 631212 w 652545"/>
                    <a:gd name="connsiteY19" fmla="*/ 571743 h 985092"/>
                    <a:gd name="connsiteX20" fmla="*/ 655683 w 652545"/>
                    <a:gd name="connsiteY20" fmla="*/ 569861 h 985092"/>
                    <a:gd name="connsiteX21" fmla="*/ 636232 w 652545"/>
                    <a:gd name="connsiteY21" fmla="*/ 652684 h 985092"/>
                    <a:gd name="connsiteX22" fmla="*/ 375841 w 652545"/>
                    <a:gd name="connsiteY22" fmla="*/ 761860 h 985092"/>
                    <a:gd name="connsiteX23" fmla="*/ 286743 w 652545"/>
                    <a:gd name="connsiteY23" fmla="*/ 762487 h 985092"/>
                    <a:gd name="connsiteX24" fmla="*/ 262900 w 652545"/>
                    <a:gd name="connsiteY24" fmla="*/ 763742 h 985092"/>
                    <a:gd name="connsiteX25" fmla="*/ 263528 w 652545"/>
                    <a:gd name="connsiteY25" fmla="*/ 805781 h 985092"/>
                    <a:gd name="connsiteX26" fmla="*/ 284234 w 652545"/>
                    <a:gd name="connsiteY26" fmla="*/ 826486 h 985092"/>
                    <a:gd name="connsiteX27" fmla="*/ 225254 w 652545"/>
                    <a:gd name="connsiteY27" fmla="*/ 983975 h 985092"/>
                    <a:gd name="connsiteX28" fmla="*/ 74039 w 652545"/>
                    <a:gd name="connsiteY28" fmla="*/ 939427 h 985092"/>
                    <a:gd name="connsiteX29" fmla="*/ 35764 w 652545"/>
                    <a:gd name="connsiteY29" fmla="*/ 825232 h 985092"/>
                    <a:gd name="connsiteX30" fmla="*/ 143685 w 652545"/>
                    <a:gd name="connsiteY30" fmla="*/ 761232 h 985092"/>
                    <a:gd name="connsiteX31" fmla="*/ 170666 w 652545"/>
                    <a:gd name="connsiteY31" fmla="*/ 757467 h 985092"/>
                    <a:gd name="connsiteX32" fmla="*/ 158744 w 652545"/>
                    <a:gd name="connsiteY32" fmla="*/ 717311 h 985092"/>
                    <a:gd name="connsiteX33" fmla="*/ 110431 w 652545"/>
                    <a:gd name="connsiteY33" fmla="*/ 672762 h 985092"/>
                    <a:gd name="connsiteX34" fmla="*/ 0 w 652545"/>
                    <a:gd name="connsiteY34" fmla="*/ 432449 h 98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52545" h="985092">
                      <a:moveTo>
                        <a:pt x="0" y="432449"/>
                      </a:moveTo>
                      <a:cubicBezTo>
                        <a:pt x="12549" y="406724"/>
                        <a:pt x="25098" y="380371"/>
                        <a:pt x="37647" y="354646"/>
                      </a:cubicBezTo>
                      <a:cubicBezTo>
                        <a:pt x="48313" y="354646"/>
                        <a:pt x="49568" y="364058"/>
                        <a:pt x="52706" y="370960"/>
                      </a:cubicBezTo>
                      <a:cubicBezTo>
                        <a:pt x="87215" y="445626"/>
                        <a:pt x="120470" y="520292"/>
                        <a:pt x="158744" y="593076"/>
                      </a:cubicBezTo>
                      <a:cubicBezTo>
                        <a:pt x="159999" y="595586"/>
                        <a:pt x="160627" y="598096"/>
                        <a:pt x="161881" y="595586"/>
                      </a:cubicBezTo>
                      <a:cubicBezTo>
                        <a:pt x="188862" y="515900"/>
                        <a:pt x="231528" y="436214"/>
                        <a:pt x="252861" y="348372"/>
                      </a:cubicBezTo>
                      <a:cubicBezTo>
                        <a:pt x="279214" y="241706"/>
                        <a:pt x="307449" y="135667"/>
                        <a:pt x="338822" y="30883"/>
                      </a:cubicBezTo>
                      <a:cubicBezTo>
                        <a:pt x="341331" y="21471"/>
                        <a:pt x="343214" y="12060"/>
                        <a:pt x="350116" y="3903"/>
                      </a:cubicBezTo>
                      <a:cubicBezTo>
                        <a:pt x="370821" y="-6136"/>
                        <a:pt x="404704" y="3903"/>
                        <a:pt x="426664" y="25864"/>
                      </a:cubicBezTo>
                      <a:cubicBezTo>
                        <a:pt x="430429" y="35275"/>
                        <a:pt x="429174" y="45314"/>
                        <a:pt x="426664" y="54726"/>
                      </a:cubicBezTo>
                      <a:cubicBezTo>
                        <a:pt x="409096" y="140686"/>
                        <a:pt x="395919" y="227902"/>
                        <a:pt x="381488" y="315117"/>
                      </a:cubicBezTo>
                      <a:cubicBezTo>
                        <a:pt x="380233" y="323274"/>
                        <a:pt x="380233" y="332058"/>
                        <a:pt x="375213" y="336450"/>
                      </a:cubicBezTo>
                      <a:cubicBezTo>
                        <a:pt x="417253" y="256137"/>
                        <a:pt x="466821" y="178333"/>
                        <a:pt x="509487" y="95510"/>
                      </a:cubicBezTo>
                      <a:cubicBezTo>
                        <a:pt x="515762" y="82961"/>
                        <a:pt x="520781" y="69158"/>
                        <a:pt x="534585" y="62255"/>
                      </a:cubicBezTo>
                      <a:cubicBezTo>
                        <a:pt x="562193" y="63510"/>
                        <a:pt x="587918" y="68530"/>
                        <a:pt x="607997" y="89863"/>
                      </a:cubicBezTo>
                      <a:cubicBezTo>
                        <a:pt x="611134" y="101157"/>
                        <a:pt x="604859" y="110569"/>
                        <a:pt x="601095" y="119981"/>
                      </a:cubicBezTo>
                      <a:cubicBezTo>
                        <a:pt x="551526" y="233548"/>
                        <a:pt x="497566" y="345234"/>
                        <a:pt x="444233" y="456920"/>
                      </a:cubicBezTo>
                      <a:cubicBezTo>
                        <a:pt x="412860" y="523429"/>
                        <a:pt x="398429" y="596841"/>
                        <a:pt x="372076" y="670252"/>
                      </a:cubicBezTo>
                      <a:cubicBezTo>
                        <a:pt x="395292" y="667742"/>
                        <a:pt x="411606" y="660213"/>
                        <a:pt x="427919" y="653938"/>
                      </a:cubicBezTo>
                      <a:cubicBezTo>
                        <a:pt x="495683" y="627586"/>
                        <a:pt x="564703" y="601860"/>
                        <a:pt x="631212" y="571743"/>
                      </a:cubicBezTo>
                      <a:cubicBezTo>
                        <a:pt x="638741" y="567978"/>
                        <a:pt x="646898" y="561704"/>
                        <a:pt x="655683" y="569861"/>
                      </a:cubicBezTo>
                      <a:cubicBezTo>
                        <a:pt x="656937" y="599351"/>
                        <a:pt x="652545" y="627586"/>
                        <a:pt x="636232" y="652684"/>
                      </a:cubicBezTo>
                      <a:cubicBezTo>
                        <a:pt x="550899" y="692213"/>
                        <a:pt x="463684" y="727977"/>
                        <a:pt x="375841" y="761860"/>
                      </a:cubicBezTo>
                      <a:cubicBezTo>
                        <a:pt x="345096" y="773781"/>
                        <a:pt x="317488" y="777546"/>
                        <a:pt x="286743" y="762487"/>
                      </a:cubicBezTo>
                      <a:cubicBezTo>
                        <a:pt x="281096" y="759350"/>
                        <a:pt x="267920" y="747428"/>
                        <a:pt x="262900" y="763742"/>
                      </a:cubicBezTo>
                      <a:cubicBezTo>
                        <a:pt x="259136" y="776918"/>
                        <a:pt x="243450" y="791977"/>
                        <a:pt x="263528" y="805781"/>
                      </a:cubicBezTo>
                      <a:cubicBezTo>
                        <a:pt x="271685" y="811427"/>
                        <a:pt x="277959" y="818957"/>
                        <a:pt x="284234" y="826486"/>
                      </a:cubicBezTo>
                      <a:cubicBezTo>
                        <a:pt x="337567" y="892996"/>
                        <a:pt x="309332" y="970799"/>
                        <a:pt x="225254" y="983975"/>
                      </a:cubicBezTo>
                      <a:cubicBezTo>
                        <a:pt x="168783" y="992760"/>
                        <a:pt x="117333" y="978329"/>
                        <a:pt x="74039" y="939427"/>
                      </a:cubicBezTo>
                      <a:cubicBezTo>
                        <a:pt x="40157" y="908682"/>
                        <a:pt x="20078" y="871663"/>
                        <a:pt x="35764" y="825232"/>
                      </a:cubicBezTo>
                      <a:cubicBezTo>
                        <a:pt x="48313" y="786330"/>
                        <a:pt x="92235" y="762487"/>
                        <a:pt x="143685" y="761232"/>
                      </a:cubicBezTo>
                      <a:cubicBezTo>
                        <a:pt x="152470" y="761232"/>
                        <a:pt x="163136" y="767506"/>
                        <a:pt x="170666" y="757467"/>
                      </a:cubicBezTo>
                      <a:cubicBezTo>
                        <a:pt x="185097" y="738644"/>
                        <a:pt x="181960" y="724212"/>
                        <a:pt x="158744" y="717311"/>
                      </a:cubicBezTo>
                      <a:cubicBezTo>
                        <a:pt x="134901" y="709781"/>
                        <a:pt x="121725" y="694722"/>
                        <a:pt x="110431" y="672762"/>
                      </a:cubicBezTo>
                      <a:cubicBezTo>
                        <a:pt x="69019" y="594331"/>
                        <a:pt x="38274" y="511508"/>
                        <a:pt x="0" y="4324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4198428-B3B1-4FDE-9DB7-DF4FC556D2B4}"/>
                    </a:ext>
                  </a:extLst>
                </p:cNvPr>
                <p:cNvSpPr/>
                <p:nvPr/>
              </p:nvSpPr>
              <p:spPr>
                <a:xfrm>
                  <a:off x="8360319" y="4072577"/>
                  <a:ext cx="985092" cy="652545"/>
                </a:xfrm>
                <a:custGeom>
                  <a:avLst/>
                  <a:gdLst>
                    <a:gd name="connsiteX0" fmla="*/ 433077 w 985092"/>
                    <a:gd name="connsiteY0" fmla="*/ 655239 h 652545"/>
                    <a:gd name="connsiteX1" fmla="*/ 355273 w 985092"/>
                    <a:gd name="connsiteY1" fmla="*/ 617592 h 652545"/>
                    <a:gd name="connsiteX2" fmla="*/ 366567 w 985092"/>
                    <a:gd name="connsiteY2" fmla="*/ 605043 h 652545"/>
                    <a:gd name="connsiteX3" fmla="*/ 596213 w 985092"/>
                    <a:gd name="connsiteY3" fmla="*/ 495867 h 652545"/>
                    <a:gd name="connsiteX4" fmla="*/ 604997 w 985092"/>
                    <a:gd name="connsiteY4" fmla="*/ 496495 h 652545"/>
                    <a:gd name="connsiteX5" fmla="*/ 505234 w 985092"/>
                    <a:gd name="connsiteY5" fmla="*/ 457593 h 652545"/>
                    <a:gd name="connsiteX6" fmla="*/ 229784 w 985092"/>
                    <a:gd name="connsiteY6" fmla="*/ 371633 h 652545"/>
                    <a:gd name="connsiteX7" fmla="*/ 25864 w 985092"/>
                    <a:gd name="connsiteY7" fmla="*/ 315163 h 652545"/>
                    <a:gd name="connsiteX8" fmla="*/ 3903 w 985092"/>
                    <a:gd name="connsiteY8" fmla="*/ 305751 h 652545"/>
                    <a:gd name="connsiteX9" fmla="*/ 25864 w 985092"/>
                    <a:gd name="connsiteY9" fmla="*/ 229202 h 652545"/>
                    <a:gd name="connsiteX10" fmla="*/ 52216 w 985092"/>
                    <a:gd name="connsiteY10" fmla="*/ 228575 h 652545"/>
                    <a:gd name="connsiteX11" fmla="*/ 320137 w 985092"/>
                    <a:gd name="connsiteY11" fmla="*/ 275006 h 652545"/>
                    <a:gd name="connsiteX12" fmla="*/ 334568 w 985092"/>
                    <a:gd name="connsiteY12" fmla="*/ 280026 h 652545"/>
                    <a:gd name="connsiteX13" fmla="*/ 86098 w 985092"/>
                    <a:gd name="connsiteY13" fmla="*/ 141987 h 652545"/>
                    <a:gd name="connsiteX14" fmla="*/ 62255 w 985092"/>
                    <a:gd name="connsiteY14" fmla="*/ 121282 h 652545"/>
                    <a:gd name="connsiteX15" fmla="*/ 89863 w 985092"/>
                    <a:gd name="connsiteY15" fmla="*/ 47870 h 652545"/>
                    <a:gd name="connsiteX16" fmla="*/ 119981 w 985092"/>
                    <a:gd name="connsiteY16" fmla="*/ 54772 h 652545"/>
                    <a:gd name="connsiteX17" fmla="*/ 456920 w 985092"/>
                    <a:gd name="connsiteY17" fmla="*/ 211634 h 652545"/>
                    <a:gd name="connsiteX18" fmla="*/ 670252 w 985092"/>
                    <a:gd name="connsiteY18" fmla="*/ 283163 h 652545"/>
                    <a:gd name="connsiteX19" fmla="*/ 653938 w 985092"/>
                    <a:gd name="connsiteY19" fmla="*/ 227948 h 652545"/>
                    <a:gd name="connsiteX20" fmla="*/ 571743 w 985092"/>
                    <a:gd name="connsiteY20" fmla="*/ 24655 h 652545"/>
                    <a:gd name="connsiteX21" fmla="*/ 569861 w 985092"/>
                    <a:gd name="connsiteY21" fmla="*/ 184 h 652545"/>
                    <a:gd name="connsiteX22" fmla="*/ 652684 w 985092"/>
                    <a:gd name="connsiteY22" fmla="*/ 19635 h 652545"/>
                    <a:gd name="connsiteX23" fmla="*/ 762487 w 985092"/>
                    <a:gd name="connsiteY23" fmla="*/ 282535 h 652545"/>
                    <a:gd name="connsiteX24" fmla="*/ 762487 w 985092"/>
                    <a:gd name="connsiteY24" fmla="*/ 368496 h 652545"/>
                    <a:gd name="connsiteX25" fmla="*/ 763114 w 985092"/>
                    <a:gd name="connsiteY25" fmla="*/ 392339 h 652545"/>
                    <a:gd name="connsiteX26" fmla="*/ 805153 w 985092"/>
                    <a:gd name="connsiteY26" fmla="*/ 392339 h 652545"/>
                    <a:gd name="connsiteX27" fmla="*/ 880447 w 985092"/>
                    <a:gd name="connsiteY27" fmla="*/ 345908 h 652545"/>
                    <a:gd name="connsiteX28" fmla="*/ 983975 w 985092"/>
                    <a:gd name="connsiteY28" fmla="*/ 429985 h 652545"/>
                    <a:gd name="connsiteX29" fmla="*/ 941309 w 985092"/>
                    <a:gd name="connsiteY29" fmla="*/ 579318 h 652545"/>
                    <a:gd name="connsiteX30" fmla="*/ 825232 w 985092"/>
                    <a:gd name="connsiteY30" fmla="*/ 620102 h 652545"/>
                    <a:gd name="connsiteX31" fmla="*/ 760604 w 985092"/>
                    <a:gd name="connsiteY31" fmla="*/ 509671 h 652545"/>
                    <a:gd name="connsiteX32" fmla="*/ 756840 w 985092"/>
                    <a:gd name="connsiteY32" fmla="*/ 485201 h 652545"/>
                    <a:gd name="connsiteX33" fmla="*/ 716056 w 985092"/>
                    <a:gd name="connsiteY33" fmla="*/ 496495 h 652545"/>
                    <a:gd name="connsiteX34" fmla="*/ 671507 w 985092"/>
                    <a:gd name="connsiteY34" fmla="*/ 545436 h 652545"/>
                    <a:gd name="connsiteX35" fmla="*/ 433077 w 985092"/>
                    <a:gd name="connsiteY35" fmla="*/ 655239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5092" h="652545">
                      <a:moveTo>
                        <a:pt x="433077" y="655239"/>
                      </a:moveTo>
                      <a:cubicBezTo>
                        <a:pt x="407352" y="642690"/>
                        <a:pt x="381626" y="630141"/>
                        <a:pt x="355273" y="617592"/>
                      </a:cubicBezTo>
                      <a:cubicBezTo>
                        <a:pt x="354018" y="609436"/>
                        <a:pt x="361548" y="607553"/>
                        <a:pt x="366567" y="605043"/>
                      </a:cubicBezTo>
                      <a:cubicBezTo>
                        <a:pt x="443743" y="569279"/>
                        <a:pt x="520292" y="534769"/>
                        <a:pt x="596213" y="495867"/>
                      </a:cubicBezTo>
                      <a:cubicBezTo>
                        <a:pt x="598096" y="495240"/>
                        <a:pt x="599978" y="495240"/>
                        <a:pt x="604997" y="496495"/>
                      </a:cubicBezTo>
                      <a:cubicBezTo>
                        <a:pt x="569233" y="483946"/>
                        <a:pt x="536606" y="472025"/>
                        <a:pt x="505234" y="457593"/>
                      </a:cubicBezTo>
                      <a:cubicBezTo>
                        <a:pt x="416763" y="417437"/>
                        <a:pt x="322646" y="396731"/>
                        <a:pt x="229784" y="371633"/>
                      </a:cubicBezTo>
                      <a:cubicBezTo>
                        <a:pt x="161392" y="353437"/>
                        <a:pt x="93628" y="334614"/>
                        <a:pt x="25864" y="315163"/>
                      </a:cubicBezTo>
                      <a:cubicBezTo>
                        <a:pt x="18334" y="312653"/>
                        <a:pt x="10177" y="310770"/>
                        <a:pt x="3903" y="305751"/>
                      </a:cubicBezTo>
                      <a:cubicBezTo>
                        <a:pt x="-6136" y="285045"/>
                        <a:pt x="3903" y="251163"/>
                        <a:pt x="25864" y="229202"/>
                      </a:cubicBezTo>
                      <a:cubicBezTo>
                        <a:pt x="34648" y="226065"/>
                        <a:pt x="43432" y="226693"/>
                        <a:pt x="52216" y="228575"/>
                      </a:cubicBezTo>
                      <a:cubicBezTo>
                        <a:pt x="141314" y="246771"/>
                        <a:pt x="231039" y="260575"/>
                        <a:pt x="320137" y="275006"/>
                      </a:cubicBezTo>
                      <a:cubicBezTo>
                        <a:pt x="325783" y="275634"/>
                        <a:pt x="331431" y="276889"/>
                        <a:pt x="334568" y="280026"/>
                      </a:cubicBezTo>
                      <a:cubicBezTo>
                        <a:pt x="251745" y="236732"/>
                        <a:pt x="171431" y="184026"/>
                        <a:pt x="86098" y="141987"/>
                      </a:cubicBezTo>
                      <a:cubicBezTo>
                        <a:pt x="76687" y="136968"/>
                        <a:pt x="67275" y="131948"/>
                        <a:pt x="62255" y="121282"/>
                      </a:cubicBezTo>
                      <a:cubicBezTo>
                        <a:pt x="64138" y="94301"/>
                        <a:pt x="68530" y="67949"/>
                        <a:pt x="89863" y="47870"/>
                      </a:cubicBezTo>
                      <a:cubicBezTo>
                        <a:pt x="101157" y="44733"/>
                        <a:pt x="110569" y="51007"/>
                        <a:pt x="119981" y="54772"/>
                      </a:cubicBezTo>
                      <a:cubicBezTo>
                        <a:pt x="233548" y="104968"/>
                        <a:pt x="345234" y="158301"/>
                        <a:pt x="456920" y="211634"/>
                      </a:cubicBezTo>
                      <a:cubicBezTo>
                        <a:pt x="523429" y="243006"/>
                        <a:pt x="596841" y="258065"/>
                        <a:pt x="670252" y="283163"/>
                      </a:cubicBezTo>
                      <a:cubicBezTo>
                        <a:pt x="667742" y="260575"/>
                        <a:pt x="660213" y="244261"/>
                        <a:pt x="653938" y="227948"/>
                      </a:cubicBezTo>
                      <a:cubicBezTo>
                        <a:pt x="627586" y="160183"/>
                        <a:pt x="601860" y="91164"/>
                        <a:pt x="571743" y="24655"/>
                      </a:cubicBezTo>
                      <a:cubicBezTo>
                        <a:pt x="567978" y="17125"/>
                        <a:pt x="561704" y="8968"/>
                        <a:pt x="569861" y="184"/>
                      </a:cubicBezTo>
                      <a:cubicBezTo>
                        <a:pt x="599351" y="-1071"/>
                        <a:pt x="627586" y="3949"/>
                        <a:pt x="652684" y="19635"/>
                      </a:cubicBezTo>
                      <a:cubicBezTo>
                        <a:pt x="692213" y="106223"/>
                        <a:pt x="729232" y="193438"/>
                        <a:pt x="762487" y="282535"/>
                      </a:cubicBezTo>
                      <a:cubicBezTo>
                        <a:pt x="773781" y="312653"/>
                        <a:pt x="776918" y="339633"/>
                        <a:pt x="762487" y="368496"/>
                      </a:cubicBezTo>
                      <a:cubicBezTo>
                        <a:pt x="759350" y="374143"/>
                        <a:pt x="746801" y="387319"/>
                        <a:pt x="763114" y="392339"/>
                      </a:cubicBezTo>
                      <a:cubicBezTo>
                        <a:pt x="776291" y="396104"/>
                        <a:pt x="790095" y="412417"/>
                        <a:pt x="805153" y="392339"/>
                      </a:cubicBezTo>
                      <a:cubicBezTo>
                        <a:pt x="823976" y="367241"/>
                        <a:pt x="849074" y="350300"/>
                        <a:pt x="880447" y="345908"/>
                      </a:cubicBezTo>
                      <a:cubicBezTo>
                        <a:pt x="932525" y="337751"/>
                        <a:pt x="974564" y="371633"/>
                        <a:pt x="983975" y="429985"/>
                      </a:cubicBezTo>
                      <a:cubicBezTo>
                        <a:pt x="992760" y="485201"/>
                        <a:pt x="978956" y="536652"/>
                        <a:pt x="941309" y="579318"/>
                      </a:cubicBezTo>
                      <a:cubicBezTo>
                        <a:pt x="910564" y="614455"/>
                        <a:pt x="873545" y="635789"/>
                        <a:pt x="825232" y="620102"/>
                      </a:cubicBezTo>
                      <a:cubicBezTo>
                        <a:pt x="785075" y="606926"/>
                        <a:pt x="761232" y="563004"/>
                        <a:pt x="760604" y="509671"/>
                      </a:cubicBezTo>
                      <a:cubicBezTo>
                        <a:pt x="760604" y="501515"/>
                        <a:pt x="766252" y="492730"/>
                        <a:pt x="756840" y="485201"/>
                      </a:cubicBezTo>
                      <a:cubicBezTo>
                        <a:pt x="738644" y="470770"/>
                        <a:pt x="723585" y="473907"/>
                        <a:pt x="716056" y="496495"/>
                      </a:cubicBezTo>
                      <a:cubicBezTo>
                        <a:pt x="708526" y="519711"/>
                        <a:pt x="694095" y="533514"/>
                        <a:pt x="671507" y="545436"/>
                      </a:cubicBezTo>
                      <a:cubicBezTo>
                        <a:pt x="594958" y="586220"/>
                        <a:pt x="512763" y="617592"/>
                        <a:pt x="433077" y="6552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C1D7037-2B8C-4EC2-A336-610FA3CCBC48}"/>
                    </a:ext>
                  </a:extLst>
                </p:cNvPr>
                <p:cNvSpPr/>
                <p:nvPr/>
              </p:nvSpPr>
              <p:spPr>
                <a:xfrm>
                  <a:off x="2843654" y="2127674"/>
                  <a:ext cx="985092" cy="652545"/>
                </a:xfrm>
                <a:custGeom>
                  <a:avLst/>
                  <a:gdLst>
                    <a:gd name="connsiteX0" fmla="*/ 553695 w 985092"/>
                    <a:gd name="connsiteY0" fmla="*/ 0 h 652545"/>
                    <a:gd name="connsiteX1" fmla="*/ 631498 w 985092"/>
                    <a:gd name="connsiteY1" fmla="*/ 37647 h 652545"/>
                    <a:gd name="connsiteX2" fmla="*/ 617695 w 985092"/>
                    <a:gd name="connsiteY2" fmla="*/ 51451 h 652545"/>
                    <a:gd name="connsiteX3" fmla="*/ 393068 w 985092"/>
                    <a:gd name="connsiteY3" fmla="*/ 158117 h 652545"/>
                    <a:gd name="connsiteX4" fmla="*/ 385539 w 985092"/>
                    <a:gd name="connsiteY4" fmla="*/ 159372 h 652545"/>
                    <a:gd name="connsiteX5" fmla="*/ 640910 w 985092"/>
                    <a:gd name="connsiteY5" fmla="*/ 252861 h 652545"/>
                    <a:gd name="connsiteX6" fmla="*/ 955889 w 985092"/>
                    <a:gd name="connsiteY6" fmla="*/ 338194 h 652545"/>
                    <a:gd name="connsiteX7" fmla="*/ 982869 w 985092"/>
                    <a:gd name="connsiteY7" fmla="*/ 349488 h 652545"/>
                    <a:gd name="connsiteX8" fmla="*/ 960908 w 985092"/>
                    <a:gd name="connsiteY8" fmla="*/ 426037 h 652545"/>
                    <a:gd name="connsiteX9" fmla="*/ 934556 w 985092"/>
                    <a:gd name="connsiteY9" fmla="*/ 426664 h 652545"/>
                    <a:gd name="connsiteX10" fmla="*/ 666635 w 985092"/>
                    <a:gd name="connsiteY10" fmla="*/ 380233 h 652545"/>
                    <a:gd name="connsiteX11" fmla="*/ 652204 w 985092"/>
                    <a:gd name="connsiteY11" fmla="*/ 375213 h 652545"/>
                    <a:gd name="connsiteX12" fmla="*/ 900673 w 985092"/>
                    <a:gd name="connsiteY12" fmla="*/ 513252 h 652545"/>
                    <a:gd name="connsiteX13" fmla="*/ 924516 w 985092"/>
                    <a:gd name="connsiteY13" fmla="*/ 533958 h 652545"/>
                    <a:gd name="connsiteX14" fmla="*/ 896909 w 985092"/>
                    <a:gd name="connsiteY14" fmla="*/ 607369 h 652545"/>
                    <a:gd name="connsiteX15" fmla="*/ 866791 w 985092"/>
                    <a:gd name="connsiteY15" fmla="*/ 600467 h 652545"/>
                    <a:gd name="connsiteX16" fmla="*/ 529852 w 985092"/>
                    <a:gd name="connsiteY16" fmla="*/ 443605 h 652545"/>
                    <a:gd name="connsiteX17" fmla="*/ 316520 w 985092"/>
                    <a:gd name="connsiteY17" fmla="*/ 371449 h 652545"/>
                    <a:gd name="connsiteX18" fmla="*/ 332833 w 985092"/>
                    <a:gd name="connsiteY18" fmla="*/ 427292 h 652545"/>
                    <a:gd name="connsiteX19" fmla="*/ 415029 w 985092"/>
                    <a:gd name="connsiteY19" fmla="*/ 630585 h 652545"/>
                    <a:gd name="connsiteX20" fmla="*/ 416911 w 985092"/>
                    <a:gd name="connsiteY20" fmla="*/ 655055 h 652545"/>
                    <a:gd name="connsiteX21" fmla="*/ 334088 w 985092"/>
                    <a:gd name="connsiteY21" fmla="*/ 635604 h 652545"/>
                    <a:gd name="connsiteX22" fmla="*/ 224285 w 985092"/>
                    <a:gd name="connsiteY22" fmla="*/ 372704 h 652545"/>
                    <a:gd name="connsiteX23" fmla="*/ 223658 w 985092"/>
                    <a:gd name="connsiteY23" fmla="*/ 286743 h 652545"/>
                    <a:gd name="connsiteX24" fmla="*/ 223030 w 985092"/>
                    <a:gd name="connsiteY24" fmla="*/ 262900 h 652545"/>
                    <a:gd name="connsiteX25" fmla="*/ 180991 w 985092"/>
                    <a:gd name="connsiteY25" fmla="*/ 262900 h 652545"/>
                    <a:gd name="connsiteX26" fmla="*/ 158403 w 985092"/>
                    <a:gd name="connsiteY26" fmla="*/ 285489 h 652545"/>
                    <a:gd name="connsiteX27" fmla="*/ 2796 w 985092"/>
                    <a:gd name="connsiteY27" fmla="*/ 225254 h 652545"/>
                    <a:gd name="connsiteX28" fmla="*/ 44835 w 985092"/>
                    <a:gd name="connsiteY28" fmla="*/ 75921 h 652545"/>
                    <a:gd name="connsiteX29" fmla="*/ 160913 w 985092"/>
                    <a:gd name="connsiteY29" fmla="*/ 35137 h 652545"/>
                    <a:gd name="connsiteX30" fmla="*/ 225540 w 985092"/>
                    <a:gd name="connsiteY30" fmla="*/ 145568 h 652545"/>
                    <a:gd name="connsiteX31" fmla="*/ 229305 w 985092"/>
                    <a:gd name="connsiteY31" fmla="*/ 170038 h 652545"/>
                    <a:gd name="connsiteX32" fmla="*/ 270089 w 985092"/>
                    <a:gd name="connsiteY32" fmla="*/ 158744 h 652545"/>
                    <a:gd name="connsiteX33" fmla="*/ 314637 w 985092"/>
                    <a:gd name="connsiteY33" fmla="*/ 109803 h 652545"/>
                    <a:gd name="connsiteX34" fmla="*/ 553695 w 985092"/>
                    <a:gd name="connsiteY34" fmla="*/ 0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85092" h="652545">
                      <a:moveTo>
                        <a:pt x="553695" y="0"/>
                      </a:moveTo>
                      <a:cubicBezTo>
                        <a:pt x="579420" y="12549"/>
                        <a:pt x="605773" y="25098"/>
                        <a:pt x="631498" y="37647"/>
                      </a:cubicBezTo>
                      <a:cubicBezTo>
                        <a:pt x="632126" y="47059"/>
                        <a:pt x="623342" y="48941"/>
                        <a:pt x="617695" y="51451"/>
                      </a:cubicBezTo>
                      <a:cubicBezTo>
                        <a:pt x="542401" y="85960"/>
                        <a:pt x="466480" y="119842"/>
                        <a:pt x="393068" y="158117"/>
                      </a:cubicBezTo>
                      <a:cubicBezTo>
                        <a:pt x="390559" y="159372"/>
                        <a:pt x="388049" y="159999"/>
                        <a:pt x="385539" y="159372"/>
                      </a:cubicBezTo>
                      <a:cubicBezTo>
                        <a:pt x="471499" y="188862"/>
                        <a:pt x="552440" y="231528"/>
                        <a:pt x="640910" y="252861"/>
                      </a:cubicBezTo>
                      <a:cubicBezTo>
                        <a:pt x="746949" y="278587"/>
                        <a:pt x="851732" y="307449"/>
                        <a:pt x="955889" y="338194"/>
                      </a:cubicBezTo>
                      <a:cubicBezTo>
                        <a:pt x="965300" y="340704"/>
                        <a:pt x="974712" y="342586"/>
                        <a:pt x="982869" y="349488"/>
                      </a:cubicBezTo>
                      <a:cubicBezTo>
                        <a:pt x="992908" y="370194"/>
                        <a:pt x="982869" y="404076"/>
                        <a:pt x="960908" y="426037"/>
                      </a:cubicBezTo>
                      <a:cubicBezTo>
                        <a:pt x="952124" y="429174"/>
                        <a:pt x="943340" y="428547"/>
                        <a:pt x="934556" y="426664"/>
                      </a:cubicBezTo>
                      <a:cubicBezTo>
                        <a:pt x="845458" y="408468"/>
                        <a:pt x="755733" y="394664"/>
                        <a:pt x="666635" y="380233"/>
                      </a:cubicBezTo>
                      <a:cubicBezTo>
                        <a:pt x="660988" y="379606"/>
                        <a:pt x="654714" y="378978"/>
                        <a:pt x="652204" y="375213"/>
                      </a:cubicBezTo>
                      <a:cubicBezTo>
                        <a:pt x="735027" y="418507"/>
                        <a:pt x="815341" y="471213"/>
                        <a:pt x="900673" y="513252"/>
                      </a:cubicBezTo>
                      <a:cubicBezTo>
                        <a:pt x="910085" y="518272"/>
                        <a:pt x="919497" y="523291"/>
                        <a:pt x="924516" y="533958"/>
                      </a:cubicBezTo>
                      <a:cubicBezTo>
                        <a:pt x="922634" y="560938"/>
                        <a:pt x="918242" y="587291"/>
                        <a:pt x="896909" y="607369"/>
                      </a:cubicBezTo>
                      <a:cubicBezTo>
                        <a:pt x="885615" y="610506"/>
                        <a:pt x="876203" y="604232"/>
                        <a:pt x="866791" y="600467"/>
                      </a:cubicBezTo>
                      <a:cubicBezTo>
                        <a:pt x="753223" y="550271"/>
                        <a:pt x="641538" y="496938"/>
                        <a:pt x="529852" y="443605"/>
                      </a:cubicBezTo>
                      <a:cubicBezTo>
                        <a:pt x="463342" y="411606"/>
                        <a:pt x="389931" y="397802"/>
                        <a:pt x="316520" y="371449"/>
                      </a:cubicBezTo>
                      <a:cubicBezTo>
                        <a:pt x="319030" y="394664"/>
                        <a:pt x="326559" y="410978"/>
                        <a:pt x="332833" y="427292"/>
                      </a:cubicBezTo>
                      <a:cubicBezTo>
                        <a:pt x="359186" y="495056"/>
                        <a:pt x="384912" y="564075"/>
                        <a:pt x="415029" y="630585"/>
                      </a:cubicBezTo>
                      <a:cubicBezTo>
                        <a:pt x="418794" y="638114"/>
                        <a:pt x="425068" y="646271"/>
                        <a:pt x="416911" y="655055"/>
                      </a:cubicBezTo>
                      <a:cubicBezTo>
                        <a:pt x="387421" y="656310"/>
                        <a:pt x="359186" y="651290"/>
                        <a:pt x="334088" y="635604"/>
                      </a:cubicBezTo>
                      <a:cubicBezTo>
                        <a:pt x="294559" y="549016"/>
                        <a:pt x="257540" y="461801"/>
                        <a:pt x="224285" y="372704"/>
                      </a:cubicBezTo>
                      <a:cubicBezTo>
                        <a:pt x="212991" y="342586"/>
                        <a:pt x="209854" y="315606"/>
                        <a:pt x="223658" y="286743"/>
                      </a:cubicBezTo>
                      <a:cubicBezTo>
                        <a:pt x="226795" y="281096"/>
                        <a:pt x="239344" y="267920"/>
                        <a:pt x="223030" y="262900"/>
                      </a:cubicBezTo>
                      <a:cubicBezTo>
                        <a:pt x="209854" y="259136"/>
                        <a:pt x="195422" y="242822"/>
                        <a:pt x="180991" y="262900"/>
                      </a:cubicBezTo>
                      <a:cubicBezTo>
                        <a:pt x="174717" y="271685"/>
                        <a:pt x="166560" y="278587"/>
                        <a:pt x="158403" y="285489"/>
                      </a:cubicBezTo>
                      <a:cubicBezTo>
                        <a:pt x="91894" y="336939"/>
                        <a:pt x="15972" y="308077"/>
                        <a:pt x="2796" y="225254"/>
                      </a:cubicBezTo>
                      <a:cubicBezTo>
                        <a:pt x="-6616" y="170038"/>
                        <a:pt x="7816" y="118588"/>
                        <a:pt x="44835" y="75921"/>
                      </a:cubicBezTo>
                      <a:cubicBezTo>
                        <a:pt x="75580" y="40784"/>
                        <a:pt x="112599" y="19451"/>
                        <a:pt x="160913" y="35137"/>
                      </a:cubicBezTo>
                      <a:cubicBezTo>
                        <a:pt x="201069" y="48313"/>
                        <a:pt x="224912" y="92235"/>
                        <a:pt x="225540" y="145568"/>
                      </a:cubicBezTo>
                      <a:cubicBezTo>
                        <a:pt x="225540" y="153725"/>
                        <a:pt x="219893" y="162509"/>
                        <a:pt x="229305" y="170038"/>
                      </a:cubicBezTo>
                      <a:cubicBezTo>
                        <a:pt x="247501" y="184470"/>
                        <a:pt x="262559" y="181332"/>
                        <a:pt x="270089" y="158744"/>
                      </a:cubicBezTo>
                      <a:cubicBezTo>
                        <a:pt x="277618" y="135529"/>
                        <a:pt x="292049" y="121725"/>
                        <a:pt x="314637" y="109803"/>
                      </a:cubicBezTo>
                      <a:cubicBezTo>
                        <a:pt x="391813" y="69019"/>
                        <a:pt x="474009" y="37019"/>
                        <a:pt x="5536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E89B99A-CC92-4C8E-BF05-C23BD084EC56}"/>
                    </a:ext>
                  </a:extLst>
                </p:cNvPr>
                <p:cNvSpPr/>
                <p:nvPr/>
              </p:nvSpPr>
              <p:spPr>
                <a:xfrm>
                  <a:off x="4208843" y="467539"/>
                  <a:ext cx="709016" cy="947446"/>
                </a:xfrm>
                <a:custGeom>
                  <a:avLst/>
                  <a:gdLst>
                    <a:gd name="connsiteX0" fmla="*/ 71324 w 709015"/>
                    <a:gd name="connsiteY0" fmla="*/ 688219 h 947445"/>
                    <a:gd name="connsiteX1" fmla="*/ 21128 w 709015"/>
                    <a:gd name="connsiteY1" fmla="*/ 619828 h 947445"/>
                    <a:gd name="connsiteX2" fmla="*/ 107716 w 709015"/>
                    <a:gd name="connsiteY2" fmla="*/ 317398 h 947445"/>
                    <a:gd name="connsiteX3" fmla="*/ 151010 w 709015"/>
                    <a:gd name="connsiteY3" fmla="*/ 279751 h 947445"/>
                    <a:gd name="connsiteX4" fmla="*/ 163559 w 709015"/>
                    <a:gd name="connsiteY4" fmla="*/ 258418 h 947445"/>
                    <a:gd name="connsiteX5" fmla="*/ 134069 w 709015"/>
                    <a:gd name="connsiteY5" fmla="*/ 233320 h 947445"/>
                    <a:gd name="connsiteX6" fmla="*/ 83873 w 709015"/>
                    <a:gd name="connsiteY6" fmla="*/ 235830 h 947445"/>
                    <a:gd name="connsiteX7" fmla="*/ 14854 w 709015"/>
                    <a:gd name="connsiteY7" fmla="*/ 94654 h 947445"/>
                    <a:gd name="connsiteX8" fmla="*/ 193049 w 709015"/>
                    <a:gd name="connsiteY8" fmla="*/ 2419 h 947445"/>
                    <a:gd name="connsiteX9" fmla="*/ 258303 w 709015"/>
                    <a:gd name="connsiteY9" fmla="*/ 138575 h 947445"/>
                    <a:gd name="connsiteX10" fmla="*/ 236343 w 709015"/>
                    <a:gd name="connsiteY10" fmla="*/ 171830 h 947445"/>
                    <a:gd name="connsiteX11" fmla="*/ 238225 w 709015"/>
                    <a:gd name="connsiteY11" fmla="*/ 208849 h 947445"/>
                    <a:gd name="connsiteX12" fmla="*/ 267088 w 709015"/>
                    <a:gd name="connsiteY12" fmla="*/ 208222 h 947445"/>
                    <a:gd name="connsiteX13" fmla="*/ 334852 w 709015"/>
                    <a:gd name="connsiteY13" fmla="*/ 198810 h 947445"/>
                    <a:gd name="connsiteX14" fmla="*/ 588341 w 709015"/>
                    <a:gd name="connsiteY14" fmla="*/ 262182 h 947445"/>
                    <a:gd name="connsiteX15" fmla="*/ 624105 w 709015"/>
                    <a:gd name="connsiteY15" fmla="*/ 339986 h 947445"/>
                    <a:gd name="connsiteX16" fmla="*/ 596498 w 709015"/>
                    <a:gd name="connsiteY16" fmla="*/ 338731 h 947445"/>
                    <a:gd name="connsiteX17" fmla="*/ 393205 w 709015"/>
                    <a:gd name="connsiteY17" fmla="*/ 292300 h 947445"/>
                    <a:gd name="connsiteX18" fmla="*/ 366852 w 709015"/>
                    <a:gd name="connsiteY18" fmla="*/ 289163 h 947445"/>
                    <a:gd name="connsiteX19" fmla="*/ 371244 w 709015"/>
                    <a:gd name="connsiteY19" fmla="*/ 305476 h 947445"/>
                    <a:gd name="connsiteX20" fmla="*/ 566380 w 709015"/>
                    <a:gd name="connsiteY20" fmla="*/ 604769 h 947445"/>
                    <a:gd name="connsiteX21" fmla="*/ 701909 w 709015"/>
                    <a:gd name="connsiteY21" fmla="*/ 790493 h 947445"/>
                    <a:gd name="connsiteX22" fmla="*/ 710693 w 709015"/>
                    <a:gd name="connsiteY22" fmla="*/ 806807 h 947445"/>
                    <a:gd name="connsiteX23" fmla="*/ 639164 w 709015"/>
                    <a:gd name="connsiteY23" fmla="*/ 851356 h 947445"/>
                    <a:gd name="connsiteX24" fmla="*/ 550694 w 709015"/>
                    <a:gd name="connsiteY24" fmla="*/ 751591 h 947445"/>
                    <a:gd name="connsiteX25" fmla="*/ 427087 w 709015"/>
                    <a:gd name="connsiteY25" fmla="*/ 613553 h 947445"/>
                    <a:gd name="connsiteX26" fmla="*/ 437753 w 709015"/>
                    <a:gd name="connsiteY26" fmla="*/ 631122 h 947445"/>
                    <a:gd name="connsiteX27" fmla="*/ 540027 w 709015"/>
                    <a:gd name="connsiteY27" fmla="*/ 883355 h 947445"/>
                    <a:gd name="connsiteX28" fmla="*/ 545047 w 709015"/>
                    <a:gd name="connsiteY28" fmla="*/ 909081 h 947445"/>
                    <a:gd name="connsiteX29" fmla="*/ 476655 w 709015"/>
                    <a:gd name="connsiteY29" fmla="*/ 952375 h 947445"/>
                    <a:gd name="connsiteX30" fmla="*/ 457204 w 709015"/>
                    <a:gd name="connsiteY30" fmla="*/ 923512 h 947445"/>
                    <a:gd name="connsiteX31" fmla="*/ 314146 w 709015"/>
                    <a:gd name="connsiteY31" fmla="*/ 633631 h 947445"/>
                    <a:gd name="connsiteX32" fmla="*/ 195559 w 709015"/>
                    <a:gd name="connsiteY32" fmla="*/ 440378 h 947445"/>
                    <a:gd name="connsiteX33" fmla="*/ 171088 w 709015"/>
                    <a:gd name="connsiteY33" fmla="*/ 405868 h 947445"/>
                    <a:gd name="connsiteX34" fmla="*/ 158539 w 709015"/>
                    <a:gd name="connsiteY34" fmla="*/ 430966 h 947445"/>
                    <a:gd name="connsiteX35" fmla="*/ 87010 w 709015"/>
                    <a:gd name="connsiteY35" fmla="*/ 663121 h 947445"/>
                    <a:gd name="connsiteX36" fmla="*/ 71324 w 709015"/>
                    <a:gd name="connsiteY36" fmla="*/ 688219 h 94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9015" h="947445">
                      <a:moveTo>
                        <a:pt x="71324" y="688219"/>
                      </a:moveTo>
                      <a:cubicBezTo>
                        <a:pt x="54383" y="665631"/>
                        <a:pt x="38069" y="643043"/>
                        <a:pt x="21128" y="619828"/>
                      </a:cubicBezTo>
                      <a:cubicBezTo>
                        <a:pt x="43089" y="516926"/>
                        <a:pt x="74461" y="417162"/>
                        <a:pt x="107716" y="317398"/>
                      </a:cubicBezTo>
                      <a:cubicBezTo>
                        <a:pt x="115245" y="296065"/>
                        <a:pt x="137206" y="292927"/>
                        <a:pt x="151010" y="279751"/>
                      </a:cubicBezTo>
                      <a:cubicBezTo>
                        <a:pt x="157284" y="274104"/>
                        <a:pt x="172343" y="272222"/>
                        <a:pt x="163559" y="258418"/>
                      </a:cubicBezTo>
                      <a:cubicBezTo>
                        <a:pt x="156657" y="247124"/>
                        <a:pt x="154147" y="230183"/>
                        <a:pt x="134069" y="233320"/>
                      </a:cubicBezTo>
                      <a:cubicBezTo>
                        <a:pt x="117755" y="235830"/>
                        <a:pt x="101442" y="238967"/>
                        <a:pt x="83873" y="235830"/>
                      </a:cubicBezTo>
                      <a:cubicBezTo>
                        <a:pt x="8579" y="220771"/>
                        <a:pt x="-20283" y="162418"/>
                        <a:pt x="14854" y="94654"/>
                      </a:cubicBezTo>
                      <a:cubicBezTo>
                        <a:pt x="47481" y="31282"/>
                        <a:pt x="128422" y="-10757"/>
                        <a:pt x="193049" y="2419"/>
                      </a:cubicBezTo>
                      <a:cubicBezTo>
                        <a:pt x="260813" y="16223"/>
                        <a:pt x="290303" y="77085"/>
                        <a:pt x="258303" y="138575"/>
                      </a:cubicBezTo>
                      <a:cubicBezTo>
                        <a:pt x="252029" y="150497"/>
                        <a:pt x="245754" y="163046"/>
                        <a:pt x="236343" y="171830"/>
                      </a:cubicBezTo>
                      <a:cubicBezTo>
                        <a:pt x="220029" y="186261"/>
                        <a:pt x="231323" y="196928"/>
                        <a:pt x="238225" y="208849"/>
                      </a:cubicBezTo>
                      <a:cubicBezTo>
                        <a:pt x="247637" y="225791"/>
                        <a:pt x="258931" y="213869"/>
                        <a:pt x="267088" y="208222"/>
                      </a:cubicBezTo>
                      <a:cubicBezTo>
                        <a:pt x="288421" y="191908"/>
                        <a:pt x="309754" y="193791"/>
                        <a:pt x="334852" y="198810"/>
                      </a:cubicBezTo>
                      <a:cubicBezTo>
                        <a:pt x="420185" y="215751"/>
                        <a:pt x="503635" y="240849"/>
                        <a:pt x="588341" y="262182"/>
                      </a:cubicBezTo>
                      <a:cubicBezTo>
                        <a:pt x="600262" y="287908"/>
                        <a:pt x="612184" y="313633"/>
                        <a:pt x="624105" y="339986"/>
                      </a:cubicBezTo>
                      <a:cubicBezTo>
                        <a:pt x="614694" y="348143"/>
                        <a:pt x="605282" y="341241"/>
                        <a:pt x="596498" y="338731"/>
                      </a:cubicBezTo>
                      <a:cubicBezTo>
                        <a:pt x="529361" y="321163"/>
                        <a:pt x="460969" y="306731"/>
                        <a:pt x="393205" y="292300"/>
                      </a:cubicBezTo>
                      <a:cubicBezTo>
                        <a:pt x="384420" y="290418"/>
                        <a:pt x="376264" y="287280"/>
                        <a:pt x="366852" y="289163"/>
                      </a:cubicBezTo>
                      <a:cubicBezTo>
                        <a:pt x="361832" y="296065"/>
                        <a:pt x="368107" y="300457"/>
                        <a:pt x="371244" y="305476"/>
                      </a:cubicBezTo>
                      <a:cubicBezTo>
                        <a:pt x="427087" y="411515"/>
                        <a:pt x="491714" y="511279"/>
                        <a:pt x="566380" y="604769"/>
                      </a:cubicBezTo>
                      <a:cubicBezTo>
                        <a:pt x="614066" y="664376"/>
                        <a:pt x="656733" y="728376"/>
                        <a:pt x="701909" y="790493"/>
                      </a:cubicBezTo>
                      <a:cubicBezTo>
                        <a:pt x="705674" y="795513"/>
                        <a:pt x="709438" y="800532"/>
                        <a:pt x="710693" y="806807"/>
                      </a:cubicBezTo>
                      <a:cubicBezTo>
                        <a:pt x="695007" y="835042"/>
                        <a:pt x="666144" y="841316"/>
                        <a:pt x="639164" y="851356"/>
                      </a:cubicBezTo>
                      <a:cubicBezTo>
                        <a:pt x="606537" y="820611"/>
                        <a:pt x="580811" y="784219"/>
                        <a:pt x="550694" y="751591"/>
                      </a:cubicBezTo>
                      <a:cubicBezTo>
                        <a:pt x="509282" y="705788"/>
                        <a:pt x="465989" y="660612"/>
                        <a:pt x="427087" y="613553"/>
                      </a:cubicBezTo>
                      <a:cubicBezTo>
                        <a:pt x="432106" y="617945"/>
                        <a:pt x="435244" y="624220"/>
                        <a:pt x="437753" y="631122"/>
                      </a:cubicBezTo>
                      <a:cubicBezTo>
                        <a:pt x="470381" y="715827"/>
                        <a:pt x="504263" y="799905"/>
                        <a:pt x="540027" y="883355"/>
                      </a:cubicBezTo>
                      <a:cubicBezTo>
                        <a:pt x="543164" y="891512"/>
                        <a:pt x="548184" y="899669"/>
                        <a:pt x="545047" y="909081"/>
                      </a:cubicBezTo>
                      <a:cubicBezTo>
                        <a:pt x="525596" y="928532"/>
                        <a:pt x="506773" y="949865"/>
                        <a:pt x="476655" y="952375"/>
                      </a:cubicBezTo>
                      <a:cubicBezTo>
                        <a:pt x="467871" y="944218"/>
                        <a:pt x="462224" y="934179"/>
                        <a:pt x="457204" y="923512"/>
                      </a:cubicBezTo>
                      <a:cubicBezTo>
                        <a:pt x="408891" y="827513"/>
                        <a:pt x="358067" y="732141"/>
                        <a:pt x="314146" y="633631"/>
                      </a:cubicBezTo>
                      <a:cubicBezTo>
                        <a:pt x="282774" y="563985"/>
                        <a:pt x="235715" y="504377"/>
                        <a:pt x="195559" y="440378"/>
                      </a:cubicBezTo>
                      <a:cubicBezTo>
                        <a:pt x="188029" y="428456"/>
                        <a:pt x="181127" y="416534"/>
                        <a:pt x="171088" y="405868"/>
                      </a:cubicBezTo>
                      <a:cubicBezTo>
                        <a:pt x="161049" y="412770"/>
                        <a:pt x="161049" y="422809"/>
                        <a:pt x="158539" y="430966"/>
                      </a:cubicBezTo>
                      <a:cubicBezTo>
                        <a:pt x="132186" y="507514"/>
                        <a:pt x="108971" y="585318"/>
                        <a:pt x="87010" y="663121"/>
                      </a:cubicBezTo>
                      <a:cubicBezTo>
                        <a:pt x="83873" y="672533"/>
                        <a:pt x="85755" y="685709"/>
                        <a:pt x="71324" y="6882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447703F-7AF4-4BA2-8DE0-563ACF620127}"/>
                    </a:ext>
                  </a:extLst>
                </p:cNvPr>
                <p:cNvSpPr/>
                <p:nvPr/>
              </p:nvSpPr>
              <p:spPr>
                <a:xfrm>
                  <a:off x="7271209" y="5435577"/>
                  <a:ext cx="709016" cy="947446"/>
                </a:xfrm>
                <a:custGeom>
                  <a:avLst/>
                  <a:gdLst>
                    <a:gd name="connsiteX0" fmla="*/ 638741 w 709015"/>
                    <a:gd name="connsiteY0" fmla="*/ 264156 h 947445"/>
                    <a:gd name="connsiteX1" fmla="*/ 688937 w 709015"/>
                    <a:gd name="connsiteY1" fmla="*/ 331920 h 947445"/>
                    <a:gd name="connsiteX2" fmla="*/ 602350 w 709015"/>
                    <a:gd name="connsiteY2" fmla="*/ 634350 h 947445"/>
                    <a:gd name="connsiteX3" fmla="*/ 559056 w 709015"/>
                    <a:gd name="connsiteY3" fmla="*/ 671996 h 947445"/>
                    <a:gd name="connsiteX4" fmla="*/ 545879 w 709015"/>
                    <a:gd name="connsiteY4" fmla="*/ 693329 h 947445"/>
                    <a:gd name="connsiteX5" fmla="*/ 575369 w 709015"/>
                    <a:gd name="connsiteY5" fmla="*/ 718427 h 947445"/>
                    <a:gd name="connsiteX6" fmla="*/ 625565 w 709015"/>
                    <a:gd name="connsiteY6" fmla="*/ 715918 h 947445"/>
                    <a:gd name="connsiteX7" fmla="*/ 694584 w 709015"/>
                    <a:gd name="connsiteY7" fmla="*/ 857093 h 947445"/>
                    <a:gd name="connsiteX8" fmla="*/ 516389 w 709015"/>
                    <a:gd name="connsiteY8" fmla="*/ 949328 h 947445"/>
                    <a:gd name="connsiteX9" fmla="*/ 448625 w 709015"/>
                    <a:gd name="connsiteY9" fmla="*/ 817564 h 947445"/>
                    <a:gd name="connsiteX10" fmla="*/ 471841 w 709015"/>
                    <a:gd name="connsiteY10" fmla="*/ 781800 h 947445"/>
                    <a:gd name="connsiteX11" fmla="*/ 471841 w 709015"/>
                    <a:gd name="connsiteY11" fmla="*/ 742898 h 947445"/>
                    <a:gd name="connsiteX12" fmla="*/ 441095 w 709015"/>
                    <a:gd name="connsiteY12" fmla="*/ 745407 h 947445"/>
                    <a:gd name="connsiteX13" fmla="*/ 378351 w 709015"/>
                    <a:gd name="connsiteY13" fmla="*/ 754192 h 947445"/>
                    <a:gd name="connsiteX14" fmla="*/ 122352 w 709015"/>
                    <a:gd name="connsiteY14" fmla="*/ 690192 h 947445"/>
                    <a:gd name="connsiteX15" fmla="*/ 86588 w 709015"/>
                    <a:gd name="connsiteY15" fmla="*/ 612389 h 947445"/>
                    <a:gd name="connsiteX16" fmla="*/ 114196 w 709015"/>
                    <a:gd name="connsiteY16" fmla="*/ 613644 h 947445"/>
                    <a:gd name="connsiteX17" fmla="*/ 317489 w 709015"/>
                    <a:gd name="connsiteY17" fmla="*/ 660075 h 947445"/>
                    <a:gd name="connsiteX18" fmla="*/ 343841 w 709015"/>
                    <a:gd name="connsiteY18" fmla="*/ 663212 h 947445"/>
                    <a:gd name="connsiteX19" fmla="*/ 339449 w 709015"/>
                    <a:gd name="connsiteY19" fmla="*/ 646899 h 947445"/>
                    <a:gd name="connsiteX20" fmla="*/ 144313 w 709015"/>
                    <a:gd name="connsiteY20" fmla="*/ 347606 h 947445"/>
                    <a:gd name="connsiteX21" fmla="*/ 8784 w 709015"/>
                    <a:gd name="connsiteY21" fmla="*/ 161881 h 947445"/>
                    <a:gd name="connsiteX22" fmla="*/ 0 w 709015"/>
                    <a:gd name="connsiteY22" fmla="*/ 145568 h 947445"/>
                    <a:gd name="connsiteX23" fmla="*/ 71529 w 709015"/>
                    <a:gd name="connsiteY23" fmla="*/ 101019 h 947445"/>
                    <a:gd name="connsiteX24" fmla="*/ 159999 w 709015"/>
                    <a:gd name="connsiteY24" fmla="*/ 200783 h 947445"/>
                    <a:gd name="connsiteX25" fmla="*/ 282979 w 709015"/>
                    <a:gd name="connsiteY25" fmla="*/ 338194 h 947445"/>
                    <a:gd name="connsiteX26" fmla="*/ 272312 w 709015"/>
                    <a:gd name="connsiteY26" fmla="*/ 319371 h 947445"/>
                    <a:gd name="connsiteX27" fmla="*/ 173176 w 709015"/>
                    <a:gd name="connsiteY27" fmla="*/ 74039 h 947445"/>
                    <a:gd name="connsiteX28" fmla="*/ 166274 w 709015"/>
                    <a:gd name="connsiteY28" fmla="*/ 43294 h 947445"/>
                    <a:gd name="connsiteX29" fmla="*/ 234665 w 709015"/>
                    <a:gd name="connsiteY29" fmla="*/ 0 h 947445"/>
                    <a:gd name="connsiteX30" fmla="*/ 269802 w 709015"/>
                    <a:gd name="connsiteY30" fmla="*/ 59608 h 947445"/>
                    <a:gd name="connsiteX31" fmla="*/ 398429 w 709015"/>
                    <a:gd name="connsiteY31" fmla="*/ 321253 h 947445"/>
                    <a:gd name="connsiteX32" fmla="*/ 535840 w 709015"/>
                    <a:gd name="connsiteY32" fmla="*/ 540860 h 947445"/>
                    <a:gd name="connsiteX33" fmla="*/ 543370 w 709015"/>
                    <a:gd name="connsiteY33" fmla="*/ 544624 h 947445"/>
                    <a:gd name="connsiteX34" fmla="*/ 553409 w 709015"/>
                    <a:gd name="connsiteY34" fmla="*/ 522036 h 947445"/>
                    <a:gd name="connsiteX35" fmla="*/ 624938 w 709015"/>
                    <a:gd name="connsiteY35" fmla="*/ 289881 h 947445"/>
                    <a:gd name="connsiteX36" fmla="*/ 638741 w 709015"/>
                    <a:gd name="connsiteY36" fmla="*/ 264156 h 94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9015" h="947445">
                      <a:moveTo>
                        <a:pt x="638741" y="264156"/>
                      </a:moveTo>
                      <a:cubicBezTo>
                        <a:pt x="655683" y="286744"/>
                        <a:pt x="671996" y="309332"/>
                        <a:pt x="688937" y="331920"/>
                      </a:cubicBezTo>
                      <a:cubicBezTo>
                        <a:pt x="666977" y="434821"/>
                        <a:pt x="635604" y="534585"/>
                        <a:pt x="602350" y="634350"/>
                      </a:cubicBezTo>
                      <a:cubicBezTo>
                        <a:pt x="594820" y="655683"/>
                        <a:pt x="573487" y="658820"/>
                        <a:pt x="559056" y="671996"/>
                      </a:cubicBezTo>
                      <a:cubicBezTo>
                        <a:pt x="552781" y="677643"/>
                        <a:pt x="537723" y="679525"/>
                        <a:pt x="545879" y="693329"/>
                      </a:cubicBezTo>
                      <a:cubicBezTo>
                        <a:pt x="552781" y="704623"/>
                        <a:pt x="555291" y="721565"/>
                        <a:pt x="575369" y="718427"/>
                      </a:cubicBezTo>
                      <a:cubicBezTo>
                        <a:pt x="591683" y="715918"/>
                        <a:pt x="607997" y="712780"/>
                        <a:pt x="625565" y="715918"/>
                      </a:cubicBezTo>
                      <a:cubicBezTo>
                        <a:pt x="700859" y="730976"/>
                        <a:pt x="729721" y="789329"/>
                        <a:pt x="694584" y="857093"/>
                      </a:cubicBezTo>
                      <a:cubicBezTo>
                        <a:pt x="661957" y="920465"/>
                        <a:pt x="580389" y="962504"/>
                        <a:pt x="516389" y="949328"/>
                      </a:cubicBezTo>
                      <a:cubicBezTo>
                        <a:pt x="450507" y="936152"/>
                        <a:pt x="421017" y="878426"/>
                        <a:pt x="448625" y="817564"/>
                      </a:cubicBezTo>
                      <a:cubicBezTo>
                        <a:pt x="454272" y="805015"/>
                        <a:pt x="461802" y="791211"/>
                        <a:pt x="471841" y="781800"/>
                      </a:cubicBezTo>
                      <a:cubicBezTo>
                        <a:pt x="487527" y="767368"/>
                        <a:pt x="480625" y="756074"/>
                        <a:pt x="471841" y="742898"/>
                      </a:cubicBezTo>
                      <a:cubicBezTo>
                        <a:pt x="459919" y="724702"/>
                        <a:pt x="449253" y="739133"/>
                        <a:pt x="441095" y="745407"/>
                      </a:cubicBezTo>
                      <a:cubicBezTo>
                        <a:pt x="421017" y="759839"/>
                        <a:pt x="400939" y="758584"/>
                        <a:pt x="378351" y="754192"/>
                      </a:cubicBezTo>
                      <a:cubicBezTo>
                        <a:pt x="291763" y="736623"/>
                        <a:pt x="207685" y="711526"/>
                        <a:pt x="122352" y="690192"/>
                      </a:cubicBezTo>
                      <a:cubicBezTo>
                        <a:pt x="110431" y="664467"/>
                        <a:pt x="98509" y="638741"/>
                        <a:pt x="86588" y="612389"/>
                      </a:cubicBezTo>
                      <a:cubicBezTo>
                        <a:pt x="95999" y="604232"/>
                        <a:pt x="105411" y="611134"/>
                        <a:pt x="114196" y="613644"/>
                      </a:cubicBezTo>
                      <a:cubicBezTo>
                        <a:pt x="181960" y="630585"/>
                        <a:pt x="249097" y="646899"/>
                        <a:pt x="317489" y="660075"/>
                      </a:cubicBezTo>
                      <a:cubicBezTo>
                        <a:pt x="326273" y="661957"/>
                        <a:pt x="334429" y="665094"/>
                        <a:pt x="343841" y="663212"/>
                      </a:cubicBezTo>
                      <a:cubicBezTo>
                        <a:pt x="348861" y="656310"/>
                        <a:pt x="341959" y="651918"/>
                        <a:pt x="339449" y="646899"/>
                      </a:cubicBezTo>
                      <a:cubicBezTo>
                        <a:pt x="283606" y="541487"/>
                        <a:pt x="218979" y="441095"/>
                        <a:pt x="144313" y="347606"/>
                      </a:cubicBezTo>
                      <a:cubicBezTo>
                        <a:pt x="96627" y="287999"/>
                        <a:pt x="53961" y="223999"/>
                        <a:pt x="8784" y="161881"/>
                      </a:cubicBezTo>
                      <a:cubicBezTo>
                        <a:pt x="5020" y="156862"/>
                        <a:pt x="1255" y="151842"/>
                        <a:pt x="0" y="145568"/>
                      </a:cubicBezTo>
                      <a:cubicBezTo>
                        <a:pt x="15686" y="117333"/>
                        <a:pt x="44549" y="111058"/>
                        <a:pt x="71529" y="101019"/>
                      </a:cubicBezTo>
                      <a:cubicBezTo>
                        <a:pt x="104157" y="131764"/>
                        <a:pt x="129882" y="167529"/>
                        <a:pt x="159999" y="200783"/>
                      </a:cubicBezTo>
                      <a:cubicBezTo>
                        <a:pt x="201411" y="247214"/>
                        <a:pt x="245332" y="291136"/>
                        <a:pt x="282979" y="338194"/>
                      </a:cubicBezTo>
                      <a:cubicBezTo>
                        <a:pt x="277959" y="333802"/>
                        <a:pt x="274822" y="326273"/>
                        <a:pt x="272312" y="319371"/>
                      </a:cubicBezTo>
                      <a:cubicBezTo>
                        <a:pt x="240312" y="237175"/>
                        <a:pt x="207685" y="154980"/>
                        <a:pt x="173176" y="74039"/>
                      </a:cubicBezTo>
                      <a:cubicBezTo>
                        <a:pt x="168784" y="64627"/>
                        <a:pt x="163136" y="55215"/>
                        <a:pt x="166274" y="43294"/>
                      </a:cubicBezTo>
                      <a:cubicBezTo>
                        <a:pt x="185725" y="23843"/>
                        <a:pt x="204548" y="2510"/>
                        <a:pt x="234665" y="0"/>
                      </a:cubicBezTo>
                      <a:cubicBezTo>
                        <a:pt x="249097" y="18196"/>
                        <a:pt x="259763" y="38902"/>
                        <a:pt x="269802" y="59608"/>
                      </a:cubicBezTo>
                      <a:cubicBezTo>
                        <a:pt x="312469" y="146823"/>
                        <a:pt x="358273" y="232156"/>
                        <a:pt x="398429" y="321253"/>
                      </a:cubicBezTo>
                      <a:cubicBezTo>
                        <a:pt x="434194" y="400939"/>
                        <a:pt x="488782" y="468076"/>
                        <a:pt x="535840" y="540860"/>
                      </a:cubicBezTo>
                      <a:cubicBezTo>
                        <a:pt x="537095" y="543370"/>
                        <a:pt x="538977" y="545252"/>
                        <a:pt x="543370" y="544624"/>
                      </a:cubicBezTo>
                      <a:cubicBezTo>
                        <a:pt x="550271" y="539605"/>
                        <a:pt x="550899" y="529566"/>
                        <a:pt x="553409" y="522036"/>
                      </a:cubicBezTo>
                      <a:cubicBezTo>
                        <a:pt x="579762" y="445488"/>
                        <a:pt x="602977" y="367684"/>
                        <a:pt x="624938" y="289881"/>
                      </a:cubicBezTo>
                      <a:cubicBezTo>
                        <a:pt x="626192" y="279214"/>
                        <a:pt x="624310" y="266665"/>
                        <a:pt x="638741" y="2641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2A69D64-EEB6-4E19-911D-CD2E225D89AA}"/>
                    </a:ext>
                  </a:extLst>
                </p:cNvPr>
                <p:cNvSpPr/>
                <p:nvPr/>
              </p:nvSpPr>
              <p:spPr>
                <a:xfrm>
                  <a:off x="2673677" y="2762651"/>
                  <a:ext cx="1003916" cy="671369"/>
                </a:xfrm>
                <a:custGeom>
                  <a:avLst/>
                  <a:gdLst>
                    <a:gd name="connsiteX0" fmla="*/ 503438 w 1003915"/>
                    <a:gd name="connsiteY0" fmla="*/ 0 h 671368"/>
                    <a:gd name="connsiteX1" fmla="*/ 586888 w 1003915"/>
                    <a:gd name="connsiteY1" fmla="*/ 16941 h 671368"/>
                    <a:gd name="connsiteX2" fmla="*/ 566810 w 1003915"/>
                    <a:gd name="connsiteY2" fmla="*/ 41412 h 671368"/>
                    <a:gd name="connsiteX3" fmla="*/ 392380 w 1003915"/>
                    <a:gd name="connsiteY3" fmla="*/ 178823 h 671368"/>
                    <a:gd name="connsiteX4" fmla="*/ 386105 w 1003915"/>
                    <a:gd name="connsiteY4" fmla="*/ 189489 h 671368"/>
                    <a:gd name="connsiteX5" fmla="*/ 444458 w 1003915"/>
                    <a:gd name="connsiteY5" fmla="*/ 200783 h 671368"/>
                    <a:gd name="connsiteX6" fmla="*/ 824691 w 1003915"/>
                    <a:gd name="connsiteY6" fmla="*/ 229646 h 671368"/>
                    <a:gd name="connsiteX7" fmla="*/ 984690 w 1003915"/>
                    <a:gd name="connsiteY7" fmla="*/ 239685 h 671368"/>
                    <a:gd name="connsiteX8" fmla="*/ 1007278 w 1003915"/>
                    <a:gd name="connsiteY8" fmla="*/ 246587 h 671368"/>
                    <a:gd name="connsiteX9" fmla="*/ 996611 w 1003915"/>
                    <a:gd name="connsiteY9" fmla="*/ 323135 h 671368"/>
                    <a:gd name="connsiteX10" fmla="*/ 974023 w 1003915"/>
                    <a:gd name="connsiteY10" fmla="*/ 329410 h 671368"/>
                    <a:gd name="connsiteX11" fmla="*/ 702339 w 1003915"/>
                    <a:gd name="connsiteY11" fmla="*/ 344469 h 671368"/>
                    <a:gd name="connsiteX12" fmla="*/ 678496 w 1003915"/>
                    <a:gd name="connsiteY12" fmla="*/ 341959 h 671368"/>
                    <a:gd name="connsiteX13" fmla="*/ 675358 w 1003915"/>
                    <a:gd name="connsiteY13" fmla="*/ 344469 h 671368"/>
                    <a:gd name="connsiteX14" fmla="*/ 676613 w 1003915"/>
                    <a:gd name="connsiteY14" fmla="*/ 343841 h 671368"/>
                    <a:gd name="connsiteX15" fmla="*/ 746260 w 1003915"/>
                    <a:gd name="connsiteY15" fmla="*/ 358900 h 671368"/>
                    <a:gd name="connsiteX16" fmla="*/ 953318 w 1003915"/>
                    <a:gd name="connsiteY16" fmla="*/ 420390 h 671368"/>
                    <a:gd name="connsiteX17" fmla="*/ 981553 w 1003915"/>
                    <a:gd name="connsiteY17" fmla="*/ 434194 h 671368"/>
                    <a:gd name="connsiteX18" fmla="*/ 977161 w 1003915"/>
                    <a:gd name="connsiteY18" fmla="*/ 507605 h 671368"/>
                    <a:gd name="connsiteX19" fmla="*/ 937004 w 1003915"/>
                    <a:gd name="connsiteY19" fmla="*/ 511997 h 671368"/>
                    <a:gd name="connsiteX20" fmla="*/ 608221 w 1003915"/>
                    <a:gd name="connsiteY20" fmla="*/ 441096 h 671368"/>
                    <a:gd name="connsiteX21" fmla="*/ 441320 w 1003915"/>
                    <a:gd name="connsiteY21" fmla="*/ 420390 h 671368"/>
                    <a:gd name="connsiteX22" fmla="*/ 350968 w 1003915"/>
                    <a:gd name="connsiteY22" fmla="*/ 412861 h 671368"/>
                    <a:gd name="connsiteX23" fmla="*/ 432536 w 1003915"/>
                    <a:gd name="connsiteY23" fmla="*/ 537723 h 671368"/>
                    <a:gd name="connsiteX24" fmla="*/ 503438 w 1003915"/>
                    <a:gd name="connsiteY24" fmla="*/ 638114 h 671368"/>
                    <a:gd name="connsiteX25" fmla="*/ 509085 w 1003915"/>
                    <a:gd name="connsiteY25" fmla="*/ 668232 h 671368"/>
                    <a:gd name="connsiteX26" fmla="*/ 427517 w 1003915"/>
                    <a:gd name="connsiteY26" fmla="*/ 664467 h 671368"/>
                    <a:gd name="connsiteX27" fmla="*/ 248694 w 1003915"/>
                    <a:gd name="connsiteY27" fmla="*/ 410978 h 671368"/>
                    <a:gd name="connsiteX28" fmla="*/ 243675 w 1003915"/>
                    <a:gd name="connsiteY28" fmla="*/ 362665 h 671368"/>
                    <a:gd name="connsiteX29" fmla="*/ 217949 w 1003915"/>
                    <a:gd name="connsiteY29" fmla="*/ 323135 h 671368"/>
                    <a:gd name="connsiteX30" fmla="*/ 194734 w 1003915"/>
                    <a:gd name="connsiteY30" fmla="*/ 339449 h 671368"/>
                    <a:gd name="connsiteX31" fmla="*/ 124460 w 1003915"/>
                    <a:gd name="connsiteY31" fmla="*/ 400939 h 671368"/>
                    <a:gd name="connsiteX32" fmla="*/ 10264 w 1003915"/>
                    <a:gd name="connsiteY32" fmla="*/ 330037 h 671368"/>
                    <a:gd name="connsiteX33" fmla="*/ 46029 w 1003915"/>
                    <a:gd name="connsiteY33" fmla="*/ 149960 h 671368"/>
                    <a:gd name="connsiteX34" fmla="*/ 189714 w 1003915"/>
                    <a:gd name="connsiteY34" fmla="*/ 159999 h 671368"/>
                    <a:gd name="connsiteX35" fmla="*/ 212302 w 1003915"/>
                    <a:gd name="connsiteY35" fmla="*/ 213332 h 671368"/>
                    <a:gd name="connsiteX36" fmla="*/ 245557 w 1003915"/>
                    <a:gd name="connsiteY36" fmla="*/ 237175 h 671368"/>
                    <a:gd name="connsiteX37" fmla="*/ 260616 w 1003915"/>
                    <a:gd name="connsiteY37" fmla="*/ 212077 h 671368"/>
                    <a:gd name="connsiteX38" fmla="*/ 290106 w 1003915"/>
                    <a:gd name="connsiteY38" fmla="*/ 159372 h 671368"/>
                    <a:gd name="connsiteX39" fmla="*/ 503438 w 1003915"/>
                    <a:gd name="connsiteY39" fmla="*/ 0 h 67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03915" h="671368">
                      <a:moveTo>
                        <a:pt x="503438" y="0"/>
                      </a:moveTo>
                      <a:cubicBezTo>
                        <a:pt x="531045" y="5647"/>
                        <a:pt x="559281" y="11294"/>
                        <a:pt x="586888" y="16941"/>
                      </a:cubicBezTo>
                      <a:cubicBezTo>
                        <a:pt x="588143" y="32000"/>
                        <a:pt x="575594" y="35137"/>
                        <a:pt x="566810" y="41412"/>
                      </a:cubicBezTo>
                      <a:cubicBezTo>
                        <a:pt x="507202" y="85333"/>
                        <a:pt x="450105" y="132391"/>
                        <a:pt x="392380" y="178823"/>
                      </a:cubicBezTo>
                      <a:cubicBezTo>
                        <a:pt x="389870" y="180705"/>
                        <a:pt x="386733" y="183215"/>
                        <a:pt x="386105" y="189489"/>
                      </a:cubicBezTo>
                      <a:cubicBezTo>
                        <a:pt x="404301" y="196391"/>
                        <a:pt x="425007" y="197019"/>
                        <a:pt x="444458" y="200783"/>
                      </a:cubicBezTo>
                      <a:cubicBezTo>
                        <a:pt x="569947" y="224626"/>
                        <a:pt x="697319" y="225881"/>
                        <a:pt x="824691" y="229646"/>
                      </a:cubicBezTo>
                      <a:cubicBezTo>
                        <a:pt x="878024" y="230901"/>
                        <a:pt x="931357" y="231528"/>
                        <a:pt x="984690" y="239685"/>
                      </a:cubicBezTo>
                      <a:cubicBezTo>
                        <a:pt x="992847" y="240940"/>
                        <a:pt x="1001004" y="240940"/>
                        <a:pt x="1007278" y="246587"/>
                      </a:cubicBezTo>
                      <a:cubicBezTo>
                        <a:pt x="1012298" y="272940"/>
                        <a:pt x="1005396" y="298038"/>
                        <a:pt x="996611" y="323135"/>
                      </a:cubicBezTo>
                      <a:cubicBezTo>
                        <a:pt x="990337" y="328783"/>
                        <a:pt x="982180" y="329410"/>
                        <a:pt x="974023" y="329410"/>
                      </a:cubicBezTo>
                      <a:cubicBezTo>
                        <a:pt x="883043" y="330037"/>
                        <a:pt x="792691" y="338822"/>
                        <a:pt x="702339" y="344469"/>
                      </a:cubicBezTo>
                      <a:cubicBezTo>
                        <a:pt x="693554" y="345096"/>
                        <a:pt x="684770" y="343214"/>
                        <a:pt x="678496" y="341959"/>
                      </a:cubicBezTo>
                      <a:cubicBezTo>
                        <a:pt x="672849" y="341332"/>
                        <a:pt x="675358" y="347606"/>
                        <a:pt x="675358" y="344469"/>
                      </a:cubicBezTo>
                      <a:cubicBezTo>
                        <a:pt x="675358" y="343841"/>
                        <a:pt x="675986" y="343841"/>
                        <a:pt x="676613" y="343841"/>
                      </a:cubicBezTo>
                      <a:cubicBezTo>
                        <a:pt x="701084" y="342586"/>
                        <a:pt x="723672" y="351998"/>
                        <a:pt x="746260" y="358900"/>
                      </a:cubicBezTo>
                      <a:cubicBezTo>
                        <a:pt x="815279" y="380233"/>
                        <a:pt x="883671" y="402194"/>
                        <a:pt x="953318" y="420390"/>
                      </a:cubicBezTo>
                      <a:cubicBezTo>
                        <a:pt x="963357" y="422900"/>
                        <a:pt x="974023" y="425409"/>
                        <a:pt x="981553" y="434194"/>
                      </a:cubicBezTo>
                      <a:cubicBezTo>
                        <a:pt x="991592" y="459292"/>
                        <a:pt x="984062" y="483762"/>
                        <a:pt x="977161" y="507605"/>
                      </a:cubicBezTo>
                      <a:cubicBezTo>
                        <a:pt x="965239" y="520781"/>
                        <a:pt x="950808" y="514507"/>
                        <a:pt x="937004" y="511997"/>
                      </a:cubicBezTo>
                      <a:cubicBezTo>
                        <a:pt x="826573" y="491919"/>
                        <a:pt x="717397" y="466821"/>
                        <a:pt x="608221" y="441096"/>
                      </a:cubicBezTo>
                      <a:cubicBezTo>
                        <a:pt x="553006" y="427919"/>
                        <a:pt x="497163" y="424782"/>
                        <a:pt x="441320" y="420390"/>
                      </a:cubicBezTo>
                      <a:cubicBezTo>
                        <a:pt x="411830" y="418508"/>
                        <a:pt x="382968" y="413488"/>
                        <a:pt x="350968" y="412861"/>
                      </a:cubicBezTo>
                      <a:cubicBezTo>
                        <a:pt x="375438" y="456154"/>
                        <a:pt x="404301" y="496938"/>
                        <a:pt x="432536" y="537723"/>
                      </a:cubicBezTo>
                      <a:cubicBezTo>
                        <a:pt x="455752" y="571605"/>
                        <a:pt x="479595" y="604859"/>
                        <a:pt x="503438" y="638114"/>
                      </a:cubicBezTo>
                      <a:cubicBezTo>
                        <a:pt x="509085" y="646271"/>
                        <a:pt x="521006" y="655683"/>
                        <a:pt x="509085" y="668232"/>
                      </a:cubicBezTo>
                      <a:cubicBezTo>
                        <a:pt x="481477" y="673251"/>
                        <a:pt x="453869" y="678271"/>
                        <a:pt x="427517" y="664467"/>
                      </a:cubicBezTo>
                      <a:cubicBezTo>
                        <a:pt x="364772" y="582271"/>
                        <a:pt x="303909" y="498821"/>
                        <a:pt x="248694" y="410978"/>
                      </a:cubicBezTo>
                      <a:cubicBezTo>
                        <a:pt x="238028" y="394037"/>
                        <a:pt x="240537" y="379606"/>
                        <a:pt x="243675" y="362665"/>
                      </a:cubicBezTo>
                      <a:cubicBezTo>
                        <a:pt x="247439" y="342586"/>
                        <a:pt x="249322" y="324390"/>
                        <a:pt x="217949" y="323135"/>
                      </a:cubicBezTo>
                      <a:cubicBezTo>
                        <a:pt x="202890" y="322508"/>
                        <a:pt x="199753" y="330037"/>
                        <a:pt x="194734" y="339449"/>
                      </a:cubicBezTo>
                      <a:cubicBezTo>
                        <a:pt x="178420" y="367684"/>
                        <a:pt x="157714" y="392782"/>
                        <a:pt x="124460" y="400939"/>
                      </a:cubicBezTo>
                      <a:cubicBezTo>
                        <a:pt x="74891" y="414115"/>
                        <a:pt x="28460" y="385880"/>
                        <a:pt x="10264" y="330037"/>
                      </a:cubicBezTo>
                      <a:cubicBezTo>
                        <a:pt x="-11069" y="264155"/>
                        <a:pt x="852" y="202666"/>
                        <a:pt x="46029" y="149960"/>
                      </a:cubicBezTo>
                      <a:cubicBezTo>
                        <a:pt x="87440" y="101647"/>
                        <a:pt x="153322" y="107294"/>
                        <a:pt x="189714" y="159999"/>
                      </a:cubicBezTo>
                      <a:cubicBezTo>
                        <a:pt x="201008" y="176313"/>
                        <a:pt x="211675" y="194509"/>
                        <a:pt x="212302" y="213332"/>
                      </a:cubicBezTo>
                      <a:cubicBezTo>
                        <a:pt x="212930" y="239058"/>
                        <a:pt x="231126" y="235920"/>
                        <a:pt x="245557" y="237175"/>
                      </a:cubicBezTo>
                      <a:cubicBezTo>
                        <a:pt x="263125" y="238430"/>
                        <a:pt x="260616" y="221489"/>
                        <a:pt x="260616" y="212077"/>
                      </a:cubicBezTo>
                      <a:cubicBezTo>
                        <a:pt x="259361" y="186979"/>
                        <a:pt x="271910" y="173803"/>
                        <a:pt x="290106" y="159372"/>
                      </a:cubicBezTo>
                      <a:cubicBezTo>
                        <a:pt x="359752" y="105411"/>
                        <a:pt x="428144" y="48314"/>
                        <a:pt x="5034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7118202-E4F9-4217-8CEF-0C73788E2B14}"/>
                    </a:ext>
                  </a:extLst>
                </p:cNvPr>
                <p:cNvSpPr/>
                <p:nvPr/>
              </p:nvSpPr>
              <p:spPr>
                <a:xfrm>
                  <a:off x="3135321" y="4603582"/>
                  <a:ext cx="947446" cy="702741"/>
                </a:xfrm>
                <a:custGeom>
                  <a:avLst/>
                  <a:gdLst>
                    <a:gd name="connsiteX0" fmla="*/ 688065 w 947445"/>
                    <a:gd name="connsiteY0" fmla="*/ 638741 h 702741"/>
                    <a:gd name="connsiteX1" fmla="*/ 619673 w 947445"/>
                    <a:gd name="connsiteY1" fmla="*/ 688937 h 702741"/>
                    <a:gd name="connsiteX2" fmla="*/ 319753 w 947445"/>
                    <a:gd name="connsiteY2" fmla="*/ 602977 h 702741"/>
                    <a:gd name="connsiteX3" fmla="*/ 279597 w 947445"/>
                    <a:gd name="connsiteY3" fmla="*/ 558428 h 702741"/>
                    <a:gd name="connsiteX4" fmla="*/ 258264 w 947445"/>
                    <a:gd name="connsiteY4" fmla="*/ 545879 h 702741"/>
                    <a:gd name="connsiteX5" fmla="*/ 233166 w 947445"/>
                    <a:gd name="connsiteY5" fmla="*/ 575369 h 702741"/>
                    <a:gd name="connsiteX6" fmla="*/ 234421 w 947445"/>
                    <a:gd name="connsiteY6" fmla="*/ 630585 h 702741"/>
                    <a:gd name="connsiteX7" fmla="*/ 116460 w 947445"/>
                    <a:gd name="connsiteY7" fmla="*/ 703368 h 702741"/>
                    <a:gd name="connsiteX8" fmla="*/ 2265 w 947445"/>
                    <a:gd name="connsiteY8" fmla="*/ 515762 h 702741"/>
                    <a:gd name="connsiteX9" fmla="*/ 134029 w 947445"/>
                    <a:gd name="connsiteY9" fmla="*/ 448625 h 702741"/>
                    <a:gd name="connsiteX10" fmla="*/ 169793 w 947445"/>
                    <a:gd name="connsiteY10" fmla="*/ 471841 h 702741"/>
                    <a:gd name="connsiteX11" fmla="*/ 208695 w 947445"/>
                    <a:gd name="connsiteY11" fmla="*/ 471841 h 702741"/>
                    <a:gd name="connsiteX12" fmla="*/ 206185 w 947445"/>
                    <a:gd name="connsiteY12" fmla="*/ 441095 h 702741"/>
                    <a:gd name="connsiteX13" fmla="*/ 197401 w 947445"/>
                    <a:gd name="connsiteY13" fmla="*/ 378351 h 702741"/>
                    <a:gd name="connsiteX14" fmla="*/ 261401 w 947445"/>
                    <a:gd name="connsiteY14" fmla="*/ 122352 h 702741"/>
                    <a:gd name="connsiteX15" fmla="*/ 339204 w 947445"/>
                    <a:gd name="connsiteY15" fmla="*/ 86588 h 702741"/>
                    <a:gd name="connsiteX16" fmla="*/ 337949 w 947445"/>
                    <a:gd name="connsiteY16" fmla="*/ 114196 h 702741"/>
                    <a:gd name="connsiteX17" fmla="*/ 291518 w 947445"/>
                    <a:gd name="connsiteY17" fmla="*/ 317488 h 702741"/>
                    <a:gd name="connsiteX18" fmla="*/ 287754 w 947445"/>
                    <a:gd name="connsiteY18" fmla="*/ 343214 h 702741"/>
                    <a:gd name="connsiteX19" fmla="*/ 304695 w 947445"/>
                    <a:gd name="connsiteY19" fmla="*/ 339449 h 702741"/>
                    <a:gd name="connsiteX20" fmla="*/ 603987 w 947445"/>
                    <a:gd name="connsiteY20" fmla="*/ 144313 h 702741"/>
                    <a:gd name="connsiteX21" fmla="*/ 789711 w 947445"/>
                    <a:gd name="connsiteY21" fmla="*/ 8784 h 702741"/>
                    <a:gd name="connsiteX22" fmla="*/ 806025 w 947445"/>
                    <a:gd name="connsiteY22" fmla="*/ 0 h 702741"/>
                    <a:gd name="connsiteX23" fmla="*/ 850574 w 947445"/>
                    <a:gd name="connsiteY23" fmla="*/ 71529 h 702741"/>
                    <a:gd name="connsiteX24" fmla="*/ 744535 w 947445"/>
                    <a:gd name="connsiteY24" fmla="*/ 165646 h 702741"/>
                    <a:gd name="connsiteX25" fmla="*/ 630340 w 947445"/>
                    <a:gd name="connsiteY25" fmla="*/ 270430 h 702741"/>
                    <a:gd name="connsiteX26" fmla="*/ 611516 w 947445"/>
                    <a:gd name="connsiteY26" fmla="*/ 284234 h 702741"/>
                    <a:gd name="connsiteX27" fmla="*/ 714418 w 947445"/>
                    <a:gd name="connsiteY27" fmla="*/ 240312 h 702741"/>
                    <a:gd name="connsiteX28" fmla="*/ 867515 w 947445"/>
                    <a:gd name="connsiteY28" fmla="*/ 176940 h 702741"/>
                    <a:gd name="connsiteX29" fmla="*/ 908299 w 947445"/>
                    <a:gd name="connsiteY29" fmla="*/ 165646 h 702741"/>
                    <a:gd name="connsiteX30" fmla="*/ 951593 w 947445"/>
                    <a:gd name="connsiteY30" fmla="*/ 234038 h 702741"/>
                    <a:gd name="connsiteX31" fmla="*/ 891985 w 947445"/>
                    <a:gd name="connsiteY31" fmla="*/ 269175 h 702741"/>
                    <a:gd name="connsiteX32" fmla="*/ 630340 w 947445"/>
                    <a:gd name="connsiteY32" fmla="*/ 397801 h 702741"/>
                    <a:gd name="connsiteX33" fmla="*/ 410733 w 947445"/>
                    <a:gd name="connsiteY33" fmla="*/ 535213 h 702741"/>
                    <a:gd name="connsiteX34" fmla="*/ 406969 w 947445"/>
                    <a:gd name="connsiteY34" fmla="*/ 542114 h 702741"/>
                    <a:gd name="connsiteX35" fmla="*/ 430184 w 947445"/>
                    <a:gd name="connsiteY35" fmla="*/ 552781 h 702741"/>
                    <a:gd name="connsiteX36" fmla="*/ 662340 w 947445"/>
                    <a:gd name="connsiteY36" fmla="*/ 624310 h 702741"/>
                    <a:gd name="connsiteX37" fmla="*/ 688065 w 947445"/>
                    <a:gd name="connsiteY37" fmla="*/ 638741 h 7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7445" h="702741">
                      <a:moveTo>
                        <a:pt x="688065" y="638741"/>
                      </a:moveTo>
                      <a:cubicBezTo>
                        <a:pt x="665477" y="655683"/>
                        <a:pt x="642889" y="671996"/>
                        <a:pt x="619673" y="688937"/>
                      </a:cubicBezTo>
                      <a:cubicBezTo>
                        <a:pt x="518027" y="666977"/>
                        <a:pt x="418263" y="636231"/>
                        <a:pt x="319753" y="602977"/>
                      </a:cubicBezTo>
                      <a:cubicBezTo>
                        <a:pt x="296538" y="595447"/>
                        <a:pt x="292773" y="573487"/>
                        <a:pt x="279597" y="558428"/>
                      </a:cubicBezTo>
                      <a:cubicBezTo>
                        <a:pt x="273950" y="552154"/>
                        <a:pt x="272067" y="537095"/>
                        <a:pt x="258264" y="545879"/>
                      </a:cubicBezTo>
                      <a:cubicBezTo>
                        <a:pt x="246969" y="552781"/>
                        <a:pt x="230028" y="555291"/>
                        <a:pt x="233166" y="575369"/>
                      </a:cubicBezTo>
                      <a:cubicBezTo>
                        <a:pt x="236303" y="593565"/>
                        <a:pt x="238185" y="611761"/>
                        <a:pt x="234421" y="630585"/>
                      </a:cubicBezTo>
                      <a:cubicBezTo>
                        <a:pt x="221872" y="692074"/>
                        <a:pt x="176695" y="720937"/>
                        <a:pt x="116460" y="703368"/>
                      </a:cubicBezTo>
                      <a:cubicBezTo>
                        <a:pt x="44304" y="682663"/>
                        <a:pt x="-12166" y="589173"/>
                        <a:pt x="2265" y="515762"/>
                      </a:cubicBezTo>
                      <a:cubicBezTo>
                        <a:pt x="15441" y="449880"/>
                        <a:pt x="73167" y="420390"/>
                        <a:pt x="134029" y="448625"/>
                      </a:cubicBezTo>
                      <a:cubicBezTo>
                        <a:pt x="146578" y="454272"/>
                        <a:pt x="160382" y="461801"/>
                        <a:pt x="169793" y="471841"/>
                      </a:cubicBezTo>
                      <a:cubicBezTo>
                        <a:pt x="184225" y="488154"/>
                        <a:pt x="196146" y="480625"/>
                        <a:pt x="208695" y="471841"/>
                      </a:cubicBezTo>
                      <a:cubicBezTo>
                        <a:pt x="226264" y="459919"/>
                        <a:pt x="211832" y="448625"/>
                        <a:pt x="206185" y="441095"/>
                      </a:cubicBezTo>
                      <a:cubicBezTo>
                        <a:pt x="190499" y="421017"/>
                        <a:pt x="193009" y="400939"/>
                        <a:pt x="197401" y="378351"/>
                      </a:cubicBezTo>
                      <a:cubicBezTo>
                        <a:pt x="214970" y="291763"/>
                        <a:pt x="239440" y="207685"/>
                        <a:pt x="261401" y="122352"/>
                      </a:cubicBezTo>
                      <a:cubicBezTo>
                        <a:pt x="287126" y="110431"/>
                        <a:pt x="312851" y="98509"/>
                        <a:pt x="339204" y="86588"/>
                      </a:cubicBezTo>
                      <a:cubicBezTo>
                        <a:pt x="347361" y="95999"/>
                        <a:pt x="340459" y="105411"/>
                        <a:pt x="337949" y="114196"/>
                      </a:cubicBezTo>
                      <a:cubicBezTo>
                        <a:pt x="320381" y="181332"/>
                        <a:pt x="305950" y="249724"/>
                        <a:pt x="291518" y="317488"/>
                      </a:cubicBezTo>
                      <a:cubicBezTo>
                        <a:pt x="289636" y="326273"/>
                        <a:pt x="287126" y="334429"/>
                        <a:pt x="287754" y="343214"/>
                      </a:cubicBezTo>
                      <a:cubicBezTo>
                        <a:pt x="295283" y="348861"/>
                        <a:pt x="299675" y="341959"/>
                        <a:pt x="304695" y="339449"/>
                      </a:cubicBezTo>
                      <a:cubicBezTo>
                        <a:pt x="410733" y="283606"/>
                        <a:pt x="510497" y="218979"/>
                        <a:pt x="603987" y="144313"/>
                      </a:cubicBezTo>
                      <a:cubicBezTo>
                        <a:pt x="663595" y="96627"/>
                        <a:pt x="727594" y="53960"/>
                        <a:pt x="789711" y="8784"/>
                      </a:cubicBezTo>
                      <a:cubicBezTo>
                        <a:pt x="794731" y="5020"/>
                        <a:pt x="799751" y="1255"/>
                        <a:pt x="806025" y="0"/>
                      </a:cubicBezTo>
                      <a:cubicBezTo>
                        <a:pt x="834260" y="15686"/>
                        <a:pt x="840535" y="44549"/>
                        <a:pt x="850574" y="71529"/>
                      </a:cubicBezTo>
                      <a:cubicBezTo>
                        <a:pt x="817947" y="106038"/>
                        <a:pt x="779045" y="133019"/>
                        <a:pt x="744535" y="165646"/>
                      </a:cubicBezTo>
                      <a:cubicBezTo>
                        <a:pt x="706888" y="200783"/>
                        <a:pt x="667359" y="234038"/>
                        <a:pt x="630340" y="270430"/>
                      </a:cubicBezTo>
                      <a:cubicBezTo>
                        <a:pt x="624693" y="276077"/>
                        <a:pt x="617163" y="279841"/>
                        <a:pt x="611516" y="284234"/>
                      </a:cubicBezTo>
                      <a:cubicBezTo>
                        <a:pt x="643516" y="265410"/>
                        <a:pt x="679908" y="254743"/>
                        <a:pt x="714418" y="240312"/>
                      </a:cubicBezTo>
                      <a:cubicBezTo>
                        <a:pt x="765241" y="218979"/>
                        <a:pt x="817319" y="200155"/>
                        <a:pt x="867515" y="176940"/>
                      </a:cubicBezTo>
                      <a:cubicBezTo>
                        <a:pt x="880064" y="171293"/>
                        <a:pt x="892613" y="162509"/>
                        <a:pt x="908299" y="165646"/>
                      </a:cubicBezTo>
                      <a:cubicBezTo>
                        <a:pt x="927750" y="185097"/>
                        <a:pt x="949083" y="203920"/>
                        <a:pt x="951593" y="234038"/>
                      </a:cubicBezTo>
                      <a:cubicBezTo>
                        <a:pt x="933397" y="248469"/>
                        <a:pt x="912691" y="259136"/>
                        <a:pt x="891985" y="269175"/>
                      </a:cubicBezTo>
                      <a:cubicBezTo>
                        <a:pt x="804770" y="311841"/>
                        <a:pt x="719437" y="357645"/>
                        <a:pt x="630340" y="397801"/>
                      </a:cubicBezTo>
                      <a:cubicBezTo>
                        <a:pt x="550654" y="433566"/>
                        <a:pt x="483517" y="488154"/>
                        <a:pt x="410733" y="535213"/>
                      </a:cubicBezTo>
                      <a:cubicBezTo>
                        <a:pt x="408223" y="536468"/>
                        <a:pt x="406969" y="538977"/>
                        <a:pt x="406969" y="542114"/>
                      </a:cubicBezTo>
                      <a:cubicBezTo>
                        <a:pt x="412616" y="549644"/>
                        <a:pt x="422027" y="549644"/>
                        <a:pt x="430184" y="552781"/>
                      </a:cubicBezTo>
                      <a:cubicBezTo>
                        <a:pt x="506733" y="579134"/>
                        <a:pt x="584536" y="602350"/>
                        <a:pt x="662340" y="624310"/>
                      </a:cubicBezTo>
                      <a:cubicBezTo>
                        <a:pt x="672379" y="626192"/>
                        <a:pt x="685555" y="624310"/>
                        <a:pt x="688065" y="6387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3391070-6F58-4108-AC6E-7B51C5DA4B47}"/>
                    </a:ext>
                  </a:extLst>
                </p:cNvPr>
                <p:cNvSpPr/>
                <p:nvPr/>
              </p:nvSpPr>
              <p:spPr>
                <a:xfrm>
                  <a:off x="8507469" y="3425863"/>
                  <a:ext cx="1003916" cy="665094"/>
                </a:xfrm>
                <a:custGeom>
                  <a:avLst/>
                  <a:gdLst>
                    <a:gd name="connsiteX0" fmla="*/ 505535 w 1003915"/>
                    <a:gd name="connsiteY0" fmla="*/ 666349 h 665094"/>
                    <a:gd name="connsiteX1" fmla="*/ 422084 w 1003915"/>
                    <a:gd name="connsiteY1" fmla="*/ 649408 h 665094"/>
                    <a:gd name="connsiteX2" fmla="*/ 442162 w 1003915"/>
                    <a:gd name="connsiteY2" fmla="*/ 624310 h 665094"/>
                    <a:gd name="connsiteX3" fmla="*/ 616592 w 1003915"/>
                    <a:gd name="connsiteY3" fmla="*/ 486899 h 665094"/>
                    <a:gd name="connsiteX4" fmla="*/ 622867 w 1003915"/>
                    <a:gd name="connsiteY4" fmla="*/ 476233 h 665094"/>
                    <a:gd name="connsiteX5" fmla="*/ 564514 w 1003915"/>
                    <a:gd name="connsiteY5" fmla="*/ 464938 h 665094"/>
                    <a:gd name="connsiteX6" fmla="*/ 184281 w 1003915"/>
                    <a:gd name="connsiteY6" fmla="*/ 436076 h 665094"/>
                    <a:gd name="connsiteX7" fmla="*/ 24282 w 1003915"/>
                    <a:gd name="connsiteY7" fmla="*/ 426037 h 665094"/>
                    <a:gd name="connsiteX8" fmla="*/ 1694 w 1003915"/>
                    <a:gd name="connsiteY8" fmla="*/ 419135 h 665094"/>
                    <a:gd name="connsiteX9" fmla="*/ 12361 w 1003915"/>
                    <a:gd name="connsiteY9" fmla="*/ 342586 h 665094"/>
                    <a:gd name="connsiteX10" fmla="*/ 29929 w 1003915"/>
                    <a:gd name="connsiteY10" fmla="*/ 336312 h 665094"/>
                    <a:gd name="connsiteX11" fmla="*/ 327967 w 1003915"/>
                    <a:gd name="connsiteY11" fmla="*/ 321253 h 665094"/>
                    <a:gd name="connsiteX12" fmla="*/ 327967 w 1003915"/>
                    <a:gd name="connsiteY12" fmla="*/ 320625 h 665094"/>
                    <a:gd name="connsiteX13" fmla="*/ 326084 w 1003915"/>
                    <a:gd name="connsiteY13" fmla="*/ 321880 h 665094"/>
                    <a:gd name="connsiteX14" fmla="*/ 251418 w 1003915"/>
                    <a:gd name="connsiteY14" fmla="*/ 302430 h 665094"/>
                    <a:gd name="connsiteX15" fmla="*/ 56282 w 1003915"/>
                    <a:gd name="connsiteY15" fmla="*/ 245332 h 665094"/>
                    <a:gd name="connsiteX16" fmla="*/ 28047 w 1003915"/>
                    <a:gd name="connsiteY16" fmla="*/ 231528 h 665094"/>
                    <a:gd name="connsiteX17" fmla="*/ 32439 w 1003915"/>
                    <a:gd name="connsiteY17" fmla="*/ 158117 h 665094"/>
                    <a:gd name="connsiteX18" fmla="*/ 69459 w 1003915"/>
                    <a:gd name="connsiteY18" fmla="*/ 152470 h 665094"/>
                    <a:gd name="connsiteX19" fmla="*/ 403888 w 1003915"/>
                    <a:gd name="connsiteY19" fmla="*/ 224626 h 665094"/>
                    <a:gd name="connsiteX20" fmla="*/ 565142 w 1003915"/>
                    <a:gd name="connsiteY20" fmla="*/ 244077 h 665094"/>
                    <a:gd name="connsiteX21" fmla="*/ 656122 w 1003915"/>
                    <a:gd name="connsiteY21" fmla="*/ 248469 h 665094"/>
                    <a:gd name="connsiteX22" fmla="*/ 574554 w 1003915"/>
                    <a:gd name="connsiteY22" fmla="*/ 124862 h 665094"/>
                    <a:gd name="connsiteX23" fmla="*/ 505535 w 1003915"/>
                    <a:gd name="connsiteY23" fmla="*/ 26353 h 665094"/>
                    <a:gd name="connsiteX24" fmla="*/ 496750 w 1003915"/>
                    <a:gd name="connsiteY24" fmla="*/ 0 h 665094"/>
                    <a:gd name="connsiteX25" fmla="*/ 581456 w 1003915"/>
                    <a:gd name="connsiteY25" fmla="*/ 0 h 665094"/>
                    <a:gd name="connsiteX26" fmla="*/ 760278 w 1003915"/>
                    <a:gd name="connsiteY26" fmla="*/ 253489 h 665094"/>
                    <a:gd name="connsiteX27" fmla="*/ 765298 w 1003915"/>
                    <a:gd name="connsiteY27" fmla="*/ 301802 h 665094"/>
                    <a:gd name="connsiteX28" fmla="*/ 791023 w 1003915"/>
                    <a:gd name="connsiteY28" fmla="*/ 341332 h 665094"/>
                    <a:gd name="connsiteX29" fmla="*/ 814238 w 1003915"/>
                    <a:gd name="connsiteY29" fmla="*/ 325018 h 665094"/>
                    <a:gd name="connsiteX30" fmla="*/ 884513 w 1003915"/>
                    <a:gd name="connsiteY30" fmla="*/ 263528 h 665094"/>
                    <a:gd name="connsiteX31" fmla="*/ 998081 w 1003915"/>
                    <a:gd name="connsiteY31" fmla="*/ 331920 h 665094"/>
                    <a:gd name="connsiteX32" fmla="*/ 963571 w 1003915"/>
                    <a:gd name="connsiteY32" fmla="*/ 514507 h 665094"/>
                    <a:gd name="connsiteX33" fmla="*/ 819886 w 1003915"/>
                    <a:gd name="connsiteY33" fmla="*/ 504468 h 665094"/>
                    <a:gd name="connsiteX34" fmla="*/ 797298 w 1003915"/>
                    <a:gd name="connsiteY34" fmla="*/ 451135 h 665094"/>
                    <a:gd name="connsiteX35" fmla="*/ 764043 w 1003915"/>
                    <a:gd name="connsiteY35" fmla="*/ 427292 h 665094"/>
                    <a:gd name="connsiteX36" fmla="*/ 748984 w 1003915"/>
                    <a:gd name="connsiteY36" fmla="*/ 452389 h 665094"/>
                    <a:gd name="connsiteX37" fmla="*/ 719494 w 1003915"/>
                    <a:gd name="connsiteY37" fmla="*/ 505095 h 665094"/>
                    <a:gd name="connsiteX38" fmla="*/ 505535 w 1003915"/>
                    <a:gd name="connsiteY38" fmla="*/ 666349 h 66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03915" h="665094">
                      <a:moveTo>
                        <a:pt x="505535" y="666349"/>
                      </a:moveTo>
                      <a:cubicBezTo>
                        <a:pt x="477927" y="660702"/>
                        <a:pt x="449692" y="655055"/>
                        <a:pt x="422084" y="649408"/>
                      </a:cubicBezTo>
                      <a:cubicBezTo>
                        <a:pt x="420829" y="634349"/>
                        <a:pt x="434005" y="631212"/>
                        <a:pt x="442162" y="624310"/>
                      </a:cubicBezTo>
                      <a:cubicBezTo>
                        <a:pt x="501142" y="579762"/>
                        <a:pt x="558868" y="533330"/>
                        <a:pt x="616592" y="486899"/>
                      </a:cubicBezTo>
                      <a:cubicBezTo>
                        <a:pt x="619102" y="485017"/>
                        <a:pt x="622240" y="482507"/>
                        <a:pt x="622867" y="476233"/>
                      </a:cubicBezTo>
                      <a:cubicBezTo>
                        <a:pt x="604671" y="469331"/>
                        <a:pt x="583966" y="468703"/>
                        <a:pt x="564514" y="464938"/>
                      </a:cubicBezTo>
                      <a:cubicBezTo>
                        <a:pt x="439025" y="441095"/>
                        <a:pt x="311653" y="439840"/>
                        <a:pt x="184281" y="436076"/>
                      </a:cubicBezTo>
                      <a:cubicBezTo>
                        <a:pt x="130948" y="434194"/>
                        <a:pt x="77615" y="434194"/>
                        <a:pt x="24282" y="426037"/>
                      </a:cubicBezTo>
                      <a:cubicBezTo>
                        <a:pt x="16126" y="424782"/>
                        <a:pt x="7968" y="424782"/>
                        <a:pt x="1694" y="419135"/>
                      </a:cubicBezTo>
                      <a:cubicBezTo>
                        <a:pt x="-3326" y="392782"/>
                        <a:pt x="3577" y="367684"/>
                        <a:pt x="12361" y="342586"/>
                      </a:cubicBezTo>
                      <a:cubicBezTo>
                        <a:pt x="17380" y="338194"/>
                        <a:pt x="23655" y="336312"/>
                        <a:pt x="29929" y="336312"/>
                      </a:cubicBezTo>
                      <a:cubicBezTo>
                        <a:pt x="129693" y="336312"/>
                        <a:pt x="228830" y="323763"/>
                        <a:pt x="327967" y="321253"/>
                      </a:cubicBezTo>
                      <a:cubicBezTo>
                        <a:pt x="331732" y="321253"/>
                        <a:pt x="326712" y="316861"/>
                        <a:pt x="327967" y="320625"/>
                      </a:cubicBezTo>
                      <a:cubicBezTo>
                        <a:pt x="328594" y="321253"/>
                        <a:pt x="327339" y="321880"/>
                        <a:pt x="326084" y="321880"/>
                      </a:cubicBezTo>
                      <a:cubicBezTo>
                        <a:pt x="299732" y="320625"/>
                        <a:pt x="275889" y="309959"/>
                        <a:pt x="251418" y="302430"/>
                      </a:cubicBezTo>
                      <a:cubicBezTo>
                        <a:pt x="186791" y="282351"/>
                        <a:pt x="122164" y="262901"/>
                        <a:pt x="56282" y="245332"/>
                      </a:cubicBezTo>
                      <a:cubicBezTo>
                        <a:pt x="46243" y="242822"/>
                        <a:pt x="35576" y="240312"/>
                        <a:pt x="28047" y="231528"/>
                      </a:cubicBezTo>
                      <a:cubicBezTo>
                        <a:pt x="18008" y="206430"/>
                        <a:pt x="25537" y="182587"/>
                        <a:pt x="32439" y="158117"/>
                      </a:cubicBezTo>
                      <a:cubicBezTo>
                        <a:pt x="43106" y="145568"/>
                        <a:pt x="56910" y="150587"/>
                        <a:pt x="69459" y="152470"/>
                      </a:cubicBezTo>
                      <a:cubicBezTo>
                        <a:pt x="181771" y="173175"/>
                        <a:pt x="292830" y="198273"/>
                        <a:pt x="403888" y="224626"/>
                      </a:cubicBezTo>
                      <a:cubicBezTo>
                        <a:pt x="457221" y="237175"/>
                        <a:pt x="511181" y="240940"/>
                        <a:pt x="565142" y="244077"/>
                      </a:cubicBezTo>
                      <a:cubicBezTo>
                        <a:pt x="594005" y="245959"/>
                        <a:pt x="622867" y="254116"/>
                        <a:pt x="656122" y="248469"/>
                      </a:cubicBezTo>
                      <a:cubicBezTo>
                        <a:pt x="630397" y="204548"/>
                        <a:pt x="602789" y="165019"/>
                        <a:pt x="574554" y="124862"/>
                      </a:cubicBezTo>
                      <a:cubicBezTo>
                        <a:pt x="551965" y="92235"/>
                        <a:pt x="528750" y="58980"/>
                        <a:pt x="505535" y="26353"/>
                      </a:cubicBezTo>
                      <a:cubicBezTo>
                        <a:pt x="499887" y="18823"/>
                        <a:pt x="492358" y="11294"/>
                        <a:pt x="496750" y="0"/>
                      </a:cubicBezTo>
                      <a:cubicBezTo>
                        <a:pt x="524985" y="0"/>
                        <a:pt x="553220" y="0"/>
                        <a:pt x="581456" y="0"/>
                      </a:cubicBezTo>
                      <a:cubicBezTo>
                        <a:pt x="644200" y="82195"/>
                        <a:pt x="705062" y="165646"/>
                        <a:pt x="760278" y="253489"/>
                      </a:cubicBezTo>
                      <a:cubicBezTo>
                        <a:pt x="770944" y="270430"/>
                        <a:pt x="768435" y="284861"/>
                        <a:pt x="765298" y="301802"/>
                      </a:cubicBezTo>
                      <a:cubicBezTo>
                        <a:pt x="761533" y="321880"/>
                        <a:pt x="760278" y="340077"/>
                        <a:pt x="791023" y="341332"/>
                      </a:cubicBezTo>
                      <a:cubicBezTo>
                        <a:pt x="806082" y="341959"/>
                        <a:pt x="809219" y="334429"/>
                        <a:pt x="814238" y="325018"/>
                      </a:cubicBezTo>
                      <a:cubicBezTo>
                        <a:pt x="830552" y="296783"/>
                        <a:pt x="851258" y="271685"/>
                        <a:pt x="884513" y="263528"/>
                      </a:cubicBezTo>
                      <a:cubicBezTo>
                        <a:pt x="933453" y="250979"/>
                        <a:pt x="979257" y="277332"/>
                        <a:pt x="998081" y="331920"/>
                      </a:cubicBezTo>
                      <a:cubicBezTo>
                        <a:pt x="1020669" y="398429"/>
                        <a:pt x="1009374" y="460547"/>
                        <a:pt x="963571" y="514507"/>
                      </a:cubicBezTo>
                      <a:cubicBezTo>
                        <a:pt x="922160" y="562820"/>
                        <a:pt x="856278" y="557173"/>
                        <a:pt x="819886" y="504468"/>
                      </a:cubicBezTo>
                      <a:cubicBezTo>
                        <a:pt x="808591" y="488154"/>
                        <a:pt x="797925" y="469958"/>
                        <a:pt x="797298" y="451135"/>
                      </a:cubicBezTo>
                      <a:cubicBezTo>
                        <a:pt x="796670" y="425409"/>
                        <a:pt x="778474" y="428547"/>
                        <a:pt x="764043" y="427292"/>
                      </a:cubicBezTo>
                      <a:cubicBezTo>
                        <a:pt x="746475" y="425409"/>
                        <a:pt x="748984" y="442978"/>
                        <a:pt x="748984" y="452389"/>
                      </a:cubicBezTo>
                      <a:cubicBezTo>
                        <a:pt x="750239" y="477487"/>
                        <a:pt x="737690" y="490664"/>
                        <a:pt x="719494" y="505095"/>
                      </a:cubicBezTo>
                      <a:cubicBezTo>
                        <a:pt x="649220" y="561565"/>
                        <a:pt x="580828" y="618036"/>
                        <a:pt x="505535" y="6663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C414A8E-E926-44F7-987B-702C5ACA79B0}"/>
                    </a:ext>
                  </a:extLst>
                </p:cNvPr>
                <p:cNvSpPr/>
                <p:nvPr/>
              </p:nvSpPr>
              <p:spPr>
                <a:xfrm>
                  <a:off x="2666849" y="3427745"/>
                  <a:ext cx="1010190" cy="658820"/>
                </a:xfrm>
                <a:custGeom>
                  <a:avLst/>
                  <a:gdLst>
                    <a:gd name="connsiteX0" fmla="*/ 434972 w 1010190"/>
                    <a:gd name="connsiteY0" fmla="*/ 0 h 658819"/>
                    <a:gd name="connsiteX1" fmla="*/ 519677 w 1010190"/>
                    <a:gd name="connsiteY1" fmla="*/ 0 h 658819"/>
                    <a:gd name="connsiteX2" fmla="*/ 508383 w 1010190"/>
                    <a:gd name="connsiteY2" fmla="*/ 25098 h 658819"/>
                    <a:gd name="connsiteX3" fmla="*/ 377247 w 1010190"/>
                    <a:gd name="connsiteY3" fmla="*/ 187607 h 658819"/>
                    <a:gd name="connsiteX4" fmla="*/ 360306 w 1010190"/>
                    <a:gd name="connsiteY4" fmla="*/ 213332 h 658819"/>
                    <a:gd name="connsiteX5" fmla="*/ 513403 w 1010190"/>
                    <a:gd name="connsiteY5" fmla="*/ 203293 h 658819"/>
                    <a:gd name="connsiteX6" fmla="*/ 948224 w 1010190"/>
                    <a:gd name="connsiteY6" fmla="*/ 128627 h 658819"/>
                    <a:gd name="connsiteX7" fmla="*/ 983988 w 1010190"/>
                    <a:gd name="connsiteY7" fmla="*/ 129882 h 658819"/>
                    <a:gd name="connsiteX8" fmla="*/ 988381 w 1010190"/>
                    <a:gd name="connsiteY8" fmla="*/ 207685 h 658819"/>
                    <a:gd name="connsiteX9" fmla="*/ 953871 w 1010190"/>
                    <a:gd name="connsiteY9" fmla="*/ 220234 h 658819"/>
                    <a:gd name="connsiteX10" fmla="*/ 722970 w 1010190"/>
                    <a:gd name="connsiteY10" fmla="*/ 286744 h 658819"/>
                    <a:gd name="connsiteX11" fmla="*/ 679049 w 1010190"/>
                    <a:gd name="connsiteY11" fmla="*/ 294273 h 658819"/>
                    <a:gd name="connsiteX12" fmla="*/ 903048 w 1010190"/>
                    <a:gd name="connsiteY12" fmla="*/ 307449 h 658819"/>
                    <a:gd name="connsiteX13" fmla="*/ 997792 w 1010190"/>
                    <a:gd name="connsiteY13" fmla="*/ 318743 h 658819"/>
                    <a:gd name="connsiteX14" fmla="*/ 1009714 w 1010190"/>
                    <a:gd name="connsiteY14" fmla="*/ 395292 h 658819"/>
                    <a:gd name="connsiteX15" fmla="*/ 902420 w 1010190"/>
                    <a:gd name="connsiteY15" fmla="*/ 407841 h 658819"/>
                    <a:gd name="connsiteX16" fmla="*/ 645794 w 1010190"/>
                    <a:gd name="connsiteY16" fmla="*/ 407841 h 658819"/>
                    <a:gd name="connsiteX17" fmla="*/ 379757 w 1010190"/>
                    <a:gd name="connsiteY17" fmla="*/ 436076 h 658819"/>
                    <a:gd name="connsiteX18" fmla="*/ 434344 w 1010190"/>
                    <a:gd name="connsiteY18" fmla="*/ 492546 h 658819"/>
                    <a:gd name="connsiteX19" fmla="*/ 584304 w 1010190"/>
                    <a:gd name="connsiteY19" fmla="*/ 628702 h 658819"/>
                    <a:gd name="connsiteX20" fmla="*/ 593716 w 1010190"/>
                    <a:gd name="connsiteY20" fmla="*/ 648153 h 658819"/>
                    <a:gd name="connsiteX21" fmla="*/ 511520 w 1010190"/>
                    <a:gd name="connsiteY21" fmla="*/ 663839 h 658819"/>
                    <a:gd name="connsiteX22" fmla="*/ 406737 w 1010190"/>
                    <a:gd name="connsiteY22" fmla="*/ 577879 h 658819"/>
                    <a:gd name="connsiteX23" fmla="*/ 293796 w 1010190"/>
                    <a:gd name="connsiteY23" fmla="*/ 471841 h 658819"/>
                    <a:gd name="connsiteX24" fmla="*/ 262424 w 1010190"/>
                    <a:gd name="connsiteY24" fmla="*/ 404704 h 658819"/>
                    <a:gd name="connsiteX25" fmla="*/ 249247 w 1010190"/>
                    <a:gd name="connsiteY25" fmla="*/ 377096 h 658819"/>
                    <a:gd name="connsiteX26" fmla="*/ 210346 w 1010190"/>
                    <a:gd name="connsiteY26" fmla="*/ 398429 h 658819"/>
                    <a:gd name="connsiteX27" fmla="*/ 182738 w 1010190"/>
                    <a:gd name="connsiteY27" fmla="*/ 452390 h 658819"/>
                    <a:gd name="connsiteX28" fmla="*/ 38425 w 1010190"/>
                    <a:gd name="connsiteY28" fmla="*/ 444860 h 658819"/>
                    <a:gd name="connsiteX29" fmla="*/ 15210 w 1010190"/>
                    <a:gd name="connsiteY29" fmla="*/ 266038 h 658819"/>
                    <a:gd name="connsiteX30" fmla="*/ 92386 w 1010190"/>
                    <a:gd name="connsiteY30" fmla="*/ 202038 h 658819"/>
                    <a:gd name="connsiteX31" fmla="*/ 192150 w 1010190"/>
                    <a:gd name="connsiteY31" fmla="*/ 259136 h 658819"/>
                    <a:gd name="connsiteX32" fmla="*/ 205326 w 1010190"/>
                    <a:gd name="connsiteY32" fmla="*/ 285489 h 658819"/>
                    <a:gd name="connsiteX33" fmla="*/ 226032 w 1010190"/>
                    <a:gd name="connsiteY33" fmla="*/ 291763 h 658819"/>
                    <a:gd name="connsiteX34" fmla="*/ 245483 w 1010190"/>
                    <a:gd name="connsiteY34" fmla="*/ 277959 h 658819"/>
                    <a:gd name="connsiteX35" fmla="*/ 323286 w 1010190"/>
                    <a:gd name="connsiteY35" fmla="*/ 128627 h 658819"/>
                    <a:gd name="connsiteX36" fmla="*/ 434972 w 1010190"/>
                    <a:gd name="connsiteY36" fmla="*/ 0 h 658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10190" h="658819">
                      <a:moveTo>
                        <a:pt x="434972" y="0"/>
                      </a:moveTo>
                      <a:cubicBezTo>
                        <a:pt x="463207" y="0"/>
                        <a:pt x="491442" y="0"/>
                        <a:pt x="519677" y="0"/>
                      </a:cubicBezTo>
                      <a:cubicBezTo>
                        <a:pt x="523442" y="11922"/>
                        <a:pt x="514030" y="18196"/>
                        <a:pt x="508383" y="25098"/>
                      </a:cubicBezTo>
                      <a:cubicBezTo>
                        <a:pt x="464462" y="79059"/>
                        <a:pt x="420541" y="133019"/>
                        <a:pt x="377247" y="187607"/>
                      </a:cubicBezTo>
                      <a:cubicBezTo>
                        <a:pt x="371600" y="195136"/>
                        <a:pt x="364070" y="202038"/>
                        <a:pt x="360306" y="213332"/>
                      </a:cubicBezTo>
                      <a:cubicBezTo>
                        <a:pt x="413011" y="212705"/>
                        <a:pt x="463207" y="208313"/>
                        <a:pt x="513403" y="203293"/>
                      </a:cubicBezTo>
                      <a:cubicBezTo>
                        <a:pt x="660226" y="188862"/>
                        <a:pt x="802656" y="148705"/>
                        <a:pt x="948224" y="128627"/>
                      </a:cubicBezTo>
                      <a:cubicBezTo>
                        <a:pt x="960145" y="126744"/>
                        <a:pt x="972067" y="119843"/>
                        <a:pt x="983988" y="129882"/>
                      </a:cubicBezTo>
                      <a:cubicBezTo>
                        <a:pt x="989008" y="155607"/>
                        <a:pt x="994655" y="181332"/>
                        <a:pt x="988381" y="207685"/>
                      </a:cubicBezTo>
                      <a:cubicBezTo>
                        <a:pt x="978969" y="217097"/>
                        <a:pt x="965792" y="217097"/>
                        <a:pt x="953871" y="220234"/>
                      </a:cubicBezTo>
                      <a:cubicBezTo>
                        <a:pt x="876067" y="240312"/>
                        <a:pt x="799519" y="262901"/>
                        <a:pt x="722970" y="286744"/>
                      </a:cubicBezTo>
                      <a:cubicBezTo>
                        <a:pt x="708539" y="291136"/>
                        <a:pt x="694108" y="294900"/>
                        <a:pt x="679049" y="294273"/>
                      </a:cubicBezTo>
                      <a:cubicBezTo>
                        <a:pt x="753715" y="294273"/>
                        <a:pt x="828381" y="306822"/>
                        <a:pt x="903048" y="307449"/>
                      </a:cubicBezTo>
                      <a:cubicBezTo>
                        <a:pt x="935047" y="308077"/>
                        <a:pt x="967047" y="309332"/>
                        <a:pt x="997792" y="318743"/>
                      </a:cubicBezTo>
                      <a:cubicBezTo>
                        <a:pt x="1011596" y="342587"/>
                        <a:pt x="1015361" y="368312"/>
                        <a:pt x="1009714" y="395292"/>
                      </a:cubicBezTo>
                      <a:cubicBezTo>
                        <a:pt x="975204" y="408468"/>
                        <a:pt x="938185" y="406586"/>
                        <a:pt x="902420" y="407841"/>
                      </a:cubicBezTo>
                      <a:cubicBezTo>
                        <a:pt x="817087" y="410351"/>
                        <a:pt x="731755" y="410351"/>
                        <a:pt x="645794" y="407841"/>
                      </a:cubicBezTo>
                      <a:cubicBezTo>
                        <a:pt x="556697" y="405331"/>
                        <a:pt x="470736" y="426664"/>
                        <a:pt x="379757" y="436076"/>
                      </a:cubicBezTo>
                      <a:cubicBezTo>
                        <a:pt x="396698" y="459919"/>
                        <a:pt x="415521" y="476233"/>
                        <a:pt x="434344" y="492546"/>
                      </a:cubicBezTo>
                      <a:cubicBezTo>
                        <a:pt x="485168" y="537095"/>
                        <a:pt x="532854" y="585408"/>
                        <a:pt x="584304" y="628702"/>
                      </a:cubicBezTo>
                      <a:cubicBezTo>
                        <a:pt x="589951" y="633095"/>
                        <a:pt x="598736" y="637487"/>
                        <a:pt x="593716" y="648153"/>
                      </a:cubicBezTo>
                      <a:cubicBezTo>
                        <a:pt x="566108" y="653173"/>
                        <a:pt x="538501" y="658820"/>
                        <a:pt x="511520" y="663839"/>
                      </a:cubicBezTo>
                      <a:cubicBezTo>
                        <a:pt x="476383" y="635604"/>
                        <a:pt x="439991" y="607997"/>
                        <a:pt x="406737" y="577879"/>
                      </a:cubicBezTo>
                      <a:cubicBezTo>
                        <a:pt x="367835" y="543370"/>
                        <a:pt x="332071" y="506350"/>
                        <a:pt x="293796" y="471841"/>
                      </a:cubicBezTo>
                      <a:cubicBezTo>
                        <a:pt x="273718" y="453644"/>
                        <a:pt x="261169" y="433566"/>
                        <a:pt x="262424" y="404704"/>
                      </a:cubicBezTo>
                      <a:cubicBezTo>
                        <a:pt x="263051" y="394665"/>
                        <a:pt x="263679" y="377096"/>
                        <a:pt x="249247" y="377096"/>
                      </a:cubicBezTo>
                      <a:cubicBezTo>
                        <a:pt x="234816" y="377096"/>
                        <a:pt x="214738" y="373331"/>
                        <a:pt x="210346" y="398429"/>
                      </a:cubicBezTo>
                      <a:cubicBezTo>
                        <a:pt x="206581" y="418508"/>
                        <a:pt x="197797" y="436704"/>
                        <a:pt x="182738" y="452390"/>
                      </a:cubicBezTo>
                      <a:cubicBezTo>
                        <a:pt x="136307" y="500076"/>
                        <a:pt x="77327" y="498821"/>
                        <a:pt x="38425" y="444860"/>
                      </a:cubicBezTo>
                      <a:cubicBezTo>
                        <a:pt x="-1104" y="390272"/>
                        <a:pt x="-12398" y="330038"/>
                        <a:pt x="15210" y="266038"/>
                      </a:cubicBezTo>
                      <a:cubicBezTo>
                        <a:pt x="29641" y="232156"/>
                        <a:pt x="51602" y="205803"/>
                        <a:pt x="92386" y="202038"/>
                      </a:cubicBezTo>
                      <a:cubicBezTo>
                        <a:pt x="139444" y="197646"/>
                        <a:pt x="169562" y="222117"/>
                        <a:pt x="192150" y="259136"/>
                      </a:cubicBezTo>
                      <a:cubicBezTo>
                        <a:pt x="197169" y="267293"/>
                        <a:pt x="200307" y="276705"/>
                        <a:pt x="205326" y="285489"/>
                      </a:cubicBezTo>
                      <a:cubicBezTo>
                        <a:pt x="210346" y="294273"/>
                        <a:pt x="218503" y="294900"/>
                        <a:pt x="226032" y="291763"/>
                      </a:cubicBezTo>
                      <a:cubicBezTo>
                        <a:pt x="233561" y="288626"/>
                        <a:pt x="247365" y="289881"/>
                        <a:pt x="245483" y="277959"/>
                      </a:cubicBezTo>
                      <a:cubicBezTo>
                        <a:pt x="234189" y="208313"/>
                        <a:pt x="288777" y="173176"/>
                        <a:pt x="323286" y="128627"/>
                      </a:cubicBezTo>
                      <a:cubicBezTo>
                        <a:pt x="359051" y="84705"/>
                        <a:pt x="397953" y="43294"/>
                        <a:pt x="4349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69F37-71BE-4DFF-8145-2E810AAEF5D3}"/>
                    </a:ext>
                  </a:extLst>
                </p:cNvPr>
                <p:cNvSpPr/>
                <p:nvPr/>
              </p:nvSpPr>
              <p:spPr>
                <a:xfrm>
                  <a:off x="8363522" y="2129556"/>
                  <a:ext cx="1003916" cy="646271"/>
                </a:xfrm>
                <a:custGeom>
                  <a:avLst/>
                  <a:gdLst>
                    <a:gd name="connsiteX0" fmla="*/ 648227 w 1003915"/>
                    <a:gd name="connsiteY0" fmla="*/ 633094 h 646270"/>
                    <a:gd name="connsiteX1" fmla="*/ 566031 w 1003915"/>
                    <a:gd name="connsiteY1" fmla="*/ 648781 h 646270"/>
                    <a:gd name="connsiteX2" fmla="*/ 574188 w 1003915"/>
                    <a:gd name="connsiteY2" fmla="*/ 621800 h 646270"/>
                    <a:gd name="connsiteX3" fmla="*/ 678344 w 1003915"/>
                    <a:gd name="connsiteY3" fmla="*/ 405959 h 646270"/>
                    <a:gd name="connsiteX4" fmla="*/ 547835 w 1003915"/>
                    <a:gd name="connsiteY4" fmla="*/ 444233 h 646270"/>
                    <a:gd name="connsiteX5" fmla="*/ 246032 w 1003915"/>
                    <a:gd name="connsiteY5" fmla="*/ 568467 h 646270"/>
                    <a:gd name="connsiteX6" fmla="*/ 114896 w 1003915"/>
                    <a:gd name="connsiteY6" fmla="*/ 623055 h 646270"/>
                    <a:gd name="connsiteX7" fmla="*/ 91681 w 1003915"/>
                    <a:gd name="connsiteY7" fmla="*/ 627447 h 646270"/>
                    <a:gd name="connsiteX8" fmla="*/ 64073 w 1003915"/>
                    <a:gd name="connsiteY8" fmla="*/ 554036 h 646270"/>
                    <a:gd name="connsiteX9" fmla="*/ 81642 w 1003915"/>
                    <a:gd name="connsiteY9" fmla="*/ 538350 h 646270"/>
                    <a:gd name="connsiteX10" fmla="*/ 311287 w 1003915"/>
                    <a:gd name="connsiteY10" fmla="*/ 412233 h 646270"/>
                    <a:gd name="connsiteX11" fmla="*/ 333875 w 1003915"/>
                    <a:gd name="connsiteY11" fmla="*/ 401566 h 646270"/>
                    <a:gd name="connsiteX12" fmla="*/ 146269 w 1003915"/>
                    <a:gd name="connsiteY12" fmla="*/ 431684 h 646270"/>
                    <a:gd name="connsiteX13" fmla="*/ 59681 w 1003915"/>
                    <a:gd name="connsiteY13" fmla="*/ 447370 h 646270"/>
                    <a:gd name="connsiteX14" fmla="*/ 28309 w 1003915"/>
                    <a:gd name="connsiteY14" fmla="*/ 448625 h 646270"/>
                    <a:gd name="connsiteX15" fmla="*/ 73 w 1003915"/>
                    <a:gd name="connsiteY15" fmla="*/ 371449 h 646270"/>
                    <a:gd name="connsiteX16" fmla="*/ 28936 w 1003915"/>
                    <a:gd name="connsiteY16" fmla="*/ 359527 h 646270"/>
                    <a:gd name="connsiteX17" fmla="*/ 372150 w 1003915"/>
                    <a:gd name="connsiteY17" fmla="*/ 277332 h 646270"/>
                    <a:gd name="connsiteX18" fmla="*/ 602423 w 1003915"/>
                    <a:gd name="connsiteY18" fmla="*/ 195764 h 646270"/>
                    <a:gd name="connsiteX19" fmla="*/ 566031 w 1003915"/>
                    <a:gd name="connsiteY19" fmla="*/ 167529 h 646270"/>
                    <a:gd name="connsiteX20" fmla="*/ 369012 w 1003915"/>
                    <a:gd name="connsiteY20" fmla="*/ 55215 h 646270"/>
                    <a:gd name="connsiteX21" fmla="*/ 348307 w 1003915"/>
                    <a:gd name="connsiteY21" fmla="*/ 36392 h 646270"/>
                    <a:gd name="connsiteX22" fmla="*/ 428620 w 1003915"/>
                    <a:gd name="connsiteY22" fmla="*/ 0 h 646270"/>
                    <a:gd name="connsiteX23" fmla="*/ 669559 w 1003915"/>
                    <a:gd name="connsiteY23" fmla="*/ 131764 h 646270"/>
                    <a:gd name="connsiteX24" fmla="*/ 731677 w 1003915"/>
                    <a:gd name="connsiteY24" fmla="*/ 205803 h 646270"/>
                    <a:gd name="connsiteX25" fmla="*/ 746736 w 1003915"/>
                    <a:gd name="connsiteY25" fmla="*/ 221489 h 646270"/>
                    <a:gd name="connsiteX26" fmla="*/ 779363 w 1003915"/>
                    <a:gd name="connsiteY26" fmla="*/ 197646 h 646270"/>
                    <a:gd name="connsiteX27" fmla="*/ 783127 w 1003915"/>
                    <a:gd name="connsiteY27" fmla="*/ 168783 h 646270"/>
                    <a:gd name="connsiteX28" fmla="*/ 945009 w 1003915"/>
                    <a:gd name="connsiteY28" fmla="*/ 116078 h 646270"/>
                    <a:gd name="connsiteX29" fmla="*/ 997715 w 1003915"/>
                    <a:gd name="connsiteY29" fmla="*/ 293646 h 646270"/>
                    <a:gd name="connsiteX30" fmla="*/ 850892 w 1003915"/>
                    <a:gd name="connsiteY30" fmla="*/ 345096 h 646270"/>
                    <a:gd name="connsiteX31" fmla="*/ 815128 w 1003915"/>
                    <a:gd name="connsiteY31" fmla="*/ 309332 h 646270"/>
                    <a:gd name="connsiteX32" fmla="*/ 791284 w 1003915"/>
                    <a:gd name="connsiteY32" fmla="*/ 301175 h 646270"/>
                    <a:gd name="connsiteX33" fmla="*/ 774971 w 1003915"/>
                    <a:gd name="connsiteY33" fmla="*/ 333802 h 646270"/>
                    <a:gd name="connsiteX34" fmla="*/ 770578 w 1003915"/>
                    <a:gd name="connsiteY34" fmla="*/ 398429 h 646270"/>
                    <a:gd name="connsiteX35" fmla="*/ 648227 w 1003915"/>
                    <a:gd name="connsiteY35" fmla="*/ 633094 h 64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003915" h="646270">
                      <a:moveTo>
                        <a:pt x="648227" y="633094"/>
                      </a:moveTo>
                      <a:cubicBezTo>
                        <a:pt x="620619" y="638114"/>
                        <a:pt x="593011" y="643134"/>
                        <a:pt x="566031" y="648781"/>
                      </a:cubicBezTo>
                      <a:cubicBezTo>
                        <a:pt x="562266" y="638114"/>
                        <a:pt x="570423" y="629957"/>
                        <a:pt x="574188" y="621800"/>
                      </a:cubicBezTo>
                      <a:cubicBezTo>
                        <a:pt x="608070" y="550899"/>
                        <a:pt x="646344" y="482507"/>
                        <a:pt x="678344" y="405959"/>
                      </a:cubicBezTo>
                      <a:cubicBezTo>
                        <a:pt x="631913" y="418508"/>
                        <a:pt x="590501" y="432311"/>
                        <a:pt x="547835" y="444233"/>
                      </a:cubicBezTo>
                      <a:cubicBezTo>
                        <a:pt x="442424" y="473723"/>
                        <a:pt x="346424" y="527056"/>
                        <a:pt x="246032" y="568467"/>
                      </a:cubicBezTo>
                      <a:cubicBezTo>
                        <a:pt x="202111" y="586663"/>
                        <a:pt x="158818" y="604232"/>
                        <a:pt x="114896" y="623055"/>
                      </a:cubicBezTo>
                      <a:cubicBezTo>
                        <a:pt x="107367" y="626193"/>
                        <a:pt x="99837" y="629330"/>
                        <a:pt x="91681" y="627447"/>
                      </a:cubicBezTo>
                      <a:cubicBezTo>
                        <a:pt x="69720" y="607997"/>
                        <a:pt x="68465" y="580389"/>
                        <a:pt x="64073" y="554036"/>
                      </a:cubicBezTo>
                      <a:cubicBezTo>
                        <a:pt x="67838" y="545879"/>
                        <a:pt x="74739" y="542115"/>
                        <a:pt x="81642" y="538350"/>
                      </a:cubicBezTo>
                      <a:cubicBezTo>
                        <a:pt x="160072" y="499448"/>
                        <a:pt x="235366" y="455527"/>
                        <a:pt x="311287" y="412233"/>
                      </a:cubicBezTo>
                      <a:cubicBezTo>
                        <a:pt x="320072" y="407213"/>
                        <a:pt x="328856" y="404076"/>
                        <a:pt x="333875" y="401566"/>
                      </a:cubicBezTo>
                      <a:cubicBezTo>
                        <a:pt x="274895" y="414115"/>
                        <a:pt x="210268" y="419762"/>
                        <a:pt x="146269" y="431684"/>
                      </a:cubicBezTo>
                      <a:cubicBezTo>
                        <a:pt x="117406" y="436703"/>
                        <a:pt x="88543" y="442350"/>
                        <a:pt x="59681" y="447370"/>
                      </a:cubicBezTo>
                      <a:cubicBezTo>
                        <a:pt x="49014" y="449252"/>
                        <a:pt x="38975" y="453017"/>
                        <a:pt x="28309" y="448625"/>
                      </a:cubicBezTo>
                      <a:cubicBezTo>
                        <a:pt x="13877" y="424782"/>
                        <a:pt x="-1182" y="400939"/>
                        <a:pt x="73" y="371449"/>
                      </a:cubicBezTo>
                      <a:cubicBezTo>
                        <a:pt x="8230" y="363292"/>
                        <a:pt x="18897" y="362037"/>
                        <a:pt x="28936" y="359527"/>
                      </a:cubicBezTo>
                      <a:cubicBezTo>
                        <a:pt x="142504" y="328782"/>
                        <a:pt x="257327" y="303057"/>
                        <a:pt x="372150" y="277332"/>
                      </a:cubicBezTo>
                      <a:cubicBezTo>
                        <a:pt x="451208" y="259763"/>
                        <a:pt x="523992" y="222116"/>
                        <a:pt x="602423" y="195764"/>
                      </a:cubicBezTo>
                      <a:cubicBezTo>
                        <a:pt x="591129" y="180705"/>
                        <a:pt x="577952" y="174430"/>
                        <a:pt x="566031" y="167529"/>
                      </a:cubicBezTo>
                      <a:cubicBezTo>
                        <a:pt x="500149" y="129882"/>
                        <a:pt x="436149" y="89725"/>
                        <a:pt x="369012" y="55215"/>
                      </a:cubicBezTo>
                      <a:cubicBezTo>
                        <a:pt x="360856" y="50823"/>
                        <a:pt x="350189" y="47686"/>
                        <a:pt x="348307" y="36392"/>
                      </a:cubicBezTo>
                      <a:cubicBezTo>
                        <a:pt x="371522" y="16314"/>
                        <a:pt x="397248" y="2510"/>
                        <a:pt x="428620" y="0"/>
                      </a:cubicBezTo>
                      <a:cubicBezTo>
                        <a:pt x="510188" y="41412"/>
                        <a:pt x="590501" y="85333"/>
                        <a:pt x="669559" y="131764"/>
                      </a:cubicBezTo>
                      <a:cubicBezTo>
                        <a:pt x="699677" y="149960"/>
                        <a:pt x="724147" y="169411"/>
                        <a:pt x="731677" y="205803"/>
                      </a:cubicBezTo>
                      <a:cubicBezTo>
                        <a:pt x="732932" y="212077"/>
                        <a:pt x="732932" y="227764"/>
                        <a:pt x="746736" y="221489"/>
                      </a:cubicBezTo>
                      <a:cubicBezTo>
                        <a:pt x="758657" y="215842"/>
                        <a:pt x="779363" y="220862"/>
                        <a:pt x="779363" y="197646"/>
                      </a:cubicBezTo>
                      <a:cubicBezTo>
                        <a:pt x="779363" y="188234"/>
                        <a:pt x="780618" y="178195"/>
                        <a:pt x="783127" y="168783"/>
                      </a:cubicBezTo>
                      <a:cubicBezTo>
                        <a:pt x="802579" y="81568"/>
                        <a:pt x="880382" y="55215"/>
                        <a:pt x="945009" y="116078"/>
                      </a:cubicBezTo>
                      <a:cubicBezTo>
                        <a:pt x="995832" y="163764"/>
                        <a:pt x="1015283" y="224626"/>
                        <a:pt x="997715" y="293646"/>
                      </a:cubicBezTo>
                      <a:cubicBezTo>
                        <a:pt x="979519" y="363292"/>
                        <a:pt x="909245" y="387135"/>
                        <a:pt x="850892" y="345096"/>
                      </a:cubicBezTo>
                      <a:cubicBezTo>
                        <a:pt x="837088" y="335057"/>
                        <a:pt x="824539" y="323135"/>
                        <a:pt x="815128" y="309332"/>
                      </a:cubicBezTo>
                      <a:cubicBezTo>
                        <a:pt x="808853" y="299292"/>
                        <a:pt x="803206" y="298665"/>
                        <a:pt x="791284" y="301175"/>
                      </a:cubicBezTo>
                      <a:cubicBezTo>
                        <a:pt x="769951" y="306194"/>
                        <a:pt x="764932" y="315606"/>
                        <a:pt x="774971" y="333802"/>
                      </a:cubicBezTo>
                      <a:cubicBezTo>
                        <a:pt x="787520" y="356390"/>
                        <a:pt x="781245" y="376468"/>
                        <a:pt x="770578" y="398429"/>
                      </a:cubicBezTo>
                      <a:cubicBezTo>
                        <a:pt x="732304" y="476860"/>
                        <a:pt x="694657" y="557173"/>
                        <a:pt x="648227" y="633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DCADEF4-DF45-42C3-906E-A05E773F95EE}"/>
                    </a:ext>
                  </a:extLst>
                </p:cNvPr>
                <p:cNvSpPr/>
                <p:nvPr/>
              </p:nvSpPr>
              <p:spPr>
                <a:xfrm>
                  <a:off x="7293170" y="497540"/>
                  <a:ext cx="734113" cy="928622"/>
                </a:xfrm>
                <a:custGeom>
                  <a:avLst/>
                  <a:gdLst>
                    <a:gd name="connsiteX0" fmla="*/ 102274 w 734113"/>
                    <a:gd name="connsiteY0" fmla="*/ 232181 h 928622"/>
                    <a:gd name="connsiteX1" fmla="*/ 375841 w 734113"/>
                    <a:gd name="connsiteY1" fmla="*/ 185123 h 928622"/>
                    <a:gd name="connsiteX2" fmla="*/ 466193 w 734113"/>
                    <a:gd name="connsiteY2" fmla="*/ 203946 h 928622"/>
                    <a:gd name="connsiteX3" fmla="*/ 487527 w 734113"/>
                    <a:gd name="connsiteY3" fmla="*/ 208966 h 928622"/>
                    <a:gd name="connsiteX4" fmla="*/ 498193 w 734113"/>
                    <a:gd name="connsiteY4" fmla="*/ 167554 h 928622"/>
                    <a:gd name="connsiteX5" fmla="*/ 478115 w 734113"/>
                    <a:gd name="connsiteY5" fmla="*/ 133045 h 928622"/>
                    <a:gd name="connsiteX6" fmla="*/ 565330 w 734113"/>
                    <a:gd name="connsiteY6" fmla="*/ 26 h 928622"/>
                    <a:gd name="connsiteX7" fmla="*/ 725957 w 734113"/>
                    <a:gd name="connsiteY7" fmla="*/ 101672 h 928622"/>
                    <a:gd name="connsiteX8" fmla="*/ 720310 w 734113"/>
                    <a:gd name="connsiteY8" fmla="*/ 202691 h 928622"/>
                    <a:gd name="connsiteX9" fmla="*/ 621801 w 734113"/>
                    <a:gd name="connsiteY9" fmla="*/ 238456 h 928622"/>
                    <a:gd name="connsiteX10" fmla="*/ 595448 w 734113"/>
                    <a:gd name="connsiteY10" fmla="*/ 233436 h 928622"/>
                    <a:gd name="connsiteX11" fmla="*/ 563448 w 734113"/>
                    <a:gd name="connsiteY11" fmla="*/ 255397 h 928622"/>
                    <a:gd name="connsiteX12" fmla="*/ 576624 w 734113"/>
                    <a:gd name="connsiteY12" fmla="*/ 274848 h 928622"/>
                    <a:gd name="connsiteX13" fmla="*/ 616781 w 734113"/>
                    <a:gd name="connsiteY13" fmla="*/ 330691 h 928622"/>
                    <a:gd name="connsiteX14" fmla="*/ 667604 w 734113"/>
                    <a:gd name="connsiteY14" fmla="*/ 589826 h 928622"/>
                    <a:gd name="connsiteX15" fmla="*/ 610506 w 734113"/>
                    <a:gd name="connsiteY15" fmla="*/ 653199 h 928622"/>
                    <a:gd name="connsiteX16" fmla="*/ 589801 w 734113"/>
                    <a:gd name="connsiteY16" fmla="*/ 565356 h 928622"/>
                    <a:gd name="connsiteX17" fmla="*/ 549016 w 734113"/>
                    <a:gd name="connsiteY17" fmla="*/ 394690 h 928622"/>
                    <a:gd name="connsiteX18" fmla="*/ 424782 w 734113"/>
                    <a:gd name="connsiteY18" fmla="*/ 579787 h 928622"/>
                    <a:gd name="connsiteX19" fmla="*/ 248469 w 734113"/>
                    <a:gd name="connsiteY19" fmla="*/ 909825 h 928622"/>
                    <a:gd name="connsiteX20" fmla="*/ 228391 w 734113"/>
                    <a:gd name="connsiteY20" fmla="*/ 934295 h 928622"/>
                    <a:gd name="connsiteX21" fmla="*/ 164391 w 734113"/>
                    <a:gd name="connsiteY21" fmla="*/ 891001 h 928622"/>
                    <a:gd name="connsiteX22" fmla="*/ 193881 w 734113"/>
                    <a:gd name="connsiteY22" fmla="*/ 811315 h 928622"/>
                    <a:gd name="connsiteX23" fmla="*/ 281724 w 734113"/>
                    <a:gd name="connsiteY23" fmla="*/ 599866 h 928622"/>
                    <a:gd name="connsiteX24" fmla="*/ 280469 w 734113"/>
                    <a:gd name="connsiteY24" fmla="*/ 599238 h 928622"/>
                    <a:gd name="connsiteX25" fmla="*/ 281096 w 734113"/>
                    <a:gd name="connsiteY25" fmla="*/ 601748 h 928622"/>
                    <a:gd name="connsiteX26" fmla="*/ 210195 w 734113"/>
                    <a:gd name="connsiteY26" fmla="*/ 681434 h 928622"/>
                    <a:gd name="connsiteX27" fmla="*/ 97254 w 734113"/>
                    <a:gd name="connsiteY27" fmla="*/ 806296 h 928622"/>
                    <a:gd name="connsiteX28" fmla="*/ 70901 w 734113"/>
                    <a:gd name="connsiteY28" fmla="*/ 828884 h 928622"/>
                    <a:gd name="connsiteX29" fmla="*/ 0 w 734113"/>
                    <a:gd name="connsiteY29" fmla="*/ 788727 h 928622"/>
                    <a:gd name="connsiteX30" fmla="*/ 16941 w 734113"/>
                    <a:gd name="connsiteY30" fmla="*/ 759237 h 928622"/>
                    <a:gd name="connsiteX31" fmla="*/ 236548 w 734113"/>
                    <a:gd name="connsiteY31" fmla="*/ 476886 h 928622"/>
                    <a:gd name="connsiteX32" fmla="*/ 356390 w 734113"/>
                    <a:gd name="connsiteY32" fmla="*/ 281122 h 928622"/>
                    <a:gd name="connsiteX33" fmla="*/ 354508 w 734113"/>
                    <a:gd name="connsiteY33" fmla="*/ 274220 h 928622"/>
                    <a:gd name="connsiteX34" fmla="*/ 232156 w 734113"/>
                    <a:gd name="connsiteY34" fmla="*/ 289279 h 928622"/>
                    <a:gd name="connsiteX35" fmla="*/ 84705 w 734113"/>
                    <a:gd name="connsiteY35" fmla="*/ 313750 h 928622"/>
                    <a:gd name="connsiteX36" fmla="*/ 66510 w 734113"/>
                    <a:gd name="connsiteY36" fmla="*/ 313122 h 928622"/>
                    <a:gd name="connsiteX37" fmla="*/ 102274 w 734113"/>
                    <a:gd name="connsiteY37" fmla="*/ 232181 h 92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113" h="928622">
                      <a:moveTo>
                        <a:pt x="102274" y="232181"/>
                      </a:moveTo>
                      <a:cubicBezTo>
                        <a:pt x="192626" y="213985"/>
                        <a:pt x="284234" y="197672"/>
                        <a:pt x="375841" y="185123"/>
                      </a:cubicBezTo>
                      <a:cubicBezTo>
                        <a:pt x="409723" y="180731"/>
                        <a:pt x="438586" y="183240"/>
                        <a:pt x="466193" y="203946"/>
                      </a:cubicBezTo>
                      <a:cubicBezTo>
                        <a:pt x="471841" y="208338"/>
                        <a:pt x="480625" y="221515"/>
                        <a:pt x="487527" y="208966"/>
                      </a:cubicBezTo>
                      <a:cubicBezTo>
                        <a:pt x="494428" y="197044"/>
                        <a:pt x="513880" y="187005"/>
                        <a:pt x="498193" y="167554"/>
                      </a:cubicBezTo>
                      <a:cubicBezTo>
                        <a:pt x="490037" y="157515"/>
                        <a:pt x="483135" y="145594"/>
                        <a:pt x="478115" y="133045"/>
                      </a:cubicBezTo>
                      <a:cubicBezTo>
                        <a:pt x="449253" y="63398"/>
                        <a:pt x="490037" y="1908"/>
                        <a:pt x="565330" y="26"/>
                      </a:cubicBezTo>
                      <a:cubicBezTo>
                        <a:pt x="629330" y="-1229"/>
                        <a:pt x="700232" y="43320"/>
                        <a:pt x="725957" y="101672"/>
                      </a:cubicBezTo>
                      <a:cubicBezTo>
                        <a:pt x="741643" y="136182"/>
                        <a:pt x="744780" y="171319"/>
                        <a:pt x="720310" y="202691"/>
                      </a:cubicBezTo>
                      <a:cubicBezTo>
                        <a:pt x="695839" y="234691"/>
                        <a:pt x="660075" y="241593"/>
                        <a:pt x="621801" y="238456"/>
                      </a:cubicBezTo>
                      <a:cubicBezTo>
                        <a:pt x="613016" y="237828"/>
                        <a:pt x="603604" y="237201"/>
                        <a:pt x="595448" y="233436"/>
                      </a:cubicBezTo>
                      <a:cubicBezTo>
                        <a:pt x="572232" y="222770"/>
                        <a:pt x="570977" y="244730"/>
                        <a:pt x="563448" y="255397"/>
                      </a:cubicBezTo>
                      <a:cubicBezTo>
                        <a:pt x="553409" y="269201"/>
                        <a:pt x="570350" y="271083"/>
                        <a:pt x="576624" y="274848"/>
                      </a:cubicBezTo>
                      <a:cubicBezTo>
                        <a:pt x="599212" y="287397"/>
                        <a:pt x="611134" y="304965"/>
                        <a:pt x="616781" y="330691"/>
                      </a:cubicBezTo>
                      <a:cubicBezTo>
                        <a:pt x="635604" y="416651"/>
                        <a:pt x="655683" y="502611"/>
                        <a:pt x="667604" y="589826"/>
                      </a:cubicBezTo>
                      <a:cubicBezTo>
                        <a:pt x="656310" y="617434"/>
                        <a:pt x="644389" y="645042"/>
                        <a:pt x="610506" y="653199"/>
                      </a:cubicBezTo>
                      <a:cubicBezTo>
                        <a:pt x="597330" y="625591"/>
                        <a:pt x="596075" y="594846"/>
                        <a:pt x="589801" y="565356"/>
                      </a:cubicBezTo>
                      <a:cubicBezTo>
                        <a:pt x="577252" y="510141"/>
                        <a:pt x="566585" y="454298"/>
                        <a:pt x="549016" y="394690"/>
                      </a:cubicBezTo>
                      <a:cubicBezTo>
                        <a:pt x="505723" y="458690"/>
                        <a:pt x="459919" y="515788"/>
                        <a:pt x="424782" y="579787"/>
                      </a:cubicBezTo>
                      <a:cubicBezTo>
                        <a:pt x="365174" y="688963"/>
                        <a:pt x="308704" y="800649"/>
                        <a:pt x="248469" y="909825"/>
                      </a:cubicBezTo>
                      <a:cubicBezTo>
                        <a:pt x="243450" y="919236"/>
                        <a:pt x="239058" y="929275"/>
                        <a:pt x="228391" y="934295"/>
                      </a:cubicBezTo>
                      <a:cubicBezTo>
                        <a:pt x="199528" y="930530"/>
                        <a:pt x="180077" y="912962"/>
                        <a:pt x="164391" y="891001"/>
                      </a:cubicBezTo>
                      <a:cubicBezTo>
                        <a:pt x="166274" y="861511"/>
                        <a:pt x="182587" y="837668"/>
                        <a:pt x="193881" y="811315"/>
                      </a:cubicBezTo>
                      <a:cubicBezTo>
                        <a:pt x="223999" y="741041"/>
                        <a:pt x="249097" y="668885"/>
                        <a:pt x="281724" y="599866"/>
                      </a:cubicBezTo>
                      <a:cubicBezTo>
                        <a:pt x="282979" y="596728"/>
                        <a:pt x="276705" y="599238"/>
                        <a:pt x="280469" y="599238"/>
                      </a:cubicBezTo>
                      <a:cubicBezTo>
                        <a:pt x="281724" y="599238"/>
                        <a:pt x="282351" y="599866"/>
                        <a:pt x="281096" y="601748"/>
                      </a:cubicBezTo>
                      <a:cubicBezTo>
                        <a:pt x="261646" y="631865"/>
                        <a:pt x="234038" y="655081"/>
                        <a:pt x="210195" y="681434"/>
                      </a:cubicBezTo>
                      <a:cubicBezTo>
                        <a:pt x="172548" y="722845"/>
                        <a:pt x="133646" y="763002"/>
                        <a:pt x="97254" y="806296"/>
                      </a:cubicBezTo>
                      <a:cubicBezTo>
                        <a:pt x="89725" y="815080"/>
                        <a:pt x="82196" y="823864"/>
                        <a:pt x="70901" y="828884"/>
                      </a:cubicBezTo>
                      <a:cubicBezTo>
                        <a:pt x="40784" y="827002"/>
                        <a:pt x="16941" y="814453"/>
                        <a:pt x="0" y="788727"/>
                      </a:cubicBezTo>
                      <a:cubicBezTo>
                        <a:pt x="1255" y="776178"/>
                        <a:pt x="10039" y="768021"/>
                        <a:pt x="16941" y="759237"/>
                      </a:cubicBezTo>
                      <a:cubicBezTo>
                        <a:pt x="87215" y="662610"/>
                        <a:pt x="163136" y="571003"/>
                        <a:pt x="236548" y="476886"/>
                      </a:cubicBezTo>
                      <a:cubicBezTo>
                        <a:pt x="283606" y="416651"/>
                        <a:pt x="316861" y="347004"/>
                        <a:pt x="356390" y="281122"/>
                      </a:cubicBezTo>
                      <a:cubicBezTo>
                        <a:pt x="357018" y="279867"/>
                        <a:pt x="357018" y="277985"/>
                        <a:pt x="354508" y="274220"/>
                      </a:cubicBezTo>
                      <a:cubicBezTo>
                        <a:pt x="313724" y="276103"/>
                        <a:pt x="272940" y="283632"/>
                        <a:pt x="232156" y="289279"/>
                      </a:cubicBezTo>
                      <a:cubicBezTo>
                        <a:pt x="182587" y="296181"/>
                        <a:pt x="133646" y="302456"/>
                        <a:pt x="84705" y="313750"/>
                      </a:cubicBezTo>
                      <a:cubicBezTo>
                        <a:pt x="78431" y="315004"/>
                        <a:pt x="72156" y="316259"/>
                        <a:pt x="66510" y="313122"/>
                      </a:cubicBezTo>
                      <a:cubicBezTo>
                        <a:pt x="63372" y="279240"/>
                        <a:pt x="81568" y="255397"/>
                        <a:pt x="102274" y="2321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6421C9A-FD17-49B5-8EBE-92F6B9C39598}"/>
                    </a:ext>
                  </a:extLst>
                </p:cNvPr>
                <p:cNvSpPr/>
                <p:nvPr/>
              </p:nvSpPr>
              <p:spPr>
                <a:xfrm>
                  <a:off x="7739285" y="963493"/>
                  <a:ext cx="859603" cy="834505"/>
                </a:xfrm>
                <a:custGeom>
                  <a:avLst/>
                  <a:gdLst>
                    <a:gd name="connsiteX0" fmla="*/ 166901 w 859602"/>
                    <a:gd name="connsiteY0" fmla="*/ 190382 h 834505"/>
                    <a:gd name="connsiteX1" fmla="*/ 220861 w 859602"/>
                    <a:gd name="connsiteY1" fmla="*/ 124500 h 834505"/>
                    <a:gd name="connsiteX2" fmla="*/ 514507 w 859602"/>
                    <a:gd name="connsiteY2" fmla="*/ 140187 h 834505"/>
                    <a:gd name="connsiteX3" fmla="*/ 584153 w 859602"/>
                    <a:gd name="connsiteY3" fmla="*/ 179088 h 834505"/>
                    <a:gd name="connsiteX4" fmla="*/ 604859 w 859602"/>
                    <a:gd name="connsiteY4" fmla="*/ 185990 h 834505"/>
                    <a:gd name="connsiteX5" fmla="*/ 623055 w 859602"/>
                    <a:gd name="connsiteY5" fmla="*/ 152108 h 834505"/>
                    <a:gd name="connsiteX6" fmla="*/ 609251 w 859602"/>
                    <a:gd name="connsiteY6" fmla="*/ 98148 h 834505"/>
                    <a:gd name="connsiteX7" fmla="*/ 710270 w 859602"/>
                    <a:gd name="connsiteY7" fmla="*/ 266 h 834505"/>
                    <a:gd name="connsiteX8" fmla="*/ 862113 w 859602"/>
                    <a:gd name="connsiteY8" fmla="*/ 153363 h 834505"/>
                    <a:gd name="connsiteX9" fmla="*/ 742270 w 859602"/>
                    <a:gd name="connsiteY9" fmla="*/ 250617 h 834505"/>
                    <a:gd name="connsiteX10" fmla="*/ 702741 w 859602"/>
                    <a:gd name="connsiteY10" fmla="*/ 235559 h 834505"/>
                    <a:gd name="connsiteX11" fmla="*/ 681408 w 859602"/>
                    <a:gd name="connsiteY11" fmla="*/ 236814 h 834505"/>
                    <a:gd name="connsiteX12" fmla="*/ 678271 w 859602"/>
                    <a:gd name="connsiteY12" fmla="*/ 275088 h 834505"/>
                    <a:gd name="connsiteX13" fmla="*/ 702113 w 859602"/>
                    <a:gd name="connsiteY13" fmla="*/ 332813 h 834505"/>
                    <a:gd name="connsiteX14" fmla="*/ 695839 w 859602"/>
                    <a:gd name="connsiteY14" fmla="*/ 600106 h 834505"/>
                    <a:gd name="connsiteX15" fmla="*/ 637486 w 859602"/>
                    <a:gd name="connsiteY15" fmla="*/ 651556 h 834505"/>
                    <a:gd name="connsiteX16" fmla="*/ 625565 w 859602"/>
                    <a:gd name="connsiteY16" fmla="*/ 649674 h 834505"/>
                    <a:gd name="connsiteX17" fmla="*/ 625565 w 859602"/>
                    <a:gd name="connsiteY17" fmla="*/ 417518 h 834505"/>
                    <a:gd name="connsiteX18" fmla="*/ 621800 w 859602"/>
                    <a:gd name="connsiteY18" fmla="*/ 386773 h 834505"/>
                    <a:gd name="connsiteX19" fmla="*/ 582898 w 859602"/>
                    <a:gd name="connsiteY19" fmla="*/ 418773 h 834505"/>
                    <a:gd name="connsiteX20" fmla="*/ 360155 w 859602"/>
                    <a:gd name="connsiteY20" fmla="*/ 653439 h 834505"/>
                    <a:gd name="connsiteX21" fmla="*/ 208312 w 859602"/>
                    <a:gd name="connsiteY21" fmla="*/ 825987 h 834505"/>
                    <a:gd name="connsiteX22" fmla="*/ 195763 w 859602"/>
                    <a:gd name="connsiteY22" fmla="*/ 836026 h 834505"/>
                    <a:gd name="connsiteX23" fmla="*/ 137411 w 859602"/>
                    <a:gd name="connsiteY23" fmla="*/ 780810 h 834505"/>
                    <a:gd name="connsiteX24" fmla="*/ 141803 w 859602"/>
                    <a:gd name="connsiteY24" fmla="*/ 768261 h 834505"/>
                    <a:gd name="connsiteX25" fmla="*/ 314351 w 859602"/>
                    <a:gd name="connsiteY25" fmla="*/ 526067 h 834505"/>
                    <a:gd name="connsiteX26" fmla="*/ 314351 w 859602"/>
                    <a:gd name="connsiteY26" fmla="*/ 527322 h 834505"/>
                    <a:gd name="connsiteX27" fmla="*/ 65254 w 859602"/>
                    <a:gd name="connsiteY27" fmla="*/ 701125 h 834505"/>
                    <a:gd name="connsiteX28" fmla="*/ 60235 w 859602"/>
                    <a:gd name="connsiteY28" fmla="*/ 702380 h 834505"/>
                    <a:gd name="connsiteX29" fmla="*/ 0 w 859602"/>
                    <a:gd name="connsiteY29" fmla="*/ 644027 h 834505"/>
                    <a:gd name="connsiteX30" fmla="*/ 87215 w 859602"/>
                    <a:gd name="connsiteY30" fmla="*/ 566223 h 834505"/>
                    <a:gd name="connsiteX31" fmla="*/ 295528 w 859602"/>
                    <a:gd name="connsiteY31" fmla="*/ 399322 h 834505"/>
                    <a:gd name="connsiteX32" fmla="*/ 454899 w 859602"/>
                    <a:gd name="connsiteY32" fmla="*/ 238068 h 834505"/>
                    <a:gd name="connsiteX33" fmla="*/ 459919 w 859602"/>
                    <a:gd name="connsiteY33" fmla="*/ 224265 h 834505"/>
                    <a:gd name="connsiteX34" fmla="*/ 445488 w 859602"/>
                    <a:gd name="connsiteY34" fmla="*/ 219245 h 834505"/>
                    <a:gd name="connsiteX35" fmla="*/ 328782 w 859602"/>
                    <a:gd name="connsiteY35" fmla="*/ 209206 h 834505"/>
                    <a:gd name="connsiteX36" fmla="*/ 195763 w 859602"/>
                    <a:gd name="connsiteY36" fmla="*/ 202304 h 834505"/>
                    <a:gd name="connsiteX37" fmla="*/ 166901 w 859602"/>
                    <a:gd name="connsiteY37" fmla="*/ 190382 h 8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59602" h="834505">
                      <a:moveTo>
                        <a:pt x="166901" y="190382"/>
                      </a:moveTo>
                      <a:cubicBezTo>
                        <a:pt x="185097" y="168422"/>
                        <a:pt x="203293" y="146461"/>
                        <a:pt x="220861" y="124500"/>
                      </a:cubicBezTo>
                      <a:cubicBezTo>
                        <a:pt x="318743" y="125128"/>
                        <a:pt x="416625" y="132657"/>
                        <a:pt x="514507" y="140187"/>
                      </a:cubicBezTo>
                      <a:cubicBezTo>
                        <a:pt x="545252" y="142696"/>
                        <a:pt x="564703" y="159637"/>
                        <a:pt x="584153" y="179088"/>
                      </a:cubicBezTo>
                      <a:cubicBezTo>
                        <a:pt x="589173" y="184108"/>
                        <a:pt x="595447" y="197284"/>
                        <a:pt x="604859" y="185990"/>
                      </a:cubicBezTo>
                      <a:cubicBezTo>
                        <a:pt x="613016" y="176579"/>
                        <a:pt x="632467" y="172186"/>
                        <a:pt x="623055" y="152108"/>
                      </a:cubicBezTo>
                      <a:cubicBezTo>
                        <a:pt x="615526" y="135167"/>
                        <a:pt x="609251" y="117599"/>
                        <a:pt x="609251" y="98148"/>
                      </a:cubicBezTo>
                      <a:cubicBezTo>
                        <a:pt x="607369" y="32893"/>
                        <a:pt x="645016" y="-3499"/>
                        <a:pt x="710270" y="266"/>
                      </a:cubicBezTo>
                      <a:cubicBezTo>
                        <a:pt x="783054" y="4658"/>
                        <a:pt x="858348" y="80579"/>
                        <a:pt x="862113" y="153363"/>
                      </a:cubicBezTo>
                      <a:cubicBezTo>
                        <a:pt x="865877" y="224892"/>
                        <a:pt x="811917" y="268186"/>
                        <a:pt x="742270" y="250617"/>
                      </a:cubicBezTo>
                      <a:cubicBezTo>
                        <a:pt x="728466" y="246853"/>
                        <a:pt x="715290" y="241833"/>
                        <a:pt x="702741" y="235559"/>
                      </a:cubicBezTo>
                      <a:cubicBezTo>
                        <a:pt x="694584" y="231166"/>
                        <a:pt x="689564" y="230539"/>
                        <a:pt x="681408" y="236814"/>
                      </a:cubicBezTo>
                      <a:cubicBezTo>
                        <a:pt x="666349" y="249362"/>
                        <a:pt x="657565" y="260029"/>
                        <a:pt x="678271" y="275088"/>
                      </a:cubicBezTo>
                      <a:cubicBezTo>
                        <a:pt x="697721" y="289519"/>
                        <a:pt x="702741" y="308343"/>
                        <a:pt x="702113" y="332813"/>
                      </a:cubicBezTo>
                      <a:cubicBezTo>
                        <a:pt x="700858" y="421911"/>
                        <a:pt x="703368" y="511008"/>
                        <a:pt x="695839" y="600106"/>
                      </a:cubicBezTo>
                      <a:cubicBezTo>
                        <a:pt x="682035" y="623321"/>
                        <a:pt x="657565" y="635243"/>
                        <a:pt x="637486" y="651556"/>
                      </a:cubicBezTo>
                      <a:cubicBezTo>
                        <a:pt x="633722" y="654066"/>
                        <a:pt x="628702" y="652811"/>
                        <a:pt x="625565" y="649674"/>
                      </a:cubicBezTo>
                      <a:cubicBezTo>
                        <a:pt x="625565" y="572498"/>
                        <a:pt x="625565" y="494694"/>
                        <a:pt x="625565" y="417518"/>
                      </a:cubicBezTo>
                      <a:cubicBezTo>
                        <a:pt x="625565" y="408107"/>
                        <a:pt x="628075" y="398068"/>
                        <a:pt x="621800" y="386773"/>
                      </a:cubicBezTo>
                      <a:cubicBezTo>
                        <a:pt x="607996" y="396813"/>
                        <a:pt x="594820" y="407479"/>
                        <a:pt x="582898" y="418773"/>
                      </a:cubicBezTo>
                      <a:cubicBezTo>
                        <a:pt x="502585" y="490930"/>
                        <a:pt x="428547" y="569361"/>
                        <a:pt x="360155" y="653439"/>
                      </a:cubicBezTo>
                      <a:cubicBezTo>
                        <a:pt x="311841" y="713046"/>
                        <a:pt x="260391" y="770144"/>
                        <a:pt x="208312" y="825987"/>
                      </a:cubicBezTo>
                      <a:cubicBezTo>
                        <a:pt x="204548" y="829751"/>
                        <a:pt x="200783" y="834143"/>
                        <a:pt x="195763" y="836026"/>
                      </a:cubicBezTo>
                      <a:cubicBezTo>
                        <a:pt x="163136" y="831634"/>
                        <a:pt x="148077" y="808418"/>
                        <a:pt x="137411" y="780810"/>
                      </a:cubicBezTo>
                      <a:cubicBezTo>
                        <a:pt x="138038" y="776418"/>
                        <a:pt x="139293" y="772026"/>
                        <a:pt x="141803" y="768261"/>
                      </a:cubicBezTo>
                      <a:cubicBezTo>
                        <a:pt x="201410" y="687948"/>
                        <a:pt x="257881" y="604498"/>
                        <a:pt x="314351" y="526067"/>
                      </a:cubicBezTo>
                      <a:cubicBezTo>
                        <a:pt x="316861" y="524812"/>
                        <a:pt x="315606" y="526067"/>
                        <a:pt x="314351" y="527322"/>
                      </a:cubicBezTo>
                      <a:cubicBezTo>
                        <a:pt x="231528" y="585674"/>
                        <a:pt x="148077" y="642772"/>
                        <a:pt x="65254" y="701125"/>
                      </a:cubicBezTo>
                      <a:cubicBezTo>
                        <a:pt x="63999" y="702380"/>
                        <a:pt x="62117" y="701752"/>
                        <a:pt x="60235" y="702380"/>
                      </a:cubicBezTo>
                      <a:cubicBezTo>
                        <a:pt x="36392" y="687321"/>
                        <a:pt x="8784" y="675399"/>
                        <a:pt x="0" y="644027"/>
                      </a:cubicBezTo>
                      <a:cubicBezTo>
                        <a:pt x="24470" y="612655"/>
                        <a:pt x="57725" y="591321"/>
                        <a:pt x="87215" y="566223"/>
                      </a:cubicBezTo>
                      <a:cubicBezTo>
                        <a:pt x="154979" y="508498"/>
                        <a:pt x="225253" y="453910"/>
                        <a:pt x="295528" y="399322"/>
                      </a:cubicBezTo>
                      <a:cubicBezTo>
                        <a:pt x="355135" y="352264"/>
                        <a:pt x="400311" y="290147"/>
                        <a:pt x="454899" y="238068"/>
                      </a:cubicBezTo>
                      <a:cubicBezTo>
                        <a:pt x="458664" y="234304"/>
                        <a:pt x="463683" y="230539"/>
                        <a:pt x="459919" y="224265"/>
                      </a:cubicBezTo>
                      <a:cubicBezTo>
                        <a:pt x="456782" y="219245"/>
                        <a:pt x="450507" y="219245"/>
                        <a:pt x="445488" y="219245"/>
                      </a:cubicBezTo>
                      <a:cubicBezTo>
                        <a:pt x="406586" y="216108"/>
                        <a:pt x="367684" y="210461"/>
                        <a:pt x="328782" y="209206"/>
                      </a:cubicBezTo>
                      <a:cubicBezTo>
                        <a:pt x="284234" y="207951"/>
                        <a:pt x="240312" y="200422"/>
                        <a:pt x="195763" y="202304"/>
                      </a:cubicBezTo>
                      <a:cubicBezTo>
                        <a:pt x="185097" y="200422"/>
                        <a:pt x="172548" y="203559"/>
                        <a:pt x="166901" y="1903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CD66656-4CDA-47AB-94EF-56763691B79D}"/>
                    </a:ext>
                  </a:extLst>
                </p:cNvPr>
                <p:cNvSpPr/>
                <p:nvPr/>
              </p:nvSpPr>
              <p:spPr>
                <a:xfrm>
                  <a:off x="6740815" y="175711"/>
                  <a:ext cx="652545" cy="985092"/>
                </a:xfrm>
                <a:custGeom>
                  <a:avLst/>
                  <a:gdLst>
                    <a:gd name="connsiteX0" fmla="*/ 654629 w 652545"/>
                    <a:gd name="connsiteY0" fmla="*/ 554011 h 985092"/>
                    <a:gd name="connsiteX1" fmla="*/ 616982 w 652545"/>
                    <a:gd name="connsiteY1" fmla="*/ 631814 h 985092"/>
                    <a:gd name="connsiteX2" fmla="*/ 604433 w 652545"/>
                    <a:gd name="connsiteY2" fmla="*/ 620520 h 985092"/>
                    <a:gd name="connsiteX3" fmla="*/ 495257 w 652545"/>
                    <a:gd name="connsiteY3" fmla="*/ 390874 h 985092"/>
                    <a:gd name="connsiteX4" fmla="*/ 495885 w 652545"/>
                    <a:gd name="connsiteY4" fmla="*/ 382718 h 985092"/>
                    <a:gd name="connsiteX5" fmla="*/ 456983 w 652545"/>
                    <a:gd name="connsiteY5" fmla="*/ 481854 h 985092"/>
                    <a:gd name="connsiteX6" fmla="*/ 371650 w 652545"/>
                    <a:gd name="connsiteY6" fmla="*/ 757304 h 985092"/>
                    <a:gd name="connsiteX7" fmla="*/ 315180 w 652545"/>
                    <a:gd name="connsiteY7" fmla="*/ 960597 h 985092"/>
                    <a:gd name="connsiteX8" fmla="*/ 305768 w 652545"/>
                    <a:gd name="connsiteY8" fmla="*/ 982557 h 985092"/>
                    <a:gd name="connsiteX9" fmla="*/ 229220 w 652545"/>
                    <a:gd name="connsiteY9" fmla="*/ 960597 h 985092"/>
                    <a:gd name="connsiteX10" fmla="*/ 229220 w 652545"/>
                    <a:gd name="connsiteY10" fmla="*/ 931734 h 985092"/>
                    <a:gd name="connsiteX11" fmla="*/ 274396 w 652545"/>
                    <a:gd name="connsiteY11" fmla="*/ 671343 h 985092"/>
                    <a:gd name="connsiteX12" fmla="*/ 280670 w 652545"/>
                    <a:gd name="connsiteY12" fmla="*/ 650010 h 985092"/>
                    <a:gd name="connsiteX13" fmla="*/ 146396 w 652545"/>
                    <a:gd name="connsiteY13" fmla="*/ 890950 h 985092"/>
                    <a:gd name="connsiteX14" fmla="*/ 121299 w 652545"/>
                    <a:gd name="connsiteY14" fmla="*/ 924205 h 985092"/>
                    <a:gd name="connsiteX15" fmla="*/ 47888 w 652545"/>
                    <a:gd name="connsiteY15" fmla="*/ 896597 h 985092"/>
                    <a:gd name="connsiteX16" fmla="*/ 54789 w 652545"/>
                    <a:gd name="connsiteY16" fmla="*/ 866480 h 985092"/>
                    <a:gd name="connsiteX17" fmla="*/ 211651 w 652545"/>
                    <a:gd name="connsiteY17" fmla="*/ 529540 h 985092"/>
                    <a:gd name="connsiteX18" fmla="*/ 283808 w 652545"/>
                    <a:gd name="connsiteY18" fmla="*/ 316208 h 985092"/>
                    <a:gd name="connsiteX19" fmla="*/ 227965 w 652545"/>
                    <a:gd name="connsiteY19" fmla="*/ 332522 h 985092"/>
                    <a:gd name="connsiteX20" fmla="*/ 24672 w 652545"/>
                    <a:gd name="connsiteY20" fmla="*/ 414717 h 985092"/>
                    <a:gd name="connsiteX21" fmla="*/ 201 w 652545"/>
                    <a:gd name="connsiteY21" fmla="*/ 416600 h 985092"/>
                    <a:gd name="connsiteX22" fmla="*/ 19652 w 652545"/>
                    <a:gd name="connsiteY22" fmla="*/ 333777 h 985092"/>
                    <a:gd name="connsiteX23" fmla="*/ 283180 w 652545"/>
                    <a:gd name="connsiteY23" fmla="*/ 223973 h 985092"/>
                    <a:gd name="connsiteX24" fmla="*/ 369140 w 652545"/>
                    <a:gd name="connsiteY24" fmla="*/ 223973 h 985092"/>
                    <a:gd name="connsiteX25" fmla="*/ 392984 w 652545"/>
                    <a:gd name="connsiteY25" fmla="*/ 222718 h 985092"/>
                    <a:gd name="connsiteX26" fmla="*/ 392356 w 652545"/>
                    <a:gd name="connsiteY26" fmla="*/ 180679 h 985092"/>
                    <a:gd name="connsiteX27" fmla="*/ 371650 w 652545"/>
                    <a:gd name="connsiteY27" fmla="*/ 159974 h 985092"/>
                    <a:gd name="connsiteX28" fmla="*/ 430630 w 652545"/>
                    <a:gd name="connsiteY28" fmla="*/ 2484 h 985092"/>
                    <a:gd name="connsiteX29" fmla="*/ 581845 w 652545"/>
                    <a:gd name="connsiteY29" fmla="*/ 47033 h 985092"/>
                    <a:gd name="connsiteX30" fmla="*/ 620119 w 652545"/>
                    <a:gd name="connsiteY30" fmla="*/ 161229 h 985092"/>
                    <a:gd name="connsiteX31" fmla="*/ 512199 w 652545"/>
                    <a:gd name="connsiteY31" fmla="*/ 225228 h 985092"/>
                    <a:gd name="connsiteX32" fmla="*/ 485218 w 652545"/>
                    <a:gd name="connsiteY32" fmla="*/ 228993 h 985092"/>
                    <a:gd name="connsiteX33" fmla="*/ 496512 w 652545"/>
                    <a:gd name="connsiteY33" fmla="*/ 269150 h 985092"/>
                    <a:gd name="connsiteX34" fmla="*/ 544826 w 652545"/>
                    <a:gd name="connsiteY34" fmla="*/ 313698 h 985092"/>
                    <a:gd name="connsiteX35" fmla="*/ 654629 w 652545"/>
                    <a:gd name="connsiteY35" fmla="*/ 554011 h 98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545" h="985092">
                      <a:moveTo>
                        <a:pt x="654629" y="554011"/>
                      </a:moveTo>
                      <a:cubicBezTo>
                        <a:pt x="642080" y="579736"/>
                        <a:pt x="629531" y="606089"/>
                        <a:pt x="616982" y="631814"/>
                      </a:cubicBezTo>
                      <a:cubicBezTo>
                        <a:pt x="608825" y="633069"/>
                        <a:pt x="606943" y="625540"/>
                        <a:pt x="604433" y="620520"/>
                      </a:cubicBezTo>
                      <a:cubicBezTo>
                        <a:pt x="568669" y="543344"/>
                        <a:pt x="534159" y="466795"/>
                        <a:pt x="495257" y="390874"/>
                      </a:cubicBezTo>
                      <a:cubicBezTo>
                        <a:pt x="494630" y="388992"/>
                        <a:pt x="494630" y="387110"/>
                        <a:pt x="495885" y="382718"/>
                      </a:cubicBezTo>
                      <a:cubicBezTo>
                        <a:pt x="483963" y="418482"/>
                        <a:pt x="471415" y="450482"/>
                        <a:pt x="456983" y="481854"/>
                      </a:cubicBezTo>
                      <a:cubicBezTo>
                        <a:pt x="416827" y="570324"/>
                        <a:pt x="395493" y="664441"/>
                        <a:pt x="371650" y="757304"/>
                      </a:cubicBezTo>
                      <a:cubicBezTo>
                        <a:pt x="354082" y="825695"/>
                        <a:pt x="334003" y="892832"/>
                        <a:pt x="315180" y="960597"/>
                      </a:cubicBezTo>
                      <a:cubicBezTo>
                        <a:pt x="313298" y="968126"/>
                        <a:pt x="310788" y="976283"/>
                        <a:pt x="305768" y="982557"/>
                      </a:cubicBezTo>
                      <a:cubicBezTo>
                        <a:pt x="285063" y="992596"/>
                        <a:pt x="251180" y="982557"/>
                        <a:pt x="229220" y="960597"/>
                      </a:cubicBezTo>
                      <a:cubicBezTo>
                        <a:pt x="225455" y="951185"/>
                        <a:pt x="226710" y="941146"/>
                        <a:pt x="229220" y="931734"/>
                      </a:cubicBezTo>
                      <a:cubicBezTo>
                        <a:pt x="246788" y="845146"/>
                        <a:pt x="259965" y="758559"/>
                        <a:pt x="274396" y="671343"/>
                      </a:cubicBezTo>
                      <a:cubicBezTo>
                        <a:pt x="275651" y="663187"/>
                        <a:pt x="275651" y="654402"/>
                        <a:pt x="280670" y="650010"/>
                      </a:cubicBezTo>
                      <a:cubicBezTo>
                        <a:pt x="238631" y="730323"/>
                        <a:pt x="188435" y="808127"/>
                        <a:pt x="146396" y="890950"/>
                      </a:cubicBezTo>
                      <a:cubicBezTo>
                        <a:pt x="140122" y="903499"/>
                        <a:pt x="135102" y="917303"/>
                        <a:pt x="121299" y="924205"/>
                      </a:cubicBezTo>
                      <a:cubicBezTo>
                        <a:pt x="93691" y="922950"/>
                        <a:pt x="67966" y="917930"/>
                        <a:pt x="47888" y="896597"/>
                      </a:cubicBezTo>
                      <a:cubicBezTo>
                        <a:pt x="44750" y="885303"/>
                        <a:pt x="51025" y="875891"/>
                        <a:pt x="54789" y="866480"/>
                      </a:cubicBezTo>
                      <a:cubicBezTo>
                        <a:pt x="104358" y="752912"/>
                        <a:pt x="158318" y="641226"/>
                        <a:pt x="211651" y="529540"/>
                      </a:cubicBezTo>
                      <a:cubicBezTo>
                        <a:pt x="243651" y="463031"/>
                        <a:pt x="257455" y="389619"/>
                        <a:pt x="283808" y="316208"/>
                      </a:cubicBezTo>
                      <a:cubicBezTo>
                        <a:pt x="260592" y="318718"/>
                        <a:pt x="244278" y="326247"/>
                        <a:pt x="227965" y="332522"/>
                      </a:cubicBezTo>
                      <a:cubicBezTo>
                        <a:pt x="160200" y="358875"/>
                        <a:pt x="91181" y="384600"/>
                        <a:pt x="24672" y="414717"/>
                      </a:cubicBezTo>
                      <a:cubicBezTo>
                        <a:pt x="17142" y="418482"/>
                        <a:pt x="8986" y="424756"/>
                        <a:pt x="201" y="416600"/>
                      </a:cubicBezTo>
                      <a:cubicBezTo>
                        <a:pt x="-1054" y="387110"/>
                        <a:pt x="3339" y="358875"/>
                        <a:pt x="19652" y="333777"/>
                      </a:cubicBezTo>
                      <a:cubicBezTo>
                        <a:pt x="106240" y="293620"/>
                        <a:pt x="193455" y="257228"/>
                        <a:pt x="283180" y="223973"/>
                      </a:cubicBezTo>
                      <a:cubicBezTo>
                        <a:pt x="313298" y="212679"/>
                        <a:pt x="340278" y="209542"/>
                        <a:pt x="369140" y="223973"/>
                      </a:cubicBezTo>
                      <a:cubicBezTo>
                        <a:pt x="375415" y="227111"/>
                        <a:pt x="387964" y="239032"/>
                        <a:pt x="392984" y="222718"/>
                      </a:cubicBezTo>
                      <a:cubicBezTo>
                        <a:pt x="396748" y="209542"/>
                        <a:pt x="412434" y="194483"/>
                        <a:pt x="392356" y="180679"/>
                      </a:cubicBezTo>
                      <a:cubicBezTo>
                        <a:pt x="384199" y="175032"/>
                        <a:pt x="377925" y="167503"/>
                        <a:pt x="371650" y="159974"/>
                      </a:cubicBezTo>
                      <a:cubicBezTo>
                        <a:pt x="318317" y="93464"/>
                        <a:pt x="347180" y="15661"/>
                        <a:pt x="430630" y="2484"/>
                      </a:cubicBezTo>
                      <a:cubicBezTo>
                        <a:pt x="487101" y="-6300"/>
                        <a:pt x="538551" y="8131"/>
                        <a:pt x="581845" y="47033"/>
                      </a:cubicBezTo>
                      <a:cubicBezTo>
                        <a:pt x="615727" y="77778"/>
                        <a:pt x="635805" y="114797"/>
                        <a:pt x="620119" y="161229"/>
                      </a:cubicBezTo>
                      <a:cubicBezTo>
                        <a:pt x="607570" y="200130"/>
                        <a:pt x="563022" y="224601"/>
                        <a:pt x="512199" y="225228"/>
                      </a:cubicBezTo>
                      <a:cubicBezTo>
                        <a:pt x="503414" y="225228"/>
                        <a:pt x="492747" y="218954"/>
                        <a:pt x="485218" y="228993"/>
                      </a:cubicBezTo>
                      <a:cubicBezTo>
                        <a:pt x="470787" y="247816"/>
                        <a:pt x="473924" y="262248"/>
                        <a:pt x="496512" y="269150"/>
                      </a:cubicBezTo>
                      <a:cubicBezTo>
                        <a:pt x="520355" y="276679"/>
                        <a:pt x="533532" y="291738"/>
                        <a:pt x="544826" y="313698"/>
                      </a:cubicBezTo>
                      <a:cubicBezTo>
                        <a:pt x="585610" y="392129"/>
                        <a:pt x="616982" y="474325"/>
                        <a:pt x="654629" y="5540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4692731-028B-4BEC-815B-1378D3449EE9}"/>
                    </a:ext>
                  </a:extLst>
                </p:cNvPr>
                <p:cNvSpPr/>
                <p:nvPr/>
              </p:nvSpPr>
              <p:spPr>
                <a:xfrm>
                  <a:off x="6094745" y="5229"/>
                  <a:ext cx="665094" cy="1010190"/>
                </a:xfrm>
                <a:custGeom>
                  <a:avLst/>
                  <a:gdLst>
                    <a:gd name="connsiteX0" fmla="*/ 665094 w 665094"/>
                    <a:gd name="connsiteY0" fmla="*/ 504258 h 1010190"/>
                    <a:gd name="connsiteX1" fmla="*/ 648153 w 665094"/>
                    <a:gd name="connsiteY1" fmla="*/ 587709 h 1010190"/>
                    <a:gd name="connsiteX2" fmla="*/ 624938 w 665094"/>
                    <a:gd name="connsiteY2" fmla="*/ 570140 h 1010190"/>
                    <a:gd name="connsiteX3" fmla="*/ 489409 w 665094"/>
                    <a:gd name="connsiteY3" fmla="*/ 398220 h 1010190"/>
                    <a:gd name="connsiteX4" fmla="*/ 474978 w 665094"/>
                    <a:gd name="connsiteY4" fmla="*/ 387553 h 1010190"/>
                    <a:gd name="connsiteX5" fmla="*/ 452390 w 665094"/>
                    <a:gd name="connsiteY5" fmla="*/ 520572 h 1010190"/>
                    <a:gd name="connsiteX6" fmla="*/ 436704 w 665094"/>
                    <a:gd name="connsiteY6" fmla="*/ 778453 h 1010190"/>
                    <a:gd name="connsiteX7" fmla="*/ 425409 w 665094"/>
                    <a:gd name="connsiteY7" fmla="*/ 983628 h 1010190"/>
                    <a:gd name="connsiteX8" fmla="*/ 418508 w 665094"/>
                    <a:gd name="connsiteY8" fmla="*/ 1008726 h 1010190"/>
                    <a:gd name="connsiteX9" fmla="*/ 341959 w 665094"/>
                    <a:gd name="connsiteY9" fmla="*/ 998059 h 1010190"/>
                    <a:gd name="connsiteX10" fmla="*/ 335684 w 665094"/>
                    <a:gd name="connsiteY10" fmla="*/ 975471 h 1010190"/>
                    <a:gd name="connsiteX11" fmla="*/ 320626 w 665094"/>
                    <a:gd name="connsiteY11" fmla="*/ 706296 h 1010190"/>
                    <a:gd name="connsiteX12" fmla="*/ 323135 w 665094"/>
                    <a:gd name="connsiteY12" fmla="*/ 681198 h 1010190"/>
                    <a:gd name="connsiteX13" fmla="*/ 321253 w 665094"/>
                    <a:gd name="connsiteY13" fmla="*/ 676179 h 1010190"/>
                    <a:gd name="connsiteX14" fmla="*/ 321880 w 665094"/>
                    <a:gd name="connsiteY14" fmla="*/ 677434 h 1010190"/>
                    <a:gd name="connsiteX15" fmla="*/ 306822 w 665094"/>
                    <a:gd name="connsiteY15" fmla="*/ 747080 h 1010190"/>
                    <a:gd name="connsiteX16" fmla="*/ 245332 w 665094"/>
                    <a:gd name="connsiteY16" fmla="*/ 954138 h 1010190"/>
                    <a:gd name="connsiteX17" fmla="*/ 231528 w 665094"/>
                    <a:gd name="connsiteY17" fmla="*/ 982373 h 1010190"/>
                    <a:gd name="connsiteX18" fmla="*/ 158117 w 665094"/>
                    <a:gd name="connsiteY18" fmla="*/ 977981 h 1010190"/>
                    <a:gd name="connsiteX19" fmla="*/ 153097 w 665094"/>
                    <a:gd name="connsiteY19" fmla="*/ 937824 h 1010190"/>
                    <a:gd name="connsiteX20" fmla="*/ 226509 w 665094"/>
                    <a:gd name="connsiteY20" fmla="*/ 598375 h 1010190"/>
                    <a:gd name="connsiteX21" fmla="*/ 244077 w 665094"/>
                    <a:gd name="connsiteY21" fmla="*/ 439631 h 1010190"/>
                    <a:gd name="connsiteX22" fmla="*/ 248469 w 665094"/>
                    <a:gd name="connsiteY22" fmla="*/ 353671 h 1010190"/>
                    <a:gd name="connsiteX23" fmla="*/ 124862 w 665094"/>
                    <a:gd name="connsiteY23" fmla="*/ 434611 h 1010190"/>
                    <a:gd name="connsiteX24" fmla="*/ 26353 w 665094"/>
                    <a:gd name="connsiteY24" fmla="*/ 503631 h 1010190"/>
                    <a:gd name="connsiteX25" fmla="*/ 0 w 665094"/>
                    <a:gd name="connsiteY25" fmla="*/ 512415 h 1010190"/>
                    <a:gd name="connsiteX26" fmla="*/ 0 w 665094"/>
                    <a:gd name="connsiteY26" fmla="*/ 427710 h 1010190"/>
                    <a:gd name="connsiteX27" fmla="*/ 253489 w 665094"/>
                    <a:gd name="connsiteY27" fmla="*/ 248887 h 1010190"/>
                    <a:gd name="connsiteX28" fmla="*/ 299292 w 665094"/>
                    <a:gd name="connsiteY28" fmla="*/ 242613 h 1010190"/>
                    <a:gd name="connsiteX29" fmla="*/ 336939 w 665094"/>
                    <a:gd name="connsiteY29" fmla="*/ 236338 h 1010190"/>
                    <a:gd name="connsiteX30" fmla="*/ 318743 w 665094"/>
                    <a:gd name="connsiteY30" fmla="*/ 189280 h 1010190"/>
                    <a:gd name="connsiteX31" fmla="*/ 263528 w 665094"/>
                    <a:gd name="connsiteY31" fmla="*/ 76966 h 1010190"/>
                    <a:gd name="connsiteX32" fmla="*/ 325018 w 665094"/>
                    <a:gd name="connsiteY32" fmla="*/ 13594 h 1010190"/>
                    <a:gd name="connsiteX33" fmla="*/ 527056 w 665094"/>
                    <a:gd name="connsiteY33" fmla="*/ 59398 h 1010190"/>
                    <a:gd name="connsiteX34" fmla="*/ 488782 w 665094"/>
                    <a:gd name="connsiteY34" fmla="*/ 198691 h 1010190"/>
                    <a:gd name="connsiteX35" fmla="*/ 448625 w 665094"/>
                    <a:gd name="connsiteY35" fmla="*/ 211868 h 1010190"/>
                    <a:gd name="connsiteX36" fmla="*/ 428547 w 665094"/>
                    <a:gd name="connsiteY36" fmla="*/ 231318 h 1010190"/>
                    <a:gd name="connsiteX37" fmla="*/ 449253 w 665094"/>
                    <a:gd name="connsiteY37" fmla="*/ 259554 h 1010190"/>
                    <a:gd name="connsiteX38" fmla="*/ 508232 w 665094"/>
                    <a:gd name="connsiteY38" fmla="*/ 293436 h 1010190"/>
                    <a:gd name="connsiteX39" fmla="*/ 665094 w 665094"/>
                    <a:gd name="connsiteY39" fmla="*/ 504258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5094" h="1010190">
                      <a:moveTo>
                        <a:pt x="665094" y="504258"/>
                      </a:moveTo>
                      <a:cubicBezTo>
                        <a:pt x="659447" y="531866"/>
                        <a:pt x="653800" y="560101"/>
                        <a:pt x="648153" y="587709"/>
                      </a:cubicBezTo>
                      <a:cubicBezTo>
                        <a:pt x="634350" y="590218"/>
                        <a:pt x="630585" y="577669"/>
                        <a:pt x="624938" y="570140"/>
                      </a:cubicBezTo>
                      <a:cubicBezTo>
                        <a:pt x="581644" y="511160"/>
                        <a:pt x="535840" y="454062"/>
                        <a:pt x="489409" y="398220"/>
                      </a:cubicBezTo>
                      <a:cubicBezTo>
                        <a:pt x="486272" y="394455"/>
                        <a:pt x="483762" y="388808"/>
                        <a:pt x="474978" y="387553"/>
                      </a:cubicBezTo>
                      <a:cubicBezTo>
                        <a:pt x="464311" y="431474"/>
                        <a:pt x="461174" y="476023"/>
                        <a:pt x="452390" y="520572"/>
                      </a:cubicBezTo>
                      <a:cubicBezTo>
                        <a:pt x="436076" y="605905"/>
                        <a:pt x="441095" y="692492"/>
                        <a:pt x="436704" y="778453"/>
                      </a:cubicBezTo>
                      <a:cubicBezTo>
                        <a:pt x="432939" y="846844"/>
                        <a:pt x="431684" y="915236"/>
                        <a:pt x="425409" y="983628"/>
                      </a:cubicBezTo>
                      <a:cubicBezTo>
                        <a:pt x="424782" y="992412"/>
                        <a:pt x="424782" y="1001824"/>
                        <a:pt x="418508" y="1008726"/>
                      </a:cubicBezTo>
                      <a:cubicBezTo>
                        <a:pt x="392155" y="1013745"/>
                        <a:pt x="367057" y="1006844"/>
                        <a:pt x="341959" y="998059"/>
                      </a:cubicBezTo>
                      <a:cubicBezTo>
                        <a:pt x="336312" y="991785"/>
                        <a:pt x="335684" y="983628"/>
                        <a:pt x="335684" y="975471"/>
                      </a:cubicBezTo>
                      <a:cubicBezTo>
                        <a:pt x="335057" y="885746"/>
                        <a:pt x="326900" y="796021"/>
                        <a:pt x="320626" y="706296"/>
                      </a:cubicBezTo>
                      <a:cubicBezTo>
                        <a:pt x="319998" y="696884"/>
                        <a:pt x="322508" y="686845"/>
                        <a:pt x="323135" y="681198"/>
                      </a:cubicBezTo>
                      <a:cubicBezTo>
                        <a:pt x="323763" y="673669"/>
                        <a:pt x="317489" y="676179"/>
                        <a:pt x="321253" y="676179"/>
                      </a:cubicBezTo>
                      <a:cubicBezTo>
                        <a:pt x="321880" y="676179"/>
                        <a:pt x="321880" y="676806"/>
                        <a:pt x="321880" y="677434"/>
                      </a:cubicBezTo>
                      <a:cubicBezTo>
                        <a:pt x="323135" y="701904"/>
                        <a:pt x="313724" y="724492"/>
                        <a:pt x="306822" y="747080"/>
                      </a:cubicBezTo>
                      <a:cubicBezTo>
                        <a:pt x="285489" y="816099"/>
                        <a:pt x="263528" y="884491"/>
                        <a:pt x="245332" y="954138"/>
                      </a:cubicBezTo>
                      <a:cubicBezTo>
                        <a:pt x="242822" y="964177"/>
                        <a:pt x="240312" y="974844"/>
                        <a:pt x="231528" y="982373"/>
                      </a:cubicBezTo>
                      <a:cubicBezTo>
                        <a:pt x="206430" y="992412"/>
                        <a:pt x="182587" y="984883"/>
                        <a:pt x="158117" y="977981"/>
                      </a:cubicBezTo>
                      <a:cubicBezTo>
                        <a:pt x="144941" y="966059"/>
                        <a:pt x="150587" y="951628"/>
                        <a:pt x="153097" y="937824"/>
                      </a:cubicBezTo>
                      <a:cubicBezTo>
                        <a:pt x="173803" y="823629"/>
                        <a:pt x="200156" y="711316"/>
                        <a:pt x="226509" y="598375"/>
                      </a:cubicBezTo>
                      <a:cubicBezTo>
                        <a:pt x="239058" y="546297"/>
                        <a:pt x="240312" y="492337"/>
                        <a:pt x="244077" y="439631"/>
                      </a:cubicBezTo>
                      <a:cubicBezTo>
                        <a:pt x="245959" y="412651"/>
                        <a:pt x="254116" y="385671"/>
                        <a:pt x="248469" y="353671"/>
                      </a:cubicBezTo>
                      <a:cubicBezTo>
                        <a:pt x="204548" y="379396"/>
                        <a:pt x="165019" y="407004"/>
                        <a:pt x="124862" y="434611"/>
                      </a:cubicBezTo>
                      <a:cubicBezTo>
                        <a:pt x="92235" y="457200"/>
                        <a:pt x="58980" y="480415"/>
                        <a:pt x="26353" y="503631"/>
                      </a:cubicBezTo>
                      <a:cubicBezTo>
                        <a:pt x="18823" y="509278"/>
                        <a:pt x="11294" y="516807"/>
                        <a:pt x="0" y="512415"/>
                      </a:cubicBezTo>
                      <a:cubicBezTo>
                        <a:pt x="0" y="484180"/>
                        <a:pt x="0" y="455945"/>
                        <a:pt x="0" y="427710"/>
                      </a:cubicBezTo>
                      <a:cubicBezTo>
                        <a:pt x="82196" y="364965"/>
                        <a:pt x="165646" y="304730"/>
                        <a:pt x="253489" y="248887"/>
                      </a:cubicBezTo>
                      <a:cubicBezTo>
                        <a:pt x="269175" y="238848"/>
                        <a:pt x="282979" y="240730"/>
                        <a:pt x="299292" y="242613"/>
                      </a:cubicBezTo>
                      <a:cubicBezTo>
                        <a:pt x="311841" y="243867"/>
                        <a:pt x="330038" y="253907"/>
                        <a:pt x="336939" y="236338"/>
                      </a:cubicBezTo>
                      <a:cubicBezTo>
                        <a:pt x="343841" y="218142"/>
                        <a:pt x="343214" y="201828"/>
                        <a:pt x="318743" y="189280"/>
                      </a:cubicBezTo>
                      <a:cubicBezTo>
                        <a:pt x="271057" y="165437"/>
                        <a:pt x="250352" y="119633"/>
                        <a:pt x="263528" y="76966"/>
                      </a:cubicBezTo>
                      <a:cubicBezTo>
                        <a:pt x="272940" y="46221"/>
                        <a:pt x="296155" y="26771"/>
                        <a:pt x="325018" y="13594"/>
                      </a:cubicBezTo>
                      <a:cubicBezTo>
                        <a:pt x="391527" y="-16523"/>
                        <a:pt x="488154" y="5437"/>
                        <a:pt x="527056" y="59398"/>
                      </a:cubicBezTo>
                      <a:cubicBezTo>
                        <a:pt x="564703" y="111476"/>
                        <a:pt x="549644" y="167946"/>
                        <a:pt x="488782" y="198691"/>
                      </a:cubicBezTo>
                      <a:cubicBezTo>
                        <a:pt x="476233" y="204966"/>
                        <a:pt x="462429" y="209358"/>
                        <a:pt x="448625" y="211868"/>
                      </a:cubicBezTo>
                      <a:cubicBezTo>
                        <a:pt x="436076" y="214377"/>
                        <a:pt x="431056" y="218142"/>
                        <a:pt x="428547" y="231318"/>
                      </a:cubicBezTo>
                      <a:cubicBezTo>
                        <a:pt x="424155" y="251397"/>
                        <a:pt x="431056" y="260809"/>
                        <a:pt x="449253" y="259554"/>
                      </a:cubicBezTo>
                      <a:cubicBezTo>
                        <a:pt x="477488" y="257671"/>
                        <a:pt x="492546" y="273357"/>
                        <a:pt x="508232" y="293436"/>
                      </a:cubicBezTo>
                      <a:cubicBezTo>
                        <a:pt x="562193" y="363710"/>
                        <a:pt x="618036" y="430847"/>
                        <a:pt x="665094" y="504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12A104C-CD9A-4CC2-B9C4-CA19C9DEB5B2}"/>
                    </a:ext>
                  </a:extLst>
                </p:cNvPr>
                <p:cNvSpPr/>
                <p:nvPr/>
              </p:nvSpPr>
              <p:spPr>
                <a:xfrm>
                  <a:off x="8103204" y="1542829"/>
                  <a:ext cx="947446" cy="709016"/>
                </a:xfrm>
                <a:custGeom>
                  <a:avLst/>
                  <a:gdLst>
                    <a:gd name="connsiteX0" fmla="*/ 264155 w 947445"/>
                    <a:gd name="connsiteY0" fmla="*/ 70338 h 709015"/>
                    <a:gd name="connsiteX1" fmla="*/ 331919 w 947445"/>
                    <a:gd name="connsiteY1" fmla="*/ 20142 h 709015"/>
                    <a:gd name="connsiteX2" fmla="*/ 631839 w 947445"/>
                    <a:gd name="connsiteY2" fmla="*/ 106102 h 709015"/>
                    <a:gd name="connsiteX3" fmla="*/ 671996 w 947445"/>
                    <a:gd name="connsiteY3" fmla="*/ 150024 h 709015"/>
                    <a:gd name="connsiteX4" fmla="*/ 693329 w 947445"/>
                    <a:gd name="connsiteY4" fmla="*/ 162573 h 709015"/>
                    <a:gd name="connsiteX5" fmla="*/ 718427 w 947445"/>
                    <a:gd name="connsiteY5" fmla="*/ 133083 h 709015"/>
                    <a:gd name="connsiteX6" fmla="*/ 717172 w 947445"/>
                    <a:gd name="connsiteY6" fmla="*/ 77867 h 709015"/>
                    <a:gd name="connsiteX7" fmla="*/ 835132 w 947445"/>
                    <a:gd name="connsiteY7" fmla="*/ 5083 h 709015"/>
                    <a:gd name="connsiteX8" fmla="*/ 949328 w 947445"/>
                    <a:gd name="connsiteY8" fmla="*/ 192063 h 709015"/>
                    <a:gd name="connsiteX9" fmla="*/ 817564 w 947445"/>
                    <a:gd name="connsiteY9" fmla="*/ 259827 h 709015"/>
                    <a:gd name="connsiteX10" fmla="*/ 781799 w 947445"/>
                    <a:gd name="connsiteY10" fmla="*/ 236611 h 709015"/>
                    <a:gd name="connsiteX11" fmla="*/ 742898 w 947445"/>
                    <a:gd name="connsiteY11" fmla="*/ 236611 h 709015"/>
                    <a:gd name="connsiteX12" fmla="*/ 745407 w 947445"/>
                    <a:gd name="connsiteY12" fmla="*/ 267356 h 709015"/>
                    <a:gd name="connsiteX13" fmla="*/ 754191 w 947445"/>
                    <a:gd name="connsiteY13" fmla="*/ 330101 h 709015"/>
                    <a:gd name="connsiteX14" fmla="*/ 690192 w 947445"/>
                    <a:gd name="connsiteY14" fmla="*/ 586100 h 709015"/>
                    <a:gd name="connsiteX15" fmla="*/ 612389 w 947445"/>
                    <a:gd name="connsiteY15" fmla="*/ 622492 h 709015"/>
                    <a:gd name="connsiteX16" fmla="*/ 613644 w 947445"/>
                    <a:gd name="connsiteY16" fmla="*/ 594884 h 709015"/>
                    <a:gd name="connsiteX17" fmla="*/ 660074 w 947445"/>
                    <a:gd name="connsiteY17" fmla="*/ 391591 h 709015"/>
                    <a:gd name="connsiteX18" fmla="*/ 663839 w 947445"/>
                    <a:gd name="connsiteY18" fmla="*/ 365866 h 709015"/>
                    <a:gd name="connsiteX19" fmla="*/ 646898 w 947445"/>
                    <a:gd name="connsiteY19" fmla="*/ 369630 h 709015"/>
                    <a:gd name="connsiteX20" fmla="*/ 347606 w 947445"/>
                    <a:gd name="connsiteY20" fmla="*/ 564766 h 709015"/>
                    <a:gd name="connsiteX21" fmla="*/ 161881 w 947445"/>
                    <a:gd name="connsiteY21" fmla="*/ 700295 h 709015"/>
                    <a:gd name="connsiteX22" fmla="*/ 145567 w 947445"/>
                    <a:gd name="connsiteY22" fmla="*/ 709079 h 709015"/>
                    <a:gd name="connsiteX23" fmla="*/ 101019 w 947445"/>
                    <a:gd name="connsiteY23" fmla="*/ 637550 h 709015"/>
                    <a:gd name="connsiteX24" fmla="*/ 207058 w 947445"/>
                    <a:gd name="connsiteY24" fmla="*/ 543433 h 709015"/>
                    <a:gd name="connsiteX25" fmla="*/ 321253 w 947445"/>
                    <a:gd name="connsiteY25" fmla="*/ 438649 h 709015"/>
                    <a:gd name="connsiteX26" fmla="*/ 340076 w 947445"/>
                    <a:gd name="connsiteY26" fmla="*/ 424846 h 709015"/>
                    <a:gd name="connsiteX27" fmla="*/ 237175 w 947445"/>
                    <a:gd name="connsiteY27" fmla="*/ 468767 h 709015"/>
                    <a:gd name="connsiteX28" fmla="*/ 84078 w 947445"/>
                    <a:gd name="connsiteY28" fmla="*/ 532139 h 709015"/>
                    <a:gd name="connsiteX29" fmla="*/ 43294 w 947445"/>
                    <a:gd name="connsiteY29" fmla="*/ 543433 h 709015"/>
                    <a:gd name="connsiteX30" fmla="*/ 0 w 947445"/>
                    <a:gd name="connsiteY30" fmla="*/ 475041 h 709015"/>
                    <a:gd name="connsiteX31" fmla="*/ 59608 w 947445"/>
                    <a:gd name="connsiteY31" fmla="*/ 439904 h 709015"/>
                    <a:gd name="connsiteX32" fmla="*/ 321253 w 947445"/>
                    <a:gd name="connsiteY32" fmla="*/ 311278 h 709015"/>
                    <a:gd name="connsiteX33" fmla="*/ 540859 w 947445"/>
                    <a:gd name="connsiteY33" fmla="*/ 173867 h 709015"/>
                    <a:gd name="connsiteX34" fmla="*/ 544624 w 947445"/>
                    <a:gd name="connsiteY34" fmla="*/ 166965 h 709015"/>
                    <a:gd name="connsiteX35" fmla="*/ 521409 w 947445"/>
                    <a:gd name="connsiteY35" fmla="*/ 156298 h 709015"/>
                    <a:gd name="connsiteX36" fmla="*/ 289253 w 947445"/>
                    <a:gd name="connsiteY36" fmla="*/ 84769 h 709015"/>
                    <a:gd name="connsiteX37" fmla="*/ 264155 w 947445"/>
                    <a:gd name="connsiteY37" fmla="*/ 70338 h 70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7445" h="709015">
                      <a:moveTo>
                        <a:pt x="264155" y="70338"/>
                      </a:moveTo>
                      <a:cubicBezTo>
                        <a:pt x="286743" y="53397"/>
                        <a:pt x="309332" y="37083"/>
                        <a:pt x="331919" y="20142"/>
                      </a:cubicBezTo>
                      <a:cubicBezTo>
                        <a:pt x="433566" y="42103"/>
                        <a:pt x="533330" y="72848"/>
                        <a:pt x="631839" y="106102"/>
                      </a:cubicBezTo>
                      <a:cubicBezTo>
                        <a:pt x="655055" y="113632"/>
                        <a:pt x="658820" y="135592"/>
                        <a:pt x="671996" y="150024"/>
                      </a:cubicBezTo>
                      <a:cubicBezTo>
                        <a:pt x="677643" y="156298"/>
                        <a:pt x="678898" y="171357"/>
                        <a:pt x="693329" y="162573"/>
                      </a:cubicBezTo>
                      <a:cubicBezTo>
                        <a:pt x="704623" y="155671"/>
                        <a:pt x="721565" y="153161"/>
                        <a:pt x="718427" y="133083"/>
                      </a:cubicBezTo>
                      <a:cubicBezTo>
                        <a:pt x="715290" y="114887"/>
                        <a:pt x="713407" y="96691"/>
                        <a:pt x="717172" y="77867"/>
                      </a:cubicBezTo>
                      <a:cubicBezTo>
                        <a:pt x="729721" y="16377"/>
                        <a:pt x="774898" y="-12485"/>
                        <a:pt x="835132" y="5083"/>
                      </a:cubicBezTo>
                      <a:cubicBezTo>
                        <a:pt x="907289" y="25789"/>
                        <a:pt x="964386" y="119279"/>
                        <a:pt x="949328" y="192063"/>
                      </a:cubicBezTo>
                      <a:cubicBezTo>
                        <a:pt x="936151" y="257945"/>
                        <a:pt x="878426" y="287435"/>
                        <a:pt x="817564" y="259827"/>
                      </a:cubicBezTo>
                      <a:cubicBezTo>
                        <a:pt x="805015" y="254180"/>
                        <a:pt x="791211" y="247278"/>
                        <a:pt x="781799" y="236611"/>
                      </a:cubicBezTo>
                      <a:cubicBezTo>
                        <a:pt x="767368" y="220298"/>
                        <a:pt x="756074" y="227827"/>
                        <a:pt x="742898" y="236611"/>
                      </a:cubicBezTo>
                      <a:cubicBezTo>
                        <a:pt x="724702" y="248533"/>
                        <a:pt x="739133" y="259827"/>
                        <a:pt x="745407" y="267356"/>
                      </a:cubicBezTo>
                      <a:cubicBezTo>
                        <a:pt x="761094" y="287435"/>
                        <a:pt x="759211" y="307513"/>
                        <a:pt x="754191" y="330101"/>
                      </a:cubicBezTo>
                      <a:cubicBezTo>
                        <a:pt x="736623" y="416061"/>
                        <a:pt x="712153" y="500767"/>
                        <a:pt x="690192" y="586100"/>
                      </a:cubicBezTo>
                      <a:cubicBezTo>
                        <a:pt x="664467" y="598021"/>
                        <a:pt x="638741" y="610570"/>
                        <a:pt x="612389" y="622492"/>
                      </a:cubicBezTo>
                      <a:cubicBezTo>
                        <a:pt x="604232" y="613080"/>
                        <a:pt x="611134" y="603668"/>
                        <a:pt x="613644" y="594884"/>
                      </a:cubicBezTo>
                      <a:cubicBezTo>
                        <a:pt x="631212" y="527747"/>
                        <a:pt x="645643" y="459355"/>
                        <a:pt x="660074" y="391591"/>
                      </a:cubicBezTo>
                      <a:cubicBezTo>
                        <a:pt x="661957" y="382807"/>
                        <a:pt x="664467" y="374650"/>
                        <a:pt x="663839" y="365866"/>
                      </a:cubicBezTo>
                      <a:cubicBezTo>
                        <a:pt x="656310" y="360219"/>
                        <a:pt x="651918" y="367120"/>
                        <a:pt x="646898" y="369630"/>
                      </a:cubicBezTo>
                      <a:cubicBezTo>
                        <a:pt x="541487" y="425473"/>
                        <a:pt x="441095" y="490100"/>
                        <a:pt x="347606" y="564766"/>
                      </a:cubicBezTo>
                      <a:cubicBezTo>
                        <a:pt x="287998" y="612452"/>
                        <a:pt x="223998" y="655119"/>
                        <a:pt x="161881" y="700295"/>
                      </a:cubicBezTo>
                      <a:cubicBezTo>
                        <a:pt x="156862" y="704060"/>
                        <a:pt x="151842" y="707825"/>
                        <a:pt x="145567" y="709079"/>
                      </a:cubicBezTo>
                      <a:cubicBezTo>
                        <a:pt x="117332" y="693393"/>
                        <a:pt x="111058" y="664531"/>
                        <a:pt x="101019" y="637550"/>
                      </a:cubicBezTo>
                      <a:cubicBezTo>
                        <a:pt x="133646" y="603041"/>
                        <a:pt x="172548" y="576061"/>
                        <a:pt x="207058" y="543433"/>
                      </a:cubicBezTo>
                      <a:cubicBezTo>
                        <a:pt x="244704" y="508296"/>
                        <a:pt x="284234" y="475041"/>
                        <a:pt x="321253" y="438649"/>
                      </a:cubicBezTo>
                      <a:cubicBezTo>
                        <a:pt x="326900" y="433002"/>
                        <a:pt x="334429" y="429238"/>
                        <a:pt x="340076" y="424846"/>
                      </a:cubicBezTo>
                      <a:cubicBezTo>
                        <a:pt x="308077" y="443669"/>
                        <a:pt x="271685" y="454336"/>
                        <a:pt x="237175" y="468767"/>
                      </a:cubicBezTo>
                      <a:cubicBezTo>
                        <a:pt x="186352" y="490100"/>
                        <a:pt x="134274" y="508924"/>
                        <a:pt x="84078" y="532139"/>
                      </a:cubicBezTo>
                      <a:cubicBezTo>
                        <a:pt x="71529" y="537786"/>
                        <a:pt x="58980" y="546570"/>
                        <a:pt x="43294" y="543433"/>
                      </a:cubicBezTo>
                      <a:cubicBezTo>
                        <a:pt x="23843" y="523982"/>
                        <a:pt x="2510" y="505159"/>
                        <a:pt x="0" y="475041"/>
                      </a:cubicBezTo>
                      <a:cubicBezTo>
                        <a:pt x="18196" y="460610"/>
                        <a:pt x="38901" y="449944"/>
                        <a:pt x="59608" y="439904"/>
                      </a:cubicBezTo>
                      <a:cubicBezTo>
                        <a:pt x="146822" y="397238"/>
                        <a:pt x="232156" y="351434"/>
                        <a:pt x="321253" y="311278"/>
                      </a:cubicBezTo>
                      <a:cubicBezTo>
                        <a:pt x="400939" y="275513"/>
                        <a:pt x="468076" y="220925"/>
                        <a:pt x="540859" y="173867"/>
                      </a:cubicBezTo>
                      <a:cubicBezTo>
                        <a:pt x="543369" y="172612"/>
                        <a:pt x="544624" y="170102"/>
                        <a:pt x="544624" y="166965"/>
                      </a:cubicBezTo>
                      <a:cubicBezTo>
                        <a:pt x="538977" y="159435"/>
                        <a:pt x="529565" y="159435"/>
                        <a:pt x="521409" y="156298"/>
                      </a:cubicBezTo>
                      <a:cubicBezTo>
                        <a:pt x="444860" y="129945"/>
                        <a:pt x="367057" y="106730"/>
                        <a:pt x="289253" y="84769"/>
                      </a:cubicBezTo>
                      <a:cubicBezTo>
                        <a:pt x="279214" y="82259"/>
                        <a:pt x="266037" y="84142"/>
                        <a:pt x="264155" y="703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" name="Chord 14">
              <a:extLst>
                <a:ext uri="{FF2B5EF4-FFF2-40B4-BE49-F238E27FC236}">
                  <a16:creationId xmlns:a16="http://schemas.microsoft.com/office/drawing/2014/main" id="{2071F175-3720-467D-A832-E160863E5E9D}"/>
                </a:ext>
              </a:extLst>
            </p:cNvPr>
            <p:cNvSpPr/>
            <p:nvPr/>
          </p:nvSpPr>
          <p:spPr>
            <a:xfrm>
              <a:off x="8827379" y="3414985"/>
              <a:ext cx="1032328" cy="1302714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7B602FF-BE81-403D-8955-6DDD9C3976CC}"/>
              </a:ext>
            </a:extLst>
          </p:cNvPr>
          <p:cNvGrpSpPr/>
          <p:nvPr/>
        </p:nvGrpSpPr>
        <p:grpSpPr>
          <a:xfrm>
            <a:off x="7580037" y="3611434"/>
            <a:ext cx="4090251" cy="3295064"/>
            <a:chOff x="6790785" y="2870113"/>
            <a:chExt cx="4922661" cy="396564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97430CC-B095-4F0D-ADCC-38859F8D5D6E}"/>
                </a:ext>
              </a:extLst>
            </p:cNvPr>
            <p:cNvGrpSpPr/>
            <p:nvPr/>
          </p:nvGrpSpPr>
          <p:grpSpPr>
            <a:xfrm flipH="1">
              <a:off x="7024655" y="2870113"/>
              <a:ext cx="1729508" cy="2979184"/>
              <a:chOff x="104059" y="3166540"/>
              <a:chExt cx="1377711" cy="2373191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A26EA73-7E58-42A4-AC30-B55220EC25A5}"/>
                  </a:ext>
                </a:extLst>
              </p:cNvPr>
              <p:cNvSpPr/>
              <p:nvPr/>
            </p:nvSpPr>
            <p:spPr>
              <a:xfrm>
                <a:off x="183892" y="3166540"/>
                <a:ext cx="1296206" cy="1954156"/>
              </a:xfrm>
              <a:custGeom>
                <a:avLst/>
                <a:gdLst>
                  <a:gd name="connsiteX0" fmla="*/ 2545595 w 2646483"/>
                  <a:gd name="connsiteY0" fmla="*/ 709670 h 3989829"/>
                  <a:gd name="connsiteX1" fmla="*/ 2528410 w 2646483"/>
                  <a:gd name="connsiteY1" fmla="*/ 658030 h 3989829"/>
                  <a:gd name="connsiteX2" fmla="*/ 2514251 w 2646483"/>
                  <a:gd name="connsiteY2" fmla="*/ 655330 h 3989829"/>
                  <a:gd name="connsiteX3" fmla="*/ 2502222 w 2646483"/>
                  <a:gd name="connsiteY3" fmla="*/ 692893 h 3989829"/>
                  <a:gd name="connsiteX4" fmla="*/ 2440679 w 2646483"/>
                  <a:gd name="connsiteY4" fmla="*/ 861806 h 3989829"/>
                  <a:gd name="connsiteX5" fmla="*/ 2241487 w 2646483"/>
                  <a:gd name="connsiteY5" fmla="*/ 1083832 h 3989829"/>
                  <a:gd name="connsiteX6" fmla="*/ 1851775 w 2646483"/>
                  <a:gd name="connsiteY6" fmla="*/ 1372555 h 3989829"/>
                  <a:gd name="connsiteX7" fmla="*/ 1474749 w 2646483"/>
                  <a:gd name="connsiteY7" fmla="*/ 1711773 h 3989829"/>
                  <a:gd name="connsiteX8" fmla="*/ 1153209 w 2646483"/>
                  <a:gd name="connsiteY8" fmla="*/ 2321545 h 3989829"/>
                  <a:gd name="connsiteX9" fmla="*/ 1138560 w 2646483"/>
                  <a:gd name="connsiteY9" fmla="*/ 2370894 h 3989829"/>
                  <a:gd name="connsiteX10" fmla="*/ 1136186 w 2646483"/>
                  <a:gd name="connsiteY10" fmla="*/ 2370157 h 3989829"/>
                  <a:gd name="connsiteX11" fmla="*/ 1138805 w 2646483"/>
                  <a:gd name="connsiteY11" fmla="*/ 2159098 h 3989829"/>
                  <a:gd name="connsiteX12" fmla="*/ 1152963 w 2646483"/>
                  <a:gd name="connsiteY12" fmla="*/ 1352178 h 3989829"/>
                  <a:gd name="connsiteX13" fmla="*/ 1198956 w 2646483"/>
                  <a:gd name="connsiteY13" fmla="*/ 1231631 h 3989829"/>
                  <a:gd name="connsiteX14" fmla="*/ 1227026 w 2646483"/>
                  <a:gd name="connsiteY14" fmla="*/ 1203315 h 3989829"/>
                  <a:gd name="connsiteX15" fmla="*/ 1358867 w 2646483"/>
                  <a:gd name="connsiteY15" fmla="*/ 1127942 h 3989829"/>
                  <a:gd name="connsiteX16" fmla="*/ 1617965 w 2646483"/>
                  <a:gd name="connsiteY16" fmla="*/ 1030801 h 3989829"/>
                  <a:gd name="connsiteX17" fmla="*/ 1989836 w 2646483"/>
                  <a:gd name="connsiteY17" fmla="*/ 458674 h 3989829"/>
                  <a:gd name="connsiteX18" fmla="*/ 1949326 w 2646483"/>
                  <a:gd name="connsiteY18" fmla="*/ 100634 h 3989829"/>
                  <a:gd name="connsiteX19" fmla="*/ 1926248 w 2646483"/>
                  <a:gd name="connsiteY19" fmla="*/ 9221 h 3989829"/>
                  <a:gd name="connsiteX20" fmla="*/ 1917573 w 2646483"/>
                  <a:gd name="connsiteY20" fmla="*/ 301 h 3989829"/>
                  <a:gd name="connsiteX21" fmla="*/ 1914136 w 2646483"/>
                  <a:gd name="connsiteY21" fmla="*/ 9303 h 3989829"/>
                  <a:gd name="connsiteX22" fmla="*/ 1911353 w 2646483"/>
                  <a:gd name="connsiteY22" fmla="*/ 14949 h 3989829"/>
                  <a:gd name="connsiteX23" fmla="*/ 1757007 w 2646483"/>
                  <a:gd name="connsiteY23" fmla="*/ 247041 h 3989829"/>
                  <a:gd name="connsiteX24" fmla="*/ 1496027 w 2646483"/>
                  <a:gd name="connsiteY24" fmla="*/ 441651 h 3989829"/>
                  <a:gd name="connsiteX25" fmla="*/ 1200511 w 2646483"/>
                  <a:gd name="connsiteY25" fmla="*/ 806484 h 3989829"/>
                  <a:gd name="connsiteX26" fmla="*/ 1098623 w 2646483"/>
                  <a:gd name="connsiteY26" fmla="*/ 1332455 h 3989829"/>
                  <a:gd name="connsiteX27" fmla="*/ 1095595 w 2646483"/>
                  <a:gd name="connsiteY27" fmla="*/ 1872256 h 3989829"/>
                  <a:gd name="connsiteX28" fmla="*/ 1089784 w 2646483"/>
                  <a:gd name="connsiteY28" fmla="*/ 1866691 h 3989829"/>
                  <a:gd name="connsiteX29" fmla="*/ 926682 w 2646483"/>
                  <a:gd name="connsiteY29" fmla="*/ 1480827 h 3989829"/>
                  <a:gd name="connsiteX30" fmla="*/ 655308 w 2646483"/>
                  <a:gd name="connsiteY30" fmla="*/ 1216818 h 3989829"/>
                  <a:gd name="connsiteX31" fmla="*/ 393591 w 2646483"/>
                  <a:gd name="connsiteY31" fmla="*/ 1019835 h 3989829"/>
                  <a:gd name="connsiteX32" fmla="*/ 280000 w 2646483"/>
                  <a:gd name="connsiteY32" fmla="*/ 854032 h 3989829"/>
                  <a:gd name="connsiteX33" fmla="*/ 261996 w 2646483"/>
                  <a:gd name="connsiteY33" fmla="*/ 794126 h 3989829"/>
                  <a:gd name="connsiteX34" fmla="*/ 254958 w 2646483"/>
                  <a:gd name="connsiteY34" fmla="*/ 790935 h 3989829"/>
                  <a:gd name="connsiteX35" fmla="*/ 245219 w 2646483"/>
                  <a:gd name="connsiteY35" fmla="*/ 816223 h 3989829"/>
                  <a:gd name="connsiteX36" fmla="*/ 185478 w 2646483"/>
                  <a:gd name="connsiteY36" fmla="*/ 1312568 h 3989829"/>
                  <a:gd name="connsiteX37" fmla="*/ 508327 w 2646483"/>
                  <a:gd name="connsiteY37" fmla="*/ 1842549 h 3989829"/>
                  <a:gd name="connsiteX38" fmla="*/ 785512 w 2646483"/>
                  <a:gd name="connsiteY38" fmla="*/ 1956140 h 3989829"/>
                  <a:gd name="connsiteX39" fmla="*/ 979467 w 2646483"/>
                  <a:gd name="connsiteY39" fmla="*/ 2053363 h 3989829"/>
                  <a:gd name="connsiteX40" fmla="*/ 1058850 w 2646483"/>
                  <a:gd name="connsiteY40" fmla="*/ 2169982 h 3989829"/>
                  <a:gd name="connsiteX41" fmla="*/ 1076118 w 2646483"/>
                  <a:gd name="connsiteY41" fmla="*/ 2704710 h 3989829"/>
                  <a:gd name="connsiteX42" fmla="*/ 1067443 w 2646483"/>
                  <a:gd name="connsiteY42" fmla="*/ 2799641 h 3989829"/>
                  <a:gd name="connsiteX43" fmla="*/ 1056722 w 2646483"/>
                  <a:gd name="connsiteY43" fmla="*/ 2891791 h 3989829"/>
                  <a:gd name="connsiteX44" fmla="*/ 1051894 w 2646483"/>
                  <a:gd name="connsiteY44" fmla="*/ 2869776 h 3989829"/>
                  <a:gd name="connsiteX45" fmla="*/ 850982 w 2646483"/>
                  <a:gd name="connsiteY45" fmla="*/ 2450767 h 3989829"/>
                  <a:gd name="connsiteX46" fmla="*/ 556448 w 2646483"/>
                  <a:gd name="connsiteY46" fmla="*/ 2174319 h 3989829"/>
                  <a:gd name="connsiteX47" fmla="*/ 262160 w 2646483"/>
                  <a:gd name="connsiteY47" fmla="*/ 1954503 h 3989829"/>
                  <a:gd name="connsiteX48" fmla="*/ 111824 w 2646483"/>
                  <a:gd name="connsiteY48" fmla="*/ 1739434 h 3989829"/>
                  <a:gd name="connsiteX49" fmla="*/ 93656 w 2646483"/>
                  <a:gd name="connsiteY49" fmla="*/ 1677401 h 3989829"/>
                  <a:gd name="connsiteX50" fmla="*/ 84163 w 2646483"/>
                  <a:gd name="connsiteY50" fmla="*/ 1672736 h 3989829"/>
                  <a:gd name="connsiteX51" fmla="*/ 76715 w 2646483"/>
                  <a:gd name="connsiteY51" fmla="*/ 1689840 h 3989829"/>
                  <a:gd name="connsiteX52" fmla="*/ 44880 w 2646483"/>
                  <a:gd name="connsiteY52" fmla="*/ 1824545 h 3989829"/>
                  <a:gd name="connsiteX53" fmla="*/ 4698 w 2646483"/>
                  <a:gd name="connsiteY53" fmla="*/ 2320973 h 3989829"/>
                  <a:gd name="connsiteX54" fmla="*/ 391136 w 2646483"/>
                  <a:gd name="connsiteY54" fmla="*/ 2916997 h 3989829"/>
                  <a:gd name="connsiteX55" fmla="*/ 703510 w 2646483"/>
                  <a:gd name="connsiteY55" fmla="*/ 3044336 h 3989829"/>
                  <a:gd name="connsiteX56" fmla="*/ 903685 w 2646483"/>
                  <a:gd name="connsiteY56" fmla="*/ 3134685 h 3989829"/>
                  <a:gd name="connsiteX57" fmla="*/ 1020877 w 2646483"/>
                  <a:gd name="connsiteY57" fmla="*/ 3261124 h 3989829"/>
                  <a:gd name="connsiteX58" fmla="*/ 1044692 w 2646483"/>
                  <a:gd name="connsiteY58" fmla="*/ 3389773 h 3989829"/>
                  <a:gd name="connsiteX59" fmla="*/ 1052221 w 2646483"/>
                  <a:gd name="connsiteY59" fmla="*/ 3988661 h 3989829"/>
                  <a:gd name="connsiteX60" fmla="*/ 1129394 w 2646483"/>
                  <a:gd name="connsiteY60" fmla="*/ 3988661 h 3989829"/>
                  <a:gd name="connsiteX61" fmla="*/ 1139705 w 2646483"/>
                  <a:gd name="connsiteY61" fmla="*/ 3495753 h 3989829"/>
                  <a:gd name="connsiteX62" fmla="*/ 1157219 w 2646483"/>
                  <a:gd name="connsiteY62" fmla="*/ 3037216 h 3989829"/>
                  <a:gd name="connsiteX63" fmla="*/ 1218270 w 2646483"/>
                  <a:gd name="connsiteY63" fmla="*/ 2873623 h 3989829"/>
                  <a:gd name="connsiteX64" fmla="*/ 1343563 w 2646483"/>
                  <a:gd name="connsiteY64" fmla="*/ 2756267 h 3989829"/>
                  <a:gd name="connsiteX65" fmla="*/ 1628276 w 2646483"/>
                  <a:gd name="connsiteY65" fmla="*/ 2624672 h 3989829"/>
                  <a:gd name="connsiteX66" fmla="*/ 2045649 w 2646483"/>
                  <a:gd name="connsiteY66" fmla="*/ 2460015 h 3989829"/>
                  <a:gd name="connsiteX67" fmla="*/ 2418420 w 2646483"/>
                  <a:gd name="connsiteY67" fmla="*/ 2168591 h 3989829"/>
                  <a:gd name="connsiteX68" fmla="*/ 2644292 w 2646483"/>
                  <a:gd name="connsiteY68" fmla="*/ 1530257 h 3989829"/>
                  <a:gd name="connsiteX69" fmla="*/ 2545595 w 2646483"/>
                  <a:gd name="connsiteY69" fmla="*/ 709670 h 398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46483" h="3989829">
                    <a:moveTo>
                      <a:pt x="2545595" y="709670"/>
                    </a:moveTo>
                    <a:cubicBezTo>
                      <a:pt x="2541258" y="691993"/>
                      <a:pt x="2536839" y="674316"/>
                      <a:pt x="2528410" y="658030"/>
                    </a:cubicBezTo>
                    <a:cubicBezTo>
                      <a:pt x="2525545" y="652465"/>
                      <a:pt x="2521944" y="639944"/>
                      <a:pt x="2514251" y="655330"/>
                    </a:cubicBezTo>
                    <a:cubicBezTo>
                      <a:pt x="2507132" y="666869"/>
                      <a:pt x="2505331" y="680126"/>
                      <a:pt x="2502222" y="692893"/>
                    </a:cubicBezTo>
                    <a:cubicBezTo>
                      <a:pt x="2487900" y="751489"/>
                      <a:pt x="2469486" y="808366"/>
                      <a:pt x="2440679" y="861806"/>
                    </a:cubicBezTo>
                    <a:cubicBezTo>
                      <a:pt x="2392150" y="951991"/>
                      <a:pt x="2319560" y="1020326"/>
                      <a:pt x="2241487" y="1083832"/>
                    </a:cubicBezTo>
                    <a:cubicBezTo>
                      <a:pt x="2115947" y="1185883"/>
                      <a:pt x="1981324" y="1275823"/>
                      <a:pt x="1851775" y="1372555"/>
                    </a:cubicBezTo>
                    <a:cubicBezTo>
                      <a:pt x="1715679" y="1474116"/>
                      <a:pt x="1585475" y="1582142"/>
                      <a:pt x="1474749" y="1711773"/>
                    </a:cubicBezTo>
                    <a:cubicBezTo>
                      <a:pt x="1321713" y="1890833"/>
                      <a:pt x="1220725" y="2097392"/>
                      <a:pt x="1153209" y="2321545"/>
                    </a:cubicBezTo>
                    <a:cubicBezTo>
                      <a:pt x="1148298" y="2337995"/>
                      <a:pt x="1143470" y="2354444"/>
                      <a:pt x="1138560" y="2370894"/>
                    </a:cubicBezTo>
                    <a:cubicBezTo>
                      <a:pt x="1137741" y="2370648"/>
                      <a:pt x="1137005" y="2370403"/>
                      <a:pt x="1136186" y="2370157"/>
                    </a:cubicBezTo>
                    <a:cubicBezTo>
                      <a:pt x="1128985" y="2368357"/>
                      <a:pt x="1138560" y="2176775"/>
                      <a:pt x="1138805" y="2159098"/>
                    </a:cubicBezTo>
                    <a:cubicBezTo>
                      <a:pt x="1139624" y="2082497"/>
                      <a:pt x="1141833" y="1444491"/>
                      <a:pt x="1152963" y="1352178"/>
                    </a:cubicBezTo>
                    <a:cubicBezTo>
                      <a:pt x="1158364" y="1307576"/>
                      <a:pt x="1167121" y="1265593"/>
                      <a:pt x="1198956" y="1231631"/>
                    </a:cubicBezTo>
                    <a:cubicBezTo>
                      <a:pt x="1209677" y="1223529"/>
                      <a:pt x="1218924" y="1214036"/>
                      <a:pt x="1227026" y="1203315"/>
                    </a:cubicBezTo>
                    <a:cubicBezTo>
                      <a:pt x="1266963" y="1171153"/>
                      <a:pt x="1311074" y="1146356"/>
                      <a:pt x="1358867" y="1127942"/>
                    </a:cubicBezTo>
                    <a:cubicBezTo>
                      <a:pt x="1444960" y="1094798"/>
                      <a:pt x="1533591" y="1068692"/>
                      <a:pt x="1617965" y="1030801"/>
                    </a:cubicBezTo>
                    <a:cubicBezTo>
                      <a:pt x="1865033" y="919829"/>
                      <a:pt x="1985825" y="727265"/>
                      <a:pt x="1989836" y="458674"/>
                    </a:cubicBezTo>
                    <a:cubicBezTo>
                      <a:pt x="1991636" y="337636"/>
                      <a:pt x="1973795" y="218725"/>
                      <a:pt x="1949326" y="100634"/>
                    </a:cubicBezTo>
                    <a:cubicBezTo>
                      <a:pt x="1942942" y="69863"/>
                      <a:pt x="1936559" y="39010"/>
                      <a:pt x="1926248" y="9221"/>
                    </a:cubicBezTo>
                    <a:cubicBezTo>
                      <a:pt x="1924857" y="5211"/>
                      <a:pt x="1924529" y="-1500"/>
                      <a:pt x="1917573" y="301"/>
                    </a:cubicBezTo>
                    <a:cubicBezTo>
                      <a:pt x="1913808" y="1283"/>
                      <a:pt x="1913890" y="5702"/>
                      <a:pt x="1914136" y="9303"/>
                    </a:cubicBezTo>
                    <a:cubicBezTo>
                      <a:pt x="1913153" y="11185"/>
                      <a:pt x="1911762" y="12985"/>
                      <a:pt x="1911353" y="14949"/>
                    </a:cubicBezTo>
                    <a:cubicBezTo>
                      <a:pt x="1892694" y="114137"/>
                      <a:pt x="1835899" y="187954"/>
                      <a:pt x="1757007" y="247041"/>
                    </a:cubicBezTo>
                    <a:cubicBezTo>
                      <a:pt x="1670096" y="312020"/>
                      <a:pt x="1582284" y="375854"/>
                      <a:pt x="1496027" y="441651"/>
                    </a:cubicBezTo>
                    <a:cubicBezTo>
                      <a:pt x="1368196" y="539202"/>
                      <a:pt x="1266145" y="657867"/>
                      <a:pt x="1200511" y="806484"/>
                    </a:cubicBezTo>
                    <a:cubicBezTo>
                      <a:pt x="1126366" y="974251"/>
                      <a:pt x="1101651" y="1151430"/>
                      <a:pt x="1098623" y="1332455"/>
                    </a:cubicBezTo>
                    <a:cubicBezTo>
                      <a:pt x="1096004" y="1490729"/>
                      <a:pt x="1095595" y="1861863"/>
                      <a:pt x="1095595" y="1872256"/>
                    </a:cubicBezTo>
                    <a:cubicBezTo>
                      <a:pt x="1090930" y="1870374"/>
                      <a:pt x="1090194" y="1868574"/>
                      <a:pt x="1089784" y="1866691"/>
                    </a:cubicBezTo>
                    <a:cubicBezTo>
                      <a:pt x="1059423" y="1727895"/>
                      <a:pt x="1008356" y="1597936"/>
                      <a:pt x="926682" y="1480827"/>
                    </a:cubicBezTo>
                    <a:cubicBezTo>
                      <a:pt x="853110" y="1375420"/>
                      <a:pt x="757196" y="1293091"/>
                      <a:pt x="655308" y="1216818"/>
                    </a:cubicBezTo>
                    <a:cubicBezTo>
                      <a:pt x="567905" y="1151348"/>
                      <a:pt x="476247" y="1091525"/>
                      <a:pt x="393591" y="1019835"/>
                    </a:cubicBezTo>
                    <a:cubicBezTo>
                      <a:pt x="341297" y="974415"/>
                      <a:pt x="300705" y="920975"/>
                      <a:pt x="280000" y="854032"/>
                    </a:cubicBezTo>
                    <a:cubicBezTo>
                      <a:pt x="273862" y="834145"/>
                      <a:pt x="267970" y="814095"/>
                      <a:pt x="261996" y="794126"/>
                    </a:cubicBezTo>
                    <a:cubicBezTo>
                      <a:pt x="261423" y="788971"/>
                      <a:pt x="258641" y="784879"/>
                      <a:pt x="254958" y="790935"/>
                    </a:cubicBezTo>
                    <a:cubicBezTo>
                      <a:pt x="250375" y="798627"/>
                      <a:pt x="247347" y="807466"/>
                      <a:pt x="245219" y="816223"/>
                    </a:cubicBezTo>
                    <a:cubicBezTo>
                      <a:pt x="205201" y="979243"/>
                      <a:pt x="176230" y="1143901"/>
                      <a:pt x="185478" y="1312568"/>
                    </a:cubicBezTo>
                    <a:cubicBezTo>
                      <a:pt x="198408" y="1546379"/>
                      <a:pt x="299969" y="1726994"/>
                      <a:pt x="508327" y="1842549"/>
                    </a:cubicBezTo>
                    <a:cubicBezTo>
                      <a:pt x="596385" y="1891324"/>
                      <a:pt x="690989" y="1923569"/>
                      <a:pt x="785512" y="1956140"/>
                    </a:cubicBezTo>
                    <a:cubicBezTo>
                      <a:pt x="854501" y="1979955"/>
                      <a:pt x="922835" y="2005243"/>
                      <a:pt x="979467" y="2053363"/>
                    </a:cubicBezTo>
                    <a:cubicBezTo>
                      <a:pt x="1016540" y="2084871"/>
                      <a:pt x="1049520" y="2119979"/>
                      <a:pt x="1058850" y="2169982"/>
                    </a:cubicBezTo>
                    <a:cubicBezTo>
                      <a:pt x="1081028" y="2288647"/>
                      <a:pt x="1079964" y="2646850"/>
                      <a:pt x="1076118" y="2704710"/>
                    </a:cubicBezTo>
                    <a:cubicBezTo>
                      <a:pt x="1073990" y="2736381"/>
                      <a:pt x="1070634" y="2768052"/>
                      <a:pt x="1067443" y="2799641"/>
                    </a:cubicBezTo>
                    <a:cubicBezTo>
                      <a:pt x="1065560" y="2818300"/>
                      <a:pt x="1060323" y="2852427"/>
                      <a:pt x="1056722" y="2891791"/>
                    </a:cubicBezTo>
                    <a:cubicBezTo>
                      <a:pt x="1053448" y="2879678"/>
                      <a:pt x="1053694" y="2876405"/>
                      <a:pt x="1051894" y="2869776"/>
                    </a:cubicBezTo>
                    <a:cubicBezTo>
                      <a:pt x="1010565" y="2717804"/>
                      <a:pt x="947305" y="2576306"/>
                      <a:pt x="850982" y="2450767"/>
                    </a:cubicBezTo>
                    <a:cubicBezTo>
                      <a:pt x="767999" y="2342496"/>
                      <a:pt x="664965" y="2255420"/>
                      <a:pt x="556448" y="2174319"/>
                    </a:cubicBezTo>
                    <a:cubicBezTo>
                      <a:pt x="458325" y="2101075"/>
                      <a:pt x="356273" y="2033231"/>
                      <a:pt x="262160" y="1954503"/>
                    </a:cubicBezTo>
                    <a:cubicBezTo>
                      <a:pt x="192598" y="1896317"/>
                      <a:pt x="137439" y="1828228"/>
                      <a:pt x="111824" y="1739434"/>
                    </a:cubicBezTo>
                    <a:cubicBezTo>
                      <a:pt x="105850" y="1718729"/>
                      <a:pt x="99712" y="1698024"/>
                      <a:pt x="93656" y="1677401"/>
                    </a:cubicBezTo>
                    <a:cubicBezTo>
                      <a:pt x="93165" y="1670281"/>
                      <a:pt x="90382" y="1665452"/>
                      <a:pt x="84163" y="1672736"/>
                    </a:cubicBezTo>
                    <a:cubicBezTo>
                      <a:pt x="80234" y="1677237"/>
                      <a:pt x="78434" y="1683866"/>
                      <a:pt x="76715" y="1689840"/>
                    </a:cubicBezTo>
                    <a:cubicBezTo>
                      <a:pt x="63458" y="1734114"/>
                      <a:pt x="53555" y="1779207"/>
                      <a:pt x="44880" y="1824545"/>
                    </a:cubicBezTo>
                    <a:cubicBezTo>
                      <a:pt x="13455" y="1988548"/>
                      <a:pt x="-10524" y="2153287"/>
                      <a:pt x="4698" y="2320973"/>
                    </a:cubicBezTo>
                    <a:cubicBezTo>
                      <a:pt x="28840" y="2587191"/>
                      <a:pt x="153888" y="2788429"/>
                      <a:pt x="391136" y="2916997"/>
                    </a:cubicBezTo>
                    <a:cubicBezTo>
                      <a:pt x="490650" y="2970928"/>
                      <a:pt x="597040" y="3007591"/>
                      <a:pt x="703510" y="3044336"/>
                    </a:cubicBezTo>
                    <a:cubicBezTo>
                      <a:pt x="772991" y="3068315"/>
                      <a:pt x="842389" y="3092538"/>
                      <a:pt x="903685" y="3134685"/>
                    </a:cubicBezTo>
                    <a:cubicBezTo>
                      <a:pt x="952133" y="3167993"/>
                      <a:pt x="995916" y="3206293"/>
                      <a:pt x="1020877" y="3261124"/>
                    </a:cubicBezTo>
                    <a:cubicBezTo>
                      <a:pt x="1039454" y="3301798"/>
                      <a:pt x="1041582" y="3347299"/>
                      <a:pt x="1044692" y="3389773"/>
                    </a:cubicBezTo>
                    <a:cubicBezTo>
                      <a:pt x="1045101" y="3421772"/>
                      <a:pt x="1052630" y="3985879"/>
                      <a:pt x="1052221" y="3988661"/>
                    </a:cubicBezTo>
                    <a:cubicBezTo>
                      <a:pt x="1095431" y="3991853"/>
                      <a:pt x="1119328" y="3987352"/>
                      <a:pt x="1129394" y="3988661"/>
                    </a:cubicBezTo>
                    <a:cubicBezTo>
                      <a:pt x="1135286" y="3891520"/>
                      <a:pt x="1139705" y="3576936"/>
                      <a:pt x="1139705" y="3495753"/>
                    </a:cubicBezTo>
                    <a:cubicBezTo>
                      <a:pt x="1142161" y="3343698"/>
                      <a:pt x="1135041" y="3187798"/>
                      <a:pt x="1157219" y="3037216"/>
                    </a:cubicBezTo>
                    <a:cubicBezTo>
                      <a:pt x="1165975" y="2977884"/>
                      <a:pt x="1179806" y="2921661"/>
                      <a:pt x="1218270" y="2873623"/>
                    </a:cubicBezTo>
                    <a:cubicBezTo>
                      <a:pt x="1254442" y="2828366"/>
                      <a:pt x="1296343" y="2789575"/>
                      <a:pt x="1343563" y="2756267"/>
                    </a:cubicBezTo>
                    <a:cubicBezTo>
                      <a:pt x="1430475" y="2694971"/>
                      <a:pt x="1529007" y="2658962"/>
                      <a:pt x="1628276" y="2624672"/>
                    </a:cubicBezTo>
                    <a:cubicBezTo>
                      <a:pt x="1769774" y="2575815"/>
                      <a:pt x="1911926" y="2528595"/>
                      <a:pt x="2045649" y="2460015"/>
                    </a:cubicBezTo>
                    <a:cubicBezTo>
                      <a:pt x="2188537" y="2386688"/>
                      <a:pt x="2317514" y="2295357"/>
                      <a:pt x="2418420" y="2168591"/>
                    </a:cubicBezTo>
                    <a:cubicBezTo>
                      <a:pt x="2567037" y="1981919"/>
                      <a:pt x="2633407" y="1764967"/>
                      <a:pt x="2644292" y="1530257"/>
                    </a:cubicBezTo>
                    <a:cubicBezTo>
                      <a:pt x="2657222" y="1251681"/>
                      <a:pt x="2611475" y="979243"/>
                      <a:pt x="2545595" y="709670"/>
                    </a:cubicBezTo>
                    <a:close/>
                  </a:path>
                </a:pathLst>
              </a:custGeom>
              <a:solidFill>
                <a:srgbClr val="95C23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604774C-27A9-4791-879D-08501F982C8F}"/>
                  </a:ext>
                </a:extLst>
              </p:cNvPr>
              <p:cNvSpPr/>
              <p:nvPr/>
            </p:nvSpPr>
            <p:spPr>
              <a:xfrm>
                <a:off x="104059" y="5090795"/>
                <a:ext cx="1213247" cy="448936"/>
              </a:xfrm>
              <a:custGeom>
                <a:avLst/>
                <a:gdLst>
                  <a:gd name="connsiteX0" fmla="*/ 2324027 w 2342309"/>
                  <a:gd name="connsiteY0" fmla="*/ 609420 h 827528"/>
                  <a:gd name="connsiteX1" fmla="*/ 2236134 w 2342309"/>
                  <a:gd name="connsiteY1" fmla="*/ 472751 h 827528"/>
                  <a:gd name="connsiteX2" fmla="*/ 2156097 w 2342309"/>
                  <a:gd name="connsiteY2" fmla="*/ 412682 h 827528"/>
                  <a:gd name="connsiteX3" fmla="*/ 2067466 w 2342309"/>
                  <a:gd name="connsiteY3" fmla="*/ 370372 h 827528"/>
                  <a:gd name="connsiteX4" fmla="*/ 2041851 w 2342309"/>
                  <a:gd name="connsiteY4" fmla="*/ 364480 h 827528"/>
                  <a:gd name="connsiteX5" fmla="*/ 1953384 w 2342309"/>
                  <a:gd name="connsiteY5" fmla="*/ 347867 h 827528"/>
                  <a:gd name="connsiteX6" fmla="*/ 1926460 w 2342309"/>
                  <a:gd name="connsiteY6" fmla="*/ 338537 h 827528"/>
                  <a:gd name="connsiteX7" fmla="*/ 1812705 w 2342309"/>
                  <a:gd name="connsiteY7" fmla="*/ 292545 h 827528"/>
                  <a:gd name="connsiteX8" fmla="*/ 1790036 w 2342309"/>
                  <a:gd name="connsiteY8" fmla="*/ 273313 h 827528"/>
                  <a:gd name="connsiteX9" fmla="*/ 1401144 w 2342309"/>
                  <a:gd name="connsiteY9" fmla="*/ 96625 h 827528"/>
                  <a:gd name="connsiteX10" fmla="*/ 1291890 w 2342309"/>
                  <a:gd name="connsiteY10" fmla="*/ 137217 h 827528"/>
                  <a:gd name="connsiteX11" fmla="*/ 1273313 w 2342309"/>
                  <a:gd name="connsiteY11" fmla="*/ 134680 h 827528"/>
                  <a:gd name="connsiteX12" fmla="*/ 1157022 w 2342309"/>
                  <a:gd name="connsiteY12" fmla="*/ 61762 h 827528"/>
                  <a:gd name="connsiteX13" fmla="*/ 1121504 w 2342309"/>
                  <a:gd name="connsiteY13" fmla="*/ 52924 h 827528"/>
                  <a:gd name="connsiteX14" fmla="*/ 1073220 w 2342309"/>
                  <a:gd name="connsiteY14" fmla="*/ 48341 h 827528"/>
                  <a:gd name="connsiteX15" fmla="*/ 976324 w 2342309"/>
                  <a:gd name="connsiteY15" fmla="*/ 63808 h 827528"/>
                  <a:gd name="connsiteX16" fmla="*/ 942034 w 2342309"/>
                  <a:gd name="connsiteY16" fmla="*/ 65772 h 827528"/>
                  <a:gd name="connsiteX17" fmla="*/ 777622 w 2342309"/>
                  <a:gd name="connsiteY17" fmla="*/ 78293 h 827528"/>
                  <a:gd name="connsiteX18" fmla="*/ 717144 w 2342309"/>
                  <a:gd name="connsiteY18" fmla="*/ 67491 h 827528"/>
                  <a:gd name="connsiteX19" fmla="*/ 402969 w 2342309"/>
                  <a:gd name="connsiteY19" fmla="*/ 35001 h 827528"/>
                  <a:gd name="connsiteX20" fmla="*/ 267200 w 2342309"/>
                  <a:gd name="connsiteY20" fmla="*/ 86395 h 827528"/>
                  <a:gd name="connsiteX21" fmla="*/ 213105 w 2342309"/>
                  <a:gd name="connsiteY21" fmla="*/ 101372 h 827528"/>
                  <a:gd name="connsiteX22" fmla="*/ 20132 w 2342309"/>
                  <a:gd name="connsiteY22" fmla="*/ 192539 h 827528"/>
                  <a:gd name="connsiteX23" fmla="*/ 0 w 2342309"/>
                  <a:gd name="connsiteY23" fmla="*/ 220691 h 827528"/>
                  <a:gd name="connsiteX24" fmla="*/ 28316 w 2342309"/>
                  <a:gd name="connsiteY24" fmla="*/ 225929 h 827528"/>
                  <a:gd name="connsiteX25" fmla="*/ 91822 w 2342309"/>
                  <a:gd name="connsiteY25" fmla="*/ 241805 h 827528"/>
                  <a:gd name="connsiteX26" fmla="*/ 91822 w 2342309"/>
                  <a:gd name="connsiteY26" fmla="*/ 241805 h 827528"/>
                  <a:gd name="connsiteX27" fmla="*/ 333243 w 2342309"/>
                  <a:gd name="connsiteY27" fmla="*/ 325116 h 827528"/>
                  <a:gd name="connsiteX28" fmla="*/ 923948 w 2342309"/>
                  <a:gd name="connsiteY28" fmla="*/ 543868 h 827528"/>
                  <a:gd name="connsiteX29" fmla="*/ 1349504 w 2342309"/>
                  <a:gd name="connsiteY29" fmla="*/ 645102 h 827528"/>
                  <a:gd name="connsiteX30" fmla="*/ 1780952 w 2342309"/>
                  <a:gd name="connsiteY30" fmla="*/ 692322 h 827528"/>
                  <a:gd name="connsiteX31" fmla="*/ 2137928 w 2342309"/>
                  <a:gd name="connsiteY31" fmla="*/ 753209 h 827528"/>
                  <a:gd name="connsiteX32" fmla="*/ 2307332 w 2342309"/>
                  <a:gd name="connsiteY32" fmla="*/ 827518 h 827528"/>
                  <a:gd name="connsiteX33" fmla="*/ 2325664 w 2342309"/>
                  <a:gd name="connsiteY33" fmla="*/ 808204 h 827528"/>
                  <a:gd name="connsiteX34" fmla="*/ 2324027 w 2342309"/>
                  <a:gd name="connsiteY34" fmla="*/ 609420 h 827528"/>
                  <a:gd name="connsiteX0" fmla="*/ 2324027 w 2342309"/>
                  <a:gd name="connsiteY0" fmla="*/ 609420 h 827530"/>
                  <a:gd name="connsiteX1" fmla="*/ 2236134 w 2342309"/>
                  <a:gd name="connsiteY1" fmla="*/ 472751 h 827530"/>
                  <a:gd name="connsiteX2" fmla="*/ 2156097 w 2342309"/>
                  <a:gd name="connsiteY2" fmla="*/ 412682 h 827530"/>
                  <a:gd name="connsiteX3" fmla="*/ 2067466 w 2342309"/>
                  <a:gd name="connsiteY3" fmla="*/ 370372 h 827530"/>
                  <a:gd name="connsiteX4" fmla="*/ 2041851 w 2342309"/>
                  <a:gd name="connsiteY4" fmla="*/ 364480 h 827530"/>
                  <a:gd name="connsiteX5" fmla="*/ 1953384 w 2342309"/>
                  <a:gd name="connsiteY5" fmla="*/ 347867 h 827530"/>
                  <a:gd name="connsiteX6" fmla="*/ 1926460 w 2342309"/>
                  <a:gd name="connsiteY6" fmla="*/ 338537 h 827530"/>
                  <a:gd name="connsiteX7" fmla="*/ 1812705 w 2342309"/>
                  <a:gd name="connsiteY7" fmla="*/ 292545 h 827530"/>
                  <a:gd name="connsiteX8" fmla="*/ 1790036 w 2342309"/>
                  <a:gd name="connsiteY8" fmla="*/ 273313 h 827530"/>
                  <a:gd name="connsiteX9" fmla="*/ 1401144 w 2342309"/>
                  <a:gd name="connsiteY9" fmla="*/ 96625 h 827530"/>
                  <a:gd name="connsiteX10" fmla="*/ 1291890 w 2342309"/>
                  <a:gd name="connsiteY10" fmla="*/ 137217 h 827530"/>
                  <a:gd name="connsiteX11" fmla="*/ 1273313 w 2342309"/>
                  <a:gd name="connsiteY11" fmla="*/ 134680 h 827530"/>
                  <a:gd name="connsiteX12" fmla="*/ 1157022 w 2342309"/>
                  <a:gd name="connsiteY12" fmla="*/ 61762 h 827530"/>
                  <a:gd name="connsiteX13" fmla="*/ 1121504 w 2342309"/>
                  <a:gd name="connsiteY13" fmla="*/ 52924 h 827530"/>
                  <a:gd name="connsiteX14" fmla="*/ 1073220 w 2342309"/>
                  <a:gd name="connsiteY14" fmla="*/ 48341 h 827530"/>
                  <a:gd name="connsiteX15" fmla="*/ 976324 w 2342309"/>
                  <a:gd name="connsiteY15" fmla="*/ 63808 h 827530"/>
                  <a:gd name="connsiteX16" fmla="*/ 942034 w 2342309"/>
                  <a:gd name="connsiteY16" fmla="*/ 65772 h 827530"/>
                  <a:gd name="connsiteX17" fmla="*/ 777622 w 2342309"/>
                  <a:gd name="connsiteY17" fmla="*/ 78293 h 827530"/>
                  <a:gd name="connsiteX18" fmla="*/ 717144 w 2342309"/>
                  <a:gd name="connsiteY18" fmla="*/ 67491 h 827530"/>
                  <a:gd name="connsiteX19" fmla="*/ 402969 w 2342309"/>
                  <a:gd name="connsiteY19" fmla="*/ 35001 h 827530"/>
                  <a:gd name="connsiteX20" fmla="*/ 267200 w 2342309"/>
                  <a:gd name="connsiteY20" fmla="*/ 86395 h 827530"/>
                  <a:gd name="connsiteX21" fmla="*/ 213105 w 2342309"/>
                  <a:gd name="connsiteY21" fmla="*/ 101372 h 827530"/>
                  <a:gd name="connsiteX22" fmla="*/ 20132 w 2342309"/>
                  <a:gd name="connsiteY22" fmla="*/ 192539 h 827530"/>
                  <a:gd name="connsiteX23" fmla="*/ 0 w 2342309"/>
                  <a:gd name="connsiteY23" fmla="*/ 220691 h 827530"/>
                  <a:gd name="connsiteX24" fmla="*/ 28316 w 2342309"/>
                  <a:gd name="connsiteY24" fmla="*/ 225929 h 827530"/>
                  <a:gd name="connsiteX25" fmla="*/ 91822 w 2342309"/>
                  <a:gd name="connsiteY25" fmla="*/ 241805 h 827530"/>
                  <a:gd name="connsiteX26" fmla="*/ 91822 w 2342309"/>
                  <a:gd name="connsiteY26" fmla="*/ 241805 h 827530"/>
                  <a:gd name="connsiteX27" fmla="*/ 333243 w 2342309"/>
                  <a:gd name="connsiteY27" fmla="*/ 325116 h 827530"/>
                  <a:gd name="connsiteX28" fmla="*/ 923948 w 2342309"/>
                  <a:gd name="connsiteY28" fmla="*/ 543868 h 827530"/>
                  <a:gd name="connsiteX29" fmla="*/ 1349504 w 2342309"/>
                  <a:gd name="connsiteY29" fmla="*/ 645102 h 827530"/>
                  <a:gd name="connsiteX30" fmla="*/ 2137928 w 2342309"/>
                  <a:gd name="connsiteY30" fmla="*/ 753209 h 827530"/>
                  <a:gd name="connsiteX31" fmla="*/ 2307332 w 2342309"/>
                  <a:gd name="connsiteY31" fmla="*/ 827518 h 827530"/>
                  <a:gd name="connsiteX32" fmla="*/ 2325664 w 2342309"/>
                  <a:gd name="connsiteY32" fmla="*/ 808204 h 827530"/>
                  <a:gd name="connsiteX33" fmla="*/ 2324027 w 2342309"/>
                  <a:gd name="connsiteY33" fmla="*/ 609420 h 827530"/>
                  <a:gd name="connsiteX0" fmla="*/ 2324027 w 2342309"/>
                  <a:gd name="connsiteY0" fmla="*/ 609420 h 827528"/>
                  <a:gd name="connsiteX1" fmla="*/ 2236134 w 2342309"/>
                  <a:gd name="connsiteY1" fmla="*/ 472751 h 827528"/>
                  <a:gd name="connsiteX2" fmla="*/ 2156097 w 2342309"/>
                  <a:gd name="connsiteY2" fmla="*/ 412682 h 827528"/>
                  <a:gd name="connsiteX3" fmla="*/ 2067466 w 2342309"/>
                  <a:gd name="connsiteY3" fmla="*/ 370372 h 827528"/>
                  <a:gd name="connsiteX4" fmla="*/ 2041851 w 2342309"/>
                  <a:gd name="connsiteY4" fmla="*/ 364480 h 827528"/>
                  <a:gd name="connsiteX5" fmla="*/ 1953384 w 2342309"/>
                  <a:gd name="connsiteY5" fmla="*/ 347867 h 827528"/>
                  <a:gd name="connsiteX6" fmla="*/ 1926460 w 2342309"/>
                  <a:gd name="connsiteY6" fmla="*/ 338537 h 827528"/>
                  <a:gd name="connsiteX7" fmla="*/ 1812705 w 2342309"/>
                  <a:gd name="connsiteY7" fmla="*/ 292545 h 827528"/>
                  <a:gd name="connsiteX8" fmla="*/ 1790036 w 2342309"/>
                  <a:gd name="connsiteY8" fmla="*/ 273313 h 827528"/>
                  <a:gd name="connsiteX9" fmla="*/ 1401144 w 2342309"/>
                  <a:gd name="connsiteY9" fmla="*/ 96625 h 827528"/>
                  <a:gd name="connsiteX10" fmla="*/ 1291890 w 2342309"/>
                  <a:gd name="connsiteY10" fmla="*/ 137217 h 827528"/>
                  <a:gd name="connsiteX11" fmla="*/ 1273313 w 2342309"/>
                  <a:gd name="connsiteY11" fmla="*/ 134680 h 827528"/>
                  <a:gd name="connsiteX12" fmla="*/ 1157022 w 2342309"/>
                  <a:gd name="connsiteY12" fmla="*/ 61762 h 827528"/>
                  <a:gd name="connsiteX13" fmla="*/ 1121504 w 2342309"/>
                  <a:gd name="connsiteY13" fmla="*/ 52924 h 827528"/>
                  <a:gd name="connsiteX14" fmla="*/ 1073220 w 2342309"/>
                  <a:gd name="connsiteY14" fmla="*/ 48341 h 827528"/>
                  <a:gd name="connsiteX15" fmla="*/ 976324 w 2342309"/>
                  <a:gd name="connsiteY15" fmla="*/ 63808 h 827528"/>
                  <a:gd name="connsiteX16" fmla="*/ 942034 w 2342309"/>
                  <a:gd name="connsiteY16" fmla="*/ 65772 h 827528"/>
                  <a:gd name="connsiteX17" fmla="*/ 777622 w 2342309"/>
                  <a:gd name="connsiteY17" fmla="*/ 78293 h 827528"/>
                  <a:gd name="connsiteX18" fmla="*/ 717144 w 2342309"/>
                  <a:gd name="connsiteY18" fmla="*/ 67491 h 827528"/>
                  <a:gd name="connsiteX19" fmla="*/ 402969 w 2342309"/>
                  <a:gd name="connsiteY19" fmla="*/ 35001 h 827528"/>
                  <a:gd name="connsiteX20" fmla="*/ 267200 w 2342309"/>
                  <a:gd name="connsiteY20" fmla="*/ 86395 h 827528"/>
                  <a:gd name="connsiteX21" fmla="*/ 213105 w 2342309"/>
                  <a:gd name="connsiteY21" fmla="*/ 101372 h 827528"/>
                  <a:gd name="connsiteX22" fmla="*/ 20132 w 2342309"/>
                  <a:gd name="connsiteY22" fmla="*/ 192539 h 827528"/>
                  <a:gd name="connsiteX23" fmla="*/ 0 w 2342309"/>
                  <a:gd name="connsiteY23" fmla="*/ 220691 h 827528"/>
                  <a:gd name="connsiteX24" fmla="*/ 28316 w 2342309"/>
                  <a:gd name="connsiteY24" fmla="*/ 225929 h 827528"/>
                  <a:gd name="connsiteX25" fmla="*/ 91822 w 2342309"/>
                  <a:gd name="connsiteY25" fmla="*/ 241805 h 827528"/>
                  <a:gd name="connsiteX26" fmla="*/ 91822 w 2342309"/>
                  <a:gd name="connsiteY26" fmla="*/ 241805 h 827528"/>
                  <a:gd name="connsiteX27" fmla="*/ 333243 w 2342309"/>
                  <a:gd name="connsiteY27" fmla="*/ 325116 h 827528"/>
                  <a:gd name="connsiteX28" fmla="*/ 923948 w 2342309"/>
                  <a:gd name="connsiteY28" fmla="*/ 543868 h 827528"/>
                  <a:gd name="connsiteX29" fmla="*/ 2137928 w 2342309"/>
                  <a:gd name="connsiteY29" fmla="*/ 753209 h 827528"/>
                  <a:gd name="connsiteX30" fmla="*/ 2307332 w 2342309"/>
                  <a:gd name="connsiteY30" fmla="*/ 827518 h 827528"/>
                  <a:gd name="connsiteX31" fmla="*/ 2325664 w 2342309"/>
                  <a:gd name="connsiteY31" fmla="*/ 808204 h 827528"/>
                  <a:gd name="connsiteX32" fmla="*/ 2324027 w 2342309"/>
                  <a:gd name="connsiteY32" fmla="*/ 609420 h 827528"/>
                  <a:gd name="connsiteX0" fmla="*/ 2324027 w 2342309"/>
                  <a:gd name="connsiteY0" fmla="*/ 609420 h 827530"/>
                  <a:gd name="connsiteX1" fmla="*/ 2236134 w 2342309"/>
                  <a:gd name="connsiteY1" fmla="*/ 472751 h 827530"/>
                  <a:gd name="connsiteX2" fmla="*/ 2156097 w 2342309"/>
                  <a:gd name="connsiteY2" fmla="*/ 412682 h 827530"/>
                  <a:gd name="connsiteX3" fmla="*/ 2067466 w 2342309"/>
                  <a:gd name="connsiteY3" fmla="*/ 370372 h 827530"/>
                  <a:gd name="connsiteX4" fmla="*/ 2041851 w 2342309"/>
                  <a:gd name="connsiteY4" fmla="*/ 364480 h 827530"/>
                  <a:gd name="connsiteX5" fmla="*/ 1953384 w 2342309"/>
                  <a:gd name="connsiteY5" fmla="*/ 347867 h 827530"/>
                  <a:gd name="connsiteX6" fmla="*/ 1926460 w 2342309"/>
                  <a:gd name="connsiteY6" fmla="*/ 338537 h 827530"/>
                  <a:gd name="connsiteX7" fmla="*/ 1812705 w 2342309"/>
                  <a:gd name="connsiteY7" fmla="*/ 292545 h 827530"/>
                  <a:gd name="connsiteX8" fmla="*/ 1790036 w 2342309"/>
                  <a:gd name="connsiteY8" fmla="*/ 273313 h 827530"/>
                  <a:gd name="connsiteX9" fmla="*/ 1401144 w 2342309"/>
                  <a:gd name="connsiteY9" fmla="*/ 96625 h 827530"/>
                  <a:gd name="connsiteX10" fmla="*/ 1291890 w 2342309"/>
                  <a:gd name="connsiteY10" fmla="*/ 137217 h 827530"/>
                  <a:gd name="connsiteX11" fmla="*/ 1273313 w 2342309"/>
                  <a:gd name="connsiteY11" fmla="*/ 134680 h 827530"/>
                  <a:gd name="connsiteX12" fmla="*/ 1157022 w 2342309"/>
                  <a:gd name="connsiteY12" fmla="*/ 61762 h 827530"/>
                  <a:gd name="connsiteX13" fmla="*/ 1121504 w 2342309"/>
                  <a:gd name="connsiteY13" fmla="*/ 52924 h 827530"/>
                  <a:gd name="connsiteX14" fmla="*/ 1073220 w 2342309"/>
                  <a:gd name="connsiteY14" fmla="*/ 48341 h 827530"/>
                  <a:gd name="connsiteX15" fmla="*/ 976324 w 2342309"/>
                  <a:gd name="connsiteY15" fmla="*/ 63808 h 827530"/>
                  <a:gd name="connsiteX16" fmla="*/ 942034 w 2342309"/>
                  <a:gd name="connsiteY16" fmla="*/ 65772 h 827530"/>
                  <a:gd name="connsiteX17" fmla="*/ 777622 w 2342309"/>
                  <a:gd name="connsiteY17" fmla="*/ 78293 h 827530"/>
                  <a:gd name="connsiteX18" fmla="*/ 717144 w 2342309"/>
                  <a:gd name="connsiteY18" fmla="*/ 67491 h 827530"/>
                  <a:gd name="connsiteX19" fmla="*/ 402969 w 2342309"/>
                  <a:gd name="connsiteY19" fmla="*/ 35001 h 827530"/>
                  <a:gd name="connsiteX20" fmla="*/ 267200 w 2342309"/>
                  <a:gd name="connsiteY20" fmla="*/ 86395 h 827530"/>
                  <a:gd name="connsiteX21" fmla="*/ 213105 w 2342309"/>
                  <a:gd name="connsiteY21" fmla="*/ 101372 h 827530"/>
                  <a:gd name="connsiteX22" fmla="*/ 20132 w 2342309"/>
                  <a:gd name="connsiteY22" fmla="*/ 192539 h 827530"/>
                  <a:gd name="connsiteX23" fmla="*/ 0 w 2342309"/>
                  <a:gd name="connsiteY23" fmla="*/ 220691 h 827530"/>
                  <a:gd name="connsiteX24" fmla="*/ 28316 w 2342309"/>
                  <a:gd name="connsiteY24" fmla="*/ 225929 h 827530"/>
                  <a:gd name="connsiteX25" fmla="*/ 91822 w 2342309"/>
                  <a:gd name="connsiteY25" fmla="*/ 241805 h 827530"/>
                  <a:gd name="connsiteX26" fmla="*/ 91822 w 2342309"/>
                  <a:gd name="connsiteY26" fmla="*/ 241805 h 827530"/>
                  <a:gd name="connsiteX27" fmla="*/ 333243 w 2342309"/>
                  <a:gd name="connsiteY27" fmla="*/ 325116 h 827530"/>
                  <a:gd name="connsiteX28" fmla="*/ 2137928 w 2342309"/>
                  <a:gd name="connsiteY28" fmla="*/ 753209 h 827530"/>
                  <a:gd name="connsiteX29" fmla="*/ 2307332 w 2342309"/>
                  <a:gd name="connsiteY29" fmla="*/ 827518 h 827530"/>
                  <a:gd name="connsiteX30" fmla="*/ 2325664 w 2342309"/>
                  <a:gd name="connsiteY30" fmla="*/ 808204 h 827530"/>
                  <a:gd name="connsiteX31" fmla="*/ 2324027 w 2342309"/>
                  <a:gd name="connsiteY31" fmla="*/ 609420 h 827530"/>
                  <a:gd name="connsiteX0" fmla="*/ 2324027 w 2344145"/>
                  <a:gd name="connsiteY0" fmla="*/ 609420 h 827528"/>
                  <a:gd name="connsiteX1" fmla="*/ 2236134 w 2344145"/>
                  <a:gd name="connsiteY1" fmla="*/ 472751 h 827528"/>
                  <a:gd name="connsiteX2" fmla="*/ 2156097 w 2344145"/>
                  <a:gd name="connsiteY2" fmla="*/ 412682 h 827528"/>
                  <a:gd name="connsiteX3" fmla="*/ 2067466 w 2344145"/>
                  <a:gd name="connsiteY3" fmla="*/ 370372 h 827528"/>
                  <a:gd name="connsiteX4" fmla="*/ 2041851 w 2344145"/>
                  <a:gd name="connsiteY4" fmla="*/ 364480 h 827528"/>
                  <a:gd name="connsiteX5" fmla="*/ 1953384 w 2344145"/>
                  <a:gd name="connsiteY5" fmla="*/ 347867 h 827528"/>
                  <a:gd name="connsiteX6" fmla="*/ 1926460 w 2344145"/>
                  <a:gd name="connsiteY6" fmla="*/ 338537 h 827528"/>
                  <a:gd name="connsiteX7" fmla="*/ 1812705 w 2344145"/>
                  <a:gd name="connsiteY7" fmla="*/ 292545 h 827528"/>
                  <a:gd name="connsiteX8" fmla="*/ 1790036 w 2344145"/>
                  <a:gd name="connsiteY8" fmla="*/ 273313 h 827528"/>
                  <a:gd name="connsiteX9" fmla="*/ 1401144 w 2344145"/>
                  <a:gd name="connsiteY9" fmla="*/ 96625 h 827528"/>
                  <a:gd name="connsiteX10" fmla="*/ 1291890 w 2344145"/>
                  <a:gd name="connsiteY10" fmla="*/ 137217 h 827528"/>
                  <a:gd name="connsiteX11" fmla="*/ 1273313 w 2344145"/>
                  <a:gd name="connsiteY11" fmla="*/ 134680 h 827528"/>
                  <a:gd name="connsiteX12" fmla="*/ 1157022 w 2344145"/>
                  <a:gd name="connsiteY12" fmla="*/ 61762 h 827528"/>
                  <a:gd name="connsiteX13" fmla="*/ 1121504 w 2344145"/>
                  <a:gd name="connsiteY13" fmla="*/ 52924 h 827528"/>
                  <a:gd name="connsiteX14" fmla="*/ 1073220 w 2344145"/>
                  <a:gd name="connsiteY14" fmla="*/ 48341 h 827528"/>
                  <a:gd name="connsiteX15" fmla="*/ 976324 w 2344145"/>
                  <a:gd name="connsiteY15" fmla="*/ 63808 h 827528"/>
                  <a:gd name="connsiteX16" fmla="*/ 942034 w 2344145"/>
                  <a:gd name="connsiteY16" fmla="*/ 65772 h 827528"/>
                  <a:gd name="connsiteX17" fmla="*/ 777622 w 2344145"/>
                  <a:gd name="connsiteY17" fmla="*/ 78293 h 827528"/>
                  <a:gd name="connsiteX18" fmla="*/ 717144 w 2344145"/>
                  <a:gd name="connsiteY18" fmla="*/ 67491 h 827528"/>
                  <a:gd name="connsiteX19" fmla="*/ 402969 w 2344145"/>
                  <a:gd name="connsiteY19" fmla="*/ 35001 h 827528"/>
                  <a:gd name="connsiteX20" fmla="*/ 267200 w 2344145"/>
                  <a:gd name="connsiteY20" fmla="*/ 86395 h 827528"/>
                  <a:gd name="connsiteX21" fmla="*/ 213105 w 2344145"/>
                  <a:gd name="connsiteY21" fmla="*/ 101372 h 827528"/>
                  <a:gd name="connsiteX22" fmla="*/ 20132 w 2344145"/>
                  <a:gd name="connsiteY22" fmla="*/ 192539 h 827528"/>
                  <a:gd name="connsiteX23" fmla="*/ 0 w 2344145"/>
                  <a:gd name="connsiteY23" fmla="*/ 220691 h 827528"/>
                  <a:gd name="connsiteX24" fmla="*/ 28316 w 2344145"/>
                  <a:gd name="connsiteY24" fmla="*/ 225929 h 827528"/>
                  <a:gd name="connsiteX25" fmla="*/ 91822 w 2344145"/>
                  <a:gd name="connsiteY25" fmla="*/ 241805 h 827528"/>
                  <a:gd name="connsiteX26" fmla="*/ 91822 w 2344145"/>
                  <a:gd name="connsiteY26" fmla="*/ 241805 h 827528"/>
                  <a:gd name="connsiteX27" fmla="*/ 2137928 w 2344145"/>
                  <a:gd name="connsiteY27" fmla="*/ 753209 h 827528"/>
                  <a:gd name="connsiteX28" fmla="*/ 2307332 w 2344145"/>
                  <a:gd name="connsiteY28" fmla="*/ 827518 h 827528"/>
                  <a:gd name="connsiteX29" fmla="*/ 2325664 w 2344145"/>
                  <a:gd name="connsiteY29" fmla="*/ 808204 h 827528"/>
                  <a:gd name="connsiteX30" fmla="*/ 2324027 w 2344145"/>
                  <a:gd name="connsiteY30" fmla="*/ 609420 h 827528"/>
                  <a:gd name="connsiteX0" fmla="*/ 2458824 w 2494616"/>
                  <a:gd name="connsiteY0" fmla="*/ 609420 h 827530"/>
                  <a:gd name="connsiteX1" fmla="*/ 2370931 w 2494616"/>
                  <a:gd name="connsiteY1" fmla="*/ 472751 h 827530"/>
                  <a:gd name="connsiteX2" fmla="*/ 2290894 w 2494616"/>
                  <a:gd name="connsiteY2" fmla="*/ 412682 h 827530"/>
                  <a:gd name="connsiteX3" fmla="*/ 2202263 w 2494616"/>
                  <a:gd name="connsiteY3" fmla="*/ 370372 h 827530"/>
                  <a:gd name="connsiteX4" fmla="*/ 2176648 w 2494616"/>
                  <a:gd name="connsiteY4" fmla="*/ 364480 h 827530"/>
                  <a:gd name="connsiteX5" fmla="*/ 2088181 w 2494616"/>
                  <a:gd name="connsiteY5" fmla="*/ 347867 h 827530"/>
                  <a:gd name="connsiteX6" fmla="*/ 2061257 w 2494616"/>
                  <a:gd name="connsiteY6" fmla="*/ 338537 h 827530"/>
                  <a:gd name="connsiteX7" fmla="*/ 1947502 w 2494616"/>
                  <a:gd name="connsiteY7" fmla="*/ 292545 h 827530"/>
                  <a:gd name="connsiteX8" fmla="*/ 1924833 w 2494616"/>
                  <a:gd name="connsiteY8" fmla="*/ 273313 h 827530"/>
                  <a:gd name="connsiteX9" fmla="*/ 1535941 w 2494616"/>
                  <a:gd name="connsiteY9" fmla="*/ 96625 h 827530"/>
                  <a:gd name="connsiteX10" fmla="*/ 1426687 w 2494616"/>
                  <a:gd name="connsiteY10" fmla="*/ 137217 h 827530"/>
                  <a:gd name="connsiteX11" fmla="*/ 1408110 w 2494616"/>
                  <a:gd name="connsiteY11" fmla="*/ 134680 h 827530"/>
                  <a:gd name="connsiteX12" fmla="*/ 1291819 w 2494616"/>
                  <a:gd name="connsiteY12" fmla="*/ 61762 h 827530"/>
                  <a:gd name="connsiteX13" fmla="*/ 1256301 w 2494616"/>
                  <a:gd name="connsiteY13" fmla="*/ 52924 h 827530"/>
                  <a:gd name="connsiteX14" fmla="*/ 1208017 w 2494616"/>
                  <a:gd name="connsiteY14" fmla="*/ 48341 h 827530"/>
                  <a:gd name="connsiteX15" fmla="*/ 1111121 w 2494616"/>
                  <a:gd name="connsiteY15" fmla="*/ 63808 h 827530"/>
                  <a:gd name="connsiteX16" fmla="*/ 1076831 w 2494616"/>
                  <a:gd name="connsiteY16" fmla="*/ 65772 h 827530"/>
                  <a:gd name="connsiteX17" fmla="*/ 912419 w 2494616"/>
                  <a:gd name="connsiteY17" fmla="*/ 78293 h 827530"/>
                  <a:gd name="connsiteX18" fmla="*/ 851941 w 2494616"/>
                  <a:gd name="connsiteY18" fmla="*/ 67491 h 827530"/>
                  <a:gd name="connsiteX19" fmla="*/ 537766 w 2494616"/>
                  <a:gd name="connsiteY19" fmla="*/ 35001 h 827530"/>
                  <a:gd name="connsiteX20" fmla="*/ 401997 w 2494616"/>
                  <a:gd name="connsiteY20" fmla="*/ 86395 h 827530"/>
                  <a:gd name="connsiteX21" fmla="*/ 347902 w 2494616"/>
                  <a:gd name="connsiteY21" fmla="*/ 101372 h 827530"/>
                  <a:gd name="connsiteX22" fmla="*/ 154929 w 2494616"/>
                  <a:gd name="connsiteY22" fmla="*/ 192539 h 827530"/>
                  <a:gd name="connsiteX23" fmla="*/ 134797 w 2494616"/>
                  <a:gd name="connsiteY23" fmla="*/ 220691 h 827530"/>
                  <a:gd name="connsiteX24" fmla="*/ 163113 w 2494616"/>
                  <a:gd name="connsiteY24" fmla="*/ 225929 h 827530"/>
                  <a:gd name="connsiteX25" fmla="*/ 226619 w 2494616"/>
                  <a:gd name="connsiteY25" fmla="*/ 241805 h 827530"/>
                  <a:gd name="connsiteX26" fmla="*/ 0 w 2494616"/>
                  <a:gd name="connsiteY26" fmla="*/ 496752 h 827530"/>
                  <a:gd name="connsiteX27" fmla="*/ 2272725 w 2494616"/>
                  <a:gd name="connsiteY27" fmla="*/ 753209 h 827530"/>
                  <a:gd name="connsiteX28" fmla="*/ 2442129 w 2494616"/>
                  <a:gd name="connsiteY28" fmla="*/ 827518 h 827530"/>
                  <a:gd name="connsiteX29" fmla="*/ 2460461 w 2494616"/>
                  <a:gd name="connsiteY29" fmla="*/ 808204 h 827530"/>
                  <a:gd name="connsiteX30" fmla="*/ 2458824 w 2494616"/>
                  <a:gd name="connsiteY30" fmla="*/ 609420 h 827530"/>
                  <a:gd name="connsiteX0" fmla="*/ 2458824 w 2477106"/>
                  <a:gd name="connsiteY0" fmla="*/ 609420 h 827528"/>
                  <a:gd name="connsiteX1" fmla="*/ 2370931 w 2477106"/>
                  <a:gd name="connsiteY1" fmla="*/ 472751 h 827528"/>
                  <a:gd name="connsiteX2" fmla="*/ 2290894 w 2477106"/>
                  <a:gd name="connsiteY2" fmla="*/ 412682 h 827528"/>
                  <a:gd name="connsiteX3" fmla="*/ 2202263 w 2477106"/>
                  <a:gd name="connsiteY3" fmla="*/ 370372 h 827528"/>
                  <a:gd name="connsiteX4" fmla="*/ 2176648 w 2477106"/>
                  <a:gd name="connsiteY4" fmla="*/ 364480 h 827528"/>
                  <a:gd name="connsiteX5" fmla="*/ 2088181 w 2477106"/>
                  <a:gd name="connsiteY5" fmla="*/ 347867 h 827528"/>
                  <a:gd name="connsiteX6" fmla="*/ 2061257 w 2477106"/>
                  <a:gd name="connsiteY6" fmla="*/ 338537 h 827528"/>
                  <a:gd name="connsiteX7" fmla="*/ 1947502 w 2477106"/>
                  <a:gd name="connsiteY7" fmla="*/ 292545 h 827528"/>
                  <a:gd name="connsiteX8" fmla="*/ 1924833 w 2477106"/>
                  <a:gd name="connsiteY8" fmla="*/ 273313 h 827528"/>
                  <a:gd name="connsiteX9" fmla="*/ 1535941 w 2477106"/>
                  <a:gd name="connsiteY9" fmla="*/ 96625 h 827528"/>
                  <a:gd name="connsiteX10" fmla="*/ 1426687 w 2477106"/>
                  <a:gd name="connsiteY10" fmla="*/ 137217 h 827528"/>
                  <a:gd name="connsiteX11" fmla="*/ 1408110 w 2477106"/>
                  <a:gd name="connsiteY11" fmla="*/ 134680 h 827528"/>
                  <a:gd name="connsiteX12" fmla="*/ 1291819 w 2477106"/>
                  <a:gd name="connsiteY12" fmla="*/ 61762 h 827528"/>
                  <a:gd name="connsiteX13" fmla="*/ 1256301 w 2477106"/>
                  <a:gd name="connsiteY13" fmla="*/ 52924 h 827528"/>
                  <a:gd name="connsiteX14" fmla="*/ 1208017 w 2477106"/>
                  <a:gd name="connsiteY14" fmla="*/ 48341 h 827528"/>
                  <a:gd name="connsiteX15" fmla="*/ 1111121 w 2477106"/>
                  <a:gd name="connsiteY15" fmla="*/ 63808 h 827528"/>
                  <a:gd name="connsiteX16" fmla="*/ 1076831 w 2477106"/>
                  <a:gd name="connsiteY16" fmla="*/ 65772 h 827528"/>
                  <a:gd name="connsiteX17" fmla="*/ 912419 w 2477106"/>
                  <a:gd name="connsiteY17" fmla="*/ 78293 h 827528"/>
                  <a:gd name="connsiteX18" fmla="*/ 851941 w 2477106"/>
                  <a:gd name="connsiteY18" fmla="*/ 67491 h 827528"/>
                  <a:gd name="connsiteX19" fmla="*/ 537766 w 2477106"/>
                  <a:gd name="connsiteY19" fmla="*/ 35001 h 827528"/>
                  <a:gd name="connsiteX20" fmla="*/ 401997 w 2477106"/>
                  <a:gd name="connsiteY20" fmla="*/ 86395 h 827528"/>
                  <a:gd name="connsiteX21" fmla="*/ 347902 w 2477106"/>
                  <a:gd name="connsiteY21" fmla="*/ 101372 h 827528"/>
                  <a:gd name="connsiteX22" fmla="*/ 154929 w 2477106"/>
                  <a:gd name="connsiteY22" fmla="*/ 192539 h 827528"/>
                  <a:gd name="connsiteX23" fmla="*/ 134797 w 2477106"/>
                  <a:gd name="connsiteY23" fmla="*/ 220691 h 827528"/>
                  <a:gd name="connsiteX24" fmla="*/ 163113 w 2477106"/>
                  <a:gd name="connsiteY24" fmla="*/ 225929 h 827528"/>
                  <a:gd name="connsiteX25" fmla="*/ 226619 w 2477106"/>
                  <a:gd name="connsiteY25" fmla="*/ 241805 h 827528"/>
                  <a:gd name="connsiteX26" fmla="*/ 0 w 2477106"/>
                  <a:gd name="connsiteY26" fmla="*/ 496752 h 827528"/>
                  <a:gd name="connsiteX27" fmla="*/ 2442129 w 2477106"/>
                  <a:gd name="connsiteY27" fmla="*/ 827518 h 827528"/>
                  <a:gd name="connsiteX28" fmla="*/ 2460461 w 2477106"/>
                  <a:gd name="connsiteY28" fmla="*/ 808204 h 827528"/>
                  <a:gd name="connsiteX29" fmla="*/ 2458824 w 2477106"/>
                  <a:gd name="connsiteY29" fmla="*/ 609420 h 827528"/>
                  <a:gd name="connsiteX0" fmla="*/ 2458824 w 2477106"/>
                  <a:gd name="connsiteY0" fmla="*/ 609420 h 891901"/>
                  <a:gd name="connsiteX1" fmla="*/ 2370931 w 2477106"/>
                  <a:gd name="connsiteY1" fmla="*/ 472751 h 891901"/>
                  <a:gd name="connsiteX2" fmla="*/ 2290894 w 2477106"/>
                  <a:gd name="connsiteY2" fmla="*/ 412682 h 891901"/>
                  <a:gd name="connsiteX3" fmla="*/ 2202263 w 2477106"/>
                  <a:gd name="connsiteY3" fmla="*/ 370372 h 891901"/>
                  <a:gd name="connsiteX4" fmla="*/ 2176648 w 2477106"/>
                  <a:gd name="connsiteY4" fmla="*/ 364480 h 891901"/>
                  <a:gd name="connsiteX5" fmla="*/ 2088181 w 2477106"/>
                  <a:gd name="connsiteY5" fmla="*/ 347867 h 891901"/>
                  <a:gd name="connsiteX6" fmla="*/ 2061257 w 2477106"/>
                  <a:gd name="connsiteY6" fmla="*/ 338537 h 891901"/>
                  <a:gd name="connsiteX7" fmla="*/ 1947502 w 2477106"/>
                  <a:gd name="connsiteY7" fmla="*/ 292545 h 891901"/>
                  <a:gd name="connsiteX8" fmla="*/ 1924833 w 2477106"/>
                  <a:gd name="connsiteY8" fmla="*/ 273313 h 891901"/>
                  <a:gd name="connsiteX9" fmla="*/ 1535941 w 2477106"/>
                  <a:gd name="connsiteY9" fmla="*/ 96625 h 891901"/>
                  <a:gd name="connsiteX10" fmla="*/ 1426687 w 2477106"/>
                  <a:gd name="connsiteY10" fmla="*/ 137217 h 891901"/>
                  <a:gd name="connsiteX11" fmla="*/ 1408110 w 2477106"/>
                  <a:gd name="connsiteY11" fmla="*/ 134680 h 891901"/>
                  <a:gd name="connsiteX12" fmla="*/ 1291819 w 2477106"/>
                  <a:gd name="connsiteY12" fmla="*/ 61762 h 891901"/>
                  <a:gd name="connsiteX13" fmla="*/ 1256301 w 2477106"/>
                  <a:gd name="connsiteY13" fmla="*/ 52924 h 891901"/>
                  <a:gd name="connsiteX14" fmla="*/ 1208017 w 2477106"/>
                  <a:gd name="connsiteY14" fmla="*/ 48341 h 891901"/>
                  <a:gd name="connsiteX15" fmla="*/ 1111121 w 2477106"/>
                  <a:gd name="connsiteY15" fmla="*/ 63808 h 891901"/>
                  <a:gd name="connsiteX16" fmla="*/ 1076831 w 2477106"/>
                  <a:gd name="connsiteY16" fmla="*/ 65772 h 891901"/>
                  <a:gd name="connsiteX17" fmla="*/ 912419 w 2477106"/>
                  <a:gd name="connsiteY17" fmla="*/ 78293 h 891901"/>
                  <a:gd name="connsiteX18" fmla="*/ 851941 w 2477106"/>
                  <a:gd name="connsiteY18" fmla="*/ 67491 h 891901"/>
                  <a:gd name="connsiteX19" fmla="*/ 537766 w 2477106"/>
                  <a:gd name="connsiteY19" fmla="*/ 35001 h 891901"/>
                  <a:gd name="connsiteX20" fmla="*/ 401997 w 2477106"/>
                  <a:gd name="connsiteY20" fmla="*/ 86395 h 891901"/>
                  <a:gd name="connsiteX21" fmla="*/ 347902 w 2477106"/>
                  <a:gd name="connsiteY21" fmla="*/ 101372 h 891901"/>
                  <a:gd name="connsiteX22" fmla="*/ 154929 w 2477106"/>
                  <a:gd name="connsiteY22" fmla="*/ 192539 h 891901"/>
                  <a:gd name="connsiteX23" fmla="*/ 134797 w 2477106"/>
                  <a:gd name="connsiteY23" fmla="*/ 220691 h 891901"/>
                  <a:gd name="connsiteX24" fmla="*/ 163113 w 2477106"/>
                  <a:gd name="connsiteY24" fmla="*/ 225929 h 891901"/>
                  <a:gd name="connsiteX25" fmla="*/ 226619 w 2477106"/>
                  <a:gd name="connsiteY25" fmla="*/ 241805 h 891901"/>
                  <a:gd name="connsiteX26" fmla="*/ 0 w 2477106"/>
                  <a:gd name="connsiteY26" fmla="*/ 496752 h 891901"/>
                  <a:gd name="connsiteX27" fmla="*/ 2442129 w 2477106"/>
                  <a:gd name="connsiteY27" fmla="*/ 827518 h 891901"/>
                  <a:gd name="connsiteX28" fmla="*/ 2460461 w 2477106"/>
                  <a:gd name="connsiteY28" fmla="*/ 808204 h 891901"/>
                  <a:gd name="connsiteX29" fmla="*/ 2458824 w 2477106"/>
                  <a:gd name="connsiteY29" fmla="*/ 609420 h 891901"/>
                  <a:gd name="connsiteX0" fmla="*/ 2458824 w 2477106"/>
                  <a:gd name="connsiteY0" fmla="*/ 609420 h 916600"/>
                  <a:gd name="connsiteX1" fmla="*/ 2370931 w 2477106"/>
                  <a:gd name="connsiteY1" fmla="*/ 472751 h 916600"/>
                  <a:gd name="connsiteX2" fmla="*/ 2290894 w 2477106"/>
                  <a:gd name="connsiteY2" fmla="*/ 412682 h 916600"/>
                  <a:gd name="connsiteX3" fmla="*/ 2202263 w 2477106"/>
                  <a:gd name="connsiteY3" fmla="*/ 370372 h 916600"/>
                  <a:gd name="connsiteX4" fmla="*/ 2176648 w 2477106"/>
                  <a:gd name="connsiteY4" fmla="*/ 364480 h 916600"/>
                  <a:gd name="connsiteX5" fmla="*/ 2088181 w 2477106"/>
                  <a:gd name="connsiteY5" fmla="*/ 347867 h 916600"/>
                  <a:gd name="connsiteX6" fmla="*/ 2061257 w 2477106"/>
                  <a:gd name="connsiteY6" fmla="*/ 338537 h 916600"/>
                  <a:gd name="connsiteX7" fmla="*/ 1947502 w 2477106"/>
                  <a:gd name="connsiteY7" fmla="*/ 292545 h 916600"/>
                  <a:gd name="connsiteX8" fmla="*/ 1924833 w 2477106"/>
                  <a:gd name="connsiteY8" fmla="*/ 273313 h 916600"/>
                  <a:gd name="connsiteX9" fmla="*/ 1535941 w 2477106"/>
                  <a:gd name="connsiteY9" fmla="*/ 96625 h 916600"/>
                  <a:gd name="connsiteX10" fmla="*/ 1426687 w 2477106"/>
                  <a:gd name="connsiteY10" fmla="*/ 137217 h 916600"/>
                  <a:gd name="connsiteX11" fmla="*/ 1408110 w 2477106"/>
                  <a:gd name="connsiteY11" fmla="*/ 134680 h 916600"/>
                  <a:gd name="connsiteX12" fmla="*/ 1291819 w 2477106"/>
                  <a:gd name="connsiteY12" fmla="*/ 61762 h 916600"/>
                  <a:gd name="connsiteX13" fmla="*/ 1256301 w 2477106"/>
                  <a:gd name="connsiteY13" fmla="*/ 52924 h 916600"/>
                  <a:gd name="connsiteX14" fmla="*/ 1208017 w 2477106"/>
                  <a:gd name="connsiteY14" fmla="*/ 48341 h 916600"/>
                  <a:gd name="connsiteX15" fmla="*/ 1111121 w 2477106"/>
                  <a:gd name="connsiteY15" fmla="*/ 63808 h 916600"/>
                  <a:gd name="connsiteX16" fmla="*/ 1076831 w 2477106"/>
                  <a:gd name="connsiteY16" fmla="*/ 65772 h 916600"/>
                  <a:gd name="connsiteX17" fmla="*/ 912419 w 2477106"/>
                  <a:gd name="connsiteY17" fmla="*/ 78293 h 916600"/>
                  <a:gd name="connsiteX18" fmla="*/ 851941 w 2477106"/>
                  <a:gd name="connsiteY18" fmla="*/ 67491 h 916600"/>
                  <a:gd name="connsiteX19" fmla="*/ 537766 w 2477106"/>
                  <a:gd name="connsiteY19" fmla="*/ 35001 h 916600"/>
                  <a:gd name="connsiteX20" fmla="*/ 401997 w 2477106"/>
                  <a:gd name="connsiteY20" fmla="*/ 86395 h 916600"/>
                  <a:gd name="connsiteX21" fmla="*/ 347902 w 2477106"/>
                  <a:gd name="connsiteY21" fmla="*/ 101372 h 916600"/>
                  <a:gd name="connsiteX22" fmla="*/ 154929 w 2477106"/>
                  <a:gd name="connsiteY22" fmla="*/ 192539 h 916600"/>
                  <a:gd name="connsiteX23" fmla="*/ 134797 w 2477106"/>
                  <a:gd name="connsiteY23" fmla="*/ 220691 h 916600"/>
                  <a:gd name="connsiteX24" fmla="*/ 163113 w 2477106"/>
                  <a:gd name="connsiteY24" fmla="*/ 225929 h 916600"/>
                  <a:gd name="connsiteX25" fmla="*/ 226619 w 2477106"/>
                  <a:gd name="connsiteY25" fmla="*/ 241805 h 916600"/>
                  <a:gd name="connsiteX26" fmla="*/ 0 w 2477106"/>
                  <a:gd name="connsiteY26" fmla="*/ 496752 h 916600"/>
                  <a:gd name="connsiteX27" fmla="*/ 2442129 w 2477106"/>
                  <a:gd name="connsiteY27" fmla="*/ 827518 h 916600"/>
                  <a:gd name="connsiteX28" fmla="*/ 2460461 w 2477106"/>
                  <a:gd name="connsiteY28" fmla="*/ 808204 h 916600"/>
                  <a:gd name="connsiteX29" fmla="*/ 2458824 w 2477106"/>
                  <a:gd name="connsiteY29" fmla="*/ 609420 h 9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77106" h="916600">
                    <a:moveTo>
                      <a:pt x="2458824" y="609420"/>
                    </a:moveTo>
                    <a:cubicBezTo>
                      <a:pt x="2439592" y="557208"/>
                      <a:pt x="2404320" y="515634"/>
                      <a:pt x="2370931" y="472751"/>
                    </a:cubicBezTo>
                    <a:cubicBezTo>
                      <a:pt x="2347689" y="448200"/>
                      <a:pt x="2321173" y="427332"/>
                      <a:pt x="2290894" y="412682"/>
                    </a:cubicBezTo>
                    <a:cubicBezTo>
                      <a:pt x="2261432" y="398443"/>
                      <a:pt x="2231233" y="385840"/>
                      <a:pt x="2202263" y="370372"/>
                    </a:cubicBezTo>
                    <a:cubicBezTo>
                      <a:pt x="2194734" y="366362"/>
                      <a:pt x="2186387" y="360879"/>
                      <a:pt x="2176648" y="364480"/>
                    </a:cubicBezTo>
                    <a:cubicBezTo>
                      <a:pt x="2147432" y="357524"/>
                      <a:pt x="2118543" y="348604"/>
                      <a:pt x="2088181" y="347867"/>
                    </a:cubicBezTo>
                    <a:cubicBezTo>
                      <a:pt x="2077788" y="347622"/>
                      <a:pt x="2069604" y="344266"/>
                      <a:pt x="2061257" y="338537"/>
                    </a:cubicBezTo>
                    <a:cubicBezTo>
                      <a:pt x="2026803" y="314887"/>
                      <a:pt x="1989076" y="298682"/>
                      <a:pt x="1947502" y="292545"/>
                    </a:cubicBezTo>
                    <a:cubicBezTo>
                      <a:pt x="1935145" y="290744"/>
                      <a:pt x="1928925" y="286080"/>
                      <a:pt x="1924833" y="273313"/>
                    </a:cubicBezTo>
                    <a:cubicBezTo>
                      <a:pt x="1872702" y="109637"/>
                      <a:pt x="1692987" y="27063"/>
                      <a:pt x="1535941" y="96625"/>
                    </a:cubicBezTo>
                    <a:cubicBezTo>
                      <a:pt x="1500096" y="112502"/>
                      <a:pt x="1464087" y="126169"/>
                      <a:pt x="1426687" y="137217"/>
                    </a:cubicBezTo>
                    <a:cubicBezTo>
                      <a:pt x="1419813" y="139263"/>
                      <a:pt x="1414411" y="141390"/>
                      <a:pt x="1408110" y="134680"/>
                    </a:cubicBezTo>
                    <a:cubicBezTo>
                      <a:pt x="1375702" y="100471"/>
                      <a:pt x="1335602" y="78048"/>
                      <a:pt x="1291819" y="61762"/>
                    </a:cubicBezTo>
                    <a:cubicBezTo>
                      <a:pt x="1281098" y="54397"/>
                      <a:pt x="1270377" y="47031"/>
                      <a:pt x="1256301" y="52924"/>
                    </a:cubicBezTo>
                    <a:lnTo>
                      <a:pt x="1208017" y="48341"/>
                    </a:lnTo>
                    <a:cubicBezTo>
                      <a:pt x="1174872" y="48095"/>
                      <a:pt x="1142301" y="52433"/>
                      <a:pt x="1111121" y="63808"/>
                    </a:cubicBezTo>
                    <a:cubicBezTo>
                      <a:pt x="1099418" y="68064"/>
                      <a:pt x="1088861" y="68719"/>
                      <a:pt x="1076831" y="65772"/>
                    </a:cubicBezTo>
                    <a:cubicBezTo>
                      <a:pt x="1020772" y="52187"/>
                      <a:pt x="964713" y="54970"/>
                      <a:pt x="912419" y="78293"/>
                    </a:cubicBezTo>
                    <a:cubicBezTo>
                      <a:pt x="886313" y="89915"/>
                      <a:pt x="871745" y="82958"/>
                      <a:pt x="851941" y="67491"/>
                    </a:cubicBezTo>
                    <a:cubicBezTo>
                      <a:pt x="754472" y="-8536"/>
                      <a:pt x="647265" y="-21712"/>
                      <a:pt x="537766" y="35001"/>
                    </a:cubicBezTo>
                    <a:cubicBezTo>
                      <a:pt x="493655" y="57834"/>
                      <a:pt x="452491" y="81731"/>
                      <a:pt x="401997" y="86395"/>
                    </a:cubicBezTo>
                    <a:cubicBezTo>
                      <a:pt x="383666" y="88114"/>
                      <a:pt x="366234" y="99735"/>
                      <a:pt x="347902" y="101372"/>
                    </a:cubicBezTo>
                    <a:cubicBezTo>
                      <a:pt x="272039" y="108083"/>
                      <a:pt x="208287" y="138853"/>
                      <a:pt x="154929" y="192539"/>
                    </a:cubicBezTo>
                    <a:cubicBezTo>
                      <a:pt x="149446" y="202769"/>
                      <a:pt x="138070" y="208743"/>
                      <a:pt x="134797" y="220691"/>
                    </a:cubicBezTo>
                    <a:cubicBezTo>
                      <a:pt x="143881" y="224947"/>
                      <a:pt x="153210" y="226747"/>
                      <a:pt x="163113" y="225929"/>
                    </a:cubicBezTo>
                    <a:lnTo>
                      <a:pt x="226619" y="241805"/>
                    </a:lnTo>
                    <a:lnTo>
                      <a:pt x="0" y="496752"/>
                    </a:lnTo>
                    <a:cubicBezTo>
                      <a:pt x="389131" y="805299"/>
                      <a:pt x="1528939" y="1057194"/>
                      <a:pt x="2442129" y="827518"/>
                    </a:cubicBezTo>
                    <a:cubicBezTo>
                      <a:pt x="2455469" y="827927"/>
                      <a:pt x="2457515" y="816961"/>
                      <a:pt x="2460461" y="808204"/>
                    </a:cubicBezTo>
                    <a:cubicBezTo>
                      <a:pt x="2482557" y="741997"/>
                      <a:pt x="2483294" y="675709"/>
                      <a:pt x="2458824" y="609420"/>
                    </a:cubicBezTo>
                    <a:close/>
                  </a:path>
                </a:pathLst>
              </a:custGeom>
              <a:solidFill>
                <a:srgbClr val="79462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F9B7CF7-5C22-4D5D-B5C9-F894631D9D49}"/>
                  </a:ext>
                </a:extLst>
              </p:cNvPr>
              <p:cNvSpPr/>
              <p:nvPr/>
            </p:nvSpPr>
            <p:spPr>
              <a:xfrm>
                <a:off x="183988" y="5117059"/>
                <a:ext cx="1121721" cy="371705"/>
              </a:xfrm>
              <a:custGeom>
                <a:avLst/>
                <a:gdLst>
                  <a:gd name="connsiteX0" fmla="*/ 0 w 2290235"/>
                  <a:gd name="connsiteY0" fmla="*/ 172467 h 758916"/>
                  <a:gd name="connsiteX1" fmla="*/ 125948 w 2290235"/>
                  <a:gd name="connsiteY1" fmla="*/ 107488 h 758916"/>
                  <a:gd name="connsiteX2" fmla="*/ 255825 w 2290235"/>
                  <a:gd name="connsiteY2" fmla="*/ 79418 h 758916"/>
                  <a:gd name="connsiteX3" fmla="*/ 342818 w 2290235"/>
                  <a:gd name="connsiteY3" fmla="*/ 40790 h 758916"/>
                  <a:gd name="connsiteX4" fmla="*/ 613292 w 2290235"/>
                  <a:gd name="connsiteY4" fmla="*/ 29169 h 758916"/>
                  <a:gd name="connsiteX5" fmla="*/ 682936 w 2290235"/>
                  <a:gd name="connsiteY5" fmla="*/ 75162 h 758916"/>
                  <a:gd name="connsiteX6" fmla="*/ 718044 w 2290235"/>
                  <a:gd name="connsiteY6" fmla="*/ 81791 h 758916"/>
                  <a:gd name="connsiteX7" fmla="*/ 902261 w 2290235"/>
                  <a:gd name="connsiteY7" fmla="*/ 66323 h 758916"/>
                  <a:gd name="connsiteX8" fmla="*/ 926812 w 2290235"/>
                  <a:gd name="connsiteY8" fmla="*/ 63541 h 758916"/>
                  <a:gd name="connsiteX9" fmla="*/ 1225029 w 2290235"/>
                  <a:gd name="connsiteY9" fmla="*/ 130321 h 758916"/>
                  <a:gd name="connsiteX10" fmla="*/ 1251217 w 2290235"/>
                  <a:gd name="connsiteY10" fmla="*/ 135149 h 758916"/>
                  <a:gd name="connsiteX11" fmla="*/ 1395251 w 2290235"/>
                  <a:gd name="connsiteY11" fmla="*/ 80972 h 758916"/>
                  <a:gd name="connsiteX12" fmla="*/ 1655822 w 2290235"/>
                  <a:gd name="connsiteY12" fmla="*/ 139896 h 758916"/>
                  <a:gd name="connsiteX13" fmla="*/ 1745844 w 2290235"/>
                  <a:gd name="connsiteY13" fmla="*/ 277710 h 758916"/>
                  <a:gd name="connsiteX14" fmla="*/ 1760165 w 2290235"/>
                  <a:gd name="connsiteY14" fmla="*/ 290477 h 758916"/>
                  <a:gd name="connsiteX15" fmla="*/ 1861890 w 2290235"/>
                  <a:gd name="connsiteY15" fmla="*/ 326486 h 758916"/>
                  <a:gd name="connsiteX16" fmla="*/ 1952484 w 2290235"/>
                  <a:gd name="connsiteY16" fmla="*/ 353165 h 758916"/>
                  <a:gd name="connsiteX17" fmla="*/ 2042342 w 2290235"/>
                  <a:gd name="connsiteY17" fmla="*/ 386064 h 758916"/>
                  <a:gd name="connsiteX18" fmla="*/ 2144148 w 2290235"/>
                  <a:gd name="connsiteY18" fmla="*/ 439094 h 758916"/>
                  <a:gd name="connsiteX19" fmla="*/ 2288264 w 2290235"/>
                  <a:gd name="connsiteY19" fmla="*/ 676342 h 758916"/>
                  <a:gd name="connsiteX20" fmla="*/ 2284418 w 2290235"/>
                  <a:gd name="connsiteY20" fmla="*/ 758916 h 758916"/>
                  <a:gd name="connsiteX21" fmla="*/ 2277625 w 2290235"/>
                  <a:gd name="connsiteY21" fmla="*/ 719634 h 758916"/>
                  <a:gd name="connsiteX22" fmla="*/ 2195051 w 2290235"/>
                  <a:gd name="connsiteY22" fmla="*/ 557268 h 758916"/>
                  <a:gd name="connsiteX23" fmla="*/ 2051753 w 2290235"/>
                  <a:gd name="connsiteY23" fmla="*/ 456935 h 758916"/>
                  <a:gd name="connsiteX24" fmla="*/ 2000032 w 2290235"/>
                  <a:gd name="connsiteY24" fmla="*/ 429929 h 758916"/>
                  <a:gd name="connsiteX25" fmla="*/ 1898471 w 2290235"/>
                  <a:gd name="connsiteY25" fmla="*/ 408323 h 758916"/>
                  <a:gd name="connsiteX26" fmla="*/ 1871874 w 2290235"/>
                  <a:gd name="connsiteY26" fmla="*/ 397521 h 758916"/>
                  <a:gd name="connsiteX27" fmla="*/ 1759920 w 2290235"/>
                  <a:gd name="connsiteY27" fmla="*/ 352837 h 758916"/>
                  <a:gd name="connsiteX28" fmla="*/ 1735942 w 2290235"/>
                  <a:gd name="connsiteY28" fmla="*/ 333278 h 758916"/>
                  <a:gd name="connsiteX29" fmla="*/ 1515389 w 2290235"/>
                  <a:gd name="connsiteY29" fmla="*/ 137195 h 758916"/>
                  <a:gd name="connsiteX30" fmla="*/ 1308421 w 2290235"/>
                  <a:gd name="connsiteY30" fmla="*/ 174677 h 758916"/>
                  <a:gd name="connsiteX31" fmla="*/ 1228875 w 2290235"/>
                  <a:gd name="connsiteY31" fmla="*/ 199146 h 758916"/>
                  <a:gd name="connsiteX32" fmla="*/ 1215290 w 2290235"/>
                  <a:gd name="connsiteY32" fmla="*/ 191371 h 758916"/>
                  <a:gd name="connsiteX33" fmla="*/ 977797 w 2290235"/>
                  <a:gd name="connsiteY33" fmla="*/ 109779 h 758916"/>
                  <a:gd name="connsiteX34" fmla="*/ 949399 w 2290235"/>
                  <a:gd name="connsiteY34" fmla="*/ 116326 h 758916"/>
                  <a:gd name="connsiteX35" fmla="*/ 853977 w 2290235"/>
                  <a:gd name="connsiteY35" fmla="*/ 119682 h 758916"/>
                  <a:gd name="connsiteX36" fmla="*/ 708960 w 2290235"/>
                  <a:gd name="connsiteY36" fmla="*/ 142433 h 758916"/>
                  <a:gd name="connsiteX37" fmla="*/ 677043 w 2290235"/>
                  <a:gd name="connsiteY37" fmla="*/ 137768 h 758916"/>
                  <a:gd name="connsiteX38" fmla="*/ 532436 w 2290235"/>
                  <a:gd name="connsiteY38" fmla="*/ 66405 h 758916"/>
                  <a:gd name="connsiteX39" fmla="*/ 311720 w 2290235"/>
                  <a:gd name="connsiteY39" fmla="*/ 115590 h 758916"/>
                  <a:gd name="connsiteX40" fmla="*/ 265563 w 2290235"/>
                  <a:gd name="connsiteY40" fmla="*/ 136704 h 758916"/>
                  <a:gd name="connsiteX41" fmla="*/ 155983 w 2290235"/>
                  <a:gd name="connsiteY41" fmla="*/ 161501 h 758916"/>
                  <a:gd name="connsiteX42" fmla="*/ 86584 w 2290235"/>
                  <a:gd name="connsiteY42" fmla="*/ 175495 h 758916"/>
                  <a:gd name="connsiteX43" fmla="*/ 63424 w 2290235"/>
                  <a:gd name="connsiteY43" fmla="*/ 188343 h 758916"/>
                  <a:gd name="connsiteX44" fmla="*/ 0 w 2290235"/>
                  <a:gd name="connsiteY44" fmla="*/ 172467 h 75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290235" h="758916">
                    <a:moveTo>
                      <a:pt x="0" y="172467"/>
                    </a:moveTo>
                    <a:cubicBezTo>
                      <a:pt x="33308" y="134003"/>
                      <a:pt x="78564" y="114690"/>
                      <a:pt x="125948" y="107488"/>
                    </a:cubicBezTo>
                    <a:cubicBezTo>
                      <a:pt x="170304" y="100777"/>
                      <a:pt x="211551" y="79172"/>
                      <a:pt x="255825" y="79418"/>
                    </a:cubicBezTo>
                    <a:cubicBezTo>
                      <a:pt x="292815" y="79581"/>
                      <a:pt x="315321" y="56421"/>
                      <a:pt x="342818" y="40790"/>
                    </a:cubicBezTo>
                    <a:cubicBezTo>
                      <a:pt x="431121" y="-9458"/>
                      <a:pt x="521061" y="-13223"/>
                      <a:pt x="613292" y="29169"/>
                    </a:cubicBezTo>
                    <a:cubicBezTo>
                      <a:pt x="638907" y="40954"/>
                      <a:pt x="661985" y="56421"/>
                      <a:pt x="682936" y="75162"/>
                    </a:cubicBezTo>
                    <a:cubicBezTo>
                      <a:pt x="693084" y="84164"/>
                      <a:pt x="702331" y="88747"/>
                      <a:pt x="718044" y="81791"/>
                    </a:cubicBezTo>
                    <a:cubicBezTo>
                      <a:pt x="777213" y="55357"/>
                      <a:pt x="839246" y="51838"/>
                      <a:pt x="902261" y="66323"/>
                    </a:cubicBezTo>
                    <a:cubicBezTo>
                      <a:pt x="911017" y="68369"/>
                      <a:pt x="918710" y="66078"/>
                      <a:pt x="926812" y="63541"/>
                    </a:cubicBezTo>
                    <a:cubicBezTo>
                      <a:pt x="1039175" y="27860"/>
                      <a:pt x="1138526" y="51183"/>
                      <a:pt x="1225029" y="130321"/>
                    </a:cubicBezTo>
                    <a:cubicBezTo>
                      <a:pt x="1233867" y="138422"/>
                      <a:pt x="1240905" y="136949"/>
                      <a:pt x="1251217" y="135149"/>
                    </a:cubicBezTo>
                    <a:cubicBezTo>
                      <a:pt x="1302938" y="126392"/>
                      <a:pt x="1345248" y="93248"/>
                      <a:pt x="1395251" y="80972"/>
                    </a:cubicBezTo>
                    <a:cubicBezTo>
                      <a:pt x="1491656" y="57485"/>
                      <a:pt x="1578895" y="75653"/>
                      <a:pt x="1655822" y="139896"/>
                    </a:cubicBezTo>
                    <a:cubicBezTo>
                      <a:pt x="1700015" y="176804"/>
                      <a:pt x="1730049" y="222470"/>
                      <a:pt x="1745844" y="277710"/>
                    </a:cubicBezTo>
                    <a:cubicBezTo>
                      <a:pt x="1747890" y="284749"/>
                      <a:pt x="1751327" y="289577"/>
                      <a:pt x="1760165" y="290477"/>
                    </a:cubicBezTo>
                    <a:cubicBezTo>
                      <a:pt x="1796910" y="294242"/>
                      <a:pt x="1831855" y="306108"/>
                      <a:pt x="1861890" y="326486"/>
                    </a:cubicBezTo>
                    <a:cubicBezTo>
                      <a:pt x="1890124" y="345717"/>
                      <a:pt x="1921468" y="347354"/>
                      <a:pt x="1952484" y="353165"/>
                    </a:cubicBezTo>
                    <a:cubicBezTo>
                      <a:pt x="1984319" y="359139"/>
                      <a:pt x="2013862" y="370841"/>
                      <a:pt x="2042342" y="386064"/>
                    </a:cubicBezTo>
                    <a:cubicBezTo>
                      <a:pt x="2076141" y="404068"/>
                      <a:pt x="2114604" y="413479"/>
                      <a:pt x="2144148" y="439094"/>
                    </a:cubicBezTo>
                    <a:cubicBezTo>
                      <a:pt x="2217311" y="502682"/>
                      <a:pt x="2275825" y="575027"/>
                      <a:pt x="2288264" y="676342"/>
                    </a:cubicBezTo>
                    <a:cubicBezTo>
                      <a:pt x="2291538" y="703185"/>
                      <a:pt x="2291047" y="728472"/>
                      <a:pt x="2284418" y="758916"/>
                    </a:cubicBezTo>
                    <a:cubicBezTo>
                      <a:pt x="2275661" y="743940"/>
                      <a:pt x="2279590" y="731091"/>
                      <a:pt x="2277625" y="719634"/>
                    </a:cubicBezTo>
                    <a:cubicBezTo>
                      <a:pt x="2267068" y="656701"/>
                      <a:pt x="2232696" y="606289"/>
                      <a:pt x="2195051" y="557268"/>
                    </a:cubicBezTo>
                    <a:cubicBezTo>
                      <a:pt x="2157733" y="508738"/>
                      <a:pt x="2110104" y="475921"/>
                      <a:pt x="2051753" y="456935"/>
                    </a:cubicBezTo>
                    <a:cubicBezTo>
                      <a:pt x="2033749" y="451042"/>
                      <a:pt x="2018527" y="436967"/>
                      <a:pt x="2000032" y="429929"/>
                    </a:cubicBezTo>
                    <a:cubicBezTo>
                      <a:pt x="1967133" y="417407"/>
                      <a:pt x="1933661" y="408569"/>
                      <a:pt x="1898471" y="408323"/>
                    </a:cubicBezTo>
                    <a:cubicBezTo>
                      <a:pt x="1887505" y="408241"/>
                      <a:pt x="1880140" y="402431"/>
                      <a:pt x="1871874" y="397521"/>
                    </a:cubicBezTo>
                    <a:cubicBezTo>
                      <a:pt x="1836929" y="376652"/>
                      <a:pt x="1801248" y="357911"/>
                      <a:pt x="1759920" y="352837"/>
                    </a:cubicBezTo>
                    <a:cubicBezTo>
                      <a:pt x="1748463" y="351446"/>
                      <a:pt x="1740525" y="346290"/>
                      <a:pt x="1735942" y="333278"/>
                    </a:cubicBezTo>
                    <a:cubicBezTo>
                      <a:pt x="1698623" y="227544"/>
                      <a:pt x="1626443" y="160764"/>
                      <a:pt x="1515389" y="137195"/>
                    </a:cubicBezTo>
                    <a:cubicBezTo>
                      <a:pt x="1440998" y="121400"/>
                      <a:pt x="1373237" y="138668"/>
                      <a:pt x="1308421" y="174677"/>
                    </a:cubicBezTo>
                    <a:cubicBezTo>
                      <a:pt x="1283788" y="188343"/>
                      <a:pt x="1254736" y="188753"/>
                      <a:pt x="1228875" y="199146"/>
                    </a:cubicBezTo>
                    <a:cubicBezTo>
                      <a:pt x="1222164" y="201847"/>
                      <a:pt x="1218973" y="195136"/>
                      <a:pt x="1215290" y="191371"/>
                    </a:cubicBezTo>
                    <a:cubicBezTo>
                      <a:pt x="1149410" y="125410"/>
                      <a:pt x="1068719" y="102578"/>
                      <a:pt x="977797" y="109779"/>
                    </a:cubicBezTo>
                    <a:cubicBezTo>
                      <a:pt x="968222" y="110516"/>
                      <a:pt x="958320" y="112726"/>
                      <a:pt x="949399" y="116326"/>
                    </a:cubicBezTo>
                    <a:cubicBezTo>
                      <a:pt x="917810" y="129175"/>
                      <a:pt x="886793" y="125165"/>
                      <a:pt x="853977" y="119682"/>
                    </a:cubicBezTo>
                    <a:cubicBezTo>
                      <a:pt x="804137" y="111253"/>
                      <a:pt x="755280" y="122791"/>
                      <a:pt x="708960" y="142433"/>
                    </a:cubicBezTo>
                    <a:cubicBezTo>
                      <a:pt x="696193" y="147834"/>
                      <a:pt x="687846" y="146770"/>
                      <a:pt x="677043" y="137768"/>
                    </a:cubicBezTo>
                    <a:cubicBezTo>
                      <a:pt x="634733" y="102332"/>
                      <a:pt x="588086" y="74835"/>
                      <a:pt x="532436" y="66405"/>
                    </a:cubicBezTo>
                    <a:cubicBezTo>
                      <a:pt x="452644" y="54375"/>
                      <a:pt x="377926" y="66896"/>
                      <a:pt x="311720" y="115590"/>
                    </a:cubicBezTo>
                    <a:cubicBezTo>
                      <a:pt x="297562" y="125983"/>
                      <a:pt x="284222" y="136213"/>
                      <a:pt x="265563" y="136704"/>
                    </a:cubicBezTo>
                    <a:cubicBezTo>
                      <a:pt x="227427" y="137522"/>
                      <a:pt x="192728" y="154299"/>
                      <a:pt x="155983" y="161501"/>
                    </a:cubicBezTo>
                    <a:cubicBezTo>
                      <a:pt x="132823" y="166002"/>
                      <a:pt x="109171" y="167802"/>
                      <a:pt x="86584" y="175495"/>
                    </a:cubicBezTo>
                    <a:cubicBezTo>
                      <a:pt x="78073" y="178441"/>
                      <a:pt x="68744" y="179751"/>
                      <a:pt x="63424" y="188343"/>
                    </a:cubicBezTo>
                    <a:cubicBezTo>
                      <a:pt x="42310" y="183106"/>
                      <a:pt x="21114" y="177786"/>
                      <a:pt x="0" y="172467"/>
                    </a:cubicBezTo>
                    <a:close/>
                  </a:path>
                </a:pathLst>
              </a:custGeom>
              <a:solidFill>
                <a:srgbClr val="A15B2C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627877-E158-4801-985F-57517A83628B}"/>
                  </a:ext>
                </a:extLst>
              </p:cNvPr>
              <p:cNvSpPr/>
              <p:nvPr/>
            </p:nvSpPr>
            <p:spPr>
              <a:xfrm>
                <a:off x="724504" y="3483848"/>
                <a:ext cx="757266" cy="1636275"/>
              </a:xfrm>
              <a:custGeom>
                <a:avLst/>
                <a:gdLst>
                  <a:gd name="connsiteX0" fmla="*/ 25618 w 1546122"/>
                  <a:gd name="connsiteY0" fmla="*/ 3340808 h 3340808"/>
                  <a:gd name="connsiteX1" fmla="*/ 2 w 1546122"/>
                  <a:gd name="connsiteY1" fmla="*/ 3336634 h 3340808"/>
                  <a:gd name="connsiteX2" fmla="*/ 23653 w 1546122"/>
                  <a:gd name="connsiteY2" fmla="*/ 2402866 h 3340808"/>
                  <a:gd name="connsiteX3" fmla="*/ 69892 w 1546122"/>
                  <a:gd name="connsiteY3" fmla="*/ 2125600 h 3340808"/>
                  <a:gd name="connsiteX4" fmla="*/ 199277 w 1546122"/>
                  <a:gd name="connsiteY4" fmla="*/ 1899400 h 3340808"/>
                  <a:gd name="connsiteX5" fmla="*/ 306730 w 1546122"/>
                  <a:gd name="connsiteY5" fmla="*/ 1779345 h 3340808"/>
                  <a:gd name="connsiteX6" fmla="*/ 532193 w 1546122"/>
                  <a:gd name="connsiteY6" fmla="*/ 1606422 h 3340808"/>
                  <a:gd name="connsiteX7" fmla="*/ 811833 w 1546122"/>
                  <a:gd name="connsiteY7" fmla="*/ 1411484 h 3340808"/>
                  <a:gd name="connsiteX8" fmla="*/ 972643 w 1546122"/>
                  <a:gd name="connsiteY8" fmla="*/ 1277925 h 3340808"/>
                  <a:gd name="connsiteX9" fmla="*/ 1080015 w 1546122"/>
                  <a:gd name="connsiteY9" fmla="*/ 1178083 h 3340808"/>
                  <a:gd name="connsiteX10" fmla="*/ 1297621 w 1546122"/>
                  <a:gd name="connsiteY10" fmla="*/ 877739 h 3340808"/>
                  <a:gd name="connsiteX11" fmla="*/ 1373485 w 1546122"/>
                  <a:gd name="connsiteY11" fmla="*/ 628379 h 3340808"/>
                  <a:gd name="connsiteX12" fmla="*/ 1409902 w 1546122"/>
                  <a:gd name="connsiteY12" fmla="*/ 409300 h 3340808"/>
                  <a:gd name="connsiteX13" fmla="*/ 1413994 w 1546122"/>
                  <a:gd name="connsiteY13" fmla="*/ 344648 h 3340808"/>
                  <a:gd name="connsiteX14" fmla="*/ 1418250 w 1546122"/>
                  <a:gd name="connsiteY14" fmla="*/ 71965 h 3340808"/>
                  <a:gd name="connsiteX15" fmla="*/ 1413913 w 1546122"/>
                  <a:gd name="connsiteY15" fmla="*/ 7395 h 3340808"/>
                  <a:gd name="connsiteX16" fmla="*/ 1428071 w 1546122"/>
                  <a:gd name="connsiteY16" fmla="*/ 10095 h 3340808"/>
                  <a:gd name="connsiteX17" fmla="*/ 1445256 w 1546122"/>
                  <a:gd name="connsiteY17" fmla="*/ 61735 h 3340808"/>
                  <a:gd name="connsiteX18" fmla="*/ 1543952 w 1546122"/>
                  <a:gd name="connsiteY18" fmla="*/ 882403 h 3340808"/>
                  <a:gd name="connsiteX19" fmla="*/ 1318081 w 1546122"/>
                  <a:gd name="connsiteY19" fmla="*/ 1520738 h 3340808"/>
                  <a:gd name="connsiteX20" fmla="*/ 937126 w 1546122"/>
                  <a:gd name="connsiteY20" fmla="*/ 1812161 h 3340808"/>
                  <a:gd name="connsiteX21" fmla="*/ 519754 w 1546122"/>
                  <a:gd name="connsiteY21" fmla="*/ 1976819 h 3340808"/>
                  <a:gd name="connsiteX22" fmla="*/ 234222 w 1546122"/>
                  <a:gd name="connsiteY22" fmla="*/ 2115861 h 3340808"/>
                  <a:gd name="connsiteX23" fmla="*/ 114330 w 1546122"/>
                  <a:gd name="connsiteY23" fmla="*/ 2225769 h 3340808"/>
                  <a:gd name="connsiteX24" fmla="*/ 52379 w 1546122"/>
                  <a:gd name="connsiteY24" fmla="*/ 2395910 h 3340808"/>
                  <a:gd name="connsiteX25" fmla="*/ 25618 w 1546122"/>
                  <a:gd name="connsiteY25" fmla="*/ 3340808 h 33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6122" h="3340808">
                    <a:moveTo>
                      <a:pt x="25618" y="3340808"/>
                    </a:moveTo>
                    <a:cubicBezTo>
                      <a:pt x="14979" y="3339417"/>
                      <a:pt x="10478" y="3339172"/>
                      <a:pt x="2" y="3336634"/>
                    </a:cubicBezTo>
                    <a:cubicBezTo>
                      <a:pt x="-243" y="3263881"/>
                      <a:pt x="17761" y="2469482"/>
                      <a:pt x="23653" y="2402866"/>
                    </a:cubicBezTo>
                    <a:cubicBezTo>
                      <a:pt x="31919" y="2309326"/>
                      <a:pt x="39694" y="2215458"/>
                      <a:pt x="69892" y="2125600"/>
                    </a:cubicBezTo>
                    <a:cubicBezTo>
                      <a:pt x="98044" y="2041880"/>
                      <a:pt x="145101" y="1968472"/>
                      <a:pt x="199277" y="1899400"/>
                    </a:cubicBezTo>
                    <a:cubicBezTo>
                      <a:pt x="232503" y="1857091"/>
                      <a:pt x="267693" y="1816499"/>
                      <a:pt x="306730" y="1779345"/>
                    </a:cubicBezTo>
                    <a:cubicBezTo>
                      <a:pt x="375719" y="1713711"/>
                      <a:pt x="453302" y="1659207"/>
                      <a:pt x="532193" y="1606422"/>
                    </a:cubicBezTo>
                    <a:cubicBezTo>
                      <a:pt x="626716" y="1543325"/>
                      <a:pt x="721565" y="1480555"/>
                      <a:pt x="811833" y="1411484"/>
                    </a:cubicBezTo>
                    <a:cubicBezTo>
                      <a:pt x="867155" y="1369174"/>
                      <a:pt x="921577" y="1325636"/>
                      <a:pt x="972643" y="1277925"/>
                    </a:cubicBezTo>
                    <a:cubicBezTo>
                      <a:pt x="1008325" y="1244535"/>
                      <a:pt x="1046297" y="1213519"/>
                      <a:pt x="1080015" y="1178083"/>
                    </a:cubicBezTo>
                    <a:cubicBezTo>
                      <a:pt x="1166026" y="1087816"/>
                      <a:pt x="1245491" y="992475"/>
                      <a:pt x="1297621" y="877739"/>
                    </a:cubicBezTo>
                    <a:cubicBezTo>
                      <a:pt x="1333793" y="798110"/>
                      <a:pt x="1358099" y="714800"/>
                      <a:pt x="1373485" y="628379"/>
                    </a:cubicBezTo>
                    <a:cubicBezTo>
                      <a:pt x="1386497" y="555707"/>
                      <a:pt x="1401309" y="482381"/>
                      <a:pt x="1409902" y="409300"/>
                    </a:cubicBezTo>
                    <a:cubicBezTo>
                      <a:pt x="1412439" y="387940"/>
                      <a:pt x="1412358" y="366253"/>
                      <a:pt x="1413994" y="344648"/>
                    </a:cubicBezTo>
                    <a:cubicBezTo>
                      <a:pt x="1420705" y="253890"/>
                      <a:pt x="1419559" y="162886"/>
                      <a:pt x="1418250" y="71965"/>
                    </a:cubicBezTo>
                    <a:cubicBezTo>
                      <a:pt x="1417923" y="50605"/>
                      <a:pt x="1414649" y="28918"/>
                      <a:pt x="1413913" y="7395"/>
                    </a:cubicBezTo>
                    <a:cubicBezTo>
                      <a:pt x="1421687" y="-7991"/>
                      <a:pt x="1425206" y="4530"/>
                      <a:pt x="1428071" y="10095"/>
                    </a:cubicBezTo>
                    <a:cubicBezTo>
                      <a:pt x="1436500" y="26299"/>
                      <a:pt x="1440919" y="44058"/>
                      <a:pt x="1445256" y="61735"/>
                    </a:cubicBezTo>
                    <a:cubicBezTo>
                      <a:pt x="1511135" y="331308"/>
                      <a:pt x="1556801" y="603746"/>
                      <a:pt x="1543952" y="882403"/>
                    </a:cubicBezTo>
                    <a:cubicBezTo>
                      <a:pt x="1533150" y="1117032"/>
                      <a:pt x="1466780" y="1334066"/>
                      <a:pt x="1318081" y="1520738"/>
                    </a:cubicBezTo>
                    <a:cubicBezTo>
                      <a:pt x="1217175" y="1647504"/>
                      <a:pt x="1080015" y="1738835"/>
                      <a:pt x="937126" y="1812161"/>
                    </a:cubicBezTo>
                    <a:cubicBezTo>
                      <a:pt x="803403" y="1880742"/>
                      <a:pt x="661251" y="1927880"/>
                      <a:pt x="519754" y="1976819"/>
                    </a:cubicBezTo>
                    <a:cubicBezTo>
                      <a:pt x="420485" y="2011109"/>
                      <a:pt x="321134" y="2054565"/>
                      <a:pt x="234222" y="2115861"/>
                    </a:cubicBezTo>
                    <a:cubicBezTo>
                      <a:pt x="187001" y="2149169"/>
                      <a:pt x="150502" y="2180595"/>
                      <a:pt x="114330" y="2225769"/>
                    </a:cubicBezTo>
                    <a:cubicBezTo>
                      <a:pt x="75948" y="2273808"/>
                      <a:pt x="61135" y="2336578"/>
                      <a:pt x="52379" y="2395910"/>
                    </a:cubicBezTo>
                    <a:cubicBezTo>
                      <a:pt x="30364" y="2546491"/>
                      <a:pt x="31510" y="3243749"/>
                      <a:pt x="25618" y="3340808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EB295D2-DDC3-45DF-ACBA-072E0FEE9E1A}"/>
                  </a:ext>
                </a:extLst>
              </p:cNvPr>
              <p:cNvSpPr/>
              <p:nvPr/>
            </p:nvSpPr>
            <p:spPr>
              <a:xfrm>
                <a:off x="181567" y="3984065"/>
                <a:ext cx="516492" cy="845697"/>
              </a:xfrm>
              <a:custGeom>
                <a:avLst/>
                <a:gdLst>
                  <a:gd name="connsiteX0" fmla="*/ 93819 w 1054529"/>
                  <a:gd name="connsiteY0" fmla="*/ 8328 h 1726673"/>
                  <a:gd name="connsiteX1" fmla="*/ 89891 w 1054529"/>
                  <a:gd name="connsiteY1" fmla="*/ 177895 h 1726673"/>
                  <a:gd name="connsiteX2" fmla="*/ 143413 w 1054529"/>
                  <a:gd name="connsiteY2" fmla="*/ 548457 h 1726673"/>
                  <a:gd name="connsiteX3" fmla="*/ 270589 w 1054529"/>
                  <a:gd name="connsiteY3" fmla="*/ 765081 h 1726673"/>
                  <a:gd name="connsiteX4" fmla="*/ 585091 w 1054529"/>
                  <a:gd name="connsiteY4" fmla="*/ 1039647 h 1726673"/>
                  <a:gd name="connsiteX5" fmla="*/ 804662 w 1054529"/>
                  <a:gd name="connsiteY5" fmla="*/ 1192847 h 1726673"/>
                  <a:gd name="connsiteX6" fmla="*/ 986014 w 1054529"/>
                  <a:gd name="connsiteY6" fmla="*/ 1398996 h 1726673"/>
                  <a:gd name="connsiteX7" fmla="*/ 1048456 w 1054529"/>
                  <a:gd name="connsiteY7" fmla="*/ 1594424 h 1726673"/>
                  <a:gd name="connsiteX8" fmla="*/ 1051157 w 1054529"/>
                  <a:gd name="connsiteY8" fmla="*/ 1726674 h 1726673"/>
                  <a:gd name="connsiteX9" fmla="*/ 1020795 w 1054529"/>
                  <a:gd name="connsiteY9" fmla="*/ 1591887 h 1726673"/>
                  <a:gd name="connsiteX10" fmla="*/ 903604 w 1054529"/>
                  <a:gd name="connsiteY10" fmla="*/ 1465448 h 1726673"/>
                  <a:gd name="connsiteX11" fmla="*/ 703429 w 1054529"/>
                  <a:gd name="connsiteY11" fmla="*/ 1375099 h 1726673"/>
                  <a:gd name="connsiteX12" fmla="*/ 391136 w 1054529"/>
                  <a:gd name="connsiteY12" fmla="*/ 1247760 h 1726673"/>
                  <a:gd name="connsiteX13" fmla="*/ 4698 w 1054529"/>
                  <a:gd name="connsiteY13" fmla="*/ 651736 h 1726673"/>
                  <a:gd name="connsiteX14" fmla="*/ 44881 w 1054529"/>
                  <a:gd name="connsiteY14" fmla="*/ 155308 h 1726673"/>
                  <a:gd name="connsiteX15" fmla="*/ 76715 w 1054529"/>
                  <a:gd name="connsiteY15" fmla="*/ 20603 h 1726673"/>
                  <a:gd name="connsiteX16" fmla="*/ 84163 w 1054529"/>
                  <a:gd name="connsiteY16" fmla="*/ 3499 h 1726673"/>
                  <a:gd name="connsiteX17" fmla="*/ 93819 w 1054529"/>
                  <a:gd name="connsiteY17" fmla="*/ 8328 h 172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529" h="1726673">
                    <a:moveTo>
                      <a:pt x="93819" y="8328"/>
                    </a:moveTo>
                    <a:cubicBezTo>
                      <a:pt x="85308" y="64714"/>
                      <a:pt x="87109" y="121591"/>
                      <a:pt x="89891" y="177895"/>
                    </a:cubicBezTo>
                    <a:cubicBezTo>
                      <a:pt x="96193" y="302943"/>
                      <a:pt x="102331" y="428319"/>
                      <a:pt x="143413" y="548457"/>
                    </a:cubicBezTo>
                    <a:cubicBezTo>
                      <a:pt x="171074" y="629394"/>
                      <a:pt x="214284" y="700838"/>
                      <a:pt x="270589" y="765081"/>
                    </a:cubicBezTo>
                    <a:cubicBezTo>
                      <a:pt x="363147" y="870815"/>
                      <a:pt x="470600" y="959118"/>
                      <a:pt x="585091" y="1039647"/>
                    </a:cubicBezTo>
                    <a:cubicBezTo>
                      <a:pt x="658090" y="1090959"/>
                      <a:pt x="734363" y="1137606"/>
                      <a:pt x="804662" y="1192847"/>
                    </a:cubicBezTo>
                    <a:cubicBezTo>
                      <a:pt x="877906" y="1250460"/>
                      <a:pt x="937484" y="1319531"/>
                      <a:pt x="986014" y="1398996"/>
                    </a:cubicBezTo>
                    <a:cubicBezTo>
                      <a:pt x="1022923" y="1459392"/>
                      <a:pt x="1039618" y="1525190"/>
                      <a:pt x="1048456" y="1594424"/>
                    </a:cubicBezTo>
                    <a:cubicBezTo>
                      <a:pt x="1053285" y="1632234"/>
                      <a:pt x="1057868" y="1676098"/>
                      <a:pt x="1051157" y="1726674"/>
                    </a:cubicBezTo>
                    <a:cubicBezTo>
                      <a:pt x="1045510" y="1683382"/>
                      <a:pt x="1039372" y="1632561"/>
                      <a:pt x="1020795" y="1591887"/>
                    </a:cubicBezTo>
                    <a:cubicBezTo>
                      <a:pt x="995753" y="1537056"/>
                      <a:pt x="952052" y="1498838"/>
                      <a:pt x="903604" y="1465448"/>
                    </a:cubicBezTo>
                    <a:cubicBezTo>
                      <a:pt x="842389" y="1423302"/>
                      <a:pt x="772991" y="1399078"/>
                      <a:pt x="703429" y="1375099"/>
                    </a:cubicBezTo>
                    <a:cubicBezTo>
                      <a:pt x="596958" y="1338354"/>
                      <a:pt x="490651" y="1301691"/>
                      <a:pt x="391136" y="1247760"/>
                    </a:cubicBezTo>
                    <a:cubicBezTo>
                      <a:pt x="153807" y="1119193"/>
                      <a:pt x="28840" y="917954"/>
                      <a:pt x="4698" y="651736"/>
                    </a:cubicBezTo>
                    <a:cubicBezTo>
                      <a:pt x="-10524" y="484132"/>
                      <a:pt x="13455" y="319311"/>
                      <a:pt x="44881" y="155308"/>
                    </a:cubicBezTo>
                    <a:cubicBezTo>
                      <a:pt x="53555" y="109970"/>
                      <a:pt x="63458" y="64877"/>
                      <a:pt x="76715" y="20603"/>
                    </a:cubicBezTo>
                    <a:cubicBezTo>
                      <a:pt x="78516" y="14629"/>
                      <a:pt x="80316" y="8000"/>
                      <a:pt x="84163" y="3499"/>
                    </a:cubicBezTo>
                    <a:cubicBezTo>
                      <a:pt x="90546" y="-3621"/>
                      <a:pt x="93328" y="1208"/>
                      <a:pt x="93819" y="8328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685CC40-0599-48F2-B85D-F885AEF684D2}"/>
                  </a:ext>
                </a:extLst>
              </p:cNvPr>
              <p:cNvSpPr/>
              <p:nvPr/>
            </p:nvSpPr>
            <p:spPr>
              <a:xfrm>
                <a:off x="271672" y="3552490"/>
                <a:ext cx="445358" cy="924023"/>
              </a:xfrm>
              <a:custGeom>
                <a:avLst/>
                <a:gdLst>
                  <a:gd name="connsiteX0" fmla="*/ 78190 w 909294"/>
                  <a:gd name="connsiteY0" fmla="*/ 6289 h 1886592"/>
                  <a:gd name="connsiteX1" fmla="*/ 73525 w 909294"/>
                  <a:gd name="connsiteY1" fmla="*/ 112842 h 1886592"/>
                  <a:gd name="connsiteX2" fmla="*/ 115999 w 909294"/>
                  <a:gd name="connsiteY2" fmla="*/ 451486 h 1886592"/>
                  <a:gd name="connsiteX3" fmla="*/ 223697 w 909294"/>
                  <a:gd name="connsiteY3" fmla="*/ 643560 h 1886592"/>
                  <a:gd name="connsiteX4" fmla="*/ 619710 w 909294"/>
                  <a:gd name="connsiteY4" fmla="*/ 966164 h 1886592"/>
                  <a:gd name="connsiteX5" fmla="*/ 852866 w 909294"/>
                  <a:gd name="connsiteY5" fmla="*/ 1217978 h 1886592"/>
                  <a:gd name="connsiteX6" fmla="*/ 889038 w 909294"/>
                  <a:gd name="connsiteY6" fmla="*/ 1358739 h 1886592"/>
                  <a:gd name="connsiteX7" fmla="*/ 907533 w 909294"/>
                  <a:gd name="connsiteY7" fmla="*/ 1788469 h 1886592"/>
                  <a:gd name="connsiteX8" fmla="*/ 898204 w 909294"/>
                  <a:gd name="connsiteY8" fmla="*/ 1886592 h 1886592"/>
                  <a:gd name="connsiteX9" fmla="*/ 875126 w 909294"/>
                  <a:gd name="connsiteY9" fmla="*/ 1382063 h 1886592"/>
                  <a:gd name="connsiteX10" fmla="*/ 795743 w 909294"/>
                  <a:gd name="connsiteY10" fmla="*/ 1265444 h 1886592"/>
                  <a:gd name="connsiteX11" fmla="*/ 601788 w 909294"/>
                  <a:gd name="connsiteY11" fmla="*/ 1168221 h 1886592"/>
                  <a:gd name="connsiteX12" fmla="*/ 324603 w 909294"/>
                  <a:gd name="connsiteY12" fmla="*/ 1054630 h 1886592"/>
                  <a:gd name="connsiteX13" fmla="*/ 1754 w 909294"/>
                  <a:gd name="connsiteY13" fmla="*/ 524649 h 1886592"/>
                  <a:gd name="connsiteX14" fmla="*/ 61495 w 909294"/>
                  <a:gd name="connsiteY14" fmla="*/ 28304 h 1886592"/>
                  <a:gd name="connsiteX15" fmla="*/ 71234 w 909294"/>
                  <a:gd name="connsiteY15" fmla="*/ 3016 h 1886592"/>
                  <a:gd name="connsiteX16" fmla="*/ 78190 w 909294"/>
                  <a:gd name="connsiteY16" fmla="*/ 6289 h 18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9294" h="1886592">
                    <a:moveTo>
                      <a:pt x="78190" y="6289"/>
                    </a:moveTo>
                    <a:cubicBezTo>
                      <a:pt x="74753" y="41725"/>
                      <a:pt x="71479" y="77243"/>
                      <a:pt x="73525" y="112842"/>
                    </a:cubicBezTo>
                    <a:cubicBezTo>
                      <a:pt x="80072" y="226678"/>
                      <a:pt x="82527" y="341169"/>
                      <a:pt x="115999" y="451486"/>
                    </a:cubicBezTo>
                    <a:cubicBezTo>
                      <a:pt x="137768" y="523258"/>
                      <a:pt x="174840" y="586682"/>
                      <a:pt x="223697" y="643560"/>
                    </a:cubicBezTo>
                    <a:cubicBezTo>
                      <a:pt x="336388" y="774827"/>
                      <a:pt x="476740" y="872050"/>
                      <a:pt x="619710" y="966164"/>
                    </a:cubicBezTo>
                    <a:cubicBezTo>
                      <a:pt x="718079" y="1030897"/>
                      <a:pt x="799017" y="1112080"/>
                      <a:pt x="852866" y="1217978"/>
                    </a:cubicBezTo>
                    <a:cubicBezTo>
                      <a:pt x="875289" y="1262007"/>
                      <a:pt x="883800" y="1310128"/>
                      <a:pt x="889038" y="1358739"/>
                    </a:cubicBezTo>
                    <a:cubicBezTo>
                      <a:pt x="900413" y="1463410"/>
                      <a:pt x="914244" y="1738548"/>
                      <a:pt x="907533" y="1788469"/>
                    </a:cubicBezTo>
                    <a:cubicBezTo>
                      <a:pt x="905651" y="1802709"/>
                      <a:pt x="901968" y="1872598"/>
                      <a:pt x="898204" y="1886592"/>
                    </a:cubicBezTo>
                    <a:cubicBezTo>
                      <a:pt x="897631" y="1811465"/>
                      <a:pt x="880527" y="1411443"/>
                      <a:pt x="875126" y="1382063"/>
                    </a:cubicBezTo>
                    <a:cubicBezTo>
                      <a:pt x="865796" y="1332060"/>
                      <a:pt x="832734" y="1296952"/>
                      <a:pt x="795743" y="1265444"/>
                    </a:cubicBezTo>
                    <a:cubicBezTo>
                      <a:pt x="739111" y="1217324"/>
                      <a:pt x="670777" y="1191954"/>
                      <a:pt x="601788" y="1168221"/>
                    </a:cubicBezTo>
                    <a:cubicBezTo>
                      <a:pt x="507265" y="1135650"/>
                      <a:pt x="412661" y="1103406"/>
                      <a:pt x="324603" y="1054630"/>
                    </a:cubicBezTo>
                    <a:cubicBezTo>
                      <a:pt x="116244" y="939157"/>
                      <a:pt x="14602" y="758460"/>
                      <a:pt x="1754" y="524649"/>
                    </a:cubicBezTo>
                    <a:cubicBezTo>
                      <a:pt x="-7576" y="355900"/>
                      <a:pt x="21476" y="191324"/>
                      <a:pt x="61495" y="28304"/>
                    </a:cubicBezTo>
                    <a:cubicBezTo>
                      <a:pt x="63623" y="19547"/>
                      <a:pt x="66651" y="10708"/>
                      <a:pt x="71234" y="3016"/>
                    </a:cubicBezTo>
                    <a:cubicBezTo>
                      <a:pt x="74753" y="-3040"/>
                      <a:pt x="77535" y="1052"/>
                      <a:pt x="78190" y="6289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F47655D-5318-4A6B-A9C0-D972AEF89B20}"/>
                  </a:ext>
                </a:extLst>
              </p:cNvPr>
              <p:cNvSpPr/>
              <p:nvPr/>
            </p:nvSpPr>
            <p:spPr>
              <a:xfrm>
                <a:off x="734223" y="3166619"/>
                <a:ext cx="426124" cy="1135422"/>
              </a:xfrm>
              <a:custGeom>
                <a:avLst/>
                <a:gdLst>
                  <a:gd name="connsiteX0" fmla="*/ 11257 w 870023"/>
                  <a:gd name="connsiteY0" fmla="*/ 2318190 h 2318208"/>
                  <a:gd name="connsiteX1" fmla="*/ 16249 w 870023"/>
                  <a:gd name="connsiteY1" fmla="*/ 1303730 h 2318208"/>
                  <a:gd name="connsiteX2" fmla="*/ 125502 w 870023"/>
                  <a:gd name="connsiteY2" fmla="*/ 1044550 h 2318208"/>
                  <a:gd name="connsiteX3" fmla="*/ 366514 w 870023"/>
                  <a:gd name="connsiteY3" fmla="*/ 851904 h 2318208"/>
                  <a:gd name="connsiteX4" fmla="*/ 557605 w 870023"/>
                  <a:gd name="connsiteY4" fmla="*/ 702877 h 2318208"/>
                  <a:gd name="connsiteX5" fmla="*/ 713833 w 870023"/>
                  <a:gd name="connsiteY5" fmla="*/ 515960 h 2318208"/>
                  <a:gd name="connsiteX6" fmla="*/ 768583 w 870023"/>
                  <a:gd name="connsiteY6" fmla="*/ 356376 h 2318208"/>
                  <a:gd name="connsiteX7" fmla="*/ 786587 w 870023"/>
                  <a:gd name="connsiteY7" fmla="*/ 194747 h 2318208"/>
                  <a:gd name="connsiteX8" fmla="*/ 797717 w 870023"/>
                  <a:gd name="connsiteY8" fmla="*/ 18714 h 2318208"/>
                  <a:gd name="connsiteX9" fmla="*/ 794198 w 870023"/>
                  <a:gd name="connsiteY9" fmla="*/ 9303 h 2318208"/>
                  <a:gd name="connsiteX10" fmla="*/ 797636 w 870023"/>
                  <a:gd name="connsiteY10" fmla="*/ 301 h 2318208"/>
                  <a:gd name="connsiteX11" fmla="*/ 806310 w 870023"/>
                  <a:gd name="connsiteY11" fmla="*/ 9221 h 2318208"/>
                  <a:gd name="connsiteX12" fmla="*/ 829389 w 870023"/>
                  <a:gd name="connsiteY12" fmla="*/ 100634 h 2318208"/>
                  <a:gd name="connsiteX13" fmla="*/ 869898 w 870023"/>
                  <a:gd name="connsiteY13" fmla="*/ 458674 h 2318208"/>
                  <a:gd name="connsiteX14" fmla="*/ 489844 w 870023"/>
                  <a:gd name="connsiteY14" fmla="*/ 1030801 h 2318208"/>
                  <a:gd name="connsiteX15" fmla="*/ 230746 w 870023"/>
                  <a:gd name="connsiteY15" fmla="*/ 1127942 h 2318208"/>
                  <a:gd name="connsiteX16" fmla="*/ 75500 w 870023"/>
                  <a:gd name="connsiteY16" fmla="*/ 1231549 h 2318208"/>
                  <a:gd name="connsiteX17" fmla="*/ 30489 w 870023"/>
                  <a:gd name="connsiteY17" fmla="*/ 1344076 h 2318208"/>
                  <a:gd name="connsiteX18" fmla="*/ 19195 w 870023"/>
                  <a:gd name="connsiteY18" fmla="*/ 1701788 h 2318208"/>
                  <a:gd name="connsiteX19" fmla="*/ 11257 w 870023"/>
                  <a:gd name="connsiteY19" fmla="*/ 2318190 h 231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023" h="2318208">
                    <a:moveTo>
                      <a:pt x="11257" y="2318190"/>
                    </a:moveTo>
                    <a:cubicBezTo>
                      <a:pt x="-14113" y="2142157"/>
                      <a:pt x="10520" y="1380985"/>
                      <a:pt x="16249" y="1303730"/>
                    </a:cubicBezTo>
                    <a:cubicBezTo>
                      <a:pt x="23614" y="1205197"/>
                      <a:pt x="61914" y="1120495"/>
                      <a:pt x="125502" y="1044550"/>
                    </a:cubicBezTo>
                    <a:cubicBezTo>
                      <a:pt x="193264" y="963694"/>
                      <a:pt x="281648" y="910418"/>
                      <a:pt x="366514" y="851904"/>
                    </a:cubicBezTo>
                    <a:cubicBezTo>
                      <a:pt x="433130" y="805911"/>
                      <a:pt x="497209" y="757054"/>
                      <a:pt x="557605" y="702877"/>
                    </a:cubicBezTo>
                    <a:cubicBezTo>
                      <a:pt x="618984" y="647882"/>
                      <a:pt x="673242" y="587732"/>
                      <a:pt x="713833" y="515960"/>
                    </a:cubicBezTo>
                    <a:cubicBezTo>
                      <a:pt x="741904" y="466366"/>
                      <a:pt x="757944" y="412108"/>
                      <a:pt x="768583" y="356376"/>
                    </a:cubicBezTo>
                    <a:cubicBezTo>
                      <a:pt x="778813" y="303018"/>
                      <a:pt x="782168" y="248923"/>
                      <a:pt x="786587" y="194747"/>
                    </a:cubicBezTo>
                    <a:cubicBezTo>
                      <a:pt x="791498" y="135906"/>
                      <a:pt x="795753" y="77310"/>
                      <a:pt x="797717" y="18714"/>
                    </a:cubicBezTo>
                    <a:cubicBezTo>
                      <a:pt x="797799" y="15604"/>
                      <a:pt x="795426" y="12413"/>
                      <a:pt x="794198" y="9303"/>
                    </a:cubicBezTo>
                    <a:cubicBezTo>
                      <a:pt x="793871" y="5702"/>
                      <a:pt x="793789" y="1283"/>
                      <a:pt x="797636" y="301"/>
                    </a:cubicBezTo>
                    <a:cubicBezTo>
                      <a:pt x="804592" y="-1500"/>
                      <a:pt x="804919" y="5211"/>
                      <a:pt x="806310" y="9221"/>
                    </a:cubicBezTo>
                    <a:cubicBezTo>
                      <a:pt x="816622" y="39010"/>
                      <a:pt x="823005" y="69863"/>
                      <a:pt x="829389" y="100634"/>
                    </a:cubicBezTo>
                    <a:cubicBezTo>
                      <a:pt x="853858" y="218725"/>
                      <a:pt x="871699" y="337636"/>
                      <a:pt x="869898" y="458674"/>
                    </a:cubicBezTo>
                    <a:cubicBezTo>
                      <a:pt x="865888" y="727265"/>
                      <a:pt x="736912" y="919829"/>
                      <a:pt x="489844" y="1030801"/>
                    </a:cubicBezTo>
                    <a:cubicBezTo>
                      <a:pt x="405469" y="1068692"/>
                      <a:pt x="316757" y="1094798"/>
                      <a:pt x="230746" y="1127942"/>
                    </a:cubicBezTo>
                    <a:cubicBezTo>
                      <a:pt x="182952" y="1146356"/>
                      <a:pt x="111835" y="1193904"/>
                      <a:pt x="75500" y="1231549"/>
                    </a:cubicBezTo>
                    <a:cubicBezTo>
                      <a:pt x="43255" y="1265102"/>
                      <a:pt x="35890" y="1299474"/>
                      <a:pt x="30489" y="1344076"/>
                    </a:cubicBezTo>
                    <a:cubicBezTo>
                      <a:pt x="26151" y="1380166"/>
                      <a:pt x="19686" y="1643274"/>
                      <a:pt x="19195" y="1701788"/>
                    </a:cubicBezTo>
                    <a:cubicBezTo>
                      <a:pt x="18622" y="1765458"/>
                      <a:pt x="11830" y="2321873"/>
                      <a:pt x="11257" y="2318190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5021DCCD-E45E-4222-A0D0-B0F35B57B1A9}"/>
                </a:ext>
              </a:extLst>
            </p:cNvPr>
            <p:cNvSpPr/>
            <p:nvPr/>
          </p:nvSpPr>
          <p:spPr>
            <a:xfrm>
              <a:off x="6790785" y="5403641"/>
              <a:ext cx="4922661" cy="1432117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631C1B-AE32-4D6F-B6C5-A809366ADD7E}"/>
              </a:ext>
            </a:extLst>
          </p:cNvPr>
          <p:cNvGrpSpPr/>
          <p:nvPr/>
        </p:nvGrpSpPr>
        <p:grpSpPr>
          <a:xfrm>
            <a:off x="6498306" y="1222387"/>
            <a:ext cx="2043007" cy="2848694"/>
            <a:chOff x="4372976" y="1747714"/>
            <a:chExt cx="3427951" cy="4779809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99CE31C-B382-46B8-BF37-B5F426EE0CB8}"/>
                </a:ext>
              </a:extLst>
            </p:cNvPr>
            <p:cNvSpPr/>
            <p:nvPr/>
          </p:nvSpPr>
          <p:spPr>
            <a:xfrm>
              <a:off x="5056397" y="5031847"/>
              <a:ext cx="2019099" cy="1495676"/>
            </a:xfrm>
            <a:custGeom>
              <a:avLst/>
              <a:gdLst>
                <a:gd name="connsiteX0" fmla="*/ 669369 w 2019099"/>
                <a:gd name="connsiteY0" fmla="*/ 991703 h 1495676"/>
                <a:gd name="connsiteX1" fmla="*/ 657948 w 2019099"/>
                <a:gd name="connsiteY1" fmla="*/ 1028500 h 1495676"/>
                <a:gd name="connsiteX2" fmla="*/ 658601 w 2019099"/>
                <a:gd name="connsiteY2" fmla="*/ 1179956 h 1495676"/>
                <a:gd name="connsiteX3" fmla="*/ 664519 w 2019099"/>
                <a:gd name="connsiteY3" fmla="*/ 1206901 h 1495676"/>
                <a:gd name="connsiteX4" fmla="*/ 664673 w 2019099"/>
                <a:gd name="connsiteY4" fmla="*/ 1108801 h 1495676"/>
                <a:gd name="connsiteX5" fmla="*/ 1010070 w 2019099"/>
                <a:gd name="connsiteY5" fmla="*/ 872858 h 1495676"/>
                <a:gd name="connsiteX6" fmla="*/ 998680 w 2019099"/>
                <a:gd name="connsiteY6" fmla="*/ 876847 h 1495676"/>
                <a:gd name="connsiteX7" fmla="*/ 1001810 w 2019099"/>
                <a:gd name="connsiteY7" fmla="*/ 882112 h 1495676"/>
                <a:gd name="connsiteX8" fmla="*/ 1047604 w 2019099"/>
                <a:gd name="connsiteY8" fmla="*/ 798926 h 1495676"/>
                <a:gd name="connsiteX9" fmla="*/ 1047192 w 2019099"/>
                <a:gd name="connsiteY9" fmla="*/ 807151 h 1495676"/>
                <a:gd name="connsiteX10" fmla="*/ 1047728 w 2019099"/>
                <a:gd name="connsiteY10" fmla="*/ 807606 h 1495676"/>
                <a:gd name="connsiteX11" fmla="*/ 1047746 w 2019099"/>
                <a:gd name="connsiteY11" fmla="*/ 807645 h 1495676"/>
                <a:gd name="connsiteX12" fmla="*/ 1016620 w 2019099"/>
                <a:gd name="connsiteY12" fmla="*/ 704558 h 1495676"/>
                <a:gd name="connsiteX13" fmla="*/ 974861 w 2019099"/>
                <a:gd name="connsiteY13" fmla="*/ 834076 h 1495676"/>
                <a:gd name="connsiteX14" fmla="*/ 986534 w 2019099"/>
                <a:gd name="connsiteY14" fmla="*/ 856416 h 1495676"/>
                <a:gd name="connsiteX15" fmla="*/ 990568 w 2019099"/>
                <a:gd name="connsiteY15" fmla="*/ 863202 h 1495676"/>
                <a:gd name="connsiteX16" fmla="*/ 1015868 w 2019099"/>
                <a:gd name="connsiteY16" fmla="*/ 855220 h 1495676"/>
                <a:gd name="connsiteX17" fmla="*/ 911191 w 2019099"/>
                <a:gd name="connsiteY17" fmla="*/ 671813 h 1495676"/>
                <a:gd name="connsiteX18" fmla="*/ 894356 w 2019099"/>
                <a:gd name="connsiteY18" fmla="*/ 913180 h 1495676"/>
                <a:gd name="connsiteX19" fmla="*/ 918614 w 2019099"/>
                <a:gd name="connsiteY19" fmla="*/ 892461 h 1495676"/>
                <a:gd name="connsiteX20" fmla="*/ 972031 w 2019099"/>
                <a:gd name="connsiteY20" fmla="*/ 869050 h 1495676"/>
                <a:gd name="connsiteX21" fmla="*/ 987252 w 2019099"/>
                <a:gd name="connsiteY21" fmla="*/ 864248 h 1495676"/>
                <a:gd name="connsiteX22" fmla="*/ 961545 w 2019099"/>
                <a:gd name="connsiteY22" fmla="*/ 827281 h 1495676"/>
                <a:gd name="connsiteX23" fmla="*/ 947075 w 2019099"/>
                <a:gd name="connsiteY23" fmla="*/ 795070 h 1495676"/>
                <a:gd name="connsiteX24" fmla="*/ 945311 w 2019099"/>
                <a:gd name="connsiteY24" fmla="*/ 804779 h 1495676"/>
                <a:gd name="connsiteX25" fmla="*/ 946730 w 2019099"/>
                <a:gd name="connsiteY25" fmla="*/ 794302 h 1495676"/>
                <a:gd name="connsiteX26" fmla="*/ 922793 w 2019099"/>
                <a:gd name="connsiteY26" fmla="*/ 741016 h 1495676"/>
                <a:gd name="connsiteX27" fmla="*/ 913402 w 2019099"/>
                <a:gd name="connsiteY27" fmla="*/ 685005 h 1495676"/>
                <a:gd name="connsiteX28" fmla="*/ 1018119 w 2019099"/>
                <a:gd name="connsiteY28" fmla="*/ 404087 h 1495676"/>
                <a:gd name="connsiteX29" fmla="*/ 949693 w 2019099"/>
                <a:gd name="connsiteY29" fmla="*/ 780662 h 1495676"/>
                <a:gd name="connsiteX30" fmla="*/ 953784 w 2019099"/>
                <a:gd name="connsiteY30" fmla="*/ 793737 h 1495676"/>
                <a:gd name="connsiteX31" fmla="*/ 974602 w 2019099"/>
                <a:gd name="connsiteY31" fmla="*/ 833580 h 1495676"/>
                <a:gd name="connsiteX32" fmla="*/ 1016745 w 2019099"/>
                <a:gd name="connsiteY32" fmla="*/ 679380 h 1495676"/>
                <a:gd name="connsiteX33" fmla="*/ 1409856 w 2019099"/>
                <a:gd name="connsiteY33" fmla="*/ 185601 h 1495676"/>
                <a:gd name="connsiteX34" fmla="*/ 1442928 w 2019099"/>
                <a:gd name="connsiteY34" fmla="*/ 241897 h 1495676"/>
                <a:gd name="connsiteX35" fmla="*/ 1731663 w 2019099"/>
                <a:gd name="connsiteY35" fmla="*/ 533669 h 1495676"/>
                <a:gd name="connsiteX36" fmla="*/ 1492779 w 2019099"/>
                <a:gd name="connsiteY36" fmla="*/ 354273 h 1495676"/>
                <a:gd name="connsiteX37" fmla="*/ 1393164 w 2019099"/>
                <a:gd name="connsiteY37" fmla="*/ 201847 h 1495676"/>
                <a:gd name="connsiteX38" fmla="*/ 1419339 w 2019099"/>
                <a:gd name="connsiteY38" fmla="*/ 385633 h 1495676"/>
                <a:gd name="connsiteX39" fmla="*/ 1449820 w 2019099"/>
                <a:gd name="connsiteY39" fmla="*/ 453428 h 1495676"/>
                <a:gd name="connsiteX40" fmla="*/ 1453572 w 2019099"/>
                <a:gd name="connsiteY40" fmla="*/ 454942 h 1495676"/>
                <a:gd name="connsiteX41" fmla="*/ 1450286 w 2019099"/>
                <a:gd name="connsiteY41" fmla="*/ 454465 h 1495676"/>
                <a:gd name="connsiteX42" fmla="*/ 1458061 w 2019099"/>
                <a:gd name="connsiteY42" fmla="*/ 471759 h 1495676"/>
                <a:gd name="connsiteX43" fmla="*/ 1485958 w 2019099"/>
                <a:gd name="connsiteY43" fmla="*/ 492929 h 1495676"/>
                <a:gd name="connsiteX44" fmla="*/ 1778915 w 2019099"/>
                <a:gd name="connsiteY44" fmla="*/ 632800 h 1495676"/>
                <a:gd name="connsiteX45" fmla="*/ 1799951 w 2019099"/>
                <a:gd name="connsiteY45" fmla="*/ 637752 h 1495676"/>
                <a:gd name="connsiteX46" fmla="*/ 1740573 w 2019099"/>
                <a:gd name="connsiteY46" fmla="*/ 537089 h 1495676"/>
                <a:gd name="connsiteX47" fmla="*/ 1424251 w 2019099"/>
                <a:gd name="connsiteY47" fmla="*/ 193536 h 1495676"/>
                <a:gd name="connsiteX48" fmla="*/ 1130341 w 2019099"/>
                <a:gd name="connsiteY48" fmla="*/ 128549 h 1495676"/>
                <a:gd name="connsiteX49" fmla="*/ 1220749 w 2019099"/>
                <a:gd name="connsiteY49" fmla="*/ 799705 h 1495676"/>
                <a:gd name="connsiteX50" fmla="*/ 1223422 w 2019099"/>
                <a:gd name="connsiteY50" fmla="*/ 827421 h 1495676"/>
                <a:gd name="connsiteX51" fmla="*/ 1260493 w 2019099"/>
                <a:gd name="connsiteY51" fmla="*/ 873331 h 1495676"/>
                <a:gd name="connsiteX52" fmla="*/ 1374096 w 2019099"/>
                <a:gd name="connsiteY52" fmla="*/ 1094656 h 1495676"/>
                <a:gd name="connsiteX53" fmla="*/ 1402064 w 2019099"/>
                <a:gd name="connsiteY53" fmla="*/ 1154606 h 1495676"/>
                <a:gd name="connsiteX54" fmla="*/ 1426372 w 2019099"/>
                <a:gd name="connsiteY54" fmla="*/ 1107469 h 1495676"/>
                <a:gd name="connsiteX55" fmla="*/ 1514377 w 2019099"/>
                <a:gd name="connsiteY55" fmla="*/ 725934 h 1495676"/>
                <a:gd name="connsiteX56" fmla="*/ 1502590 w 2019099"/>
                <a:gd name="connsiteY56" fmla="*/ 744602 h 1495676"/>
                <a:gd name="connsiteX57" fmla="*/ 1513628 w 2019099"/>
                <a:gd name="connsiteY57" fmla="*/ 711718 h 1495676"/>
                <a:gd name="connsiteX58" fmla="*/ 1464488 w 2019099"/>
                <a:gd name="connsiteY58" fmla="*/ 609864 h 1495676"/>
                <a:gd name="connsiteX59" fmla="*/ 1385915 w 2019099"/>
                <a:gd name="connsiteY59" fmla="*/ 472723 h 1495676"/>
                <a:gd name="connsiteX60" fmla="*/ 1341899 w 2019099"/>
                <a:gd name="connsiteY60" fmla="*/ 404595 h 1495676"/>
                <a:gd name="connsiteX61" fmla="*/ 1347683 w 2019099"/>
                <a:gd name="connsiteY61" fmla="*/ 453221 h 1495676"/>
                <a:gd name="connsiteX62" fmla="*/ 1495136 w 2019099"/>
                <a:gd name="connsiteY62" fmla="*/ 836309 h 1495676"/>
                <a:gd name="connsiteX63" fmla="*/ 1348272 w 2019099"/>
                <a:gd name="connsiteY63" fmla="*/ 576156 h 1495676"/>
                <a:gd name="connsiteX64" fmla="*/ 1318164 w 2019099"/>
                <a:gd name="connsiteY64" fmla="*/ 396573 h 1495676"/>
                <a:gd name="connsiteX65" fmla="*/ 1289641 w 2019099"/>
                <a:gd name="connsiteY65" fmla="*/ 802934 h 1495676"/>
                <a:gd name="connsiteX66" fmla="*/ 1250944 w 2019099"/>
                <a:gd name="connsiteY66" fmla="*/ 530605 h 1495676"/>
                <a:gd name="connsiteX67" fmla="*/ 1275248 w 2019099"/>
                <a:gd name="connsiteY67" fmla="*/ 440322 h 1495676"/>
                <a:gd name="connsiteX68" fmla="*/ 1308934 w 2019099"/>
                <a:gd name="connsiteY68" fmla="*/ 353573 h 1495676"/>
                <a:gd name="connsiteX69" fmla="*/ 1303088 w 2019099"/>
                <a:gd name="connsiteY69" fmla="*/ 344524 h 1495676"/>
                <a:gd name="connsiteX70" fmla="*/ 1130341 w 2019099"/>
                <a:gd name="connsiteY70" fmla="*/ 128549 h 1495676"/>
                <a:gd name="connsiteX71" fmla="*/ 958699 w 2019099"/>
                <a:gd name="connsiteY71" fmla="*/ 125090 h 1495676"/>
                <a:gd name="connsiteX72" fmla="*/ 936301 w 2019099"/>
                <a:gd name="connsiteY72" fmla="*/ 139859 h 1495676"/>
                <a:gd name="connsiteX73" fmla="*/ 915288 w 2019099"/>
                <a:gd name="connsiteY73" fmla="*/ 160711 h 1495676"/>
                <a:gd name="connsiteX74" fmla="*/ 922486 w 2019099"/>
                <a:gd name="connsiteY74" fmla="*/ 148968 h 1495676"/>
                <a:gd name="connsiteX75" fmla="*/ 847258 w 2019099"/>
                <a:gd name="connsiteY75" fmla="*/ 198572 h 1495676"/>
                <a:gd name="connsiteX76" fmla="*/ 761941 w 2019099"/>
                <a:gd name="connsiteY76" fmla="*/ 259755 h 1495676"/>
                <a:gd name="connsiteX77" fmla="*/ 758827 w 2019099"/>
                <a:gd name="connsiteY77" fmla="*/ 262290 h 1495676"/>
                <a:gd name="connsiteX78" fmla="*/ 755241 w 2019099"/>
                <a:gd name="connsiteY78" fmla="*/ 304838 h 1495676"/>
                <a:gd name="connsiteX79" fmla="*/ 667106 w 2019099"/>
                <a:gd name="connsiteY79" fmla="*/ 601134 h 1495676"/>
                <a:gd name="connsiteX80" fmla="*/ 568820 w 2019099"/>
                <a:gd name="connsiteY80" fmla="*/ 891068 h 1495676"/>
                <a:gd name="connsiteX81" fmla="*/ 575548 w 2019099"/>
                <a:gd name="connsiteY81" fmla="*/ 889404 h 1495676"/>
                <a:gd name="connsiteX82" fmla="*/ 680902 w 2019099"/>
                <a:gd name="connsiteY82" fmla="*/ 704187 h 1495676"/>
                <a:gd name="connsiteX83" fmla="*/ 712527 w 2019099"/>
                <a:gd name="connsiteY83" fmla="*/ 668291 h 1495676"/>
                <a:gd name="connsiteX84" fmla="*/ 720377 w 2019099"/>
                <a:gd name="connsiteY84" fmla="*/ 635543 h 1495676"/>
                <a:gd name="connsiteX85" fmla="*/ 751475 w 2019099"/>
                <a:gd name="connsiteY85" fmla="*/ 540892 h 1495676"/>
                <a:gd name="connsiteX86" fmla="*/ 958699 w 2019099"/>
                <a:gd name="connsiteY86" fmla="*/ 125090 h 1495676"/>
                <a:gd name="connsiteX87" fmla="*/ 1083009 w 2019099"/>
                <a:gd name="connsiteY87" fmla="*/ 92728 h 1495676"/>
                <a:gd name="connsiteX88" fmla="*/ 1061876 w 2019099"/>
                <a:gd name="connsiteY88" fmla="*/ 514250 h 1495676"/>
                <a:gd name="connsiteX89" fmla="*/ 1100946 w 2019099"/>
                <a:gd name="connsiteY89" fmla="*/ 371295 h 1495676"/>
                <a:gd name="connsiteX90" fmla="*/ 1119138 w 2019099"/>
                <a:gd name="connsiteY90" fmla="*/ 338475 h 1495676"/>
                <a:gd name="connsiteX91" fmla="*/ 1168982 w 2019099"/>
                <a:gd name="connsiteY91" fmla="*/ 86717 h 1495676"/>
                <a:gd name="connsiteX92" fmla="*/ 1407733 w 2019099"/>
                <a:gd name="connsiteY92" fmla="*/ 410872 h 1495676"/>
                <a:gd name="connsiteX93" fmla="*/ 1385352 w 2019099"/>
                <a:gd name="connsiteY93" fmla="*/ 351588 h 1495676"/>
                <a:gd name="connsiteX94" fmla="*/ 1371401 w 2019099"/>
                <a:gd name="connsiteY94" fmla="*/ 259137 h 1495676"/>
                <a:gd name="connsiteX95" fmla="*/ 1367291 w 2019099"/>
                <a:gd name="connsiteY95" fmla="*/ 162134 h 1495676"/>
                <a:gd name="connsiteX96" fmla="*/ 1347609 w 2019099"/>
                <a:gd name="connsiteY96" fmla="*/ 151283 h 1495676"/>
                <a:gd name="connsiteX97" fmla="*/ 1168982 w 2019099"/>
                <a:gd name="connsiteY97" fmla="*/ 86717 h 1495676"/>
                <a:gd name="connsiteX98" fmla="*/ 1077094 w 2019099"/>
                <a:gd name="connsiteY98" fmla="*/ 0 h 1495676"/>
                <a:gd name="connsiteX99" fmla="*/ 1429354 w 2019099"/>
                <a:gd name="connsiteY99" fmla="*/ 155422 h 1495676"/>
                <a:gd name="connsiteX100" fmla="*/ 1527060 w 2019099"/>
                <a:gd name="connsiteY100" fmla="*/ 218284 h 1495676"/>
                <a:gd name="connsiteX101" fmla="*/ 1561297 w 2019099"/>
                <a:gd name="connsiteY101" fmla="*/ 225977 h 1495676"/>
                <a:gd name="connsiteX102" fmla="*/ 1998568 w 2019099"/>
                <a:gd name="connsiteY102" fmla="*/ 442827 h 1495676"/>
                <a:gd name="connsiteX103" fmla="*/ 1564739 w 2019099"/>
                <a:gd name="connsiteY103" fmla="*/ 251546 h 1495676"/>
                <a:gd name="connsiteX104" fmla="*/ 1587322 w 2019099"/>
                <a:gd name="connsiteY104" fmla="*/ 279599 h 1495676"/>
                <a:gd name="connsiteX105" fmla="*/ 1943618 w 2019099"/>
                <a:gd name="connsiteY105" fmla="*/ 529330 h 1495676"/>
                <a:gd name="connsiteX106" fmla="*/ 1734619 w 2019099"/>
                <a:gd name="connsiteY106" fmla="*/ 397949 h 1495676"/>
                <a:gd name="connsiteX107" fmla="*/ 1619152 w 2019099"/>
                <a:gd name="connsiteY107" fmla="*/ 319138 h 1495676"/>
                <a:gd name="connsiteX108" fmla="*/ 1662985 w 2019099"/>
                <a:gd name="connsiteY108" fmla="*/ 373587 h 1495676"/>
                <a:gd name="connsiteX109" fmla="*/ 1733385 w 2019099"/>
                <a:gd name="connsiteY109" fmla="*/ 482780 h 1495676"/>
                <a:gd name="connsiteX110" fmla="*/ 1771248 w 2019099"/>
                <a:gd name="connsiteY110" fmla="*/ 551837 h 1495676"/>
                <a:gd name="connsiteX111" fmla="*/ 1775882 w 2019099"/>
                <a:gd name="connsiteY111" fmla="*/ 550922 h 1495676"/>
                <a:gd name="connsiteX112" fmla="*/ 1894032 w 2019099"/>
                <a:gd name="connsiteY112" fmla="*/ 586592 h 1495676"/>
                <a:gd name="connsiteX113" fmla="*/ 2019099 w 2019099"/>
                <a:gd name="connsiteY113" fmla="*/ 704056 h 1495676"/>
                <a:gd name="connsiteX114" fmla="*/ 1801522 w 2019099"/>
                <a:gd name="connsiteY114" fmla="*/ 572796 h 1495676"/>
                <a:gd name="connsiteX115" fmla="*/ 1882350 w 2019099"/>
                <a:gd name="connsiteY115" fmla="*/ 652598 h 1495676"/>
                <a:gd name="connsiteX116" fmla="*/ 1962392 w 2019099"/>
                <a:gd name="connsiteY116" fmla="*/ 820884 h 1495676"/>
                <a:gd name="connsiteX117" fmla="*/ 1788224 w 2019099"/>
                <a:gd name="connsiteY117" fmla="*/ 579822 h 1495676"/>
                <a:gd name="connsiteX118" fmla="*/ 1791048 w 2019099"/>
                <a:gd name="connsiteY118" fmla="*/ 587950 h 1495676"/>
                <a:gd name="connsiteX119" fmla="*/ 1795273 w 2019099"/>
                <a:gd name="connsiteY119" fmla="*/ 595656 h 1495676"/>
                <a:gd name="connsiteX120" fmla="*/ 1817010 w 2019099"/>
                <a:gd name="connsiteY120" fmla="*/ 641768 h 1495676"/>
                <a:gd name="connsiteX121" fmla="*/ 1864019 w 2019099"/>
                <a:gd name="connsiteY121" fmla="*/ 652834 h 1495676"/>
                <a:gd name="connsiteX122" fmla="*/ 1818787 w 2019099"/>
                <a:gd name="connsiteY122" fmla="*/ 645537 h 1495676"/>
                <a:gd name="connsiteX123" fmla="*/ 1907871 w 2019099"/>
                <a:gd name="connsiteY123" fmla="*/ 834524 h 1495676"/>
                <a:gd name="connsiteX124" fmla="*/ 1821537 w 2019099"/>
                <a:gd name="connsiteY124" fmla="*/ 674347 h 1495676"/>
                <a:gd name="connsiteX125" fmla="*/ 1803045 w 2019099"/>
                <a:gd name="connsiteY125" fmla="*/ 642998 h 1495676"/>
                <a:gd name="connsiteX126" fmla="*/ 1717487 w 2019099"/>
                <a:gd name="connsiteY126" fmla="*/ 629195 h 1495676"/>
                <a:gd name="connsiteX127" fmla="*/ 1574832 w 2019099"/>
                <a:gd name="connsiteY127" fmla="*/ 577871 h 1495676"/>
                <a:gd name="connsiteX128" fmla="*/ 1516900 w 2019099"/>
                <a:gd name="connsiteY128" fmla="*/ 539606 h 1495676"/>
                <a:gd name="connsiteX129" fmla="*/ 1482683 w 2019099"/>
                <a:gd name="connsiteY129" fmla="*/ 513574 h 1495676"/>
                <a:gd name="connsiteX130" fmla="*/ 1490268 w 2019099"/>
                <a:gd name="connsiteY130" fmla="*/ 526233 h 1495676"/>
                <a:gd name="connsiteX131" fmla="*/ 1530037 w 2019099"/>
                <a:gd name="connsiteY131" fmla="*/ 585525 h 1495676"/>
                <a:gd name="connsiteX132" fmla="*/ 1461348 w 2019099"/>
                <a:gd name="connsiteY132" fmla="*/ 499379 h 1495676"/>
                <a:gd name="connsiteX133" fmla="*/ 1521282 w 2019099"/>
                <a:gd name="connsiteY133" fmla="*/ 625235 h 1495676"/>
                <a:gd name="connsiteX134" fmla="*/ 1529342 w 2019099"/>
                <a:gd name="connsiteY134" fmla="*/ 644746 h 1495676"/>
                <a:gd name="connsiteX135" fmla="*/ 1589742 w 2019099"/>
                <a:gd name="connsiteY135" fmla="*/ 701900 h 1495676"/>
                <a:gd name="connsiteX136" fmla="*/ 1697308 w 2019099"/>
                <a:gd name="connsiteY136" fmla="*/ 777533 h 1495676"/>
                <a:gd name="connsiteX137" fmla="*/ 1580991 w 2019099"/>
                <a:gd name="connsiteY137" fmla="*/ 712899 h 1495676"/>
                <a:gd name="connsiteX138" fmla="*/ 1546709 w 2019099"/>
                <a:gd name="connsiteY138" fmla="*/ 686787 h 1495676"/>
                <a:gd name="connsiteX139" fmla="*/ 1594552 w 2019099"/>
                <a:gd name="connsiteY139" fmla="*/ 802601 h 1495676"/>
                <a:gd name="connsiteX140" fmla="*/ 1612023 w 2019099"/>
                <a:gd name="connsiteY140" fmla="*/ 853831 h 1495676"/>
                <a:gd name="connsiteX141" fmla="*/ 1666432 w 2019099"/>
                <a:gd name="connsiteY141" fmla="*/ 867291 h 1495676"/>
                <a:gd name="connsiteX142" fmla="*/ 1721220 w 2019099"/>
                <a:gd name="connsiteY142" fmla="*/ 887286 h 1495676"/>
                <a:gd name="connsiteX143" fmla="*/ 1846287 w 2019099"/>
                <a:gd name="connsiteY143" fmla="*/ 1004750 h 1495676"/>
                <a:gd name="connsiteX144" fmla="*/ 1628710 w 2019099"/>
                <a:gd name="connsiteY144" fmla="*/ 873490 h 1495676"/>
                <a:gd name="connsiteX145" fmla="*/ 1709538 w 2019099"/>
                <a:gd name="connsiteY145" fmla="*/ 953292 h 1495676"/>
                <a:gd name="connsiteX146" fmla="*/ 1789580 w 2019099"/>
                <a:gd name="connsiteY146" fmla="*/ 1121578 h 1495676"/>
                <a:gd name="connsiteX147" fmla="*/ 1672855 w 2019099"/>
                <a:gd name="connsiteY147" fmla="*/ 932645 h 1495676"/>
                <a:gd name="connsiteX148" fmla="*/ 1623682 w 2019099"/>
                <a:gd name="connsiteY148" fmla="*/ 888021 h 1495676"/>
                <a:gd name="connsiteX149" fmla="*/ 1657557 w 2019099"/>
                <a:gd name="connsiteY149" fmla="*/ 987355 h 1495676"/>
                <a:gd name="connsiteX150" fmla="*/ 1707865 w 2019099"/>
                <a:gd name="connsiteY150" fmla="*/ 1179833 h 1495676"/>
                <a:gd name="connsiteX151" fmla="*/ 1660495 w 2019099"/>
                <a:gd name="connsiteY151" fmla="*/ 1040930 h 1495676"/>
                <a:gd name="connsiteX152" fmla="*/ 1619821 w 2019099"/>
                <a:gd name="connsiteY152" fmla="*/ 939022 h 1495676"/>
                <a:gd name="connsiteX153" fmla="*/ 1615867 w 2019099"/>
                <a:gd name="connsiteY153" fmla="*/ 1009075 h 1495676"/>
                <a:gd name="connsiteX154" fmla="*/ 1589412 w 2019099"/>
                <a:gd name="connsiteY154" fmla="*/ 1139487 h 1495676"/>
                <a:gd name="connsiteX155" fmla="*/ 1596897 w 2019099"/>
                <a:gd name="connsiteY155" fmla="*/ 911113 h 1495676"/>
                <a:gd name="connsiteX156" fmla="*/ 1581794 w 2019099"/>
                <a:gd name="connsiteY156" fmla="*/ 853006 h 1495676"/>
                <a:gd name="connsiteX157" fmla="*/ 1534429 w 2019099"/>
                <a:gd name="connsiteY157" fmla="*/ 754832 h 1495676"/>
                <a:gd name="connsiteX158" fmla="*/ 1526854 w 2019099"/>
                <a:gd name="connsiteY158" fmla="*/ 826116 h 1495676"/>
                <a:gd name="connsiteX159" fmla="*/ 1517234 w 2019099"/>
                <a:gd name="connsiteY159" fmla="*/ 916651 h 1495676"/>
                <a:gd name="connsiteX160" fmla="*/ 1463547 w 2019099"/>
                <a:gd name="connsiteY160" fmla="*/ 1058434 h 1495676"/>
                <a:gd name="connsiteX161" fmla="*/ 1403307 w 2019099"/>
                <a:gd name="connsiteY161" fmla="*/ 1157271 h 1495676"/>
                <a:gd name="connsiteX162" fmla="*/ 1478464 w 2019099"/>
                <a:gd name="connsiteY162" fmla="*/ 1318372 h 1495676"/>
                <a:gd name="connsiteX163" fmla="*/ 1397911 w 2019099"/>
                <a:gd name="connsiteY163" fmla="*/ 1166123 h 1495676"/>
                <a:gd name="connsiteX164" fmla="*/ 1386299 w 2019099"/>
                <a:gd name="connsiteY164" fmla="*/ 1185175 h 1495676"/>
                <a:gd name="connsiteX165" fmla="*/ 1397006 w 2019099"/>
                <a:gd name="connsiteY165" fmla="*/ 1164413 h 1495676"/>
                <a:gd name="connsiteX166" fmla="*/ 1235236 w 2019099"/>
                <a:gd name="connsiteY166" fmla="*/ 858658 h 1495676"/>
                <a:gd name="connsiteX167" fmla="*/ 1385798 w 2019099"/>
                <a:gd name="connsiteY167" fmla="*/ 1362137 h 1495676"/>
                <a:gd name="connsiteX168" fmla="*/ 1232660 w 2019099"/>
                <a:gd name="connsiteY168" fmla="*/ 923204 h 1495676"/>
                <a:gd name="connsiteX169" fmla="*/ 1285222 w 2019099"/>
                <a:gd name="connsiteY169" fmla="*/ 1468174 h 1495676"/>
                <a:gd name="connsiteX170" fmla="*/ 1135513 w 2019099"/>
                <a:gd name="connsiteY170" fmla="*/ 449856 h 1495676"/>
                <a:gd name="connsiteX171" fmla="*/ 1114204 w 2019099"/>
                <a:gd name="connsiteY171" fmla="*/ 615097 h 1495676"/>
                <a:gd name="connsiteX172" fmla="*/ 1073421 w 2019099"/>
                <a:gd name="connsiteY172" fmla="*/ 858568 h 1495676"/>
                <a:gd name="connsiteX173" fmla="*/ 1127397 w 2019099"/>
                <a:gd name="connsiteY173" fmla="*/ 394652 h 1495676"/>
                <a:gd name="connsiteX174" fmla="*/ 1123996 w 2019099"/>
                <a:gd name="connsiteY174" fmla="*/ 371521 h 1495676"/>
                <a:gd name="connsiteX175" fmla="*/ 1058911 w 2019099"/>
                <a:gd name="connsiteY175" fmla="*/ 573387 h 1495676"/>
                <a:gd name="connsiteX176" fmla="*/ 1048966 w 2019099"/>
                <a:gd name="connsiteY176" fmla="*/ 771755 h 1495676"/>
                <a:gd name="connsiteX177" fmla="*/ 1047752 w 2019099"/>
                <a:gd name="connsiteY177" fmla="*/ 807657 h 1495676"/>
                <a:gd name="connsiteX178" fmla="*/ 1091410 w 2019099"/>
                <a:gd name="connsiteY178" fmla="*/ 902691 h 1495676"/>
                <a:gd name="connsiteX179" fmla="*/ 1121106 w 2019099"/>
                <a:gd name="connsiteY179" fmla="*/ 991347 h 1495676"/>
                <a:gd name="connsiteX180" fmla="*/ 1098875 w 2019099"/>
                <a:gd name="connsiteY180" fmla="*/ 1265511 h 1495676"/>
                <a:gd name="connsiteX181" fmla="*/ 1045938 w 2019099"/>
                <a:gd name="connsiteY181" fmla="*/ 861605 h 1495676"/>
                <a:gd name="connsiteX182" fmla="*/ 1043143 w 2019099"/>
                <a:gd name="connsiteY182" fmla="*/ 887905 h 1495676"/>
                <a:gd name="connsiteX183" fmla="*/ 1012673 w 2019099"/>
                <a:gd name="connsiteY183" fmla="*/ 1495676 h 1495676"/>
                <a:gd name="connsiteX184" fmla="*/ 1014734 w 2019099"/>
                <a:gd name="connsiteY184" fmla="*/ 1082565 h 1495676"/>
                <a:gd name="connsiteX185" fmla="*/ 1004539 w 2019099"/>
                <a:gd name="connsiteY185" fmla="*/ 1116558 h 1495676"/>
                <a:gd name="connsiteX186" fmla="*/ 895762 w 2019099"/>
                <a:gd name="connsiteY186" fmla="*/ 1311199 h 1495676"/>
                <a:gd name="connsiteX187" fmla="*/ 1001075 w 2019099"/>
                <a:gd name="connsiteY187" fmla="*/ 1070451 h 1495676"/>
                <a:gd name="connsiteX188" fmla="*/ 1015244 w 2019099"/>
                <a:gd name="connsiteY188" fmla="*/ 980315 h 1495676"/>
                <a:gd name="connsiteX189" fmla="*/ 1015708 w 2019099"/>
                <a:gd name="connsiteY189" fmla="*/ 887255 h 1495676"/>
                <a:gd name="connsiteX190" fmla="*/ 1008956 w 2019099"/>
                <a:gd name="connsiteY190" fmla="*/ 894130 h 1495676"/>
                <a:gd name="connsiteX191" fmla="*/ 1014404 w 2019099"/>
                <a:gd name="connsiteY191" fmla="*/ 903295 h 1495676"/>
                <a:gd name="connsiteX192" fmla="*/ 1008414 w 2019099"/>
                <a:gd name="connsiteY192" fmla="*/ 894682 h 1495676"/>
                <a:gd name="connsiteX193" fmla="*/ 994026 w 2019099"/>
                <a:gd name="connsiteY193" fmla="*/ 909332 h 1495676"/>
                <a:gd name="connsiteX194" fmla="*/ 865167 w 2019099"/>
                <a:gd name="connsiteY194" fmla="*/ 1130599 h 1495676"/>
                <a:gd name="connsiteX195" fmla="*/ 934436 w 2019099"/>
                <a:gd name="connsiteY195" fmla="*/ 957599 h 1495676"/>
                <a:gd name="connsiteX196" fmla="*/ 972253 w 2019099"/>
                <a:gd name="connsiteY196" fmla="*/ 915228 h 1495676"/>
                <a:gd name="connsiteX197" fmla="*/ 1000609 w 2019099"/>
                <a:gd name="connsiteY197" fmla="*/ 883457 h 1495676"/>
                <a:gd name="connsiteX198" fmla="*/ 996535 w 2019099"/>
                <a:gd name="connsiteY198" fmla="*/ 877598 h 1495676"/>
                <a:gd name="connsiteX199" fmla="*/ 951744 w 2019099"/>
                <a:gd name="connsiteY199" fmla="*/ 893287 h 1495676"/>
                <a:gd name="connsiteX200" fmla="*/ 903627 w 2019099"/>
                <a:gd name="connsiteY200" fmla="*/ 918458 h 1495676"/>
                <a:gd name="connsiteX201" fmla="*/ 893405 w 2019099"/>
                <a:gd name="connsiteY201" fmla="*/ 926822 h 1495676"/>
                <a:gd name="connsiteX202" fmla="*/ 885837 w 2019099"/>
                <a:gd name="connsiteY202" fmla="*/ 1035327 h 1495676"/>
                <a:gd name="connsiteX203" fmla="*/ 888399 w 2019099"/>
                <a:gd name="connsiteY203" fmla="*/ 930918 h 1495676"/>
                <a:gd name="connsiteX204" fmla="*/ 856514 w 2019099"/>
                <a:gd name="connsiteY204" fmla="*/ 957009 h 1495676"/>
                <a:gd name="connsiteX205" fmla="*/ 801204 w 2019099"/>
                <a:gd name="connsiteY205" fmla="*/ 1017579 h 1495676"/>
                <a:gd name="connsiteX206" fmla="*/ 850401 w 2019099"/>
                <a:gd name="connsiteY206" fmla="*/ 950724 h 1495676"/>
                <a:gd name="connsiteX207" fmla="*/ 888716 w 2019099"/>
                <a:gd name="connsiteY207" fmla="*/ 917998 h 1495676"/>
                <a:gd name="connsiteX208" fmla="*/ 895192 w 2019099"/>
                <a:gd name="connsiteY208" fmla="*/ 653997 h 1495676"/>
                <a:gd name="connsiteX209" fmla="*/ 883454 w 2019099"/>
                <a:gd name="connsiteY209" fmla="*/ 687275 h 1495676"/>
                <a:gd name="connsiteX210" fmla="*/ 886220 w 2019099"/>
                <a:gd name="connsiteY210" fmla="*/ 882476 h 1495676"/>
                <a:gd name="connsiteX211" fmla="*/ 862081 w 2019099"/>
                <a:gd name="connsiteY211" fmla="*/ 712602 h 1495676"/>
                <a:gd name="connsiteX212" fmla="*/ 877242 w 2019099"/>
                <a:gd name="connsiteY212" fmla="*/ 656285 h 1495676"/>
                <a:gd name="connsiteX213" fmla="*/ 896343 w 2019099"/>
                <a:gd name="connsiteY213" fmla="*/ 607094 h 1495676"/>
                <a:gd name="connsiteX214" fmla="*/ 901852 w 2019099"/>
                <a:gd name="connsiteY214" fmla="*/ 382536 h 1495676"/>
                <a:gd name="connsiteX215" fmla="*/ 760446 w 2019099"/>
                <a:gd name="connsiteY215" fmla="*/ 1013133 h 1495676"/>
                <a:gd name="connsiteX216" fmla="*/ 876367 w 2019099"/>
                <a:gd name="connsiteY216" fmla="*/ 408379 h 1495676"/>
                <a:gd name="connsiteX217" fmla="*/ 906286 w 2019099"/>
                <a:gd name="connsiteY217" fmla="*/ 340144 h 1495676"/>
                <a:gd name="connsiteX218" fmla="*/ 907807 w 2019099"/>
                <a:gd name="connsiteY218" fmla="*/ 339755 h 1495676"/>
                <a:gd name="connsiteX219" fmla="*/ 912694 w 2019099"/>
                <a:gd name="connsiteY219" fmla="*/ 340792 h 1495676"/>
                <a:gd name="connsiteX220" fmla="*/ 928034 w 2019099"/>
                <a:gd name="connsiteY220" fmla="*/ 430309 h 1495676"/>
                <a:gd name="connsiteX221" fmla="*/ 915577 w 2019099"/>
                <a:gd name="connsiteY221" fmla="*/ 608915 h 1495676"/>
                <a:gd name="connsiteX222" fmla="*/ 925449 w 2019099"/>
                <a:gd name="connsiteY222" fmla="*/ 633339 h 1495676"/>
                <a:gd name="connsiteX223" fmla="*/ 917409 w 2019099"/>
                <a:gd name="connsiteY223" fmla="*/ 622159 h 1495676"/>
                <a:gd name="connsiteX224" fmla="*/ 930194 w 2019099"/>
                <a:gd name="connsiteY224" fmla="*/ 718333 h 1495676"/>
                <a:gd name="connsiteX225" fmla="*/ 948915 w 2019099"/>
                <a:gd name="connsiteY225" fmla="*/ 778174 h 1495676"/>
                <a:gd name="connsiteX226" fmla="*/ 1010829 w 2019099"/>
                <a:gd name="connsiteY226" fmla="*/ 321108 h 1495676"/>
                <a:gd name="connsiteX227" fmla="*/ 1018632 w 2019099"/>
                <a:gd name="connsiteY227" fmla="*/ 301226 h 1495676"/>
                <a:gd name="connsiteX228" fmla="*/ 1019463 w 2019099"/>
                <a:gd name="connsiteY228" fmla="*/ 134685 h 1495676"/>
                <a:gd name="connsiteX229" fmla="*/ 707492 w 2019099"/>
                <a:gd name="connsiteY229" fmla="*/ 899452 h 1495676"/>
                <a:gd name="connsiteX230" fmla="*/ 697320 w 2019099"/>
                <a:gd name="connsiteY230" fmla="*/ 971809 h 1495676"/>
                <a:gd name="connsiteX231" fmla="*/ 697856 w 2019099"/>
                <a:gd name="connsiteY231" fmla="*/ 973002 h 1495676"/>
                <a:gd name="connsiteX232" fmla="*/ 697259 w 2019099"/>
                <a:gd name="connsiteY232" fmla="*/ 972236 h 1495676"/>
                <a:gd name="connsiteX233" fmla="*/ 695780 w 2019099"/>
                <a:gd name="connsiteY233" fmla="*/ 982759 h 1495676"/>
                <a:gd name="connsiteX234" fmla="*/ 694449 w 2019099"/>
                <a:gd name="connsiteY234" fmla="*/ 994155 h 1495676"/>
                <a:gd name="connsiteX235" fmla="*/ 696016 w 2019099"/>
                <a:gd name="connsiteY235" fmla="*/ 1004087 h 1495676"/>
                <a:gd name="connsiteX236" fmla="*/ 797039 w 2019099"/>
                <a:gd name="connsiteY236" fmla="*/ 1239369 h 1495676"/>
                <a:gd name="connsiteX237" fmla="*/ 699307 w 2019099"/>
                <a:gd name="connsiteY237" fmla="*/ 1080702 h 1495676"/>
                <a:gd name="connsiteX238" fmla="*/ 689735 w 2019099"/>
                <a:gd name="connsiteY238" fmla="*/ 1034492 h 1495676"/>
                <a:gd name="connsiteX239" fmla="*/ 684887 w 2019099"/>
                <a:gd name="connsiteY239" fmla="*/ 1075984 h 1495676"/>
                <a:gd name="connsiteX240" fmla="*/ 664375 w 2019099"/>
                <a:gd name="connsiteY240" fmla="*/ 1298103 h 1495676"/>
                <a:gd name="connsiteX241" fmla="*/ 664511 w 2019099"/>
                <a:gd name="connsiteY241" fmla="*/ 1211615 h 1495676"/>
                <a:gd name="connsiteX242" fmla="*/ 643741 w 2019099"/>
                <a:gd name="connsiteY242" fmla="*/ 1144119 h 1495676"/>
                <a:gd name="connsiteX243" fmla="*/ 637556 w 2019099"/>
                <a:gd name="connsiteY243" fmla="*/ 1054623 h 1495676"/>
                <a:gd name="connsiteX244" fmla="*/ 650558 w 2019099"/>
                <a:gd name="connsiteY244" fmla="*/ 997769 h 1495676"/>
                <a:gd name="connsiteX245" fmla="*/ 671568 w 2019099"/>
                <a:gd name="connsiteY245" fmla="*/ 936877 h 1495676"/>
                <a:gd name="connsiteX246" fmla="*/ 672265 w 2019099"/>
                <a:gd name="connsiteY246" fmla="*/ 919498 h 1495676"/>
                <a:gd name="connsiteX247" fmla="*/ 682410 w 2019099"/>
                <a:gd name="connsiteY247" fmla="*/ 843958 h 1495676"/>
                <a:gd name="connsiteX248" fmla="*/ 499263 w 2019099"/>
                <a:gd name="connsiteY248" fmla="*/ 1304320 h 1495676"/>
                <a:gd name="connsiteX249" fmla="*/ 697373 w 2019099"/>
                <a:gd name="connsiteY249" fmla="*/ 732533 h 1495676"/>
                <a:gd name="connsiteX250" fmla="*/ 697687 w 2019099"/>
                <a:gd name="connsiteY250" fmla="*/ 730195 h 1495676"/>
                <a:gd name="connsiteX251" fmla="*/ 704447 w 2019099"/>
                <a:gd name="connsiteY251" fmla="*/ 701996 h 1495676"/>
                <a:gd name="connsiteX252" fmla="*/ 386560 w 2019099"/>
                <a:gd name="connsiteY252" fmla="*/ 1245045 h 1495676"/>
                <a:gd name="connsiteX253" fmla="*/ 528062 w 2019099"/>
                <a:gd name="connsiteY253" fmla="*/ 972885 h 1495676"/>
                <a:gd name="connsiteX254" fmla="*/ 550161 w 2019099"/>
                <a:gd name="connsiteY254" fmla="*/ 934034 h 1495676"/>
                <a:gd name="connsiteX255" fmla="*/ 511660 w 2019099"/>
                <a:gd name="connsiteY255" fmla="*/ 968974 h 1495676"/>
                <a:gd name="connsiteX256" fmla="*/ 394935 w 2019099"/>
                <a:gd name="connsiteY256" fmla="*/ 1157907 h 1495676"/>
                <a:gd name="connsiteX257" fmla="*/ 474977 w 2019099"/>
                <a:gd name="connsiteY257" fmla="*/ 989621 h 1495676"/>
                <a:gd name="connsiteX258" fmla="*/ 555805 w 2019099"/>
                <a:gd name="connsiteY258" fmla="*/ 909819 h 1495676"/>
                <a:gd name="connsiteX259" fmla="*/ 338227 w 2019099"/>
                <a:gd name="connsiteY259" fmla="*/ 1041079 h 1495676"/>
                <a:gd name="connsiteX260" fmla="*/ 463295 w 2019099"/>
                <a:gd name="connsiteY260" fmla="*/ 923615 h 1495676"/>
                <a:gd name="connsiteX261" fmla="*/ 518082 w 2019099"/>
                <a:gd name="connsiteY261" fmla="*/ 903620 h 1495676"/>
                <a:gd name="connsiteX262" fmla="*/ 568786 w 2019099"/>
                <a:gd name="connsiteY262" fmla="*/ 891077 h 1495676"/>
                <a:gd name="connsiteX263" fmla="*/ 743900 w 2019099"/>
                <a:gd name="connsiteY263" fmla="*/ 274445 h 1495676"/>
                <a:gd name="connsiteX264" fmla="*/ 742155 w 2019099"/>
                <a:gd name="connsiteY264" fmla="*/ 275866 h 1495676"/>
                <a:gd name="connsiteX265" fmla="*/ 447834 w 2019099"/>
                <a:gd name="connsiteY265" fmla="*/ 851330 h 1495676"/>
                <a:gd name="connsiteX266" fmla="*/ 691224 w 2019099"/>
                <a:gd name="connsiteY266" fmla="*/ 317337 h 1495676"/>
                <a:gd name="connsiteX267" fmla="*/ 685633 w 2019099"/>
                <a:gd name="connsiteY267" fmla="*/ 321889 h 1495676"/>
                <a:gd name="connsiteX268" fmla="*/ 441110 w 2019099"/>
                <a:gd name="connsiteY268" fmla="*/ 626259 h 1495676"/>
                <a:gd name="connsiteX269" fmla="*/ 440593 w 2019099"/>
                <a:gd name="connsiteY269" fmla="*/ 627183 h 1495676"/>
                <a:gd name="connsiteX270" fmla="*/ 440236 w 2019099"/>
                <a:gd name="connsiteY270" fmla="*/ 636787 h 1495676"/>
                <a:gd name="connsiteX271" fmla="*/ 438891 w 2019099"/>
                <a:gd name="connsiteY271" fmla="*/ 630224 h 1495676"/>
                <a:gd name="connsiteX272" fmla="*/ 430777 w 2019099"/>
                <a:gd name="connsiteY272" fmla="*/ 644723 h 1495676"/>
                <a:gd name="connsiteX273" fmla="*/ 424806 w 2019099"/>
                <a:gd name="connsiteY273" fmla="*/ 663834 h 1495676"/>
                <a:gd name="connsiteX274" fmla="*/ 411037 w 2019099"/>
                <a:gd name="connsiteY274" fmla="*/ 919517 h 1495676"/>
                <a:gd name="connsiteX275" fmla="*/ 393786 w 2019099"/>
                <a:gd name="connsiteY275" fmla="*/ 733966 h 1495676"/>
                <a:gd name="connsiteX276" fmla="*/ 405091 w 2019099"/>
                <a:gd name="connsiteY276" fmla="*/ 690617 h 1495676"/>
                <a:gd name="connsiteX277" fmla="*/ 393095 w 2019099"/>
                <a:gd name="connsiteY277" fmla="*/ 712052 h 1495676"/>
                <a:gd name="connsiteX278" fmla="*/ 290317 w 2019099"/>
                <a:gd name="connsiteY278" fmla="*/ 920990 h 1495676"/>
                <a:gd name="connsiteX279" fmla="*/ 345049 w 2019099"/>
                <a:gd name="connsiteY279" fmla="*/ 765126 h 1495676"/>
                <a:gd name="connsiteX280" fmla="*/ 389764 w 2019099"/>
                <a:gd name="connsiteY280" fmla="*/ 658423 h 1495676"/>
                <a:gd name="connsiteX281" fmla="*/ 379859 w 2019099"/>
                <a:gd name="connsiteY281" fmla="*/ 668837 h 1495676"/>
                <a:gd name="connsiteX282" fmla="*/ 302570 w 2019099"/>
                <a:gd name="connsiteY282" fmla="*/ 848106 h 1495676"/>
                <a:gd name="connsiteX283" fmla="*/ 349999 w 2019099"/>
                <a:gd name="connsiteY283" fmla="*/ 683212 h 1495676"/>
                <a:gd name="connsiteX284" fmla="*/ 386861 w 2019099"/>
                <a:gd name="connsiteY284" fmla="*/ 638016 h 1495676"/>
                <a:gd name="connsiteX285" fmla="*/ 406405 w 2019099"/>
                <a:gd name="connsiteY285" fmla="*/ 618714 h 1495676"/>
                <a:gd name="connsiteX286" fmla="*/ 412476 w 2019099"/>
                <a:gd name="connsiteY286" fmla="*/ 604226 h 1495676"/>
                <a:gd name="connsiteX287" fmla="*/ 492521 w 2019099"/>
                <a:gd name="connsiteY287" fmla="*/ 461734 h 1495676"/>
                <a:gd name="connsiteX288" fmla="*/ 68222 w 2019099"/>
                <a:gd name="connsiteY288" fmla="*/ 798532 h 1495676"/>
                <a:gd name="connsiteX289" fmla="*/ 560844 w 2019099"/>
                <a:gd name="connsiteY289" fmla="*/ 369911 h 1495676"/>
                <a:gd name="connsiteX290" fmla="*/ 0 w 2019099"/>
                <a:gd name="connsiteY290" fmla="*/ 691008 h 1495676"/>
                <a:gd name="connsiteX291" fmla="*/ 524574 w 2019099"/>
                <a:gd name="connsiteY291" fmla="*/ 368537 h 1495676"/>
                <a:gd name="connsiteX292" fmla="*/ 579205 w 2019099"/>
                <a:gd name="connsiteY292" fmla="*/ 349987 h 1495676"/>
                <a:gd name="connsiteX293" fmla="*/ 618922 w 2019099"/>
                <a:gd name="connsiteY293" fmla="*/ 300894 h 1495676"/>
                <a:gd name="connsiteX294" fmla="*/ 804502 w 2019099"/>
                <a:gd name="connsiteY294" fmla="*/ 151015 h 1495676"/>
                <a:gd name="connsiteX295" fmla="*/ 856517 w 2019099"/>
                <a:gd name="connsiteY295" fmla="*/ 115331 h 1495676"/>
                <a:gd name="connsiteX296" fmla="*/ 833974 w 2019099"/>
                <a:gd name="connsiteY296" fmla="*/ 116189 h 1495676"/>
                <a:gd name="connsiteX297" fmla="*/ 375678 w 2019099"/>
                <a:gd name="connsiteY297" fmla="*/ 293487 h 1495676"/>
                <a:gd name="connsiteX298" fmla="*/ 700212 w 2019099"/>
                <a:gd name="connsiteY298" fmla="*/ 99570 h 1495676"/>
                <a:gd name="connsiteX299" fmla="*/ 827557 w 2019099"/>
                <a:gd name="connsiteY299" fmla="*/ 82340 h 1495676"/>
                <a:gd name="connsiteX300" fmla="*/ 907768 w 2019099"/>
                <a:gd name="connsiteY300" fmla="*/ 80170 h 1495676"/>
                <a:gd name="connsiteX301" fmla="*/ 910799 w 2019099"/>
                <a:gd name="connsiteY301" fmla="*/ 78090 h 1495676"/>
                <a:gd name="connsiteX302" fmla="*/ 1028984 w 2019099"/>
                <a:gd name="connsiteY302" fmla="*/ 6509 h 14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019099" h="1495676">
                  <a:moveTo>
                    <a:pt x="669369" y="991703"/>
                  </a:moveTo>
                  <a:lnTo>
                    <a:pt x="657948" y="1028500"/>
                  </a:lnTo>
                  <a:cubicBezTo>
                    <a:pt x="646598" y="1073703"/>
                    <a:pt x="645549" y="1113306"/>
                    <a:pt x="658601" y="1179956"/>
                  </a:cubicBezTo>
                  <a:lnTo>
                    <a:pt x="664519" y="1206901"/>
                  </a:lnTo>
                  <a:lnTo>
                    <a:pt x="664673" y="1108801"/>
                  </a:lnTo>
                  <a:close/>
                  <a:moveTo>
                    <a:pt x="1010070" y="872858"/>
                  </a:moveTo>
                  <a:lnTo>
                    <a:pt x="998680" y="876847"/>
                  </a:lnTo>
                  <a:lnTo>
                    <a:pt x="1001810" y="882112"/>
                  </a:lnTo>
                  <a:close/>
                  <a:moveTo>
                    <a:pt x="1047604" y="798926"/>
                  </a:moveTo>
                  <a:lnTo>
                    <a:pt x="1047192" y="807151"/>
                  </a:lnTo>
                  <a:lnTo>
                    <a:pt x="1047728" y="807606"/>
                  </a:lnTo>
                  <a:lnTo>
                    <a:pt x="1047746" y="807645"/>
                  </a:lnTo>
                  <a:close/>
                  <a:moveTo>
                    <a:pt x="1016620" y="704558"/>
                  </a:moveTo>
                  <a:lnTo>
                    <a:pt x="974861" y="834076"/>
                  </a:lnTo>
                  <a:lnTo>
                    <a:pt x="986534" y="856416"/>
                  </a:lnTo>
                  <a:lnTo>
                    <a:pt x="990568" y="863202"/>
                  </a:lnTo>
                  <a:lnTo>
                    <a:pt x="1015868" y="855220"/>
                  </a:lnTo>
                  <a:close/>
                  <a:moveTo>
                    <a:pt x="911191" y="671813"/>
                  </a:moveTo>
                  <a:lnTo>
                    <a:pt x="894356" y="913180"/>
                  </a:lnTo>
                  <a:lnTo>
                    <a:pt x="918614" y="892461"/>
                  </a:lnTo>
                  <a:cubicBezTo>
                    <a:pt x="935402" y="884153"/>
                    <a:pt x="952981" y="876287"/>
                    <a:pt x="972031" y="869050"/>
                  </a:cubicBezTo>
                  <a:lnTo>
                    <a:pt x="987252" y="864248"/>
                  </a:lnTo>
                  <a:lnTo>
                    <a:pt x="961545" y="827281"/>
                  </a:lnTo>
                  <a:lnTo>
                    <a:pt x="947075" y="795070"/>
                  </a:lnTo>
                  <a:lnTo>
                    <a:pt x="945311" y="804779"/>
                  </a:lnTo>
                  <a:lnTo>
                    <a:pt x="946730" y="794302"/>
                  </a:lnTo>
                  <a:lnTo>
                    <a:pt x="922793" y="741016"/>
                  </a:lnTo>
                  <a:cubicBezTo>
                    <a:pt x="917177" y="720724"/>
                    <a:pt x="915290" y="702864"/>
                    <a:pt x="913402" y="685005"/>
                  </a:cubicBezTo>
                  <a:close/>
                  <a:moveTo>
                    <a:pt x="1018119" y="404087"/>
                  </a:moveTo>
                  <a:lnTo>
                    <a:pt x="949693" y="780662"/>
                  </a:lnTo>
                  <a:lnTo>
                    <a:pt x="953784" y="793737"/>
                  </a:lnTo>
                  <a:lnTo>
                    <a:pt x="974602" y="833580"/>
                  </a:lnTo>
                  <a:lnTo>
                    <a:pt x="1016745" y="679380"/>
                  </a:lnTo>
                  <a:close/>
                  <a:moveTo>
                    <a:pt x="1409856" y="185601"/>
                  </a:moveTo>
                  <a:lnTo>
                    <a:pt x="1442928" y="241897"/>
                  </a:lnTo>
                  <a:cubicBezTo>
                    <a:pt x="1515742" y="365351"/>
                    <a:pt x="1544606" y="402707"/>
                    <a:pt x="1731663" y="533669"/>
                  </a:cubicBezTo>
                  <a:cubicBezTo>
                    <a:pt x="1646329" y="483618"/>
                    <a:pt x="1559284" y="436490"/>
                    <a:pt x="1492779" y="354273"/>
                  </a:cubicBezTo>
                  <a:cubicBezTo>
                    <a:pt x="1450189" y="301896"/>
                    <a:pt x="1435754" y="254223"/>
                    <a:pt x="1393164" y="201847"/>
                  </a:cubicBezTo>
                  <a:cubicBezTo>
                    <a:pt x="1396274" y="276291"/>
                    <a:pt x="1400763" y="329620"/>
                    <a:pt x="1419339" y="385633"/>
                  </a:cubicBezTo>
                  <a:lnTo>
                    <a:pt x="1449820" y="453428"/>
                  </a:lnTo>
                  <a:lnTo>
                    <a:pt x="1453572" y="454942"/>
                  </a:lnTo>
                  <a:lnTo>
                    <a:pt x="1450286" y="454465"/>
                  </a:lnTo>
                  <a:lnTo>
                    <a:pt x="1458061" y="471759"/>
                  </a:lnTo>
                  <a:lnTo>
                    <a:pt x="1485958" y="492929"/>
                  </a:lnTo>
                  <a:cubicBezTo>
                    <a:pt x="1583950" y="567025"/>
                    <a:pt x="1628006" y="594918"/>
                    <a:pt x="1778915" y="632800"/>
                  </a:cubicBezTo>
                  <a:lnTo>
                    <a:pt x="1799951" y="637752"/>
                  </a:lnTo>
                  <a:lnTo>
                    <a:pt x="1740573" y="537089"/>
                  </a:lnTo>
                  <a:cubicBezTo>
                    <a:pt x="1641246" y="379037"/>
                    <a:pt x="1546193" y="270176"/>
                    <a:pt x="1424251" y="193536"/>
                  </a:cubicBezTo>
                  <a:close/>
                  <a:moveTo>
                    <a:pt x="1130341" y="128549"/>
                  </a:moveTo>
                  <a:cubicBezTo>
                    <a:pt x="1163839" y="354806"/>
                    <a:pt x="1194455" y="577479"/>
                    <a:pt x="1220749" y="799705"/>
                  </a:cubicBezTo>
                  <a:lnTo>
                    <a:pt x="1223422" y="827421"/>
                  </a:lnTo>
                  <a:lnTo>
                    <a:pt x="1260493" y="873331"/>
                  </a:lnTo>
                  <a:cubicBezTo>
                    <a:pt x="1299834" y="947516"/>
                    <a:pt x="1337735" y="1020887"/>
                    <a:pt x="1374096" y="1094656"/>
                  </a:cubicBezTo>
                  <a:lnTo>
                    <a:pt x="1402064" y="1154606"/>
                  </a:lnTo>
                  <a:lnTo>
                    <a:pt x="1426372" y="1107469"/>
                  </a:lnTo>
                  <a:cubicBezTo>
                    <a:pt x="1507183" y="944926"/>
                    <a:pt x="1503822" y="901767"/>
                    <a:pt x="1514377" y="725934"/>
                  </a:cubicBezTo>
                  <a:cubicBezTo>
                    <a:pt x="1510448" y="732156"/>
                    <a:pt x="1506519" y="738379"/>
                    <a:pt x="1502590" y="744602"/>
                  </a:cubicBezTo>
                  <a:lnTo>
                    <a:pt x="1513628" y="711718"/>
                  </a:lnTo>
                  <a:lnTo>
                    <a:pt x="1464488" y="609864"/>
                  </a:lnTo>
                  <a:cubicBezTo>
                    <a:pt x="1439164" y="563038"/>
                    <a:pt x="1412894" y="517136"/>
                    <a:pt x="1385915" y="472723"/>
                  </a:cubicBezTo>
                  <a:lnTo>
                    <a:pt x="1341899" y="404595"/>
                  </a:lnTo>
                  <a:lnTo>
                    <a:pt x="1347683" y="453221"/>
                  </a:lnTo>
                  <a:cubicBezTo>
                    <a:pt x="1364863" y="595515"/>
                    <a:pt x="1376319" y="641312"/>
                    <a:pt x="1495136" y="836309"/>
                  </a:cubicBezTo>
                  <a:cubicBezTo>
                    <a:pt x="1437044" y="756232"/>
                    <a:pt x="1376212" y="678146"/>
                    <a:pt x="1348272" y="576156"/>
                  </a:cubicBezTo>
                  <a:cubicBezTo>
                    <a:pt x="1330268" y="511094"/>
                    <a:pt x="1336168" y="461634"/>
                    <a:pt x="1318164" y="396573"/>
                  </a:cubicBezTo>
                  <a:cubicBezTo>
                    <a:pt x="1264140" y="535451"/>
                    <a:pt x="1249045" y="599178"/>
                    <a:pt x="1289641" y="802934"/>
                  </a:cubicBezTo>
                  <a:cubicBezTo>
                    <a:pt x="1265021" y="723567"/>
                    <a:pt x="1235803" y="630189"/>
                    <a:pt x="1250944" y="530605"/>
                  </a:cubicBezTo>
                  <a:cubicBezTo>
                    <a:pt x="1257392" y="501278"/>
                    <a:pt x="1265189" y="471405"/>
                    <a:pt x="1275248" y="440322"/>
                  </a:cubicBezTo>
                  <a:lnTo>
                    <a:pt x="1308934" y="353573"/>
                  </a:lnTo>
                  <a:lnTo>
                    <a:pt x="1303088" y="344524"/>
                  </a:lnTo>
                  <a:cubicBezTo>
                    <a:pt x="1246766" y="262794"/>
                    <a:pt x="1188554" y="189291"/>
                    <a:pt x="1130341" y="128549"/>
                  </a:cubicBezTo>
                  <a:close/>
                  <a:moveTo>
                    <a:pt x="958699" y="125090"/>
                  </a:moveTo>
                  <a:lnTo>
                    <a:pt x="936301" y="139859"/>
                  </a:lnTo>
                  <a:lnTo>
                    <a:pt x="915288" y="160711"/>
                  </a:lnTo>
                  <a:lnTo>
                    <a:pt x="922486" y="148968"/>
                  </a:lnTo>
                  <a:lnTo>
                    <a:pt x="847258" y="198572"/>
                  </a:lnTo>
                  <a:cubicBezTo>
                    <a:pt x="817066" y="219217"/>
                    <a:pt x="788753" y="239407"/>
                    <a:pt x="761941" y="259755"/>
                  </a:cubicBezTo>
                  <a:lnTo>
                    <a:pt x="758827" y="262290"/>
                  </a:lnTo>
                  <a:lnTo>
                    <a:pt x="755241" y="304838"/>
                  </a:lnTo>
                  <a:cubicBezTo>
                    <a:pt x="726834" y="405237"/>
                    <a:pt x="697832" y="503668"/>
                    <a:pt x="667106" y="601134"/>
                  </a:cubicBezTo>
                  <a:lnTo>
                    <a:pt x="568820" y="891068"/>
                  </a:lnTo>
                  <a:lnTo>
                    <a:pt x="575548" y="889404"/>
                  </a:lnTo>
                  <a:lnTo>
                    <a:pt x="680902" y="704187"/>
                  </a:lnTo>
                  <a:lnTo>
                    <a:pt x="712527" y="668291"/>
                  </a:lnTo>
                  <a:lnTo>
                    <a:pt x="720377" y="635543"/>
                  </a:lnTo>
                  <a:cubicBezTo>
                    <a:pt x="729268" y="603993"/>
                    <a:pt x="739561" y="572442"/>
                    <a:pt x="751475" y="540892"/>
                  </a:cubicBezTo>
                  <a:cubicBezTo>
                    <a:pt x="811904" y="379605"/>
                    <a:pt x="898269" y="286376"/>
                    <a:pt x="958699" y="125090"/>
                  </a:cubicBezTo>
                  <a:close/>
                  <a:moveTo>
                    <a:pt x="1083009" y="92728"/>
                  </a:moveTo>
                  <a:lnTo>
                    <a:pt x="1061876" y="514250"/>
                  </a:lnTo>
                  <a:lnTo>
                    <a:pt x="1100946" y="371295"/>
                  </a:lnTo>
                  <a:lnTo>
                    <a:pt x="1119138" y="338475"/>
                  </a:lnTo>
                  <a:close/>
                  <a:moveTo>
                    <a:pt x="1168982" y="86717"/>
                  </a:moveTo>
                  <a:lnTo>
                    <a:pt x="1407733" y="410872"/>
                  </a:lnTo>
                  <a:lnTo>
                    <a:pt x="1385352" y="351588"/>
                  </a:lnTo>
                  <a:cubicBezTo>
                    <a:pt x="1379496" y="322137"/>
                    <a:pt x="1374655" y="291645"/>
                    <a:pt x="1371401" y="259137"/>
                  </a:cubicBezTo>
                  <a:lnTo>
                    <a:pt x="1367291" y="162134"/>
                  </a:lnTo>
                  <a:lnTo>
                    <a:pt x="1347609" y="151283"/>
                  </a:lnTo>
                  <a:cubicBezTo>
                    <a:pt x="1294031" y="125511"/>
                    <a:pt x="1235153" y="104351"/>
                    <a:pt x="1168982" y="86717"/>
                  </a:cubicBezTo>
                  <a:close/>
                  <a:moveTo>
                    <a:pt x="1077094" y="0"/>
                  </a:moveTo>
                  <a:cubicBezTo>
                    <a:pt x="1151545" y="18888"/>
                    <a:pt x="1299560" y="80982"/>
                    <a:pt x="1429354" y="155422"/>
                  </a:cubicBezTo>
                  <a:lnTo>
                    <a:pt x="1527060" y="218284"/>
                  </a:lnTo>
                  <a:lnTo>
                    <a:pt x="1561297" y="225977"/>
                  </a:lnTo>
                  <a:lnTo>
                    <a:pt x="1998568" y="442827"/>
                  </a:lnTo>
                  <a:lnTo>
                    <a:pt x="1564739" y="251546"/>
                  </a:lnTo>
                  <a:lnTo>
                    <a:pt x="1587322" y="279599"/>
                  </a:lnTo>
                  <a:lnTo>
                    <a:pt x="1943618" y="529330"/>
                  </a:lnTo>
                  <a:cubicBezTo>
                    <a:pt x="1872555" y="486979"/>
                    <a:pt x="1803294" y="443203"/>
                    <a:pt x="1734619" y="397949"/>
                  </a:cubicBezTo>
                  <a:lnTo>
                    <a:pt x="1619152" y="319138"/>
                  </a:lnTo>
                  <a:lnTo>
                    <a:pt x="1662985" y="373587"/>
                  </a:lnTo>
                  <a:cubicBezTo>
                    <a:pt x="1688269" y="409428"/>
                    <a:pt x="1711536" y="445797"/>
                    <a:pt x="1733385" y="482780"/>
                  </a:cubicBezTo>
                  <a:lnTo>
                    <a:pt x="1771248" y="551837"/>
                  </a:lnTo>
                  <a:lnTo>
                    <a:pt x="1775882" y="550922"/>
                  </a:lnTo>
                  <a:cubicBezTo>
                    <a:pt x="1821871" y="559628"/>
                    <a:pt x="1859476" y="572126"/>
                    <a:pt x="1894032" y="586592"/>
                  </a:cubicBezTo>
                  <a:cubicBezTo>
                    <a:pt x="1950276" y="614600"/>
                    <a:pt x="1987437" y="663015"/>
                    <a:pt x="2019099" y="704056"/>
                  </a:cubicBezTo>
                  <a:cubicBezTo>
                    <a:pt x="1929702" y="610229"/>
                    <a:pt x="1891769" y="595064"/>
                    <a:pt x="1801522" y="572796"/>
                  </a:cubicBezTo>
                  <a:cubicBezTo>
                    <a:pt x="1828259" y="605328"/>
                    <a:pt x="1855612" y="620065"/>
                    <a:pt x="1882350" y="652598"/>
                  </a:cubicBezTo>
                  <a:cubicBezTo>
                    <a:pt x="1924363" y="703451"/>
                    <a:pt x="1942378" y="762509"/>
                    <a:pt x="1962392" y="820884"/>
                  </a:cubicBezTo>
                  <a:cubicBezTo>
                    <a:pt x="1897408" y="671632"/>
                    <a:pt x="1881539" y="663855"/>
                    <a:pt x="1788224" y="579822"/>
                  </a:cubicBezTo>
                  <a:lnTo>
                    <a:pt x="1791048" y="587950"/>
                  </a:lnTo>
                  <a:lnTo>
                    <a:pt x="1795273" y="595656"/>
                  </a:lnTo>
                  <a:lnTo>
                    <a:pt x="1817010" y="641768"/>
                  </a:lnTo>
                  <a:lnTo>
                    <a:pt x="1864019" y="652834"/>
                  </a:lnTo>
                  <a:lnTo>
                    <a:pt x="1818787" y="645537"/>
                  </a:lnTo>
                  <a:lnTo>
                    <a:pt x="1907871" y="834524"/>
                  </a:lnTo>
                  <a:cubicBezTo>
                    <a:pt x="1877804" y="777097"/>
                    <a:pt x="1849223" y="723812"/>
                    <a:pt x="1821537" y="674347"/>
                  </a:cubicBezTo>
                  <a:lnTo>
                    <a:pt x="1803045" y="642998"/>
                  </a:lnTo>
                  <a:lnTo>
                    <a:pt x="1717487" y="629195"/>
                  </a:lnTo>
                  <a:cubicBezTo>
                    <a:pt x="1669034" y="618518"/>
                    <a:pt x="1621228" y="603228"/>
                    <a:pt x="1574832" y="577871"/>
                  </a:cubicBezTo>
                  <a:cubicBezTo>
                    <a:pt x="1552586" y="565787"/>
                    <a:pt x="1534254" y="552808"/>
                    <a:pt x="1516900" y="539606"/>
                  </a:cubicBezTo>
                  <a:lnTo>
                    <a:pt x="1482683" y="513574"/>
                  </a:lnTo>
                  <a:lnTo>
                    <a:pt x="1490268" y="526233"/>
                  </a:lnTo>
                  <a:cubicBezTo>
                    <a:pt x="1501982" y="544590"/>
                    <a:pt x="1515172" y="564230"/>
                    <a:pt x="1530037" y="585525"/>
                  </a:cubicBezTo>
                  <a:lnTo>
                    <a:pt x="1461348" y="499379"/>
                  </a:lnTo>
                  <a:lnTo>
                    <a:pt x="1521282" y="625235"/>
                  </a:lnTo>
                  <a:lnTo>
                    <a:pt x="1529342" y="644746"/>
                  </a:lnTo>
                  <a:lnTo>
                    <a:pt x="1589742" y="701900"/>
                  </a:lnTo>
                  <a:cubicBezTo>
                    <a:pt x="1618617" y="724969"/>
                    <a:pt x="1653605" y="749465"/>
                    <a:pt x="1697308" y="777533"/>
                  </a:cubicBezTo>
                  <a:cubicBezTo>
                    <a:pt x="1660204" y="758836"/>
                    <a:pt x="1619781" y="738533"/>
                    <a:pt x="1580991" y="712899"/>
                  </a:cubicBezTo>
                  <a:lnTo>
                    <a:pt x="1546709" y="686787"/>
                  </a:lnTo>
                  <a:lnTo>
                    <a:pt x="1594552" y="802601"/>
                  </a:lnTo>
                  <a:lnTo>
                    <a:pt x="1612023" y="853831"/>
                  </a:lnTo>
                  <a:lnTo>
                    <a:pt x="1666432" y="867291"/>
                  </a:lnTo>
                  <a:cubicBezTo>
                    <a:pt x="1685902" y="873312"/>
                    <a:pt x="1703942" y="880053"/>
                    <a:pt x="1721220" y="887286"/>
                  </a:cubicBezTo>
                  <a:cubicBezTo>
                    <a:pt x="1777464" y="915294"/>
                    <a:pt x="1814625" y="963709"/>
                    <a:pt x="1846287" y="1004750"/>
                  </a:cubicBezTo>
                  <a:cubicBezTo>
                    <a:pt x="1756890" y="910923"/>
                    <a:pt x="1718957" y="895758"/>
                    <a:pt x="1628710" y="873490"/>
                  </a:cubicBezTo>
                  <a:cubicBezTo>
                    <a:pt x="1655447" y="906022"/>
                    <a:pt x="1682800" y="920759"/>
                    <a:pt x="1709538" y="953292"/>
                  </a:cubicBezTo>
                  <a:cubicBezTo>
                    <a:pt x="1751551" y="1004145"/>
                    <a:pt x="1769566" y="1063203"/>
                    <a:pt x="1789580" y="1121578"/>
                  </a:cubicBezTo>
                  <a:cubicBezTo>
                    <a:pt x="1740842" y="1009639"/>
                    <a:pt x="1719731" y="977279"/>
                    <a:pt x="1672855" y="932645"/>
                  </a:cubicBezTo>
                  <a:lnTo>
                    <a:pt x="1623682" y="888021"/>
                  </a:lnTo>
                  <a:lnTo>
                    <a:pt x="1657557" y="987355"/>
                  </a:lnTo>
                  <a:cubicBezTo>
                    <a:pt x="1676578" y="1050209"/>
                    <a:pt x="1693482" y="1114349"/>
                    <a:pt x="1707865" y="1179833"/>
                  </a:cubicBezTo>
                  <a:cubicBezTo>
                    <a:pt x="1693887" y="1134686"/>
                    <a:pt x="1678018" y="1088196"/>
                    <a:pt x="1660495" y="1040930"/>
                  </a:cubicBezTo>
                  <a:lnTo>
                    <a:pt x="1619821" y="939022"/>
                  </a:lnTo>
                  <a:lnTo>
                    <a:pt x="1615867" y="1009075"/>
                  </a:lnTo>
                  <a:cubicBezTo>
                    <a:pt x="1610145" y="1055216"/>
                    <a:pt x="1599311" y="1099135"/>
                    <a:pt x="1589412" y="1139487"/>
                  </a:cubicBezTo>
                  <a:cubicBezTo>
                    <a:pt x="1603540" y="1036572"/>
                    <a:pt x="1605877" y="969439"/>
                    <a:pt x="1596897" y="911113"/>
                  </a:cubicBezTo>
                  <a:lnTo>
                    <a:pt x="1581794" y="853006"/>
                  </a:lnTo>
                  <a:lnTo>
                    <a:pt x="1534429" y="754832"/>
                  </a:lnTo>
                  <a:lnTo>
                    <a:pt x="1526854" y="826116"/>
                  </a:lnTo>
                  <a:cubicBezTo>
                    <a:pt x="1525558" y="854876"/>
                    <a:pt x="1524261" y="883637"/>
                    <a:pt x="1517234" y="916651"/>
                  </a:cubicBezTo>
                  <a:cubicBezTo>
                    <a:pt x="1506359" y="968394"/>
                    <a:pt x="1486917" y="1014668"/>
                    <a:pt x="1463547" y="1058434"/>
                  </a:cubicBezTo>
                  <a:lnTo>
                    <a:pt x="1403307" y="1157271"/>
                  </a:lnTo>
                  <a:lnTo>
                    <a:pt x="1478464" y="1318372"/>
                  </a:lnTo>
                  <a:lnTo>
                    <a:pt x="1397911" y="1166123"/>
                  </a:lnTo>
                  <a:lnTo>
                    <a:pt x="1386299" y="1185175"/>
                  </a:lnTo>
                  <a:lnTo>
                    <a:pt x="1397006" y="1164413"/>
                  </a:lnTo>
                  <a:lnTo>
                    <a:pt x="1235236" y="858658"/>
                  </a:lnTo>
                  <a:lnTo>
                    <a:pt x="1385798" y="1362137"/>
                  </a:lnTo>
                  <a:lnTo>
                    <a:pt x="1232660" y="923204"/>
                  </a:lnTo>
                  <a:lnTo>
                    <a:pt x="1285222" y="1468174"/>
                  </a:lnTo>
                  <a:lnTo>
                    <a:pt x="1135513" y="449856"/>
                  </a:lnTo>
                  <a:lnTo>
                    <a:pt x="1114204" y="615097"/>
                  </a:lnTo>
                  <a:cubicBezTo>
                    <a:pt x="1102360" y="696483"/>
                    <a:pt x="1089021" y="777326"/>
                    <a:pt x="1073421" y="858568"/>
                  </a:cubicBezTo>
                  <a:lnTo>
                    <a:pt x="1127397" y="394652"/>
                  </a:lnTo>
                  <a:lnTo>
                    <a:pt x="1123996" y="371521"/>
                  </a:lnTo>
                  <a:lnTo>
                    <a:pt x="1058911" y="573387"/>
                  </a:lnTo>
                  <a:lnTo>
                    <a:pt x="1048966" y="771755"/>
                  </a:lnTo>
                  <a:lnTo>
                    <a:pt x="1047752" y="807657"/>
                  </a:lnTo>
                  <a:lnTo>
                    <a:pt x="1091410" y="902691"/>
                  </a:lnTo>
                  <a:cubicBezTo>
                    <a:pt x="1103322" y="933112"/>
                    <a:pt x="1112903" y="962461"/>
                    <a:pt x="1121106" y="991347"/>
                  </a:cubicBezTo>
                  <a:cubicBezTo>
                    <a:pt x="1142214" y="1089838"/>
                    <a:pt x="1118672" y="1184806"/>
                    <a:pt x="1098875" y="1265511"/>
                  </a:cubicBezTo>
                  <a:cubicBezTo>
                    <a:pt x="1127130" y="1059681"/>
                    <a:pt x="1108225" y="996979"/>
                    <a:pt x="1045938" y="861605"/>
                  </a:cubicBezTo>
                  <a:lnTo>
                    <a:pt x="1043143" y="887905"/>
                  </a:lnTo>
                  <a:lnTo>
                    <a:pt x="1012673" y="1495676"/>
                  </a:lnTo>
                  <a:lnTo>
                    <a:pt x="1014734" y="1082565"/>
                  </a:lnTo>
                  <a:lnTo>
                    <a:pt x="1004539" y="1116558"/>
                  </a:lnTo>
                  <a:cubicBezTo>
                    <a:pt x="977116" y="1187079"/>
                    <a:pt x="935636" y="1248626"/>
                    <a:pt x="895762" y="1311199"/>
                  </a:cubicBezTo>
                  <a:cubicBezTo>
                    <a:pt x="956826" y="1195886"/>
                    <a:pt x="985830" y="1131314"/>
                    <a:pt x="1001075" y="1070451"/>
                  </a:cubicBezTo>
                  <a:lnTo>
                    <a:pt x="1015244" y="980315"/>
                  </a:lnTo>
                  <a:lnTo>
                    <a:pt x="1015708" y="887255"/>
                  </a:lnTo>
                  <a:lnTo>
                    <a:pt x="1008956" y="894130"/>
                  </a:lnTo>
                  <a:lnTo>
                    <a:pt x="1014404" y="903295"/>
                  </a:lnTo>
                  <a:lnTo>
                    <a:pt x="1008414" y="894682"/>
                  </a:lnTo>
                  <a:lnTo>
                    <a:pt x="994026" y="909332"/>
                  </a:lnTo>
                  <a:cubicBezTo>
                    <a:pt x="931492" y="973227"/>
                    <a:pt x="913678" y="996676"/>
                    <a:pt x="865167" y="1130599"/>
                  </a:cubicBezTo>
                  <a:cubicBezTo>
                    <a:pt x="881460" y="1071077"/>
                    <a:pt x="895714" y="1011001"/>
                    <a:pt x="934436" y="957599"/>
                  </a:cubicBezTo>
                  <a:cubicBezTo>
                    <a:pt x="946752" y="940522"/>
                    <a:pt x="959503" y="927875"/>
                    <a:pt x="972253" y="915228"/>
                  </a:cubicBezTo>
                  <a:lnTo>
                    <a:pt x="1000609" y="883457"/>
                  </a:lnTo>
                  <a:lnTo>
                    <a:pt x="996535" y="877598"/>
                  </a:lnTo>
                  <a:lnTo>
                    <a:pt x="951744" y="893287"/>
                  </a:lnTo>
                  <a:cubicBezTo>
                    <a:pt x="934515" y="900407"/>
                    <a:pt x="918987" y="908317"/>
                    <a:pt x="903627" y="918458"/>
                  </a:cubicBezTo>
                  <a:lnTo>
                    <a:pt x="893405" y="926822"/>
                  </a:lnTo>
                  <a:lnTo>
                    <a:pt x="885837" y="1035327"/>
                  </a:lnTo>
                  <a:lnTo>
                    <a:pt x="888399" y="930918"/>
                  </a:lnTo>
                  <a:lnTo>
                    <a:pt x="856514" y="957009"/>
                  </a:lnTo>
                  <a:cubicBezTo>
                    <a:pt x="839955" y="973049"/>
                    <a:pt x="822029" y="992760"/>
                    <a:pt x="801204" y="1017579"/>
                  </a:cubicBezTo>
                  <a:cubicBezTo>
                    <a:pt x="815709" y="996101"/>
                    <a:pt x="831470" y="972696"/>
                    <a:pt x="850401" y="950724"/>
                  </a:cubicBezTo>
                  <a:lnTo>
                    <a:pt x="888716" y="917998"/>
                  </a:lnTo>
                  <a:lnTo>
                    <a:pt x="895192" y="653997"/>
                  </a:lnTo>
                  <a:lnTo>
                    <a:pt x="883454" y="687275"/>
                  </a:lnTo>
                  <a:cubicBezTo>
                    <a:pt x="867776" y="740960"/>
                    <a:pt x="867228" y="787151"/>
                    <a:pt x="886220" y="882476"/>
                  </a:cubicBezTo>
                  <a:cubicBezTo>
                    <a:pt x="870862" y="832968"/>
                    <a:pt x="852637" y="774721"/>
                    <a:pt x="862081" y="712602"/>
                  </a:cubicBezTo>
                  <a:cubicBezTo>
                    <a:pt x="866104" y="694308"/>
                    <a:pt x="870967" y="675674"/>
                    <a:pt x="877242" y="656285"/>
                  </a:cubicBezTo>
                  <a:lnTo>
                    <a:pt x="896343" y="607094"/>
                  </a:lnTo>
                  <a:lnTo>
                    <a:pt x="901852" y="382536"/>
                  </a:lnTo>
                  <a:lnTo>
                    <a:pt x="760446" y="1013133"/>
                  </a:lnTo>
                  <a:cubicBezTo>
                    <a:pt x="790498" y="809755"/>
                    <a:pt x="830510" y="611958"/>
                    <a:pt x="876367" y="408379"/>
                  </a:cubicBezTo>
                  <a:lnTo>
                    <a:pt x="906286" y="340144"/>
                  </a:lnTo>
                  <a:cubicBezTo>
                    <a:pt x="906793" y="339936"/>
                    <a:pt x="907304" y="339844"/>
                    <a:pt x="907807" y="339755"/>
                  </a:cubicBezTo>
                  <a:lnTo>
                    <a:pt x="912694" y="340792"/>
                  </a:lnTo>
                  <a:lnTo>
                    <a:pt x="928034" y="430309"/>
                  </a:lnTo>
                  <a:lnTo>
                    <a:pt x="915577" y="608915"/>
                  </a:lnTo>
                  <a:lnTo>
                    <a:pt x="925449" y="633339"/>
                  </a:lnTo>
                  <a:cubicBezTo>
                    <a:pt x="922769" y="629612"/>
                    <a:pt x="920089" y="625885"/>
                    <a:pt x="917409" y="622159"/>
                  </a:cubicBezTo>
                  <a:cubicBezTo>
                    <a:pt x="922350" y="663066"/>
                    <a:pt x="925372" y="692430"/>
                    <a:pt x="930194" y="718333"/>
                  </a:cubicBezTo>
                  <a:lnTo>
                    <a:pt x="948915" y="778174"/>
                  </a:lnTo>
                  <a:lnTo>
                    <a:pt x="1010829" y="321108"/>
                  </a:lnTo>
                  <a:lnTo>
                    <a:pt x="1018632" y="301226"/>
                  </a:lnTo>
                  <a:lnTo>
                    <a:pt x="1019463" y="134685"/>
                  </a:lnTo>
                  <a:cubicBezTo>
                    <a:pt x="831996" y="471211"/>
                    <a:pt x="756372" y="584083"/>
                    <a:pt x="707492" y="899452"/>
                  </a:cubicBezTo>
                  <a:lnTo>
                    <a:pt x="697320" y="971809"/>
                  </a:lnTo>
                  <a:lnTo>
                    <a:pt x="697856" y="973002"/>
                  </a:lnTo>
                  <a:lnTo>
                    <a:pt x="697259" y="972236"/>
                  </a:lnTo>
                  <a:lnTo>
                    <a:pt x="695780" y="982759"/>
                  </a:lnTo>
                  <a:lnTo>
                    <a:pt x="694449" y="994155"/>
                  </a:lnTo>
                  <a:lnTo>
                    <a:pt x="696016" y="1004087"/>
                  </a:lnTo>
                  <a:cubicBezTo>
                    <a:pt x="710109" y="1092374"/>
                    <a:pt x="718339" y="1120648"/>
                    <a:pt x="797039" y="1239369"/>
                  </a:cubicBezTo>
                  <a:cubicBezTo>
                    <a:pt x="758924" y="1190836"/>
                    <a:pt x="719149" y="1143610"/>
                    <a:pt x="699307" y="1080702"/>
                  </a:cubicBezTo>
                  <a:lnTo>
                    <a:pt x="689735" y="1034492"/>
                  </a:lnTo>
                  <a:lnTo>
                    <a:pt x="684887" y="1075984"/>
                  </a:lnTo>
                  <a:cubicBezTo>
                    <a:pt x="677832" y="1141768"/>
                    <a:pt x="671126" y="1215150"/>
                    <a:pt x="664375" y="1298103"/>
                  </a:cubicBezTo>
                  <a:lnTo>
                    <a:pt x="664511" y="1211615"/>
                  </a:lnTo>
                  <a:lnTo>
                    <a:pt x="643741" y="1144119"/>
                  </a:lnTo>
                  <a:cubicBezTo>
                    <a:pt x="637362" y="1115826"/>
                    <a:pt x="634021" y="1085840"/>
                    <a:pt x="637556" y="1054623"/>
                  </a:cubicBezTo>
                  <a:cubicBezTo>
                    <a:pt x="640878" y="1036189"/>
                    <a:pt x="645027" y="1017383"/>
                    <a:pt x="650558" y="997769"/>
                  </a:cubicBezTo>
                  <a:lnTo>
                    <a:pt x="671568" y="936877"/>
                  </a:lnTo>
                  <a:lnTo>
                    <a:pt x="672265" y="919498"/>
                  </a:lnTo>
                  <a:lnTo>
                    <a:pt x="682410" y="843958"/>
                  </a:lnTo>
                  <a:lnTo>
                    <a:pt x="499263" y="1304320"/>
                  </a:lnTo>
                  <a:lnTo>
                    <a:pt x="697373" y="732533"/>
                  </a:lnTo>
                  <a:lnTo>
                    <a:pt x="697687" y="730195"/>
                  </a:lnTo>
                  <a:lnTo>
                    <a:pt x="704447" y="701996"/>
                  </a:lnTo>
                  <a:lnTo>
                    <a:pt x="386560" y="1245045"/>
                  </a:lnTo>
                  <a:cubicBezTo>
                    <a:pt x="431799" y="1152742"/>
                    <a:pt x="478986" y="1062525"/>
                    <a:pt x="528062" y="972885"/>
                  </a:cubicBezTo>
                  <a:lnTo>
                    <a:pt x="550161" y="934034"/>
                  </a:lnTo>
                  <a:lnTo>
                    <a:pt x="511660" y="968974"/>
                  </a:lnTo>
                  <a:cubicBezTo>
                    <a:pt x="464783" y="1013608"/>
                    <a:pt x="443673" y="1045968"/>
                    <a:pt x="394935" y="1157907"/>
                  </a:cubicBezTo>
                  <a:cubicBezTo>
                    <a:pt x="414949" y="1099532"/>
                    <a:pt x="432964" y="1040474"/>
                    <a:pt x="474977" y="989621"/>
                  </a:cubicBezTo>
                  <a:cubicBezTo>
                    <a:pt x="501714" y="957088"/>
                    <a:pt x="529068" y="942351"/>
                    <a:pt x="555805" y="909819"/>
                  </a:cubicBezTo>
                  <a:cubicBezTo>
                    <a:pt x="465557" y="932087"/>
                    <a:pt x="427625" y="947252"/>
                    <a:pt x="338227" y="1041079"/>
                  </a:cubicBezTo>
                  <a:cubicBezTo>
                    <a:pt x="369889" y="1000038"/>
                    <a:pt x="407050" y="951623"/>
                    <a:pt x="463295" y="923615"/>
                  </a:cubicBezTo>
                  <a:cubicBezTo>
                    <a:pt x="480573" y="916382"/>
                    <a:pt x="498613" y="909641"/>
                    <a:pt x="518082" y="903620"/>
                  </a:cubicBezTo>
                  <a:lnTo>
                    <a:pt x="568786" y="891077"/>
                  </a:lnTo>
                  <a:lnTo>
                    <a:pt x="743900" y="274445"/>
                  </a:lnTo>
                  <a:lnTo>
                    <a:pt x="742155" y="275866"/>
                  </a:lnTo>
                  <a:lnTo>
                    <a:pt x="447834" y="851330"/>
                  </a:lnTo>
                  <a:lnTo>
                    <a:pt x="691224" y="317337"/>
                  </a:lnTo>
                  <a:lnTo>
                    <a:pt x="685633" y="321889"/>
                  </a:lnTo>
                  <a:cubicBezTo>
                    <a:pt x="594938" y="401687"/>
                    <a:pt x="520058" y="492351"/>
                    <a:pt x="441110" y="626259"/>
                  </a:cubicBezTo>
                  <a:lnTo>
                    <a:pt x="440593" y="627183"/>
                  </a:lnTo>
                  <a:lnTo>
                    <a:pt x="440236" y="636787"/>
                  </a:lnTo>
                  <a:lnTo>
                    <a:pt x="438891" y="630224"/>
                  </a:lnTo>
                  <a:lnTo>
                    <a:pt x="430777" y="644723"/>
                  </a:lnTo>
                  <a:lnTo>
                    <a:pt x="424806" y="663834"/>
                  </a:lnTo>
                  <a:cubicBezTo>
                    <a:pt x="398293" y="749217"/>
                    <a:pt x="393133" y="778209"/>
                    <a:pt x="411037" y="919517"/>
                  </a:cubicBezTo>
                  <a:cubicBezTo>
                    <a:pt x="398391" y="859116"/>
                    <a:pt x="383679" y="799150"/>
                    <a:pt x="393786" y="733966"/>
                  </a:cubicBezTo>
                  <a:lnTo>
                    <a:pt x="405091" y="690617"/>
                  </a:lnTo>
                  <a:lnTo>
                    <a:pt x="393095" y="712052"/>
                  </a:lnTo>
                  <a:cubicBezTo>
                    <a:pt x="360547" y="773052"/>
                    <a:pt x="326712" y="842007"/>
                    <a:pt x="290317" y="920990"/>
                  </a:cubicBezTo>
                  <a:cubicBezTo>
                    <a:pt x="307376" y="870808"/>
                    <a:pt x="325154" y="818387"/>
                    <a:pt x="345049" y="765126"/>
                  </a:cubicBezTo>
                  <a:lnTo>
                    <a:pt x="389764" y="658423"/>
                  </a:lnTo>
                  <a:lnTo>
                    <a:pt x="379859" y="668837"/>
                  </a:lnTo>
                  <a:cubicBezTo>
                    <a:pt x="343601" y="711419"/>
                    <a:pt x="324214" y="753349"/>
                    <a:pt x="302570" y="848106"/>
                  </a:cubicBezTo>
                  <a:cubicBezTo>
                    <a:pt x="308797" y="796647"/>
                    <a:pt x="315981" y="736039"/>
                    <a:pt x="349999" y="683212"/>
                  </a:cubicBezTo>
                  <a:cubicBezTo>
                    <a:pt x="361150" y="668162"/>
                    <a:pt x="373207" y="653145"/>
                    <a:pt x="386861" y="638016"/>
                  </a:cubicBezTo>
                  <a:lnTo>
                    <a:pt x="406405" y="618714"/>
                  </a:lnTo>
                  <a:lnTo>
                    <a:pt x="412476" y="604226"/>
                  </a:lnTo>
                  <a:lnTo>
                    <a:pt x="492521" y="461734"/>
                  </a:lnTo>
                  <a:lnTo>
                    <a:pt x="68222" y="798532"/>
                  </a:lnTo>
                  <a:lnTo>
                    <a:pt x="560844" y="369911"/>
                  </a:lnTo>
                  <a:lnTo>
                    <a:pt x="0" y="691008"/>
                  </a:lnTo>
                  <a:cubicBezTo>
                    <a:pt x="170388" y="575969"/>
                    <a:pt x="343375" y="472047"/>
                    <a:pt x="524574" y="368537"/>
                  </a:cubicBezTo>
                  <a:lnTo>
                    <a:pt x="579205" y="349987"/>
                  </a:lnTo>
                  <a:lnTo>
                    <a:pt x="618922" y="300894"/>
                  </a:lnTo>
                  <a:cubicBezTo>
                    <a:pt x="676220" y="250039"/>
                    <a:pt x="737119" y="200079"/>
                    <a:pt x="804502" y="151015"/>
                  </a:cubicBezTo>
                  <a:lnTo>
                    <a:pt x="856517" y="115331"/>
                  </a:lnTo>
                  <a:lnTo>
                    <a:pt x="833974" y="116189"/>
                  </a:lnTo>
                  <a:cubicBezTo>
                    <a:pt x="676583" y="124832"/>
                    <a:pt x="582723" y="153625"/>
                    <a:pt x="375678" y="293487"/>
                  </a:cubicBezTo>
                  <a:cubicBezTo>
                    <a:pt x="463162" y="220064"/>
                    <a:pt x="565956" y="133360"/>
                    <a:pt x="700212" y="99570"/>
                  </a:cubicBezTo>
                  <a:cubicBezTo>
                    <a:pt x="740809" y="92140"/>
                    <a:pt x="782814" y="86129"/>
                    <a:pt x="827557" y="82340"/>
                  </a:cubicBezTo>
                  <a:lnTo>
                    <a:pt x="907768" y="80170"/>
                  </a:lnTo>
                  <a:lnTo>
                    <a:pt x="910799" y="78090"/>
                  </a:lnTo>
                  <a:cubicBezTo>
                    <a:pt x="948093" y="54006"/>
                    <a:pt x="987368" y="30146"/>
                    <a:pt x="1028984" y="650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05" name="그룹 4">
              <a:extLst>
                <a:ext uri="{FF2B5EF4-FFF2-40B4-BE49-F238E27FC236}">
                  <a16:creationId xmlns:a16="http://schemas.microsoft.com/office/drawing/2014/main" id="{34CC5CE0-3410-4D6C-A495-8A00263CF8DE}"/>
                </a:ext>
              </a:extLst>
            </p:cNvPr>
            <p:cNvGrpSpPr/>
            <p:nvPr/>
          </p:nvGrpSpPr>
          <p:grpSpPr>
            <a:xfrm>
              <a:off x="4372976" y="1747714"/>
              <a:ext cx="3427951" cy="3409730"/>
              <a:chOff x="4276854" y="1647556"/>
              <a:chExt cx="3528392" cy="3509637"/>
            </a:xfrm>
          </p:grpSpPr>
          <p:sp>
            <p:nvSpPr>
              <p:cNvPr id="106" name="Rounded Rectangle 50">
                <a:extLst>
                  <a:ext uri="{FF2B5EF4-FFF2-40B4-BE49-F238E27FC236}">
                    <a16:creationId xmlns:a16="http://schemas.microsoft.com/office/drawing/2014/main" id="{C374CEA9-5978-42EE-B9E2-CBBA58525E92}"/>
                  </a:ext>
                </a:extLst>
              </p:cNvPr>
              <p:cNvSpPr/>
              <p:nvPr/>
            </p:nvSpPr>
            <p:spPr>
              <a:xfrm>
                <a:off x="5935814" y="1751747"/>
                <a:ext cx="288032" cy="219815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B39543C-A7F2-4907-B05F-0A63EA29D481}"/>
                  </a:ext>
                </a:extLst>
              </p:cNvPr>
              <p:cNvGrpSpPr/>
              <p:nvPr/>
            </p:nvGrpSpPr>
            <p:grpSpPr>
              <a:xfrm>
                <a:off x="4276854" y="1647556"/>
                <a:ext cx="3528392" cy="3509637"/>
                <a:chOff x="2555776" y="2420888"/>
                <a:chExt cx="3960440" cy="323751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713BA752-AFF3-4B4F-A5D7-3EDAFE636C86}"/>
                    </a:ext>
                  </a:extLst>
                </p:cNvPr>
                <p:cNvGrpSpPr/>
                <p:nvPr/>
              </p:nvGrpSpPr>
              <p:grpSpPr>
                <a:xfrm>
                  <a:off x="2771800" y="3938689"/>
                  <a:ext cx="1802976" cy="1296143"/>
                  <a:chOff x="2860082" y="2814998"/>
                  <a:chExt cx="1711918" cy="1294233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0" name="Freeform 76">
                    <a:extLst>
                      <a:ext uri="{FF2B5EF4-FFF2-40B4-BE49-F238E27FC236}">
                        <a16:creationId xmlns:a16="http://schemas.microsoft.com/office/drawing/2014/main" id="{8DA43756-804C-4081-B787-6971E11E4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5776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31" name="Freeform 16">
                    <a:extLst>
                      <a:ext uri="{FF2B5EF4-FFF2-40B4-BE49-F238E27FC236}">
                        <a16:creationId xmlns:a16="http://schemas.microsoft.com/office/drawing/2014/main" id="{CEE8E908-9492-4700-B77C-BEFAAC90E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1499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1F7763A-B293-4B5E-B4C2-EFCDD98DF878}"/>
                    </a:ext>
                  </a:extLst>
                </p:cNvPr>
                <p:cNvGrpSpPr/>
                <p:nvPr/>
              </p:nvGrpSpPr>
              <p:grpSpPr>
                <a:xfrm flipH="1">
                  <a:off x="4574776" y="4406927"/>
                  <a:ext cx="1437384" cy="1251471"/>
                  <a:chOff x="2860082" y="2834525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8" name="Freeform 74">
                    <a:extLst>
                      <a:ext uri="{FF2B5EF4-FFF2-40B4-BE49-F238E27FC236}">
                        <a16:creationId xmlns:a16="http://schemas.microsoft.com/office/drawing/2014/main" id="{E20771D7-82A6-40D8-B19D-16C293CD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7728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9" name="Freeform 16">
                    <a:extLst>
                      <a:ext uri="{FF2B5EF4-FFF2-40B4-BE49-F238E27FC236}">
                        <a16:creationId xmlns:a16="http://schemas.microsoft.com/office/drawing/2014/main" id="{666CB5BC-3FDC-4BF6-A047-FF3FA2BA4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34525"/>
                    <a:ext cx="1711918" cy="1251469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5AF5FCAB-81C3-4D49-968F-A84906AB4F19}"/>
                    </a:ext>
                  </a:extLst>
                </p:cNvPr>
                <p:cNvGrpSpPr/>
                <p:nvPr/>
              </p:nvGrpSpPr>
              <p:grpSpPr>
                <a:xfrm>
                  <a:off x="2555776" y="3067050"/>
                  <a:ext cx="2019000" cy="144016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6" name="Freeform 72">
                    <a:extLst>
                      <a:ext uri="{FF2B5EF4-FFF2-40B4-BE49-F238E27FC236}">
                        <a16:creationId xmlns:a16="http://schemas.microsoft.com/office/drawing/2014/main" id="{46FB82C5-FE5D-4528-AB69-51F77C487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127" name="Freeform 16">
                    <a:extLst>
                      <a:ext uri="{FF2B5EF4-FFF2-40B4-BE49-F238E27FC236}">
                        <a16:creationId xmlns:a16="http://schemas.microsoft.com/office/drawing/2014/main" id="{9524CBCB-5C54-4619-AA6F-8E97279E1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6"/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615297F2-7014-46DA-A7BB-19FB36379CD5}"/>
                    </a:ext>
                  </a:extLst>
                </p:cNvPr>
                <p:cNvGrpSpPr/>
                <p:nvPr/>
              </p:nvGrpSpPr>
              <p:grpSpPr>
                <a:xfrm flipH="1">
                  <a:off x="4574776" y="3579961"/>
                  <a:ext cx="1656184" cy="1294234"/>
                  <a:chOff x="2860082" y="2268017"/>
                  <a:chExt cx="1711918" cy="1294234"/>
                </a:xfrm>
                <a:gradFill>
                  <a:gsLst>
                    <a:gs pos="77000">
                      <a:schemeClr val="bg1"/>
                    </a:gs>
                    <a:gs pos="100000">
                      <a:schemeClr val="bg1">
                        <a:lumMod val="64000"/>
                      </a:schemeClr>
                    </a:gs>
                  </a:gsLst>
                  <a:lin ang="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4" name="Freeform 70">
                    <a:extLst>
                      <a:ext uri="{FF2B5EF4-FFF2-40B4-BE49-F238E27FC236}">
                        <a16:creationId xmlns:a16="http://schemas.microsoft.com/office/drawing/2014/main" id="{BE1BA2C2-F477-4C78-A2BE-73124206A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125" name="Freeform 16">
                    <a:extLst>
                      <a:ext uri="{FF2B5EF4-FFF2-40B4-BE49-F238E27FC236}">
                        <a16:creationId xmlns:a16="http://schemas.microsoft.com/office/drawing/2014/main" id="{420A484C-FB15-42A8-A431-1F8CC136E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8C6F5E35-4654-40A8-BE5E-C037117BF42C}"/>
                    </a:ext>
                  </a:extLst>
                </p:cNvPr>
                <p:cNvGrpSpPr/>
                <p:nvPr/>
              </p:nvGrpSpPr>
              <p:grpSpPr>
                <a:xfrm>
                  <a:off x="2860082" y="2420888"/>
                  <a:ext cx="1711918" cy="1294234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2" name="Freeform 68">
                    <a:extLst>
                      <a:ext uri="{FF2B5EF4-FFF2-40B4-BE49-F238E27FC236}">
                        <a16:creationId xmlns:a16="http://schemas.microsoft.com/office/drawing/2014/main" id="{119EDD9E-89D7-476C-B9D3-D6BC41DCE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3" name="Freeform 16">
                    <a:extLst>
                      <a:ext uri="{FF2B5EF4-FFF2-40B4-BE49-F238E27FC236}">
                        <a16:creationId xmlns:a16="http://schemas.microsoft.com/office/drawing/2014/main" id="{8290EC3C-F01F-4A7B-819F-849C9C6D4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77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00353E8D-B231-41E8-8822-B7DF2DAC1FC5}"/>
                    </a:ext>
                  </a:extLst>
                </p:cNvPr>
                <p:cNvGrpSpPr/>
                <p:nvPr/>
              </p:nvGrpSpPr>
              <p:grpSpPr>
                <a:xfrm flipH="1">
                  <a:off x="4572000" y="2635002"/>
                  <a:ext cx="1944216" cy="143825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0" name="Freeform 66">
                    <a:extLst>
                      <a:ext uri="{FF2B5EF4-FFF2-40B4-BE49-F238E27FC236}">
                        <a16:creationId xmlns:a16="http://schemas.microsoft.com/office/drawing/2014/main" id="{443DC936-57A7-47D6-AABA-6B816164E3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1" name="Freeform 16">
                    <a:extLst>
                      <a:ext uri="{FF2B5EF4-FFF2-40B4-BE49-F238E27FC236}">
                        <a16:creationId xmlns:a16="http://schemas.microsoft.com/office/drawing/2014/main" id="{5A990E8E-7882-400A-BE9F-ABFC33EE4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</p:grp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3A4A11F-B611-419D-828E-33D2EB8760B6}"/>
              </a:ext>
            </a:extLst>
          </p:cNvPr>
          <p:cNvGrpSpPr/>
          <p:nvPr/>
        </p:nvGrpSpPr>
        <p:grpSpPr>
          <a:xfrm>
            <a:off x="26245" y="3204479"/>
            <a:ext cx="4279779" cy="3583577"/>
            <a:chOff x="319983" y="1483368"/>
            <a:chExt cx="6418793" cy="5374632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0D40234-C540-4B20-BA86-E9D747BE6FB7}"/>
                </a:ext>
              </a:extLst>
            </p:cNvPr>
            <p:cNvSpPr/>
            <p:nvPr/>
          </p:nvSpPr>
          <p:spPr>
            <a:xfrm>
              <a:off x="3624752" y="2274090"/>
              <a:ext cx="3114024" cy="2298158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621B7D-C62A-40B9-B2F2-58C61063EF41}"/>
                </a:ext>
              </a:extLst>
            </p:cNvPr>
            <p:cNvSpPr/>
            <p:nvPr/>
          </p:nvSpPr>
          <p:spPr>
            <a:xfrm>
              <a:off x="3793733" y="1483368"/>
              <a:ext cx="2432524" cy="1831535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6E16EE5-884C-4886-8883-609E81690DF0}"/>
                </a:ext>
              </a:extLst>
            </p:cNvPr>
            <p:cNvGrpSpPr/>
            <p:nvPr/>
          </p:nvGrpSpPr>
          <p:grpSpPr>
            <a:xfrm>
              <a:off x="319983" y="2613403"/>
              <a:ext cx="5024694" cy="4244597"/>
              <a:chOff x="319983" y="2613403"/>
              <a:chExt cx="5024694" cy="4244597"/>
            </a:xfrm>
          </p:grpSpPr>
          <p:grpSp>
            <p:nvGrpSpPr>
              <p:cNvPr id="139" name="Graphic 60">
                <a:extLst>
                  <a:ext uri="{FF2B5EF4-FFF2-40B4-BE49-F238E27FC236}">
                    <a16:creationId xmlns:a16="http://schemas.microsoft.com/office/drawing/2014/main" id="{A9B1319C-80D3-4969-B911-0AEF6BC60A49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E24D8286-3812-4E07-A0B5-F74F760EAD0F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CC822133-34E2-4F71-97EA-131D7A8ECEE2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C22A2FF-FA9D-416A-A051-CFACBB28B958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D1496AB-3FA9-41C7-8AF5-7951BF7C4386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D3742FE-EAAD-4D40-AA5E-1DB512A5062C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128B3BE-910A-42A9-8BBC-32A71995A8BD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B7FCD19-FA4E-4433-ADD4-C98783BFC46F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2586F59-82D0-4829-92F3-B2004A59278C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3131AB8-BE53-42C2-AD6F-858ABDD06C6F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6FFF3E-4866-4325-95A2-AF897CBEA8DF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EDCA60-4068-4E8F-AAF1-F69E672E73FB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98CE0A9-37FA-460A-A235-02F0121C4548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EAFC4F3-5687-457D-BA74-BC75784EFB39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29CB070-AD70-4D2F-8999-6D8CB696543D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46D26AC-25F1-4A19-B6BB-1AE4E98A3F88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B61A56-DE9C-4723-B00F-C16855F40776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C8C6D4-8995-423F-AC3E-55D48407828F}"/>
              </a:ext>
            </a:extLst>
          </p:cNvPr>
          <p:cNvGrpSpPr/>
          <p:nvPr/>
        </p:nvGrpSpPr>
        <p:grpSpPr>
          <a:xfrm>
            <a:off x="4275514" y="1621318"/>
            <a:ext cx="2538541" cy="4897619"/>
            <a:chOff x="8639132" y="1226194"/>
            <a:chExt cx="2538541" cy="4897619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D8BBDC0-5B66-4E98-8FBC-8A6A2AF4937B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172" name="Trapezoid 1">
                <a:extLst>
                  <a:ext uri="{FF2B5EF4-FFF2-40B4-BE49-F238E27FC236}">
                    <a16:creationId xmlns:a16="http://schemas.microsoft.com/office/drawing/2014/main" id="{855AE50D-4F4E-47F5-A14F-0FFE442CCC4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Trapezoid 6">
                <a:extLst>
                  <a:ext uri="{FF2B5EF4-FFF2-40B4-BE49-F238E27FC236}">
                    <a16:creationId xmlns:a16="http://schemas.microsoft.com/office/drawing/2014/main" id="{742E634E-AD0F-4F2C-B91E-4E00F53F2A6B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C56D8E3-FC1F-443E-A5FA-4496EFA2912F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Oval 1">
              <a:extLst>
                <a:ext uri="{FF2B5EF4-FFF2-40B4-BE49-F238E27FC236}">
                  <a16:creationId xmlns:a16="http://schemas.microsoft.com/office/drawing/2014/main" id="{9AB80358-412D-48E5-AAF5-E245C2D2E128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12606275-2D12-48CD-AF71-331675CD4DC0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AB1A962-9DB9-46D5-89A3-BDDCEC091D36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70" name="Freeform 3">
                <a:extLst>
                  <a:ext uri="{FF2B5EF4-FFF2-40B4-BE49-F238E27FC236}">
                    <a16:creationId xmlns:a16="http://schemas.microsoft.com/office/drawing/2014/main" id="{91EF7CD5-D9F1-47EB-B7BA-83E8246BAC2D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Freeform 4">
                <a:extLst>
                  <a:ext uri="{FF2B5EF4-FFF2-40B4-BE49-F238E27FC236}">
                    <a16:creationId xmlns:a16="http://schemas.microsoft.com/office/drawing/2014/main" id="{8E58A1AA-5D01-4A90-ACFF-43A82B1D92A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044043B9-1860-43B5-B4B6-0B199E9D60D0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B152361-3776-4FF1-BBC8-975106AA00A9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BA58957C-3AA3-41C1-8D2C-442B87D4DE2E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1ADAF12-E510-4569-81BA-DDE35DEAAD4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3" name="Freeform 18">
              <a:extLst>
                <a:ext uri="{FF2B5EF4-FFF2-40B4-BE49-F238E27FC236}">
                  <a16:creationId xmlns:a16="http://schemas.microsoft.com/office/drawing/2014/main" id="{F7F2A571-0943-40D7-8DC1-F235309CA364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1F21B45-603E-4FFD-99AB-2EEA07987EEF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Freeform 20">
              <a:extLst>
                <a:ext uri="{FF2B5EF4-FFF2-40B4-BE49-F238E27FC236}">
                  <a16:creationId xmlns:a16="http://schemas.microsoft.com/office/drawing/2014/main" id="{E466212C-E5EB-44CA-B423-14D29CE0BC94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">
              <a:extLst>
                <a:ext uri="{FF2B5EF4-FFF2-40B4-BE49-F238E27FC236}">
                  <a16:creationId xmlns:a16="http://schemas.microsoft.com/office/drawing/2014/main" id="{D6A8B829-7475-49F5-81E6-F6DACB8F6E38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7" name="Chord 23">
              <a:extLst>
                <a:ext uri="{FF2B5EF4-FFF2-40B4-BE49-F238E27FC236}">
                  <a16:creationId xmlns:a16="http://schemas.microsoft.com/office/drawing/2014/main" id="{308F487F-8270-4541-86D6-4D453B4CBEEC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C5428D-65B6-40EA-BEE3-31664C9B676D}"/>
              </a:ext>
            </a:extLst>
          </p:cNvPr>
          <p:cNvGrpSpPr/>
          <p:nvPr/>
        </p:nvGrpSpPr>
        <p:grpSpPr>
          <a:xfrm>
            <a:off x="197038" y="2047379"/>
            <a:ext cx="3936478" cy="4536425"/>
            <a:chOff x="528475" y="1543721"/>
            <a:chExt cx="4471448" cy="5152928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94A3336A-37D3-4D20-8BF8-5FD4FB35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98" y="2290356"/>
              <a:ext cx="3931754" cy="4406293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2EAB7B-999C-45E8-80A1-C4E01838A883}"/>
                </a:ext>
              </a:extLst>
            </p:cNvPr>
            <p:cNvSpPr/>
            <p:nvPr/>
          </p:nvSpPr>
          <p:spPr>
            <a:xfrm>
              <a:off x="1807606" y="3197496"/>
              <a:ext cx="348146" cy="3481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2C0966-2B93-442C-8834-93BCE3349D89}"/>
                </a:ext>
              </a:extLst>
            </p:cNvPr>
            <p:cNvSpPr/>
            <p:nvPr/>
          </p:nvSpPr>
          <p:spPr>
            <a:xfrm>
              <a:off x="2472378" y="1604487"/>
              <a:ext cx="756085" cy="7560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8516DC8-AA3C-4EE9-9EC2-3A399718D346}"/>
                </a:ext>
              </a:extLst>
            </p:cNvPr>
            <p:cNvSpPr/>
            <p:nvPr/>
          </p:nvSpPr>
          <p:spPr>
            <a:xfrm>
              <a:off x="582618" y="3292604"/>
              <a:ext cx="378042" cy="3780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0F7474-BF0D-410A-A4D6-C88AA40B61E1}"/>
                </a:ext>
              </a:extLst>
            </p:cNvPr>
            <p:cNvSpPr/>
            <p:nvPr/>
          </p:nvSpPr>
          <p:spPr>
            <a:xfrm>
              <a:off x="4378243" y="3175937"/>
              <a:ext cx="621680" cy="621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BD94722-2473-46D2-936D-A91DE5CC6FD4}"/>
                </a:ext>
              </a:extLst>
            </p:cNvPr>
            <p:cNvSpPr/>
            <p:nvPr/>
          </p:nvSpPr>
          <p:spPr>
            <a:xfrm>
              <a:off x="3941138" y="3879012"/>
              <a:ext cx="952157" cy="9521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8E1B58-3BE8-44CE-A52C-26EDB80EE3D0}"/>
                </a:ext>
              </a:extLst>
            </p:cNvPr>
            <p:cNvSpPr/>
            <p:nvPr/>
          </p:nvSpPr>
          <p:spPr>
            <a:xfrm>
              <a:off x="3239752" y="1543721"/>
              <a:ext cx="1748880" cy="1748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900E14-EF68-4C1D-B8D6-357DB3578C9F}"/>
                </a:ext>
              </a:extLst>
            </p:cNvPr>
            <p:cNvSpPr/>
            <p:nvPr/>
          </p:nvSpPr>
          <p:spPr>
            <a:xfrm>
              <a:off x="528475" y="1704592"/>
              <a:ext cx="1268288" cy="1268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D9F456-E7CA-4B7D-BF69-177E22EDEC9B}"/>
                </a:ext>
              </a:extLst>
            </p:cNvPr>
            <p:cNvSpPr/>
            <p:nvPr/>
          </p:nvSpPr>
          <p:spPr>
            <a:xfrm>
              <a:off x="907665" y="3967596"/>
              <a:ext cx="1421600" cy="142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E42DAD-60DC-400A-9CF3-F0ADB1508033}"/>
                </a:ext>
              </a:extLst>
            </p:cNvPr>
            <p:cNvSpPr/>
            <p:nvPr/>
          </p:nvSpPr>
          <p:spPr>
            <a:xfrm>
              <a:off x="2773139" y="3486777"/>
              <a:ext cx="621680" cy="621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BACD73A-E895-462C-9D69-5B3AF4EAF4B2}"/>
                </a:ext>
              </a:extLst>
            </p:cNvPr>
            <p:cNvSpPr/>
            <p:nvPr/>
          </p:nvSpPr>
          <p:spPr>
            <a:xfrm>
              <a:off x="2627396" y="2804756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85CD63-1EE0-412F-932A-35D4A48641F3}"/>
                </a:ext>
              </a:extLst>
            </p:cNvPr>
            <p:cNvSpPr/>
            <p:nvPr/>
          </p:nvSpPr>
          <p:spPr>
            <a:xfrm>
              <a:off x="3317921" y="1807505"/>
              <a:ext cx="1296144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BAC3BD-98D7-49BE-B6DC-28F93433C207}"/>
                </a:ext>
              </a:extLst>
            </p:cNvPr>
            <p:cNvSpPr/>
            <p:nvPr/>
          </p:nvSpPr>
          <p:spPr>
            <a:xfrm>
              <a:off x="627514" y="1940269"/>
              <a:ext cx="968618" cy="968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F99541-9368-465C-BE26-1A7143DAA286}"/>
                </a:ext>
              </a:extLst>
            </p:cNvPr>
            <p:cNvSpPr/>
            <p:nvPr/>
          </p:nvSpPr>
          <p:spPr>
            <a:xfrm>
              <a:off x="1176208" y="4066592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190615-6E2B-49F8-AB08-53A30C579BC6}"/>
                </a:ext>
              </a:extLst>
            </p:cNvPr>
            <p:cNvSpPr/>
            <p:nvPr/>
          </p:nvSpPr>
          <p:spPr>
            <a:xfrm>
              <a:off x="4004266" y="3946194"/>
              <a:ext cx="747965" cy="74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28">
              <a:extLst>
                <a:ext uri="{FF2B5EF4-FFF2-40B4-BE49-F238E27FC236}">
                  <a16:creationId xmlns:a16="http://schemas.microsoft.com/office/drawing/2014/main" id="{5444BD6A-A0F7-478E-B070-BE3C1A9B41B5}"/>
                </a:ext>
              </a:extLst>
            </p:cNvPr>
            <p:cNvSpPr/>
            <p:nvPr/>
          </p:nvSpPr>
          <p:spPr>
            <a:xfrm>
              <a:off x="1626244" y="2788842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Graphic 41">
            <a:extLst>
              <a:ext uri="{FF2B5EF4-FFF2-40B4-BE49-F238E27FC236}">
                <a16:creationId xmlns:a16="http://schemas.microsoft.com/office/drawing/2014/main" id="{73C352B3-6AF3-4D42-BAD6-8FDB21B611CA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215FF7-E693-457C-BD39-68AE507BA1B9}"/>
              </a:ext>
            </a:extLst>
          </p:cNvPr>
          <p:cNvGrpSpPr/>
          <p:nvPr/>
        </p:nvGrpSpPr>
        <p:grpSpPr>
          <a:xfrm>
            <a:off x="6815620" y="2330121"/>
            <a:ext cx="5265908" cy="2893260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29F60A-42AD-49FB-AC28-3485C07CA6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580978-7191-413C-AB51-B515B480158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A1324C-468C-4636-B804-C73AD493733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A20551-2497-4D8A-9F39-66A29084902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084996-F9CF-4A1F-8E31-8AC2327357F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8C284E3-BFC8-4DB2-B822-1C320F712A2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644A679-F23D-4509-BBA6-71880A3836F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15E2DE2-6F03-49F1-89D7-00F0A16600F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7F27D85-B7F4-4B53-BCFA-CAB926416ED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3545232-D7E8-4412-A4AF-DF67CD1F83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8C433F1-EA3D-4EA0-893F-8A0E8858F3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DCA4604-E291-4BCB-9395-141FDC7E458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4" name="Group 5">
            <a:extLst>
              <a:ext uri="{FF2B5EF4-FFF2-40B4-BE49-F238E27FC236}">
                <a16:creationId xmlns:a16="http://schemas.microsoft.com/office/drawing/2014/main" id="{30A86189-753A-4FE3-8715-FD84835B1D03}"/>
              </a:ext>
            </a:extLst>
          </p:cNvPr>
          <p:cNvGrpSpPr/>
          <p:nvPr/>
        </p:nvGrpSpPr>
        <p:grpSpPr>
          <a:xfrm>
            <a:off x="4539352" y="2005129"/>
            <a:ext cx="2029599" cy="3505672"/>
            <a:chOff x="1438761" y="2033015"/>
            <a:chExt cx="1980000" cy="3420000"/>
          </a:xfrm>
        </p:grpSpPr>
        <p:sp>
          <p:nvSpPr>
            <p:cNvPr id="75" name="Rounded Rectangle 41">
              <a:extLst>
                <a:ext uri="{FF2B5EF4-FFF2-40B4-BE49-F238E27FC236}">
                  <a16:creationId xmlns:a16="http://schemas.microsoft.com/office/drawing/2014/main" id="{2378858E-6129-44CB-9D79-B11B4437970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42">
              <a:extLst>
                <a:ext uri="{FF2B5EF4-FFF2-40B4-BE49-F238E27FC236}">
                  <a16:creationId xmlns:a16="http://schemas.microsoft.com/office/drawing/2014/main" id="{DBA35931-9C1D-47C6-AFB5-D32A1308CAFC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7" name="Group 6">
              <a:extLst>
                <a:ext uri="{FF2B5EF4-FFF2-40B4-BE49-F238E27FC236}">
                  <a16:creationId xmlns:a16="http://schemas.microsoft.com/office/drawing/2014/main" id="{10AB7852-48B2-4574-8314-0C58DD37888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8" name="Oval 44">
                <a:extLst>
                  <a:ext uri="{FF2B5EF4-FFF2-40B4-BE49-F238E27FC236}">
                    <a16:creationId xmlns:a16="http://schemas.microsoft.com/office/drawing/2014/main" id="{5FF51498-2A0E-4F80-A7CC-76A01DBD4B5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Rounded Rectangle 45">
                <a:extLst>
                  <a:ext uri="{FF2B5EF4-FFF2-40B4-BE49-F238E27FC236}">
                    <a16:creationId xmlns:a16="http://schemas.microsoft.com/office/drawing/2014/main" id="{E3594146-13F1-4A5E-B347-1F1BDEC77C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7FA409-90CB-47B5-B064-B0606C0445B2}"/>
              </a:ext>
            </a:extLst>
          </p:cNvPr>
          <p:cNvGrpSpPr/>
          <p:nvPr/>
        </p:nvGrpSpPr>
        <p:grpSpPr>
          <a:xfrm>
            <a:off x="4623283" y="2309174"/>
            <a:ext cx="1864603" cy="2818462"/>
            <a:chOff x="4623283" y="2309174"/>
            <a:chExt cx="3769912" cy="2315965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5D94A4-16D8-40F2-8EDC-067DB09CE548}"/>
                </a:ext>
              </a:extLst>
            </p:cNvPr>
            <p:cNvSpPr/>
            <p:nvPr/>
          </p:nvSpPr>
          <p:spPr>
            <a:xfrm>
              <a:off x="4623283" y="2309175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C1A9B26-8F7A-4739-9AFA-75D566654589}"/>
                </a:ext>
              </a:extLst>
            </p:cNvPr>
            <p:cNvSpPr/>
            <p:nvPr/>
          </p:nvSpPr>
          <p:spPr>
            <a:xfrm>
              <a:off x="5899593" y="2309174"/>
              <a:ext cx="2493602" cy="231596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59F7F2-B11C-4E9B-B970-76159D749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EF248D7-8F92-46CA-A676-22BA83B95539}"/>
              </a:ext>
            </a:extLst>
          </p:cNvPr>
          <p:cNvSpPr/>
          <p:nvPr/>
        </p:nvSpPr>
        <p:spPr>
          <a:xfrm>
            <a:off x="4650368" y="1848539"/>
            <a:ext cx="3183205" cy="193899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E6EF6A91-DDE8-4A3F-9D88-024BA7FD36CA}"/>
              </a:ext>
            </a:extLst>
          </p:cNvPr>
          <p:cNvSpPr/>
          <p:nvPr/>
        </p:nvSpPr>
        <p:spPr>
          <a:xfrm>
            <a:off x="4650368" y="1416490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9A09F-DA23-4954-81E5-B535A9E9960B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909FEEA-D080-4D62-9187-6A07FA72AE04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Name Here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4363AC0-CE85-40E8-A5A6-745420B27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136351"/>
              </p:ext>
            </p:extLst>
          </p:nvPr>
        </p:nvGraphicFramePr>
        <p:xfrm>
          <a:off x="5040695" y="4416618"/>
          <a:ext cx="6076451" cy="206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6">
            <a:extLst>
              <a:ext uri="{FF2B5EF4-FFF2-40B4-BE49-F238E27FC236}">
                <a16:creationId xmlns:a16="http://schemas.microsoft.com/office/drawing/2014/main" id="{68BB5870-483C-487C-BFDE-1C57D3493998}"/>
              </a:ext>
            </a:extLst>
          </p:cNvPr>
          <p:cNvSpPr/>
          <p:nvPr/>
        </p:nvSpPr>
        <p:spPr>
          <a:xfrm>
            <a:off x="5044823" y="3950700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865BBF2-2348-4EB6-9C1D-A17F26579B68}"/>
              </a:ext>
            </a:extLst>
          </p:cNvPr>
          <p:cNvSpPr/>
          <p:nvPr/>
        </p:nvSpPr>
        <p:spPr>
          <a:xfrm>
            <a:off x="10272598" y="460029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7176EC3B-A694-4B9C-AAB3-7F62F8A7662B}"/>
              </a:ext>
            </a:extLst>
          </p:cNvPr>
          <p:cNvSpPr/>
          <p:nvPr/>
        </p:nvSpPr>
        <p:spPr>
          <a:xfrm>
            <a:off x="10273846" y="504299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D0965C90-A618-484A-8D4A-5EA1F451B8AB}"/>
              </a:ext>
            </a:extLst>
          </p:cNvPr>
          <p:cNvSpPr/>
          <p:nvPr/>
        </p:nvSpPr>
        <p:spPr>
          <a:xfrm>
            <a:off x="10275094" y="548570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107AC94-1DD6-41AD-8D8D-35812FECA129}"/>
              </a:ext>
            </a:extLst>
          </p:cNvPr>
          <p:cNvSpPr/>
          <p:nvPr/>
        </p:nvSpPr>
        <p:spPr>
          <a:xfrm>
            <a:off x="10276342" y="5928404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FFFE47B9-1123-4EFB-89CA-8F303F8F8D08}"/>
              </a:ext>
            </a:extLst>
          </p:cNvPr>
          <p:cNvSpPr txBox="1">
            <a:spLocks/>
          </p:cNvSpPr>
          <p:nvPr/>
        </p:nvSpPr>
        <p:spPr>
          <a:xfrm>
            <a:off x="8360076" y="1423204"/>
            <a:ext cx="3183205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5" name="직사각형 22">
            <a:extLst>
              <a:ext uri="{FF2B5EF4-FFF2-40B4-BE49-F238E27FC236}">
                <a16:creationId xmlns:a16="http://schemas.microsoft.com/office/drawing/2014/main" id="{7B73BEC7-0A0D-4C1B-9461-F40043B2C073}"/>
              </a:ext>
            </a:extLst>
          </p:cNvPr>
          <p:cNvSpPr/>
          <p:nvPr/>
        </p:nvSpPr>
        <p:spPr>
          <a:xfrm>
            <a:off x="8360077" y="1752301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A1D79E37-3D07-41ED-A234-4ABB70B0AA11}"/>
              </a:ext>
            </a:extLst>
          </p:cNvPr>
          <p:cNvSpPr/>
          <p:nvPr/>
        </p:nvSpPr>
        <p:spPr>
          <a:xfrm>
            <a:off x="8360077" y="243969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7" name="직사각형 24">
            <a:extLst>
              <a:ext uri="{FF2B5EF4-FFF2-40B4-BE49-F238E27FC236}">
                <a16:creationId xmlns:a16="http://schemas.microsoft.com/office/drawing/2014/main" id="{1527FC23-C306-4374-8761-2BC30F1BA4BF}"/>
              </a:ext>
            </a:extLst>
          </p:cNvPr>
          <p:cNvSpPr/>
          <p:nvPr/>
        </p:nvSpPr>
        <p:spPr>
          <a:xfrm>
            <a:off x="8360077" y="312709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7AB3EE05-BD07-4B88-81F8-A8F77160EA1E}"/>
              </a:ext>
            </a:extLst>
          </p:cNvPr>
          <p:cNvGrpSpPr/>
          <p:nvPr/>
        </p:nvGrpSpPr>
        <p:grpSpPr>
          <a:xfrm flipH="1">
            <a:off x="6237920" y="2325730"/>
            <a:ext cx="1233291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AEC61FD6-5CA0-4191-93E3-258E5FEBF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F4FF7164-FB3F-493B-B0C1-3A1FEB571D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F813744F-7D11-45BA-81E9-7DE2588DFBF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A361F588-A6FA-4815-B0A7-A9522EB456C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FC677E64-C276-4224-8000-03A8923F8F8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54AECC95-9053-4E64-A2CC-069E8985ECD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4DBEE899-CE27-4865-8C91-3A08396145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D13D3FD-36CA-47EE-AD12-7E15C9300928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FB8B26-2296-4234-8E40-D16F8934940A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F0CE-EE79-43E6-82C4-CE869312FC42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4EFC2-0D0C-4330-84A0-DDFF60B952F5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FCC30D-2D32-4F9B-B919-E63C5997C07B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6D2A41-B346-4436-85EA-183BD1E2E034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7AEB8E8B-8DEF-4488-8135-11E998F27575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4DF39219-6F16-4A31-8B83-136DBCC75B61}"/>
              </a:ext>
            </a:extLst>
          </p:cNvPr>
          <p:cNvSpPr/>
          <p:nvPr/>
        </p:nvSpPr>
        <p:spPr>
          <a:xfrm>
            <a:off x="4425530" y="3594044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ACF39DF4-2FDD-4699-BC23-63039C9D25CC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AFFDD1C0-A766-44D1-AC69-207328B18E1B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61">
            <a:extLst>
              <a:ext uri="{FF2B5EF4-FFF2-40B4-BE49-F238E27FC236}">
                <a16:creationId xmlns:a16="http://schemas.microsoft.com/office/drawing/2014/main" id="{B0A36770-146B-45DD-B48A-5E1CEA2C7C2A}"/>
              </a:ext>
            </a:extLst>
          </p:cNvPr>
          <p:cNvSpPr>
            <a:spLocks noChangeAspect="1"/>
          </p:cNvSpPr>
          <p:nvPr/>
        </p:nvSpPr>
        <p:spPr>
          <a:xfrm>
            <a:off x="7451733" y="4099940"/>
            <a:ext cx="320785" cy="381117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64A7D-2140-48FC-8A17-2F13F21FC8B3}"/>
              </a:ext>
            </a:extLst>
          </p:cNvPr>
          <p:cNvSpPr/>
          <p:nvPr/>
        </p:nvSpPr>
        <p:spPr>
          <a:xfrm>
            <a:off x="7436469" y="2153475"/>
            <a:ext cx="336049" cy="3975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BFB7DF-40FE-4E11-85B5-6C965788DA00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3829E9-7F51-4E7B-8B14-267C91AFAF8E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4DFBC6-89EC-443F-BAEF-AFB223A4CCC0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2FDA14-561B-4D11-8AA1-4AA7E05B0A0A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D7E5D8-4A69-446B-9678-EA1240FB347F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29C7B9-2D5E-49E0-B07B-02D4D5070C0A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1E56BF-0B1B-4FF9-8F13-8A17EEC09A19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D07820-0FC6-453D-B921-9B5E3475C8D5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2969F3-B0D0-4EB8-A634-F8B18E6A617E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B7FFB9-7F7A-4665-A55B-0E98C7C4E8A1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FA87E0-E7B4-41D3-A9F7-59D41BC466EC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E632C2-C1F9-4344-992F-5E9CA5872431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B59FF5-22AE-436E-AB7B-F7194A97C8C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B66359-FFE0-4400-9356-63944D6A26F2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F8D603-8CA6-4F32-9A76-C452AE978D57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54266884-1B28-41F5-A5F4-4DC868F743DA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14DFFD-544D-4396-BCDD-E48908081EFF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FCC6B4-AACC-4B26-90C3-C6473BD3EC97}"/>
              </a:ext>
            </a:extLst>
          </p:cNvPr>
          <p:cNvGrpSpPr/>
          <p:nvPr/>
        </p:nvGrpSpPr>
        <p:grpSpPr>
          <a:xfrm>
            <a:off x="896731" y="1483736"/>
            <a:ext cx="3210452" cy="693592"/>
            <a:chOff x="1719682" y="1781001"/>
            <a:chExt cx="1349041" cy="693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4C1E8-C423-425D-A8A9-24FF9038A16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1A72E8-A576-45A5-8CCB-FC0D222E130E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841BF56-C18B-4253-A029-4512CA9F0143}"/>
              </a:ext>
            </a:extLst>
          </p:cNvPr>
          <p:cNvGrpSpPr/>
          <p:nvPr/>
        </p:nvGrpSpPr>
        <p:grpSpPr>
          <a:xfrm>
            <a:off x="896731" y="2516066"/>
            <a:ext cx="3210452" cy="693592"/>
            <a:chOff x="1719682" y="1781001"/>
            <a:chExt cx="1349041" cy="6935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A3051F-CE74-40BD-9B4C-14200EE73D9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297413-70BE-44CB-BAEE-393D17F56743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AB5028-DD79-446B-8A7E-05F0B3062DB8}"/>
              </a:ext>
            </a:extLst>
          </p:cNvPr>
          <p:cNvGrpSpPr/>
          <p:nvPr/>
        </p:nvGrpSpPr>
        <p:grpSpPr>
          <a:xfrm>
            <a:off x="896731" y="3548395"/>
            <a:ext cx="3210452" cy="693592"/>
            <a:chOff x="1719682" y="1781001"/>
            <a:chExt cx="1349041" cy="6935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37013A-0DA3-44D9-82A0-E7A507779B6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0A6BC8-BE65-4575-A743-4E9472DA6070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AC0D38-1F56-43C3-BDBF-BD8F88C3DE3C}"/>
              </a:ext>
            </a:extLst>
          </p:cNvPr>
          <p:cNvGrpSpPr/>
          <p:nvPr/>
        </p:nvGrpSpPr>
        <p:grpSpPr>
          <a:xfrm>
            <a:off x="8105756" y="1920210"/>
            <a:ext cx="3210452" cy="693592"/>
            <a:chOff x="1719682" y="1781001"/>
            <a:chExt cx="1349041" cy="69359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3387C9-EECE-413F-B22D-A4866CD3D52F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534ED5-F8A4-49E5-99A7-3539DC68A2AC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CDFD49-AA27-47A3-817F-1931CBFB9200}"/>
              </a:ext>
            </a:extLst>
          </p:cNvPr>
          <p:cNvGrpSpPr/>
          <p:nvPr/>
        </p:nvGrpSpPr>
        <p:grpSpPr>
          <a:xfrm>
            <a:off x="8105756" y="2952540"/>
            <a:ext cx="3210452" cy="693592"/>
            <a:chOff x="1719682" y="1781001"/>
            <a:chExt cx="1349041" cy="6935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7C2E5A-4F09-46DE-9AF0-1D85BCEA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449A95-A439-4CEB-86BB-FB3FDD4AE3E0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6EF2F8-7890-46B1-AC31-DFED7D20DC82}"/>
              </a:ext>
            </a:extLst>
          </p:cNvPr>
          <p:cNvGrpSpPr/>
          <p:nvPr/>
        </p:nvGrpSpPr>
        <p:grpSpPr>
          <a:xfrm>
            <a:off x="8105756" y="3984869"/>
            <a:ext cx="3210452" cy="693592"/>
            <a:chOff x="1719682" y="1781001"/>
            <a:chExt cx="1349041" cy="693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A19D8D-6B91-433F-B6D0-F755CFB7DA7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A6C9E1-58C7-4F41-8CF5-F5B8FCC03BEA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56873-DF8B-445B-ADEA-927A9FDCAF6E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9544C7-33A4-4529-BC2D-740AFD7B3A2D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0D3F53E-38AA-4306-83CD-6D53BB30950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BE7D60-845F-4A14-B21D-64A45C553CF7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C645F7-9196-4759-8ADC-410BA9E3C68B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A368433-AF65-46A9-B677-22A01F95514D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2AE230A-2833-4E97-AC54-C2FD9C37251A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B0EC0CA-25ED-4E9C-AC4E-7327D8254B20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F80EEF6-BA90-4294-B4A8-A55718C11C57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7CF352A-C97D-45AF-9F95-09E6994D8854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132103-0EE9-4B05-9286-BFB73C0F700D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5DD8C40-C0A3-4F99-8AF6-213E2F2CF123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EEDC35B-B7F7-4F1F-AB3A-A5B5FCCEE497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B3C6EA-DC47-467F-88ED-6E90C358C8E4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613CA5C-C0C8-4799-8A67-F130FF1E4CE0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F6251C-4D99-4AD8-846B-4AED06D4B5C1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368D739-DB67-4D3B-8E0B-326B952254BC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FF9532C-E6C8-4A76-A7D6-1FE7E6F7294C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4B35F7-35C3-4000-95C8-740CA4AA853C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DBEA22-191E-4CDD-A7FE-10620AA5746F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6A7F66C-DB22-4F6B-89B6-07838DE836D7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333DB42-D0F4-4966-BDB9-733430CB9773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CC3C12D-D042-4C7A-AAC0-08C4462FC384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2A86CF-6275-4DA5-8825-557A7DA59F40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8BEC7AE-2131-4829-A6B0-5941B3F9EFAC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CBF4B-2293-4997-9207-C7E9E150A4D7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2B7979A-9755-43CD-AFBC-D0E57FE866F3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35E65A0-8E43-44B5-A396-6579CAA0A5A3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33CB7BD-6E58-45DD-9074-76BAE9C42157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190CAA-1AB9-44BF-A62C-BF3192F6F6EB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C1AB148-1FF7-4F0D-91FA-F0AC9399038B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38755BF-2ABC-41EA-A53C-723231029DE9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5AA77EB-95E4-40C4-A9B0-7DF0C9A565C1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F0F888-1550-4BA0-A5FE-B159ED662AF1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89CA89A-90C6-4213-BAFD-9C6F0AE58042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A93F5091-8AF5-4C11-8699-7FB074BDD4D8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464D9C-C400-40AA-ABA2-57F9EDD21870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8814B-065F-420E-954D-C6A07D6E552A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CA3D52-938C-451F-84A2-C5169E8FB28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1F6ECA1D-820C-4088-B61E-824153FAACB0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E392431D-7349-44FD-A768-D0FBE9D382E5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55F854-C3F1-47FB-9AEA-00482894F3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9CC29A-DB9E-429A-8ED0-697A6B5AAA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1CAAAE-8E90-497C-9AC7-E7C486FBF9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FF597C14-DE2A-4E8F-B2A4-34ECDF11AAF5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7E383EC3-739A-4960-A344-6298C2B106B5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D205CA9-F19D-4D2F-B973-BD706824065D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CF7F3E-3075-4659-9467-F2535539229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189000-4399-4167-98B6-E5806DA6D28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188F261-D715-4B05-92DE-5863832B0CBA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6" name="Donut 6">
            <a:extLst>
              <a:ext uri="{FF2B5EF4-FFF2-40B4-BE49-F238E27FC236}">
                <a16:creationId xmlns:a16="http://schemas.microsoft.com/office/drawing/2014/main" id="{437F5D8B-38DD-47D6-907F-B473F7BFB863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0C56F0-E234-4510-BB66-D6969C4587FC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C56230-AB43-4B19-B4ED-6DC83262167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CB85D-1B7E-45C6-8457-56D44E9A965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Chord 14">
            <a:extLst>
              <a:ext uri="{FF2B5EF4-FFF2-40B4-BE49-F238E27FC236}">
                <a16:creationId xmlns:a16="http://schemas.microsoft.com/office/drawing/2014/main" id="{0FBB8406-F984-45B9-9149-BB2A606C0556}"/>
              </a:ext>
            </a:extLst>
          </p:cNvPr>
          <p:cNvSpPr/>
          <p:nvPr/>
        </p:nvSpPr>
        <p:spPr>
          <a:xfrm>
            <a:off x="8827379" y="3414985"/>
            <a:ext cx="1032328" cy="13027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0F169C-E787-491C-8389-1A7A2B321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70EB3-786A-4FD8-B904-9AB43ACD8780}"/>
              </a:ext>
            </a:extLst>
          </p:cNvPr>
          <p:cNvSpPr/>
          <p:nvPr/>
        </p:nvSpPr>
        <p:spPr>
          <a:xfrm>
            <a:off x="616449" y="0"/>
            <a:ext cx="3739794" cy="687341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15F06-2D66-4A52-A579-A7EC60355FA5}"/>
              </a:ext>
            </a:extLst>
          </p:cNvPr>
          <p:cNvSpPr txBox="1"/>
          <p:nvPr/>
        </p:nvSpPr>
        <p:spPr>
          <a:xfrm>
            <a:off x="5351330" y="447398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363AB-D6B7-4468-AD76-818E75D70B68}"/>
              </a:ext>
            </a:extLst>
          </p:cNvPr>
          <p:cNvSpPr txBox="1"/>
          <p:nvPr/>
        </p:nvSpPr>
        <p:spPr>
          <a:xfrm>
            <a:off x="5351330" y="413530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12C2E-F774-4BAA-831F-09217B594C06}"/>
              </a:ext>
            </a:extLst>
          </p:cNvPr>
          <p:cNvSpPr txBox="1"/>
          <p:nvPr/>
        </p:nvSpPr>
        <p:spPr>
          <a:xfrm>
            <a:off x="5351330" y="499733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508E5DB-9C1A-4D27-95DC-30F8CC9784AE}"/>
              </a:ext>
            </a:extLst>
          </p:cNvPr>
          <p:cNvSpPr txBox="1">
            <a:spLocks/>
          </p:cNvSpPr>
          <p:nvPr/>
        </p:nvSpPr>
        <p:spPr>
          <a:xfrm>
            <a:off x="5425799" y="605285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92BDF9D-F976-4461-9D6B-47FE3239DD2E}"/>
              </a:ext>
            </a:extLst>
          </p:cNvPr>
          <p:cNvSpPr txBox="1">
            <a:spLocks/>
          </p:cNvSpPr>
          <p:nvPr/>
        </p:nvSpPr>
        <p:spPr>
          <a:xfrm>
            <a:off x="6592907" y="605285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8A55206-C6BB-4E52-93AA-D2A52A63F7D9}"/>
              </a:ext>
            </a:extLst>
          </p:cNvPr>
          <p:cNvSpPr txBox="1">
            <a:spLocks/>
          </p:cNvSpPr>
          <p:nvPr/>
        </p:nvSpPr>
        <p:spPr>
          <a:xfrm>
            <a:off x="8179115" y="605285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55E70A8-3BEE-4A39-BE6C-50C20C7AA999}"/>
              </a:ext>
            </a:extLst>
          </p:cNvPr>
          <p:cNvSpPr txBox="1">
            <a:spLocks/>
          </p:cNvSpPr>
          <p:nvPr/>
        </p:nvSpPr>
        <p:spPr>
          <a:xfrm>
            <a:off x="9950907" y="605285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6E816-F546-403D-A710-04764A15509C}"/>
              </a:ext>
            </a:extLst>
          </p:cNvPr>
          <p:cNvSpPr txBox="1"/>
          <p:nvPr/>
        </p:nvSpPr>
        <p:spPr>
          <a:xfrm>
            <a:off x="788160" y="240612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A5607-7240-4C32-91CF-AF1E44D2E1D1}"/>
              </a:ext>
            </a:extLst>
          </p:cNvPr>
          <p:cNvSpPr txBox="1"/>
          <p:nvPr/>
        </p:nvSpPr>
        <p:spPr>
          <a:xfrm>
            <a:off x="616449" y="4929889"/>
            <a:ext cx="3739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A0B67-CE8C-41D5-AE91-382DF0ACACAF}"/>
              </a:ext>
            </a:extLst>
          </p:cNvPr>
          <p:cNvSpPr txBox="1"/>
          <p:nvPr/>
        </p:nvSpPr>
        <p:spPr>
          <a:xfrm>
            <a:off x="616449" y="5893199"/>
            <a:ext cx="3739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4C8DC-AFF3-4BFB-B7BB-EDA25DBA34A2}"/>
              </a:ext>
            </a:extLst>
          </p:cNvPr>
          <p:cNvGrpSpPr/>
          <p:nvPr/>
        </p:nvGrpSpPr>
        <p:grpSpPr>
          <a:xfrm flipH="1">
            <a:off x="5630452" y="2646038"/>
            <a:ext cx="1729508" cy="2979184"/>
            <a:chOff x="104059" y="3166540"/>
            <a:chExt cx="1377711" cy="237319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3C963-2676-4FA0-9A78-ABE7288BF41E}"/>
                </a:ext>
              </a:extLst>
            </p:cNvPr>
            <p:cNvSpPr/>
            <p:nvPr/>
          </p:nvSpPr>
          <p:spPr>
            <a:xfrm>
              <a:off x="183892" y="3166540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FC87F0-7555-444D-81A1-F36E51B6E18D}"/>
                </a:ext>
              </a:extLst>
            </p:cNvPr>
            <p:cNvSpPr/>
            <p:nvPr/>
          </p:nvSpPr>
          <p:spPr>
            <a:xfrm>
              <a:off x="104059" y="5090795"/>
              <a:ext cx="1213247" cy="448936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  <a:gd name="connsiteX0" fmla="*/ 2324027 w 2342309"/>
                <a:gd name="connsiteY0" fmla="*/ 609420 h 827530"/>
                <a:gd name="connsiteX1" fmla="*/ 2236134 w 2342309"/>
                <a:gd name="connsiteY1" fmla="*/ 472751 h 827530"/>
                <a:gd name="connsiteX2" fmla="*/ 2156097 w 2342309"/>
                <a:gd name="connsiteY2" fmla="*/ 412682 h 827530"/>
                <a:gd name="connsiteX3" fmla="*/ 2067466 w 2342309"/>
                <a:gd name="connsiteY3" fmla="*/ 370372 h 827530"/>
                <a:gd name="connsiteX4" fmla="*/ 2041851 w 2342309"/>
                <a:gd name="connsiteY4" fmla="*/ 364480 h 827530"/>
                <a:gd name="connsiteX5" fmla="*/ 1953384 w 2342309"/>
                <a:gd name="connsiteY5" fmla="*/ 347867 h 827530"/>
                <a:gd name="connsiteX6" fmla="*/ 1926460 w 2342309"/>
                <a:gd name="connsiteY6" fmla="*/ 338537 h 827530"/>
                <a:gd name="connsiteX7" fmla="*/ 1812705 w 2342309"/>
                <a:gd name="connsiteY7" fmla="*/ 292545 h 827530"/>
                <a:gd name="connsiteX8" fmla="*/ 1790036 w 2342309"/>
                <a:gd name="connsiteY8" fmla="*/ 273313 h 827530"/>
                <a:gd name="connsiteX9" fmla="*/ 1401144 w 2342309"/>
                <a:gd name="connsiteY9" fmla="*/ 96625 h 827530"/>
                <a:gd name="connsiteX10" fmla="*/ 1291890 w 2342309"/>
                <a:gd name="connsiteY10" fmla="*/ 137217 h 827530"/>
                <a:gd name="connsiteX11" fmla="*/ 1273313 w 2342309"/>
                <a:gd name="connsiteY11" fmla="*/ 134680 h 827530"/>
                <a:gd name="connsiteX12" fmla="*/ 1157022 w 2342309"/>
                <a:gd name="connsiteY12" fmla="*/ 61762 h 827530"/>
                <a:gd name="connsiteX13" fmla="*/ 1121504 w 2342309"/>
                <a:gd name="connsiteY13" fmla="*/ 52924 h 827530"/>
                <a:gd name="connsiteX14" fmla="*/ 1073220 w 2342309"/>
                <a:gd name="connsiteY14" fmla="*/ 48341 h 827530"/>
                <a:gd name="connsiteX15" fmla="*/ 976324 w 2342309"/>
                <a:gd name="connsiteY15" fmla="*/ 63808 h 827530"/>
                <a:gd name="connsiteX16" fmla="*/ 942034 w 2342309"/>
                <a:gd name="connsiteY16" fmla="*/ 65772 h 827530"/>
                <a:gd name="connsiteX17" fmla="*/ 777622 w 2342309"/>
                <a:gd name="connsiteY17" fmla="*/ 78293 h 827530"/>
                <a:gd name="connsiteX18" fmla="*/ 717144 w 2342309"/>
                <a:gd name="connsiteY18" fmla="*/ 67491 h 827530"/>
                <a:gd name="connsiteX19" fmla="*/ 402969 w 2342309"/>
                <a:gd name="connsiteY19" fmla="*/ 35001 h 827530"/>
                <a:gd name="connsiteX20" fmla="*/ 267200 w 2342309"/>
                <a:gd name="connsiteY20" fmla="*/ 86395 h 827530"/>
                <a:gd name="connsiteX21" fmla="*/ 213105 w 2342309"/>
                <a:gd name="connsiteY21" fmla="*/ 101372 h 827530"/>
                <a:gd name="connsiteX22" fmla="*/ 20132 w 2342309"/>
                <a:gd name="connsiteY22" fmla="*/ 192539 h 827530"/>
                <a:gd name="connsiteX23" fmla="*/ 0 w 2342309"/>
                <a:gd name="connsiteY23" fmla="*/ 220691 h 827530"/>
                <a:gd name="connsiteX24" fmla="*/ 28316 w 2342309"/>
                <a:gd name="connsiteY24" fmla="*/ 225929 h 827530"/>
                <a:gd name="connsiteX25" fmla="*/ 91822 w 2342309"/>
                <a:gd name="connsiteY25" fmla="*/ 241805 h 827530"/>
                <a:gd name="connsiteX26" fmla="*/ 91822 w 2342309"/>
                <a:gd name="connsiteY26" fmla="*/ 241805 h 827530"/>
                <a:gd name="connsiteX27" fmla="*/ 333243 w 2342309"/>
                <a:gd name="connsiteY27" fmla="*/ 325116 h 827530"/>
                <a:gd name="connsiteX28" fmla="*/ 923948 w 2342309"/>
                <a:gd name="connsiteY28" fmla="*/ 543868 h 827530"/>
                <a:gd name="connsiteX29" fmla="*/ 1349504 w 2342309"/>
                <a:gd name="connsiteY29" fmla="*/ 645102 h 827530"/>
                <a:gd name="connsiteX30" fmla="*/ 2137928 w 2342309"/>
                <a:gd name="connsiteY30" fmla="*/ 753209 h 827530"/>
                <a:gd name="connsiteX31" fmla="*/ 2307332 w 2342309"/>
                <a:gd name="connsiteY31" fmla="*/ 827518 h 827530"/>
                <a:gd name="connsiteX32" fmla="*/ 2325664 w 2342309"/>
                <a:gd name="connsiteY32" fmla="*/ 808204 h 827530"/>
                <a:gd name="connsiteX33" fmla="*/ 2324027 w 2342309"/>
                <a:gd name="connsiteY33" fmla="*/ 609420 h 827530"/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2137928 w 2342309"/>
                <a:gd name="connsiteY29" fmla="*/ 753209 h 827528"/>
                <a:gd name="connsiteX30" fmla="*/ 2307332 w 2342309"/>
                <a:gd name="connsiteY30" fmla="*/ 827518 h 827528"/>
                <a:gd name="connsiteX31" fmla="*/ 2325664 w 2342309"/>
                <a:gd name="connsiteY31" fmla="*/ 808204 h 827528"/>
                <a:gd name="connsiteX32" fmla="*/ 2324027 w 2342309"/>
                <a:gd name="connsiteY32" fmla="*/ 609420 h 827528"/>
                <a:gd name="connsiteX0" fmla="*/ 2324027 w 2342309"/>
                <a:gd name="connsiteY0" fmla="*/ 609420 h 827530"/>
                <a:gd name="connsiteX1" fmla="*/ 2236134 w 2342309"/>
                <a:gd name="connsiteY1" fmla="*/ 472751 h 827530"/>
                <a:gd name="connsiteX2" fmla="*/ 2156097 w 2342309"/>
                <a:gd name="connsiteY2" fmla="*/ 412682 h 827530"/>
                <a:gd name="connsiteX3" fmla="*/ 2067466 w 2342309"/>
                <a:gd name="connsiteY3" fmla="*/ 370372 h 827530"/>
                <a:gd name="connsiteX4" fmla="*/ 2041851 w 2342309"/>
                <a:gd name="connsiteY4" fmla="*/ 364480 h 827530"/>
                <a:gd name="connsiteX5" fmla="*/ 1953384 w 2342309"/>
                <a:gd name="connsiteY5" fmla="*/ 347867 h 827530"/>
                <a:gd name="connsiteX6" fmla="*/ 1926460 w 2342309"/>
                <a:gd name="connsiteY6" fmla="*/ 338537 h 827530"/>
                <a:gd name="connsiteX7" fmla="*/ 1812705 w 2342309"/>
                <a:gd name="connsiteY7" fmla="*/ 292545 h 827530"/>
                <a:gd name="connsiteX8" fmla="*/ 1790036 w 2342309"/>
                <a:gd name="connsiteY8" fmla="*/ 273313 h 827530"/>
                <a:gd name="connsiteX9" fmla="*/ 1401144 w 2342309"/>
                <a:gd name="connsiteY9" fmla="*/ 96625 h 827530"/>
                <a:gd name="connsiteX10" fmla="*/ 1291890 w 2342309"/>
                <a:gd name="connsiteY10" fmla="*/ 137217 h 827530"/>
                <a:gd name="connsiteX11" fmla="*/ 1273313 w 2342309"/>
                <a:gd name="connsiteY11" fmla="*/ 134680 h 827530"/>
                <a:gd name="connsiteX12" fmla="*/ 1157022 w 2342309"/>
                <a:gd name="connsiteY12" fmla="*/ 61762 h 827530"/>
                <a:gd name="connsiteX13" fmla="*/ 1121504 w 2342309"/>
                <a:gd name="connsiteY13" fmla="*/ 52924 h 827530"/>
                <a:gd name="connsiteX14" fmla="*/ 1073220 w 2342309"/>
                <a:gd name="connsiteY14" fmla="*/ 48341 h 827530"/>
                <a:gd name="connsiteX15" fmla="*/ 976324 w 2342309"/>
                <a:gd name="connsiteY15" fmla="*/ 63808 h 827530"/>
                <a:gd name="connsiteX16" fmla="*/ 942034 w 2342309"/>
                <a:gd name="connsiteY16" fmla="*/ 65772 h 827530"/>
                <a:gd name="connsiteX17" fmla="*/ 777622 w 2342309"/>
                <a:gd name="connsiteY17" fmla="*/ 78293 h 827530"/>
                <a:gd name="connsiteX18" fmla="*/ 717144 w 2342309"/>
                <a:gd name="connsiteY18" fmla="*/ 67491 h 827530"/>
                <a:gd name="connsiteX19" fmla="*/ 402969 w 2342309"/>
                <a:gd name="connsiteY19" fmla="*/ 35001 h 827530"/>
                <a:gd name="connsiteX20" fmla="*/ 267200 w 2342309"/>
                <a:gd name="connsiteY20" fmla="*/ 86395 h 827530"/>
                <a:gd name="connsiteX21" fmla="*/ 213105 w 2342309"/>
                <a:gd name="connsiteY21" fmla="*/ 101372 h 827530"/>
                <a:gd name="connsiteX22" fmla="*/ 20132 w 2342309"/>
                <a:gd name="connsiteY22" fmla="*/ 192539 h 827530"/>
                <a:gd name="connsiteX23" fmla="*/ 0 w 2342309"/>
                <a:gd name="connsiteY23" fmla="*/ 220691 h 827530"/>
                <a:gd name="connsiteX24" fmla="*/ 28316 w 2342309"/>
                <a:gd name="connsiteY24" fmla="*/ 225929 h 827530"/>
                <a:gd name="connsiteX25" fmla="*/ 91822 w 2342309"/>
                <a:gd name="connsiteY25" fmla="*/ 241805 h 827530"/>
                <a:gd name="connsiteX26" fmla="*/ 91822 w 2342309"/>
                <a:gd name="connsiteY26" fmla="*/ 241805 h 827530"/>
                <a:gd name="connsiteX27" fmla="*/ 333243 w 2342309"/>
                <a:gd name="connsiteY27" fmla="*/ 325116 h 827530"/>
                <a:gd name="connsiteX28" fmla="*/ 2137928 w 2342309"/>
                <a:gd name="connsiteY28" fmla="*/ 753209 h 827530"/>
                <a:gd name="connsiteX29" fmla="*/ 2307332 w 2342309"/>
                <a:gd name="connsiteY29" fmla="*/ 827518 h 827530"/>
                <a:gd name="connsiteX30" fmla="*/ 2325664 w 2342309"/>
                <a:gd name="connsiteY30" fmla="*/ 808204 h 827530"/>
                <a:gd name="connsiteX31" fmla="*/ 2324027 w 2342309"/>
                <a:gd name="connsiteY31" fmla="*/ 609420 h 827530"/>
                <a:gd name="connsiteX0" fmla="*/ 2324027 w 2344145"/>
                <a:gd name="connsiteY0" fmla="*/ 609420 h 827528"/>
                <a:gd name="connsiteX1" fmla="*/ 2236134 w 2344145"/>
                <a:gd name="connsiteY1" fmla="*/ 472751 h 827528"/>
                <a:gd name="connsiteX2" fmla="*/ 2156097 w 2344145"/>
                <a:gd name="connsiteY2" fmla="*/ 412682 h 827528"/>
                <a:gd name="connsiteX3" fmla="*/ 2067466 w 2344145"/>
                <a:gd name="connsiteY3" fmla="*/ 370372 h 827528"/>
                <a:gd name="connsiteX4" fmla="*/ 2041851 w 2344145"/>
                <a:gd name="connsiteY4" fmla="*/ 364480 h 827528"/>
                <a:gd name="connsiteX5" fmla="*/ 1953384 w 2344145"/>
                <a:gd name="connsiteY5" fmla="*/ 347867 h 827528"/>
                <a:gd name="connsiteX6" fmla="*/ 1926460 w 2344145"/>
                <a:gd name="connsiteY6" fmla="*/ 338537 h 827528"/>
                <a:gd name="connsiteX7" fmla="*/ 1812705 w 2344145"/>
                <a:gd name="connsiteY7" fmla="*/ 292545 h 827528"/>
                <a:gd name="connsiteX8" fmla="*/ 1790036 w 2344145"/>
                <a:gd name="connsiteY8" fmla="*/ 273313 h 827528"/>
                <a:gd name="connsiteX9" fmla="*/ 1401144 w 2344145"/>
                <a:gd name="connsiteY9" fmla="*/ 96625 h 827528"/>
                <a:gd name="connsiteX10" fmla="*/ 1291890 w 2344145"/>
                <a:gd name="connsiteY10" fmla="*/ 137217 h 827528"/>
                <a:gd name="connsiteX11" fmla="*/ 1273313 w 2344145"/>
                <a:gd name="connsiteY11" fmla="*/ 134680 h 827528"/>
                <a:gd name="connsiteX12" fmla="*/ 1157022 w 2344145"/>
                <a:gd name="connsiteY12" fmla="*/ 61762 h 827528"/>
                <a:gd name="connsiteX13" fmla="*/ 1121504 w 2344145"/>
                <a:gd name="connsiteY13" fmla="*/ 52924 h 827528"/>
                <a:gd name="connsiteX14" fmla="*/ 1073220 w 2344145"/>
                <a:gd name="connsiteY14" fmla="*/ 48341 h 827528"/>
                <a:gd name="connsiteX15" fmla="*/ 976324 w 2344145"/>
                <a:gd name="connsiteY15" fmla="*/ 63808 h 827528"/>
                <a:gd name="connsiteX16" fmla="*/ 942034 w 2344145"/>
                <a:gd name="connsiteY16" fmla="*/ 65772 h 827528"/>
                <a:gd name="connsiteX17" fmla="*/ 777622 w 2344145"/>
                <a:gd name="connsiteY17" fmla="*/ 78293 h 827528"/>
                <a:gd name="connsiteX18" fmla="*/ 717144 w 2344145"/>
                <a:gd name="connsiteY18" fmla="*/ 67491 h 827528"/>
                <a:gd name="connsiteX19" fmla="*/ 402969 w 2344145"/>
                <a:gd name="connsiteY19" fmla="*/ 35001 h 827528"/>
                <a:gd name="connsiteX20" fmla="*/ 267200 w 2344145"/>
                <a:gd name="connsiteY20" fmla="*/ 86395 h 827528"/>
                <a:gd name="connsiteX21" fmla="*/ 213105 w 2344145"/>
                <a:gd name="connsiteY21" fmla="*/ 101372 h 827528"/>
                <a:gd name="connsiteX22" fmla="*/ 20132 w 2344145"/>
                <a:gd name="connsiteY22" fmla="*/ 192539 h 827528"/>
                <a:gd name="connsiteX23" fmla="*/ 0 w 2344145"/>
                <a:gd name="connsiteY23" fmla="*/ 220691 h 827528"/>
                <a:gd name="connsiteX24" fmla="*/ 28316 w 2344145"/>
                <a:gd name="connsiteY24" fmla="*/ 225929 h 827528"/>
                <a:gd name="connsiteX25" fmla="*/ 91822 w 2344145"/>
                <a:gd name="connsiteY25" fmla="*/ 241805 h 827528"/>
                <a:gd name="connsiteX26" fmla="*/ 91822 w 2344145"/>
                <a:gd name="connsiteY26" fmla="*/ 241805 h 827528"/>
                <a:gd name="connsiteX27" fmla="*/ 2137928 w 2344145"/>
                <a:gd name="connsiteY27" fmla="*/ 753209 h 827528"/>
                <a:gd name="connsiteX28" fmla="*/ 2307332 w 2344145"/>
                <a:gd name="connsiteY28" fmla="*/ 827518 h 827528"/>
                <a:gd name="connsiteX29" fmla="*/ 2325664 w 2344145"/>
                <a:gd name="connsiteY29" fmla="*/ 808204 h 827528"/>
                <a:gd name="connsiteX30" fmla="*/ 2324027 w 2344145"/>
                <a:gd name="connsiteY30" fmla="*/ 609420 h 827528"/>
                <a:gd name="connsiteX0" fmla="*/ 2458824 w 2494616"/>
                <a:gd name="connsiteY0" fmla="*/ 609420 h 827530"/>
                <a:gd name="connsiteX1" fmla="*/ 2370931 w 2494616"/>
                <a:gd name="connsiteY1" fmla="*/ 472751 h 827530"/>
                <a:gd name="connsiteX2" fmla="*/ 2290894 w 2494616"/>
                <a:gd name="connsiteY2" fmla="*/ 412682 h 827530"/>
                <a:gd name="connsiteX3" fmla="*/ 2202263 w 2494616"/>
                <a:gd name="connsiteY3" fmla="*/ 370372 h 827530"/>
                <a:gd name="connsiteX4" fmla="*/ 2176648 w 2494616"/>
                <a:gd name="connsiteY4" fmla="*/ 364480 h 827530"/>
                <a:gd name="connsiteX5" fmla="*/ 2088181 w 2494616"/>
                <a:gd name="connsiteY5" fmla="*/ 347867 h 827530"/>
                <a:gd name="connsiteX6" fmla="*/ 2061257 w 2494616"/>
                <a:gd name="connsiteY6" fmla="*/ 338537 h 827530"/>
                <a:gd name="connsiteX7" fmla="*/ 1947502 w 2494616"/>
                <a:gd name="connsiteY7" fmla="*/ 292545 h 827530"/>
                <a:gd name="connsiteX8" fmla="*/ 1924833 w 2494616"/>
                <a:gd name="connsiteY8" fmla="*/ 273313 h 827530"/>
                <a:gd name="connsiteX9" fmla="*/ 1535941 w 2494616"/>
                <a:gd name="connsiteY9" fmla="*/ 96625 h 827530"/>
                <a:gd name="connsiteX10" fmla="*/ 1426687 w 2494616"/>
                <a:gd name="connsiteY10" fmla="*/ 137217 h 827530"/>
                <a:gd name="connsiteX11" fmla="*/ 1408110 w 2494616"/>
                <a:gd name="connsiteY11" fmla="*/ 134680 h 827530"/>
                <a:gd name="connsiteX12" fmla="*/ 1291819 w 2494616"/>
                <a:gd name="connsiteY12" fmla="*/ 61762 h 827530"/>
                <a:gd name="connsiteX13" fmla="*/ 1256301 w 2494616"/>
                <a:gd name="connsiteY13" fmla="*/ 52924 h 827530"/>
                <a:gd name="connsiteX14" fmla="*/ 1208017 w 2494616"/>
                <a:gd name="connsiteY14" fmla="*/ 48341 h 827530"/>
                <a:gd name="connsiteX15" fmla="*/ 1111121 w 2494616"/>
                <a:gd name="connsiteY15" fmla="*/ 63808 h 827530"/>
                <a:gd name="connsiteX16" fmla="*/ 1076831 w 2494616"/>
                <a:gd name="connsiteY16" fmla="*/ 65772 h 827530"/>
                <a:gd name="connsiteX17" fmla="*/ 912419 w 2494616"/>
                <a:gd name="connsiteY17" fmla="*/ 78293 h 827530"/>
                <a:gd name="connsiteX18" fmla="*/ 851941 w 2494616"/>
                <a:gd name="connsiteY18" fmla="*/ 67491 h 827530"/>
                <a:gd name="connsiteX19" fmla="*/ 537766 w 2494616"/>
                <a:gd name="connsiteY19" fmla="*/ 35001 h 827530"/>
                <a:gd name="connsiteX20" fmla="*/ 401997 w 2494616"/>
                <a:gd name="connsiteY20" fmla="*/ 86395 h 827530"/>
                <a:gd name="connsiteX21" fmla="*/ 347902 w 2494616"/>
                <a:gd name="connsiteY21" fmla="*/ 101372 h 827530"/>
                <a:gd name="connsiteX22" fmla="*/ 154929 w 2494616"/>
                <a:gd name="connsiteY22" fmla="*/ 192539 h 827530"/>
                <a:gd name="connsiteX23" fmla="*/ 134797 w 2494616"/>
                <a:gd name="connsiteY23" fmla="*/ 220691 h 827530"/>
                <a:gd name="connsiteX24" fmla="*/ 163113 w 2494616"/>
                <a:gd name="connsiteY24" fmla="*/ 225929 h 827530"/>
                <a:gd name="connsiteX25" fmla="*/ 226619 w 2494616"/>
                <a:gd name="connsiteY25" fmla="*/ 241805 h 827530"/>
                <a:gd name="connsiteX26" fmla="*/ 0 w 2494616"/>
                <a:gd name="connsiteY26" fmla="*/ 496752 h 827530"/>
                <a:gd name="connsiteX27" fmla="*/ 2272725 w 2494616"/>
                <a:gd name="connsiteY27" fmla="*/ 753209 h 827530"/>
                <a:gd name="connsiteX28" fmla="*/ 2442129 w 2494616"/>
                <a:gd name="connsiteY28" fmla="*/ 827518 h 827530"/>
                <a:gd name="connsiteX29" fmla="*/ 2460461 w 2494616"/>
                <a:gd name="connsiteY29" fmla="*/ 808204 h 827530"/>
                <a:gd name="connsiteX30" fmla="*/ 2458824 w 2494616"/>
                <a:gd name="connsiteY30" fmla="*/ 609420 h 827530"/>
                <a:gd name="connsiteX0" fmla="*/ 2458824 w 2477106"/>
                <a:gd name="connsiteY0" fmla="*/ 609420 h 827528"/>
                <a:gd name="connsiteX1" fmla="*/ 2370931 w 2477106"/>
                <a:gd name="connsiteY1" fmla="*/ 472751 h 827528"/>
                <a:gd name="connsiteX2" fmla="*/ 2290894 w 2477106"/>
                <a:gd name="connsiteY2" fmla="*/ 412682 h 827528"/>
                <a:gd name="connsiteX3" fmla="*/ 2202263 w 2477106"/>
                <a:gd name="connsiteY3" fmla="*/ 370372 h 827528"/>
                <a:gd name="connsiteX4" fmla="*/ 2176648 w 2477106"/>
                <a:gd name="connsiteY4" fmla="*/ 364480 h 827528"/>
                <a:gd name="connsiteX5" fmla="*/ 2088181 w 2477106"/>
                <a:gd name="connsiteY5" fmla="*/ 347867 h 827528"/>
                <a:gd name="connsiteX6" fmla="*/ 2061257 w 2477106"/>
                <a:gd name="connsiteY6" fmla="*/ 338537 h 827528"/>
                <a:gd name="connsiteX7" fmla="*/ 1947502 w 2477106"/>
                <a:gd name="connsiteY7" fmla="*/ 292545 h 827528"/>
                <a:gd name="connsiteX8" fmla="*/ 1924833 w 2477106"/>
                <a:gd name="connsiteY8" fmla="*/ 273313 h 827528"/>
                <a:gd name="connsiteX9" fmla="*/ 1535941 w 2477106"/>
                <a:gd name="connsiteY9" fmla="*/ 96625 h 827528"/>
                <a:gd name="connsiteX10" fmla="*/ 1426687 w 2477106"/>
                <a:gd name="connsiteY10" fmla="*/ 137217 h 827528"/>
                <a:gd name="connsiteX11" fmla="*/ 1408110 w 2477106"/>
                <a:gd name="connsiteY11" fmla="*/ 134680 h 827528"/>
                <a:gd name="connsiteX12" fmla="*/ 1291819 w 2477106"/>
                <a:gd name="connsiteY12" fmla="*/ 61762 h 827528"/>
                <a:gd name="connsiteX13" fmla="*/ 1256301 w 2477106"/>
                <a:gd name="connsiteY13" fmla="*/ 52924 h 827528"/>
                <a:gd name="connsiteX14" fmla="*/ 1208017 w 2477106"/>
                <a:gd name="connsiteY14" fmla="*/ 48341 h 827528"/>
                <a:gd name="connsiteX15" fmla="*/ 1111121 w 2477106"/>
                <a:gd name="connsiteY15" fmla="*/ 63808 h 827528"/>
                <a:gd name="connsiteX16" fmla="*/ 1076831 w 2477106"/>
                <a:gd name="connsiteY16" fmla="*/ 65772 h 827528"/>
                <a:gd name="connsiteX17" fmla="*/ 912419 w 2477106"/>
                <a:gd name="connsiteY17" fmla="*/ 78293 h 827528"/>
                <a:gd name="connsiteX18" fmla="*/ 851941 w 2477106"/>
                <a:gd name="connsiteY18" fmla="*/ 67491 h 827528"/>
                <a:gd name="connsiteX19" fmla="*/ 537766 w 2477106"/>
                <a:gd name="connsiteY19" fmla="*/ 35001 h 827528"/>
                <a:gd name="connsiteX20" fmla="*/ 401997 w 2477106"/>
                <a:gd name="connsiteY20" fmla="*/ 86395 h 827528"/>
                <a:gd name="connsiteX21" fmla="*/ 347902 w 2477106"/>
                <a:gd name="connsiteY21" fmla="*/ 101372 h 827528"/>
                <a:gd name="connsiteX22" fmla="*/ 154929 w 2477106"/>
                <a:gd name="connsiteY22" fmla="*/ 192539 h 827528"/>
                <a:gd name="connsiteX23" fmla="*/ 134797 w 2477106"/>
                <a:gd name="connsiteY23" fmla="*/ 220691 h 827528"/>
                <a:gd name="connsiteX24" fmla="*/ 163113 w 2477106"/>
                <a:gd name="connsiteY24" fmla="*/ 225929 h 827528"/>
                <a:gd name="connsiteX25" fmla="*/ 226619 w 2477106"/>
                <a:gd name="connsiteY25" fmla="*/ 241805 h 827528"/>
                <a:gd name="connsiteX26" fmla="*/ 0 w 2477106"/>
                <a:gd name="connsiteY26" fmla="*/ 496752 h 827528"/>
                <a:gd name="connsiteX27" fmla="*/ 2442129 w 2477106"/>
                <a:gd name="connsiteY27" fmla="*/ 827518 h 827528"/>
                <a:gd name="connsiteX28" fmla="*/ 2460461 w 2477106"/>
                <a:gd name="connsiteY28" fmla="*/ 808204 h 827528"/>
                <a:gd name="connsiteX29" fmla="*/ 2458824 w 2477106"/>
                <a:gd name="connsiteY29" fmla="*/ 609420 h 827528"/>
                <a:gd name="connsiteX0" fmla="*/ 2458824 w 2477106"/>
                <a:gd name="connsiteY0" fmla="*/ 609420 h 891901"/>
                <a:gd name="connsiteX1" fmla="*/ 2370931 w 2477106"/>
                <a:gd name="connsiteY1" fmla="*/ 472751 h 891901"/>
                <a:gd name="connsiteX2" fmla="*/ 2290894 w 2477106"/>
                <a:gd name="connsiteY2" fmla="*/ 412682 h 891901"/>
                <a:gd name="connsiteX3" fmla="*/ 2202263 w 2477106"/>
                <a:gd name="connsiteY3" fmla="*/ 370372 h 891901"/>
                <a:gd name="connsiteX4" fmla="*/ 2176648 w 2477106"/>
                <a:gd name="connsiteY4" fmla="*/ 364480 h 891901"/>
                <a:gd name="connsiteX5" fmla="*/ 2088181 w 2477106"/>
                <a:gd name="connsiteY5" fmla="*/ 347867 h 891901"/>
                <a:gd name="connsiteX6" fmla="*/ 2061257 w 2477106"/>
                <a:gd name="connsiteY6" fmla="*/ 338537 h 891901"/>
                <a:gd name="connsiteX7" fmla="*/ 1947502 w 2477106"/>
                <a:gd name="connsiteY7" fmla="*/ 292545 h 891901"/>
                <a:gd name="connsiteX8" fmla="*/ 1924833 w 2477106"/>
                <a:gd name="connsiteY8" fmla="*/ 273313 h 891901"/>
                <a:gd name="connsiteX9" fmla="*/ 1535941 w 2477106"/>
                <a:gd name="connsiteY9" fmla="*/ 96625 h 891901"/>
                <a:gd name="connsiteX10" fmla="*/ 1426687 w 2477106"/>
                <a:gd name="connsiteY10" fmla="*/ 137217 h 891901"/>
                <a:gd name="connsiteX11" fmla="*/ 1408110 w 2477106"/>
                <a:gd name="connsiteY11" fmla="*/ 134680 h 891901"/>
                <a:gd name="connsiteX12" fmla="*/ 1291819 w 2477106"/>
                <a:gd name="connsiteY12" fmla="*/ 61762 h 891901"/>
                <a:gd name="connsiteX13" fmla="*/ 1256301 w 2477106"/>
                <a:gd name="connsiteY13" fmla="*/ 52924 h 891901"/>
                <a:gd name="connsiteX14" fmla="*/ 1208017 w 2477106"/>
                <a:gd name="connsiteY14" fmla="*/ 48341 h 891901"/>
                <a:gd name="connsiteX15" fmla="*/ 1111121 w 2477106"/>
                <a:gd name="connsiteY15" fmla="*/ 63808 h 891901"/>
                <a:gd name="connsiteX16" fmla="*/ 1076831 w 2477106"/>
                <a:gd name="connsiteY16" fmla="*/ 65772 h 891901"/>
                <a:gd name="connsiteX17" fmla="*/ 912419 w 2477106"/>
                <a:gd name="connsiteY17" fmla="*/ 78293 h 891901"/>
                <a:gd name="connsiteX18" fmla="*/ 851941 w 2477106"/>
                <a:gd name="connsiteY18" fmla="*/ 67491 h 891901"/>
                <a:gd name="connsiteX19" fmla="*/ 537766 w 2477106"/>
                <a:gd name="connsiteY19" fmla="*/ 35001 h 891901"/>
                <a:gd name="connsiteX20" fmla="*/ 401997 w 2477106"/>
                <a:gd name="connsiteY20" fmla="*/ 86395 h 891901"/>
                <a:gd name="connsiteX21" fmla="*/ 347902 w 2477106"/>
                <a:gd name="connsiteY21" fmla="*/ 101372 h 891901"/>
                <a:gd name="connsiteX22" fmla="*/ 154929 w 2477106"/>
                <a:gd name="connsiteY22" fmla="*/ 192539 h 891901"/>
                <a:gd name="connsiteX23" fmla="*/ 134797 w 2477106"/>
                <a:gd name="connsiteY23" fmla="*/ 220691 h 891901"/>
                <a:gd name="connsiteX24" fmla="*/ 163113 w 2477106"/>
                <a:gd name="connsiteY24" fmla="*/ 225929 h 891901"/>
                <a:gd name="connsiteX25" fmla="*/ 226619 w 2477106"/>
                <a:gd name="connsiteY25" fmla="*/ 241805 h 891901"/>
                <a:gd name="connsiteX26" fmla="*/ 0 w 2477106"/>
                <a:gd name="connsiteY26" fmla="*/ 496752 h 891901"/>
                <a:gd name="connsiteX27" fmla="*/ 2442129 w 2477106"/>
                <a:gd name="connsiteY27" fmla="*/ 827518 h 891901"/>
                <a:gd name="connsiteX28" fmla="*/ 2460461 w 2477106"/>
                <a:gd name="connsiteY28" fmla="*/ 808204 h 891901"/>
                <a:gd name="connsiteX29" fmla="*/ 2458824 w 2477106"/>
                <a:gd name="connsiteY29" fmla="*/ 609420 h 891901"/>
                <a:gd name="connsiteX0" fmla="*/ 2458824 w 2477106"/>
                <a:gd name="connsiteY0" fmla="*/ 609420 h 916600"/>
                <a:gd name="connsiteX1" fmla="*/ 2370931 w 2477106"/>
                <a:gd name="connsiteY1" fmla="*/ 472751 h 916600"/>
                <a:gd name="connsiteX2" fmla="*/ 2290894 w 2477106"/>
                <a:gd name="connsiteY2" fmla="*/ 412682 h 916600"/>
                <a:gd name="connsiteX3" fmla="*/ 2202263 w 2477106"/>
                <a:gd name="connsiteY3" fmla="*/ 370372 h 916600"/>
                <a:gd name="connsiteX4" fmla="*/ 2176648 w 2477106"/>
                <a:gd name="connsiteY4" fmla="*/ 364480 h 916600"/>
                <a:gd name="connsiteX5" fmla="*/ 2088181 w 2477106"/>
                <a:gd name="connsiteY5" fmla="*/ 347867 h 916600"/>
                <a:gd name="connsiteX6" fmla="*/ 2061257 w 2477106"/>
                <a:gd name="connsiteY6" fmla="*/ 338537 h 916600"/>
                <a:gd name="connsiteX7" fmla="*/ 1947502 w 2477106"/>
                <a:gd name="connsiteY7" fmla="*/ 292545 h 916600"/>
                <a:gd name="connsiteX8" fmla="*/ 1924833 w 2477106"/>
                <a:gd name="connsiteY8" fmla="*/ 273313 h 916600"/>
                <a:gd name="connsiteX9" fmla="*/ 1535941 w 2477106"/>
                <a:gd name="connsiteY9" fmla="*/ 96625 h 916600"/>
                <a:gd name="connsiteX10" fmla="*/ 1426687 w 2477106"/>
                <a:gd name="connsiteY10" fmla="*/ 137217 h 916600"/>
                <a:gd name="connsiteX11" fmla="*/ 1408110 w 2477106"/>
                <a:gd name="connsiteY11" fmla="*/ 134680 h 916600"/>
                <a:gd name="connsiteX12" fmla="*/ 1291819 w 2477106"/>
                <a:gd name="connsiteY12" fmla="*/ 61762 h 916600"/>
                <a:gd name="connsiteX13" fmla="*/ 1256301 w 2477106"/>
                <a:gd name="connsiteY13" fmla="*/ 52924 h 916600"/>
                <a:gd name="connsiteX14" fmla="*/ 1208017 w 2477106"/>
                <a:gd name="connsiteY14" fmla="*/ 48341 h 916600"/>
                <a:gd name="connsiteX15" fmla="*/ 1111121 w 2477106"/>
                <a:gd name="connsiteY15" fmla="*/ 63808 h 916600"/>
                <a:gd name="connsiteX16" fmla="*/ 1076831 w 2477106"/>
                <a:gd name="connsiteY16" fmla="*/ 65772 h 916600"/>
                <a:gd name="connsiteX17" fmla="*/ 912419 w 2477106"/>
                <a:gd name="connsiteY17" fmla="*/ 78293 h 916600"/>
                <a:gd name="connsiteX18" fmla="*/ 851941 w 2477106"/>
                <a:gd name="connsiteY18" fmla="*/ 67491 h 916600"/>
                <a:gd name="connsiteX19" fmla="*/ 537766 w 2477106"/>
                <a:gd name="connsiteY19" fmla="*/ 35001 h 916600"/>
                <a:gd name="connsiteX20" fmla="*/ 401997 w 2477106"/>
                <a:gd name="connsiteY20" fmla="*/ 86395 h 916600"/>
                <a:gd name="connsiteX21" fmla="*/ 347902 w 2477106"/>
                <a:gd name="connsiteY21" fmla="*/ 101372 h 916600"/>
                <a:gd name="connsiteX22" fmla="*/ 154929 w 2477106"/>
                <a:gd name="connsiteY22" fmla="*/ 192539 h 916600"/>
                <a:gd name="connsiteX23" fmla="*/ 134797 w 2477106"/>
                <a:gd name="connsiteY23" fmla="*/ 220691 h 916600"/>
                <a:gd name="connsiteX24" fmla="*/ 163113 w 2477106"/>
                <a:gd name="connsiteY24" fmla="*/ 225929 h 916600"/>
                <a:gd name="connsiteX25" fmla="*/ 226619 w 2477106"/>
                <a:gd name="connsiteY25" fmla="*/ 241805 h 916600"/>
                <a:gd name="connsiteX26" fmla="*/ 0 w 2477106"/>
                <a:gd name="connsiteY26" fmla="*/ 496752 h 916600"/>
                <a:gd name="connsiteX27" fmla="*/ 2442129 w 2477106"/>
                <a:gd name="connsiteY27" fmla="*/ 827518 h 916600"/>
                <a:gd name="connsiteX28" fmla="*/ 2460461 w 2477106"/>
                <a:gd name="connsiteY28" fmla="*/ 808204 h 916600"/>
                <a:gd name="connsiteX29" fmla="*/ 2458824 w 2477106"/>
                <a:gd name="connsiteY29" fmla="*/ 609420 h 9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7106" h="916600">
                  <a:moveTo>
                    <a:pt x="2458824" y="609420"/>
                  </a:moveTo>
                  <a:cubicBezTo>
                    <a:pt x="2439592" y="557208"/>
                    <a:pt x="2404320" y="515634"/>
                    <a:pt x="2370931" y="472751"/>
                  </a:cubicBezTo>
                  <a:cubicBezTo>
                    <a:pt x="2347689" y="448200"/>
                    <a:pt x="2321173" y="427332"/>
                    <a:pt x="2290894" y="412682"/>
                  </a:cubicBezTo>
                  <a:cubicBezTo>
                    <a:pt x="2261432" y="398443"/>
                    <a:pt x="2231233" y="385840"/>
                    <a:pt x="2202263" y="370372"/>
                  </a:cubicBezTo>
                  <a:cubicBezTo>
                    <a:pt x="2194734" y="366362"/>
                    <a:pt x="2186387" y="360879"/>
                    <a:pt x="2176648" y="364480"/>
                  </a:cubicBezTo>
                  <a:cubicBezTo>
                    <a:pt x="2147432" y="357524"/>
                    <a:pt x="2118543" y="348604"/>
                    <a:pt x="2088181" y="347867"/>
                  </a:cubicBezTo>
                  <a:cubicBezTo>
                    <a:pt x="2077788" y="347622"/>
                    <a:pt x="2069604" y="344266"/>
                    <a:pt x="2061257" y="338537"/>
                  </a:cubicBezTo>
                  <a:cubicBezTo>
                    <a:pt x="2026803" y="314887"/>
                    <a:pt x="1989076" y="298682"/>
                    <a:pt x="1947502" y="292545"/>
                  </a:cubicBezTo>
                  <a:cubicBezTo>
                    <a:pt x="1935145" y="290744"/>
                    <a:pt x="1928925" y="286080"/>
                    <a:pt x="1924833" y="273313"/>
                  </a:cubicBezTo>
                  <a:cubicBezTo>
                    <a:pt x="1872702" y="109637"/>
                    <a:pt x="1692987" y="27063"/>
                    <a:pt x="1535941" y="96625"/>
                  </a:cubicBezTo>
                  <a:cubicBezTo>
                    <a:pt x="1500096" y="112502"/>
                    <a:pt x="1464087" y="126169"/>
                    <a:pt x="1426687" y="137217"/>
                  </a:cubicBezTo>
                  <a:cubicBezTo>
                    <a:pt x="1419813" y="139263"/>
                    <a:pt x="1414411" y="141390"/>
                    <a:pt x="1408110" y="134680"/>
                  </a:cubicBezTo>
                  <a:cubicBezTo>
                    <a:pt x="1375702" y="100471"/>
                    <a:pt x="1335602" y="78048"/>
                    <a:pt x="1291819" y="61762"/>
                  </a:cubicBezTo>
                  <a:cubicBezTo>
                    <a:pt x="1281098" y="54397"/>
                    <a:pt x="1270377" y="47031"/>
                    <a:pt x="1256301" y="52924"/>
                  </a:cubicBezTo>
                  <a:lnTo>
                    <a:pt x="1208017" y="48341"/>
                  </a:lnTo>
                  <a:cubicBezTo>
                    <a:pt x="1174872" y="48095"/>
                    <a:pt x="1142301" y="52433"/>
                    <a:pt x="1111121" y="63808"/>
                  </a:cubicBezTo>
                  <a:cubicBezTo>
                    <a:pt x="1099418" y="68064"/>
                    <a:pt x="1088861" y="68719"/>
                    <a:pt x="1076831" y="65772"/>
                  </a:cubicBezTo>
                  <a:cubicBezTo>
                    <a:pt x="1020772" y="52187"/>
                    <a:pt x="964713" y="54970"/>
                    <a:pt x="912419" y="78293"/>
                  </a:cubicBezTo>
                  <a:cubicBezTo>
                    <a:pt x="886313" y="89915"/>
                    <a:pt x="871745" y="82958"/>
                    <a:pt x="851941" y="67491"/>
                  </a:cubicBezTo>
                  <a:cubicBezTo>
                    <a:pt x="754472" y="-8536"/>
                    <a:pt x="647265" y="-21712"/>
                    <a:pt x="537766" y="35001"/>
                  </a:cubicBezTo>
                  <a:cubicBezTo>
                    <a:pt x="493655" y="57834"/>
                    <a:pt x="452491" y="81731"/>
                    <a:pt x="401997" y="86395"/>
                  </a:cubicBezTo>
                  <a:cubicBezTo>
                    <a:pt x="383666" y="88114"/>
                    <a:pt x="366234" y="99735"/>
                    <a:pt x="347902" y="101372"/>
                  </a:cubicBezTo>
                  <a:cubicBezTo>
                    <a:pt x="272039" y="108083"/>
                    <a:pt x="208287" y="138853"/>
                    <a:pt x="154929" y="192539"/>
                  </a:cubicBezTo>
                  <a:cubicBezTo>
                    <a:pt x="149446" y="202769"/>
                    <a:pt x="138070" y="208743"/>
                    <a:pt x="134797" y="220691"/>
                  </a:cubicBezTo>
                  <a:cubicBezTo>
                    <a:pt x="143881" y="224947"/>
                    <a:pt x="153210" y="226747"/>
                    <a:pt x="163113" y="225929"/>
                  </a:cubicBezTo>
                  <a:lnTo>
                    <a:pt x="226619" y="241805"/>
                  </a:lnTo>
                  <a:lnTo>
                    <a:pt x="0" y="496752"/>
                  </a:lnTo>
                  <a:cubicBezTo>
                    <a:pt x="389131" y="805299"/>
                    <a:pt x="1528939" y="1057194"/>
                    <a:pt x="2442129" y="827518"/>
                  </a:cubicBezTo>
                  <a:cubicBezTo>
                    <a:pt x="2455469" y="827927"/>
                    <a:pt x="2457515" y="816961"/>
                    <a:pt x="2460461" y="808204"/>
                  </a:cubicBezTo>
                  <a:cubicBezTo>
                    <a:pt x="2482557" y="741997"/>
                    <a:pt x="2483294" y="675709"/>
                    <a:pt x="2458824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63B85F-946F-47D3-85AF-76AA27314568}"/>
                </a:ext>
              </a:extLst>
            </p:cNvPr>
            <p:cNvSpPr/>
            <p:nvPr/>
          </p:nvSpPr>
          <p:spPr>
            <a:xfrm>
              <a:off x="183988" y="5117059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871A5C-94CC-452D-8FA7-A2D4DDEC58AB}"/>
                </a:ext>
              </a:extLst>
            </p:cNvPr>
            <p:cNvSpPr/>
            <p:nvPr/>
          </p:nvSpPr>
          <p:spPr>
            <a:xfrm>
              <a:off x="724504" y="3483848"/>
              <a:ext cx="757266" cy="1636275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DC84D1-91FB-40D7-B7AC-9646D8E239E4}"/>
                </a:ext>
              </a:extLst>
            </p:cNvPr>
            <p:cNvSpPr/>
            <p:nvPr/>
          </p:nvSpPr>
          <p:spPr>
            <a:xfrm>
              <a:off x="181567" y="3984065"/>
              <a:ext cx="516492" cy="845697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813400-DB7C-4A2D-9F96-28ADBDC3C905}"/>
                </a:ext>
              </a:extLst>
            </p:cNvPr>
            <p:cNvSpPr/>
            <p:nvPr/>
          </p:nvSpPr>
          <p:spPr>
            <a:xfrm>
              <a:off x="271672" y="3552490"/>
              <a:ext cx="445358" cy="924023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F1CBA8-1B84-43B8-98B2-84AB961E427F}"/>
                </a:ext>
              </a:extLst>
            </p:cNvPr>
            <p:cNvSpPr/>
            <p:nvPr/>
          </p:nvSpPr>
          <p:spPr>
            <a:xfrm>
              <a:off x="734223" y="3166619"/>
              <a:ext cx="426124" cy="113542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15572CE-7D36-430E-99B0-B29BB0FE7B01}"/>
              </a:ext>
            </a:extLst>
          </p:cNvPr>
          <p:cNvSpPr/>
          <p:nvPr/>
        </p:nvSpPr>
        <p:spPr>
          <a:xfrm>
            <a:off x="5396582" y="5179566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228B43A-812A-4463-8CCA-19B260267E3B}"/>
              </a:ext>
            </a:extLst>
          </p:cNvPr>
          <p:cNvSpPr/>
          <p:nvPr/>
        </p:nvSpPr>
        <p:spPr>
          <a:xfrm rot="10800000">
            <a:off x="2279795" y="1287544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4B981-C5E6-4C24-909C-207BCC76A218}"/>
              </a:ext>
            </a:extLst>
          </p:cNvPr>
          <p:cNvSpPr txBox="1"/>
          <p:nvPr/>
        </p:nvSpPr>
        <p:spPr>
          <a:xfrm>
            <a:off x="8670836" y="2500067"/>
            <a:ext cx="2621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5BC41E-D017-411A-B544-DB7FA63805FC}"/>
              </a:ext>
            </a:extLst>
          </p:cNvPr>
          <p:cNvGrpSpPr/>
          <p:nvPr/>
        </p:nvGrpSpPr>
        <p:grpSpPr>
          <a:xfrm>
            <a:off x="8658808" y="1723817"/>
            <a:ext cx="2633328" cy="703859"/>
            <a:chOff x="6324699" y="2356411"/>
            <a:chExt cx="2736305" cy="7038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DF703D-9226-4703-A3BB-3618F3A54346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8D40E-9662-44B3-A9F2-BCFCA144841B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06F1C-8551-430A-A9E5-70882BC2855C}"/>
              </a:ext>
            </a:extLst>
          </p:cNvPr>
          <p:cNvGrpSpPr/>
          <p:nvPr/>
        </p:nvGrpSpPr>
        <p:grpSpPr>
          <a:xfrm>
            <a:off x="921200" y="4647856"/>
            <a:ext cx="3081637" cy="1477328"/>
            <a:chOff x="2551704" y="4283314"/>
            <a:chExt cx="935720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212E47-600C-49A7-B659-3635BFB4F03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51DFF4-F6ED-4CFF-81D9-B0DDAF2375C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FBACBE-74EE-46F6-84EA-7C2DD5B9933C}"/>
              </a:ext>
            </a:extLst>
          </p:cNvPr>
          <p:cNvGrpSpPr/>
          <p:nvPr/>
        </p:nvGrpSpPr>
        <p:grpSpPr>
          <a:xfrm>
            <a:off x="921198" y="3063680"/>
            <a:ext cx="3081629" cy="1477328"/>
            <a:chOff x="2551705" y="4283314"/>
            <a:chExt cx="93571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FE579-AF9B-410D-AE03-AF046C8B953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B6B1D0-437D-44C6-8700-08E21F3CBDC8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5080</Words>
  <Application>Microsoft Office PowerPoint</Application>
  <PresentationFormat>Widescreen</PresentationFormat>
  <Paragraphs>565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80</cp:revision>
  <dcterms:created xsi:type="dcterms:W3CDTF">2020-01-20T05:08:25Z</dcterms:created>
  <dcterms:modified xsi:type="dcterms:W3CDTF">2021-09-07T06:26:02Z</dcterms:modified>
</cp:coreProperties>
</file>