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52"/>
  </p:notesMasterIdLst>
  <p:sldIdLst>
    <p:sldId id="363" r:id="rId4"/>
    <p:sldId id="365" r:id="rId5"/>
    <p:sldId id="347" r:id="rId6"/>
    <p:sldId id="259" r:id="rId7"/>
    <p:sldId id="260" r:id="rId8"/>
    <p:sldId id="298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25" r:id="rId28"/>
    <p:sldId id="326" r:id="rId29"/>
    <p:sldId id="327" r:id="rId30"/>
    <p:sldId id="328" r:id="rId31"/>
    <p:sldId id="329" r:id="rId32"/>
    <p:sldId id="330" r:id="rId33"/>
    <p:sldId id="331" r:id="rId34"/>
    <p:sldId id="332" r:id="rId35"/>
    <p:sldId id="333" r:id="rId36"/>
    <p:sldId id="334" r:id="rId37"/>
    <p:sldId id="335" r:id="rId38"/>
    <p:sldId id="336" r:id="rId39"/>
    <p:sldId id="337" r:id="rId40"/>
    <p:sldId id="338" r:id="rId41"/>
    <p:sldId id="339" r:id="rId42"/>
    <p:sldId id="340" r:id="rId43"/>
    <p:sldId id="299" r:id="rId44"/>
    <p:sldId id="366" r:id="rId45"/>
    <p:sldId id="364" r:id="rId46"/>
    <p:sldId id="302" r:id="rId47"/>
    <p:sldId id="303" r:id="rId48"/>
    <p:sldId id="304" r:id="rId49"/>
    <p:sldId id="305" r:id="rId50"/>
    <p:sldId id="30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0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2262" y="102"/>
      </p:cViewPr>
      <p:guideLst>
        <p:guide orient="horz" pos="240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122660708181551E-2"/>
          <c:y val="0"/>
          <c:w val="0.95760845536833383"/>
          <c:h val="0.917417417417417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1F56-4B84-9306-857B673087FB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1F56-4B84-9306-857B673087FB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1F56-4B84-9306-857B673087FB}"/>
              </c:ext>
            </c:extLst>
          </c:dPt>
          <c:dLbls>
            <c:delete val="1"/>
          </c:dLbls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80</c:v>
                </c:pt>
                <c:pt idx="1">
                  <c:v>50</c:v>
                </c:pt>
                <c:pt idx="2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F56-4B84-9306-857B673087F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892857728"/>
        <c:axId val="892867712"/>
      </c:barChart>
      <c:catAx>
        <c:axId val="892857728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892867712"/>
        <c:crosses val="autoZero"/>
        <c:auto val="1"/>
        <c:lblAlgn val="ctr"/>
        <c:lblOffset val="100"/>
        <c:noMultiLvlLbl val="0"/>
      </c:catAx>
      <c:valAx>
        <c:axId val="8928677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92857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Sheet1!$A$2:$A$7</c:f>
              <c:strCache>
                <c:ptCount val="6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40</c:v>
                </c:pt>
                <c:pt idx="1">
                  <c:v>30</c:v>
                </c:pt>
                <c:pt idx="2">
                  <c:v>60</c:v>
                </c:pt>
                <c:pt idx="3">
                  <c:v>65</c:v>
                </c:pt>
                <c:pt idx="4">
                  <c:v>50</c:v>
                </c:pt>
                <c:pt idx="5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6B-4D78-9BB2-16F877402C0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Sheet1!$A$2:$A$7</c:f>
              <c:strCache>
                <c:ptCount val="6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20</c:v>
                </c:pt>
                <c:pt idx="1">
                  <c:v>40</c:v>
                </c:pt>
                <c:pt idx="2">
                  <c:v>15</c:v>
                </c:pt>
                <c:pt idx="3">
                  <c:v>20</c:v>
                </c:pt>
                <c:pt idx="4">
                  <c:v>30</c:v>
                </c:pt>
                <c:pt idx="5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86B-4D78-9BB2-16F877402C0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Sheet1!$A$2:$A$7</c:f>
              <c:strCache>
                <c:ptCount val="6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40</c:v>
                </c:pt>
                <c:pt idx="1">
                  <c:v>30</c:v>
                </c:pt>
                <c:pt idx="2">
                  <c:v>25</c:v>
                </c:pt>
                <c:pt idx="3">
                  <c:v>15</c:v>
                </c:pt>
                <c:pt idx="4">
                  <c:v>20</c:v>
                </c:pt>
                <c:pt idx="5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86B-4D78-9BB2-16F877402C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49725312"/>
        <c:axId val="249726848"/>
      </c:barChart>
      <c:catAx>
        <c:axId val="249725312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249726848"/>
        <c:crosses val="autoZero"/>
        <c:auto val="1"/>
        <c:lblAlgn val="ctr"/>
        <c:lblOffset val="100"/>
        <c:noMultiLvlLbl val="0"/>
      </c:catAx>
      <c:valAx>
        <c:axId val="249726848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249725312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04F0D45E-2F35-4179-B1D0-9664C81CFE57}"/>
              </a:ext>
            </a:extLst>
          </p:cNvPr>
          <p:cNvGrpSpPr/>
          <p:nvPr userDrawn="1"/>
        </p:nvGrpSpPr>
        <p:grpSpPr>
          <a:xfrm rot="20607542">
            <a:off x="1230145" y="1088987"/>
            <a:ext cx="2580306" cy="4655566"/>
            <a:chOff x="4789978" y="1099366"/>
            <a:chExt cx="2580306" cy="465556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3" name="Graphic 2">
              <a:extLst>
                <a:ext uri="{FF2B5EF4-FFF2-40B4-BE49-F238E27FC236}">
                  <a16:creationId xmlns:a16="http://schemas.microsoft.com/office/drawing/2014/main" id="{736B5D70-F3A8-4796-B653-235423D34C6A}"/>
                </a:ext>
              </a:extLst>
            </p:cNvPr>
            <p:cNvSpPr/>
            <p:nvPr/>
          </p:nvSpPr>
          <p:spPr>
            <a:xfrm>
              <a:off x="4793972" y="1099366"/>
              <a:ext cx="2573455" cy="4655566"/>
            </a:xfrm>
            <a:custGeom>
              <a:avLst/>
              <a:gdLst>
                <a:gd name="connsiteX0" fmla="*/ 2940654 w 3387838"/>
                <a:gd name="connsiteY0" fmla="*/ 6858876 h 6858875"/>
                <a:gd name="connsiteX1" fmla="*/ 447185 w 3387838"/>
                <a:gd name="connsiteY1" fmla="*/ 6858876 h 6858875"/>
                <a:gd name="connsiteX2" fmla="*/ 0 w 3387838"/>
                <a:gd name="connsiteY2" fmla="*/ 6411691 h 6858875"/>
                <a:gd name="connsiteX3" fmla="*/ 0 w 3387838"/>
                <a:gd name="connsiteY3" fmla="*/ 447185 h 6858875"/>
                <a:gd name="connsiteX4" fmla="*/ 447185 w 3387838"/>
                <a:gd name="connsiteY4" fmla="*/ 0 h 6858875"/>
                <a:gd name="connsiteX5" fmla="*/ 2940654 w 3387838"/>
                <a:gd name="connsiteY5" fmla="*/ 0 h 6858875"/>
                <a:gd name="connsiteX6" fmla="*/ 3387838 w 3387838"/>
                <a:gd name="connsiteY6" fmla="*/ 447185 h 6858875"/>
                <a:gd name="connsiteX7" fmla="*/ 3387838 w 3387838"/>
                <a:gd name="connsiteY7" fmla="*/ 6411759 h 6858875"/>
                <a:gd name="connsiteX8" fmla="*/ 2940654 w 3387838"/>
                <a:gd name="connsiteY8" fmla="*/ 6858876 h 6858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87838" h="6858875">
                  <a:moveTo>
                    <a:pt x="2940654" y="6858876"/>
                  </a:moveTo>
                  <a:lnTo>
                    <a:pt x="447185" y="6858876"/>
                  </a:lnTo>
                  <a:cubicBezTo>
                    <a:pt x="200216" y="6858876"/>
                    <a:pt x="0" y="6658660"/>
                    <a:pt x="0" y="6411691"/>
                  </a:cubicBezTo>
                  <a:lnTo>
                    <a:pt x="0" y="447185"/>
                  </a:lnTo>
                  <a:cubicBezTo>
                    <a:pt x="67" y="200216"/>
                    <a:pt x="200216" y="0"/>
                    <a:pt x="447185" y="0"/>
                  </a:cubicBezTo>
                  <a:lnTo>
                    <a:pt x="2940654" y="0"/>
                  </a:lnTo>
                  <a:cubicBezTo>
                    <a:pt x="3187622" y="0"/>
                    <a:pt x="3387838" y="200216"/>
                    <a:pt x="3387838" y="447185"/>
                  </a:cubicBezTo>
                  <a:lnTo>
                    <a:pt x="3387838" y="6411759"/>
                  </a:lnTo>
                  <a:cubicBezTo>
                    <a:pt x="3387771" y="6658660"/>
                    <a:pt x="3187555" y="6858876"/>
                    <a:pt x="2940654" y="6858876"/>
                  </a:cubicBezTo>
                  <a:close/>
                </a:path>
              </a:pathLst>
            </a:custGeom>
            <a:solidFill>
              <a:srgbClr val="D0D4D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Graphic 2">
              <a:extLst>
                <a:ext uri="{FF2B5EF4-FFF2-40B4-BE49-F238E27FC236}">
                  <a16:creationId xmlns:a16="http://schemas.microsoft.com/office/drawing/2014/main" id="{E0BA9E11-FBC5-4646-83E2-EFF84E5316F7}"/>
                </a:ext>
              </a:extLst>
            </p:cNvPr>
            <p:cNvSpPr/>
            <p:nvPr/>
          </p:nvSpPr>
          <p:spPr>
            <a:xfrm>
              <a:off x="4828452" y="1123785"/>
              <a:ext cx="2504495" cy="4606685"/>
            </a:xfrm>
            <a:custGeom>
              <a:avLst/>
              <a:gdLst>
                <a:gd name="connsiteX0" fmla="*/ 2858870 w 3305986"/>
                <a:gd name="connsiteY0" fmla="*/ 6786860 h 6786860"/>
                <a:gd name="connsiteX1" fmla="*/ 447185 w 3305986"/>
                <a:gd name="connsiteY1" fmla="*/ 6786860 h 6786860"/>
                <a:gd name="connsiteX2" fmla="*/ 0 w 3305986"/>
                <a:gd name="connsiteY2" fmla="*/ 6339676 h 6786860"/>
                <a:gd name="connsiteX3" fmla="*/ 0 w 3305986"/>
                <a:gd name="connsiteY3" fmla="*/ 447185 h 6786860"/>
                <a:gd name="connsiteX4" fmla="*/ 447185 w 3305986"/>
                <a:gd name="connsiteY4" fmla="*/ 0 h 6786860"/>
                <a:gd name="connsiteX5" fmla="*/ 2858802 w 3305986"/>
                <a:gd name="connsiteY5" fmla="*/ 0 h 6786860"/>
                <a:gd name="connsiteX6" fmla="*/ 3305987 w 3305986"/>
                <a:gd name="connsiteY6" fmla="*/ 447185 h 6786860"/>
                <a:gd name="connsiteX7" fmla="*/ 3305987 w 3305986"/>
                <a:gd name="connsiteY7" fmla="*/ 6339743 h 6786860"/>
                <a:gd name="connsiteX8" fmla="*/ 2858870 w 3305986"/>
                <a:gd name="connsiteY8" fmla="*/ 6786860 h 6786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5986" h="6786860">
                  <a:moveTo>
                    <a:pt x="2858870" y="6786860"/>
                  </a:moveTo>
                  <a:lnTo>
                    <a:pt x="447185" y="6786860"/>
                  </a:lnTo>
                  <a:cubicBezTo>
                    <a:pt x="200216" y="6786860"/>
                    <a:pt x="0" y="6586644"/>
                    <a:pt x="0" y="6339676"/>
                  </a:cubicBezTo>
                  <a:lnTo>
                    <a:pt x="0" y="447185"/>
                  </a:lnTo>
                  <a:cubicBezTo>
                    <a:pt x="0" y="200216"/>
                    <a:pt x="200216" y="0"/>
                    <a:pt x="447185" y="0"/>
                  </a:cubicBezTo>
                  <a:lnTo>
                    <a:pt x="2858802" y="0"/>
                  </a:lnTo>
                  <a:cubicBezTo>
                    <a:pt x="3105771" y="0"/>
                    <a:pt x="3305987" y="200216"/>
                    <a:pt x="3305987" y="447185"/>
                  </a:cubicBezTo>
                  <a:lnTo>
                    <a:pt x="3305987" y="6339743"/>
                  </a:lnTo>
                  <a:cubicBezTo>
                    <a:pt x="3305987" y="6586644"/>
                    <a:pt x="3105771" y="6786860"/>
                    <a:pt x="2858870" y="6786860"/>
                  </a:cubicBezTo>
                  <a:close/>
                </a:path>
              </a:pathLst>
            </a:cu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Graphic 2">
              <a:extLst>
                <a:ext uri="{FF2B5EF4-FFF2-40B4-BE49-F238E27FC236}">
                  <a16:creationId xmlns:a16="http://schemas.microsoft.com/office/drawing/2014/main" id="{71F8C366-2769-488F-AE99-D1A94C8EAE6A}"/>
                </a:ext>
              </a:extLst>
            </p:cNvPr>
            <p:cNvSpPr/>
            <p:nvPr/>
          </p:nvSpPr>
          <p:spPr>
            <a:xfrm>
              <a:off x="4888657" y="1203120"/>
              <a:ext cx="2384085" cy="4448058"/>
            </a:xfrm>
            <a:custGeom>
              <a:avLst/>
              <a:gdLst>
                <a:gd name="connsiteX0" fmla="*/ 2682906 w 3006269"/>
                <a:gd name="connsiteY0" fmla="*/ 0 h 6553162"/>
                <a:gd name="connsiteX1" fmla="*/ 2383121 w 3006269"/>
                <a:gd name="connsiteY1" fmla="*/ 0 h 6553162"/>
                <a:gd name="connsiteX2" fmla="*/ 2355366 w 3006269"/>
                <a:gd name="connsiteY2" fmla="*/ 27755 h 6553162"/>
                <a:gd name="connsiteX3" fmla="*/ 2355366 w 3006269"/>
                <a:gd name="connsiteY3" fmla="*/ 27755 h 6553162"/>
                <a:gd name="connsiteX4" fmla="*/ 2140599 w 3006269"/>
                <a:gd name="connsiteY4" fmla="*/ 242523 h 6553162"/>
                <a:gd name="connsiteX5" fmla="*/ 852197 w 3006269"/>
                <a:gd name="connsiteY5" fmla="*/ 242523 h 6553162"/>
                <a:gd name="connsiteX6" fmla="*/ 637430 w 3006269"/>
                <a:gd name="connsiteY6" fmla="*/ 27755 h 6553162"/>
                <a:gd name="connsiteX7" fmla="*/ 637430 w 3006269"/>
                <a:gd name="connsiteY7" fmla="*/ 27755 h 6553162"/>
                <a:gd name="connsiteX8" fmla="*/ 609675 w 3006269"/>
                <a:gd name="connsiteY8" fmla="*/ 0 h 6553162"/>
                <a:gd name="connsiteX9" fmla="*/ 323363 w 3006269"/>
                <a:gd name="connsiteY9" fmla="*/ 0 h 6553162"/>
                <a:gd name="connsiteX10" fmla="*/ 0 w 3006269"/>
                <a:gd name="connsiteY10" fmla="*/ 323363 h 6553162"/>
                <a:gd name="connsiteX11" fmla="*/ 0 w 3006269"/>
                <a:gd name="connsiteY11" fmla="*/ 6229799 h 6553162"/>
                <a:gd name="connsiteX12" fmla="*/ 323363 w 3006269"/>
                <a:gd name="connsiteY12" fmla="*/ 6553163 h 6553162"/>
                <a:gd name="connsiteX13" fmla="*/ 2682906 w 3006269"/>
                <a:gd name="connsiteY13" fmla="*/ 6553163 h 6553162"/>
                <a:gd name="connsiteX14" fmla="*/ 3006269 w 3006269"/>
                <a:gd name="connsiteY14" fmla="*/ 6229799 h 6553162"/>
                <a:gd name="connsiteX15" fmla="*/ 3006269 w 3006269"/>
                <a:gd name="connsiteY15" fmla="*/ 323363 h 6553162"/>
                <a:gd name="connsiteX16" fmla="*/ 2682906 w 3006269"/>
                <a:gd name="connsiteY16" fmla="*/ 0 h 655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06269" h="6553162">
                  <a:moveTo>
                    <a:pt x="2682906" y="0"/>
                  </a:moveTo>
                  <a:lnTo>
                    <a:pt x="2383121" y="0"/>
                  </a:lnTo>
                  <a:cubicBezTo>
                    <a:pt x="2367761" y="0"/>
                    <a:pt x="2355366" y="12463"/>
                    <a:pt x="2355366" y="27755"/>
                  </a:cubicBezTo>
                  <a:lnTo>
                    <a:pt x="2355366" y="27755"/>
                  </a:lnTo>
                  <a:cubicBezTo>
                    <a:pt x="2355366" y="146322"/>
                    <a:pt x="2259233" y="242523"/>
                    <a:pt x="2140599" y="242523"/>
                  </a:cubicBezTo>
                  <a:lnTo>
                    <a:pt x="852197" y="242523"/>
                  </a:lnTo>
                  <a:cubicBezTo>
                    <a:pt x="733631" y="242523"/>
                    <a:pt x="637430" y="146389"/>
                    <a:pt x="637430" y="27755"/>
                  </a:cubicBezTo>
                  <a:lnTo>
                    <a:pt x="637430" y="27755"/>
                  </a:lnTo>
                  <a:cubicBezTo>
                    <a:pt x="637430" y="12396"/>
                    <a:pt x="624967" y="0"/>
                    <a:pt x="609675" y="0"/>
                  </a:cubicBezTo>
                  <a:lnTo>
                    <a:pt x="323363" y="0"/>
                  </a:lnTo>
                  <a:cubicBezTo>
                    <a:pt x="144772" y="0"/>
                    <a:pt x="0" y="144773"/>
                    <a:pt x="0" y="323363"/>
                  </a:cubicBezTo>
                  <a:lnTo>
                    <a:pt x="0" y="6229799"/>
                  </a:lnTo>
                  <a:cubicBezTo>
                    <a:pt x="0" y="6408390"/>
                    <a:pt x="144772" y="6553163"/>
                    <a:pt x="323363" y="6553163"/>
                  </a:cubicBezTo>
                  <a:lnTo>
                    <a:pt x="2682906" y="6553163"/>
                  </a:lnTo>
                  <a:cubicBezTo>
                    <a:pt x="2861497" y="6553163"/>
                    <a:pt x="3006269" y="6408390"/>
                    <a:pt x="3006269" y="6229799"/>
                  </a:cubicBezTo>
                  <a:lnTo>
                    <a:pt x="3006269" y="323363"/>
                  </a:lnTo>
                  <a:cubicBezTo>
                    <a:pt x="3006269" y="144773"/>
                    <a:pt x="2861497" y="0"/>
                    <a:pt x="2682906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Graphic 2">
              <a:extLst>
                <a:ext uri="{FF2B5EF4-FFF2-40B4-BE49-F238E27FC236}">
                  <a16:creationId xmlns:a16="http://schemas.microsoft.com/office/drawing/2014/main" id="{6125E872-0BD4-42E9-9762-16E35903C257}"/>
                </a:ext>
              </a:extLst>
            </p:cNvPr>
            <p:cNvSpPr/>
            <p:nvPr/>
          </p:nvSpPr>
          <p:spPr>
            <a:xfrm>
              <a:off x="4790433" y="1761624"/>
              <a:ext cx="18006" cy="158625"/>
            </a:xfrm>
            <a:custGeom>
              <a:avLst/>
              <a:gdLst>
                <a:gd name="connsiteX0" fmla="*/ 15158 w 23982"/>
                <a:gd name="connsiteY0" fmla="*/ 233697 h 233697"/>
                <a:gd name="connsiteX1" fmla="*/ 0 w 23982"/>
                <a:gd name="connsiteY1" fmla="*/ 233697 h 233697"/>
                <a:gd name="connsiteX2" fmla="*/ 0 w 23982"/>
                <a:gd name="connsiteY2" fmla="*/ 0 h 233697"/>
                <a:gd name="connsiteX3" fmla="*/ 15158 w 23982"/>
                <a:gd name="connsiteY3" fmla="*/ 0 h 233697"/>
                <a:gd name="connsiteX4" fmla="*/ 23983 w 23982"/>
                <a:gd name="connsiteY4" fmla="*/ 8825 h 233697"/>
                <a:gd name="connsiteX5" fmla="*/ 23983 w 23982"/>
                <a:gd name="connsiteY5" fmla="*/ 224805 h 233697"/>
                <a:gd name="connsiteX6" fmla="*/ 15158 w 23982"/>
                <a:gd name="connsiteY6" fmla="*/ 233697 h 233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82" h="233697">
                  <a:moveTo>
                    <a:pt x="15158" y="233697"/>
                  </a:moveTo>
                  <a:lnTo>
                    <a:pt x="0" y="233697"/>
                  </a:lnTo>
                  <a:lnTo>
                    <a:pt x="0" y="0"/>
                  </a:lnTo>
                  <a:lnTo>
                    <a:pt x="15158" y="0"/>
                  </a:lnTo>
                  <a:cubicBezTo>
                    <a:pt x="20008" y="0"/>
                    <a:pt x="23983" y="3975"/>
                    <a:pt x="23983" y="8825"/>
                  </a:cubicBezTo>
                  <a:lnTo>
                    <a:pt x="23983" y="224805"/>
                  </a:lnTo>
                  <a:cubicBezTo>
                    <a:pt x="23983" y="229723"/>
                    <a:pt x="20008" y="233697"/>
                    <a:pt x="15158" y="233697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Graphic 2">
              <a:extLst>
                <a:ext uri="{FF2B5EF4-FFF2-40B4-BE49-F238E27FC236}">
                  <a16:creationId xmlns:a16="http://schemas.microsoft.com/office/drawing/2014/main" id="{1176D1B0-C7D8-4A5E-AAFD-ACDE2CE0A45C}"/>
                </a:ext>
              </a:extLst>
            </p:cNvPr>
            <p:cNvSpPr/>
            <p:nvPr/>
          </p:nvSpPr>
          <p:spPr>
            <a:xfrm>
              <a:off x="4790433" y="2101968"/>
              <a:ext cx="25137" cy="316382"/>
            </a:xfrm>
            <a:custGeom>
              <a:avLst/>
              <a:gdLst>
                <a:gd name="connsiteX0" fmla="*/ 24656 w 33481"/>
                <a:gd name="connsiteY0" fmla="*/ 466115 h 466115"/>
                <a:gd name="connsiteX1" fmla="*/ 10105 w 33481"/>
                <a:gd name="connsiteY1" fmla="*/ 466115 h 466115"/>
                <a:gd name="connsiteX2" fmla="*/ 0 w 33481"/>
                <a:gd name="connsiteY2" fmla="*/ 456010 h 466115"/>
                <a:gd name="connsiteX3" fmla="*/ 0 w 33481"/>
                <a:gd name="connsiteY3" fmla="*/ 10105 h 466115"/>
                <a:gd name="connsiteX4" fmla="*/ 10105 w 33481"/>
                <a:gd name="connsiteY4" fmla="*/ 0 h 466115"/>
                <a:gd name="connsiteX5" fmla="*/ 24656 w 33481"/>
                <a:gd name="connsiteY5" fmla="*/ 0 h 466115"/>
                <a:gd name="connsiteX6" fmla="*/ 33482 w 33481"/>
                <a:gd name="connsiteY6" fmla="*/ 8825 h 466115"/>
                <a:gd name="connsiteX7" fmla="*/ 33482 w 33481"/>
                <a:gd name="connsiteY7" fmla="*/ 457223 h 466115"/>
                <a:gd name="connsiteX8" fmla="*/ 24656 w 33481"/>
                <a:gd name="connsiteY8" fmla="*/ 466115 h 466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5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3"/>
                  </a:lnTo>
                  <a:cubicBezTo>
                    <a:pt x="33482" y="462140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Graphic 2">
              <a:extLst>
                <a:ext uri="{FF2B5EF4-FFF2-40B4-BE49-F238E27FC236}">
                  <a16:creationId xmlns:a16="http://schemas.microsoft.com/office/drawing/2014/main" id="{C01C5C8B-35F4-4B08-BAFD-521651D2CB3F}"/>
                </a:ext>
              </a:extLst>
            </p:cNvPr>
            <p:cNvSpPr/>
            <p:nvPr/>
          </p:nvSpPr>
          <p:spPr>
            <a:xfrm>
              <a:off x="4790484" y="2124694"/>
              <a:ext cx="14213" cy="264940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Graphic 2">
              <a:extLst>
                <a:ext uri="{FF2B5EF4-FFF2-40B4-BE49-F238E27FC236}">
                  <a16:creationId xmlns:a16="http://schemas.microsoft.com/office/drawing/2014/main" id="{DA01C082-CCBD-4C62-BD07-77B5371FEFCB}"/>
                </a:ext>
              </a:extLst>
            </p:cNvPr>
            <p:cNvSpPr/>
            <p:nvPr/>
          </p:nvSpPr>
          <p:spPr>
            <a:xfrm>
              <a:off x="4789978" y="2524437"/>
              <a:ext cx="25137" cy="316382"/>
            </a:xfrm>
            <a:custGeom>
              <a:avLst/>
              <a:gdLst>
                <a:gd name="connsiteX0" fmla="*/ 24656 w 33481"/>
                <a:gd name="connsiteY0" fmla="*/ 466115 h 466114"/>
                <a:gd name="connsiteX1" fmla="*/ 10105 w 33481"/>
                <a:gd name="connsiteY1" fmla="*/ 466115 h 466114"/>
                <a:gd name="connsiteX2" fmla="*/ 0 w 33481"/>
                <a:gd name="connsiteY2" fmla="*/ 456010 h 466114"/>
                <a:gd name="connsiteX3" fmla="*/ 0 w 33481"/>
                <a:gd name="connsiteY3" fmla="*/ 10105 h 466114"/>
                <a:gd name="connsiteX4" fmla="*/ 10105 w 33481"/>
                <a:gd name="connsiteY4" fmla="*/ 0 h 466114"/>
                <a:gd name="connsiteX5" fmla="*/ 24656 w 33481"/>
                <a:gd name="connsiteY5" fmla="*/ 0 h 466114"/>
                <a:gd name="connsiteX6" fmla="*/ 33482 w 33481"/>
                <a:gd name="connsiteY6" fmla="*/ 8825 h 466114"/>
                <a:gd name="connsiteX7" fmla="*/ 33482 w 33481"/>
                <a:gd name="connsiteY7" fmla="*/ 457222 h 466114"/>
                <a:gd name="connsiteX8" fmla="*/ 24656 w 33481"/>
                <a:gd name="connsiteY8" fmla="*/ 466115 h 46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4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2"/>
                  </a:lnTo>
                  <a:cubicBezTo>
                    <a:pt x="33482" y="462208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Graphic 2">
              <a:extLst>
                <a:ext uri="{FF2B5EF4-FFF2-40B4-BE49-F238E27FC236}">
                  <a16:creationId xmlns:a16="http://schemas.microsoft.com/office/drawing/2014/main" id="{0546ACF3-0F56-4411-9FE7-2AA7A70E8420}"/>
                </a:ext>
              </a:extLst>
            </p:cNvPr>
            <p:cNvSpPr/>
            <p:nvPr/>
          </p:nvSpPr>
          <p:spPr>
            <a:xfrm>
              <a:off x="4789978" y="2547163"/>
              <a:ext cx="14213" cy="264940"/>
            </a:xfrm>
            <a:custGeom>
              <a:avLst/>
              <a:gdLst>
                <a:gd name="connsiteX0" fmla="*/ 17718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718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718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91" y="390327"/>
                    <a:pt x="17718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Graphic 2">
              <a:extLst>
                <a:ext uri="{FF2B5EF4-FFF2-40B4-BE49-F238E27FC236}">
                  <a16:creationId xmlns:a16="http://schemas.microsoft.com/office/drawing/2014/main" id="{F2B3B344-F546-419A-9D36-3BE613FE6D0B}"/>
                </a:ext>
              </a:extLst>
            </p:cNvPr>
            <p:cNvSpPr/>
            <p:nvPr/>
          </p:nvSpPr>
          <p:spPr>
            <a:xfrm>
              <a:off x="7345147" y="2208099"/>
              <a:ext cx="25137" cy="512047"/>
            </a:xfrm>
            <a:custGeom>
              <a:avLst/>
              <a:gdLst>
                <a:gd name="connsiteX0" fmla="*/ 24656 w 33481"/>
                <a:gd name="connsiteY0" fmla="*/ 754380 h 754380"/>
                <a:gd name="connsiteX1" fmla="*/ 10105 w 33481"/>
                <a:gd name="connsiteY1" fmla="*/ 754380 h 754380"/>
                <a:gd name="connsiteX2" fmla="*/ 0 w 33481"/>
                <a:gd name="connsiteY2" fmla="*/ 744275 h 754380"/>
                <a:gd name="connsiteX3" fmla="*/ 0 w 33481"/>
                <a:gd name="connsiteY3" fmla="*/ 10105 h 754380"/>
                <a:gd name="connsiteX4" fmla="*/ 10105 w 33481"/>
                <a:gd name="connsiteY4" fmla="*/ 0 h 754380"/>
                <a:gd name="connsiteX5" fmla="*/ 24656 w 33481"/>
                <a:gd name="connsiteY5" fmla="*/ 0 h 754380"/>
                <a:gd name="connsiteX6" fmla="*/ 33482 w 33481"/>
                <a:gd name="connsiteY6" fmla="*/ 8825 h 754380"/>
                <a:gd name="connsiteX7" fmla="*/ 33482 w 33481"/>
                <a:gd name="connsiteY7" fmla="*/ 745555 h 754380"/>
                <a:gd name="connsiteX8" fmla="*/ 24656 w 33481"/>
                <a:gd name="connsiteY8" fmla="*/ 754380 h 75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754380">
                  <a:moveTo>
                    <a:pt x="24656" y="754380"/>
                  </a:moveTo>
                  <a:lnTo>
                    <a:pt x="10105" y="754380"/>
                  </a:lnTo>
                  <a:cubicBezTo>
                    <a:pt x="4514" y="754380"/>
                    <a:pt x="0" y="749866"/>
                    <a:pt x="0" y="744275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745555"/>
                  </a:lnTo>
                  <a:cubicBezTo>
                    <a:pt x="33482" y="750405"/>
                    <a:pt x="29507" y="754380"/>
                    <a:pt x="24656" y="754380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2" name="Graphic 2">
              <a:extLst>
                <a:ext uri="{FF2B5EF4-FFF2-40B4-BE49-F238E27FC236}">
                  <a16:creationId xmlns:a16="http://schemas.microsoft.com/office/drawing/2014/main" id="{4ADBC19B-2B39-4F3C-891F-1B91F46936CB}"/>
                </a:ext>
              </a:extLst>
            </p:cNvPr>
            <p:cNvSpPr/>
            <p:nvPr/>
          </p:nvSpPr>
          <p:spPr>
            <a:xfrm>
              <a:off x="7356071" y="2244908"/>
              <a:ext cx="14213" cy="428779"/>
            </a:xfrm>
            <a:custGeom>
              <a:avLst/>
              <a:gdLst>
                <a:gd name="connsiteX0" fmla="*/ 17650 w 18930"/>
                <a:gd name="connsiteY0" fmla="*/ 631704 h 631704"/>
                <a:gd name="connsiteX1" fmla="*/ 1886 w 18930"/>
                <a:gd name="connsiteY1" fmla="*/ 631704 h 631704"/>
                <a:gd name="connsiteX2" fmla="*/ 0 w 18930"/>
                <a:gd name="connsiteY2" fmla="*/ 629818 h 631704"/>
                <a:gd name="connsiteX3" fmla="*/ 0 w 18930"/>
                <a:gd name="connsiteY3" fmla="*/ 1886 h 631704"/>
                <a:gd name="connsiteX4" fmla="*/ 1886 w 18930"/>
                <a:gd name="connsiteY4" fmla="*/ 0 h 631704"/>
                <a:gd name="connsiteX5" fmla="*/ 17650 w 18930"/>
                <a:gd name="connsiteY5" fmla="*/ 0 h 631704"/>
                <a:gd name="connsiteX6" fmla="*/ 18930 w 18930"/>
                <a:gd name="connsiteY6" fmla="*/ 1280 h 631704"/>
                <a:gd name="connsiteX7" fmla="*/ 18930 w 18930"/>
                <a:gd name="connsiteY7" fmla="*/ 630491 h 631704"/>
                <a:gd name="connsiteX8" fmla="*/ 17650 w 18930"/>
                <a:gd name="connsiteY8" fmla="*/ 631704 h 63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631704">
                  <a:moveTo>
                    <a:pt x="17650" y="631704"/>
                  </a:moveTo>
                  <a:lnTo>
                    <a:pt x="1886" y="631704"/>
                  </a:lnTo>
                  <a:cubicBezTo>
                    <a:pt x="808" y="631704"/>
                    <a:pt x="0" y="630828"/>
                    <a:pt x="0" y="629818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630491"/>
                  </a:lnTo>
                  <a:cubicBezTo>
                    <a:pt x="18863" y="631098"/>
                    <a:pt x="18324" y="631704"/>
                    <a:pt x="17650" y="631704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3" name="Graphic 2">
              <a:extLst>
                <a:ext uri="{FF2B5EF4-FFF2-40B4-BE49-F238E27FC236}">
                  <a16:creationId xmlns:a16="http://schemas.microsoft.com/office/drawing/2014/main" id="{73442583-0ED2-4D10-A94D-A4D3BFFF6760}"/>
                </a:ext>
              </a:extLst>
            </p:cNvPr>
            <p:cNvSpPr/>
            <p:nvPr/>
          </p:nvSpPr>
          <p:spPr>
            <a:xfrm>
              <a:off x="7349951" y="3279292"/>
              <a:ext cx="20333" cy="350907"/>
            </a:xfrm>
            <a:custGeom>
              <a:avLst/>
              <a:gdLst>
                <a:gd name="connsiteX0" fmla="*/ 18257 w 27081"/>
                <a:gd name="connsiteY0" fmla="*/ 516977 h 516977"/>
                <a:gd name="connsiteX1" fmla="*/ 10105 w 27081"/>
                <a:gd name="connsiteY1" fmla="*/ 516977 h 516977"/>
                <a:gd name="connsiteX2" fmla="*/ 0 w 27081"/>
                <a:gd name="connsiteY2" fmla="*/ 506872 h 516977"/>
                <a:gd name="connsiteX3" fmla="*/ 0 w 27081"/>
                <a:gd name="connsiteY3" fmla="*/ 10105 h 516977"/>
                <a:gd name="connsiteX4" fmla="*/ 10105 w 27081"/>
                <a:gd name="connsiteY4" fmla="*/ 0 h 516977"/>
                <a:gd name="connsiteX5" fmla="*/ 18257 w 27081"/>
                <a:gd name="connsiteY5" fmla="*/ 0 h 516977"/>
                <a:gd name="connsiteX6" fmla="*/ 27082 w 27081"/>
                <a:gd name="connsiteY6" fmla="*/ 8825 h 516977"/>
                <a:gd name="connsiteX7" fmla="*/ 27082 w 27081"/>
                <a:gd name="connsiteY7" fmla="*/ 508152 h 516977"/>
                <a:gd name="connsiteX8" fmla="*/ 18257 w 27081"/>
                <a:gd name="connsiteY8" fmla="*/ 516977 h 516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81" h="516977">
                  <a:moveTo>
                    <a:pt x="18257" y="516977"/>
                  </a:moveTo>
                  <a:lnTo>
                    <a:pt x="10105" y="516977"/>
                  </a:lnTo>
                  <a:cubicBezTo>
                    <a:pt x="4514" y="516977"/>
                    <a:pt x="0" y="512464"/>
                    <a:pt x="0" y="506872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18257" y="0"/>
                  </a:lnTo>
                  <a:cubicBezTo>
                    <a:pt x="23107" y="0"/>
                    <a:pt x="27082" y="3975"/>
                    <a:pt x="27082" y="8825"/>
                  </a:cubicBezTo>
                  <a:lnTo>
                    <a:pt x="27082" y="508152"/>
                  </a:lnTo>
                  <a:cubicBezTo>
                    <a:pt x="27082" y="513003"/>
                    <a:pt x="23107" y="516977"/>
                    <a:pt x="18257" y="516977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Graphic 2">
              <a:extLst>
                <a:ext uri="{FF2B5EF4-FFF2-40B4-BE49-F238E27FC236}">
                  <a16:creationId xmlns:a16="http://schemas.microsoft.com/office/drawing/2014/main" id="{DB63A30A-B7A6-4606-A540-61D0D391874C}"/>
                </a:ext>
              </a:extLst>
            </p:cNvPr>
            <p:cNvSpPr/>
            <p:nvPr/>
          </p:nvSpPr>
          <p:spPr>
            <a:xfrm>
              <a:off x="7358753" y="3304487"/>
              <a:ext cx="11531" cy="293839"/>
            </a:xfrm>
            <a:custGeom>
              <a:avLst/>
              <a:gdLst>
                <a:gd name="connsiteX0" fmla="*/ 14080 w 15359"/>
                <a:gd name="connsiteY0" fmla="*/ 432903 h 432902"/>
                <a:gd name="connsiteX1" fmla="*/ 1886 w 15359"/>
                <a:gd name="connsiteY1" fmla="*/ 432903 h 432902"/>
                <a:gd name="connsiteX2" fmla="*/ 0 w 15359"/>
                <a:gd name="connsiteY2" fmla="*/ 431016 h 432902"/>
                <a:gd name="connsiteX3" fmla="*/ 0 w 15359"/>
                <a:gd name="connsiteY3" fmla="*/ 1886 h 432902"/>
                <a:gd name="connsiteX4" fmla="*/ 1886 w 15359"/>
                <a:gd name="connsiteY4" fmla="*/ 0 h 432902"/>
                <a:gd name="connsiteX5" fmla="*/ 14080 w 15359"/>
                <a:gd name="connsiteY5" fmla="*/ 0 h 432902"/>
                <a:gd name="connsiteX6" fmla="*/ 15360 w 15359"/>
                <a:gd name="connsiteY6" fmla="*/ 1280 h 432902"/>
                <a:gd name="connsiteX7" fmla="*/ 15360 w 15359"/>
                <a:gd name="connsiteY7" fmla="*/ 431690 h 432902"/>
                <a:gd name="connsiteX8" fmla="*/ 14080 w 15359"/>
                <a:gd name="connsiteY8" fmla="*/ 432903 h 43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59" h="432902">
                  <a:moveTo>
                    <a:pt x="14080" y="432903"/>
                  </a:moveTo>
                  <a:lnTo>
                    <a:pt x="1886" y="432903"/>
                  </a:lnTo>
                  <a:cubicBezTo>
                    <a:pt x="808" y="432903"/>
                    <a:pt x="0" y="432027"/>
                    <a:pt x="0" y="431016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4080" y="0"/>
                  </a:lnTo>
                  <a:cubicBezTo>
                    <a:pt x="14753" y="0"/>
                    <a:pt x="15360" y="539"/>
                    <a:pt x="15360" y="1280"/>
                  </a:cubicBezTo>
                  <a:lnTo>
                    <a:pt x="15360" y="431690"/>
                  </a:lnTo>
                  <a:cubicBezTo>
                    <a:pt x="15360" y="432364"/>
                    <a:pt x="14821" y="432903"/>
                    <a:pt x="14080" y="432903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5" name="Group 1">
              <a:extLst>
                <a:ext uri="{FF2B5EF4-FFF2-40B4-BE49-F238E27FC236}">
                  <a16:creationId xmlns:a16="http://schemas.microsoft.com/office/drawing/2014/main" id="{813585BB-D25C-433F-ADC1-F7DC3CCA0695}"/>
                </a:ext>
              </a:extLst>
            </p:cNvPr>
            <p:cNvGrpSpPr/>
            <p:nvPr userDrawn="1"/>
          </p:nvGrpSpPr>
          <p:grpSpPr>
            <a:xfrm>
              <a:off x="6503099" y="1178658"/>
              <a:ext cx="131097" cy="134444"/>
              <a:chOff x="6503099" y="1195231"/>
              <a:chExt cx="119701" cy="108213"/>
            </a:xfrm>
          </p:grpSpPr>
          <p:sp>
            <p:nvSpPr>
              <p:cNvPr id="17" name="Oval 26">
                <a:extLst>
                  <a:ext uri="{FF2B5EF4-FFF2-40B4-BE49-F238E27FC236}">
                    <a16:creationId xmlns:a16="http://schemas.microsoft.com/office/drawing/2014/main" id="{965DFD3E-259C-4418-849B-4FEC0861969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03099" y="1195231"/>
                <a:ext cx="119701" cy="10821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27">
                <a:extLst>
                  <a:ext uri="{FF2B5EF4-FFF2-40B4-BE49-F238E27FC236}">
                    <a16:creationId xmlns:a16="http://schemas.microsoft.com/office/drawing/2014/main" id="{30D50912-A8B3-40C1-ACF6-42BA0D26A27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10581" y="1201994"/>
                <a:ext cx="104739" cy="94686"/>
              </a:xfrm>
              <a:prstGeom prst="ellipse">
                <a:avLst/>
              </a:prstGeom>
              <a:solidFill>
                <a:srgbClr val="070808"/>
              </a:solidFill>
              <a:ln w="672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Oval 28">
                <a:extLst>
                  <a:ext uri="{FF2B5EF4-FFF2-40B4-BE49-F238E27FC236}">
                    <a16:creationId xmlns:a16="http://schemas.microsoft.com/office/drawing/2014/main" id="{AFC35217-7536-44A1-9999-31B6F62FD4BB}"/>
                  </a:ext>
                </a:extLst>
              </p:cNvPr>
              <p:cNvSpPr/>
              <p:nvPr/>
            </p:nvSpPr>
            <p:spPr>
              <a:xfrm>
                <a:off x="6537065" y="1225936"/>
                <a:ext cx="51770" cy="4680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672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Oval 29">
                <a:extLst>
                  <a:ext uri="{FF2B5EF4-FFF2-40B4-BE49-F238E27FC236}">
                    <a16:creationId xmlns:a16="http://schemas.microsoft.com/office/drawing/2014/main" id="{DE82781A-F148-448D-8321-6CB94CBAB234}"/>
                  </a:ext>
                </a:extLst>
              </p:cNvPr>
              <p:cNvSpPr/>
              <p:nvPr/>
            </p:nvSpPr>
            <p:spPr>
              <a:xfrm>
                <a:off x="6549220" y="1236925"/>
                <a:ext cx="27463" cy="24827"/>
              </a:xfrm>
              <a:prstGeom prst="ellipse">
                <a:avLst/>
              </a:prstGeom>
              <a:solidFill>
                <a:srgbClr val="081422"/>
              </a:solidFill>
              <a:ln w="672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6" name="Graphic 2">
              <a:extLst>
                <a:ext uri="{FF2B5EF4-FFF2-40B4-BE49-F238E27FC236}">
                  <a16:creationId xmlns:a16="http://schemas.microsoft.com/office/drawing/2014/main" id="{0E09F8F6-80F3-41B0-B8C8-A152100E7553}"/>
                </a:ext>
              </a:extLst>
            </p:cNvPr>
            <p:cNvSpPr/>
            <p:nvPr userDrawn="1"/>
          </p:nvSpPr>
          <p:spPr>
            <a:xfrm flipH="1">
              <a:off x="4792220" y="1780535"/>
              <a:ext cx="9559" cy="120803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1" name="Picture Placeholder 33">
            <a:extLst>
              <a:ext uri="{FF2B5EF4-FFF2-40B4-BE49-F238E27FC236}">
                <a16:creationId xmlns:a16="http://schemas.microsoft.com/office/drawing/2014/main" id="{0C8BBFD1-378B-45DB-A10C-F583DA9D6410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 rot="20607542">
            <a:off x="1334537" y="1195446"/>
            <a:ext cx="2384085" cy="4448059"/>
          </a:xfrm>
          <a:custGeom>
            <a:avLst/>
            <a:gdLst>
              <a:gd name="connsiteX0" fmla="*/ 256439 w 2384085"/>
              <a:gd name="connsiteY0" fmla="*/ 0 h 4448059"/>
              <a:gd name="connsiteX1" fmla="*/ 483496 w 2384085"/>
              <a:gd name="connsiteY1" fmla="*/ 0 h 4448059"/>
              <a:gd name="connsiteX2" fmla="*/ 505506 w 2384085"/>
              <a:gd name="connsiteY2" fmla="*/ 18839 h 4448059"/>
              <a:gd name="connsiteX3" fmla="*/ 675825 w 2384085"/>
              <a:gd name="connsiteY3" fmla="*/ 164616 h 4448059"/>
              <a:gd name="connsiteX4" fmla="*/ 1697576 w 2384085"/>
              <a:gd name="connsiteY4" fmla="*/ 164616 h 4448059"/>
              <a:gd name="connsiteX5" fmla="*/ 1867894 w 2384085"/>
              <a:gd name="connsiteY5" fmla="*/ 18839 h 4448059"/>
              <a:gd name="connsiteX6" fmla="*/ 1889905 w 2384085"/>
              <a:gd name="connsiteY6" fmla="*/ 0 h 4448059"/>
              <a:gd name="connsiteX7" fmla="*/ 2127646 w 2384085"/>
              <a:gd name="connsiteY7" fmla="*/ 0 h 4448059"/>
              <a:gd name="connsiteX8" fmla="*/ 2384085 w 2384085"/>
              <a:gd name="connsiteY8" fmla="*/ 219488 h 4448059"/>
              <a:gd name="connsiteX9" fmla="*/ 2384085 w 2384085"/>
              <a:gd name="connsiteY9" fmla="*/ 4228571 h 4448059"/>
              <a:gd name="connsiteX10" fmla="*/ 2127646 w 2384085"/>
              <a:gd name="connsiteY10" fmla="*/ 4448059 h 4448059"/>
              <a:gd name="connsiteX11" fmla="*/ 256439 w 2384085"/>
              <a:gd name="connsiteY11" fmla="*/ 4448059 h 4448059"/>
              <a:gd name="connsiteX12" fmla="*/ 0 w 2384085"/>
              <a:gd name="connsiteY12" fmla="*/ 4228571 h 4448059"/>
              <a:gd name="connsiteX13" fmla="*/ 0 w 2384085"/>
              <a:gd name="connsiteY13" fmla="*/ 219488 h 4448059"/>
              <a:gd name="connsiteX14" fmla="*/ 256439 w 2384085"/>
              <a:gd name="connsiteY14" fmla="*/ 0 h 4448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384085" h="4448059">
                <a:moveTo>
                  <a:pt x="256439" y="0"/>
                </a:moveTo>
                <a:lnTo>
                  <a:pt x="483496" y="0"/>
                </a:lnTo>
                <a:cubicBezTo>
                  <a:pt x="495623" y="0"/>
                  <a:pt x="505506" y="8414"/>
                  <a:pt x="505506" y="18839"/>
                </a:cubicBezTo>
                <a:cubicBezTo>
                  <a:pt x="505506" y="99364"/>
                  <a:pt x="581797" y="164616"/>
                  <a:pt x="675825" y="164616"/>
                </a:cubicBezTo>
                <a:lnTo>
                  <a:pt x="1697576" y="164616"/>
                </a:lnTo>
                <a:cubicBezTo>
                  <a:pt x="1791657" y="164616"/>
                  <a:pt x="1867894" y="99318"/>
                  <a:pt x="1867894" y="18839"/>
                </a:cubicBezTo>
                <a:cubicBezTo>
                  <a:pt x="1867894" y="8460"/>
                  <a:pt x="1877724" y="0"/>
                  <a:pt x="1889905" y="0"/>
                </a:cubicBezTo>
                <a:lnTo>
                  <a:pt x="2127646" y="0"/>
                </a:lnTo>
                <a:cubicBezTo>
                  <a:pt x="2269275" y="0"/>
                  <a:pt x="2384085" y="98267"/>
                  <a:pt x="2384085" y="219488"/>
                </a:cubicBezTo>
                <a:lnTo>
                  <a:pt x="2384085" y="4228571"/>
                </a:lnTo>
                <a:cubicBezTo>
                  <a:pt x="2384085" y="4349792"/>
                  <a:pt x="2269275" y="4448059"/>
                  <a:pt x="2127646" y="4448059"/>
                </a:cubicBezTo>
                <a:lnTo>
                  <a:pt x="256439" y="4448059"/>
                </a:lnTo>
                <a:cubicBezTo>
                  <a:pt x="114810" y="4448059"/>
                  <a:pt x="0" y="4349792"/>
                  <a:pt x="0" y="4228571"/>
                </a:cubicBezTo>
                <a:lnTo>
                  <a:pt x="0" y="219488"/>
                </a:lnTo>
                <a:cubicBezTo>
                  <a:pt x="0" y="98267"/>
                  <a:pt x="114810" y="0"/>
                  <a:pt x="25643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j-ea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</a:p>
          <a:p>
            <a:r>
              <a:rPr lang="en-US" altLang="ko-KR" dirty="0"/>
              <a:t>And Send To Back</a:t>
            </a:r>
            <a:endParaRPr lang="ko-KR" altLang="en-US" dirty="0"/>
          </a:p>
        </p:txBody>
      </p:sp>
      <p:sp>
        <p:nvSpPr>
          <p:cNvPr id="22" name="Picture Placeholder 33">
            <a:extLst>
              <a:ext uri="{FF2B5EF4-FFF2-40B4-BE49-F238E27FC236}">
                <a16:creationId xmlns:a16="http://schemas.microsoft.com/office/drawing/2014/main" id="{B727642B-F923-45A1-9C5B-6DF5B41C470E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2884595" y="1396325"/>
            <a:ext cx="2384085" cy="4448059"/>
          </a:xfrm>
          <a:custGeom>
            <a:avLst/>
            <a:gdLst>
              <a:gd name="connsiteX0" fmla="*/ 256439 w 2384085"/>
              <a:gd name="connsiteY0" fmla="*/ 0 h 4448059"/>
              <a:gd name="connsiteX1" fmla="*/ 483496 w 2384085"/>
              <a:gd name="connsiteY1" fmla="*/ 0 h 4448059"/>
              <a:gd name="connsiteX2" fmla="*/ 505506 w 2384085"/>
              <a:gd name="connsiteY2" fmla="*/ 18839 h 4448059"/>
              <a:gd name="connsiteX3" fmla="*/ 675825 w 2384085"/>
              <a:gd name="connsiteY3" fmla="*/ 164616 h 4448059"/>
              <a:gd name="connsiteX4" fmla="*/ 1697576 w 2384085"/>
              <a:gd name="connsiteY4" fmla="*/ 164616 h 4448059"/>
              <a:gd name="connsiteX5" fmla="*/ 1867894 w 2384085"/>
              <a:gd name="connsiteY5" fmla="*/ 18839 h 4448059"/>
              <a:gd name="connsiteX6" fmla="*/ 1889905 w 2384085"/>
              <a:gd name="connsiteY6" fmla="*/ 0 h 4448059"/>
              <a:gd name="connsiteX7" fmla="*/ 2127646 w 2384085"/>
              <a:gd name="connsiteY7" fmla="*/ 0 h 4448059"/>
              <a:gd name="connsiteX8" fmla="*/ 2384085 w 2384085"/>
              <a:gd name="connsiteY8" fmla="*/ 219488 h 4448059"/>
              <a:gd name="connsiteX9" fmla="*/ 2384085 w 2384085"/>
              <a:gd name="connsiteY9" fmla="*/ 4228571 h 4448059"/>
              <a:gd name="connsiteX10" fmla="*/ 2127646 w 2384085"/>
              <a:gd name="connsiteY10" fmla="*/ 4448059 h 4448059"/>
              <a:gd name="connsiteX11" fmla="*/ 256439 w 2384085"/>
              <a:gd name="connsiteY11" fmla="*/ 4448059 h 4448059"/>
              <a:gd name="connsiteX12" fmla="*/ 0 w 2384085"/>
              <a:gd name="connsiteY12" fmla="*/ 4228571 h 4448059"/>
              <a:gd name="connsiteX13" fmla="*/ 0 w 2384085"/>
              <a:gd name="connsiteY13" fmla="*/ 219488 h 4448059"/>
              <a:gd name="connsiteX14" fmla="*/ 256439 w 2384085"/>
              <a:gd name="connsiteY14" fmla="*/ 0 h 4448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384085" h="4448059">
                <a:moveTo>
                  <a:pt x="256439" y="0"/>
                </a:moveTo>
                <a:lnTo>
                  <a:pt x="483496" y="0"/>
                </a:lnTo>
                <a:cubicBezTo>
                  <a:pt x="495623" y="0"/>
                  <a:pt x="505506" y="8414"/>
                  <a:pt x="505506" y="18839"/>
                </a:cubicBezTo>
                <a:cubicBezTo>
                  <a:pt x="505506" y="99364"/>
                  <a:pt x="581797" y="164616"/>
                  <a:pt x="675825" y="164616"/>
                </a:cubicBezTo>
                <a:lnTo>
                  <a:pt x="1697576" y="164616"/>
                </a:lnTo>
                <a:cubicBezTo>
                  <a:pt x="1791657" y="164616"/>
                  <a:pt x="1867894" y="99318"/>
                  <a:pt x="1867894" y="18839"/>
                </a:cubicBezTo>
                <a:cubicBezTo>
                  <a:pt x="1867894" y="8460"/>
                  <a:pt x="1877724" y="0"/>
                  <a:pt x="1889905" y="0"/>
                </a:cubicBezTo>
                <a:lnTo>
                  <a:pt x="2127646" y="0"/>
                </a:lnTo>
                <a:cubicBezTo>
                  <a:pt x="2269275" y="0"/>
                  <a:pt x="2384085" y="98267"/>
                  <a:pt x="2384085" y="219488"/>
                </a:cubicBezTo>
                <a:lnTo>
                  <a:pt x="2384085" y="4228571"/>
                </a:lnTo>
                <a:cubicBezTo>
                  <a:pt x="2384085" y="4349792"/>
                  <a:pt x="2269275" y="4448059"/>
                  <a:pt x="2127646" y="4448059"/>
                </a:cubicBezTo>
                <a:lnTo>
                  <a:pt x="256439" y="4448059"/>
                </a:lnTo>
                <a:cubicBezTo>
                  <a:pt x="114810" y="4448059"/>
                  <a:pt x="0" y="4349792"/>
                  <a:pt x="0" y="4228571"/>
                </a:cubicBezTo>
                <a:lnTo>
                  <a:pt x="0" y="219488"/>
                </a:lnTo>
                <a:cubicBezTo>
                  <a:pt x="0" y="98267"/>
                  <a:pt x="114810" y="0"/>
                  <a:pt x="25643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j-ea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AA3DD257-D279-4305-B0A4-0217C152B465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46094" y="1"/>
            <a:ext cx="3901012" cy="164989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05250D-266C-4BB4-8FB2-35AF20F59EDF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46094" y="5208103"/>
            <a:ext cx="3901012" cy="164989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B72CAE85-ADE5-4ABC-893D-E38F9D0C46DB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3168308" y="0"/>
            <a:ext cx="2735671" cy="494116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D1B51A-AC3B-4A9A-B1B2-E4367122B785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6288021" y="1916832"/>
            <a:ext cx="2736000" cy="494116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B5DC034E-FC25-48B5-89A1-91AB3AA892B6}"/>
              </a:ext>
            </a:extLst>
          </p:cNvPr>
          <p:cNvSpPr/>
          <p:nvPr userDrawn="1"/>
        </p:nvSpPr>
        <p:spPr>
          <a:xfrm>
            <a:off x="0" y="5080596"/>
            <a:ext cx="5903979" cy="165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1596CC4D-48F6-413B-A904-CD0D422968D1}"/>
              </a:ext>
            </a:extLst>
          </p:cNvPr>
          <p:cNvSpPr/>
          <p:nvPr userDrawn="1"/>
        </p:nvSpPr>
        <p:spPr>
          <a:xfrm>
            <a:off x="6288021" y="130903"/>
            <a:ext cx="5903979" cy="165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88A283E0-6D94-42C6-AE9E-6404B1407C1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69913" y="307975"/>
            <a:ext cx="3020066" cy="4662285"/>
          </a:xfrm>
          <a:custGeom>
            <a:avLst/>
            <a:gdLst>
              <a:gd name="connsiteX0" fmla="*/ 2625660 w 3020066"/>
              <a:gd name="connsiteY0" fmla="*/ 3070798 h 4662285"/>
              <a:gd name="connsiteX1" fmla="*/ 2633590 w 3020066"/>
              <a:gd name="connsiteY1" fmla="*/ 3072899 h 4662285"/>
              <a:gd name="connsiteX2" fmla="*/ 2624137 w 3020066"/>
              <a:gd name="connsiteY2" fmla="*/ 3181399 h 4662285"/>
              <a:gd name="connsiteX3" fmla="*/ 2544363 w 3020066"/>
              <a:gd name="connsiteY3" fmla="*/ 4054502 h 4662285"/>
              <a:gd name="connsiteX4" fmla="*/ 2492213 w 3020066"/>
              <a:gd name="connsiteY4" fmla="*/ 4630197 h 4662285"/>
              <a:gd name="connsiteX5" fmla="*/ 2491425 w 3020066"/>
              <a:gd name="connsiteY5" fmla="*/ 4662285 h 4662285"/>
              <a:gd name="connsiteX6" fmla="*/ 544501 w 3020066"/>
              <a:gd name="connsiteY6" fmla="*/ 4662233 h 4662285"/>
              <a:gd name="connsiteX7" fmla="*/ 514356 w 3020066"/>
              <a:gd name="connsiteY7" fmla="*/ 4339198 h 4662285"/>
              <a:gd name="connsiteX8" fmla="*/ 455956 w 3020066"/>
              <a:gd name="connsiteY8" fmla="*/ 3697173 h 4662285"/>
              <a:gd name="connsiteX9" fmla="*/ 403124 w 3020066"/>
              <a:gd name="connsiteY9" fmla="*/ 3115070 h 4662285"/>
              <a:gd name="connsiteX10" fmla="*/ 403071 w 3020066"/>
              <a:gd name="connsiteY10" fmla="*/ 3098527 h 4662285"/>
              <a:gd name="connsiteX11" fmla="*/ 419614 w 3020066"/>
              <a:gd name="connsiteY11" fmla="*/ 3096952 h 4662285"/>
              <a:gd name="connsiteX12" fmla="*/ 673063 w 3020066"/>
              <a:gd name="connsiteY12" fmla="*/ 3094588 h 4662285"/>
              <a:gd name="connsiteX13" fmla="*/ 703786 w 3020066"/>
              <a:gd name="connsiteY13" fmla="*/ 3114335 h 4662285"/>
              <a:gd name="connsiteX14" fmla="*/ 1342975 w 3020066"/>
              <a:gd name="connsiteY14" fmla="*/ 3589933 h 4662285"/>
              <a:gd name="connsiteX15" fmla="*/ 2277627 w 3020066"/>
              <a:gd name="connsiteY15" fmla="*/ 3179877 h 4662285"/>
              <a:gd name="connsiteX16" fmla="*/ 2330302 w 3020066"/>
              <a:gd name="connsiteY16" fmla="*/ 3086396 h 4662285"/>
              <a:gd name="connsiteX17" fmla="*/ 2348578 w 3020066"/>
              <a:gd name="connsiteY17" fmla="*/ 3072951 h 4662285"/>
              <a:gd name="connsiteX18" fmla="*/ 2625660 w 3020066"/>
              <a:gd name="connsiteY18" fmla="*/ 3070798 h 4662285"/>
              <a:gd name="connsiteX19" fmla="*/ 1459103 w 3020066"/>
              <a:gd name="connsiteY19" fmla="*/ 1861054 h 4662285"/>
              <a:gd name="connsiteX20" fmla="*/ 2266283 w 3020066"/>
              <a:gd name="connsiteY20" fmla="*/ 2357664 h 4662285"/>
              <a:gd name="connsiteX21" fmla="*/ 2326415 w 3020066"/>
              <a:gd name="connsiteY21" fmla="*/ 2397683 h 4662285"/>
              <a:gd name="connsiteX22" fmla="*/ 2668041 w 3020066"/>
              <a:gd name="connsiteY22" fmla="*/ 2396685 h 4662285"/>
              <a:gd name="connsiteX23" fmla="*/ 2695350 w 3020066"/>
              <a:gd name="connsiteY23" fmla="*/ 2396738 h 4662285"/>
              <a:gd name="connsiteX24" fmla="*/ 2641940 w 3020066"/>
              <a:gd name="connsiteY24" fmla="*/ 2983147 h 4662285"/>
              <a:gd name="connsiteX25" fmla="*/ 2589843 w 3020066"/>
              <a:gd name="connsiteY25" fmla="*/ 2983147 h 4662285"/>
              <a:gd name="connsiteX26" fmla="*/ 2312656 w 3020066"/>
              <a:gd name="connsiteY26" fmla="*/ 2984355 h 4662285"/>
              <a:gd name="connsiteX27" fmla="*/ 2271903 w 3020066"/>
              <a:gd name="connsiteY27" fmla="*/ 3010666 h 4662285"/>
              <a:gd name="connsiteX28" fmla="*/ 1677878 w 3020066"/>
              <a:gd name="connsiteY28" fmla="*/ 3500233 h 4662285"/>
              <a:gd name="connsiteX29" fmla="*/ 760451 w 3020066"/>
              <a:gd name="connsiteY29" fmla="*/ 3039866 h 4662285"/>
              <a:gd name="connsiteX30" fmla="*/ 706779 w 3020066"/>
              <a:gd name="connsiteY30" fmla="*/ 3005940 h 4662285"/>
              <a:gd name="connsiteX31" fmla="*/ 416725 w 3020066"/>
              <a:gd name="connsiteY31" fmla="*/ 3009143 h 4662285"/>
              <a:gd name="connsiteX32" fmla="*/ 393355 w 3020066"/>
              <a:gd name="connsiteY32" fmla="*/ 3009143 h 4662285"/>
              <a:gd name="connsiteX33" fmla="*/ 337634 w 3020066"/>
              <a:gd name="connsiteY33" fmla="*/ 2396475 h 4662285"/>
              <a:gd name="connsiteX34" fmla="*/ 363840 w 3020066"/>
              <a:gd name="connsiteY34" fmla="*/ 2396475 h 4662285"/>
              <a:gd name="connsiteX35" fmla="*/ 709772 w 3020066"/>
              <a:gd name="connsiteY35" fmla="*/ 2396843 h 4662285"/>
              <a:gd name="connsiteX36" fmla="*/ 742701 w 3020066"/>
              <a:gd name="connsiteY36" fmla="*/ 2375311 h 4662285"/>
              <a:gd name="connsiteX37" fmla="*/ 1312830 w 3020066"/>
              <a:gd name="connsiteY37" fmla="*/ 1884010 h 4662285"/>
              <a:gd name="connsiteX38" fmla="*/ 1459103 w 3020066"/>
              <a:gd name="connsiteY38" fmla="*/ 1861054 h 4662285"/>
              <a:gd name="connsiteX39" fmla="*/ 216844 w 3020066"/>
              <a:gd name="connsiteY39" fmla="*/ 1063583 h 4662285"/>
              <a:gd name="connsiteX40" fmla="*/ 2816351 w 3020066"/>
              <a:gd name="connsiteY40" fmla="*/ 1063583 h 4662285"/>
              <a:gd name="connsiteX41" fmla="*/ 2703281 w 3020066"/>
              <a:gd name="connsiteY41" fmla="*/ 2309243 h 4662285"/>
              <a:gd name="connsiteX42" fmla="*/ 2679070 w 3020066"/>
              <a:gd name="connsiteY42" fmla="*/ 2309243 h 4662285"/>
              <a:gd name="connsiteX43" fmla="*/ 2363283 w 3020066"/>
              <a:gd name="connsiteY43" fmla="*/ 2309664 h 4662285"/>
              <a:gd name="connsiteX44" fmla="*/ 2326048 w 3020066"/>
              <a:gd name="connsiteY44" fmla="*/ 2287028 h 4662285"/>
              <a:gd name="connsiteX45" fmla="*/ 1611864 w 3020066"/>
              <a:gd name="connsiteY45" fmla="*/ 1778607 h 4662285"/>
              <a:gd name="connsiteX46" fmla="*/ 691654 w 3020066"/>
              <a:gd name="connsiteY46" fmla="*/ 2286451 h 4662285"/>
              <a:gd name="connsiteX47" fmla="*/ 654840 w 3020066"/>
              <a:gd name="connsiteY47" fmla="*/ 2309769 h 4662285"/>
              <a:gd name="connsiteX48" fmla="*/ 356225 w 3020066"/>
              <a:gd name="connsiteY48" fmla="*/ 2309243 h 4662285"/>
              <a:gd name="connsiteX49" fmla="*/ 329966 w 3020066"/>
              <a:gd name="connsiteY49" fmla="*/ 2309243 h 4662285"/>
              <a:gd name="connsiteX50" fmla="*/ 216844 w 3020066"/>
              <a:gd name="connsiteY50" fmla="*/ 1063583 h 4662285"/>
              <a:gd name="connsiteX51" fmla="*/ 2336709 w 3020066"/>
              <a:gd name="connsiteY51" fmla="*/ 0 h 4662285"/>
              <a:gd name="connsiteX52" fmla="*/ 2371319 w 3020066"/>
              <a:gd name="connsiteY52" fmla="*/ 20902 h 4662285"/>
              <a:gd name="connsiteX53" fmla="*/ 2580180 w 3020066"/>
              <a:gd name="connsiteY53" fmla="*/ 391465 h 4662285"/>
              <a:gd name="connsiteX54" fmla="*/ 2611848 w 3020066"/>
              <a:gd name="connsiteY54" fmla="*/ 410004 h 4662285"/>
              <a:gd name="connsiteX55" fmla="*/ 3020066 w 3020066"/>
              <a:gd name="connsiteY55" fmla="*/ 408953 h 4662285"/>
              <a:gd name="connsiteX56" fmla="*/ 3020066 w 3020066"/>
              <a:gd name="connsiteY56" fmla="*/ 920683 h 4662285"/>
              <a:gd name="connsiteX57" fmla="*/ 2996433 w 3020066"/>
              <a:gd name="connsiteY57" fmla="*/ 921050 h 4662285"/>
              <a:gd name="connsiteX58" fmla="*/ 26679 w 3020066"/>
              <a:gd name="connsiteY58" fmla="*/ 921050 h 4662285"/>
              <a:gd name="connsiteX59" fmla="*/ 0 w 3020066"/>
              <a:gd name="connsiteY59" fmla="*/ 921050 h 4662285"/>
              <a:gd name="connsiteX60" fmla="*/ 0 w 3020066"/>
              <a:gd name="connsiteY60" fmla="*/ 409583 h 4662285"/>
              <a:gd name="connsiteX61" fmla="*/ 24578 w 3020066"/>
              <a:gd name="connsiteY61" fmla="*/ 409583 h 4662285"/>
              <a:gd name="connsiteX62" fmla="*/ 407062 w 3020066"/>
              <a:gd name="connsiteY62" fmla="*/ 409899 h 4662285"/>
              <a:gd name="connsiteX63" fmla="*/ 437313 w 3020066"/>
              <a:gd name="connsiteY63" fmla="*/ 392621 h 4662285"/>
              <a:gd name="connsiteX64" fmla="*/ 648170 w 3020066"/>
              <a:gd name="connsiteY64" fmla="*/ 18276 h 4662285"/>
              <a:gd name="connsiteX65" fmla="*/ 679943 w 3020066"/>
              <a:gd name="connsiteY65" fmla="*/ 105 h 4662285"/>
              <a:gd name="connsiteX66" fmla="*/ 2336709 w 3020066"/>
              <a:gd name="connsiteY66" fmla="*/ 0 h 4662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3020066" h="4662285">
                <a:moveTo>
                  <a:pt x="2625660" y="3070798"/>
                </a:moveTo>
                <a:cubicBezTo>
                  <a:pt x="2627656" y="3070798"/>
                  <a:pt x="2629651" y="3071795"/>
                  <a:pt x="2633590" y="3072899"/>
                </a:cubicBezTo>
                <a:cubicBezTo>
                  <a:pt x="2630439" y="3109083"/>
                  <a:pt x="2627446" y="3145267"/>
                  <a:pt x="2624137" y="3181399"/>
                </a:cubicBezTo>
                <a:cubicBezTo>
                  <a:pt x="2597563" y="3472451"/>
                  <a:pt x="2570884" y="3763450"/>
                  <a:pt x="2544363" y="4054502"/>
                </a:cubicBezTo>
                <a:cubicBezTo>
                  <a:pt x="2526874" y="4246401"/>
                  <a:pt x="2509491" y="4438299"/>
                  <a:pt x="2492213" y="4630197"/>
                </a:cubicBezTo>
                <a:cubicBezTo>
                  <a:pt x="2491268" y="4640806"/>
                  <a:pt x="2491636" y="4651572"/>
                  <a:pt x="2491425" y="4662285"/>
                </a:cubicBezTo>
                <a:cubicBezTo>
                  <a:pt x="1842468" y="4662233"/>
                  <a:pt x="1193458" y="4662233"/>
                  <a:pt x="544501" y="4662233"/>
                </a:cubicBezTo>
                <a:cubicBezTo>
                  <a:pt x="534417" y="4554572"/>
                  <a:pt x="524176" y="4446912"/>
                  <a:pt x="514356" y="4339198"/>
                </a:cubicBezTo>
                <a:cubicBezTo>
                  <a:pt x="494767" y="4125190"/>
                  <a:pt x="475440" y="3911182"/>
                  <a:pt x="455956" y="3697173"/>
                </a:cubicBezTo>
                <a:cubicBezTo>
                  <a:pt x="438310" y="3503121"/>
                  <a:pt x="420664" y="3309122"/>
                  <a:pt x="403124" y="3115070"/>
                </a:cubicBezTo>
                <a:cubicBezTo>
                  <a:pt x="402651" y="3110134"/>
                  <a:pt x="403071" y="3105092"/>
                  <a:pt x="403071" y="3098527"/>
                </a:cubicBezTo>
                <a:cubicBezTo>
                  <a:pt x="408690" y="3098002"/>
                  <a:pt x="414100" y="3097004"/>
                  <a:pt x="419614" y="3096952"/>
                </a:cubicBezTo>
                <a:cubicBezTo>
                  <a:pt x="504114" y="3096217"/>
                  <a:pt x="588615" y="3096164"/>
                  <a:pt x="673063" y="3094588"/>
                </a:cubicBezTo>
                <a:cubicBezTo>
                  <a:pt x="689554" y="3094273"/>
                  <a:pt x="696486" y="3100943"/>
                  <a:pt x="703786" y="3114335"/>
                </a:cubicBezTo>
                <a:cubicBezTo>
                  <a:pt x="843797" y="3370987"/>
                  <a:pt x="1055705" y="3533844"/>
                  <a:pt x="1342975" y="3589933"/>
                </a:cubicBezTo>
                <a:cubicBezTo>
                  <a:pt x="1708549" y="3661303"/>
                  <a:pt x="2079479" y="3496189"/>
                  <a:pt x="2277627" y="3179877"/>
                </a:cubicBezTo>
                <a:cubicBezTo>
                  <a:pt x="2296585" y="3149627"/>
                  <a:pt x="2312131" y="3117223"/>
                  <a:pt x="2330302" y="3086396"/>
                </a:cubicBezTo>
                <a:cubicBezTo>
                  <a:pt x="2333926" y="3080251"/>
                  <a:pt x="2342276" y="3073004"/>
                  <a:pt x="2348578" y="3072951"/>
                </a:cubicBezTo>
                <a:cubicBezTo>
                  <a:pt x="2440956" y="3071533"/>
                  <a:pt x="2533334" y="3071271"/>
                  <a:pt x="2625660" y="3070798"/>
                </a:cubicBezTo>
                <a:close/>
                <a:moveTo>
                  <a:pt x="1459103" y="1861054"/>
                </a:moveTo>
                <a:cubicBezTo>
                  <a:pt x="1799530" y="1839030"/>
                  <a:pt x="2125668" y="2033651"/>
                  <a:pt x="2266283" y="2357664"/>
                </a:cubicBezTo>
                <a:cubicBezTo>
                  <a:pt x="2279360" y="2387809"/>
                  <a:pt x="2293067" y="2398418"/>
                  <a:pt x="2326415" y="2397683"/>
                </a:cubicBezTo>
                <a:cubicBezTo>
                  <a:pt x="2440220" y="2395162"/>
                  <a:pt x="2554183" y="2396685"/>
                  <a:pt x="2668041" y="2396685"/>
                </a:cubicBezTo>
                <a:cubicBezTo>
                  <a:pt x="2675971" y="2396738"/>
                  <a:pt x="2683691" y="2396738"/>
                  <a:pt x="2695350" y="2396738"/>
                </a:cubicBezTo>
                <a:cubicBezTo>
                  <a:pt x="2677442" y="2593468"/>
                  <a:pt x="2659848" y="2786574"/>
                  <a:pt x="2641940" y="2983147"/>
                </a:cubicBezTo>
                <a:cubicBezTo>
                  <a:pt x="2623716" y="2983147"/>
                  <a:pt x="2606806" y="2983042"/>
                  <a:pt x="2589843" y="2983147"/>
                </a:cubicBezTo>
                <a:cubicBezTo>
                  <a:pt x="2497465" y="2983725"/>
                  <a:pt x="2405034" y="2984985"/>
                  <a:pt x="2312656" y="2984355"/>
                </a:cubicBezTo>
                <a:cubicBezTo>
                  <a:pt x="2291228" y="2984197"/>
                  <a:pt x="2281040" y="2990079"/>
                  <a:pt x="2271903" y="3010666"/>
                </a:cubicBezTo>
                <a:cubicBezTo>
                  <a:pt x="2155943" y="3273095"/>
                  <a:pt x="1958006" y="3438946"/>
                  <a:pt x="1677878" y="3500233"/>
                </a:cubicBezTo>
                <a:cubicBezTo>
                  <a:pt x="1304585" y="3581951"/>
                  <a:pt x="924201" y="3389684"/>
                  <a:pt x="760451" y="3039866"/>
                </a:cubicBezTo>
                <a:cubicBezTo>
                  <a:pt x="748267" y="3013817"/>
                  <a:pt x="735401" y="3005099"/>
                  <a:pt x="706779" y="3005940"/>
                </a:cubicBezTo>
                <a:cubicBezTo>
                  <a:pt x="610147" y="3008828"/>
                  <a:pt x="513410" y="3008355"/>
                  <a:pt x="416725" y="3009143"/>
                </a:cubicBezTo>
                <a:cubicBezTo>
                  <a:pt x="409687" y="3009196"/>
                  <a:pt x="402598" y="3009143"/>
                  <a:pt x="393355" y="3009143"/>
                </a:cubicBezTo>
                <a:cubicBezTo>
                  <a:pt x="374816" y="2805061"/>
                  <a:pt x="356383" y="2602606"/>
                  <a:pt x="337634" y="2396475"/>
                </a:cubicBezTo>
                <a:cubicBezTo>
                  <a:pt x="347455" y="2396475"/>
                  <a:pt x="355648" y="2396475"/>
                  <a:pt x="363840" y="2396475"/>
                </a:cubicBezTo>
                <a:cubicBezTo>
                  <a:pt x="479168" y="2396475"/>
                  <a:pt x="594497" y="2396108"/>
                  <a:pt x="709772" y="2396843"/>
                </a:cubicBezTo>
                <a:cubicBezTo>
                  <a:pt x="727208" y="2396948"/>
                  <a:pt x="735505" y="2392064"/>
                  <a:pt x="742701" y="2375311"/>
                </a:cubicBezTo>
                <a:cubicBezTo>
                  <a:pt x="852935" y="2119025"/>
                  <a:pt x="1042155" y="1952020"/>
                  <a:pt x="1312830" y="1884010"/>
                </a:cubicBezTo>
                <a:cubicBezTo>
                  <a:pt x="1361546" y="1871767"/>
                  <a:pt x="1410471" y="1864200"/>
                  <a:pt x="1459103" y="1861054"/>
                </a:cubicBezTo>
                <a:close/>
                <a:moveTo>
                  <a:pt x="216844" y="1063583"/>
                </a:moveTo>
                <a:cubicBezTo>
                  <a:pt x="1083434" y="1063583"/>
                  <a:pt x="1948711" y="1063583"/>
                  <a:pt x="2816351" y="1063583"/>
                </a:cubicBezTo>
                <a:cubicBezTo>
                  <a:pt x="2778696" y="1478260"/>
                  <a:pt x="2741093" y="1892360"/>
                  <a:pt x="2703281" y="2309243"/>
                </a:cubicBezTo>
                <a:cubicBezTo>
                  <a:pt x="2694195" y="2309243"/>
                  <a:pt x="2686633" y="2309243"/>
                  <a:pt x="2679070" y="2309243"/>
                </a:cubicBezTo>
                <a:cubicBezTo>
                  <a:pt x="2573773" y="2309243"/>
                  <a:pt x="2468528" y="2308770"/>
                  <a:pt x="2363283" y="2309664"/>
                </a:cubicBezTo>
                <a:cubicBezTo>
                  <a:pt x="2344482" y="2309821"/>
                  <a:pt x="2335186" y="2304674"/>
                  <a:pt x="2326048" y="2287028"/>
                </a:cubicBezTo>
                <a:cubicBezTo>
                  <a:pt x="2175218" y="1995189"/>
                  <a:pt x="1938523" y="1819676"/>
                  <a:pt x="1611864" y="1778607"/>
                </a:cubicBezTo>
                <a:cubicBezTo>
                  <a:pt x="1230693" y="1730712"/>
                  <a:pt x="859815" y="1938891"/>
                  <a:pt x="691654" y="2286451"/>
                </a:cubicBezTo>
                <a:cubicBezTo>
                  <a:pt x="683304" y="2303781"/>
                  <a:pt x="674324" y="2309978"/>
                  <a:pt x="654840" y="2309769"/>
                </a:cubicBezTo>
                <a:cubicBezTo>
                  <a:pt x="555319" y="2308613"/>
                  <a:pt x="455746" y="2309243"/>
                  <a:pt x="356225" y="2309243"/>
                </a:cubicBezTo>
                <a:cubicBezTo>
                  <a:pt x="348453" y="2309243"/>
                  <a:pt x="340680" y="2309243"/>
                  <a:pt x="329966" y="2309243"/>
                </a:cubicBezTo>
                <a:cubicBezTo>
                  <a:pt x="292154" y="1892833"/>
                  <a:pt x="254552" y="1479153"/>
                  <a:pt x="216844" y="1063583"/>
                </a:cubicBezTo>
                <a:close/>
                <a:moveTo>
                  <a:pt x="2336709" y="0"/>
                </a:moveTo>
                <a:cubicBezTo>
                  <a:pt x="2354513" y="0"/>
                  <a:pt x="2363126" y="6303"/>
                  <a:pt x="2371319" y="20902"/>
                </a:cubicBezTo>
                <a:cubicBezTo>
                  <a:pt x="2440641" y="144580"/>
                  <a:pt x="2510910" y="267734"/>
                  <a:pt x="2580180" y="391465"/>
                </a:cubicBezTo>
                <a:cubicBezTo>
                  <a:pt x="2587847" y="405225"/>
                  <a:pt x="2596146" y="410056"/>
                  <a:pt x="2611848" y="410004"/>
                </a:cubicBezTo>
                <a:cubicBezTo>
                  <a:pt x="2747921" y="409111"/>
                  <a:pt x="2883994" y="409164"/>
                  <a:pt x="3020066" y="408953"/>
                </a:cubicBezTo>
                <a:cubicBezTo>
                  <a:pt x="3020066" y="579530"/>
                  <a:pt x="3020066" y="750106"/>
                  <a:pt x="3020066" y="920683"/>
                </a:cubicBezTo>
                <a:cubicBezTo>
                  <a:pt x="3012188" y="920840"/>
                  <a:pt x="3004311" y="921050"/>
                  <a:pt x="2996433" y="921050"/>
                </a:cubicBezTo>
                <a:cubicBezTo>
                  <a:pt x="2006533" y="921050"/>
                  <a:pt x="1016632" y="921050"/>
                  <a:pt x="26679" y="921050"/>
                </a:cubicBezTo>
                <a:cubicBezTo>
                  <a:pt x="18223" y="921050"/>
                  <a:pt x="9769" y="921050"/>
                  <a:pt x="0" y="921050"/>
                </a:cubicBezTo>
                <a:cubicBezTo>
                  <a:pt x="0" y="750579"/>
                  <a:pt x="0" y="581735"/>
                  <a:pt x="0" y="409583"/>
                </a:cubicBezTo>
                <a:cubicBezTo>
                  <a:pt x="8035" y="409583"/>
                  <a:pt x="16281" y="409583"/>
                  <a:pt x="24578" y="409583"/>
                </a:cubicBezTo>
                <a:cubicBezTo>
                  <a:pt x="152090" y="409583"/>
                  <a:pt x="279603" y="409373"/>
                  <a:pt x="407062" y="409899"/>
                </a:cubicBezTo>
                <a:cubicBezTo>
                  <a:pt x="421662" y="409951"/>
                  <a:pt x="429908" y="405803"/>
                  <a:pt x="437313" y="392621"/>
                </a:cubicBezTo>
                <a:cubicBezTo>
                  <a:pt x="507266" y="267629"/>
                  <a:pt x="578217" y="143267"/>
                  <a:pt x="648170" y="18276"/>
                </a:cubicBezTo>
                <a:cubicBezTo>
                  <a:pt x="655890" y="4464"/>
                  <a:pt x="664398" y="105"/>
                  <a:pt x="679943" y="105"/>
                </a:cubicBezTo>
                <a:cubicBezTo>
                  <a:pt x="1232216" y="525"/>
                  <a:pt x="1784436" y="578"/>
                  <a:pt x="233670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wrap="square" anchor="ctr">
            <a:noAutofit/>
          </a:bodyPr>
          <a:lstStyle>
            <a:lvl1pPr marL="0" indent="0" algn="l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6">
            <a:extLst>
              <a:ext uri="{FF2B5EF4-FFF2-40B4-BE49-F238E27FC236}">
                <a16:creationId xmlns:a16="http://schemas.microsoft.com/office/drawing/2014/main" id="{27E0B720-1E75-4213-8D37-ED92244A47E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08115" y="1778447"/>
            <a:ext cx="3045281" cy="2453912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5" name="Picture Placeholder 16">
            <a:extLst>
              <a:ext uri="{FF2B5EF4-FFF2-40B4-BE49-F238E27FC236}">
                <a16:creationId xmlns:a16="http://schemas.microsoft.com/office/drawing/2014/main" id="{326CFD35-3E52-4EEE-9073-3E04E89882A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661806" y="1767561"/>
            <a:ext cx="3045281" cy="2453912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6" name="Picture Placeholder 16">
            <a:extLst>
              <a:ext uri="{FF2B5EF4-FFF2-40B4-BE49-F238E27FC236}">
                <a16:creationId xmlns:a16="http://schemas.microsoft.com/office/drawing/2014/main" id="{6DD4EAD4-8B5A-4F3F-8C30-65EA4759496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615496" y="1767561"/>
            <a:ext cx="3045281" cy="2453912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13FA89-7218-4398-8834-4790A96576DA}"/>
              </a:ext>
            </a:extLst>
          </p:cNvPr>
          <p:cNvSpPr/>
          <p:nvPr userDrawn="1"/>
        </p:nvSpPr>
        <p:spPr>
          <a:xfrm>
            <a:off x="0" y="0"/>
            <a:ext cx="12192000" cy="10637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8D25558F-1F89-4587-9F93-80058F2ADB6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7945" y="236430"/>
            <a:ext cx="10839229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Style</a:t>
            </a:r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123B280A-3972-449C-B2CA-98F56448F1A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353072" y="2"/>
            <a:ext cx="5472876" cy="6857999"/>
          </a:xfrm>
          <a:custGeom>
            <a:avLst/>
            <a:gdLst>
              <a:gd name="connsiteX0" fmla="*/ 1236560 w 5472876"/>
              <a:gd name="connsiteY0" fmla="*/ 0 h 6857999"/>
              <a:gd name="connsiteX1" fmla="*/ 5472876 w 5472876"/>
              <a:gd name="connsiteY1" fmla="*/ 0 h 6857999"/>
              <a:gd name="connsiteX2" fmla="*/ 4236316 w 5472876"/>
              <a:gd name="connsiteY2" fmla="*/ 6857999 h 6857999"/>
              <a:gd name="connsiteX3" fmla="*/ 0 w 5472876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2876" h="6857999">
                <a:moveTo>
                  <a:pt x="1236560" y="0"/>
                </a:moveTo>
                <a:lnTo>
                  <a:pt x="5472876" y="0"/>
                </a:lnTo>
                <a:lnTo>
                  <a:pt x="4236316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E814CFC6-F2C3-4CB1-B202-9203DF6AF0AA}"/>
              </a:ext>
            </a:extLst>
          </p:cNvPr>
          <p:cNvSpPr/>
          <p:nvPr userDrawn="1"/>
        </p:nvSpPr>
        <p:spPr>
          <a:xfrm>
            <a:off x="356152" y="556591"/>
            <a:ext cx="11479696" cy="6042992"/>
          </a:xfrm>
          <a:prstGeom prst="frame">
            <a:avLst>
              <a:gd name="adj1" fmla="val 58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E8984C3-B4BF-4F2B-B03A-4A1A78943C1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8129" y="3170583"/>
            <a:ext cx="10895743" cy="313082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9" r:id="rId15"/>
    <p:sldLayoutId id="2147483688" r:id="rId16"/>
    <p:sldLayoutId id="2147483687" r:id="rId17"/>
    <p:sldLayoutId id="2147483671" r:id="rId18"/>
    <p:sldLayoutId id="2147483672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그룹 21">
            <a:extLst>
              <a:ext uri="{FF2B5EF4-FFF2-40B4-BE49-F238E27FC236}">
                <a16:creationId xmlns:a16="http://schemas.microsoft.com/office/drawing/2014/main" id="{17D37BB6-BA94-4617-B942-1F9B66EBC35E}"/>
              </a:ext>
            </a:extLst>
          </p:cNvPr>
          <p:cNvGrpSpPr/>
          <p:nvPr/>
        </p:nvGrpSpPr>
        <p:grpSpPr>
          <a:xfrm>
            <a:off x="8708" y="2516244"/>
            <a:ext cx="12192000" cy="2048994"/>
            <a:chOff x="3070" y="2524953"/>
            <a:chExt cx="11984687" cy="2048994"/>
          </a:xfrm>
        </p:grpSpPr>
        <p:sp>
          <p:nvSpPr>
            <p:cNvPr id="23" name="TextBox 22">
              <a:hlinkClick r:id="rId2"/>
              <a:extLst>
                <a:ext uri="{FF2B5EF4-FFF2-40B4-BE49-F238E27FC236}">
                  <a16:creationId xmlns:a16="http://schemas.microsoft.com/office/drawing/2014/main" id="{D6A79285-3107-4BC0-8875-8EF27C571FEF}"/>
                </a:ext>
              </a:extLst>
            </p:cNvPr>
            <p:cNvSpPr txBox="1"/>
            <p:nvPr/>
          </p:nvSpPr>
          <p:spPr>
            <a:xfrm>
              <a:off x="3072" y="4327726"/>
              <a:ext cx="11984684" cy="2462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http://www.free-powerpoint-templates-design.com</a:t>
              </a:r>
              <a:endPara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8B135A4-E404-492F-A148-A6DA3E196F2F}"/>
                </a:ext>
              </a:extLst>
            </p:cNvPr>
            <p:cNvSpPr txBox="1"/>
            <p:nvPr/>
          </p:nvSpPr>
          <p:spPr>
            <a:xfrm>
              <a:off x="3070" y="2980160"/>
              <a:ext cx="11984687" cy="9233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5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Free PPT Templates</a:t>
              </a:r>
              <a:endParaRPr lang="ko-KR" altLang="en-US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40B7C1A-C50C-404D-A7B2-1762B76D5ED9}"/>
                </a:ext>
              </a:extLst>
            </p:cNvPr>
            <p:cNvSpPr txBox="1"/>
            <p:nvPr/>
          </p:nvSpPr>
          <p:spPr>
            <a:xfrm>
              <a:off x="3070" y="3925780"/>
              <a:ext cx="11984687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867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자유형: 도형 35">
              <a:extLst>
                <a:ext uri="{FF2B5EF4-FFF2-40B4-BE49-F238E27FC236}">
                  <a16:creationId xmlns:a16="http://schemas.microsoft.com/office/drawing/2014/main" id="{3A81106C-4A25-414A-B03C-328D3D3E8974}"/>
                </a:ext>
              </a:extLst>
            </p:cNvPr>
            <p:cNvSpPr/>
            <p:nvPr/>
          </p:nvSpPr>
          <p:spPr>
            <a:xfrm>
              <a:off x="5153115" y="2524953"/>
              <a:ext cx="1684599" cy="432917"/>
            </a:xfrm>
            <a:custGeom>
              <a:avLst/>
              <a:gdLst>
                <a:gd name="connsiteX0" fmla="*/ 1270457 w 1684599"/>
                <a:gd name="connsiteY0" fmla="*/ 318010 h 432917"/>
                <a:gd name="connsiteX1" fmla="*/ 1282754 w 1684599"/>
                <a:gd name="connsiteY1" fmla="*/ 318010 h 432917"/>
                <a:gd name="connsiteX2" fmla="*/ 1282754 w 1684599"/>
                <a:gd name="connsiteY2" fmla="*/ 328456 h 432917"/>
                <a:gd name="connsiteX3" fmla="*/ 1270457 w 1684599"/>
                <a:gd name="connsiteY3" fmla="*/ 328456 h 432917"/>
                <a:gd name="connsiteX4" fmla="*/ 1388670 w 1684599"/>
                <a:gd name="connsiteY4" fmla="*/ 282441 h 432917"/>
                <a:gd name="connsiteX5" fmla="*/ 1375712 w 1684599"/>
                <a:gd name="connsiteY5" fmla="*/ 287069 h 432917"/>
                <a:gd name="connsiteX6" fmla="*/ 1370819 w 1684599"/>
                <a:gd name="connsiteY6" fmla="*/ 301217 h 432917"/>
                <a:gd name="connsiteX7" fmla="*/ 1375844 w 1684599"/>
                <a:gd name="connsiteY7" fmla="*/ 315234 h 432917"/>
                <a:gd name="connsiteX8" fmla="*/ 1388670 w 1684599"/>
                <a:gd name="connsiteY8" fmla="*/ 319994 h 432917"/>
                <a:gd name="connsiteX9" fmla="*/ 1401364 w 1684599"/>
                <a:gd name="connsiteY9" fmla="*/ 315234 h 432917"/>
                <a:gd name="connsiteX10" fmla="*/ 1406389 w 1684599"/>
                <a:gd name="connsiteY10" fmla="*/ 300953 h 432917"/>
                <a:gd name="connsiteX11" fmla="*/ 1401496 w 1684599"/>
                <a:gd name="connsiteY11" fmla="*/ 286937 h 432917"/>
                <a:gd name="connsiteX12" fmla="*/ 1388670 w 1684599"/>
                <a:gd name="connsiteY12" fmla="*/ 282441 h 432917"/>
                <a:gd name="connsiteX13" fmla="*/ 1425033 w 1684599"/>
                <a:gd name="connsiteY13" fmla="*/ 273846 h 432917"/>
                <a:gd name="connsiteX14" fmla="*/ 1444339 w 1684599"/>
                <a:gd name="connsiteY14" fmla="*/ 273846 h 432917"/>
                <a:gd name="connsiteX15" fmla="*/ 1455975 w 1684599"/>
                <a:gd name="connsiteY15" fmla="*/ 311134 h 432917"/>
                <a:gd name="connsiteX16" fmla="*/ 1467479 w 1684599"/>
                <a:gd name="connsiteY16" fmla="*/ 273846 h 432917"/>
                <a:gd name="connsiteX17" fmla="*/ 1486916 w 1684599"/>
                <a:gd name="connsiteY17" fmla="*/ 273846 h 432917"/>
                <a:gd name="connsiteX18" fmla="*/ 1486916 w 1684599"/>
                <a:gd name="connsiteY18" fmla="*/ 328456 h 432917"/>
                <a:gd name="connsiteX19" fmla="*/ 1474883 w 1684599"/>
                <a:gd name="connsiteY19" fmla="*/ 328456 h 432917"/>
                <a:gd name="connsiteX20" fmla="*/ 1474883 w 1684599"/>
                <a:gd name="connsiteY20" fmla="*/ 285482 h 432917"/>
                <a:gd name="connsiteX21" fmla="*/ 1462190 w 1684599"/>
                <a:gd name="connsiteY21" fmla="*/ 328456 h 432917"/>
                <a:gd name="connsiteX22" fmla="*/ 1449760 w 1684599"/>
                <a:gd name="connsiteY22" fmla="*/ 328456 h 432917"/>
                <a:gd name="connsiteX23" fmla="*/ 1437066 w 1684599"/>
                <a:gd name="connsiteY23" fmla="*/ 285482 h 432917"/>
                <a:gd name="connsiteX24" fmla="*/ 1437066 w 1684599"/>
                <a:gd name="connsiteY24" fmla="*/ 328456 h 432917"/>
                <a:gd name="connsiteX25" fmla="*/ 1425033 w 1684599"/>
                <a:gd name="connsiteY25" fmla="*/ 328456 h 432917"/>
                <a:gd name="connsiteX26" fmla="*/ 1388538 w 1684599"/>
                <a:gd name="connsiteY26" fmla="*/ 272920 h 432917"/>
                <a:gd name="connsiteX27" fmla="*/ 1411149 w 1684599"/>
                <a:gd name="connsiteY27" fmla="*/ 280457 h 432917"/>
                <a:gd name="connsiteX28" fmla="*/ 1419612 w 1684599"/>
                <a:gd name="connsiteY28" fmla="*/ 301217 h 432917"/>
                <a:gd name="connsiteX29" fmla="*/ 1411149 w 1684599"/>
                <a:gd name="connsiteY29" fmla="*/ 321845 h 432917"/>
                <a:gd name="connsiteX30" fmla="*/ 1388538 w 1684599"/>
                <a:gd name="connsiteY30" fmla="*/ 329250 h 432917"/>
                <a:gd name="connsiteX31" fmla="*/ 1365795 w 1684599"/>
                <a:gd name="connsiteY31" fmla="*/ 321845 h 432917"/>
                <a:gd name="connsiteX32" fmla="*/ 1357332 w 1684599"/>
                <a:gd name="connsiteY32" fmla="*/ 301350 h 432917"/>
                <a:gd name="connsiteX33" fmla="*/ 1360241 w 1684599"/>
                <a:gd name="connsiteY33" fmla="*/ 287333 h 432917"/>
                <a:gd name="connsiteX34" fmla="*/ 1366191 w 1684599"/>
                <a:gd name="connsiteY34" fmla="*/ 279796 h 432917"/>
                <a:gd name="connsiteX35" fmla="*/ 1374522 w 1684599"/>
                <a:gd name="connsiteY35" fmla="*/ 274904 h 432917"/>
                <a:gd name="connsiteX36" fmla="*/ 1388538 w 1684599"/>
                <a:gd name="connsiteY36" fmla="*/ 272920 h 432917"/>
                <a:gd name="connsiteX37" fmla="*/ 1322688 w 1684599"/>
                <a:gd name="connsiteY37" fmla="*/ 272920 h 432917"/>
                <a:gd name="connsiteX38" fmla="*/ 1341729 w 1684599"/>
                <a:gd name="connsiteY38" fmla="*/ 278871 h 432917"/>
                <a:gd name="connsiteX39" fmla="*/ 1348340 w 1684599"/>
                <a:gd name="connsiteY39" fmla="*/ 288920 h 432917"/>
                <a:gd name="connsiteX40" fmla="*/ 1335514 w 1684599"/>
                <a:gd name="connsiteY40" fmla="*/ 291565 h 432917"/>
                <a:gd name="connsiteX41" fmla="*/ 1330754 w 1684599"/>
                <a:gd name="connsiteY41" fmla="*/ 284821 h 432917"/>
                <a:gd name="connsiteX42" fmla="*/ 1322027 w 1684599"/>
                <a:gd name="connsiteY42" fmla="*/ 282309 h 432917"/>
                <a:gd name="connsiteX43" fmla="*/ 1310523 w 1684599"/>
                <a:gd name="connsiteY43" fmla="*/ 286672 h 432917"/>
                <a:gd name="connsiteX44" fmla="*/ 1306027 w 1684599"/>
                <a:gd name="connsiteY44" fmla="*/ 300821 h 432917"/>
                <a:gd name="connsiteX45" fmla="*/ 1310390 w 1684599"/>
                <a:gd name="connsiteY45" fmla="*/ 315630 h 432917"/>
                <a:gd name="connsiteX46" fmla="*/ 1321762 w 1684599"/>
                <a:gd name="connsiteY46" fmla="*/ 319994 h 432917"/>
                <a:gd name="connsiteX47" fmla="*/ 1330622 w 1684599"/>
                <a:gd name="connsiteY47" fmla="*/ 317217 h 432917"/>
                <a:gd name="connsiteX48" fmla="*/ 1335911 w 1684599"/>
                <a:gd name="connsiteY48" fmla="*/ 308490 h 432917"/>
                <a:gd name="connsiteX49" fmla="*/ 1348472 w 1684599"/>
                <a:gd name="connsiteY49" fmla="*/ 311928 h 432917"/>
                <a:gd name="connsiteX50" fmla="*/ 1338820 w 1684599"/>
                <a:gd name="connsiteY50" fmla="*/ 325151 h 432917"/>
                <a:gd name="connsiteX51" fmla="*/ 1321762 w 1684599"/>
                <a:gd name="connsiteY51" fmla="*/ 329514 h 432917"/>
                <a:gd name="connsiteX52" fmla="*/ 1300738 w 1684599"/>
                <a:gd name="connsiteY52" fmla="*/ 322109 h 432917"/>
                <a:gd name="connsiteX53" fmla="*/ 1292540 w 1684599"/>
                <a:gd name="connsiteY53" fmla="*/ 301746 h 432917"/>
                <a:gd name="connsiteX54" fmla="*/ 1300738 w 1684599"/>
                <a:gd name="connsiteY54" fmla="*/ 280590 h 432917"/>
                <a:gd name="connsiteX55" fmla="*/ 1322688 w 1684599"/>
                <a:gd name="connsiteY55" fmla="*/ 272920 h 432917"/>
                <a:gd name="connsiteX56" fmla="*/ 1016180 w 1684599"/>
                <a:gd name="connsiteY56" fmla="*/ 134080 h 432917"/>
                <a:gd name="connsiteX57" fmla="*/ 1016180 w 1684599"/>
                <a:gd name="connsiteY57" fmla="*/ 200723 h 432917"/>
                <a:gd name="connsiteX58" fmla="*/ 1039055 w 1684599"/>
                <a:gd name="connsiteY58" fmla="*/ 200723 h 432917"/>
                <a:gd name="connsiteX59" fmla="*/ 1072113 w 1684599"/>
                <a:gd name="connsiteY59" fmla="*/ 197021 h 432917"/>
                <a:gd name="connsiteX60" fmla="*/ 1085203 w 1684599"/>
                <a:gd name="connsiteY60" fmla="*/ 185517 h 432917"/>
                <a:gd name="connsiteX61" fmla="*/ 1089964 w 1684599"/>
                <a:gd name="connsiteY61" fmla="*/ 167269 h 432917"/>
                <a:gd name="connsiteX62" fmla="*/ 1083352 w 1684599"/>
                <a:gd name="connsiteY62" fmla="*/ 146113 h 432917"/>
                <a:gd name="connsiteX63" fmla="*/ 1066559 w 1684599"/>
                <a:gd name="connsiteY63" fmla="*/ 135667 h 432917"/>
                <a:gd name="connsiteX64" fmla="*/ 1036411 w 1684599"/>
                <a:gd name="connsiteY64" fmla="*/ 134080 h 432917"/>
                <a:gd name="connsiteX65" fmla="*/ 822993 w 1684599"/>
                <a:gd name="connsiteY65" fmla="*/ 134080 h 432917"/>
                <a:gd name="connsiteX66" fmla="*/ 822993 w 1684599"/>
                <a:gd name="connsiteY66" fmla="*/ 200723 h 432917"/>
                <a:gd name="connsiteX67" fmla="*/ 845869 w 1684599"/>
                <a:gd name="connsiteY67" fmla="*/ 200723 h 432917"/>
                <a:gd name="connsiteX68" fmla="*/ 878926 w 1684599"/>
                <a:gd name="connsiteY68" fmla="*/ 197021 h 432917"/>
                <a:gd name="connsiteX69" fmla="*/ 892017 w 1684599"/>
                <a:gd name="connsiteY69" fmla="*/ 185517 h 432917"/>
                <a:gd name="connsiteX70" fmla="*/ 896777 w 1684599"/>
                <a:gd name="connsiteY70" fmla="*/ 167269 h 432917"/>
                <a:gd name="connsiteX71" fmla="*/ 890166 w 1684599"/>
                <a:gd name="connsiteY71" fmla="*/ 146113 h 432917"/>
                <a:gd name="connsiteX72" fmla="*/ 873373 w 1684599"/>
                <a:gd name="connsiteY72" fmla="*/ 135667 h 432917"/>
                <a:gd name="connsiteX73" fmla="*/ 843224 w 1684599"/>
                <a:gd name="connsiteY73" fmla="*/ 134080 h 432917"/>
                <a:gd name="connsiteX74" fmla="*/ 626501 w 1684599"/>
                <a:gd name="connsiteY74" fmla="*/ 103271 h 432917"/>
                <a:gd name="connsiteX75" fmla="*/ 645278 w 1684599"/>
                <a:gd name="connsiteY75" fmla="*/ 103800 h 432917"/>
                <a:gd name="connsiteX76" fmla="*/ 640121 w 1684599"/>
                <a:gd name="connsiteY76" fmla="*/ 319994 h 432917"/>
                <a:gd name="connsiteX77" fmla="*/ 743524 w 1684599"/>
                <a:gd name="connsiteY77" fmla="*/ 319994 h 432917"/>
                <a:gd name="connsiteX78" fmla="*/ 743524 w 1684599"/>
                <a:gd name="connsiteY78" fmla="*/ 338902 h 432917"/>
                <a:gd name="connsiteX79" fmla="*/ 620948 w 1684599"/>
                <a:gd name="connsiteY79" fmla="*/ 338902 h 432917"/>
                <a:gd name="connsiteX80" fmla="*/ 475496 w 1684599"/>
                <a:gd name="connsiteY80" fmla="*/ 103271 h 432917"/>
                <a:gd name="connsiteX81" fmla="*/ 494272 w 1684599"/>
                <a:gd name="connsiteY81" fmla="*/ 103800 h 432917"/>
                <a:gd name="connsiteX82" fmla="*/ 489644 w 1684599"/>
                <a:gd name="connsiteY82" fmla="*/ 319994 h 432917"/>
                <a:gd name="connsiteX83" fmla="*/ 583527 w 1684599"/>
                <a:gd name="connsiteY83" fmla="*/ 319994 h 432917"/>
                <a:gd name="connsiteX84" fmla="*/ 583527 w 1684599"/>
                <a:gd name="connsiteY84" fmla="*/ 338902 h 432917"/>
                <a:gd name="connsiteX85" fmla="*/ 470339 w 1684599"/>
                <a:gd name="connsiteY85" fmla="*/ 338902 h 432917"/>
                <a:gd name="connsiteX86" fmla="*/ 340754 w 1684599"/>
                <a:gd name="connsiteY86" fmla="*/ 103271 h 432917"/>
                <a:gd name="connsiteX87" fmla="*/ 441645 w 1684599"/>
                <a:gd name="connsiteY87" fmla="*/ 332422 h 432917"/>
                <a:gd name="connsiteX88" fmla="*/ 424191 w 1684599"/>
                <a:gd name="connsiteY88" fmla="*/ 338902 h 432917"/>
                <a:gd name="connsiteX89" fmla="*/ 341019 w 1684599"/>
                <a:gd name="connsiteY89" fmla="*/ 150226 h 432917"/>
                <a:gd name="connsiteX90" fmla="*/ 262871 w 1684599"/>
                <a:gd name="connsiteY90" fmla="*/ 334133 h 432917"/>
                <a:gd name="connsiteX91" fmla="*/ 245285 w 1684599"/>
                <a:gd name="connsiteY91" fmla="*/ 327653 h 432917"/>
                <a:gd name="connsiteX92" fmla="*/ 1152640 w 1684599"/>
                <a:gd name="connsiteY92" fmla="*/ 94147 h 432917"/>
                <a:gd name="connsiteX93" fmla="*/ 1317530 w 1684599"/>
                <a:gd name="connsiteY93" fmla="*/ 94147 h 432917"/>
                <a:gd name="connsiteX94" fmla="*/ 1317530 w 1684599"/>
                <a:gd name="connsiteY94" fmla="*/ 133948 h 432917"/>
                <a:gd name="connsiteX95" fmla="*/ 1256176 w 1684599"/>
                <a:gd name="connsiteY95" fmla="*/ 133948 h 432917"/>
                <a:gd name="connsiteX96" fmla="*/ 1256176 w 1684599"/>
                <a:gd name="connsiteY96" fmla="*/ 329514 h 432917"/>
                <a:gd name="connsiteX97" fmla="*/ 1214259 w 1684599"/>
                <a:gd name="connsiteY97" fmla="*/ 329514 h 432917"/>
                <a:gd name="connsiteX98" fmla="*/ 1214259 w 1684599"/>
                <a:gd name="connsiteY98" fmla="*/ 133948 h 432917"/>
                <a:gd name="connsiteX99" fmla="*/ 1152640 w 1684599"/>
                <a:gd name="connsiteY99" fmla="*/ 133948 h 432917"/>
                <a:gd name="connsiteX100" fmla="*/ 974396 w 1684599"/>
                <a:gd name="connsiteY100" fmla="*/ 94147 h 432917"/>
                <a:gd name="connsiteX101" fmla="*/ 1041568 w 1684599"/>
                <a:gd name="connsiteY101" fmla="*/ 94147 h 432917"/>
                <a:gd name="connsiteX102" fmla="*/ 1091418 w 1684599"/>
                <a:gd name="connsiteY102" fmla="*/ 97717 h 432917"/>
                <a:gd name="connsiteX103" fmla="*/ 1121302 w 1684599"/>
                <a:gd name="connsiteY103" fmla="*/ 120725 h 432917"/>
                <a:gd name="connsiteX104" fmla="*/ 1133335 w 1684599"/>
                <a:gd name="connsiteY104" fmla="*/ 166608 h 432917"/>
                <a:gd name="connsiteX105" fmla="*/ 1126459 w 1684599"/>
                <a:gd name="connsiteY105" fmla="*/ 203103 h 432917"/>
                <a:gd name="connsiteX106" fmla="*/ 1108872 w 1684599"/>
                <a:gd name="connsiteY106" fmla="*/ 226243 h 432917"/>
                <a:gd name="connsiteX107" fmla="*/ 1087187 w 1684599"/>
                <a:gd name="connsiteY107" fmla="*/ 237350 h 432917"/>
                <a:gd name="connsiteX108" fmla="*/ 1043684 w 1684599"/>
                <a:gd name="connsiteY108" fmla="*/ 240656 h 432917"/>
                <a:gd name="connsiteX109" fmla="*/ 1016312 w 1684599"/>
                <a:gd name="connsiteY109" fmla="*/ 240656 h 432917"/>
                <a:gd name="connsiteX110" fmla="*/ 1016312 w 1684599"/>
                <a:gd name="connsiteY110" fmla="*/ 329382 h 432917"/>
                <a:gd name="connsiteX111" fmla="*/ 974396 w 1684599"/>
                <a:gd name="connsiteY111" fmla="*/ 329382 h 432917"/>
                <a:gd name="connsiteX112" fmla="*/ 781077 w 1684599"/>
                <a:gd name="connsiteY112" fmla="*/ 94147 h 432917"/>
                <a:gd name="connsiteX113" fmla="*/ 848249 w 1684599"/>
                <a:gd name="connsiteY113" fmla="*/ 94147 h 432917"/>
                <a:gd name="connsiteX114" fmla="*/ 898099 w 1684599"/>
                <a:gd name="connsiteY114" fmla="*/ 97717 h 432917"/>
                <a:gd name="connsiteX115" fmla="*/ 927983 w 1684599"/>
                <a:gd name="connsiteY115" fmla="*/ 120725 h 432917"/>
                <a:gd name="connsiteX116" fmla="*/ 940016 w 1684599"/>
                <a:gd name="connsiteY116" fmla="*/ 166608 h 432917"/>
                <a:gd name="connsiteX117" fmla="*/ 933140 w 1684599"/>
                <a:gd name="connsiteY117" fmla="*/ 203103 h 432917"/>
                <a:gd name="connsiteX118" fmla="*/ 915554 w 1684599"/>
                <a:gd name="connsiteY118" fmla="*/ 226243 h 432917"/>
                <a:gd name="connsiteX119" fmla="*/ 893868 w 1684599"/>
                <a:gd name="connsiteY119" fmla="*/ 237350 h 432917"/>
                <a:gd name="connsiteX120" fmla="*/ 850365 w 1684599"/>
                <a:gd name="connsiteY120" fmla="*/ 240656 h 432917"/>
                <a:gd name="connsiteX121" fmla="*/ 822993 w 1684599"/>
                <a:gd name="connsiteY121" fmla="*/ 240656 h 432917"/>
                <a:gd name="connsiteX122" fmla="*/ 822993 w 1684599"/>
                <a:gd name="connsiteY122" fmla="*/ 329382 h 432917"/>
                <a:gd name="connsiteX123" fmla="*/ 781077 w 1684599"/>
                <a:gd name="connsiteY123" fmla="*/ 329382 h 432917"/>
                <a:gd name="connsiteX124" fmla="*/ 216459 w 1684599"/>
                <a:gd name="connsiteY124" fmla="*/ 18776 h 432917"/>
                <a:gd name="connsiteX125" fmla="*/ 18776 w 1684599"/>
                <a:gd name="connsiteY125" fmla="*/ 216458 h 432917"/>
                <a:gd name="connsiteX126" fmla="*/ 216459 w 1684599"/>
                <a:gd name="connsiteY126" fmla="*/ 414141 h 432917"/>
                <a:gd name="connsiteX127" fmla="*/ 1468140 w 1684599"/>
                <a:gd name="connsiteY127" fmla="*/ 414141 h 432917"/>
                <a:gd name="connsiteX128" fmla="*/ 1665823 w 1684599"/>
                <a:gd name="connsiteY128" fmla="*/ 216458 h 432917"/>
                <a:gd name="connsiteX129" fmla="*/ 1468140 w 1684599"/>
                <a:gd name="connsiteY129" fmla="*/ 18776 h 432917"/>
                <a:gd name="connsiteX130" fmla="*/ 216459 w 1684599"/>
                <a:gd name="connsiteY130" fmla="*/ 0 h 432917"/>
                <a:gd name="connsiteX131" fmla="*/ 1468140 w 1684599"/>
                <a:gd name="connsiteY131" fmla="*/ 0 h 432917"/>
                <a:gd name="connsiteX132" fmla="*/ 1684599 w 1684599"/>
                <a:gd name="connsiteY132" fmla="*/ 216458 h 432917"/>
                <a:gd name="connsiteX133" fmla="*/ 1468140 w 1684599"/>
                <a:gd name="connsiteY133" fmla="*/ 432917 h 432917"/>
                <a:gd name="connsiteX134" fmla="*/ 216459 w 1684599"/>
                <a:gd name="connsiteY134" fmla="*/ 432917 h 432917"/>
                <a:gd name="connsiteX135" fmla="*/ 0 w 1684599"/>
                <a:gd name="connsiteY135" fmla="*/ 216458 h 432917"/>
                <a:gd name="connsiteX136" fmla="*/ 216459 w 1684599"/>
                <a:gd name="connsiteY136" fmla="*/ 0 h 432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</a:cxnLst>
              <a:rect l="l" t="t" r="r" b="b"/>
              <a:pathLst>
                <a:path w="1684599" h="432917">
                  <a:moveTo>
                    <a:pt x="1270457" y="318010"/>
                  </a:moveTo>
                  <a:lnTo>
                    <a:pt x="1282754" y="318010"/>
                  </a:lnTo>
                  <a:lnTo>
                    <a:pt x="1282754" y="328456"/>
                  </a:lnTo>
                  <a:lnTo>
                    <a:pt x="1270457" y="328456"/>
                  </a:lnTo>
                  <a:close/>
                  <a:moveTo>
                    <a:pt x="1388670" y="282441"/>
                  </a:moveTo>
                  <a:cubicBezTo>
                    <a:pt x="1383381" y="282441"/>
                    <a:pt x="1379017" y="284027"/>
                    <a:pt x="1375712" y="287069"/>
                  </a:cubicBezTo>
                  <a:cubicBezTo>
                    <a:pt x="1372406" y="290242"/>
                    <a:pt x="1370819" y="294870"/>
                    <a:pt x="1370819" y="301217"/>
                  </a:cubicBezTo>
                  <a:cubicBezTo>
                    <a:pt x="1370819" y="307432"/>
                    <a:pt x="1372538" y="312060"/>
                    <a:pt x="1375844" y="315234"/>
                  </a:cubicBezTo>
                  <a:cubicBezTo>
                    <a:pt x="1379150" y="318407"/>
                    <a:pt x="1383513" y="319994"/>
                    <a:pt x="1388670" y="319994"/>
                  </a:cubicBezTo>
                  <a:cubicBezTo>
                    <a:pt x="1393827" y="319994"/>
                    <a:pt x="1398058" y="318407"/>
                    <a:pt x="1401364" y="315234"/>
                  </a:cubicBezTo>
                  <a:cubicBezTo>
                    <a:pt x="1404670" y="312060"/>
                    <a:pt x="1406389" y="307300"/>
                    <a:pt x="1406389" y="300953"/>
                  </a:cubicBezTo>
                  <a:cubicBezTo>
                    <a:pt x="1406389" y="294738"/>
                    <a:pt x="1404802" y="289978"/>
                    <a:pt x="1401496" y="286937"/>
                  </a:cubicBezTo>
                  <a:cubicBezTo>
                    <a:pt x="1398191" y="283895"/>
                    <a:pt x="1393959" y="282441"/>
                    <a:pt x="1388670" y="282441"/>
                  </a:cubicBezTo>
                  <a:close/>
                  <a:moveTo>
                    <a:pt x="1425033" y="273846"/>
                  </a:moveTo>
                  <a:lnTo>
                    <a:pt x="1444339" y="273846"/>
                  </a:lnTo>
                  <a:lnTo>
                    <a:pt x="1455975" y="311134"/>
                  </a:lnTo>
                  <a:lnTo>
                    <a:pt x="1467479" y="273846"/>
                  </a:lnTo>
                  <a:lnTo>
                    <a:pt x="1486916" y="273846"/>
                  </a:lnTo>
                  <a:lnTo>
                    <a:pt x="1486916" y="328456"/>
                  </a:lnTo>
                  <a:lnTo>
                    <a:pt x="1474883" y="328456"/>
                  </a:lnTo>
                  <a:lnTo>
                    <a:pt x="1474883" y="285482"/>
                  </a:lnTo>
                  <a:lnTo>
                    <a:pt x="1462190" y="328456"/>
                  </a:lnTo>
                  <a:lnTo>
                    <a:pt x="1449760" y="328456"/>
                  </a:lnTo>
                  <a:lnTo>
                    <a:pt x="1437066" y="285482"/>
                  </a:lnTo>
                  <a:lnTo>
                    <a:pt x="1437066" y="328456"/>
                  </a:lnTo>
                  <a:lnTo>
                    <a:pt x="1425033" y="328456"/>
                  </a:lnTo>
                  <a:close/>
                  <a:moveTo>
                    <a:pt x="1388538" y="272920"/>
                  </a:moveTo>
                  <a:cubicBezTo>
                    <a:pt x="1397926" y="272920"/>
                    <a:pt x="1405595" y="275433"/>
                    <a:pt x="1411149" y="280457"/>
                  </a:cubicBezTo>
                  <a:cubicBezTo>
                    <a:pt x="1416835" y="285482"/>
                    <a:pt x="1419612" y="292358"/>
                    <a:pt x="1419612" y="301217"/>
                  </a:cubicBezTo>
                  <a:cubicBezTo>
                    <a:pt x="1419612" y="310077"/>
                    <a:pt x="1416835" y="316953"/>
                    <a:pt x="1411149" y="321845"/>
                  </a:cubicBezTo>
                  <a:cubicBezTo>
                    <a:pt x="1405463" y="326870"/>
                    <a:pt x="1398058" y="329250"/>
                    <a:pt x="1388538" y="329250"/>
                  </a:cubicBezTo>
                  <a:cubicBezTo>
                    <a:pt x="1379017" y="329250"/>
                    <a:pt x="1371480" y="326738"/>
                    <a:pt x="1365795" y="321845"/>
                  </a:cubicBezTo>
                  <a:cubicBezTo>
                    <a:pt x="1360109" y="316953"/>
                    <a:pt x="1357332" y="310077"/>
                    <a:pt x="1357332" y="301350"/>
                  </a:cubicBezTo>
                  <a:cubicBezTo>
                    <a:pt x="1357332" y="295796"/>
                    <a:pt x="1358257" y="291168"/>
                    <a:pt x="1360241" y="287333"/>
                  </a:cubicBezTo>
                  <a:cubicBezTo>
                    <a:pt x="1361695" y="284556"/>
                    <a:pt x="1363679" y="282044"/>
                    <a:pt x="1366191" y="279796"/>
                  </a:cubicBezTo>
                  <a:cubicBezTo>
                    <a:pt x="1368703" y="277548"/>
                    <a:pt x="1371480" y="275962"/>
                    <a:pt x="1374522" y="274904"/>
                  </a:cubicBezTo>
                  <a:cubicBezTo>
                    <a:pt x="1378621" y="273714"/>
                    <a:pt x="1383249" y="272920"/>
                    <a:pt x="1388538" y="272920"/>
                  </a:cubicBezTo>
                  <a:close/>
                  <a:moveTo>
                    <a:pt x="1322688" y="272920"/>
                  </a:moveTo>
                  <a:cubicBezTo>
                    <a:pt x="1330489" y="272920"/>
                    <a:pt x="1336836" y="274904"/>
                    <a:pt x="1341729" y="278871"/>
                  </a:cubicBezTo>
                  <a:cubicBezTo>
                    <a:pt x="1344638" y="281251"/>
                    <a:pt x="1346886" y="284556"/>
                    <a:pt x="1348340" y="288920"/>
                  </a:cubicBezTo>
                  <a:lnTo>
                    <a:pt x="1335514" y="291565"/>
                  </a:lnTo>
                  <a:cubicBezTo>
                    <a:pt x="1334721" y="288788"/>
                    <a:pt x="1333134" y="286540"/>
                    <a:pt x="1330754" y="284821"/>
                  </a:cubicBezTo>
                  <a:cubicBezTo>
                    <a:pt x="1328374" y="283234"/>
                    <a:pt x="1325465" y="282309"/>
                    <a:pt x="1322027" y="282309"/>
                  </a:cubicBezTo>
                  <a:cubicBezTo>
                    <a:pt x="1317266" y="282309"/>
                    <a:pt x="1313432" y="283763"/>
                    <a:pt x="1310523" y="286672"/>
                  </a:cubicBezTo>
                  <a:cubicBezTo>
                    <a:pt x="1307614" y="289581"/>
                    <a:pt x="1306027" y="294341"/>
                    <a:pt x="1306027" y="300821"/>
                  </a:cubicBezTo>
                  <a:cubicBezTo>
                    <a:pt x="1306027" y="307697"/>
                    <a:pt x="1307481" y="312589"/>
                    <a:pt x="1310390" y="315630"/>
                  </a:cubicBezTo>
                  <a:cubicBezTo>
                    <a:pt x="1313299" y="318539"/>
                    <a:pt x="1317134" y="319994"/>
                    <a:pt x="1321762" y="319994"/>
                  </a:cubicBezTo>
                  <a:cubicBezTo>
                    <a:pt x="1325200" y="319994"/>
                    <a:pt x="1328109" y="319068"/>
                    <a:pt x="1330622" y="317217"/>
                  </a:cubicBezTo>
                  <a:cubicBezTo>
                    <a:pt x="1333134" y="315366"/>
                    <a:pt x="1334853" y="312457"/>
                    <a:pt x="1335911" y="308490"/>
                  </a:cubicBezTo>
                  <a:lnTo>
                    <a:pt x="1348472" y="311928"/>
                  </a:lnTo>
                  <a:cubicBezTo>
                    <a:pt x="1346489" y="317878"/>
                    <a:pt x="1343316" y="322374"/>
                    <a:pt x="1338820" y="325151"/>
                  </a:cubicBezTo>
                  <a:cubicBezTo>
                    <a:pt x="1334324" y="328060"/>
                    <a:pt x="1328638" y="329514"/>
                    <a:pt x="1321762" y="329514"/>
                  </a:cubicBezTo>
                  <a:cubicBezTo>
                    <a:pt x="1313299" y="329514"/>
                    <a:pt x="1306291" y="327002"/>
                    <a:pt x="1300738" y="322109"/>
                  </a:cubicBezTo>
                  <a:cubicBezTo>
                    <a:pt x="1295316" y="317217"/>
                    <a:pt x="1292540" y="310341"/>
                    <a:pt x="1292540" y="301746"/>
                  </a:cubicBezTo>
                  <a:cubicBezTo>
                    <a:pt x="1292540" y="292622"/>
                    <a:pt x="1295316" y="285614"/>
                    <a:pt x="1300738" y="280590"/>
                  </a:cubicBezTo>
                  <a:cubicBezTo>
                    <a:pt x="1306159" y="275565"/>
                    <a:pt x="1313696" y="272920"/>
                    <a:pt x="1322688" y="272920"/>
                  </a:cubicBezTo>
                  <a:close/>
                  <a:moveTo>
                    <a:pt x="1016180" y="134080"/>
                  </a:moveTo>
                  <a:lnTo>
                    <a:pt x="1016180" y="200723"/>
                  </a:lnTo>
                  <a:lnTo>
                    <a:pt x="1039055" y="200723"/>
                  </a:lnTo>
                  <a:cubicBezTo>
                    <a:pt x="1055584" y="200723"/>
                    <a:pt x="1066559" y="199533"/>
                    <a:pt x="1072113" y="197021"/>
                  </a:cubicBezTo>
                  <a:cubicBezTo>
                    <a:pt x="1077666" y="194508"/>
                    <a:pt x="1082030" y="190674"/>
                    <a:pt x="1085203" y="185517"/>
                  </a:cubicBezTo>
                  <a:cubicBezTo>
                    <a:pt x="1088377" y="180228"/>
                    <a:pt x="1089964" y="174145"/>
                    <a:pt x="1089964" y="167269"/>
                  </a:cubicBezTo>
                  <a:cubicBezTo>
                    <a:pt x="1089964" y="158674"/>
                    <a:pt x="1087716" y="151666"/>
                    <a:pt x="1083352" y="146113"/>
                  </a:cubicBezTo>
                  <a:cubicBezTo>
                    <a:pt x="1078856" y="140559"/>
                    <a:pt x="1073303" y="137121"/>
                    <a:pt x="1066559" y="135667"/>
                  </a:cubicBezTo>
                  <a:cubicBezTo>
                    <a:pt x="1061534" y="134609"/>
                    <a:pt x="1051485" y="134080"/>
                    <a:pt x="1036411" y="134080"/>
                  </a:cubicBezTo>
                  <a:close/>
                  <a:moveTo>
                    <a:pt x="822993" y="134080"/>
                  </a:moveTo>
                  <a:lnTo>
                    <a:pt x="822993" y="200723"/>
                  </a:lnTo>
                  <a:lnTo>
                    <a:pt x="845869" y="200723"/>
                  </a:lnTo>
                  <a:cubicBezTo>
                    <a:pt x="862398" y="200723"/>
                    <a:pt x="873373" y="199533"/>
                    <a:pt x="878926" y="197021"/>
                  </a:cubicBezTo>
                  <a:cubicBezTo>
                    <a:pt x="884480" y="194508"/>
                    <a:pt x="888843" y="190674"/>
                    <a:pt x="892017" y="185517"/>
                  </a:cubicBezTo>
                  <a:cubicBezTo>
                    <a:pt x="895190" y="180228"/>
                    <a:pt x="896777" y="174145"/>
                    <a:pt x="896777" y="167269"/>
                  </a:cubicBezTo>
                  <a:cubicBezTo>
                    <a:pt x="896777" y="158674"/>
                    <a:pt x="894529" y="151666"/>
                    <a:pt x="890166" y="146113"/>
                  </a:cubicBezTo>
                  <a:cubicBezTo>
                    <a:pt x="885670" y="140559"/>
                    <a:pt x="880116" y="137121"/>
                    <a:pt x="873373" y="135667"/>
                  </a:cubicBezTo>
                  <a:cubicBezTo>
                    <a:pt x="868348" y="134609"/>
                    <a:pt x="858298" y="134080"/>
                    <a:pt x="843224" y="134080"/>
                  </a:cubicBezTo>
                  <a:close/>
                  <a:moveTo>
                    <a:pt x="626501" y="103271"/>
                  </a:moveTo>
                  <a:lnTo>
                    <a:pt x="645278" y="103800"/>
                  </a:lnTo>
                  <a:lnTo>
                    <a:pt x="640121" y="319994"/>
                  </a:lnTo>
                  <a:lnTo>
                    <a:pt x="743524" y="319994"/>
                  </a:lnTo>
                  <a:lnTo>
                    <a:pt x="743524" y="338902"/>
                  </a:lnTo>
                  <a:lnTo>
                    <a:pt x="620948" y="338902"/>
                  </a:lnTo>
                  <a:close/>
                  <a:moveTo>
                    <a:pt x="475496" y="103271"/>
                  </a:moveTo>
                  <a:lnTo>
                    <a:pt x="494272" y="103800"/>
                  </a:lnTo>
                  <a:lnTo>
                    <a:pt x="489644" y="319994"/>
                  </a:lnTo>
                  <a:lnTo>
                    <a:pt x="583527" y="319994"/>
                  </a:lnTo>
                  <a:lnTo>
                    <a:pt x="583527" y="338902"/>
                  </a:lnTo>
                  <a:lnTo>
                    <a:pt x="470339" y="338902"/>
                  </a:lnTo>
                  <a:close/>
                  <a:moveTo>
                    <a:pt x="340754" y="103271"/>
                  </a:moveTo>
                  <a:lnTo>
                    <a:pt x="441645" y="332422"/>
                  </a:lnTo>
                  <a:lnTo>
                    <a:pt x="424191" y="338902"/>
                  </a:lnTo>
                  <a:lnTo>
                    <a:pt x="341019" y="150226"/>
                  </a:lnTo>
                  <a:lnTo>
                    <a:pt x="262871" y="334133"/>
                  </a:lnTo>
                  <a:lnTo>
                    <a:pt x="245285" y="327653"/>
                  </a:lnTo>
                  <a:close/>
                  <a:moveTo>
                    <a:pt x="1152640" y="94147"/>
                  </a:moveTo>
                  <a:lnTo>
                    <a:pt x="1317530" y="94147"/>
                  </a:lnTo>
                  <a:lnTo>
                    <a:pt x="1317530" y="133948"/>
                  </a:lnTo>
                  <a:lnTo>
                    <a:pt x="1256176" y="133948"/>
                  </a:lnTo>
                  <a:lnTo>
                    <a:pt x="1256176" y="329514"/>
                  </a:lnTo>
                  <a:lnTo>
                    <a:pt x="1214259" y="329514"/>
                  </a:lnTo>
                  <a:lnTo>
                    <a:pt x="1214259" y="133948"/>
                  </a:lnTo>
                  <a:lnTo>
                    <a:pt x="1152640" y="133948"/>
                  </a:lnTo>
                  <a:close/>
                  <a:moveTo>
                    <a:pt x="974396" y="94147"/>
                  </a:moveTo>
                  <a:lnTo>
                    <a:pt x="1041568" y="94147"/>
                  </a:lnTo>
                  <a:cubicBezTo>
                    <a:pt x="1067088" y="94147"/>
                    <a:pt x="1083617" y="95337"/>
                    <a:pt x="1091418" y="97717"/>
                  </a:cubicBezTo>
                  <a:cubicBezTo>
                    <a:pt x="1103319" y="101287"/>
                    <a:pt x="1113236" y="108956"/>
                    <a:pt x="1121302" y="120725"/>
                  </a:cubicBezTo>
                  <a:cubicBezTo>
                    <a:pt x="1129368" y="132493"/>
                    <a:pt x="1133335" y="147832"/>
                    <a:pt x="1133335" y="166608"/>
                  </a:cubicBezTo>
                  <a:cubicBezTo>
                    <a:pt x="1133335" y="181021"/>
                    <a:pt x="1131087" y="193186"/>
                    <a:pt x="1126459" y="203103"/>
                  </a:cubicBezTo>
                  <a:cubicBezTo>
                    <a:pt x="1121831" y="212888"/>
                    <a:pt x="1116013" y="220690"/>
                    <a:pt x="1108872" y="226243"/>
                  </a:cubicBezTo>
                  <a:cubicBezTo>
                    <a:pt x="1101732" y="231797"/>
                    <a:pt x="1094460" y="235631"/>
                    <a:pt x="1087187" y="237350"/>
                  </a:cubicBezTo>
                  <a:cubicBezTo>
                    <a:pt x="1077137" y="239598"/>
                    <a:pt x="1062725" y="240656"/>
                    <a:pt x="1043684" y="240656"/>
                  </a:cubicBezTo>
                  <a:lnTo>
                    <a:pt x="1016312" y="240656"/>
                  </a:lnTo>
                  <a:lnTo>
                    <a:pt x="1016312" y="329382"/>
                  </a:lnTo>
                  <a:lnTo>
                    <a:pt x="974396" y="329382"/>
                  </a:lnTo>
                  <a:close/>
                  <a:moveTo>
                    <a:pt x="781077" y="94147"/>
                  </a:moveTo>
                  <a:lnTo>
                    <a:pt x="848249" y="94147"/>
                  </a:lnTo>
                  <a:cubicBezTo>
                    <a:pt x="873769" y="94147"/>
                    <a:pt x="890298" y="95337"/>
                    <a:pt x="898099" y="97717"/>
                  </a:cubicBezTo>
                  <a:cubicBezTo>
                    <a:pt x="910000" y="101287"/>
                    <a:pt x="919917" y="108956"/>
                    <a:pt x="927983" y="120725"/>
                  </a:cubicBezTo>
                  <a:cubicBezTo>
                    <a:pt x="936049" y="132493"/>
                    <a:pt x="940016" y="147832"/>
                    <a:pt x="940016" y="166608"/>
                  </a:cubicBezTo>
                  <a:cubicBezTo>
                    <a:pt x="940016" y="181021"/>
                    <a:pt x="937768" y="193186"/>
                    <a:pt x="933140" y="203103"/>
                  </a:cubicBezTo>
                  <a:cubicBezTo>
                    <a:pt x="928512" y="212888"/>
                    <a:pt x="922694" y="220690"/>
                    <a:pt x="915554" y="226243"/>
                  </a:cubicBezTo>
                  <a:cubicBezTo>
                    <a:pt x="908413" y="231797"/>
                    <a:pt x="901141" y="235631"/>
                    <a:pt x="893868" y="237350"/>
                  </a:cubicBezTo>
                  <a:cubicBezTo>
                    <a:pt x="883819" y="239598"/>
                    <a:pt x="869406" y="240656"/>
                    <a:pt x="850365" y="240656"/>
                  </a:cubicBezTo>
                  <a:lnTo>
                    <a:pt x="822993" y="240656"/>
                  </a:lnTo>
                  <a:lnTo>
                    <a:pt x="822993" y="329382"/>
                  </a:lnTo>
                  <a:lnTo>
                    <a:pt x="781077" y="329382"/>
                  </a:lnTo>
                  <a:close/>
                  <a:moveTo>
                    <a:pt x="216459" y="18776"/>
                  </a:moveTo>
                  <a:cubicBezTo>
                    <a:pt x="107502" y="18776"/>
                    <a:pt x="18776" y="107502"/>
                    <a:pt x="18776" y="216458"/>
                  </a:cubicBezTo>
                  <a:cubicBezTo>
                    <a:pt x="18776" y="325415"/>
                    <a:pt x="107370" y="414141"/>
                    <a:pt x="216459" y="414141"/>
                  </a:cubicBezTo>
                  <a:lnTo>
                    <a:pt x="1468140" y="414141"/>
                  </a:lnTo>
                  <a:cubicBezTo>
                    <a:pt x="1577097" y="414141"/>
                    <a:pt x="1665823" y="325415"/>
                    <a:pt x="1665823" y="216458"/>
                  </a:cubicBezTo>
                  <a:cubicBezTo>
                    <a:pt x="1665823" y="107502"/>
                    <a:pt x="1577229" y="18776"/>
                    <a:pt x="1468140" y="18776"/>
                  </a:cubicBezTo>
                  <a:close/>
                  <a:moveTo>
                    <a:pt x="216459" y="0"/>
                  </a:moveTo>
                  <a:lnTo>
                    <a:pt x="1468140" y="0"/>
                  </a:lnTo>
                  <a:cubicBezTo>
                    <a:pt x="1587543" y="0"/>
                    <a:pt x="1684599" y="97056"/>
                    <a:pt x="1684599" y="216458"/>
                  </a:cubicBezTo>
                  <a:cubicBezTo>
                    <a:pt x="1684599" y="335861"/>
                    <a:pt x="1587543" y="432917"/>
                    <a:pt x="1468140" y="432917"/>
                  </a:cubicBezTo>
                  <a:lnTo>
                    <a:pt x="216459" y="432917"/>
                  </a:lnTo>
                  <a:cubicBezTo>
                    <a:pt x="97056" y="432917"/>
                    <a:pt x="0" y="335861"/>
                    <a:pt x="0" y="216458"/>
                  </a:cubicBezTo>
                  <a:cubicBezTo>
                    <a:pt x="0" y="97056"/>
                    <a:pt x="97056" y="0"/>
                    <a:pt x="21645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algn="r"/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95835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62" name="Rectangle 38">
            <a:extLst>
              <a:ext uri="{FF2B5EF4-FFF2-40B4-BE49-F238E27FC236}">
                <a16:creationId xmlns:a16="http://schemas.microsoft.com/office/drawing/2014/main" id="{8CF7B955-8AA8-4769-A340-CA22F1912CDD}"/>
              </a:ext>
            </a:extLst>
          </p:cNvPr>
          <p:cNvSpPr/>
          <p:nvPr/>
        </p:nvSpPr>
        <p:spPr>
          <a:xfrm>
            <a:off x="1590674" y="1641194"/>
            <a:ext cx="9915525" cy="12514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5" name="Group 50">
            <a:extLst>
              <a:ext uri="{FF2B5EF4-FFF2-40B4-BE49-F238E27FC236}">
                <a16:creationId xmlns:a16="http://schemas.microsoft.com/office/drawing/2014/main" id="{9DDA3646-D1D4-4D4B-91DC-B3DD27D69887}"/>
              </a:ext>
            </a:extLst>
          </p:cNvPr>
          <p:cNvGrpSpPr/>
          <p:nvPr/>
        </p:nvGrpSpPr>
        <p:grpSpPr>
          <a:xfrm>
            <a:off x="3066740" y="1816281"/>
            <a:ext cx="2150846" cy="901282"/>
            <a:chOff x="302738" y="4417056"/>
            <a:chExt cx="2851594" cy="901282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74A51253-9A3C-45EA-90A5-214B2A77AEC6}"/>
                </a:ext>
              </a:extLst>
            </p:cNvPr>
            <p:cNvSpPr txBox="1"/>
            <p:nvPr/>
          </p:nvSpPr>
          <p:spPr>
            <a:xfrm>
              <a:off x="302738" y="4417056"/>
              <a:ext cx="285159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69EFCBB2-2F65-4090-8BDB-BB8B3D9203AF}"/>
                </a:ext>
              </a:extLst>
            </p:cNvPr>
            <p:cNvSpPr txBox="1"/>
            <p:nvPr/>
          </p:nvSpPr>
          <p:spPr>
            <a:xfrm>
              <a:off x="302738" y="4672007"/>
              <a:ext cx="2851594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61" name="그룹 60">
            <a:extLst>
              <a:ext uri="{FF2B5EF4-FFF2-40B4-BE49-F238E27FC236}">
                <a16:creationId xmlns:a16="http://schemas.microsoft.com/office/drawing/2014/main" id="{28A1F564-750E-4CBA-99DB-7705D38AA861}"/>
              </a:ext>
            </a:extLst>
          </p:cNvPr>
          <p:cNvGrpSpPr/>
          <p:nvPr/>
        </p:nvGrpSpPr>
        <p:grpSpPr>
          <a:xfrm rot="1088606">
            <a:off x="576632" y="1430773"/>
            <a:ext cx="1916578" cy="1458752"/>
            <a:chOff x="4597972" y="1970578"/>
            <a:chExt cx="1916578" cy="1458752"/>
          </a:xfrm>
        </p:grpSpPr>
        <p:sp>
          <p:nvSpPr>
            <p:cNvPr id="53" name="자유형: 도형 52">
              <a:extLst>
                <a:ext uri="{FF2B5EF4-FFF2-40B4-BE49-F238E27FC236}">
                  <a16:creationId xmlns:a16="http://schemas.microsoft.com/office/drawing/2014/main" id="{02495151-98CC-461F-A8B4-1CE697A9E510}"/>
                </a:ext>
              </a:extLst>
            </p:cNvPr>
            <p:cNvSpPr/>
            <p:nvPr/>
          </p:nvSpPr>
          <p:spPr>
            <a:xfrm>
              <a:off x="4597972" y="1970578"/>
              <a:ext cx="1916578" cy="1458752"/>
            </a:xfrm>
            <a:custGeom>
              <a:avLst/>
              <a:gdLst>
                <a:gd name="connsiteX0" fmla="*/ 931644 w 1802957"/>
                <a:gd name="connsiteY0" fmla="*/ 15 h 1372275"/>
                <a:gd name="connsiteX1" fmla="*/ 1367511 w 1802957"/>
                <a:gd name="connsiteY1" fmla="*/ 32245 h 1372275"/>
                <a:gd name="connsiteX2" fmla="*/ 1425831 w 1802957"/>
                <a:gd name="connsiteY2" fmla="*/ 46057 h 1372275"/>
                <a:gd name="connsiteX3" fmla="*/ 1574702 w 1802957"/>
                <a:gd name="connsiteY3" fmla="*/ 96192 h 1372275"/>
                <a:gd name="connsiteX4" fmla="*/ 1737384 w 1802957"/>
                <a:gd name="connsiteY4" fmla="*/ 203113 h 1372275"/>
                <a:gd name="connsiteX5" fmla="*/ 1798774 w 1802957"/>
                <a:gd name="connsiteY5" fmla="*/ 320777 h 1372275"/>
                <a:gd name="connsiteX6" fmla="*/ 1791101 w 1802957"/>
                <a:gd name="connsiteY6" fmla="*/ 532571 h 1372275"/>
                <a:gd name="connsiteX7" fmla="*/ 1761940 w 1802957"/>
                <a:gd name="connsiteY7" fmla="*/ 664048 h 1372275"/>
                <a:gd name="connsiteX8" fmla="*/ 1688273 w 1802957"/>
                <a:gd name="connsiteY8" fmla="*/ 886074 h 1372275"/>
                <a:gd name="connsiteX9" fmla="*/ 1227849 w 1802957"/>
                <a:gd name="connsiteY9" fmla="*/ 1310175 h 1372275"/>
                <a:gd name="connsiteX10" fmla="*/ 1188969 w 1802957"/>
                <a:gd name="connsiteY10" fmla="*/ 1325010 h 1372275"/>
                <a:gd name="connsiteX11" fmla="*/ 1002754 w 1802957"/>
                <a:gd name="connsiteY11" fmla="*/ 1365937 h 1372275"/>
                <a:gd name="connsiteX12" fmla="*/ 820119 w 1802957"/>
                <a:gd name="connsiteY12" fmla="*/ 1370542 h 1372275"/>
                <a:gd name="connsiteX13" fmla="*/ 616510 w 1802957"/>
                <a:gd name="connsiteY13" fmla="*/ 1336777 h 1372275"/>
                <a:gd name="connsiteX14" fmla="*/ 225150 w 1802957"/>
                <a:gd name="connsiteY14" fmla="*/ 1076382 h 1372275"/>
                <a:gd name="connsiteX15" fmla="*/ 56840 w 1802957"/>
                <a:gd name="connsiteY15" fmla="*/ 744877 h 1372275"/>
                <a:gd name="connsiteX16" fmla="*/ 4658 w 1802957"/>
                <a:gd name="connsiteY16" fmla="*/ 502388 h 1372275"/>
                <a:gd name="connsiteX17" fmla="*/ 22052 w 1802957"/>
                <a:gd name="connsiteY17" fmla="*/ 348402 h 1372275"/>
                <a:gd name="connsiteX18" fmla="*/ 22052 w 1802957"/>
                <a:gd name="connsiteY18" fmla="*/ 336124 h 1372275"/>
                <a:gd name="connsiteX19" fmla="*/ 32795 w 1802957"/>
                <a:gd name="connsiteY19" fmla="*/ 132003 h 1372275"/>
                <a:gd name="connsiteX20" fmla="*/ 136135 w 1802957"/>
                <a:gd name="connsiteY20" fmla="*/ 48104 h 1372275"/>
                <a:gd name="connsiteX21" fmla="*/ 321327 w 1802957"/>
                <a:gd name="connsiteY21" fmla="*/ 17409 h 1372275"/>
                <a:gd name="connsiteX22" fmla="*/ 449223 w 1802957"/>
                <a:gd name="connsiteY22" fmla="*/ 72659 h 1372275"/>
                <a:gd name="connsiteX23" fmla="*/ 465082 w 1802957"/>
                <a:gd name="connsiteY23" fmla="*/ 76752 h 1372275"/>
                <a:gd name="connsiteX24" fmla="*/ 701944 w 1802957"/>
                <a:gd name="connsiteY24" fmla="*/ 22525 h 1372275"/>
                <a:gd name="connsiteX25" fmla="*/ 931644 w 1802957"/>
                <a:gd name="connsiteY25" fmla="*/ 15 h 1372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802957" h="1372275">
                  <a:moveTo>
                    <a:pt x="931644" y="15"/>
                  </a:moveTo>
                  <a:cubicBezTo>
                    <a:pt x="1096373" y="-497"/>
                    <a:pt x="1255986" y="12293"/>
                    <a:pt x="1367511" y="32245"/>
                  </a:cubicBezTo>
                  <a:cubicBezTo>
                    <a:pt x="1386951" y="35826"/>
                    <a:pt x="1406391" y="40941"/>
                    <a:pt x="1425831" y="46057"/>
                  </a:cubicBezTo>
                  <a:cubicBezTo>
                    <a:pt x="1476478" y="58847"/>
                    <a:pt x="1526613" y="75217"/>
                    <a:pt x="1574702" y="96192"/>
                  </a:cubicBezTo>
                  <a:cubicBezTo>
                    <a:pt x="1634556" y="122283"/>
                    <a:pt x="1691342" y="155024"/>
                    <a:pt x="1737384" y="203113"/>
                  </a:cubicBezTo>
                  <a:cubicBezTo>
                    <a:pt x="1769102" y="236366"/>
                    <a:pt x="1793659" y="274734"/>
                    <a:pt x="1798774" y="320777"/>
                  </a:cubicBezTo>
                  <a:cubicBezTo>
                    <a:pt x="1806448" y="391375"/>
                    <a:pt x="1803378" y="462485"/>
                    <a:pt x="1791101" y="532571"/>
                  </a:cubicBezTo>
                  <a:cubicBezTo>
                    <a:pt x="1783427" y="576567"/>
                    <a:pt x="1772172" y="620563"/>
                    <a:pt x="1761940" y="664048"/>
                  </a:cubicBezTo>
                  <a:cubicBezTo>
                    <a:pt x="1744035" y="740273"/>
                    <a:pt x="1724595" y="815476"/>
                    <a:pt x="1688273" y="886074"/>
                  </a:cubicBezTo>
                  <a:cubicBezTo>
                    <a:pt x="1586979" y="1084056"/>
                    <a:pt x="1436063" y="1228322"/>
                    <a:pt x="1227849" y="1310175"/>
                  </a:cubicBezTo>
                  <a:cubicBezTo>
                    <a:pt x="1215060" y="1315291"/>
                    <a:pt x="1201759" y="1319895"/>
                    <a:pt x="1188969" y="1325010"/>
                  </a:cubicBezTo>
                  <a:cubicBezTo>
                    <a:pt x="1189480" y="1326546"/>
                    <a:pt x="1056470" y="1362356"/>
                    <a:pt x="1002754" y="1365937"/>
                  </a:cubicBezTo>
                  <a:cubicBezTo>
                    <a:pt x="941875" y="1369518"/>
                    <a:pt x="880997" y="1375146"/>
                    <a:pt x="820119" y="1370542"/>
                  </a:cubicBezTo>
                  <a:cubicBezTo>
                    <a:pt x="751567" y="1365426"/>
                    <a:pt x="683016" y="1355705"/>
                    <a:pt x="616510" y="1336777"/>
                  </a:cubicBezTo>
                  <a:cubicBezTo>
                    <a:pt x="457919" y="1291758"/>
                    <a:pt x="327467" y="1205301"/>
                    <a:pt x="225150" y="1076382"/>
                  </a:cubicBezTo>
                  <a:cubicBezTo>
                    <a:pt x="146366" y="977135"/>
                    <a:pt x="94185" y="865099"/>
                    <a:pt x="56840" y="744877"/>
                  </a:cubicBezTo>
                  <a:cubicBezTo>
                    <a:pt x="32284" y="665582"/>
                    <a:pt x="15913" y="584241"/>
                    <a:pt x="4658" y="502388"/>
                  </a:cubicBezTo>
                  <a:cubicBezTo>
                    <a:pt x="-2504" y="449695"/>
                    <a:pt x="-4551" y="397513"/>
                    <a:pt x="22052" y="348402"/>
                  </a:cubicBezTo>
                  <a:cubicBezTo>
                    <a:pt x="24099" y="345332"/>
                    <a:pt x="23076" y="340216"/>
                    <a:pt x="22052" y="336124"/>
                  </a:cubicBezTo>
                  <a:cubicBezTo>
                    <a:pt x="3124" y="266549"/>
                    <a:pt x="6193" y="198508"/>
                    <a:pt x="32795" y="132003"/>
                  </a:cubicBezTo>
                  <a:cubicBezTo>
                    <a:pt x="51724" y="84937"/>
                    <a:pt x="91116" y="62939"/>
                    <a:pt x="136135" y="48104"/>
                  </a:cubicBezTo>
                  <a:cubicBezTo>
                    <a:pt x="196502" y="28152"/>
                    <a:pt x="257892" y="18432"/>
                    <a:pt x="321327" y="17409"/>
                  </a:cubicBezTo>
                  <a:cubicBezTo>
                    <a:pt x="372485" y="16897"/>
                    <a:pt x="414947" y="33779"/>
                    <a:pt x="449223" y="72659"/>
                  </a:cubicBezTo>
                  <a:cubicBezTo>
                    <a:pt x="452292" y="76241"/>
                    <a:pt x="460477" y="78287"/>
                    <a:pt x="465082" y="76752"/>
                  </a:cubicBezTo>
                  <a:cubicBezTo>
                    <a:pt x="542842" y="53220"/>
                    <a:pt x="622137" y="35314"/>
                    <a:pt x="701944" y="22525"/>
                  </a:cubicBezTo>
                  <a:cubicBezTo>
                    <a:pt x="777658" y="9735"/>
                    <a:pt x="854395" y="526"/>
                    <a:pt x="931644" y="15"/>
                  </a:cubicBezTo>
                  <a:close/>
                </a:path>
              </a:pathLst>
            </a:custGeom>
            <a:solidFill>
              <a:schemeClr val="bg1"/>
            </a:solidFill>
            <a:ln w="752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60" name="자유형: 도형 59">
              <a:extLst>
                <a:ext uri="{FF2B5EF4-FFF2-40B4-BE49-F238E27FC236}">
                  <a16:creationId xmlns:a16="http://schemas.microsoft.com/office/drawing/2014/main" id="{94CC9C9E-B383-4DA8-9C49-4068A2F1CAFA}"/>
                </a:ext>
              </a:extLst>
            </p:cNvPr>
            <p:cNvSpPr/>
            <p:nvPr/>
          </p:nvSpPr>
          <p:spPr>
            <a:xfrm>
              <a:off x="4656973" y="2013816"/>
              <a:ext cx="1802957" cy="1372275"/>
            </a:xfrm>
            <a:custGeom>
              <a:avLst/>
              <a:gdLst>
                <a:gd name="connsiteX0" fmla="*/ 1011962 w 1802957"/>
                <a:gd name="connsiteY0" fmla="*/ 100030 h 1372275"/>
                <a:gd name="connsiteX1" fmla="*/ 849279 w 1802957"/>
                <a:gd name="connsiteY1" fmla="*/ 110005 h 1372275"/>
                <a:gd name="connsiteX2" fmla="*/ 612417 w 1802957"/>
                <a:gd name="connsiteY2" fmla="*/ 141211 h 1372275"/>
                <a:gd name="connsiteX3" fmla="*/ 329512 w 1802957"/>
                <a:gd name="connsiteY3" fmla="*/ 216414 h 1372275"/>
                <a:gd name="connsiteX4" fmla="*/ 158644 w 1802957"/>
                <a:gd name="connsiteY4" fmla="*/ 329473 h 1372275"/>
                <a:gd name="connsiteX5" fmla="*/ 180643 w 1802957"/>
                <a:gd name="connsiteY5" fmla="*/ 568894 h 1372275"/>
                <a:gd name="connsiteX6" fmla="*/ 179107 w 1802957"/>
                <a:gd name="connsiteY6" fmla="*/ 559686 h 1372275"/>
                <a:gd name="connsiteX7" fmla="*/ 185758 w 1802957"/>
                <a:gd name="connsiteY7" fmla="*/ 484483 h 1372275"/>
                <a:gd name="connsiteX8" fmla="*/ 272215 w 1802957"/>
                <a:gd name="connsiteY8" fmla="*/ 393421 h 1372275"/>
                <a:gd name="connsiteX9" fmla="*/ 573025 w 1802957"/>
                <a:gd name="connsiteY9" fmla="*/ 277804 h 1372275"/>
                <a:gd name="connsiteX10" fmla="*/ 950572 w 1802957"/>
                <a:gd name="connsiteY10" fmla="*/ 233296 h 1372275"/>
                <a:gd name="connsiteX11" fmla="*/ 1281054 w 1802957"/>
                <a:gd name="connsiteY11" fmla="*/ 247621 h 1372275"/>
                <a:gd name="connsiteX12" fmla="*/ 1516893 w 1802957"/>
                <a:gd name="connsiteY12" fmla="*/ 303383 h 1372275"/>
                <a:gd name="connsiteX13" fmla="*/ 1620232 w 1802957"/>
                <a:gd name="connsiteY13" fmla="*/ 367331 h 1372275"/>
                <a:gd name="connsiteX14" fmla="*/ 1640184 w 1802957"/>
                <a:gd name="connsiteY14" fmla="*/ 440999 h 1372275"/>
                <a:gd name="connsiteX15" fmla="*/ 1633022 w 1802957"/>
                <a:gd name="connsiteY15" fmla="*/ 468112 h 1372275"/>
                <a:gd name="connsiteX16" fmla="*/ 1679064 w 1802957"/>
                <a:gd name="connsiteY16" fmla="*/ 371424 h 1372275"/>
                <a:gd name="connsiteX17" fmla="*/ 1665763 w 1802957"/>
                <a:gd name="connsiteY17" fmla="*/ 304918 h 1372275"/>
                <a:gd name="connsiteX18" fmla="*/ 1625860 w 1802957"/>
                <a:gd name="connsiteY18" fmla="*/ 255295 h 1372275"/>
                <a:gd name="connsiteX19" fmla="*/ 1436574 w 1802957"/>
                <a:gd name="connsiteY19" fmla="*/ 157583 h 1372275"/>
                <a:gd name="connsiteX20" fmla="*/ 1174645 w 1802957"/>
                <a:gd name="connsiteY20" fmla="*/ 108471 h 1372275"/>
                <a:gd name="connsiteX21" fmla="*/ 1011962 w 1802957"/>
                <a:gd name="connsiteY21" fmla="*/ 100030 h 1372275"/>
                <a:gd name="connsiteX22" fmla="*/ 965408 w 1802957"/>
                <a:gd name="connsiteY22" fmla="*/ 71636 h 1372275"/>
                <a:gd name="connsiteX23" fmla="*/ 1166971 w 1802957"/>
                <a:gd name="connsiteY23" fmla="*/ 78287 h 1372275"/>
                <a:gd name="connsiteX24" fmla="*/ 1421739 w 1802957"/>
                <a:gd name="connsiteY24" fmla="*/ 120748 h 1372275"/>
                <a:gd name="connsiteX25" fmla="*/ 1631487 w 1802957"/>
                <a:gd name="connsiteY25" fmla="*/ 219995 h 1372275"/>
                <a:gd name="connsiteX26" fmla="*/ 1698504 w 1802957"/>
                <a:gd name="connsiteY26" fmla="*/ 313103 h 1372275"/>
                <a:gd name="connsiteX27" fmla="*/ 1674972 w 1802957"/>
                <a:gd name="connsiteY27" fmla="*/ 445602 h 1372275"/>
                <a:gd name="connsiteX28" fmla="*/ 1550145 w 1802957"/>
                <a:gd name="connsiteY28" fmla="*/ 563778 h 1372275"/>
                <a:gd name="connsiteX29" fmla="*/ 1258544 w 1802957"/>
                <a:gd name="connsiteY29" fmla="*/ 672233 h 1372275"/>
                <a:gd name="connsiteX30" fmla="*/ 1054935 w 1802957"/>
                <a:gd name="connsiteY30" fmla="*/ 708044 h 1372275"/>
                <a:gd name="connsiteX31" fmla="*/ 766403 w 1802957"/>
                <a:gd name="connsiteY31" fmla="*/ 729530 h 1372275"/>
                <a:gd name="connsiteX32" fmla="*/ 517262 w 1802957"/>
                <a:gd name="connsiteY32" fmla="*/ 713671 h 1372275"/>
                <a:gd name="connsiteX33" fmla="*/ 267611 w 1802957"/>
                <a:gd name="connsiteY33" fmla="*/ 649212 h 1372275"/>
                <a:gd name="connsiteX34" fmla="*/ 156598 w 1802957"/>
                <a:gd name="connsiteY34" fmla="*/ 579637 h 1372275"/>
                <a:gd name="connsiteX35" fmla="*/ 139716 w 1802957"/>
                <a:gd name="connsiteY35" fmla="*/ 313615 h 1372275"/>
                <a:gd name="connsiteX36" fmla="*/ 316723 w 1802957"/>
                <a:gd name="connsiteY36" fmla="*/ 192370 h 1372275"/>
                <a:gd name="connsiteX37" fmla="*/ 587350 w 1802957"/>
                <a:gd name="connsiteY37" fmla="*/ 116656 h 1372275"/>
                <a:gd name="connsiteX38" fmla="*/ 800167 w 1802957"/>
                <a:gd name="connsiteY38" fmla="*/ 85450 h 1372275"/>
                <a:gd name="connsiteX39" fmla="*/ 965408 w 1802957"/>
                <a:gd name="connsiteY39" fmla="*/ 71636 h 1372275"/>
                <a:gd name="connsiteX40" fmla="*/ 995080 w 1802957"/>
                <a:gd name="connsiteY40" fmla="*/ 45546 h 1372275"/>
                <a:gd name="connsiteX41" fmla="*/ 795563 w 1802957"/>
                <a:gd name="connsiteY41" fmla="*/ 57823 h 1372275"/>
                <a:gd name="connsiteX42" fmla="*/ 461501 w 1802957"/>
                <a:gd name="connsiteY42" fmla="*/ 127911 h 1372275"/>
                <a:gd name="connsiteX43" fmla="*/ 420063 w 1802957"/>
                <a:gd name="connsiteY43" fmla="*/ 113586 h 1372275"/>
                <a:gd name="connsiteX44" fmla="*/ 344348 w 1802957"/>
                <a:gd name="connsiteY44" fmla="*/ 67032 h 1372275"/>
                <a:gd name="connsiteX45" fmla="*/ 287051 w 1802957"/>
                <a:gd name="connsiteY45" fmla="*/ 67543 h 1372275"/>
                <a:gd name="connsiteX46" fmla="*/ 135112 w 1802957"/>
                <a:gd name="connsiteY46" fmla="*/ 100285 h 1372275"/>
                <a:gd name="connsiteX47" fmla="*/ 70141 w 1802957"/>
                <a:gd name="connsiteY47" fmla="*/ 170883 h 1372275"/>
                <a:gd name="connsiteX48" fmla="*/ 62979 w 1802957"/>
                <a:gd name="connsiteY48" fmla="*/ 202090 h 1372275"/>
                <a:gd name="connsiteX49" fmla="*/ 74745 w 1802957"/>
                <a:gd name="connsiteY49" fmla="*/ 334589 h 1372275"/>
                <a:gd name="connsiteX50" fmla="*/ 73210 w 1802957"/>
                <a:gd name="connsiteY50" fmla="*/ 357099 h 1372275"/>
                <a:gd name="connsiteX51" fmla="*/ 52236 w 1802957"/>
                <a:gd name="connsiteY51" fmla="*/ 488575 h 1372275"/>
                <a:gd name="connsiteX52" fmla="*/ 88046 w 1802957"/>
                <a:gd name="connsiteY52" fmla="*/ 674279 h 1372275"/>
                <a:gd name="connsiteX53" fmla="*/ 221569 w 1802957"/>
                <a:gd name="connsiteY53" fmla="*/ 988390 h 1372275"/>
                <a:gd name="connsiteX54" fmla="*/ 614463 w 1802957"/>
                <a:gd name="connsiteY54" fmla="*/ 1285619 h 1372275"/>
                <a:gd name="connsiteX55" fmla="*/ 887136 w 1802957"/>
                <a:gd name="connsiteY55" fmla="*/ 1324499 h 1372275"/>
                <a:gd name="connsiteX56" fmla="*/ 951084 w 1802957"/>
                <a:gd name="connsiteY56" fmla="*/ 1321430 h 1372275"/>
                <a:gd name="connsiteX57" fmla="*/ 1274914 w 1802957"/>
                <a:gd name="connsiteY57" fmla="*/ 1237530 h 1372275"/>
                <a:gd name="connsiteX58" fmla="*/ 1683668 w 1802957"/>
                <a:gd name="connsiteY58" fmla="*/ 777619 h 1372275"/>
                <a:gd name="connsiteX59" fmla="*/ 1745058 w 1802957"/>
                <a:gd name="connsiteY59" fmla="*/ 521316 h 1372275"/>
                <a:gd name="connsiteX60" fmla="*/ 1755290 w 1802957"/>
                <a:gd name="connsiteY60" fmla="*/ 372446 h 1372275"/>
                <a:gd name="connsiteX61" fmla="*/ 1674972 w 1802957"/>
                <a:gd name="connsiteY61" fmla="*/ 210275 h 1372275"/>
                <a:gd name="connsiteX62" fmla="*/ 1535822 w 1802957"/>
                <a:gd name="connsiteY62" fmla="*/ 132003 h 1372275"/>
                <a:gd name="connsiteX63" fmla="*/ 1194596 w 1802957"/>
                <a:gd name="connsiteY63" fmla="*/ 54754 h 1372275"/>
                <a:gd name="connsiteX64" fmla="*/ 995080 w 1802957"/>
                <a:gd name="connsiteY64" fmla="*/ 45546 h 1372275"/>
                <a:gd name="connsiteX65" fmla="*/ 931644 w 1802957"/>
                <a:gd name="connsiteY65" fmla="*/ 15 h 1372275"/>
                <a:gd name="connsiteX66" fmla="*/ 1367511 w 1802957"/>
                <a:gd name="connsiteY66" fmla="*/ 32245 h 1372275"/>
                <a:gd name="connsiteX67" fmla="*/ 1425831 w 1802957"/>
                <a:gd name="connsiteY67" fmla="*/ 46057 h 1372275"/>
                <a:gd name="connsiteX68" fmla="*/ 1574702 w 1802957"/>
                <a:gd name="connsiteY68" fmla="*/ 96192 h 1372275"/>
                <a:gd name="connsiteX69" fmla="*/ 1737384 w 1802957"/>
                <a:gd name="connsiteY69" fmla="*/ 203113 h 1372275"/>
                <a:gd name="connsiteX70" fmla="*/ 1798774 w 1802957"/>
                <a:gd name="connsiteY70" fmla="*/ 320777 h 1372275"/>
                <a:gd name="connsiteX71" fmla="*/ 1791101 w 1802957"/>
                <a:gd name="connsiteY71" fmla="*/ 532571 h 1372275"/>
                <a:gd name="connsiteX72" fmla="*/ 1761940 w 1802957"/>
                <a:gd name="connsiteY72" fmla="*/ 664048 h 1372275"/>
                <a:gd name="connsiteX73" fmla="*/ 1688273 w 1802957"/>
                <a:gd name="connsiteY73" fmla="*/ 886074 h 1372275"/>
                <a:gd name="connsiteX74" fmla="*/ 1227849 w 1802957"/>
                <a:gd name="connsiteY74" fmla="*/ 1310175 h 1372275"/>
                <a:gd name="connsiteX75" fmla="*/ 1188969 w 1802957"/>
                <a:gd name="connsiteY75" fmla="*/ 1325010 h 1372275"/>
                <a:gd name="connsiteX76" fmla="*/ 1002754 w 1802957"/>
                <a:gd name="connsiteY76" fmla="*/ 1365937 h 1372275"/>
                <a:gd name="connsiteX77" fmla="*/ 820119 w 1802957"/>
                <a:gd name="connsiteY77" fmla="*/ 1370542 h 1372275"/>
                <a:gd name="connsiteX78" fmla="*/ 616510 w 1802957"/>
                <a:gd name="connsiteY78" fmla="*/ 1336777 h 1372275"/>
                <a:gd name="connsiteX79" fmla="*/ 225150 w 1802957"/>
                <a:gd name="connsiteY79" fmla="*/ 1076382 h 1372275"/>
                <a:gd name="connsiteX80" fmla="*/ 56840 w 1802957"/>
                <a:gd name="connsiteY80" fmla="*/ 744877 h 1372275"/>
                <a:gd name="connsiteX81" fmla="*/ 4658 w 1802957"/>
                <a:gd name="connsiteY81" fmla="*/ 502388 h 1372275"/>
                <a:gd name="connsiteX82" fmla="*/ 22052 w 1802957"/>
                <a:gd name="connsiteY82" fmla="*/ 348402 h 1372275"/>
                <a:gd name="connsiteX83" fmla="*/ 22052 w 1802957"/>
                <a:gd name="connsiteY83" fmla="*/ 336124 h 1372275"/>
                <a:gd name="connsiteX84" fmla="*/ 32795 w 1802957"/>
                <a:gd name="connsiteY84" fmla="*/ 132003 h 1372275"/>
                <a:gd name="connsiteX85" fmla="*/ 136135 w 1802957"/>
                <a:gd name="connsiteY85" fmla="*/ 48104 h 1372275"/>
                <a:gd name="connsiteX86" fmla="*/ 321327 w 1802957"/>
                <a:gd name="connsiteY86" fmla="*/ 17409 h 1372275"/>
                <a:gd name="connsiteX87" fmla="*/ 449223 w 1802957"/>
                <a:gd name="connsiteY87" fmla="*/ 72659 h 1372275"/>
                <a:gd name="connsiteX88" fmla="*/ 465082 w 1802957"/>
                <a:gd name="connsiteY88" fmla="*/ 76752 h 1372275"/>
                <a:gd name="connsiteX89" fmla="*/ 701944 w 1802957"/>
                <a:gd name="connsiteY89" fmla="*/ 22525 h 1372275"/>
                <a:gd name="connsiteX90" fmla="*/ 931644 w 1802957"/>
                <a:gd name="connsiteY90" fmla="*/ 15 h 1372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1802957" h="1372275">
                  <a:moveTo>
                    <a:pt x="1011962" y="100030"/>
                  </a:moveTo>
                  <a:cubicBezTo>
                    <a:pt x="957734" y="100157"/>
                    <a:pt x="903507" y="103355"/>
                    <a:pt x="849279" y="110005"/>
                  </a:cubicBezTo>
                  <a:cubicBezTo>
                    <a:pt x="769984" y="119725"/>
                    <a:pt x="691201" y="129446"/>
                    <a:pt x="612417" y="141211"/>
                  </a:cubicBezTo>
                  <a:cubicBezTo>
                    <a:pt x="515728" y="156048"/>
                    <a:pt x="420574" y="179069"/>
                    <a:pt x="329512" y="216414"/>
                  </a:cubicBezTo>
                  <a:cubicBezTo>
                    <a:pt x="265565" y="244039"/>
                    <a:pt x="205709" y="277804"/>
                    <a:pt x="158644" y="329473"/>
                  </a:cubicBezTo>
                  <a:cubicBezTo>
                    <a:pt x="84976" y="409280"/>
                    <a:pt x="107486" y="500854"/>
                    <a:pt x="180643" y="568894"/>
                  </a:cubicBezTo>
                  <a:cubicBezTo>
                    <a:pt x="179619" y="563778"/>
                    <a:pt x="179619" y="561731"/>
                    <a:pt x="179107" y="559686"/>
                  </a:cubicBezTo>
                  <a:cubicBezTo>
                    <a:pt x="170922" y="533595"/>
                    <a:pt x="173992" y="508527"/>
                    <a:pt x="185758" y="484483"/>
                  </a:cubicBezTo>
                  <a:cubicBezTo>
                    <a:pt x="204687" y="445091"/>
                    <a:pt x="236404" y="417466"/>
                    <a:pt x="272215" y="393421"/>
                  </a:cubicBezTo>
                  <a:cubicBezTo>
                    <a:pt x="363789" y="332031"/>
                    <a:pt x="467128" y="301337"/>
                    <a:pt x="573025" y="277804"/>
                  </a:cubicBezTo>
                  <a:cubicBezTo>
                    <a:pt x="697339" y="250690"/>
                    <a:pt x="823188" y="237389"/>
                    <a:pt x="950572" y="233296"/>
                  </a:cubicBezTo>
                  <a:cubicBezTo>
                    <a:pt x="1061074" y="229716"/>
                    <a:pt x="1171575" y="233296"/>
                    <a:pt x="1281054" y="247621"/>
                  </a:cubicBezTo>
                  <a:cubicBezTo>
                    <a:pt x="1361372" y="258364"/>
                    <a:pt x="1441179" y="273712"/>
                    <a:pt x="1516893" y="303383"/>
                  </a:cubicBezTo>
                  <a:cubicBezTo>
                    <a:pt x="1555261" y="318730"/>
                    <a:pt x="1592096" y="336124"/>
                    <a:pt x="1620232" y="367331"/>
                  </a:cubicBezTo>
                  <a:cubicBezTo>
                    <a:pt x="1639672" y="388305"/>
                    <a:pt x="1647346" y="412862"/>
                    <a:pt x="1640184" y="440999"/>
                  </a:cubicBezTo>
                  <a:cubicBezTo>
                    <a:pt x="1638138" y="449184"/>
                    <a:pt x="1636091" y="457369"/>
                    <a:pt x="1633022" y="468112"/>
                  </a:cubicBezTo>
                  <a:cubicBezTo>
                    <a:pt x="1654508" y="445602"/>
                    <a:pt x="1674972" y="399560"/>
                    <a:pt x="1679064" y="371424"/>
                  </a:cubicBezTo>
                  <a:cubicBezTo>
                    <a:pt x="1682134" y="347379"/>
                    <a:pt x="1679064" y="324870"/>
                    <a:pt x="1665763" y="304918"/>
                  </a:cubicBezTo>
                  <a:cubicBezTo>
                    <a:pt x="1653997" y="287013"/>
                    <a:pt x="1641207" y="269619"/>
                    <a:pt x="1625860" y="255295"/>
                  </a:cubicBezTo>
                  <a:cubicBezTo>
                    <a:pt x="1572144" y="205159"/>
                    <a:pt x="1505638" y="179069"/>
                    <a:pt x="1436574" y="157583"/>
                  </a:cubicBezTo>
                  <a:cubicBezTo>
                    <a:pt x="1351140" y="131492"/>
                    <a:pt x="1263660" y="117679"/>
                    <a:pt x="1174645" y="108471"/>
                  </a:cubicBezTo>
                  <a:cubicBezTo>
                    <a:pt x="1120417" y="102843"/>
                    <a:pt x="1066190" y="99902"/>
                    <a:pt x="1011962" y="100030"/>
                  </a:cubicBezTo>
                  <a:close/>
                  <a:moveTo>
                    <a:pt x="965408" y="71636"/>
                  </a:moveTo>
                  <a:cubicBezTo>
                    <a:pt x="1032425" y="70614"/>
                    <a:pt x="1099954" y="74194"/>
                    <a:pt x="1166971" y="78287"/>
                  </a:cubicBezTo>
                  <a:cubicBezTo>
                    <a:pt x="1252917" y="83403"/>
                    <a:pt x="1338351" y="97727"/>
                    <a:pt x="1421739" y="120748"/>
                  </a:cubicBezTo>
                  <a:cubicBezTo>
                    <a:pt x="1496941" y="141723"/>
                    <a:pt x="1570097" y="168837"/>
                    <a:pt x="1631487" y="219995"/>
                  </a:cubicBezTo>
                  <a:cubicBezTo>
                    <a:pt x="1661671" y="245063"/>
                    <a:pt x="1686738" y="274734"/>
                    <a:pt x="1698504" y="313103"/>
                  </a:cubicBezTo>
                  <a:cubicBezTo>
                    <a:pt x="1712829" y="360680"/>
                    <a:pt x="1700039" y="405188"/>
                    <a:pt x="1674972" y="445602"/>
                  </a:cubicBezTo>
                  <a:cubicBezTo>
                    <a:pt x="1643765" y="495226"/>
                    <a:pt x="1602327" y="535641"/>
                    <a:pt x="1550145" y="563778"/>
                  </a:cubicBezTo>
                  <a:cubicBezTo>
                    <a:pt x="1458061" y="612890"/>
                    <a:pt x="1361372" y="651258"/>
                    <a:pt x="1258544" y="672233"/>
                  </a:cubicBezTo>
                  <a:cubicBezTo>
                    <a:pt x="1191016" y="686046"/>
                    <a:pt x="1122975" y="699347"/>
                    <a:pt x="1054935" y="708044"/>
                  </a:cubicBezTo>
                  <a:cubicBezTo>
                    <a:pt x="992011" y="716229"/>
                    <a:pt x="825746" y="729530"/>
                    <a:pt x="766403" y="729530"/>
                  </a:cubicBezTo>
                  <a:cubicBezTo>
                    <a:pt x="728034" y="729530"/>
                    <a:pt x="600139" y="722368"/>
                    <a:pt x="517262" y="713671"/>
                  </a:cubicBezTo>
                  <a:cubicBezTo>
                    <a:pt x="431317" y="704974"/>
                    <a:pt x="347930" y="684511"/>
                    <a:pt x="267611" y="649212"/>
                  </a:cubicBezTo>
                  <a:cubicBezTo>
                    <a:pt x="226173" y="631306"/>
                    <a:pt x="190362" y="608285"/>
                    <a:pt x="156598" y="579637"/>
                  </a:cubicBezTo>
                  <a:cubicBezTo>
                    <a:pt x="72187" y="506992"/>
                    <a:pt x="67583" y="397514"/>
                    <a:pt x="139716" y="313615"/>
                  </a:cubicBezTo>
                  <a:cubicBezTo>
                    <a:pt x="187804" y="257340"/>
                    <a:pt x="249706" y="221018"/>
                    <a:pt x="316723" y="192370"/>
                  </a:cubicBezTo>
                  <a:cubicBezTo>
                    <a:pt x="403691" y="155025"/>
                    <a:pt x="494753" y="132004"/>
                    <a:pt x="587350" y="116656"/>
                  </a:cubicBezTo>
                  <a:cubicBezTo>
                    <a:pt x="657948" y="104889"/>
                    <a:pt x="729058" y="94146"/>
                    <a:pt x="800167" y="85450"/>
                  </a:cubicBezTo>
                  <a:cubicBezTo>
                    <a:pt x="854906" y="78799"/>
                    <a:pt x="910157" y="72660"/>
                    <a:pt x="965408" y="71636"/>
                  </a:cubicBezTo>
                  <a:close/>
                  <a:moveTo>
                    <a:pt x="995080" y="45546"/>
                  </a:moveTo>
                  <a:cubicBezTo>
                    <a:pt x="928574" y="46057"/>
                    <a:pt x="862069" y="50150"/>
                    <a:pt x="795563" y="57823"/>
                  </a:cubicBezTo>
                  <a:cubicBezTo>
                    <a:pt x="681992" y="70613"/>
                    <a:pt x="570467" y="94146"/>
                    <a:pt x="461501" y="127911"/>
                  </a:cubicBezTo>
                  <a:cubicBezTo>
                    <a:pt x="438480" y="135072"/>
                    <a:pt x="434898" y="132515"/>
                    <a:pt x="420063" y="113586"/>
                  </a:cubicBezTo>
                  <a:cubicBezTo>
                    <a:pt x="400622" y="89030"/>
                    <a:pt x="378112" y="68055"/>
                    <a:pt x="344348" y="67032"/>
                  </a:cubicBezTo>
                  <a:cubicBezTo>
                    <a:pt x="325420" y="66521"/>
                    <a:pt x="305980" y="66521"/>
                    <a:pt x="287051" y="67543"/>
                  </a:cubicBezTo>
                  <a:cubicBezTo>
                    <a:pt x="234870" y="70613"/>
                    <a:pt x="184223" y="82379"/>
                    <a:pt x="135112" y="100285"/>
                  </a:cubicBezTo>
                  <a:cubicBezTo>
                    <a:pt x="100836" y="113074"/>
                    <a:pt x="80373" y="137118"/>
                    <a:pt x="70141" y="170883"/>
                  </a:cubicBezTo>
                  <a:cubicBezTo>
                    <a:pt x="67072" y="181114"/>
                    <a:pt x="64514" y="191346"/>
                    <a:pt x="62979" y="202090"/>
                  </a:cubicBezTo>
                  <a:cubicBezTo>
                    <a:pt x="57863" y="247109"/>
                    <a:pt x="54794" y="291616"/>
                    <a:pt x="74745" y="334589"/>
                  </a:cubicBezTo>
                  <a:cubicBezTo>
                    <a:pt x="77303" y="340728"/>
                    <a:pt x="76791" y="351471"/>
                    <a:pt x="73210" y="357099"/>
                  </a:cubicBezTo>
                  <a:cubicBezTo>
                    <a:pt x="46608" y="398025"/>
                    <a:pt x="45073" y="443044"/>
                    <a:pt x="52236" y="488575"/>
                  </a:cubicBezTo>
                  <a:cubicBezTo>
                    <a:pt x="62467" y="550477"/>
                    <a:pt x="73210" y="612890"/>
                    <a:pt x="88046" y="674279"/>
                  </a:cubicBezTo>
                  <a:cubicBezTo>
                    <a:pt x="114648" y="786315"/>
                    <a:pt x="158133" y="891701"/>
                    <a:pt x="221569" y="988390"/>
                  </a:cubicBezTo>
                  <a:cubicBezTo>
                    <a:pt x="316723" y="1134191"/>
                    <a:pt x="447688" y="1234461"/>
                    <a:pt x="614463" y="1285619"/>
                  </a:cubicBezTo>
                  <a:cubicBezTo>
                    <a:pt x="702967" y="1312733"/>
                    <a:pt x="794540" y="1323476"/>
                    <a:pt x="887136" y="1324499"/>
                  </a:cubicBezTo>
                  <a:cubicBezTo>
                    <a:pt x="908622" y="1323476"/>
                    <a:pt x="929597" y="1322453"/>
                    <a:pt x="951084" y="1321430"/>
                  </a:cubicBezTo>
                  <a:cubicBezTo>
                    <a:pt x="1064655" y="1314779"/>
                    <a:pt x="1173110" y="1287666"/>
                    <a:pt x="1274914" y="1237530"/>
                  </a:cubicBezTo>
                  <a:cubicBezTo>
                    <a:pt x="1472897" y="1139306"/>
                    <a:pt x="1604885" y="981740"/>
                    <a:pt x="1683668" y="777619"/>
                  </a:cubicBezTo>
                  <a:cubicBezTo>
                    <a:pt x="1715386" y="695254"/>
                    <a:pt x="1735338" y="609308"/>
                    <a:pt x="1745058" y="521316"/>
                  </a:cubicBezTo>
                  <a:cubicBezTo>
                    <a:pt x="1750685" y="472204"/>
                    <a:pt x="1753243" y="422070"/>
                    <a:pt x="1755290" y="372446"/>
                  </a:cubicBezTo>
                  <a:cubicBezTo>
                    <a:pt x="1757848" y="303894"/>
                    <a:pt x="1727153" y="251713"/>
                    <a:pt x="1674972" y="210275"/>
                  </a:cubicBezTo>
                  <a:cubicBezTo>
                    <a:pt x="1632510" y="176511"/>
                    <a:pt x="1585445" y="151955"/>
                    <a:pt x="1535822" y="132003"/>
                  </a:cubicBezTo>
                  <a:cubicBezTo>
                    <a:pt x="1426343" y="88007"/>
                    <a:pt x="1311749" y="66521"/>
                    <a:pt x="1194596" y="54754"/>
                  </a:cubicBezTo>
                  <a:cubicBezTo>
                    <a:pt x="1128091" y="48104"/>
                    <a:pt x="1061586" y="45034"/>
                    <a:pt x="995080" y="45546"/>
                  </a:cubicBezTo>
                  <a:close/>
                  <a:moveTo>
                    <a:pt x="931644" y="15"/>
                  </a:moveTo>
                  <a:cubicBezTo>
                    <a:pt x="1096373" y="-497"/>
                    <a:pt x="1255986" y="12293"/>
                    <a:pt x="1367511" y="32245"/>
                  </a:cubicBezTo>
                  <a:cubicBezTo>
                    <a:pt x="1386951" y="35826"/>
                    <a:pt x="1406391" y="40941"/>
                    <a:pt x="1425831" y="46057"/>
                  </a:cubicBezTo>
                  <a:cubicBezTo>
                    <a:pt x="1476478" y="58847"/>
                    <a:pt x="1526613" y="75217"/>
                    <a:pt x="1574702" y="96192"/>
                  </a:cubicBezTo>
                  <a:cubicBezTo>
                    <a:pt x="1634556" y="122283"/>
                    <a:pt x="1691342" y="155024"/>
                    <a:pt x="1737384" y="203113"/>
                  </a:cubicBezTo>
                  <a:cubicBezTo>
                    <a:pt x="1769102" y="236366"/>
                    <a:pt x="1793659" y="274734"/>
                    <a:pt x="1798774" y="320777"/>
                  </a:cubicBezTo>
                  <a:cubicBezTo>
                    <a:pt x="1806448" y="391375"/>
                    <a:pt x="1803378" y="462485"/>
                    <a:pt x="1791101" y="532571"/>
                  </a:cubicBezTo>
                  <a:cubicBezTo>
                    <a:pt x="1783427" y="576567"/>
                    <a:pt x="1772172" y="620563"/>
                    <a:pt x="1761940" y="664048"/>
                  </a:cubicBezTo>
                  <a:cubicBezTo>
                    <a:pt x="1744035" y="740273"/>
                    <a:pt x="1724595" y="815476"/>
                    <a:pt x="1688273" y="886074"/>
                  </a:cubicBezTo>
                  <a:cubicBezTo>
                    <a:pt x="1586979" y="1084056"/>
                    <a:pt x="1436063" y="1228322"/>
                    <a:pt x="1227849" y="1310175"/>
                  </a:cubicBezTo>
                  <a:cubicBezTo>
                    <a:pt x="1215060" y="1315291"/>
                    <a:pt x="1201759" y="1319895"/>
                    <a:pt x="1188969" y="1325010"/>
                  </a:cubicBezTo>
                  <a:cubicBezTo>
                    <a:pt x="1189480" y="1326546"/>
                    <a:pt x="1056470" y="1362356"/>
                    <a:pt x="1002754" y="1365937"/>
                  </a:cubicBezTo>
                  <a:cubicBezTo>
                    <a:pt x="941875" y="1369518"/>
                    <a:pt x="880997" y="1375146"/>
                    <a:pt x="820119" y="1370542"/>
                  </a:cubicBezTo>
                  <a:cubicBezTo>
                    <a:pt x="751567" y="1365426"/>
                    <a:pt x="683016" y="1355705"/>
                    <a:pt x="616510" y="1336777"/>
                  </a:cubicBezTo>
                  <a:cubicBezTo>
                    <a:pt x="457919" y="1291758"/>
                    <a:pt x="327467" y="1205301"/>
                    <a:pt x="225150" y="1076382"/>
                  </a:cubicBezTo>
                  <a:cubicBezTo>
                    <a:pt x="146366" y="977135"/>
                    <a:pt x="94185" y="865099"/>
                    <a:pt x="56840" y="744877"/>
                  </a:cubicBezTo>
                  <a:cubicBezTo>
                    <a:pt x="32284" y="665582"/>
                    <a:pt x="15913" y="584241"/>
                    <a:pt x="4658" y="502388"/>
                  </a:cubicBezTo>
                  <a:cubicBezTo>
                    <a:pt x="-2504" y="449695"/>
                    <a:pt x="-4551" y="397513"/>
                    <a:pt x="22052" y="348402"/>
                  </a:cubicBezTo>
                  <a:cubicBezTo>
                    <a:pt x="24099" y="345332"/>
                    <a:pt x="23076" y="340216"/>
                    <a:pt x="22052" y="336124"/>
                  </a:cubicBezTo>
                  <a:cubicBezTo>
                    <a:pt x="3124" y="266549"/>
                    <a:pt x="6193" y="198508"/>
                    <a:pt x="32795" y="132003"/>
                  </a:cubicBezTo>
                  <a:cubicBezTo>
                    <a:pt x="51724" y="84937"/>
                    <a:pt x="91116" y="62939"/>
                    <a:pt x="136135" y="48104"/>
                  </a:cubicBezTo>
                  <a:cubicBezTo>
                    <a:pt x="196502" y="28152"/>
                    <a:pt x="257892" y="18432"/>
                    <a:pt x="321327" y="17409"/>
                  </a:cubicBezTo>
                  <a:cubicBezTo>
                    <a:pt x="372485" y="16897"/>
                    <a:pt x="414947" y="33779"/>
                    <a:pt x="449223" y="72659"/>
                  </a:cubicBezTo>
                  <a:cubicBezTo>
                    <a:pt x="452292" y="76241"/>
                    <a:pt x="460477" y="78287"/>
                    <a:pt x="465082" y="76752"/>
                  </a:cubicBezTo>
                  <a:cubicBezTo>
                    <a:pt x="542842" y="53220"/>
                    <a:pt x="622137" y="35314"/>
                    <a:pt x="701944" y="22525"/>
                  </a:cubicBezTo>
                  <a:cubicBezTo>
                    <a:pt x="777658" y="9735"/>
                    <a:pt x="854395" y="526"/>
                    <a:pt x="931644" y="15"/>
                  </a:cubicBezTo>
                  <a:close/>
                </a:path>
              </a:pathLst>
            </a:custGeom>
            <a:solidFill>
              <a:schemeClr val="accent1"/>
            </a:solidFill>
            <a:ln w="752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58" name="자유형: 도형 57">
              <a:extLst>
                <a:ext uri="{FF2B5EF4-FFF2-40B4-BE49-F238E27FC236}">
                  <a16:creationId xmlns:a16="http://schemas.microsoft.com/office/drawing/2014/main" id="{D2751DAC-BD73-4E8D-B8ED-0DAEF81D3609}"/>
                </a:ext>
              </a:extLst>
            </p:cNvPr>
            <p:cNvSpPr/>
            <p:nvPr/>
          </p:nvSpPr>
          <p:spPr>
            <a:xfrm>
              <a:off x="4705540" y="2059306"/>
              <a:ext cx="1706870" cy="1279008"/>
            </a:xfrm>
            <a:custGeom>
              <a:avLst/>
              <a:gdLst>
                <a:gd name="connsiteX0" fmla="*/ 130156 w 1706870"/>
                <a:gd name="connsiteY0" fmla="*/ 90797 h 1279008"/>
                <a:gd name="connsiteX1" fmla="*/ 111100 w 1706870"/>
                <a:gd name="connsiteY1" fmla="*/ 101860 h 1279008"/>
                <a:gd name="connsiteX2" fmla="*/ 72220 w 1706870"/>
                <a:gd name="connsiteY2" fmla="*/ 192410 h 1279008"/>
                <a:gd name="connsiteX3" fmla="*/ 72220 w 1706870"/>
                <a:gd name="connsiteY3" fmla="*/ 199060 h 1279008"/>
                <a:gd name="connsiteX4" fmla="*/ 85010 w 1706870"/>
                <a:gd name="connsiteY4" fmla="*/ 226174 h 1279008"/>
                <a:gd name="connsiteX5" fmla="*/ 115705 w 1706870"/>
                <a:gd name="connsiteY5" fmla="*/ 221058 h 1279008"/>
                <a:gd name="connsiteX6" fmla="*/ 175048 w 1706870"/>
                <a:gd name="connsiteY6" fmla="*/ 183201 h 1279008"/>
                <a:gd name="connsiteX7" fmla="*/ 189884 w 1706870"/>
                <a:gd name="connsiteY7" fmla="*/ 150972 h 1279008"/>
                <a:gd name="connsiteX8" fmla="*/ 151515 w 1706870"/>
                <a:gd name="connsiteY8" fmla="*/ 97767 h 1279008"/>
                <a:gd name="connsiteX9" fmla="*/ 130156 w 1706870"/>
                <a:gd name="connsiteY9" fmla="*/ 90797 h 1279008"/>
                <a:gd name="connsiteX10" fmla="*/ 963394 w 1706870"/>
                <a:gd name="connsiteY10" fmla="*/ 56072 h 1279008"/>
                <a:gd name="connsiteX11" fmla="*/ 1126076 w 1706870"/>
                <a:gd name="connsiteY11" fmla="*/ 64513 h 1279008"/>
                <a:gd name="connsiteX12" fmla="*/ 1388006 w 1706870"/>
                <a:gd name="connsiteY12" fmla="*/ 113625 h 1279008"/>
                <a:gd name="connsiteX13" fmla="*/ 1577291 w 1706870"/>
                <a:gd name="connsiteY13" fmla="*/ 211337 h 1279008"/>
                <a:gd name="connsiteX14" fmla="*/ 1617195 w 1706870"/>
                <a:gd name="connsiteY14" fmla="*/ 260960 h 1279008"/>
                <a:gd name="connsiteX15" fmla="*/ 1630496 w 1706870"/>
                <a:gd name="connsiteY15" fmla="*/ 327466 h 1279008"/>
                <a:gd name="connsiteX16" fmla="*/ 1584453 w 1706870"/>
                <a:gd name="connsiteY16" fmla="*/ 424155 h 1279008"/>
                <a:gd name="connsiteX17" fmla="*/ 1591616 w 1706870"/>
                <a:gd name="connsiteY17" fmla="*/ 397041 h 1279008"/>
                <a:gd name="connsiteX18" fmla="*/ 1571664 w 1706870"/>
                <a:gd name="connsiteY18" fmla="*/ 323374 h 1279008"/>
                <a:gd name="connsiteX19" fmla="*/ 1468324 w 1706870"/>
                <a:gd name="connsiteY19" fmla="*/ 259426 h 1279008"/>
                <a:gd name="connsiteX20" fmla="*/ 1232486 w 1706870"/>
                <a:gd name="connsiteY20" fmla="*/ 203663 h 1279008"/>
                <a:gd name="connsiteX21" fmla="*/ 902004 w 1706870"/>
                <a:gd name="connsiteY21" fmla="*/ 189339 h 1279008"/>
                <a:gd name="connsiteX22" fmla="*/ 524457 w 1706870"/>
                <a:gd name="connsiteY22" fmla="*/ 233847 h 1279008"/>
                <a:gd name="connsiteX23" fmla="*/ 223136 w 1706870"/>
                <a:gd name="connsiteY23" fmla="*/ 348441 h 1279008"/>
                <a:gd name="connsiteX24" fmla="*/ 136678 w 1706870"/>
                <a:gd name="connsiteY24" fmla="*/ 439503 h 1279008"/>
                <a:gd name="connsiteX25" fmla="*/ 130028 w 1706870"/>
                <a:gd name="connsiteY25" fmla="*/ 514705 h 1279008"/>
                <a:gd name="connsiteX26" fmla="*/ 132074 w 1706870"/>
                <a:gd name="connsiteY26" fmla="*/ 523402 h 1279008"/>
                <a:gd name="connsiteX27" fmla="*/ 110076 w 1706870"/>
                <a:gd name="connsiteY27" fmla="*/ 283981 h 1279008"/>
                <a:gd name="connsiteX28" fmla="*/ 280944 w 1706870"/>
                <a:gd name="connsiteY28" fmla="*/ 172457 h 1279008"/>
                <a:gd name="connsiteX29" fmla="*/ 563849 w 1706870"/>
                <a:gd name="connsiteY29" fmla="*/ 97255 h 1279008"/>
                <a:gd name="connsiteX30" fmla="*/ 800711 w 1706870"/>
                <a:gd name="connsiteY30" fmla="*/ 66048 h 1279008"/>
                <a:gd name="connsiteX31" fmla="*/ 963394 w 1706870"/>
                <a:gd name="connsiteY31" fmla="*/ 56072 h 1279008"/>
                <a:gd name="connsiteX32" fmla="*/ 916329 w 1706870"/>
                <a:gd name="connsiteY32" fmla="*/ 26145 h 1279008"/>
                <a:gd name="connsiteX33" fmla="*/ 751088 w 1706870"/>
                <a:gd name="connsiteY33" fmla="*/ 39958 h 1279008"/>
                <a:gd name="connsiteX34" fmla="*/ 538271 w 1706870"/>
                <a:gd name="connsiteY34" fmla="*/ 71165 h 1279008"/>
                <a:gd name="connsiteX35" fmla="*/ 267644 w 1706870"/>
                <a:gd name="connsiteY35" fmla="*/ 146879 h 1279008"/>
                <a:gd name="connsiteX36" fmla="*/ 90637 w 1706870"/>
                <a:gd name="connsiteY36" fmla="*/ 268123 h 1279008"/>
                <a:gd name="connsiteX37" fmla="*/ 107519 w 1706870"/>
                <a:gd name="connsiteY37" fmla="*/ 534146 h 1279008"/>
                <a:gd name="connsiteX38" fmla="*/ 218532 w 1706870"/>
                <a:gd name="connsiteY38" fmla="*/ 603721 h 1279008"/>
                <a:gd name="connsiteX39" fmla="*/ 468184 w 1706870"/>
                <a:gd name="connsiteY39" fmla="*/ 668180 h 1279008"/>
                <a:gd name="connsiteX40" fmla="*/ 719370 w 1706870"/>
                <a:gd name="connsiteY40" fmla="*/ 681993 h 1279008"/>
                <a:gd name="connsiteX41" fmla="*/ 1005856 w 1706870"/>
                <a:gd name="connsiteY41" fmla="*/ 662553 h 1279008"/>
                <a:gd name="connsiteX42" fmla="*/ 1209465 w 1706870"/>
                <a:gd name="connsiteY42" fmla="*/ 626742 h 1279008"/>
                <a:gd name="connsiteX43" fmla="*/ 1501066 w 1706870"/>
                <a:gd name="connsiteY43" fmla="*/ 518287 h 1279008"/>
                <a:gd name="connsiteX44" fmla="*/ 1625892 w 1706870"/>
                <a:gd name="connsiteY44" fmla="*/ 400111 h 1279008"/>
                <a:gd name="connsiteX45" fmla="*/ 1649425 w 1706870"/>
                <a:gd name="connsiteY45" fmla="*/ 267612 h 1279008"/>
                <a:gd name="connsiteX46" fmla="*/ 1582408 w 1706870"/>
                <a:gd name="connsiteY46" fmla="*/ 174504 h 1279008"/>
                <a:gd name="connsiteX47" fmla="*/ 1376752 w 1706870"/>
                <a:gd name="connsiteY47" fmla="*/ 76281 h 1279008"/>
                <a:gd name="connsiteX48" fmla="*/ 1128635 w 1706870"/>
                <a:gd name="connsiteY48" fmla="*/ 33308 h 1279008"/>
                <a:gd name="connsiteX49" fmla="*/ 916329 w 1706870"/>
                <a:gd name="connsiteY49" fmla="*/ 26145 h 1279008"/>
                <a:gd name="connsiteX50" fmla="*/ 946512 w 1706870"/>
                <a:gd name="connsiteY50" fmla="*/ 55 h 1279008"/>
                <a:gd name="connsiteX51" fmla="*/ 1146029 w 1706870"/>
                <a:gd name="connsiteY51" fmla="*/ 9264 h 1279008"/>
                <a:gd name="connsiteX52" fmla="*/ 1487254 w 1706870"/>
                <a:gd name="connsiteY52" fmla="*/ 86512 h 1279008"/>
                <a:gd name="connsiteX53" fmla="*/ 1626404 w 1706870"/>
                <a:gd name="connsiteY53" fmla="*/ 164784 h 1279008"/>
                <a:gd name="connsiteX54" fmla="*/ 1706722 w 1706870"/>
                <a:gd name="connsiteY54" fmla="*/ 326955 h 1279008"/>
                <a:gd name="connsiteX55" fmla="*/ 1696490 w 1706870"/>
                <a:gd name="connsiteY55" fmla="*/ 475826 h 1279008"/>
                <a:gd name="connsiteX56" fmla="*/ 1635100 w 1706870"/>
                <a:gd name="connsiteY56" fmla="*/ 732128 h 1279008"/>
                <a:gd name="connsiteX57" fmla="*/ 1226347 w 1706870"/>
                <a:gd name="connsiteY57" fmla="*/ 1192039 h 1279008"/>
                <a:gd name="connsiteX58" fmla="*/ 903028 w 1706870"/>
                <a:gd name="connsiteY58" fmla="*/ 1275939 h 1279008"/>
                <a:gd name="connsiteX59" fmla="*/ 838568 w 1706870"/>
                <a:gd name="connsiteY59" fmla="*/ 1279008 h 1279008"/>
                <a:gd name="connsiteX60" fmla="*/ 565896 w 1706870"/>
                <a:gd name="connsiteY60" fmla="*/ 1240128 h 1279008"/>
                <a:gd name="connsiteX61" fmla="*/ 173001 w 1706870"/>
                <a:gd name="connsiteY61" fmla="*/ 942899 h 1279008"/>
                <a:gd name="connsiteX62" fmla="*/ 39478 w 1706870"/>
                <a:gd name="connsiteY62" fmla="*/ 628788 h 1279008"/>
                <a:gd name="connsiteX63" fmla="*/ 3668 w 1706870"/>
                <a:gd name="connsiteY63" fmla="*/ 443084 h 1279008"/>
                <a:gd name="connsiteX64" fmla="*/ 24643 w 1706870"/>
                <a:gd name="connsiteY64" fmla="*/ 311608 h 1279008"/>
                <a:gd name="connsiteX65" fmla="*/ 26178 w 1706870"/>
                <a:gd name="connsiteY65" fmla="*/ 289098 h 1279008"/>
                <a:gd name="connsiteX66" fmla="*/ 14412 w 1706870"/>
                <a:gd name="connsiteY66" fmla="*/ 156599 h 1279008"/>
                <a:gd name="connsiteX67" fmla="*/ 21573 w 1706870"/>
                <a:gd name="connsiteY67" fmla="*/ 125393 h 1279008"/>
                <a:gd name="connsiteX68" fmla="*/ 86544 w 1706870"/>
                <a:gd name="connsiteY68" fmla="*/ 54794 h 1279008"/>
                <a:gd name="connsiteX69" fmla="*/ 238484 w 1706870"/>
                <a:gd name="connsiteY69" fmla="*/ 22053 h 1279008"/>
                <a:gd name="connsiteX70" fmla="*/ 295781 w 1706870"/>
                <a:gd name="connsiteY70" fmla="*/ 21541 h 1279008"/>
                <a:gd name="connsiteX71" fmla="*/ 371495 w 1706870"/>
                <a:gd name="connsiteY71" fmla="*/ 68095 h 1279008"/>
                <a:gd name="connsiteX72" fmla="*/ 412933 w 1706870"/>
                <a:gd name="connsiteY72" fmla="*/ 82419 h 1279008"/>
                <a:gd name="connsiteX73" fmla="*/ 746996 w 1706870"/>
                <a:gd name="connsiteY73" fmla="*/ 12333 h 1279008"/>
                <a:gd name="connsiteX74" fmla="*/ 946512 w 1706870"/>
                <a:gd name="connsiteY74" fmla="*/ 55 h 1279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1706870" h="1279008">
                  <a:moveTo>
                    <a:pt x="130156" y="90797"/>
                  </a:moveTo>
                  <a:cubicBezTo>
                    <a:pt x="123762" y="91372"/>
                    <a:pt x="117751" y="94953"/>
                    <a:pt x="111100" y="101860"/>
                  </a:cubicBezTo>
                  <a:cubicBezTo>
                    <a:pt x="86544" y="126927"/>
                    <a:pt x="73243" y="156599"/>
                    <a:pt x="72220" y="192410"/>
                  </a:cubicBezTo>
                  <a:cubicBezTo>
                    <a:pt x="72220" y="194456"/>
                    <a:pt x="72220" y="197014"/>
                    <a:pt x="72220" y="199060"/>
                  </a:cubicBezTo>
                  <a:cubicBezTo>
                    <a:pt x="72220" y="210315"/>
                    <a:pt x="73755" y="220547"/>
                    <a:pt x="85010" y="226174"/>
                  </a:cubicBezTo>
                  <a:cubicBezTo>
                    <a:pt x="96776" y="231801"/>
                    <a:pt x="105984" y="227708"/>
                    <a:pt x="115705" y="221058"/>
                  </a:cubicBezTo>
                  <a:cubicBezTo>
                    <a:pt x="135144" y="207757"/>
                    <a:pt x="155096" y="195479"/>
                    <a:pt x="175048" y="183201"/>
                  </a:cubicBezTo>
                  <a:cubicBezTo>
                    <a:pt x="188860" y="174504"/>
                    <a:pt x="192442" y="166831"/>
                    <a:pt x="189884" y="150972"/>
                  </a:cubicBezTo>
                  <a:cubicBezTo>
                    <a:pt x="185791" y="126415"/>
                    <a:pt x="171467" y="110045"/>
                    <a:pt x="151515" y="97767"/>
                  </a:cubicBezTo>
                  <a:cubicBezTo>
                    <a:pt x="143330" y="92651"/>
                    <a:pt x="136551" y="90221"/>
                    <a:pt x="130156" y="90797"/>
                  </a:cubicBezTo>
                  <a:close/>
                  <a:moveTo>
                    <a:pt x="963394" y="56072"/>
                  </a:moveTo>
                  <a:cubicBezTo>
                    <a:pt x="1017621" y="55944"/>
                    <a:pt x="1071849" y="58886"/>
                    <a:pt x="1126076" y="64513"/>
                  </a:cubicBezTo>
                  <a:cubicBezTo>
                    <a:pt x="1215092" y="73722"/>
                    <a:pt x="1302572" y="87023"/>
                    <a:pt x="1388006" y="113625"/>
                  </a:cubicBezTo>
                  <a:cubicBezTo>
                    <a:pt x="1457070" y="134600"/>
                    <a:pt x="1523576" y="161202"/>
                    <a:pt x="1577291" y="211337"/>
                  </a:cubicBezTo>
                  <a:cubicBezTo>
                    <a:pt x="1592639" y="225662"/>
                    <a:pt x="1605428" y="243567"/>
                    <a:pt x="1617195" y="260960"/>
                  </a:cubicBezTo>
                  <a:cubicBezTo>
                    <a:pt x="1630496" y="280912"/>
                    <a:pt x="1633565" y="303422"/>
                    <a:pt x="1630496" y="327466"/>
                  </a:cubicBezTo>
                  <a:cubicBezTo>
                    <a:pt x="1626915" y="355092"/>
                    <a:pt x="1606452" y="401646"/>
                    <a:pt x="1584453" y="424155"/>
                  </a:cubicBezTo>
                  <a:cubicBezTo>
                    <a:pt x="1587011" y="413412"/>
                    <a:pt x="1589569" y="405226"/>
                    <a:pt x="1591616" y="397041"/>
                  </a:cubicBezTo>
                  <a:cubicBezTo>
                    <a:pt x="1599289" y="368393"/>
                    <a:pt x="1591104" y="344349"/>
                    <a:pt x="1571664" y="323374"/>
                  </a:cubicBezTo>
                  <a:cubicBezTo>
                    <a:pt x="1543527" y="292167"/>
                    <a:pt x="1506693" y="274262"/>
                    <a:pt x="1468324" y="259426"/>
                  </a:cubicBezTo>
                  <a:cubicBezTo>
                    <a:pt x="1392611" y="229242"/>
                    <a:pt x="1312804" y="213895"/>
                    <a:pt x="1232486" y="203663"/>
                  </a:cubicBezTo>
                  <a:cubicBezTo>
                    <a:pt x="1122496" y="189339"/>
                    <a:pt x="1012505" y="185758"/>
                    <a:pt x="902004" y="189339"/>
                  </a:cubicBezTo>
                  <a:cubicBezTo>
                    <a:pt x="775132" y="193432"/>
                    <a:pt x="648771" y="206221"/>
                    <a:pt x="524457" y="233847"/>
                  </a:cubicBezTo>
                  <a:cubicBezTo>
                    <a:pt x="418048" y="256356"/>
                    <a:pt x="314708" y="287563"/>
                    <a:pt x="223136" y="348441"/>
                  </a:cubicBezTo>
                  <a:cubicBezTo>
                    <a:pt x="187836" y="371974"/>
                    <a:pt x="156119" y="399599"/>
                    <a:pt x="136678" y="439503"/>
                  </a:cubicBezTo>
                  <a:cubicBezTo>
                    <a:pt x="124912" y="463547"/>
                    <a:pt x="122354" y="488615"/>
                    <a:pt x="130028" y="514705"/>
                  </a:cubicBezTo>
                  <a:cubicBezTo>
                    <a:pt x="131051" y="516752"/>
                    <a:pt x="131051" y="518798"/>
                    <a:pt x="132074" y="523402"/>
                  </a:cubicBezTo>
                  <a:cubicBezTo>
                    <a:pt x="58918" y="455362"/>
                    <a:pt x="36408" y="363788"/>
                    <a:pt x="110076" y="283981"/>
                  </a:cubicBezTo>
                  <a:cubicBezTo>
                    <a:pt x="157653" y="232312"/>
                    <a:pt x="216996" y="199059"/>
                    <a:pt x="280944" y="172457"/>
                  </a:cubicBezTo>
                  <a:cubicBezTo>
                    <a:pt x="372006" y="135111"/>
                    <a:pt x="467160" y="112090"/>
                    <a:pt x="563849" y="97255"/>
                  </a:cubicBezTo>
                  <a:cubicBezTo>
                    <a:pt x="642632" y="84977"/>
                    <a:pt x="721416" y="75256"/>
                    <a:pt x="800711" y="66048"/>
                  </a:cubicBezTo>
                  <a:cubicBezTo>
                    <a:pt x="854939" y="59397"/>
                    <a:pt x="909166" y="56200"/>
                    <a:pt x="963394" y="56072"/>
                  </a:cubicBezTo>
                  <a:close/>
                  <a:moveTo>
                    <a:pt x="916329" y="26145"/>
                  </a:moveTo>
                  <a:cubicBezTo>
                    <a:pt x="861078" y="26657"/>
                    <a:pt x="805828" y="33308"/>
                    <a:pt x="751088" y="39958"/>
                  </a:cubicBezTo>
                  <a:cubicBezTo>
                    <a:pt x="679979" y="48655"/>
                    <a:pt x="608868" y="58887"/>
                    <a:pt x="538271" y="71165"/>
                  </a:cubicBezTo>
                  <a:cubicBezTo>
                    <a:pt x="445674" y="86512"/>
                    <a:pt x="354613" y="109533"/>
                    <a:pt x="267644" y="146879"/>
                  </a:cubicBezTo>
                  <a:cubicBezTo>
                    <a:pt x="200627" y="175527"/>
                    <a:pt x="138726" y="211849"/>
                    <a:pt x="90637" y="268123"/>
                  </a:cubicBezTo>
                  <a:cubicBezTo>
                    <a:pt x="18504" y="352023"/>
                    <a:pt x="22597" y="461501"/>
                    <a:pt x="107519" y="534146"/>
                  </a:cubicBezTo>
                  <a:cubicBezTo>
                    <a:pt x="141284" y="562794"/>
                    <a:pt x="177094" y="585815"/>
                    <a:pt x="218532" y="603721"/>
                  </a:cubicBezTo>
                  <a:cubicBezTo>
                    <a:pt x="298851" y="639020"/>
                    <a:pt x="382238" y="659483"/>
                    <a:pt x="468184" y="668180"/>
                  </a:cubicBezTo>
                  <a:cubicBezTo>
                    <a:pt x="551060" y="676877"/>
                    <a:pt x="666678" y="680458"/>
                    <a:pt x="719370" y="681993"/>
                  </a:cubicBezTo>
                  <a:cubicBezTo>
                    <a:pt x="746996" y="681993"/>
                    <a:pt x="942931" y="670738"/>
                    <a:pt x="1005856" y="662553"/>
                  </a:cubicBezTo>
                  <a:cubicBezTo>
                    <a:pt x="1073896" y="653856"/>
                    <a:pt x="1141936" y="640043"/>
                    <a:pt x="1209465" y="626742"/>
                  </a:cubicBezTo>
                  <a:cubicBezTo>
                    <a:pt x="1312293" y="606279"/>
                    <a:pt x="1408470" y="567910"/>
                    <a:pt x="1501066" y="518287"/>
                  </a:cubicBezTo>
                  <a:cubicBezTo>
                    <a:pt x="1553247" y="490150"/>
                    <a:pt x="1594686" y="450247"/>
                    <a:pt x="1625892" y="400111"/>
                  </a:cubicBezTo>
                  <a:cubicBezTo>
                    <a:pt x="1651471" y="359697"/>
                    <a:pt x="1664261" y="315701"/>
                    <a:pt x="1649425" y="267612"/>
                  </a:cubicBezTo>
                  <a:cubicBezTo>
                    <a:pt x="1637658" y="229243"/>
                    <a:pt x="1613103" y="199572"/>
                    <a:pt x="1582408" y="174504"/>
                  </a:cubicBezTo>
                  <a:cubicBezTo>
                    <a:pt x="1522041" y="124369"/>
                    <a:pt x="1450932" y="97767"/>
                    <a:pt x="1376752" y="76281"/>
                  </a:cubicBezTo>
                  <a:cubicBezTo>
                    <a:pt x="1295410" y="53260"/>
                    <a:pt x="1212534" y="38424"/>
                    <a:pt x="1128635" y="33308"/>
                  </a:cubicBezTo>
                  <a:cubicBezTo>
                    <a:pt x="1058037" y="28703"/>
                    <a:pt x="987439" y="25634"/>
                    <a:pt x="916329" y="26145"/>
                  </a:cubicBezTo>
                  <a:close/>
                  <a:moveTo>
                    <a:pt x="946512" y="55"/>
                  </a:moveTo>
                  <a:cubicBezTo>
                    <a:pt x="1013018" y="-457"/>
                    <a:pt x="1079523" y="2613"/>
                    <a:pt x="1146029" y="9264"/>
                  </a:cubicBezTo>
                  <a:cubicBezTo>
                    <a:pt x="1263181" y="21030"/>
                    <a:pt x="1377775" y="42516"/>
                    <a:pt x="1487254" y="86512"/>
                  </a:cubicBezTo>
                  <a:cubicBezTo>
                    <a:pt x="1536877" y="106464"/>
                    <a:pt x="1583942" y="131020"/>
                    <a:pt x="1626404" y="164784"/>
                  </a:cubicBezTo>
                  <a:cubicBezTo>
                    <a:pt x="1678585" y="206222"/>
                    <a:pt x="1709280" y="258403"/>
                    <a:pt x="1706722" y="326955"/>
                  </a:cubicBezTo>
                  <a:cubicBezTo>
                    <a:pt x="1704675" y="376579"/>
                    <a:pt x="1702118" y="426714"/>
                    <a:pt x="1696490" y="475826"/>
                  </a:cubicBezTo>
                  <a:cubicBezTo>
                    <a:pt x="1686770" y="563818"/>
                    <a:pt x="1666819" y="649763"/>
                    <a:pt x="1635100" y="732128"/>
                  </a:cubicBezTo>
                  <a:cubicBezTo>
                    <a:pt x="1556317" y="936248"/>
                    <a:pt x="1424329" y="1093815"/>
                    <a:pt x="1226347" y="1192039"/>
                  </a:cubicBezTo>
                  <a:cubicBezTo>
                    <a:pt x="1124542" y="1242686"/>
                    <a:pt x="1016599" y="1269800"/>
                    <a:pt x="903028" y="1275939"/>
                  </a:cubicBezTo>
                  <a:cubicBezTo>
                    <a:pt x="881542" y="1276961"/>
                    <a:pt x="860055" y="1277985"/>
                    <a:pt x="838568" y="1279008"/>
                  </a:cubicBezTo>
                  <a:cubicBezTo>
                    <a:pt x="745972" y="1277985"/>
                    <a:pt x="654400" y="1267242"/>
                    <a:pt x="565896" y="1240128"/>
                  </a:cubicBezTo>
                  <a:cubicBezTo>
                    <a:pt x="399121" y="1188970"/>
                    <a:pt x="268156" y="1088700"/>
                    <a:pt x="173001" y="942899"/>
                  </a:cubicBezTo>
                  <a:cubicBezTo>
                    <a:pt x="109565" y="846210"/>
                    <a:pt x="66081" y="740824"/>
                    <a:pt x="39478" y="628788"/>
                  </a:cubicBezTo>
                  <a:cubicBezTo>
                    <a:pt x="24643" y="567398"/>
                    <a:pt x="13900" y="504986"/>
                    <a:pt x="3668" y="443084"/>
                  </a:cubicBezTo>
                  <a:cubicBezTo>
                    <a:pt x="-3495" y="397553"/>
                    <a:pt x="-1960" y="352535"/>
                    <a:pt x="24643" y="311608"/>
                  </a:cubicBezTo>
                  <a:cubicBezTo>
                    <a:pt x="28224" y="305981"/>
                    <a:pt x="28735" y="295238"/>
                    <a:pt x="26178" y="289098"/>
                  </a:cubicBezTo>
                  <a:cubicBezTo>
                    <a:pt x="6226" y="246126"/>
                    <a:pt x="9296" y="201618"/>
                    <a:pt x="14412" y="156599"/>
                  </a:cubicBezTo>
                  <a:cubicBezTo>
                    <a:pt x="15946" y="145856"/>
                    <a:pt x="18504" y="135624"/>
                    <a:pt x="21573" y="125393"/>
                  </a:cubicBezTo>
                  <a:cubicBezTo>
                    <a:pt x="31805" y="91628"/>
                    <a:pt x="52268" y="67583"/>
                    <a:pt x="86544" y="54794"/>
                  </a:cubicBezTo>
                  <a:cubicBezTo>
                    <a:pt x="135656" y="36888"/>
                    <a:pt x="186302" y="25123"/>
                    <a:pt x="238484" y="22053"/>
                  </a:cubicBezTo>
                  <a:cubicBezTo>
                    <a:pt x="257413" y="21030"/>
                    <a:pt x="276852" y="21030"/>
                    <a:pt x="295781" y="21541"/>
                  </a:cubicBezTo>
                  <a:cubicBezTo>
                    <a:pt x="329546" y="22565"/>
                    <a:pt x="352055" y="43539"/>
                    <a:pt x="371495" y="68095"/>
                  </a:cubicBezTo>
                  <a:cubicBezTo>
                    <a:pt x="386331" y="87024"/>
                    <a:pt x="389912" y="89582"/>
                    <a:pt x="412933" y="82419"/>
                  </a:cubicBezTo>
                  <a:cubicBezTo>
                    <a:pt x="521900" y="48655"/>
                    <a:pt x="633425" y="25123"/>
                    <a:pt x="746996" y="12333"/>
                  </a:cubicBezTo>
                  <a:cubicBezTo>
                    <a:pt x="813501" y="4659"/>
                    <a:pt x="880007" y="567"/>
                    <a:pt x="946512" y="55"/>
                  </a:cubicBezTo>
                  <a:close/>
                </a:path>
              </a:pathLst>
            </a:custGeom>
            <a:solidFill>
              <a:schemeClr val="bg1"/>
            </a:solidFill>
            <a:ln w="752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8" name="Freeform: Shape 19">
              <a:extLst>
                <a:ext uri="{FF2B5EF4-FFF2-40B4-BE49-F238E27FC236}">
                  <a16:creationId xmlns:a16="http://schemas.microsoft.com/office/drawing/2014/main" id="{8FDE0C9F-6076-401C-8348-5E95E556E3D3}"/>
                </a:ext>
              </a:extLst>
            </p:cNvPr>
            <p:cNvSpPr/>
            <p:nvPr/>
          </p:nvSpPr>
          <p:spPr>
            <a:xfrm>
              <a:off x="4777689" y="2150020"/>
              <a:ext cx="117664" cy="133011"/>
            </a:xfrm>
            <a:custGeom>
              <a:avLst/>
              <a:gdLst>
                <a:gd name="connsiteX0" fmla="*/ 105 w 173508"/>
                <a:gd name="connsiteY0" fmla="*/ 149962 h 196139"/>
                <a:gd name="connsiteX1" fmla="*/ 57438 w 173508"/>
                <a:gd name="connsiteY1" fmla="*/ 16436 h 196139"/>
                <a:gd name="connsiteX2" fmla="*/ 117034 w 173508"/>
                <a:gd name="connsiteY2" fmla="*/ 10401 h 196139"/>
                <a:gd name="connsiteX3" fmla="*/ 173613 w 173508"/>
                <a:gd name="connsiteY3" fmla="*/ 88857 h 196139"/>
                <a:gd name="connsiteX4" fmla="*/ 151736 w 173508"/>
                <a:gd name="connsiteY4" fmla="*/ 136383 h 196139"/>
                <a:gd name="connsiteX5" fmla="*/ 64227 w 173508"/>
                <a:gd name="connsiteY5" fmla="*/ 192207 h 196139"/>
                <a:gd name="connsiteX6" fmla="*/ 18964 w 173508"/>
                <a:gd name="connsiteY6" fmla="*/ 199751 h 196139"/>
                <a:gd name="connsiteX7" fmla="*/ 105 w 173508"/>
                <a:gd name="connsiteY7" fmla="*/ 159769 h 196139"/>
                <a:gd name="connsiteX8" fmla="*/ 105 w 173508"/>
                <a:gd name="connsiteY8" fmla="*/ 149962 h 196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508" h="196139">
                  <a:moveTo>
                    <a:pt x="105" y="149962"/>
                  </a:moveTo>
                  <a:cubicBezTo>
                    <a:pt x="1614" y="97909"/>
                    <a:pt x="21982" y="53401"/>
                    <a:pt x="57438" y="16436"/>
                  </a:cubicBezTo>
                  <a:cubicBezTo>
                    <a:pt x="77052" y="-3933"/>
                    <a:pt x="92894" y="-4687"/>
                    <a:pt x="117034" y="10401"/>
                  </a:cubicBezTo>
                  <a:cubicBezTo>
                    <a:pt x="146455" y="28506"/>
                    <a:pt x="168332" y="52646"/>
                    <a:pt x="173613" y="88857"/>
                  </a:cubicBezTo>
                  <a:cubicBezTo>
                    <a:pt x="177385" y="112242"/>
                    <a:pt x="172104" y="123558"/>
                    <a:pt x="151736" y="136383"/>
                  </a:cubicBezTo>
                  <a:cubicBezTo>
                    <a:pt x="122315" y="154488"/>
                    <a:pt x="92894" y="173347"/>
                    <a:pt x="64227" y="192207"/>
                  </a:cubicBezTo>
                  <a:cubicBezTo>
                    <a:pt x="49894" y="202014"/>
                    <a:pt x="35561" y="208049"/>
                    <a:pt x="18964" y="199751"/>
                  </a:cubicBezTo>
                  <a:cubicBezTo>
                    <a:pt x="2368" y="191453"/>
                    <a:pt x="-650" y="176365"/>
                    <a:pt x="105" y="159769"/>
                  </a:cubicBezTo>
                  <a:cubicBezTo>
                    <a:pt x="105" y="155997"/>
                    <a:pt x="105" y="152979"/>
                    <a:pt x="105" y="149962"/>
                  </a:cubicBezTo>
                  <a:close/>
                </a:path>
              </a:pathLst>
            </a:custGeom>
            <a:solidFill>
              <a:schemeClr val="accent1"/>
            </a:solidFill>
            <a:ln w="75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3" name="Rectangle 39">
            <a:extLst>
              <a:ext uri="{FF2B5EF4-FFF2-40B4-BE49-F238E27FC236}">
                <a16:creationId xmlns:a16="http://schemas.microsoft.com/office/drawing/2014/main" id="{8C37A323-4B70-4855-A91C-EDC34AAA408F}"/>
              </a:ext>
            </a:extLst>
          </p:cNvPr>
          <p:cNvSpPr/>
          <p:nvPr/>
        </p:nvSpPr>
        <p:spPr>
          <a:xfrm>
            <a:off x="1595239" y="3326236"/>
            <a:ext cx="9904482" cy="12514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8" name="Group 53">
            <a:extLst>
              <a:ext uri="{FF2B5EF4-FFF2-40B4-BE49-F238E27FC236}">
                <a16:creationId xmlns:a16="http://schemas.microsoft.com/office/drawing/2014/main" id="{3ED8D519-0B07-4574-AF22-849B2CCCF467}"/>
              </a:ext>
            </a:extLst>
          </p:cNvPr>
          <p:cNvGrpSpPr/>
          <p:nvPr/>
        </p:nvGrpSpPr>
        <p:grpSpPr>
          <a:xfrm>
            <a:off x="3066740" y="3501323"/>
            <a:ext cx="2150846" cy="901282"/>
            <a:chOff x="302738" y="4417056"/>
            <a:chExt cx="2851594" cy="901282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A8368949-E66C-4CE7-BDF7-3D5D423A7F8E}"/>
                </a:ext>
              </a:extLst>
            </p:cNvPr>
            <p:cNvSpPr txBox="1"/>
            <p:nvPr/>
          </p:nvSpPr>
          <p:spPr>
            <a:xfrm>
              <a:off x="302738" y="4417056"/>
              <a:ext cx="285159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5936DFD6-3BF3-4B72-B8E7-7D8F621209B2}"/>
                </a:ext>
              </a:extLst>
            </p:cNvPr>
            <p:cNvSpPr txBox="1"/>
            <p:nvPr/>
          </p:nvSpPr>
          <p:spPr>
            <a:xfrm>
              <a:off x="302738" y="4672007"/>
              <a:ext cx="2851594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74" name="그룹 73">
            <a:extLst>
              <a:ext uri="{FF2B5EF4-FFF2-40B4-BE49-F238E27FC236}">
                <a16:creationId xmlns:a16="http://schemas.microsoft.com/office/drawing/2014/main" id="{43BE687F-043E-4BC8-BC10-7D97FADDBA1E}"/>
              </a:ext>
            </a:extLst>
          </p:cNvPr>
          <p:cNvGrpSpPr/>
          <p:nvPr/>
        </p:nvGrpSpPr>
        <p:grpSpPr>
          <a:xfrm rot="1088606">
            <a:off x="576632" y="3130835"/>
            <a:ext cx="1916578" cy="1458752"/>
            <a:chOff x="4597972" y="1970578"/>
            <a:chExt cx="1916578" cy="1458752"/>
          </a:xfrm>
        </p:grpSpPr>
        <p:sp>
          <p:nvSpPr>
            <p:cNvPr id="75" name="자유형: 도형 74">
              <a:extLst>
                <a:ext uri="{FF2B5EF4-FFF2-40B4-BE49-F238E27FC236}">
                  <a16:creationId xmlns:a16="http://schemas.microsoft.com/office/drawing/2014/main" id="{1574D73D-5D45-4927-86D1-DD44332B4DDE}"/>
                </a:ext>
              </a:extLst>
            </p:cNvPr>
            <p:cNvSpPr/>
            <p:nvPr/>
          </p:nvSpPr>
          <p:spPr>
            <a:xfrm>
              <a:off x="4597972" y="1970578"/>
              <a:ext cx="1916578" cy="1458752"/>
            </a:xfrm>
            <a:custGeom>
              <a:avLst/>
              <a:gdLst>
                <a:gd name="connsiteX0" fmla="*/ 931644 w 1802957"/>
                <a:gd name="connsiteY0" fmla="*/ 15 h 1372275"/>
                <a:gd name="connsiteX1" fmla="*/ 1367511 w 1802957"/>
                <a:gd name="connsiteY1" fmla="*/ 32245 h 1372275"/>
                <a:gd name="connsiteX2" fmla="*/ 1425831 w 1802957"/>
                <a:gd name="connsiteY2" fmla="*/ 46057 h 1372275"/>
                <a:gd name="connsiteX3" fmla="*/ 1574702 w 1802957"/>
                <a:gd name="connsiteY3" fmla="*/ 96192 h 1372275"/>
                <a:gd name="connsiteX4" fmla="*/ 1737384 w 1802957"/>
                <a:gd name="connsiteY4" fmla="*/ 203113 h 1372275"/>
                <a:gd name="connsiteX5" fmla="*/ 1798774 w 1802957"/>
                <a:gd name="connsiteY5" fmla="*/ 320777 h 1372275"/>
                <a:gd name="connsiteX6" fmla="*/ 1791101 w 1802957"/>
                <a:gd name="connsiteY6" fmla="*/ 532571 h 1372275"/>
                <a:gd name="connsiteX7" fmla="*/ 1761940 w 1802957"/>
                <a:gd name="connsiteY7" fmla="*/ 664048 h 1372275"/>
                <a:gd name="connsiteX8" fmla="*/ 1688273 w 1802957"/>
                <a:gd name="connsiteY8" fmla="*/ 886074 h 1372275"/>
                <a:gd name="connsiteX9" fmla="*/ 1227849 w 1802957"/>
                <a:gd name="connsiteY9" fmla="*/ 1310175 h 1372275"/>
                <a:gd name="connsiteX10" fmla="*/ 1188969 w 1802957"/>
                <a:gd name="connsiteY10" fmla="*/ 1325010 h 1372275"/>
                <a:gd name="connsiteX11" fmla="*/ 1002754 w 1802957"/>
                <a:gd name="connsiteY11" fmla="*/ 1365937 h 1372275"/>
                <a:gd name="connsiteX12" fmla="*/ 820119 w 1802957"/>
                <a:gd name="connsiteY12" fmla="*/ 1370542 h 1372275"/>
                <a:gd name="connsiteX13" fmla="*/ 616510 w 1802957"/>
                <a:gd name="connsiteY13" fmla="*/ 1336777 h 1372275"/>
                <a:gd name="connsiteX14" fmla="*/ 225150 w 1802957"/>
                <a:gd name="connsiteY14" fmla="*/ 1076382 h 1372275"/>
                <a:gd name="connsiteX15" fmla="*/ 56840 w 1802957"/>
                <a:gd name="connsiteY15" fmla="*/ 744877 h 1372275"/>
                <a:gd name="connsiteX16" fmla="*/ 4658 w 1802957"/>
                <a:gd name="connsiteY16" fmla="*/ 502388 h 1372275"/>
                <a:gd name="connsiteX17" fmla="*/ 22052 w 1802957"/>
                <a:gd name="connsiteY17" fmla="*/ 348402 h 1372275"/>
                <a:gd name="connsiteX18" fmla="*/ 22052 w 1802957"/>
                <a:gd name="connsiteY18" fmla="*/ 336124 h 1372275"/>
                <a:gd name="connsiteX19" fmla="*/ 32795 w 1802957"/>
                <a:gd name="connsiteY19" fmla="*/ 132003 h 1372275"/>
                <a:gd name="connsiteX20" fmla="*/ 136135 w 1802957"/>
                <a:gd name="connsiteY20" fmla="*/ 48104 h 1372275"/>
                <a:gd name="connsiteX21" fmla="*/ 321327 w 1802957"/>
                <a:gd name="connsiteY21" fmla="*/ 17409 h 1372275"/>
                <a:gd name="connsiteX22" fmla="*/ 449223 w 1802957"/>
                <a:gd name="connsiteY22" fmla="*/ 72659 h 1372275"/>
                <a:gd name="connsiteX23" fmla="*/ 465082 w 1802957"/>
                <a:gd name="connsiteY23" fmla="*/ 76752 h 1372275"/>
                <a:gd name="connsiteX24" fmla="*/ 701944 w 1802957"/>
                <a:gd name="connsiteY24" fmla="*/ 22525 h 1372275"/>
                <a:gd name="connsiteX25" fmla="*/ 931644 w 1802957"/>
                <a:gd name="connsiteY25" fmla="*/ 15 h 1372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802957" h="1372275">
                  <a:moveTo>
                    <a:pt x="931644" y="15"/>
                  </a:moveTo>
                  <a:cubicBezTo>
                    <a:pt x="1096373" y="-497"/>
                    <a:pt x="1255986" y="12293"/>
                    <a:pt x="1367511" y="32245"/>
                  </a:cubicBezTo>
                  <a:cubicBezTo>
                    <a:pt x="1386951" y="35826"/>
                    <a:pt x="1406391" y="40941"/>
                    <a:pt x="1425831" y="46057"/>
                  </a:cubicBezTo>
                  <a:cubicBezTo>
                    <a:pt x="1476478" y="58847"/>
                    <a:pt x="1526613" y="75217"/>
                    <a:pt x="1574702" y="96192"/>
                  </a:cubicBezTo>
                  <a:cubicBezTo>
                    <a:pt x="1634556" y="122283"/>
                    <a:pt x="1691342" y="155024"/>
                    <a:pt x="1737384" y="203113"/>
                  </a:cubicBezTo>
                  <a:cubicBezTo>
                    <a:pt x="1769102" y="236366"/>
                    <a:pt x="1793659" y="274734"/>
                    <a:pt x="1798774" y="320777"/>
                  </a:cubicBezTo>
                  <a:cubicBezTo>
                    <a:pt x="1806448" y="391375"/>
                    <a:pt x="1803378" y="462485"/>
                    <a:pt x="1791101" y="532571"/>
                  </a:cubicBezTo>
                  <a:cubicBezTo>
                    <a:pt x="1783427" y="576567"/>
                    <a:pt x="1772172" y="620563"/>
                    <a:pt x="1761940" y="664048"/>
                  </a:cubicBezTo>
                  <a:cubicBezTo>
                    <a:pt x="1744035" y="740273"/>
                    <a:pt x="1724595" y="815476"/>
                    <a:pt x="1688273" y="886074"/>
                  </a:cubicBezTo>
                  <a:cubicBezTo>
                    <a:pt x="1586979" y="1084056"/>
                    <a:pt x="1436063" y="1228322"/>
                    <a:pt x="1227849" y="1310175"/>
                  </a:cubicBezTo>
                  <a:cubicBezTo>
                    <a:pt x="1215060" y="1315291"/>
                    <a:pt x="1201759" y="1319895"/>
                    <a:pt x="1188969" y="1325010"/>
                  </a:cubicBezTo>
                  <a:cubicBezTo>
                    <a:pt x="1189480" y="1326546"/>
                    <a:pt x="1056470" y="1362356"/>
                    <a:pt x="1002754" y="1365937"/>
                  </a:cubicBezTo>
                  <a:cubicBezTo>
                    <a:pt x="941875" y="1369518"/>
                    <a:pt x="880997" y="1375146"/>
                    <a:pt x="820119" y="1370542"/>
                  </a:cubicBezTo>
                  <a:cubicBezTo>
                    <a:pt x="751567" y="1365426"/>
                    <a:pt x="683016" y="1355705"/>
                    <a:pt x="616510" y="1336777"/>
                  </a:cubicBezTo>
                  <a:cubicBezTo>
                    <a:pt x="457919" y="1291758"/>
                    <a:pt x="327467" y="1205301"/>
                    <a:pt x="225150" y="1076382"/>
                  </a:cubicBezTo>
                  <a:cubicBezTo>
                    <a:pt x="146366" y="977135"/>
                    <a:pt x="94185" y="865099"/>
                    <a:pt x="56840" y="744877"/>
                  </a:cubicBezTo>
                  <a:cubicBezTo>
                    <a:pt x="32284" y="665582"/>
                    <a:pt x="15913" y="584241"/>
                    <a:pt x="4658" y="502388"/>
                  </a:cubicBezTo>
                  <a:cubicBezTo>
                    <a:pt x="-2504" y="449695"/>
                    <a:pt x="-4551" y="397513"/>
                    <a:pt x="22052" y="348402"/>
                  </a:cubicBezTo>
                  <a:cubicBezTo>
                    <a:pt x="24099" y="345332"/>
                    <a:pt x="23076" y="340216"/>
                    <a:pt x="22052" y="336124"/>
                  </a:cubicBezTo>
                  <a:cubicBezTo>
                    <a:pt x="3124" y="266549"/>
                    <a:pt x="6193" y="198508"/>
                    <a:pt x="32795" y="132003"/>
                  </a:cubicBezTo>
                  <a:cubicBezTo>
                    <a:pt x="51724" y="84937"/>
                    <a:pt x="91116" y="62939"/>
                    <a:pt x="136135" y="48104"/>
                  </a:cubicBezTo>
                  <a:cubicBezTo>
                    <a:pt x="196502" y="28152"/>
                    <a:pt x="257892" y="18432"/>
                    <a:pt x="321327" y="17409"/>
                  </a:cubicBezTo>
                  <a:cubicBezTo>
                    <a:pt x="372485" y="16897"/>
                    <a:pt x="414947" y="33779"/>
                    <a:pt x="449223" y="72659"/>
                  </a:cubicBezTo>
                  <a:cubicBezTo>
                    <a:pt x="452292" y="76241"/>
                    <a:pt x="460477" y="78287"/>
                    <a:pt x="465082" y="76752"/>
                  </a:cubicBezTo>
                  <a:cubicBezTo>
                    <a:pt x="542842" y="53220"/>
                    <a:pt x="622137" y="35314"/>
                    <a:pt x="701944" y="22525"/>
                  </a:cubicBezTo>
                  <a:cubicBezTo>
                    <a:pt x="777658" y="9735"/>
                    <a:pt x="854395" y="526"/>
                    <a:pt x="931644" y="15"/>
                  </a:cubicBezTo>
                  <a:close/>
                </a:path>
              </a:pathLst>
            </a:custGeom>
            <a:solidFill>
              <a:schemeClr val="bg1"/>
            </a:solidFill>
            <a:ln w="752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76" name="자유형: 도형 75">
              <a:extLst>
                <a:ext uri="{FF2B5EF4-FFF2-40B4-BE49-F238E27FC236}">
                  <a16:creationId xmlns:a16="http://schemas.microsoft.com/office/drawing/2014/main" id="{4C40DA0D-CAE6-4AC9-AD36-DCB7538AD7CF}"/>
                </a:ext>
              </a:extLst>
            </p:cNvPr>
            <p:cNvSpPr/>
            <p:nvPr/>
          </p:nvSpPr>
          <p:spPr>
            <a:xfrm>
              <a:off x="4656973" y="2013816"/>
              <a:ext cx="1802957" cy="1372275"/>
            </a:xfrm>
            <a:custGeom>
              <a:avLst/>
              <a:gdLst>
                <a:gd name="connsiteX0" fmla="*/ 1011962 w 1802957"/>
                <a:gd name="connsiteY0" fmla="*/ 100030 h 1372275"/>
                <a:gd name="connsiteX1" fmla="*/ 849279 w 1802957"/>
                <a:gd name="connsiteY1" fmla="*/ 110005 h 1372275"/>
                <a:gd name="connsiteX2" fmla="*/ 612417 w 1802957"/>
                <a:gd name="connsiteY2" fmla="*/ 141211 h 1372275"/>
                <a:gd name="connsiteX3" fmla="*/ 329512 w 1802957"/>
                <a:gd name="connsiteY3" fmla="*/ 216414 h 1372275"/>
                <a:gd name="connsiteX4" fmla="*/ 158644 w 1802957"/>
                <a:gd name="connsiteY4" fmla="*/ 329473 h 1372275"/>
                <a:gd name="connsiteX5" fmla="*/ 180643 w 1802957"/>
                <a:gd name="connsiteY5" fmla="*/ 568894 h 1372275"/>
                <a:gd name="connsiteX6" fmla="*/ 179107 w 1802957"/>
                <a:gd name="connsiteY6" fmla="*/ 559686 h 1372275"/>
                <a:gd name="connsiteX7" fmla="*/ 185758 w 1802957"/>
                <a:gd name="connsiteY7" fmla="*/ 484483 h 1372275"/>
                <a:gd name="connsiteX8" fmla="*/ 272215 w 1802957"/>
                <a:gd name="connsiteY8" fmla="*/ 393421 h 1372275"/>
                <a:gd name="connsiteX9" fmla="*/ 573025 w 1802957"/>
                <a:gd name="connsiteY9" fmla="*/ 277804 h 1372275"/>
                <a:gd name="connsiteX10" fmla="*/ 950572 w 1802957"/>
                <a:gd name="connsiteY10" fmla="*/ 233296 h 1372275"/>
                <a:gd name="connsiteX11" fmla="*/ 1281054 w 1802957"/>
                <a:gd name="connsiteY11" fmla="*/ 247621 h 1372275"/>
                <a:gd name="connsiteX12" fmla="*/ 1516893 w 1802957"/>
                <a:gd name="connsiteY12" fmla="*/ 303383 h 1372275"/>
                <a:gd name="connsiteX13" fmla="*/ 1620232 w 1802957"/>
                <a:gd name="connsiteY13" fmla="*/ 367331 h 1372275"/>
                <a:gd name="connsiteX14" fmla="*/ 1640184 w 1802957"/>
                <a:gd name="connsiteY14" fmla="*/ 440999 h 1372275"/>
                <a:gd name="connsiteX15" fmla="*/ 1633022 w 1802957"/>
                <a:gd name="connsiteY15" fmla="*/ 468112 h 1372275"/>
                <a:gd name="connsiteX16" fmla="*/ 1679064 w 1802957"/>
                <a:gd name="connsiteY16" fmla="*/ 371424 h 1372275"/>
                <a:gd name="connsiteX17" fmla="*/ 1665763 w 1802957"/>
                <a:gd name="connsiteY17" fmla="*/ 304918 h 1372275"/>
                <a:gd name="connsiteX18" fmla="*/ 1625860 w 1802957"/>
                <a:gd name="connsiteY18" fmla="*/ 255295 h 1372275"/>
                <a:gd name="connsiteX19" fmla="*/ 1436574 w 1802957"/>
                <a:gd name="connsiteY19" fmla="*/ 157583 h 1372275"/>
                <a:gd name="connsiteX20" fmla="*/ 1174645 w 1802957"/>
                <a:gd name="connsiteY20" fmla="*/ 108471 h 1372275"/>
                <a:gd name="connsiteX21" fmla="*/ 1011962 w 1802957"/>
                <a:gd name="connsiteY21" fmla="*/ 100030 h 1372275"/>
                <a:gd name="connsiteX22" fmla="*/ 965408 w 1802957"/>
                <a:gd name="connsiteY22" fmla="*/ 71636 h 1372275"/>
                <a:gd name="connsiteX23" fmla="*/ 1166971 w 1802957"/>
                <a:gd name="connsiteY23" fmla="*/ 78287 h 1372275"/>
                <a:gd name="connsiteX24" fmla="*/ 1421739 w 1802957"/>
                <a:gd name="connsiteY24" fmla="*/ 120748 h 1372275"/>
                <a:gd name="connsiteX25" fmla="*/ 1631487 w 1802957"/>
                <a:gd name="connsiteY25" fmla="*/ 219995 h 1372275"/>
                <a:gd name="connsiteX26" fmla="*/ 1698504 w 1802957"/>
                <a:gd name="connsiteY26" fmla="*/ 313103 h 1372275"/>
                <a:gd name="connsiteX27" fmla="*/ 1674972 w 1802957"/>
                <a:gd name="connsiteY27" fmla="*/ 445602 h 1372275"/>
                <a:gd name="connsiteX28" fmla="*/ 1550145 w 1802957"/>
                <a:gd name="connsiteY28" fmla="*/ 563778 h 1372275"/>
                <a:gd name="connsiteX29" fmla="*/ 1258544 w 1802957"/>
                <a:gd name="connsiteY29" fmla="*/ 672233 h 1372275"/>
                <a:gd name="connsiteX30" fmla="*/ 1054935 w 1802957"/>
                <a:gd name="connsiteY30" fmla="*/ 708044 h 1372275"/>
                <a:gd name="connsiteX31" fmla="*/ 766403 w 1802957"/>
                <a:gd name="connsiteY31" fmla="*/ 729530 h 1372275"/>
                <a:gd name="connsiteX32" fmla="*/ 517262 w 1802957"/>
                <a:gd name="connsiteY32" fmla="*/ 713671 h 1372275"/>
                <a:gd name="connsiteX33" fmla="*/ 267611 w 1802957"/>
                <a:gd name="connsiteY33" fmla="*/ 649212 h 1372275"/>
                <a:gd name="connsiteX34" fmla="*/ 156598 w 1802957"/>
                <a:gd name="connsiteY34" fmla="*/ 579637 h 1372275"/>
                <a:gd name="connsiteX35" fmla="*/ 139716 w 1802957"/>
                <a:gd name="connsiteY35" fmla="*/ 313615 h 1372275"/>
                <a:gd name="connsiteX36" fmla="*/ 316723 w 1802957"/>
                <a:gd name="connsiteY36" fmla="*/ 192370 h 1372275"/>
                <a:gd name="connsiteX37" fmla="*/ 587350 w 1802957"/>
                <a:gd name="connsiteY37" fmla="*/ 116656 h 1372275"/>
                <a:gd name="connsiteX38" fmla="*/ 800167 w 1802957"/>
                <a:gd name="connsiteY38" fmla="*/ 85450 h 1372275"/>
                <a:gd name="connsiteX39" fmla="*/ 965408 w 1802957"/>
                <a:gd name="connsiteY39" fmla="*/ 71636 h 1372275"/>
                <a:gd name="connsiteX40" fmla="*/ 995080 w 1802957"/>
                <a:gd name="connsiteY40" fmla="*/ 45546 h 1372275"/>
                <a:gd name="connsiteX41" fmla="*/ 795563 w 1802957"/>
                <a:gd name="connsiteY41" fmla="*/ 57823 h 1372275"/>
                <a:gd name="connsiteX42" fmla="*/ 461501 w 1802957"/>
                <a:gd name="connsiteY42" fmla="*/ 127911 h 1372275"/>
                <a:gd name="connsiteX43" fmla="*/ 420063 w 1802957"/>
                <a:gd name="connsiteY43" fmla="*/ 113586 h 1372275"/>
                <a:gd name="connsiteX44" fmla="*/ 344348 w 1802957"/>
                <a:gd name="connsiteY44" fmla="*/ 67032 h 1372275"/>
                <a:gd name="connsiteX45" fmla="*/ 287051 w 1802957"/>
                <a:gd name="connsiteY45" fmla="*/ 67543 h 1372275"/>
                <a:gd name="connsiteX46" fmla="*/ 135112 w 1802957"/>
                <a:gd name="connsiteY46" fmla="*/ 100285 h 1372275"/>
                <a:gd name="connsiteX47" fmla="*/ 70141 w 1802957"/>
                <a:gd name="connsiteY47" fmla="*/ 170883 h 1372275"/>
                <a:gd name="connsiteX48" fmla="*/ 62979 w 1802957"/>
                <a:gd name="connsiteY48" fmla="*/ 202090 h 1372275"/>
                <a:gd name="connsiteX49" fmla="*/ 74745 w 1802957"/>
                <a:gd name="connsiteY49" fmla="*/ 334589 h 1372275"/>
                <a:gd name="connsiteX50" fmla="*/ 73210 w 1802957"/>
                <a:gd name="connsiteY50" fmla="*/ 357099 h 1372275"/>
                <a:gd name="connsiteX51" fmla="*/ 52236 w 1802957"/>
                <a:gd name="connsiteY51" fmla="*/ 488575 h 1372275"/>
                <a:gd name="connsiteX52" fmla="*/ 88046 w 1802957"/>
                <a:gd name="connsiteY52" fmla="*/ 674279 h 1372275"/>
                <a:gd name="connsiteX53" fmla="*/ 221569 w 1802957"/>
                <a:gd name="connsiteY53" fmla="*/ 988390 h 1372275"/>
                <a:gd name="connsiteX54" fmla="*/ 614463 w 1802957"/>
                <a:gd name="connsiteY54" fmla="*/ 1285619 h 1372275"/>
                <a:gd name="connsiteX55" fmla="*/ 887136 w 1802957"/>
                <a:gd name="connsiteY55" fmla="*/ 1324499 h 1372275"/>
                <a:gd name="connsiteX56" fmla="*/ 951084 w 1802957"/>
                <a:gd name="connsiteY56" fmla="*/ 1321430 h 1372275"/>
                <a:gd name="connsiteX57" fmla="*/ 1274914 w 1802957"/>
                <a:gd name="connsiteY57" fmla="*/ 1237530 h 1372275"/>
                <a:gd name="connsiteX58" fmla="*/ 1683668 w 1802957"/>
                <a:gd name="connsiteY58" fmla="*/ 777619 h 1372275"/>
                <a:gd name="connsiteX59" fmla="*/ 1745058 w 1802957"/>
                <a:gd name="connsiteY59" fmla="*/ 521316 h 1372275"/>
                <a:gd name="connsiteX60" fmla="*/ 1755290 w 1802957"/>
                <a:gd name="connsiteY60" fmla="*/ 372446 h 1372275"/>
                <a:gd name="connsiteX61" fmla="*/ 1674972 w 1802957"/>
                <a:gd name="connsiteY61" fmla="*/ 210275 h 1372275"/>
                <a:gd name="connsiteX62" fmla="*/ 1535822 w 1802957"/>
                <a:gd name="connsiteY62" fmla="*/ 132003 h 1372275"/>
                <a:gd name="connsiteX63" fmla="*/ 1194596 w 1802957"/>
                <a:gd name="connsiteY63" fmla="*/ 54754 h 1372275"/>
                <a:gd name="connsiteX64" fmla="*/ 995080 w 1802957"/>
                <a:gd name="connsiteY64" fmla="*/ 45546 h 1372275"/>
                <a:gd name="connsiteX65" fmla="*/ 931644 w 1802957"/>
                <a:gd name="connsiteY65" fmla="*/ 15 h 1372275"/>
                <a:gd name="connsiteX66" fmla="*/ 1367511 w 1802957"/>
                <a:gd name="connsiteY66" fmla="*/ 32245 h 1372275"/>
                <a:gd name="connsiteX67" fmla="*/ 1425831 w 1802957"/>
                <a:gd name="connsiteY67" fmla="*/ 46057 h 1372275"/>
                <a:gd name="connsiteX68" fmla="*/ 1574702 w 1802957"/>
                <a:gd name="connsiteY68" fmla="*/ 96192 h 1372275"/>
                <a:gd name="connsiteX69" fmla="*/ 1737384 w 1802957"/>
                <a:gd name="connsiteY69" fmla="*/ 203113 h 1372275"/>
                <a:gd name="connsiteX70" fmla="*/ 1798774 w 1802957"/>
                <a:gd name="connsiteY70" fmla="*/ 320777 h 1372275"/>
                <a:gd name="connsiteX71" fmla="*/ 1791101 w 1802957"/>
                <a:gd name="connsiteY71" fmla="*/ 532571 h 1372275"/>
                <a:gd name="connsiteX72" fmla="*/ 1761940 w 1802957"/>
                <a:gd name="connsiteY72" fmla="*/ 664048 h 1372275"/>
                <a:gd name="connsiteX73" fmla="*/ 1688273 w 1802957"/>
                <a:gd name="connsiteY73" fmla="*/ 886074 h 1372275"/>
                <a:gd name="connsiteX74" fmla="*/ 1227849 w 1802957"/>
                <a:gd name="connsiteY74" fmla="*/ 1310175 h 1372275"/>
                <a:gd name="connsiteX75" fmla="*/ 1188969 w 1802957"/>
                <a:gd name="connsiteY75" fmla="*/ 1325010 h 1372275"/>
                <a:gd name="connsiteX76" fmla="*/ 1002754 w 1802957"/>
                <a:gd name="connsiteY76" fmla="*/ 1365937 h 1372275"/>
                <a:gd name="connsiteX77" fmla="*/ 820119 w 1802957"/>
                <a:gd name="connsiteY77" fmla="*/ 1370542 h 1372275"/>
                <a:gd name="connsiteX78" fmla="*/ 616510 w 1802957"/>
                <a:gd name="connsiteY78" fmla="*/ 1336777 h 1372275"/>
                <a:gd name="connsiteX79" fmla="*/ 225150 w 1802957"/>
                <a:gd name="connsiteY79" fmla="*/ 1076382 h 1372275"/>
                <a:gd name="connsiteX80" fmla="*/ 56840 w 1802957"/>
                <a:gd name="connsiteY80" fmla="*/ 744877 h 1372275"/>
                <a:gd name="connsiteX81" fmla="*/ 4658 w 1802957"/>
                <a:gd name="connsiteY81" fmla="*/ 502388 h 1372275"/>
                <a:gd name="connsiteX82" fmla="*/ 22052 w 1802957"/>
                <a:gd name="connsiteY82" fmla="*/ 348402 h 1372275"/>
                <a:gd name="connsiteX83" fmla="*/ 22052 w 1802957"/>
                <a:gd name="connsiteY83" fmla="*/ 336124 h 1372275"/>
                <a:gd name="connsiteX84" fmla="*/ 32795 w 1802957"/>
                <a:gd name="connsiteY84" fmla="*/ 132003 h 1372275"/>
                <a:gd name="connsiteX85" fmla="*/ 136135 w 1802957"/>
                <a:gd name="connsiteY85" fmla="*/ 48104 h 1372275"/>
                <a:gd name="connsiteX86" fmla="*/ 321327 w 1802957"/>
                <a:gd name="connsiteY86" fmla="*/ 17409 h 1372275"/>
                <a:gd name="connsiteX87" fmla="*/ 449223 w 1802957"/>
                <a:gd name="connsiteY87" fmla="*/ 72659 h 1372275"/>
                <a:gd name="connsiteX88" fmla="*/ 465082 w 1802957"/>
                <a:gd name="connsiteY88" fmla="*/ 76752 h 1372275"/>
                <a:gd name="connsiteX89" fmla="*/ 701944 w 1802957"/>
                <a:gd name="connsiteY89" fmla="*/ 22525 h 1372275"/>
                <a:gd name="connsiteX90" fmla="*/ 931644 w 1802957"/>
                <a:gd name="connsiteY90" fmla="*/ 15 h 1372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1802957" h="1372275">
                  <a:moveTo>
                    <a:pt x="1011962" y="100030"/>
                  </a:moveTo>
                  <a:cubicBezTo>
                    <a:pt x="957734" y="100157"/>
                    <a:pt x="903507" y="103355"/>
                    <a:pt x="849279" y="110005"/>
                  </a:cubicBezTo>
                  <a:cubicBezTo>
                    <a:pt x="769984" y="119725"/>
                    <a:pt x="691201" y="129446"/>
                    <a:pt x="612417" y="141211"/>
                  </a:cubicBezTo>
                  <a:cubicBezTo>
                    <a:pt x="515728" y="156048"/>
                    <a:pt x="420574" y="179069"/>
                    <a:pt x="329512" y="216414"/>
                  </a:cubicBezTo>
                  <a:cubicBezTo>
                    <a:pt x="265565" y="244039"/>
                    <a:pt x="205709" y="277804"/>
                    <a:pt x="158644" y="329473"/>
                  </a:cubicBezTo>
                  <a:cubicBezTo>
                    <a:pt x="84976" y="409280"/>
                    <a:pt x="107486" y="500854"/>
                    <a:pt x="180643" y="568894"/>
                  </a:cubicBezTo>
                  <a:cubicBezTo>
                    <a:pt x="179619" y="563778"/>
                    <a:pt x="179619" y="561731"/>
                    <a:pt x="179107" y="559686"/>
                  </a:cubicBezTo>
                  <a:cubicBezTo>
                    <a:pt x="170922" y="533595"/>
                    <a:pt x="173992" y="508527"/>
                    <a:pt x="185758" y="484483"/>
                  </a:cubicBezTo>
                  <a:cubicBezTo>
                    <a:pt x="204687" y="445091"/>
                    <a:pt x="236404" y="417466"/>
                    <a:pt x="272215" y="393421"/>
                  </a:cubicBezTo>
                  <a:cubicBezTo>
                    <a:pt x="363789" y="332031"/>
                    <a:pt x="467128" y="301337"/>
                    <a:pt x="573025" y="277804"/>
                  </a:cubicBezTo>
                  <a:cubicBezTo>
                    <a:pt x="697339" y="250690"/>
                    <a:pt x="823188" y="237389"/>
                    <a:pt x="950572" y="233296"/>
                  </a:cubicBezTo>
                  <a:cubicBezTo>
                    <a:pt x="1061074" y="229716"/>
                    <a:pt x="1171575" y="233296"/>
                    <a:pt x="1281054" y="247621"/>
                  </a:cubicBezTo>
                  <a:cubicBezTo>
                    <a:pt x="1361372" y="258364"/>
                    <a:pt x="1441179" y="273712"/>
                    <a:pt x="1516893" y="303383"/>
                  </a:cubicBezTo>
                  <a:cubicBezTo>
                    <a:pt x="1555261" y="318730"/>
                    <a:pt x="1592096" y="336124"/>
                    <a:pt x="1620232" y="367331"/>
                  </a:cubicBezTo>
                  <a:cubicBezTo>
                    <a:pt x="1639672" y="388305"/>
                    <a:pt x="1647346" y="412862"/>
                    <a:pt x="1640184" y="440999"/>
                  </a:cubicBezTo>
                  <a:cubicBezTo>
                    <a:pt x="1638138" y="449184"/>
                    <a:pt x="1636091" y="457369"/>
                    <a:pt x="1633022" y="468112"/>
                  </a:cubicBezTo>
                  <a:cubicBezTo>
                    <a:pt x="1654508" y="445602"/>
                    <a:pt x="1674972" y="399560"/>
                    <a:pt x="1679064" y="371424"/>
                  </a:cubicBezTo>
                  <a:cubicBezTo>
                    <a:pt x="1682134" y="347379"/>
                    <a:pt x="1679064" y="324870"/>
                    <a:pt x="1665763" y="304918"/>
                  </a:cubicBezTo>
                  <a:cubicBezTo>
                    <a:pt x="1653997" y="287013"/>
                    <a:pt x="1641207" y="269619"/>
                    <a:pt x="1625860" y="255295"/>
                  </a:cubicBezTo>
                  <a:cubicBezTo>
                    <a:pt x="1572144" y="205159"/>
                    <a:pt x="1505638" y="179069"/>
                    <a:pt x="1436574" y="157583"/>
                  </a:cubicBezTo>
                  <a:cubicBezTo>
                    <a:pt x="1351140" y="131492"/>
                    <a:pt x="1263660" y="117679"/>
                    <a:pt x="1174645" y="108471"/>
                  </a:cubicBezTo>
                  <a:cubicBezTo>
                    <a:pt x="1120417" y="102843"/>
                    <a:pt x="1066190" y="99902"/>
                    <a:pt x="1011962" y="100030"/>
                  </a:cubicBezTo>
                  <a:close/>
                  <a:moveTo>
                    <a:pt x="965408" y="71636"/>
                  </a:moveTo>
                  <a:cubicBezTo>
                    <a:pt x="1032425" y="70614"/>
                    <a:pt x="1099954" y="74194"/>
                    <a:pt x="1166971" y="78287"/>
                  </a:cubicBezTo>
                  <a:cubicBezTo>
                    <a:pt x="1252917" y="83403"/>
                    <a:pt x="1338351" y="97727"/>
                    <a:pt x="1421739" y="120748"/>
                  </a:cubicBezTo>
                  <a:cubicBezTo>
                    <a:pt x="1496941" y="141723"/>
                    <a:pt x="1570097" y="168837"/>
                    <a:pt x="1631487" y="219995"/>
                  </a:cubicBezTo>
                  <a:cubicBezTo>
                    <a:pt x="1661671" y="245063"/>
                    <a:pt x="1686738" y="274734"/>
                    <a:pt x="1698504" y="313103"/>
                  </a:cubicBezTo>
                  <a:cubicBezTo>
                    <a:pt x="1712829" y="360680"/>
                    <a:pt x="1700039" y="405188"/>
                    <a:pt x="1674972" y="445602"/>
                  </a:cubicBezTo>
                  <a:cubicBezTo>
                    <a:pt x="1643765" y="495226"/>
                    <a:pt x="1602327" y="535641"/>
                    <a:pt x="1550145" y="563778"/>
                  </a:cubicBezTo>
                  <a:cubicBezTo>
                    <a:pt x="1458061" y="612890"/>
                    <a:pt x="1361372" y="651258"/>
                    <a:pt x="1258544" y="672233"/>
                  </a:cubicBezTo>
                  <a:cubicBezTo>
                    <a:pt x="1191016" y="686046"/>
                    <a:pt x="1122975" y="699347"/>
                    <a:pt x="1054935" y="708044"/>
                  </a:cubicBezTo>
                  <a:cubicBezTo>
                    <a:pt x="992011" y="716229"/>
                    <a:pt x="825746" y="729530"/>
                    <a:pt x="766403" y="729530"/>
                  </a:cubicBezTo>
                  <a:cubicBezTo>
                    <a:pt x="728034" y="729530"/>
                    <a:pt x="600139" y="722368"/>
                    <a:pt x="517262" y="713671"/>
                  </a:cubicBezTo>
                  <a:cubicBezTo>
                    <a:pt x="431317" y="704974"/>
                    <a:pt x="347930" y="684511"/>
                    <a:pt x="267611" y="649212"/>
                  </a:cubicBezTo>
                  <a:cubicBezTo>
                    <a:pt x="226173" y="631306"/>
                    <a:pt x="190362" y="608285"/>
                    <a:pt x="156598" y="579637"/>
                  </a:cubicBezTo>
                  <a:cubicBezTo>
                    <a:pt x="72187" y="506992"/>
                    <a:pt x="67583" y="397514"/>
                    <a:pt x="139716" y="313615"/>
                  </a:cubicBezTo>
                  <a:cubicBezTo>
                    <a:pt x="187804" y="257340"/>
                    <a:pt x="249706" y="221018"/>
                    <a:pt x="316723" y="192370"/>
                  </a:cubicBezTo>
                  <a:cubicBezTo>
                    <a:pt x="403691" y="155025"/>
                    <a:pt x="494753" y="132004"/>
                    <a:pt x="587350" y="116656"/>
                  </a:cubicBezTo>
                  <a:cubicBezTo>
                    <a:pt x="657948" y="104889"/>
                    <a:pt x="729058" y="94146"/>
                    <a:pt x="800167" y="85450"/>
                  </a:cubicBezTo>
                  <a:cubicBezTo>
                    <a:pt x="854906" y="78799"/>
                    <a:pt x="910157" y="72660"/>
                    <a:pt x="965408" y="71636"/>
                  </a:cubicBezTo>
                  <a:close/>
                  <a:moveTo>
                    <a:pt x="995080" y="45546"/>
                  </a:moveTo>
                  <a:cubicBezTo>
                    <a:pt x="928574" y="46057"/>
                    <a:pt x="862069" y="50150"/>
                    <a:pt x="795563" y="57823"/>
                  </a:cubicBezTo>
                  <a:cubicBezTo>
                    <a:pt x="681992" y="70613"/>
                    <a:pt x="570467" y="94146"/>
                    <a:pt x="461501" y="127911"/>
                  </a:cubicBezTo>
                  <a:cubicBezTo>
                    <a:pt x="438480" y="135072"/>
                    <a:pt x="434898" y="132515"/>
                    <a:pt x="420063" y="113586"/>
                  </a:cubicBezTo>
                  <a:cubicBezTo>
                    <a:pt x="400622" y="89030"/>
                    <a:pt x="378112" y="68055"/>
                    <a:pt x="344348" y="67032"/>
                  </a:cubicBezTo>
                  <a:cubicBezTo>
                    <a:pt x="325420" y="66521"/>
                    <a:pt x="305980" y="66521"/>
                    <a:pt x="287051" y="67543"/>
                  </a:cubicBezTo>
                  <a:cubicBezTo>
                    <a:pt x="234870" y="70613"/>
                    <a:pt x="184223" y="82379"/>
                    <a:pt x="135112" y="100285"/>
                  </a:cubicBezTo>
                  <a:cubicBezTo>
                    <a:pt x="100836" y="113074"/>
                    <a:pt x="80373" y="137118"/>
                    <a:pt x="70141" y="170883"/>
                  </a:cubicBezTo>
                  <a:cubicBezTo>
                    <a:pt x="67072" y="181114"/>
                    <a:pt x="64514" y="191346"/>
                    <a:pt x="62979" y="202090"/>
                  </a:cubicBezTo>
                  <a:cubicBezTo>
                    <a:pt x="57863" y="247109"/>
                    <a:pt x="54794" y="291616"/>
                    <a:pt x="74745" y="334589"/>
                  </a:cubicBezTo>
                  <a:cubicBezTo>
                    <a:pt x="77303" y="340728"/>
                    <a:pt x="76791" y="351471"/>
                    <a:pt x="73210" y="357099"/>
                  </a:cubicBezTo>
                  <a:cubicBezTo>
                    <a:pt x="46608" y="398025"/>
                    <a:pt x="45073" y="443044"/>
                    <a:pt x="52236" y="488575"/>
                  </a:cubicBezTo>
                  <a:cubicBezTo>
                    <a:pt x="62467" y="550477"/>
                    <a:pt x="73210" y="612890"/>
                    <a:pt x="88046" y="674279"/>
                  </a:cubicBezTo>
                  <a:cubicBezTo>
                    <a:pt x="114648" y="786315"/>
                    <a:pt x="158133" y="891701"/>
                    <a:pt x="221569" y="988390"/>
                  </a:cubicBezTo>
                  <a:cubicBezTo>
                    <a:pt x="316723" y="1134191"/>
                    <a:pt x="447688" y="1234461"/>
                    <a:pt x="614463" y="1285619"/>
                  </a:cubicBezTo>
                  <a:cubicBezTo>
                    <a:pt x="702967" y="1312733"/>
                    <a:pt x="794540" y="1323476"/>
                    <a:pt x="887136" y="1324499"/>
                  </a:cubicBezTo>
                  <a:cubicBezTo>
                    <a:pt x="908622" y="1323476"/>
                    <a:pt x="929597" y="1322453"/>
                    <a:pt x="951084" y="1321430"/>
                  </a:cubicBezTo>
                  <a:cubicBezTo>
                    <a:pt x="1064655" y="1314779"/>
                    <a:pt x="1173110" y="1287666"/>
                    <a:pt x="1274914" y="1237530"/>
                  </a:cubicBezTo>
                  <a:cubicBezTo>
                    <a:pt x="1472897" y="1139306"/>
                    <a:pt x="1604885" y="981740"/>
                    <a:pt x="1683668" y="777619"/>
                  </a:cubicBezTo>
                  <a:cubicBezTo>
                    <a:pt x="1715386" y="695254"/>
                    <a:pt x="1735338" y="609308"/>
                    <a:pt x="1745058" y="521316"/>
                  </a:cubicBezTo>
                  <a:cubicBezTo>
                    <a:pt x="1750685" y="472204"/>
                    <a:pt x="1753243" y="422070"/>
                    <a:pt x="1755290" y="372446"/>
                  </a:cubicBezTo>
                  <a:cubicBezTo>
                    <a:pt x="1757848" y="303894"/>
                    <a:pt x="1727153" y="251713"/>
                    <a:pt x="1674972" y="210275"/>
                  </a:cubicBezTo>
                  <a:cubicBezTo>
                    <a:pt x="1632510" y="176511"/>
                    <a:pt x="1585445" y="151955"/>
                    <a:pt x="1535822" y="132003"/>
                  </a:cubicBezTo>
                  <a:cubicBezTo>
                    <a:pt x="1426343" y="88007"/>
                    <a:pt x="1311749" y="66521"/>
                    <a:pt x="1194596" y="54754"/>
                  </a:cubicBezTo>
                  <a:cubicBezTo>
                    <a:pt x="1128091" y="48104"/>
                    <a:pt x="1061586" y="45034"/>
                    <a:pt x="995080" y="45546"/>
                  </a:cubicBezTo>
                  <a:close/>
                  <a:moveTo>
                    <a:pt x="931644" y="15"/>
                  </a:moveTo>
                  <a:cubicBezTo>
                    <a:pt x="1096373" y="-497"/>
                    <a:pt x="1255986" y="12293"/>
                    <a:pt x="1367511" y="32245"/>
                  </a:cubicBezTo>
                  <a:cubicBezTo>
                    <a:pt x="1386951" y="35826"/>
                    <a:pt x="1406391" y="40941"/>
                    <a:pt x="1425831" y="46057"/>
                  </a:cubicBezTo>
                  <a:cubicBezTo>
                    <a:pt x="1476478" y="58847"/>
                    <a:pt x="1526613" y="75217"/>
                    <a:pt x="1574702" y="96192"/>
                  </a:cubicBezTo>
                  <a:cubicBezTo>
                    <a:pt x="1634556" y="122283"/>
                    <a:pt x="1691342" y="155024"/>
                    <a:pt x="1737384" y="203113"/>
                  </a:cubicBezTo>
                  <a:cubicBezTo>
                    <a:pt x="1769102" y="236366"/>
                    <a:pt x="1793659" y="274734"/>
                    <a:pt x="1798774" y="320777"/>
                  </a:cubicBezTo>
                  <a:cubicBezTo>
                    <a:pt x="1806448" y="391375"/>
                    <a:pt x="1803378" y="462485"/>
                    <a:pt x="1791101" y="532571"/>
                  </a:cubicBezTo>
                  <a:cubicBezTo>
                    <a:pt x="1783427" y="576567"/>
                    <a:pt x="1772172" y="620563"/>
                    <a:pt x="1761940" y="664048"/>
                  </a:cubicBezTo>
                  <a:cubicBezTo>
                    <a:pt x="1744035" y="740273"/>
                    <a:pt x="1724595" y="815476"/>
                    <a:pt x="1688273" y="886074"/>
                  </a:cubicBezTo>
                  <a:cubicBezTo>
                    <a:pt x="1586979" y="1084056"/>
                    <a:pt x="1436063" y="1228322"/>
                    <a:pt x="1227849" y="1310175"/>
                  </a:cubicBezTo>
                  <a:cubicBezTo>
                    <a:pt x="1215060" y="1315291"/>
                    <a:pt x="1201759" y="1319895"/>
                    <a:pt x="1188969" y="1325010"/>
                  </a:cubicBezTo>
                  <a:cubicBezTo>
                    <a:pt x="1189480" y="1326546"/>
                    <a:pt x="1056470" y="1362356"/>
                    <a:pt x="1002754" y="1365937"/>
                  </a:cubicBezTo>
                  <a:cubicBezTo>
                    <a:pt x="941875" y="1369518"/>
                    <a:pt x="880997" y="1375146"/>
                    <a:pt x="820119" y="1370542"/>
                  </a:cubicBezTo>
                  <a:cubicBezTo>
                    <a:pt x="751567" y="1365426"/>
                    <a:pt x="683016" y="1355705"/>
                    <a:pt x="616510" y="1336777"/>
                  </a:cubicBezTo>
                  <a:cubicBezTo>
                    <a:pt x="457919" y="1291758"/>
                    <a:pt x="327467" y="1205301"/>
                    <a:pt x="225150" y="1076382"/>
                  </a:cubicBezTo>
                  <a:cubicBezTo>
                    <a:pt x="146366" y="977135"/>
                    <a:pt x="94185" y="865099"/>
                    <a:pt x="56840" y="744877"/>
                  </a:cubicBezTo>
                  <a:cubicBezTo>
                    <a:pt x="32284" y="665582"/>
                    <a:pt x="15913" y="584241"/>
                    <a:pt x="4658" y="502388"/>
                  </a:cubicBezTo>
                  <a:cubicBezTo>
                    <a:pt x="-2504" y="449695"/>
                    <a:pt x="-4551" y="397513"/>
                    <a:pt x="22052" y="348402"/>
                  </a:cubicBezTo>
                  <a:cubicBezTo>
                    <a:pt x="24099" y="345332"/>
                    <a:pt x="23076" y="340216"/>
                    <a:pt x="22052" y="336124"/>
                  </a:cubicBezTo>
                  <a:cubicBezTo>
                    <a:pt x="3124" y="266549"/>
                    <a:pt x="6193" y="198508"/>
                    <a:pt x="32795" y="132003"/>
                  </a:cubicBezTo>
                  <a:cubicBezTo>
                    <a:pt x="51724" y="84937"/>
                    <a:pt x="91116" y="62939"/>
                    <a:pt x="136135" y="48104"/>
                  </a:cubicBezTo>
                  <a:cubicBezTo>
                    <a:pt x="196502" y="28152"/>
                    <a:pt x="257892" y="18432"/>
                    <a:pt x="321327" y="17409"/>
                  </a:cubicBezTo>
                  <a:cubicBezTo>
                    <a:pt x="372485" y="16897"/>
                    <a:pt x="414947" y="33779"/>
                    <a:pt x="449223" y="72659"/>
                  </a:cubicBezTo>
                  <a:cubicBezTo>
                    <a:pt x="452292" y="76241"/>
                    <a:pt x="460477" y="78287"/>
                    <a:pt x="465082" y="76752"/>
                  </a:cubicBezTo>
                  <a:cubicBezTo>
                    <a:pt x="542842" y="53220"/>
                    <a:pt x="622137" y="35314"/>
                    <a:pt x="701944" y="22525"/>
                  </a:cubicBezTo>
                  <a:cubicBezTo>
                    <a:pt x="777658" y="9735"/>
                    <a:pt x="854395" y="526"/>
                    <a:pt x="931644" y="15"/>
                  </a:cubicBezTo>
                  <a:close/>
                </a:path>
              </a:pathLst>
            </a:custGeom>
            <a:solidFill>
              <a:schemeClr val="accent2"/>
            </a:solidFill>
            <a:ln w="752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77" name="자유형: 도형 76">
              <a:extLst>
                <a:ext uri="{FF2B5EF4-FFF2-40B4-BE49-F238E27FC236}">
                  <a16:creationId xmlns:a16="http://schemas.microsoft.com/office/drawing/2014/main" id="{8A9C2433-47A3-4128-89D3-FAB288D72304}"/>
                </a:ext>
              </a:extLst>
            </p:cNvPr>
            <p:cNvSpPr/>
            <p:nvPr/>
          </p:nvSpPr>
          <p:spPr>
            <a:xfrm>
              <a:off x="4705540" y="2059306"/>
              <a:ext cx="1706870" cy="1279008"/>
            </a:xfrm>
            <a:custGeom>
              <a:avLst/>
              <a:gdLst>
                <a:gd name="connsiteX0" fmla="*/ 130156 w 1706870"/>
                <a:gd name="connsiteY0" fmla="*/ 90797 h 1279008"/>
                <a:gd name="connsiteX1" fmla="*/ 111100 w 1706870"/>
                <a:gd name="connsiteY1" fmla="*/ 101860 h 1279008"/>
                <a:gd name="connsiteX2" fmla="*/ 72220 w 1706870"/>
                <a:gd name="connsiteY2" fmla="*/ 192410 h 1279008"/>
                <a:gd name="connsiteX3" fmla="*/ 72220 w 1706870"/>
                <a:gd name="connsiteY3" fmla="*/ 199060 h 1279008"/>
                <a:gd name="connsiteX4" fmla="*/ 85010 w 1706870"/>
                <a:gd name="connsiteY4" fmla="*/ 226174 h 1279008"/>
                <a:gd name="connsiteX5" fmla="*/ 115705 w 1706870"/>
                <a:gd name="connsiteY5" fmla="*/ 221058 h 1279008"/>
                <a:gd name="connsiteX6" fmla="*/ 175048 w 1706870"/>
                <a:gd name="connsiteY6" fmla="*/ 183201 h 1279008"/>
                <a:gd name="connsiteX7" fmla="*/ 189884 w 1706870"/>
                <a:gd name="connsiteY7" fmla="*/ 150972 h 1279008"/>
                <a:gd name="connsiteX8" fmla="*/ 151515 w 1706870"/>
                <a:gd name="connsiteY8" fmla="*/ 97767 h 1279008"/>
                <a:gd name="connsiteX9" fmla="*/ 130156 w 1706870"/>
                <a:gd name="connsiteY9" fmla="*/ 90797 h 1279008"/>
                <a:gd name="connsiteX10" fmla="*/ 963394 w 1706870"/>
                <a:gd name="connsiteY10" fmla="*/ 56072 h 1279008"/>
                <a:gd name="connsiteX11" fmla="*/ 1126076 w 1706870"/>
                <a:gd name="connsiteY11" fmla="*/ 64513 h 1279008"/>
                <a:gd name="connsiteX12" fmla="*/ 1388006 w 1706870"/>
                <a:gd name="connsiteY12" fmla="*/ 113625 h 1279008"/>
                <a:gd name="connsiteX13" fmla="*/ 1577291 w 1706870"/>
                <a:gd name="connsiteY13" fmla="*/ 211337 h 1279008"/>
                <a:gd name="connsiteX14" fmla="*/ 1617195 w 1706870"/>
                <a:gd name="connsiteY14" fmla="*/ 260960 h 1279008"/>
                <a:gd name="connsiteX15" fmla="*/ 1630496 w 1706870"/>
                <a:gd name="connsiteY15" fmla="*/ 327466 h 1279008"/>
                <a:gd name="connsiteX16" fmla="*/ 1584453 w 1706870"/>
                <a:gd name="connsiteY16" fmla="*/ 424155 h 1279008"/>
                <a:gd name="connsiteX17" fmla="*/ 1591616 w 1706870"/>
                <a:gd name="connsiteY17" fmla="*/ 397041 h 1279008"/>
                <a:gd name="connsiteX18" fmla="*/ 1571664 w 1706870"/>
                <a:gd name="connsiteY18" fmla="*/ 323374 h 1279008"/>
                <a:gd name="connsiteX19" fmla="*/ 1468324 w 1706870"/>
                <a:gd name="connsiteY19" fmla="*/ 259426 h 1279008"/>
                <a:gd name="connsiteX20" fmla="*/ 1232486 w 1706870"/>
                <a:gd name="connsiteY20" fmla="*/ 203663 h 1279008"/>
                <a:gd name="connsiteX21" fmla="*/ 902004 w 1706870"/>
                <a:gd name="connsiteY21" fmla="*/ 189339 h 1279008"/>
                <a:gd name="connsiteX22" fmla="*/ 524457 w 1706870"/>
                <a:gd name="connsiteY22" fmla="*/ 233847 h 1279008"/>
                <a:gd name="connsiteX23" fmla="*/ 223136 w 1706870"/>
                <a:gd name="connsiteY23" fmla="*/ 348441 h 1279008"/>
                <a:gd name="connsiteX24" fmla="*/ 136678 w 1706870"/>
                <a:gd name="connsiteY24" fmla="*/ 439503 h 1279008"/>
                <a:gd name="connsiteX25" fmla="*/ 130028 w 1706870"/>
                <a:gd name="connsiteY25" fmla="*/ 514705 h 1279008"/>
                <a:gd name="connsiteX26" fmla="*/ 132074 w 1706870"/>
                <a:gd name="connsiteY26" fmla="*/ 523402 h 1279008"/>
                <a:gd name="connsiteX27" fmla="*/ 110076 w 1706870"/>
                <a:gd name="connsiteY27" fmla="*/ 283981 h 1279008"/>
                <a:gd name="connsiteX28" fmla="*/ 280944 w 1706870"/>
                <a:gd name="connsiteY28" fmla="*/ 172457 h 1279008"/>
                <a:gd name="connsiteX29" fmla="*/ 563849 w 1706870"/>
                <a:gd name="connsiteY29" fmla="*/ 97255 h 1279008"/>
                <a:gd name="connsiteX30" fmla="*/ 800711 w 1706870"/>
                <a:gd name="connsiteY30" fmla="*/ 66048 h 1279008"/>
                <a:gd name="connsiteX31" fmla="*/ 963394 w 1706870"/>
                <a:gd name="connsiteY31" fmla="*/ 56072 h 1279008"/>
                <a:gd name="connsiteX32" fmla="*/ 916329 w 1706870"/>
                <a:gd name="connsiteY32" fmla="*/ 26145 h 1279008"/>
                <a:gd name="connsiteX33" fmla="*/ 751088 w 1706870"/>
                <a:gd name="connsiteY33" fmla="*/ 39958 h 1279008"/>
                <a:gd name="connsiteX34" fmla="*/ 538271 w 1706870"/>
                <a:gd name="connsiteY34" fmla="*/ 71165 h 1279008"/>
                <a:gd name="connsiteX35" fmla="*/ 267644 w 1706870"/>
                <a:gd name="connsiteY35" fmla="*/ 146879 h 1279008"/>
                <a:gd name="connsiteX36" fmla="*/ 90637 w 1706870"/>
                <a:gd name="connsiteY36" fmla="*/ 268123 h 1279008"/>
                <a:gd name="connsiteX37" fmla="*/ 107519 w 1706870"/>
                <a:gd name="connsiteY37" fmla="*/ 534146 h 1279008"/>
                <a:gd name="connsiteX38" fmla="*/ 218532 w 1706870"/>
                <a:gd name="connsiteY38" fmla="*/ 603721 h 1279008"/>
                <a:gd name="connsiteX39" fmla="*/ 468184 w 1706870"/>
                <a:gd name="connsiteY39" fmla="*/ 668180 h 1279008"/>
                <a:gd name="connsiteX40" fmla="*/ 719370 w 1706870"/>
                <a:gd name="connsiteY40" fmla="*/ 681993 h 1279008"/>
                <a:gd name="connsiteX41" fmla="*/ 1005856 w 1706870"/>
                <a:gd name="connsiteY41" fmla="*/ 662553 h 1279008"/>
                <a:gd name="connsiteX42" fmla="*/ 1209465 w 1706870"/>
                <a:gd name="connsiteY42" fmla="*/ 626742 h 1279008"/>
                <a:gd name="connsiteX43" fmla="*/ 1501066 w 1706870"/>
                <a:gd name="connsiteY43" fmla="*/ 518287 h 1279008"/>
                <a:gd name="connsiteX44" fmla="*/ 1625892 w 1706870"/>
                <a:gd name="connsiteY44" fmla="*/ 400111 h 1279008"/>
                <a:gd name="connsiteX45" fmla="*/ 1649425 w 1706870"/>
                <a:gd name="connsiteY45" fmla="*/ 267612 h 1279008"/>
                <a:gd name="connsiteX46" fmla="*/ 1582408 w 1706870"/>
                <a:gd name="connsiteY46" fmla="*/ 174504 h 1279008"/>
                <a:gd name="connsiteX47" fmla="*/ 1376752 w 1706870"/>
                <a:gd name="connsiteY47" fmla="*/ 76281 h 1279008"/>
                <a:gd name="connsiteX48" fmla="*/ 1128635 w 1706870"/>
                <a:gd name="connsiteY48" fmla="*/ 33308 h 1279008"/>
                <a:gd name="connsiteX49" fmla="*/ 916329 w 1706870"/>
                <a:gd name="connsiteY49" fmla="*/ 26145 h 1279008"/>
                <a:gd name="connsiteX50" fmla="*/ 946512 w 1706870"/>
                <a:gd name="connsiteY50" fmla="*/ 55 h 1279008"/>
                <a:gd name="connsiteX51" fmla="*/ 1146029 w 1706870"/>
                <a:gd name="connsiteY51" fmla="*/ 9264 h 1279008"/>
                <a:gd name="connsiteX52" fmla="*/ 1487254 w 1706870"/>
                <a:gd name="connsiteY52" fmla="*/ 86512 h 1279008"/>
                <a:gd name="connsiteX53" fmla="*/ 1626404 w 1706870"/>
                <a:gd name="connsiteY53" fmla="*/ 164784 h 1279008"/>
                <a:gd name="connsiteX54" fmla="*/ 1706722 w 1706870"/>
                <a:gd name="connsiteY54" fmla="*/ 326955 h 1279008"/>
                <a:gd name="connsiteX55" fmla="*/ 1696490 w 1706870"/>
                <a:gd name="connsiteY55" fmla="*/ 475826 h 1279008"/>
                <a:gd name="connsiteX56" fmla="*/ 1635100 w 1706870"/>
                <a:gd name="connsiteY56" fmla="*/ 732128 h 1279008"/>
                <a:gd name="connsiteX57" fmla="*/ 1226347 w 1706870"/>
                <a:gd name="connsiteY57" fmla="*/ 1192039 h 1279008"/>
                <a:gd name="connsiteX58" fmla="*/ 903028 w 1706870"/>
                <a:gd name="connsiteY58" fmla="*/ 1275939 h 1279008"/>
                <a:gd name="connsiteX59" fmla="*/ 838568 w 1706870"/>
                <a:gd name="connsiteY59" fmla="*/ 1279008 h 1279008"/>
                <a:gd name="connsiteX60" fmla="*/ 565896 w 1706870"/>
                <a:gd name="connsiteY60" fmla="*/ 1240128 h 1279008"/>
                <a:gd name="connsiteX61" fmla="*/ 173001 w 1706870"/>
                <a:gd name="connsiteY61" fmla="*/ 942899 h 1279008"/>
                <a:gd name="connsiteX62" fmla="*/ 39478 w 1706870"/>
                <a:gd name="connsiteY62" fmla="*/ 628788 h 1279008"/>
                <a:gd name="connsiteX63" fmla="*/ 3668 w 1706870"/>
                <a:gd name="connsiteY63" fmla="*/ 443084 h 1279008"/>
                <a:gd name="connsiteX64" fmla="*/ 24643 w 1706870"/>
                <a:gd name="connsiteY64" fmla="*/ 311608 h 1279008"/>
                <a:gd name="connsiteX65" fmla="*/ 26178 w 1706870"/>
                <a:gd name="connsiteY65" fmla="*/ 289098 h 1279008"/>
                <a:gd name="connsiteX66" fmla="*/ 14412 w 1706870"/>
                <a:gd name="connsiteY66" fmla="*/ 156599 h 1279008"/>
                <a:gd name="connsiteX67" fmla="*/ 21573 w 1706870"/>
                <a:gd name="connsiteY67" fmla="*/ 125393 h 1279008"/>
                <a:gd name="connsiteX68" fmla="*/ 86544 w 1706870"/>
                <a:gd name="connsiteY68" fmla="*/ 54794 h 1279008"/>
                <a:gd name="connsiteX69" fmla="*/ 238484 w 1706870"/>
                <a:gd name="connsiteY69" fmla="*/ 22053 h 1279008"/>
                <a:gd name="connsiteX70" fmla="*/ 295781 w 1706870"/>
                <a:gd name="connsiteY70" fmla="*/ 21541 h 1279008"/>
                <a:gd name="connsiteX71" fmla="*/ 371495 w 1706870"/>
                <a:gd name="connsiteY71" fmla="*/ 68095 h 1279008"/>
                <a:gd name="connsiteX72" fmla="*/ 412933 w 1706870"/>
                <a:gd name="connsiteY72" fmla="*/ 82419 h 1279008"/>
                <a:gd name="connsiteX73" fmla="*/ 746996 w 1706870"/>
                <a:gd name="connsiteY73" fmla="*/ 12333 h 1279008"/>
                <a:gd name="connsiteX74" fmla="*/ 946512 w 1706870"/>
                <a:gd name="connsiteY74" fmla="*/ 55 h 1279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1706870" h="1279008">
                  <a:moveTo>
                    <a:pt x="130156" y="90797"/>
                  </a:moveTo>
                  <a:cubicBezTo>
                    <a:pt x="123762" y="91372"/>
                    <a:pt x="117751" y="94953"/>
                    <a:pt x="111100" y="101860"/>
                  </a:cubicBezTo>
                  <a:cubicBezTo>
                    <a:pt x="86544" y="126927"/>
                    <a:pt x="73243" y="156599"/>
                    <a:pt x="72220" y="192410"/>
                  </a:cubicBezTo>
                  <a:cubicBezTo>
                    <a:pt x="72220" y="194456"/>
                    <a:pt x="72220" y="197014"/>
                    <a:pt x="72220" y="199060"/>
                  </a:cubicBezTo>
                  <a:cubicBezTo>
                    <a:pt x="72220" y="210315"/>
                    <a:pt x="73755" y="220547"/>
                    <a:pt x="85010" y="226174"/>
                  </a:cubicBezTo>
                  <a:cubicBezTo>
                    <a:pt x="96776" y="231801"/>
                    <a:pt x="105984" y="227708"/>
                    <a:pt x="115705" y="221058"/>
                  </a:cubicBezTo>
                  <a:cubicBezTo>
                    <a:pt x="135144" y="207757"/>
                    <a:pt x="155096" y="195479"/>
                    <a:pt x="175048" y="183201"/>
                  </a:cubicBezTo>
                  <a:cubicBezTo>
                    <a:pt x="188860" y="174504"/>
                    <a:pt x="192442" y="166831"/>
                    <a:pt x="189884" y="150972"/>
                  </a:cubicBezTo>
                  <a:cubicBezTo>
                    <a:pt x="185791" y="126415"/>
                    <a:pt x="171467" y="110045"/>
                    <a:pt x="151515" y="97767"/>
                  </a:cubicBezTo>
                  <a:cubicBezTo>
                    <a:pt x="143330" y="92651"/>
                    <a:pt x="136551" y="90221"/>
                    <a:pt x="130156" y="90797"/>
                  </a:cubicBezTo>
                  <a:close/>
                  <a:moveTo>
                    <a:pt x="963394" y="56072"/>
                  </a:moveTo>
                  <a:cubicBezTo>
                    <a:pt x="1017621" y="55944"/>
                    <a:pt x="1071849" y="58886"/>
                    <a:pt x="1126076" y="64513"/>
                  </a:cubicBezTo>
                  <a:cubicBezTo>
                    <a:pt x="1215092" y="73722"/>
                    <a:pt x="1302572" y="87023"/>
                    <a:pt x="1388006" y="113625"/>
                  </a:cubicBezTo>
                  <a:cubicBezTo>
                    <a:pt x="1457070" y="134600"/>
                    <a:pt x="1523576" y="161202"/>
                    <a:pt x="1577291" y="211337"/>
                  </a:cubicBezTo>
                  <a:cubicBezTo>
                    <a:pt x="1592639" y="225662"/>
                    <a:pt x="1605428" y="243567"/>
                    <a:pt x="1617195" y="260960"/>
                  </a:cubicBezTo>
                  <a:cubicBezTo>
                    <a:pt x="1630496" y="280912"/>
                    <a:pt x="1633565" y="303422"/>
                    <a:pt x="1630496" y="327466"/>
                  </a:cubicBezTo>
                  <a:cubicBezTo>
                    <a:pt x="1626915" y="355092"/>
                    <a:pt x="1606452" y="401646"/>
                    <a:pt x="1584453" y="424155"/>
                  </a:cubicBezTo>
                  <a:cubicBezTo>
                    <a:pt x="1587011" y="413412"/>
                    <a:pt x="1589569" y="405226"/>
                    <a:pt x="1591616" y="397041"/>
                  </a:cubicBezTo>
                  <a:cubicBezTo>
                    <a:pt x="1599289" y="368393"/>
                    <a:pt x="1591104" y="344349"/>
                    <a:pt x="1571664" y="323374"/>
                  </a:cubicBezTo>
                  <a:cubicBezTo>
                    <a:pt x="1543527" y="292167"/>
                    <a:pt x="1506693" y="274262"/>
                    <a:pt x="1468324" y="259426"/>
                  </a:cubicBezTo>
                  <a:cubicBezTo>
                    <a:pt x="1392611" y="229242"/>
                    <a:pt x="1312804" y="213895"/>
                    <a:pt x="1232486" y="203663"/>
                  </a:cubicBezTo>
                  <a:cubicBezTo>
                    <a:pt x="1122496" y="189339"/>
                    <a:pt x="1012505" y="185758"/>
                    <a:pt x="902004" y="189339"/>
                  </a:cubicBezTo>
                  <a:cubicBezTo>
                    <a:pt x="775132" y="193432"/>
                    <a:pt x="648771" y="206221"/>
                    <a:pt x="524457" y="233847"/>
                  </a:cubicBezTo>
                  <a:cubicBezTo>
                    <a:pt x="418048" y="256356"/>
                    <a:pt x="314708" y="287563"/>
                    <a:pt x="223136" y="348441"/>
                  </a:cubicBezTo>
                  <a:cubicBezTo>
                    <a:pt x="187836" y="371974"/>
                    <a:pt x="156119" y="399599"/>
                    <a:pt x="136678" y="439503"/>
                  </a:cubicBezTo>
                  <a:cubicBezTo>
                    <a:pt x="124912" y="463547"/>
                    <a:pt x="122354" y="488615"/>
                    <a:pt x="130028" y="514705"/>
                  </a:cubicBezTo>
                  <a:cubicBezTo>
                    <a:pt x="131051" y="516752"/>
                    <a:pt x="131051" y="518798"/>
                    <a:pt x="132074" y="523402"/>
                  </a:cubicBezTo>
                  <a:cubicBezTo>
                    <a:pt x="58918" y="455362"/>
                    <a:pt x="36408" y="363788"/>
                    <a:pt x="110076" y="283981"/>
                  </a:cubicBezTo>
                  <a:cubicBezTo>
                    <a:pt x="157653" y="232312"/>
                    <a:pt x="216996" y="199059"/>
                    <a:pt x="280944" y="172457"/>
                  </a:cubicBezTo>
                  <a:cubicBezTo>
                    <a:pt x="372006" y="135111"/>
                    <a:pt x="467160" y="112090"/>
                    <a:pt x="563849" y="97255"/>
                  </a:cubicBezTo>
                  <a:cubicBezTo>
                    <a:pt x="642632" y="84977"/>
                    <a:pt x="721416" y="75256"/>
                    <a:pt x="800711" y="66048"/>
                  </a:cubicBezTo>
                  <a:cubicBezTo>
                    <a:pt x="854939" y="59397"/>
                    <a:pt x="909166" y="56200"/>
                    <a:pt x="963394" y="56072"/>
                  </a:cubicBezTo>
                  <a:close/>
                  <a:moveTo>
                    <a:pt x="916329" y="26145"/>
                  </a:moveTo>
                  <a:cubicBezTo>
                    <a:pt x="861078" y="26657"/>
                    <a:pt x="805828" y="33308"/>
                    <a:pt x="751088" y="39958"/>
                  </a:cubicBezTo>
                  <a:cubicBezTo>
                    <a:pt x="679979" y="48655"/>
                    <a:pt x="608868" y="58887"/>
                    <a:pt x="538271" y="71165"/>
                  </a:cubicBezTo>
                  <a:cubicBezTo>
                    <a:pt x="445674" y="86512"/>
                    <a:pt x="354613" y="109533"/>
                    <a:pt x="267644" y="146879"/>
                  </a:cubicBezTo>
                  <a:cubicBezTo>
                    <a:pt x="200627" y="175527"/>
                    <a:pt x="138726" y="211849"/>
                    <a:pt x="90637" y="268123"/>
                  </a:cubicBezTo>
                  <a:cubicBezTo>
                    <a:pt x="18504" y="352023"/>
                    <a:pt x="22597" y="461501"/>
                    <a:pt x="107519" y="534146"/>
                  </a:cubicBezTo>
                  <a:cubicBezTo>
                    <a:pt x="141284" y="562794"/>
                    <a:pt x="177094" y="585815"/>
                    <a:pt x="218532" y="603721"/>
                  </a:cubicBezTo>
                  <a:cubicBezTo>
                    <a:pt x="298851" y="639020"/>
                    <a:pt x="382238" y="659483"/>
                    <a:pt x="468184" y="668180"/>
                  </a:cubicBezTo>
                  <a:cubicBezTo>
                    <a:pt x="551060" y="676877"/>
                    <a:pt x="666678" y="680458"/>
                    <a:pt x="719370" y="681993"/>
                  </a:cubicBezTo>
                  <a:cubicBezTo>
                    <a:pt x="746996" y="681993"/>
                    <a:pt x="942931" y="670738"/>
                    <a:pt x="1005856" y="662553"/>
                  </a:cubicBezTo>
                  <a:cubicBezTo>
                    <a:pt x="1073896" y="653856"/>
                    <a:pt x="1141936" y="640043"/>
                    <a:pt x="1209465" y="626742"/>
                  </a:cubicBezTo>
                  <a:cubicBezTo>
                    <a:pt x="1312293" y="606279"/>
                    <a:pt x="1408470" y="567910"/>
                    <a:pt x="1501066" y="518287"/>
                  </a:cubicBezTo>
                  <a:cubicBezTo>
                    <a:pt x="1553247" y="490150"/>
                    <a:pt x="1594686" y="450247"/>
                    <a:pt x="1625892" y="400111"/>
                  </a:cubicBezTo>
                  <a:cubicBezTo>
                    <a:pt x="1651471" y="359697"/>
                    <a:pt x="1664261" y="315701"/>
                    <a:pt x="1649425" y="267612"/>
                  </a:cubicBezTo>
                  <a:cubicBezTo>
                    <a:pt x="1637658" y="229243"/>
                    <a:pt x="1613103" y="199572"/>
                    <a:pt x="1582408" y="174504"/>
                  </a:cubicBezTo>
                  <a:cubicBezTo>
                    <a:pt x="1522041" y="124369"/>
                    <a:pt x="1450932" y="97767"/>
                    <a:pt x="1376752" y="76281"/>
                  </a:cubicBezTo>
                  <a:cubicBezTo>
                    <a:pt x="1295410" y="53260"/>
                    <a:pt x="1212534" y="38424"/>
                    <a:pt x="1128635" y="33308"/>
                  </a:cubicBezTo>
                  <a:cubicBezTo>
                    <a:pt x="1058037" y="28703"/>
                    <a:pt x="987439" y="25634"/>
                    <a:pt x="916329" y="26145"/>
                  </a:cubicBezTo>
                  <a:close/>
                  <a:moveTo>
                    <a:pt x="946512" y="55"/>
                  </a:moveTo>
                  <a:cubicBezTo>
                    <a:pt x="1013018" y="-457"/>
                    <a:pt x="1079523" y="2613"/>
                    <a:pt x="1146029" y="9264"/>
                  </a:cubicBezTo>
                  <a:cubicBezTo>
                    <a:pt x="1263181" y="21030"/>
                    <a:pt x="1377775" y="42516"/>
                    <a:pt x="1487254" y="86512"/>
                  </a:cubicBezTo>
                  <a:cubicBezTo>
                    <a:pt x="1536877" y="106464"/>
                    <a:pt x="1583942" y="131020"/>
                    <a:pt x="1626404" y="164784"/>
                  </a:cubicBezTo>
                  <a:cubicBezTo>
                    <a:pt x="1678585" y="206222"/>
                    <a:pt x="1709280" y="258403"/>
                    <a:pt x="1706722" y="326955"/>
                  </a:cubicBezTo>
                  <a:cubicBezTo>
                    <a:pt x="1704675" y="376579"/>
                    <a:pt x="1702118" y="426714"/>
                    <a:pt x="1696490" y="475826"/>
                  </a:cubicBezTo>
                  <a:cubicBezTo>
                    <a:pt x="1686770" y="563818"/>
                    <a:pt x="1666819" y="649763"/>
                    <a:pt x="1635100" y="732128"/>
                  </a:cubicBezTo>
                  <a:cubicBezTo>
                    <a:pt x="1556317" y="936248"/>
                    <a:pt x="1424329" y="1093815"/>
                    <a:pt x="1226347" y="1192039"/>
                  </a:cubicBezTo>
                  <a:cubicBezTo>
                    <a:pt x="1124542" y="1242686"/>
                    <a:pt x="1016599" y="1269800"/>
                    <a:pt x="903028" y="1275939"/>
                  </a:cubicBezTo>
                  <a:cubicBezTo>
                    <a:pt x="881542" y="1276961"/>
                    <a:pt x="860055" y="1277985"/>
                    <a:pt x="838568" y="1279008"/>
                  </a:cubicBezTo>
                  <a:cubicBezTo>
                    <a:pt x="745972" y="1277985"/>
                    <a:pt x="654400" y="1267242"/>
                    <a:pt x="565896" y="1240128"/>
                  </a:cubicBezTo>
                  <a:cubicBezTo>
                    <a:pt x="399121" y="1188970"/>
                    <a:pt x="268156" y="1088700"/>
                    <a:pt x="173001" y="942899"/>
                  </a:cubicBezTo>
                  <a:cubicBezTo>
                    <a:pt x="109565" y="846210"/>
                    <a:pt x="66081" y="740824"/>
                    <a:pt x="39478" y="628788"/>
                  </a:cubicBezTo>
                  <a:cubicBezTo>
                    <a:pt x="24643" y="567398"/>
                    <a:pt x="13900" y="504986"/>
                    <a:pt x="3668" y="443084"/>
                  </a:cubicBezTo>
                  <a:cubicBezTo>
                    <a:pt x="-3495" y="397553"/>
                    <a:pt x="-1960" y="352535"/>
                    <a:pt x="24643" y="311608"/>
                  </a:cubicBezTo>
                  <a:cubicBezTo>
                    <a:pt x="28224" y="305981"/>
                    <a:pt x="28735" y="295238"/>
                    <a:pt x="26178" y="289098"/>
                  </a:cubicBezTo>
                  <a:cubicBezTo>
                    <a:pt x="6226" y="246126"/>
                    <a:pt x="9296" y="201618"/>
                    <a:pt x="14412" y="156599"/>
                  </a:cubicBezTo>
                  <a:cubicBezTo>
                    <a:pt x="15946" y="145856"/>
                    <a:pt x="18504" y="135624"/>
                    <a:pt x="21573" y="125393"/>
                  </a:cubicBezTo>
                  <a:cubicBezTo>
                    <a:pt x="31805" y="91628"/>
                    <a:pt x="52268" y="67583"/>
                    <a:pt x="86544" y="54794"/>
                  </a:cubicBezTo>
                  <a:cubicBezTo>
                    <a:pt x="135656" y="36888"/>
                    <a:pt x="186302" y="25123"/>
                    <a:pt x="238484" y="22053"/>
                  </a:cubicBezTo>
                  <a:cubicBezTo>
                    <a:pt x="257413" y="21030"/>
                    <a:pt x="276852" y="21030"/>
                    <a:pt x="295781" y="21541"/>
                  </a:cubicBezTo>
                  <a:cubicBezTo>
                    <a:pt x="329546" y="22565"/>
                    <a:pt x="352055" y="43539"/>
                    <a:pt x="371495" y="68095"/>
                  </a:cubicBezTo>
                  <a:cubicBezTo>
                    <a:pt x="386331" y="87024"/>
                    <a:pt x="389912" y="89582"/>
                    <a:pt x="412933" y="82419"/>
                  </a:cubicBezTo>
                  <a:cubicBezTo>
                    <a:pt x="521900" y="48655"/>
                    <a:pt x="633425" y="25123"/>
                    <a:pt x="746996" y="12333"/>
                  </a:cubicBezTo>
                  <a:cubicBezTo>
                    <a:pt x="813501" y="4659"/>
                    <a:pt x="880007" y="567"/>
                    <a:pt x="946512" y="55"/>
                  </a:cubicBezTo>
                  <a:close/>
                </a:path>
              </a:pathLst>
            </a:custGeom>
            <a:solidFill>
              <a:schemeClr val="bg1"/>
            </a:solidFill>
            <a:ln w="752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78" name="Freeform: Shape 19">
              <a:extLst>
                <a:ext uri="{FF2B5EF4-FFF2-40B4-BE49-F238E27FC236}">
                  <a16:creationId xmlns:a16="http://schemas.microsoft.com/office/drawing/2014/main" id="{D25A1116-A087-4B41-ACD5-AD80DA1A6C3D}"/>
                </a:ext>
              </a:extLst>
            </p:cNvPr>
            <p:cNvSpPr/>
            <p:nvPr/>
          </p:nvSpPr>
          <p:spPr>
            <a:xfrm>
              <a:off x="4777689" y="2150020"/>
              <a:ext cx="117664" cy="133011"/>
            </a:xfrm>
            <a:custGeom>
              <a:avLst/>
              <a:gdLst>
                <a:gd name="connsiteX0" fmla="*/ 105 w 173508"/>
                <a:gd name="connsiteY0" fmla="*/ 149962 h 196139"/>
                <a:gd name="connsiteX1" fmla="*/ 57438 w 173508"/>
                <a:gd name="connsiteY1" fmla="*/ 16436 h 196139"/>
                <a:gd name="connsiteX2" fmla="*/ 117034 w 173508"/>
                <a:gd name="connsiteY2" fmla="*/ 10401 h 196139"/>
                <a:gd name="connsiteX3" fmla="*/ 173613 w 173508"/>
                <a:gd name="connsiteY3" fmla="*/ 88857 h 196139"/>
                <a:gd name="connsiteX4" fmla="*/ 151736 w 173508"/>
                <a:gd name="connsiteY4" fmla="*/ 136383 h 196139"/>
                <a:gd name="connsiteX5" fmla="*/ 64227 w 173508"/>
                <a:gd name="connsiteY5" fmla="*/ 192207 h 196139"/>
                <a:gd name="connsiteX6" fmla="*/ 18964 w 173508"/>
                <a:gd name="connsiteY6" fmla="*/ 199751 h 196139"/>
                <a:gd name="connsiteX7" fmla="*/ 105 w 173508"/>
                <a:gd name="connsiteY7" fmla="*/ 159769 h 196139"/>
                <a:gd name="connsiteX8" fmla="*/ 105 w 173508"/>
                <a:gd name="connsiteY8" fmla="*/ 149962 h 196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508" h="196139">
                  <a:moveTo>
                    <a:pt x="105" y="149962"/>
                  </a:moveTo>
                  <a:cubicBezTo>
                    <a:pt x="1614" y="97909"/>
                    <a:pt x="21982" y="53401"/>
                    <a:pt x="57438" y="16436"/>
                  </a:cubicBezTo>
                  <a:cubicBezTo>
                    <a:pt x="77052" y="-3933"/>
                    <a:pt x="92894" y="-4687"/>
                    <a:pt x="117034" y="10401"/>
                  </a:cubicBezTo>
                  <a:cubicBezTo>
                    <a:pt x="146455" y="28506"/>
                    <a:pt x="168332" y="52646"/>
                    <a:pt x="173613" y="88857"/>
                  </a:cubicBezTo>
                  <a:cubicBezTo>
                    <a:pt x="177385" y="112242"/>
                    <a:pt x="172104" y="123558"/>
                    <a:pt x="151736" y="136383"/>
                  </a:cubicBezTo>
                  <a:cubicBezTo>
                    <a:pt x="122315" y="154488"/>
                    <a:pt x="92894" y="173347"/>
                    <a:pt x="64227" y="192207"/>
                  </a:cubicBezTo>
                  <a:cubicBezTo>
                    <a:pt x="49894" y="202014"/>
                    <a:pt x="35561" y="208049"/>
                    <a:pt x="18964" y="199751"/>
                  </a:cubicBezTo>
                  <a:cubicBezTo>
                    <a:pt x="2368" y="191453"/>
                    <a:pt x="-650" y="176365"/>
                    <a:pt x="105" y="159769"/>
                  </a:cubicBezTo>
                  <a:cubicBezTo>
                    <a:pt x="105" y="155997"/>
                    <a:pt x="105" y="152979"/>
                    <a:pt x="105" y="149962"/>
                  </a:cubicBezTo>
                  <a:close/>
                </a:path>
              </a:pathLst>
            </a:custGeom>
            <a:solidFill>
              <a:schemeClr val="accent2"/>
            </a:solidFill>
            <a:ln w="75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4" name="Rectangle 40">
            <a:extLst>
              <a:ext uri="{FF2B5EF4-FFF2-40B4-BE49-F238E27FC236}">
                <a16:creationId xmlns:a16="http://schemas.microsoft.com/office/drawing/2014/main" id="{C0B00E17-EB7D-4547-A048-7B1B625034E4}"/>
              </a:ext>
            </a:extLst>
          </p:cNvPr>
          <p:cNvSpPr/>
          <p:nvPr/>
        </p:nvSpPr>
        <p:spPr>
          <a:xfrm>
            <a:off x="1590675" y="5008152"/>
            <a:ext cx="9904482" cy="125145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" name="Group 56">
            <a:extLst>
              <a:ext uri="{FF2B5EF4-FFF2-40B4-BE49-F238E27FC236}">
                <a16:creationId xmlns:a16="http://schemas.microsoft.com/office/drawing/2014/main" id="{79CEB233-3467-4565-B440-5EAE109316CA}"/>
              </a:ext>
            </a:extLst>
          </p:cNvPr>
          <p:cNvGrpSpPr/>
          <p:nvPr/>
        </p:nvGrpSpPr>
        <p:grpSpPr>
          <a:xfrm>
            <a:off x="3066740" y="5183239"/>
            <a:ext cx="2150846" cy="901282"/>
            <a:chOff x="302738" y="4417056"/>
            <a:chExt cx="2851594" cy="901282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4F5183D4-4C9F-4A4E-A135-9338FB4A52BE}"/>
                </a:ext>
              </a:extLst>
            </p:cNvPr>
            <p:cNvSpPr txBox="1"/>
            <p:nvPr/>
          </p:nvSpPr>
          <p:spPr>
            <a:xfrm>
              <a:off x="302738" y="4417056"/>
              <a:ext cx="285159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F2631394-2EF0-4F0D-9CD4-470734D1641D}"/>
                </a:ext>
              </a:extLst>
            </p:cNvPr>
            <p:cNvSpPr txBox="1"/>
            <p:nvPr/>
          </p:nvSpPr>
          <p:spPr>
            <a:xfrm>
              <a:off x="302738" y="4672007"/>
              <a:ext cx="2851594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79" name="그룹 78">
            <a:extLst>
              <a:ext uri="{FF2B5EF4-FFF2-40B4-BE49-F238E27FC236}">
                <a16:creationId xmlns:a16="http://schemas.microsoft.com/office/drawing/2014/main" id="{6E8277C0-3E18-413C-BB1A-864B885D8176}"/>
              </a:ext>
            </a:extLst>
          </p:cNvPr>
          <p:cNvGrpSpPr/>
          <p:nvPr/>
        </p:nvGrpSpPr>
        <p:grpSpPr>
          <a:xfrm rot="1088606">
            <a:off x="576632" y="4827772"/>
            <a:ext cx="1916578" cy="1458752"/>
            <a:chOff x="4597972" y="1970578"/>
            <a:chExt cx="1916578" cy="1458752"/>
          </a:xfrm>
        </p:grpSpPr>
        <p:sp>
          <p:nvSpPr>
            <p:cNvPr id="80" name="자유형: 도형 79">
              <a:extLst>
                <a:ext uri="{FF2B5EF4-FFF2-40B4-BE49-F238E27FC236}">
                  <a16:creationId xmlns:a16="http://schemas.microsoft.com/office/drawing/2014/main" id="{5A153057-7816-452E-A99A-B55D2F36B2AE}"/>
                </a:ext>
              </a:extLst>
            </p:cNvPr>
            <p:cNvSpPr/>
            <p:nvPr/>
          </p:nvSpPr>
          <p:spPr>
            <a:xfrm>
              <a:off x="4597972" y="1970578"/>
              <a:ext cx="1916578" cy="1458752"/>
            </a:xfrm>
            <a:custGeom>
              <a:avLst/>
              <a:gdLst>
                <a:gd name="connsiteX0" fmla="*/ 931644 w 1802957"/>
                <a:gd name="connsiteY0" fmla="*/ 15 h 1372275"/>
                <a:gd name="connsiteX1" fmla="*/ 1367511 w 1802957"/>
                <a:gd name="connsiteY1" fmla="*/ 32245 h 1372275"/>
                <a:gd name="connsiteX2" fmla="*/ 1425831 w 1802957"/>
                <a:gd name="connsiteY2" fmla="*/ 46057 h 1372275"/>
                <a:gd name="connsiteX3" fmla="*/ 1574702 w 1802957"/>
                <a:gd name="connsiteY3" fmla="*/ 96192 h 1372275"/>
                <a:gd name="connsiteX4" fmla="*/ 1737384 w 1802957"/>
                <a:gd name="connsiteY4" fmla="*/ 203113 h 1372275"/>
                <a:gd name="connsiteX5" fmla="*/ 1798774 w 1802957"/>
                <a:gd name="connsiteY5" fmla="*/ 320777 h 1372275"/>
                <a:gd name="connsiteX6" fmla="*/ 1791101 w 1802957"/>
                <a:gd name="connsiteY6" fmla="*/ 532571 h 1372275"/>
                <a:gd name="connsiteX7" fmla="*/ 1761940 w 1802957"/>
                <a:gd name="connsiteY7" fmla="*/ 664048 h 1372275"/>
                <a:gd name="connsiteX8" fmla="*/ 1688273 w 1802957"/>
                <a:gd name="connsiteY8" fmla="*/ 886074 h 1372275"/>
                <a:gd name="connsiteX9" fmla="*/ 1227849 w 1802957"/>
                <a:gd name="connsiteY9" fmla="*/ 1310175 h 1372275"/>
                <a:gd name="connsiteX10" fmla="*/ 1188969 w 1802957"/>
                <a:gd name="connsiteY10" fmla="*/ 1325010 h 1372275"/>
                <a:gd name="connsiteX11" fmla="*/ 1002754 w 1802957"/>
                <a:gd name="connsiteY11" fmla="*/ 1365937 h 1372275"/>
                <a:gd name="connsiteX12" fmla="*/ 820119 w 1802957"/>
                <a:gd name="connsiteY12" fmla="*/ 1370542 h 1372275"/>
                <a:gd name="connsiteX13" fmla="*/ 616510 w 1802957"/>
                <a:gd name="connsiteY13" fmla="*/ 1336777 h 1372275"/>
                <a:gd name="connsiteX14" fmla="*/ 225150 w 1802957"/>
                <a:gd name="connsiteY14" fmla="*/ 1076382 h 1372275"/>
                <a:gd name="connsiteX15" fmla="*/ 56840 w 1802957"/>
                <a:gd name="connsiteY15" fmla="*/ 744877 h 1372275"/>
                <a:gd name="connsiteX16" fmla="*/ 4658 w 1802957"/>
                <a:gd name="connsiteY16" fmla="*/ 502388 h 1372275"/>
                <a:gd name="connsiteX17" fmla="*/ 22052 w 1802957"/>
                <a:gd name="connsiteY17" fmla="*/ 348402 h 1372275"/>
                <a:gd name="connsiteX18" fmla="*/ 22052 w 1802957"/>
                <a:gd name="connsiteY18" fmla="*/ 336124 h 1372275"/>
                <a:gd name="connsiteX19" fmla="*/ 32795 w 1802957"/>
                <a:gd name="connsiteY19" fmla="*/ 132003 h 1372275"/>
                <a:gd name="connsiteX20" fmla="*/ 136135 w 1802957"/>
                <a:gd name="connsiteY20" fmla="*/ 48104 h 1372275"/>
                <a:gd name="connsiteX21" fmla="*/ 321327 w 1802957"/>
                <a:gd name="connsiteY21" fmla="*/ 17409 h 1372275"/>
                <a:gd name="connsiteX22" fmla="*/ 449223 w 1802957"/>
                <a:gd name="connsiteY22" fmla="*/ 72659 h 1372275"/>
                <a:gd name="connsiteX23" fmla="*/ 465082 w 1802957"/>
                <a:gd name="connsiteY23" fmla="*/ 76752 h 1372275"/>
                <a:gd name="connsiteX24" fmla="*/ 701944 w 1802957"/>
                <a:gd name="connsiteY24" fmla="*/ 22525 h 1372275"/>
                <a:gd name="connsiteX25" fmla="*/ 931644 w 1802957"/>
                <a:gd name="connsiteY25" fmla="*/ 15 h 1372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802957" h="1372275">
                  <a:moveTo>
                    <a:pt x="931644" y="15"/>
                  </a:moveTo>
                  <a:cubicBezTo>
                    <a:pt x="1096373" y="-497"/>
                    <a:pt x="1255986" y="12293"/>
                    <a:pt x="1367511" y="32245"/>
                  </a:cubicBezTo>
                  <a:cubicBezTo>
                    <a:pt x="1386951" y="35826"/>
                    <a:pt x="1406391" y="40941"/>
                    <a:pt x="1425831" y="46057"/>
                  </a:cubicBezTo>
                  <a:cubicBezTo>
                    <a:pt x="1476478" y="58847"/>
                    <a:pt x="1526613" y="75217"/>
                    <a:pt x="1574702" y="96192"/>
                  </a:cubicBezTo>
                  <a:cubicBezTo>
                    <a:pt x="1634556" y="122283"/>
                    <a:pt x="1691342" y="155024"/>
                    <a:pt x="1737384" y="203113"/>
                  </a:cubicBezTo>
                  <a:cubicBezTo>
                    <a:pt x="1769102" y="236366"/>
                    <a:pt x="1793659" y="274734"/>
                    <a:pt x="1798774" y="320777"/>
                  </a:cubicBezTo>
                  <a:cubicBezTo>
                    <a:pt x="1806448" y="391375"/>
                    <a:pt x="1803378" y="462485"/>
                    <a:pt x="1791101" y="532571"/>
                  </a:cubicBezTo>
                  <a:cubicBezTo>
                    <a:pt x="1783427" y="576567"/>
                    <a:pt x="1772172" y="620563"/>
                    <a:pt x="1761940" y="664048"/>
                  </a:cubicBezTo>
                  <a:cubicBezTo>
                    <a:pt x="1744035" y="740273"/>
                    <a:pt x="1724595" y="815476"/>
                    <a:pt x="1688273" y="886074"/>
                  </a:cubicBezTo>
                  <a:cubicBezTo>
                    <a:pt x="1586979" y="1084056"/>
                    <a:pt x="1436063" y="1228322"/>
                    <a:pt x="1227849" y="1310175"/>
                  </a:cubicBezTo>
                  <a:cubicBezTo>
                    <a:pt x="1215060" y="1315291"/>
                    <a:pt x="1201759" y="1319895"/>
                    <a:pt x="1188969" y="1325010"/>
                  </a:cubicBezTo>
                  <a:cubicBezTo>
                    <a:pt x="1189480" y="1326546"/>
                    <a:pt x="1056470" y="1362356"/>
                    <a:pt x="1002754" y="1365937"/>
                  </a:cubicBezTo>
                  <a:cubicBezTo>
                    <a:pt x="941875" y="1369518"/>
                    <a:pt x="880997" y="1375146"/>
                    <a:pt x="820119" y="1370542"/>
                  </a:cubicBezTo>
                  <a:cubicBezTo>
                    <a:pt x="751567" y="1365426"/>
                    <a:pt x="683016" y="1355705"/>
                    <a:pt x="616510" y="1336777"/>
                  </a:cubicBezTo>
                  <a:cubicBezTo>
                    <a:pt x="457919" y="1291758"/>
                    <a:pt x="327467" y="1205301"/>
                    <a:pt x="225150" y="1076382"/>
                  </a:cubicBezTo>
                  <a:cubicBezTo>
                    <a:pt x="146366" y="977135"/>
                    <a:pt x="94185" y="865099"/>
                    <a:pt x="56840" y="744877"/>
                  </a:cubicBezTo>
                  <a:cubicBezTo>
                    <a:pt x="32284" y="665582"/>
                    <a:pt x="15913" y="584241"/>
                    <a:pt x="4658" y="502388"/>
                  </a:cubicBezTo>
                  <a:cubicBezTo>
                    <a:pt x="-2504" y="449695"/>
                    <a:pt x="-4551" y="397513"/>
                    <a:pt x="22052" y="348402"/>
                  </a:cubicBezTo>
                  <a:cubicBezTo>
                    <a:pt x="24099" y="345332"/>
                    <a:pt x="23076" y="340216"/>
                    <a:pt x="22052" y="336124"/>
                  </a:cubicBezTo>
                  <a:cubicBezTo>
                    <a:pt x="3124" y="266549"/>
                    <a:pt x="6193" y="198508"/>
                    <a:pt x="32795" y="132003"/>
                  </a:cubicBezTo>
                  <a:cubicBezTo>
                    <a:pt x="51724" y="84937"/>
                    <a:pt x="91116" y="62939"/>
                    <a:pt x="136135" y="48104"/>
                  </a:cubicBezTo>
                  <a:cubicBezTo>
                    <a:pt x="196502" y="28152"/>
                    <a:pt x="257892" y="18432"/>
                    <a:pt x="321327" y="17409"/>
                  </a:cubicBezTo>
                  <a:cubicBezTo>
                    <a:pt x="372485" y="16897"/>
                    <a:pt x="414947" y="33779"/>
                    <a:pt x="449223" y="72659"/>
                  </a:cubicBezTo>
                  <a:cubicBezTo>
                    <a:pt x="452292" y="76241"/>
                    <a:pt x="460477" y="78287"/>
                    <a:pt x="465082" y="76752"/>
                  </a:cubicBezTo>
                  <a:cubicBezTo>
                    <a:pt x="542842" y="53220"/>
                    <a:pt x="622137" y="35314"/>
                    <a:pt x="701944" y="22525"/>
                  </a:cubicBezTo>
                  <a:cubicBezTo>
                    <a:pt x="777658" y="9735"/>
                    <a:pt x="854395" y="526"/>
                    <a:pt x="931644" y="15"/>
                  </a:cubicBezTo>
                  <a:close/>
                </a:path>
              </a:pathLst>
            </a:custGeom>
            <a:solidFill>
              <a:schemeClr val="bg1"/>
            </a:solidFill>
            <a:ln w="752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81" name="자유형: 도형 80">
              <a:extLst>
                <a:ext uri="{FF2B5EF4-FFF2-40B4-BE49-F238E27FC236}">
                  <a16:creationId xmlns:a16="http://schemas.microsoft.com/office/drawing/2014/main" id="{7070F1EA-820F-4391-93C0-01D847D831AA}"/>
                </a:ext>
              </a:extLst>
            </p:cNvPr>
            <p:cNvSpPr/>
            <p:nvPr/>
          </p:nvSpPr>
          <p:spPr>
            <a:xfrm>
              <a:off x="4656973" y="2013816"/>
              <a:ext cx="1802957" cy="1372275"/>
            </a:xfrm>
            <a:custGeom>
              <a:avLst/>
              <a:gdLst>
                <a:gd name="connsiteX0" fmla="*/ 1011962 w 1802957"/>
                <a:gd name="connsiteY0" fmla="*/ 100030 h 1372275"/>
                <a:gd name="connsiteX1" fmla="*/ 849279 w 1802957"/>
                <a:gd name="connsiteY1" fmla="*/ 110005 h 1372275"/>
                <a:gd name="connsiteX2" fmla="*/ 612417 w 1802957"/>
                <a:gd name="connsiteY2" fmla="*/ 141211 h 1372275"/>
                <a:gd name="connsiteX3" fmla="*/ 329512 w 1802957"/>
                <a:gd name="connsiteY3" fmla="*/ 216414 h 1372275"/>
                <a:gd name="connsiteX4" fmla="*/ 158644 w 1802957"/>
                <a:gd name="connsiteY4" fmla="*/ 329473 h 1372275"/>
                <a:gd name="connsiteX5" fmla="*/ 180643 w 1802957"/>
                <a:gd name="connsiteY5" fmla="*/ 568894 h 1372275"/>
                <a:gd name="connsiteX6" fmla="*/ 179107 w 1802957"/>
                <a:gd name="connsiteY6" fmla="*/ 559686 h 1372275"/>
                <a:gd name="connsiteX7" fmla="*/ 185758 w 1802957"/>
                <a:gd name="connsiteY7" fmla="*/ 484483 h 1372275"/>
                <a:gd name="connsiteX8" fmla="*/ 272215 w 1802957"/>
                <a:gd name="connsiteY8" fmla="*/ 393421 h 1372275"/>
                <a:gd name="connsiteX9" fmla="*/ 573025 w 1802957"/>
                <a:gd name="connsiteY9" fmla="*/ 277804 h 1372275"/>
                <a:gd name="connsiteX10" fmla="*/ 950572 w 1802957"/>
                <a:gd name="connsiteY10" fmla="*/ 233296 h 1372275"/>
                <a:gd name="connsiteX11" fmla="*/ 1281054 w 1802957"/>
                <a:gd name="connsiteY11" fmla="*/ 247621 h 1372275"/>
                <a:gd name="connsiteX12" fmla="*/ 1516893 w 1802957"/>
                <a:gd name="connsiteY12" fmla="*/ 303383 h 1372275"/>
                <a:gd name="connsiteX13" fmla="*/ 1620232 w 1802957"/>
                <a:gd name="connsiteY13" fmla="*/ 367331 h 1372275"/>
                <a:gd name="connsiteX14" fmla="*/ 1640184 w 1802957"/>
                <a:gd name="connsiteY14" fmla="*/ 440999 h 1372275"/>
                <a:gd name="connsiteX15" fmla="*/ 1633022 w 1802957"/>
                <a:gd name="connsiteY15" fmla="*/ 468112 h 1372275"/>
                <a:gd name="connsiteX16" fmla="*/ 1679064 w 1802957"/>
                <a:gd name="connsiteY16" fmla="*/ 371424 h 1372275"/>
                <a:gd name="connsiteX17" fmla="*/ 1665763 w 1802957"/>
                <a:gd name="connsiteY17" fmla="*/ 304918 h 1372275"/>
                <a:gd name="connsiteX18" fmla="*/ 1625860 w 1802957"/>
                <a:gd name="connsiteY18" fmla="*/ 255295 h 1372275"/>
                <a:gd name="connsiteX19" fmla="*/ 1436574 w 1802957"/>
                <a:gd name="connsiteY19" fmla="*/ 157583 h 1372275"/>
                <a:gd name="connsiteX20" fmla="*/ 1174645 w 1802957"/>
                <a:gd name="connsiteY20" fmla="*/ 108471 h 1372275"/>
                <a:gd name="connsiteX21" fmla="*/ 1011962 w 1802957"/>
                <a:gd name="connsiteY21" fmla="*/ 100030 h 1372275"/>
                <a:gd name="connsiteX22" fmla="*/ 965408 w 1802957"/>
                <a:gd name="connsiteY22" fmla="*/ 71636 h 1372275"/>
                <a:gd name="connsiteX23" fmla="*/ 1166971 w 1802957"/>
                <a:gd name="connsiteY23" fmla="*/ 78287 h 1372275"/>
                <a:gd name="connsiteX24" fmla="*/ 1421739 w 1802957"/>
                <a:gd name="connsiteY24" fmla="*/ 120748 h 1372275"/>
                <a:gd name="connsiteX25" fmla="*/ 1631487 w 1802957"/>
                <a:gd name="connsiteY25" fmla="*/ 219995 h 1372275"/>
                <a:gd name="connsiteX26" fmla="*/ 1698504 w 1802957"/>
                <a:gd name="connsiteY26" fmla="*/ 313103 h 1372275"/>
                <a:gd name="connsiteX27" fmla="*/ 1674972 w 1802957"/>
                <a:gd name="connsiteY27" fmla="*/ 445602 h 1372275"/>
                <a:gd name="connsiteX28" fmla="*/ 1550145 w 1802957"/>
                <a:gd name="connsiteY28" fmla="*/ 563778 h 1372275"/>
                <a:gd name="connsiteX29" fmla="*/ 1258544 w 1802957"/>
                <a:gd name="connsiteY29" fmla="*/ 672233 h 1372275"/>
                <a:gd name="connsiteX30" fmla="*/ 1054935 w 1802957"/>
                <a:gd name="connsiteY30" fmla="*/ 708044 h 1372275"/>
                <a:gd name="connsiteX31" fmla="*/ 766403 w 1802957"/>
                <a:gd name="connsiteY31" fmla="*/ 729530 h 1372275"/>
                <a:gd name="connsiteX32" fmla="*/ 517262 w 1802957"/>
                <a:gd name="connsiteY32" fmla="*/ 713671 h 1372275"/>
                <a:gd name="connsiteX33" fmla="*/ 267611 w 1802957"/>
                <a:gd name="connsiteY33" fmla="*/ 649212 h 1372275"/>
                <a:gd name="connsiteX34" fmla="*/ 156598 w 1802957"/>
                <a:gd name="connsiteY34" fmla="*/ 579637 h 1372275"/>
                <a:gd name="connsiteX35" fmla="*/ 139716 w 1802957"/>
                <a:gd name="connsiteY35" fmla="*/ 313615 h 1372275"/>
                <a:gd name="connsiteX36" fmla="*/ 316723 w 1802957"/>
                <a:gd name="connsiteY36" fmla="*/ 192370 h 1372275"/>
                <a:gd name="connsiteX37" fmla="*/ 587350 w 1802957"/>
                <a:gd name="connsiteY37" fmla="*/ 116656 h 1372275"/>
                <a:gd name="connsiteX38" fmla="*/ 800167 w 1802957"/>
                <a:gd name="connsiteY38" fmla="*/ 85450 h 1372275"/>
                <a:gd name="connsiteX39" fmla="*/ 965408 w 1802957"/>
                <a:gd name="connsiteY39" fmla="*/ 71636 h 1372275"/>
                <a:gd name="connsiteX40" fmla="*/ 995080 w 1802957"/>
                <a:gd name="connsiteY40" fmla="*/ 45546 h 1372275"/>
                <a:gd name="connsiteX41" fmla="*/ 795563 w 1802957"/>
                <a:gd name="connsiteY41" fmla="*/ 57823 h 1372275"/>
                <a:gd name="connsiteX42" fmla="*/ 461501 w 1802957"/>
                <a:gd name="connsiteY42" fmla="*/ 127911 h 1372275"/>
                <a:gd name="connsiteX43" fmla="*/ 420063 w 1802957"/>
                <a:gd name="connsiteY43" fmla="*/ 113586 h 1372275"/>
                <a:gd name="connsiteX44" fmla="*/ 344348 w 1802957"/>
                <a:gd name="connsiteY44" fmla="*/ 67032 h 1372275"/>
                <a:gd name="connsiteX45" fmla="*/ 287051 w 1802957"/>
                <a:gd name="connsiteY45" fmla="*/ 67543 h 1372275"/>
                <a:gd name="connsiteX46" fmla="*/ 135112 w 1802957"/>
                <a:gd name="connsiteY46" fmla="*/ 100285 h 1372275"/>
                <a:gd name="connsiteX47" fmla="*/ 70141 w 1802957"/>
                <a:gd name="connsiteY47" fmla="*/ 170883 h 1372275"/>
                <a:gd name="connsiteX48" fmla="*/ 62979 w 1802957"/>
                <a:gd name="connsiteY48" fmla="*/ 202090 h 1372275"/>
                <a:gd name="connsiteX49" fmla="*/ 74745 w 1802957"/>
                <a:gd name="connsiteY49" fmla="*/ 334589 h 1372275"/>
                <a:gd name="connsiteX50" fmla="*/ 73210 w 1802957"/>
                <a:gd name="connsiteY50" fmla="*/ 357099 h 1372275"/>
                <a:gd name="connsiteX51" fmla="*/ 52236 w 1802957"/>
                <a:gd name="connsiteY51" fmla="*/ 488575 h 1372275"/>
                <a:gd name="connsiteX52" fmla="*/ 88046 w 1802957"/>
                <a:gd name="connsiteY52" fmla="*/ 674279 h 1372275"/>
                <a:gd name="connsiteX53" fmla="*/ 221569 w 1802957"/>
                <a:gd name="connsiteY53" fmla="*/ 988390 h 1372275"/>
                <a:gd name="connsiteX54" fmla="*/ 614463 w 1802957"/>
                <a:gd name="connsiteY54" fmla="*/ 1285619 h 1372275"/>
                <a:gd name="connsiteX55" fmla="*/ 887136 w 1802957"/>
                <a:gd name="connsiteY55" fmla="*/ 1324499 h 1372275"/>
                <a:gd name="connsiteX56" fmla="*/ 951084 w 1802957"/>
                <a:gd name="connsiteY56" fmla="*/ 1321430 h 1372275"/>
                <a:gd name="connsiteX57" fmla="*/ 1274914 w 1802957"/>
                <a:gd name="connsiteY57" fmla="*/ 1237530 h 1372275"/>
                <a:gd name="connsiteX58" fmla="*/ 1683668 w 1802957"/>
                <a:gd name="connsiteY58" fmla="*/ 777619 h 1372275"/>
                <a:gd name="connsiteX59" fmla="*/ 1745058 w 1802957"/>
                <a:gd name="connsiteY59" fmla="*/ 521316 h 1372275"/>
                <a:gd name="connsiteX60" fmla="*/ 1755290 w 1802957"/>
                <a:gd name="connsiteY60" fmla="*/ 372446 h 1372275"/>
                <a:gd name="connsiteX61" fmla="*/ 1674972 w 1802957"/>
                <a:gd name="connsiteY61" fmla="*/ 210275 h 1372275"/>
                <a:gd name="connsiteX62" fmla="*/ 1535822 w 1802957"/>
                <a:gd name="connsiteY62" fmla="*/ 132003 h 1372275"/>
                <a:gd name="connsiteX63" fmla="*/ 1194596 w 1802957"/>
                <a:gd name="connsiteY63" fmla="*/ 54754 h 1372275"/>
                <a:gd name="connsiteX64" fmla="*/ 995080 w 1802957"/>
                <a:gd name="connsiteY64" fmla="*/ 45546 h 1372275"/>
                <a:gd name="connsiteX65" fmla="*/ 931644 w 1802957"/>
                <a:gd name="connsiteY65" fmla="*/ 15 h 1372275"/>
                <a:gd name="connsiteX66" fmla="*/ 1367511 w 1802957"/>
                <a:gd name="connsiteY66" fmla="*/ 32245 h 1372275"/>
                <a:gd name="connsiteX67" fmla="*/ 1425831 w 1802957"/>
                <a:gd name="connsiteY67" fmla="*/ 46057 h 1372275"/>
                <a:gd name="connsiteX68" fmla="*/ 1574702 w 1802957"/>
                <a:gd name="connsiteY68" fmla="*/ 96192 h 1372275"/>
                <a:gd name="connsiteX69" fmla="*/ 1737384 w 1802957"/>
                <a:gd name="connsiteY69" fmla="*/ 203113 h 1372275"/>
                <a:gd name="connsiteX70" fmla="*/ 1798774 w 1802957"/>
                <a:gd name="connsiteY70" fmla="*/ 320777 h 1372275"/>
                <a:gd name="connsiteX71" fmla="*/ 1791101 w 1802957"/>
                <a:gd name="connsiteY71" fmla="*/ 532571 h 1372275"/>
                <a:gd name="connsiteX72" fmla="*/ 1761940 w 1802957"/>
                <a:gd name="connsiteY72" fmla="*/ 664048 h 1372275"/>
                <a:gd name="connsiteX73" fmla="*/ 1688273 w 1802957"/>
                <a:gd name="connsiteY73" fmla="*/ 886074 h 1372275"/>
                <a:gd name="connsiteX74" fmla="*/ 1227849 w 1802957"/>
                <a:gd name="connsiteY74" fmla="*/ 1310175 h 1372275"/>
                <a:gd name="connsiteX75" fmla="*/ 1188969 w 1802957"/>
                <a:gd name="connsiteY75" fmla="*/ 1325010 h 1372275"/>
                <a:gd name="connsiteX76" fmla="*/ 1002754 w 1802957"/>
                <a:gd name="connsiteY76" fmla="*/ 1365937 h 1372275"/>
                <a:gd name="connsiteX77" fmla="*/ 820119 w 1802957"/>
                <a:gd name="connsiteY77" fmla="*/ 1370542 h 1372275"/>
                <a:gd name="connsiteX78" fmla="*/ 616510 w 1802957"/>
                <a:gd name="connsiteY78" fmla="*/ 1336777 h 1372275"/>
                <a:gd name="connsiteX79" fmla="*/ 225150 w 1802957"/>
                <a:gd name="connsiteY79" fmla="*/ 1076382 h 1372275"/>
                <a:gd name="connsiteX80" fmla="*/ 56840 w 1802957"/>
                <a:gd name="connsiteY80" fmla="*/ 744877 h 1372275"/>
                <a:gd name="connsiteX81" fmla="*/ 4658 w 1802957"/>
                <a:gd name="connsiteY81" fmla="*/ 502388 h 1372275"/>
                <a:gd name="connsiteX82" fmla="*/ 22052 w 1802957"/>
                <a:gd name="connsiteY82" fmla="*/ 348402 h 1372275"/>
                <a:gd name="connsiteX83" fmla="*/ 22052 w 1802957"/>
                <a:gd name="connsiteY83" fmla="*/ 336124 h 1372275"/>
                <a:gd name="connsiteX84" fmla="*/ 32795 w 1802957"/>
                <a:gd name="connsiteY84" fmla="*/ 132003 h 1372275"/>
                <a:gd name="connsiteX85" fmla="*/ 136135 w 1802957"/>
                <a:gd name="connsiteY85" fmla="*/ 48104 h 1372275"/>
                <a:gd name="connsiteX86" fmla="*/ 321327 w 1802957"/>
                <a:gd name="connsiteY86" fmla="*/ 17409 h 1372275"/>
                <a:gd name="connsiteX87" fmla="*/ 449223 w 1802957"/>
                <a:gd name="connsiteY87" fmla="*/ 72659 h 1372275"/>
                <a:gd name="connsiteX88" fmla="*/ 465082 w 1802957"/>
                <a:gd name="connsiteY88" fmla="*/ 76752 h 1372275"/>
                <a:gd name="connsiteX89" fmla="*/ 701944 w 1802957"/>
                <a:gd name="connsiteY89" fmla="*/ 22525 h 1372275"/>
                <a:gd name="connsiteX90" fmla="*/ 931644 w 1802957"/>
                <a:gd name="connsiteY90" fmla="*/ 15 h 1372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1802957" h="1372275">
                  <a:moveTo>
                    <a:pt x="1011962" y="100030"/>
                  </a:moveTo>
                  <a:cubicBezTo>
                    <a:pt x="957734" y="100157"/>
                    <a:pt x="903507" y="103355"/>
                    <a:pt x="849279" y="110005"/>
                  </a:cubicBezTo>
                  <a:cubicBezTo>
                    <a:pt x="769984" y="119725"/>
                    <a:pt x="691201" y="129446"/>
                    <a:pt x="612417" y="141211"/>
                  </a:cubicBezTo>
                  <a:cubicBezTo>
                    <a:pt x="515728" y="156048"/>
                    <a:pt x="420574" y="179069"/>
                    <a:pt x="329512" y="216414"/>
                  </a:cubicBezTo>
                  <a:cubicBezTo>
                    <a:pt x="265565" y="244039"/>
                    <a:pt x="205709" y="277804"/>
                    <a:pt x="158644" y="329473"/>
                  </a:cubicBezTo>
                  <a:cubicBezTo>
                    <a:pt x="84976" y="409280"/>
                    <a:pt x="107486" y="500854"/>
                    <a:pt x="180643" y="568894"/>
                  </a:cubicBezTo>
                  <a:cubicBezTo>
                    <a:pt x="179619" y="563778"/>
                    <a:pt x="179619" y="561731"/>
                    <a:pt x="179107" y="559686"/>
                  </a:cubicBezTo>
                  <a:cubicBezTo>
                    <a:pt x="170922" y="533595"/>
                    <a:pt x="173992" y="508527"/>
                    <a:pt x="185758" y="484483"/>
                  </a:cubicBezTo>
                  <a:cubicBezTo>
                    <a:pt x="204687" y="445091"/>
                    <a:pt x="236404" y="417466"/>
                    <a:pt x="272215" y="393421"/>
                  </a:cubicBezTo>
                  <a:cubicBezTo>
                    <a:pt x="363789" y="332031"/>
                    <a:pt x="467128" y="301337"/>
                    <a:pt x="573025" y="277804"/>
                  </a:cubicBezTo>
                  <a:cubicBezTo>
                    <a:pt x="697339" y="250690"/>
                    <a:pt x="823188" y="237389"/>
                    <a:pt x="950572" y="233296"/>
                  </a:cubicBezTo>
                  <a:cubicBezTo>
                    <a:pt x="1061074" y="229716"/>
                    <a:pt x="1171575" y="233296"/>
                    <a:pt x="1281054" y="247621"/>
                  </a:cubicBezTo>
                  <a:cubicBezTo>
                    <a:pt x="1361372" y="258364"/>
                    <a:pt x="1441179" y="273712"/>
                    <a:pt x="1516893" y="303383"/>
                  </a:cubicBezTo>
                  <a:cubicBezTo>
                    <a:pt x="1555261" y="318730"/>
                    <a:pt x="1592096" y="336124"/>
                    <a:pt x="1620232" y="367331"/>
                  </a:cubicBezTo>
                  <a:cubicBezTo>
                    <a:pt x="1639672" y="388305"/>
                    <a:pt x="1647346" y="412862"/>
                    <a:pt x="1640184" y="440999"/>
                  </a:cubicBezTo>
                  <a:cubicBezTo>
                    <a:pt x="1638138" y="449184"/>
                    <a:pt x="1636091" y="457369"/>
                    <a:pt x="1633022" y="468112"/>
                  </a:cubicBezTo>
                  <a:cubicBezTo>
                    <a:pt x="1654508" y="445602"/>
                    <a:pt x="1674972" y="399560"/>
                    <a:pt x="1679064" y="371424"/>
                  </a:cubicBezTo>
                  <a:cubicBezTo>
                    <a:pt x="1682134" y="347379"/>
                    <a:pt x="1679064" y="324870"/>
                    <a:pt x="1665763" y="304918"/>
                  </a:cubicBezTo>
                  <a:cubicBezTo>
                    <a:pt x="1653997" y="287013"/>
                    <a:pt x="1641207" y="269619"/>
                    <a:pt x="1625860" y="255295"/>
                  </a:cubicBezTo>
                  <a:cubicBezTo>
                    <a:pt x="1572144" y="205159"/>
                    <a:pt x="1505638" y="179069"/>
                    <a:pt x="1436574" y="157583"/>
                  </a:cubicBezTo>
                  <a:cubicBezTo>
                    <a:pt x="1351140" y="131492"/>
                    <a:pt x="1263660" y="117679"/>
                    <a:pt x="1174645" y="108471"/>
                  </a:cubicBezTo>
                  <a:cubicBezTo>
                    <a:pt x="1120417" y="102843"/>
                    <a:pt x="1066190" y="99902"/>
                    <a:pt x="1011962" y="100030"/>
                  </a:cubicBezTo>
                  <a:close/>
                  <a:moveTo>
                    <a:pt x="965408" y="71636"/>
                  </a:moveTo>
                  <a:cubicBezTo>
                    <a:pt x="1032425" y="70614"/>
                    <a:pt x="1099954" y="74194"/>
                    <a:pt x="1166971" y="78287"/>
                  </a:cubicBezTo>
                  <a:cubicBezTo>
                    <a:pt x="1252917" y="83403"/>
                    <a:pt x="1338351" y="97727"/>
                    <a:pt x="1421739" y="120748"/>
                  </a:cubicBezTo>
                  <a:cubicBezTo>
                    <a:pt x="1496941" y="141723"/>
                    <a:pt x="1570097" y="168837"/>
                    <a:pt x="1631487" y="219995"/>
                  </a:cubicBezTo>
                  <a:cubicBezTo>
                    <a:pt x="1661671" y="245063"/>
                    <a:pt x="1686738" y="274734"/>
                    <a:pt x="1698504" y="313103"/>
                  </a:cubicBezTo>
                  <a:cubicBezTo>
                    <a:pt x="1712829" y="360680"/>
                    <a:pt x="1700039" y="405188"/>
                    <a:pt x="1674972" y="445602"/>
                  </a:cubicBezTo>
                  <a:cubicBezTo>
                    <a:pt x="1643765" y="495226"/>
                    <a:pt x="1602327" y="535641"/>
                    <a:pt x="1550145" y="563778"/>
                  </a:cubicBezTo>
                  <a:cubicBezTo>
                    <a:pt x="1458061" y="612890"/>
                    <a:pt x="1361372" y="651258"/>
                    <a:pt x="1258544" y="672233"/>
                  </a:cubicBezTo>
                  <a:cubicBezTo>
                    <a:pt x="1191016" y="686046"/>
                    <a:pt x="1122975" y="699347"/>
                    <a:pt x="1054935" y="708044"/>
                  </a:cubicBezTo>
                  <a:cubicBezTo>
                    <a:pt x="992011" y="716229"/>
                    <a:pt x="825746" y="729530"/>
                    <a:pt x="766403" y="729530"/>
                  </a:cubicBezTo>
                  <a:cubicBezTo>
                    <a:pt x="728034" y="729530"/>
                    <a:pt x="600139" y="722368"/>
                    <a:pt x="517262" y="713671"/>
                  </a:cubicBezTo>
                  <a:cubicBezTo>
                    <a:pt x="431317" y="704974"/>
                    <a:pt x="347930" y="684511"/>
                    <a:pt x="267611" y="649212"/>
                  </a:cubicBezTo>
                  <a:cubicBezTo>
                    <a:pt x="226173" y="631306"/>
                    <a:pt x="190362" y="608285"/>
                    <a:pt x="156598" y="579637"/>
                  </a:cubicBezTo>
                  <a:cubicBezTo>
                    <a:pt x="72187" y="506992"/>
                    <a:pt x="67583" y="397514"/>
                    <a:pt x="139716" y="313615"/>
                  </a:cubicBezTo>
                  <a:cubicBezTo>
                    <a:pt x="187804" y="257340"/>
                    <a:pt x="249706" y="221018"/>
                    <a:pt x="316723" y="192370"/>
                  </a:cubicBezTo>
                  <a:cubicBezTo>
                    <a:pt x="403691" y="155025"/>
                    <a:pt x="494753" y="132004"/>
                    <a:pt x="587350" y="116656"/>
                  </a:cubicBezTo>
                  <a:cubicBezTo>
                    <a:pt x="657948" y="104889"/>
                    <a:pt x="729058" y="94146"/>
                    <a:pt x="800167" y="85450"/>
                  </a:cubicBezTo>
                  <a:cubicBezTo>
                    <a:pt x="854906" y="78799"/>
                    <a:pt x="910157" y="72660"/>
                    <a:pt x="965408" y="71636"/>
                  </a:cubicBezTo>
                  <a:close/>
                  <a:moveTo>
                    <a:pt x="995080" y="45546"/>
                  </a:moveTo>
                  <a:cubicBezTo>
                    <a:pt x="928574" y="46057"/>
                    <a:pt x="862069" y="50150"/>
                    <a:pt x="795563" y="57823"/>
                  </a:cubicBezTo>
                  <a:cubicBezTo>
                    <a:pt x="681992" y="70613"/>
                    <a:pt x="570467" y="94146"/>
                    <a:pt x="461501" y="127911"/>
                  </a:cubicBezTo>
                  <a:cubicBezTo>
                    <a:pt x="438480" y="135072"/>
                    <a:pt x="434898" y="132515"/>
                    <a:pt x="420063" y="113586"/>
                  </a:cubicBezTo>
                  <a:cubicBezTo>
                    <a:pt x="400622" y="89030"/>
                    <a:pt x="378112" y="68055"/>
                    <a:pt x="344348" y="67032"/>
                  </a:cubicBezTo>
                  <a:cubicBezTo>
                    <a:pt x="325420" y="66521"/>
                    <a:pt x="305980" y="66521"/>
                    <a:pt x="287051" y="67543"/>
                  </a:cubicBezTo>
                  <a:cubicBezTo>
                    <a:pt x="234870" y="70613"/>
                    <a:pt x="184223" y="82379"/>
                    <a:pt x="135112" y="100285"/>
                  </a:cubicBezTo>
                  <a:cubicBezTo>
                    <a:pt x="100836" y="113074"/>
                    <a:pt x="80373" y="137118"/>
                    <a:pt x="70141" y="170883"/>
                  </a:cubicBezTo>
                  <a:cubicBezTo>
                    <a:pt x="67072" y="181114"/>
                    <a:pt x="64514" y="191346"/>
                    <a:pt x="62979" y="202090"/>
                  </a:cubicBezTo>
                  <a:cubicBezTo>
                    <a:pt x="57863" y="247109"/>
                    <a:pt x="54794" y="291616"/>
                    <a:pt x="74745" y="334589"/>
                  </a:cubicBezTo>
                  <a:cubicBezTo>
                    <a:pt x="77303" y="340728"/>
                    <a:pt x="76791" y="351471"/>
                    <a:pt x="73210" y="357099"/>
                  </a:cubicBezTo>
                  <a:cubicBezTo>
                    <a:pt x="46608" y="398025"/>
                    <a:pt x="45073" y="443044"/>
                    <a:pt x="52236" y="488575"/>
                  </a:cubicBezTo>
                  <a:cubicBezTo>
                    <a:pt x="62467" y="550477"/>
                    <a:pt x="73210" y="612890"/>
                    <a:pt x="88046" y="674279"/>
                  </a:cubicBezTo>
                  <a:cubicBezTo>
                    <a:pt x="114648" y="786315"/>
                    <a:pt x="158133" y="891701"/>
                    <a:pt x="221569" y="988390"/>
                  </a:cubicBezTo>
                  <a:cubicBezTo>
                    <a:pt x="316723" y="1134191"/>
                    <a:pt x="447688" y="1234461"/>
                    <a:pt x="614463" y="1285619"/>
                  </a:cubicBezTo>
                  <a:cubicBezTo>
                    <a:pt x="702967" y="1312733"/>
                    <a:pt x="794540" y="1323476"/>
                    <a:pt x="887136" y="1324499"/>
                  </a:cubicBezTo>
                  <a:cubicBezTo>
                    <a:pt x="908622" y="1323476"/>
                    <a:pt x="929597" y="1322453"/>
                    <a:pt x="951084" y="1321430"/>
                  </a:cubicBezTo>
                  <a:cubicBezTo>
                    <a:pt x="1064655" y="1314779"/>
                    <a:pt x="1173110" y="1287666"/>
                    <a:pt x="1274914" y="1237530"/>
                  </a:cubicBezTo>
                  <a:cubicBezTo>
                    <a:pt x="1472897" y="1139306"/>
                    <a:pt x="1604885" y="981740"/>
                    <a:pt x="1683668" y="777619"/>
                  </a:cubicBezTo>
                  <a:cubicBezTo>
                    <a:pt x="1715386" y="695254"/>
                    <a:pt x="1735338" y="609308"/>
                    <a:pt x="1745058" y="521316"/>
                  </a:cubicBezTo>
                  <a:cubicBezTo>
                    <a:pt x="1750685" y="472204"/>
                    <a:pt x="1753243" y="422070"/>
                    <a:pt x="1755290" y="372446"/>
                  </a:cubicBezTo>
                  <a:cubicBezTo>
                    <a:pt x="1757848" y="303894"/>
                    <a:pt x="1727153" y="251713"/>
                    <a:pt x="1674972" y="210275"/>
                  </a:cubicBezTo>
                  <a:cubicBezTo>
                    <a:pt x="1632510" y="176511"/>
                    <a:pt x="1585445" y="151955"/>
                    <a:pt x="1535822" y="132003"/>
                  </a:cubicBezTo>
                  <a:cubicBezTo>
                    <a:pt x="1426343" y="88007"/>
                    <a:pt x="1311749" y="66521"/>
                    <a:pt x="1194596" y="54754"/>
                  </a:cubicBezTo>
                  <a:cubicBezTo>
                    <a:pt x="1128091" y="48104"/>
                    <a:pt x="1061586" y="45034"/>
                    <a:pt x="995080" y="45546"/>
                  </a:cubicBezTo>
                  <a:close/>
                  <a:moveTo>
                    <a:pt x="931644" y="15"/>
                  </a:moveTo>
                  <a:cubicBezTo>
                    <a:pt x="1096373" y="-497"/>
                    <a:pt x="1255986" y="12293"/>
                    <a:pt x="1367511" y="32245"/>
                  </a:cubicBezTo>
                  <a:cubicBezTo>
                    <a:pt x="1386951" y="35826"/>
                    <a:pt x="1406391" y="40941"/>
                    <a:pt x="1425831" y="46057"/>
                  </a:cubicBezTo>
                  <a:cubicBezTo>
                    <a:pt x="1476478" y="58847"/>
                    <a:pt x="1526613" y="75217"/>
                    <a:pt x="1574702" y="96192"/>
                  </a:cubicBezTo>
                  <a:cubicBezTo>
                    <a:pt x="1634556" y="122283"/>
                    <a:pt x="1691342" y="155024"/>
                    <a:pt x="1737384" y="203113"/>
                  </a:cubicBezTo>
                  <a:cubicBezTo>
                    <a:pt x="1769102" y="236366"/>
                    <a:pt x="1793659" y="274734"/>
                    <a:pt x="1798774" y="320777"/>
                  </a:cubicBezTo>
                  <a:cubicBezTo>
                    <a:pt x="1806448" y="391375"/>
                    <a:pt x="1803378" y="462485"/>
                    <a:pt x="1791101" y="532571"/>
                  </a:cubicBezTo>
                  <a:cubicBezTo>
                    <a:pt x="1783427" y="576567"/>
                    <a:pt x="1772172" y="620563"/>
                    <a:pt x="1761940" y="664048"/>
                  </a:cubicBezTo>
                  <a:cubicBezTo>
                    <a:pt x="1744035" y="740273"/>
                    <a:pt x="1724595" y="815476"/>
                    <a:pt x="1688273" y="886074"/>
                  </a:cubicBezTo>
                  <a:cubicBezTo>
                    <a:pt x="1586979" y="1084056"/>
                    <a:pt x="1436063" y="1228322"/>
                    <a:pt x="1227849" y="1310175"/>
                  </a:cubicBezTo>
                  <a:cubicBezTo>
                    <a:pt x="1215060" y="1315291"/>
                    <a:pt x="1201759" y="1319895"/>
                    <a:pt x="1188969" y="1325010"/>
                  </a:cubicBezTo>
                  <a:cubicBezTo>
                    <a:pt x="1189480" y="1326546"/>
                    <a:pt x="1056470" y="1362356"/>
                    <a:pt x="1002754" y="1365937"/>
                  </a:cubicBezTo>
                  <a:cubicBezTo>
                    <a:pt x="941875" y="1369518"/>
                    <a:pt x="880997" y="1375146"/>
                    <a:pt x="820119" y="1370542"/>
                  </a:cubicBezTo>
                  <a:cubicBezTo>
                    <a:pt x="751567" y="1365426"/>
                    <a:pt x="683016" y="1355705"/>
                    <a:pt x="616510" y="1336777"/>
                  </a:cubicBezTo>
                  <a:cubicBezTo>
                    <a:pt x="457919" y="1291758"/>
                    <a:pt x="327467" y="1205301"/>
                    <a:pt x="225150" y="1076382"/>
                  </a:cubicBezTo>
                  <a:cubicBezTo>
                    <a:pt x="146366" y="977135"/>
                    <a:pt x="94185" y="865099"/>
                    <a:pt x="56840" y="744877"/>
                  </a:cubicBezTo>
                  <a:cubicBezTo>
                    <a:pt x="32284" y="665582"/>
                    <a:pt x="15913" y="584241"/>
                    <a:pt x="4658" y="502388"/>
                  </a:cubicBezTo>
                  <a:cubicBezTo>
                    <a:pt x="-2504" y="449695"/>
                    <a:pt x="-4551" y="397513"/>
                    <a:pt x="22052" y="348402"/>
                  </a:cubicBezTo>
                  <a:cubicBezTo>
                    <a:pt x="24099" y="345332"/>
                    <a:pt x="23076" y="340216"/>
                    <a:pt x="22052" y="336124"/>
                  </a:cubicBezTo>
                  <a:cubicBezTo>
                    <a:pt x="3124" y="266549"/>
                    <a:pt x="6193" y="198508"/>
                    <a:pt x="32795" y="132003"/>
                  </a:cubicBezTo>
                  <a:cubicBezTo>
                    <a:pt x="51724" y="84937"/>
                    <a:pt x="91116" y="62939"/>
                    <a:pt x="136135" y="48104"/>
                  </a:cubicBezTo>
                  <a:cubicBezTo>
                    <a:pt x="196502" y="28152"/>
                    <a:pt x="257892" y="18432"/>
                    <a:pt x="321327" y="17409"/>
                  </a:cubicBezTo>
                  <a:cubicBezTo>
                    <a:pt x="372485" y="16897"/>
                    <a:pt x="414947" y="33779"/>
                    <a:pt x="449223" y="72659"/>
                  </a:cubicBezTo>
                  <a:cubicBezTo>
                    <a:pt x="452292" y="76241"/>
                    <a:pt x="460477" y="78287"/>
                    <a:pt x="465082" y="76752"/>
                  </a:cubicBezTo>
                  <a:cubicBezTo>
                    <a:pt x="542842" y="53220"/>
                    <a:pt x="622137" y="35314"/>
                    <a:pt x="701944" y="22525"/>
                  </a:cubicBezTo>
                  <a:cubicBezTo>
                    <a:pt x="777658" y="9735"/>
                    <a:pt x="854395" y="526"/>
                    <a:pt x="931644" y="15"/>
                  </a:cubicBezTo>
                  <a:close/>
                </a:path>
              </a:pathLst>
            </a:custGeom>
            <a:solidFill>
              <a:schemeClr val="accent3"/>
            </a:solidFill>
            <a:ln w="752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82" name="자유형: 도형 81">
              <a:extLst>
                <a:ext uri="{FF2B5EF4-FFF2-40B4-BE49-F238E27FC236}">
                  <a16:creationId xmlns:a16="http://schemas.microsoft.com/office/drawing/2014/main" id="{DA0CC1FF-838F-42C0-A34A-4C5C983011D4}"/>
                </a:ext>
              </a:extLst>
            </p:cNvPr>
            <p:cNvSpPr/>
            <p:nvPr/>
          </p:nvSpPr>
          <p:spPr>
            <a:xfrm>
              <a:off x="4705540" y="2059306"/>
              <a:ext cx="1706870" cy="1279008"/>
            </a:xfrm>
            <a:custGeom>
              <a:avLst/>
              <a:gdLst>
                <a:gd name="connsiteX0" fmla="*/ 130156 w 1706870"/>
                <a:gd name="connsiteY0" fmla="*/ 90797 h 1279008"/>
                <a:gd name="connsiteX1" fmla="*/ 111100 w 1706870"/>
                <a:gd name="connsiteY1" fmla="*/ 101860 h 1279008"/>
                <a:gd name="connsiteX2" fmla="*/ 72220 w 1706870"/>
                <a:gd name="connsiteY2" fmla="*/ 192410 h 1279008"/>
                <a:gd name="connsiteX3" fmla="*/ 72220 w 1706870"/>
                <a:gd name="connsiteY3" fmla="*/ 199060 h 1279008"/>
                <a:gd name="connsiteX4" fmla="*/ 85010 w 1706870"/>
                <a:gd name="connsiteY4" fmla="*/ 226174 h 1279008"/>
                <a:gd name="connsiteX5" fmla="*/ 115705 w 1706870"/>
                <a:gd name="connsiteY5" fmla="*/ 221058 h 1279008"/>
                <a:gd name="connsiteX6" fmla="*/ 175048 w 1706870"/>
                <a:gd name="connsiteY6" fmla="*/ 183201 h 1279008"/>
                <a:gd name="connsiteX7" fmla="*/ 189884 w 1706870"/>
                <a:gd name="connsiteY7" fmla="*/ 150972 h 1279008"/>
                <a:gd name="connsiteX8" fmla="*/ 151515 w 1706870"/>
                <a:gd name="connsiteY8" fmla="*/ 97767 h 1279008"/>
                <a:gd name="connsiteX9" fmla="*/ 130156 w 1706870"/>
                <a:gd name="connsiteY9" fmla="*/ 90797 h 1279008"/>
                <a:gd name="connsiteX10" fmla="*/ 963394 w 1706870"/>
                <a:gd name="connsiteY10" fmla="*/ 56072 h 1279008"/>
                <a:gd name="connsiteX11" fmla="*/ 1126076 w 1706870"/>
                <a:gd name="connsiteY11" fmla="*/ 64513 h 1279008"/>
                <a:gd name="connsiteX12" fmla="*/ 1388006 w 1706870"/>
                <a:gd name="connsiteY12" fmla="*/ 113625 h 1279008"/>
                <a:gd name="connsiteX13" fmla="*/ 1577291 w 1706870"/>
                <a:gd name="connsiteY13" fmla="*/ 211337 h 1279008"/>
                <a:gd name="connsiteX14" fmla="*/ 1617195 w 1706870"/>
                <a:gd name="connsiteY14" fmla="*/ 260960 h 1279008"/>
                <a:gd name="connsiteX15" fmla="*/ 1630496 w 1706870"/>
                <a:gd name="connsiteY15" fmla="*/ 327466 h 1279008"/>
                <a:gd name="connsiteX16" fmla="*/ 1584453 w 1706870"/>
                <a:gd name="connsiteY16" fmla="*/ 424155 h 1279008"/>
                <a:gd name="connsiteX17" fmla="*/ 1591616 w 1706870"/>
                <a:gd name="connsiteY17" fmla="*/ 397041 h 1279008"/>
                <a:gd name="connsiteX18" fmla="*/ 1571664 w 1706870"/>
                <a:gd name="connsiteY18" fmla="*/ 323374 h 1279008"/>
                <a:gd name="connsiteX19" fmla="*/ 1468324 w 1706870"/>
                <a:gd name="connsiteY19" fmla="*/ 259426 h 1279008"/>
                <a:gd name="connsiteX20" fmla="*/ 1232486 w 1706870"/>
                <a:gd name="connsiteY20" fmla="*/ 203663 h 1279008"/>
                <a:gd name="connsiteX21" fmla="*/ 902004 w 1706870"/>
                <a:gd name="connsiteY21" fmla="*/ 189339 h 1279008"/>
                <a:gd name="connsiteX22" fmla="*/ 524457 w 1706870"/>
                <a:gd name="connsiteY22" fmla="*/ 233847 h 1279008"/>
                <a:gd name="connsiteX23" fmla="*/ 223136 w 1706870"/>
                <a:gd name="connsiteY23" fmla="*/ 348441 h 1279008"/>
                <a:gd name="connsiteX24" fmla="*/ 136678 w 1706870"/>
                <a:gd name="connsiteY24" fmla="*/ 439503 h 1279008"/>
                <a:gd name="connsiteX25" fmla="*/ 130028 w 1706870"/>
                <a:gd name="connsiteY25" fmla="*/ 514705 h 1279008"/>
                <a:gd name="connsiteX26" fmla="*/ 132074 w 1706870"/>
                <a:gd name="connsiteY26" fmla="*/ 523402 h 1279008"/>
                <a:gd name="connsiteX27" fmla="*/ 110076 w 1706870"/>
                <a:gd name="connsiteY27" fmla="*/ 283981 h 1279008"/>
                <a:gd name="connsiteX28" fmla="*/ 280944 w 1706870"/>
                <a:gd name="connsiteY28" fmla="*/ 172457 h 1279008"/>
                <a:gd name="connsiteX29" fmla="*/ 563849 w 1706870"/>
                <a:gd name="connsiteY29" fmla="*/ 97255 h 1279008"/>
                <a:gd name="connsiteX30" fmla="*/ 800711 w 1706870"/>
                <a:gd name="connsiteY30" fmla="*/ 66048 h 1279008"/>
                <a:gd name="connsiteX31" fmla="*/ 963394 w 1706870"/>
                <a:gd name="connsiteY31" fmla="*/ 56072 h 1279008"/>
                <a:gd name="connsiteX32" fmla="*/ 916329 w 1706870"/>
                <a:gd name="connsiteY32" fmla="*/ 26145 h 1279008"/>
                <a:gd name="connsiteX33" fmla="*/ 751088 w 1706870"/>
                <a:gd name="connsiteY33" fmla="*/ 39958 h 1279008"/>
                <a:gd name="connsiteX34" fmla="*/ 538271 w 1706870"/>
                <a:gd name="connsiteY34" fmla="*/ 71165 h 1279008"/>
                <a:gd name="connsiteX35" fmla="*/ 267644 w 1706870"/>
                <a:gd name="connsiteY35" fmla="*/ 146879 h 1279008"/>
                <a:gd name="connsiteX36" fmla="*/ 90637 w 1706870"/>
                <a:gd name="connsiteY36" fmla="*/ 268123 h 1279008"/>
                <a:gd name="connsiteX37" fmla="*/ 107519 w 1706870"/>
                <a:gd name="connsiteY37" fmla="*/ 534146 h 1279008"/>
                <a:gd name="connsiteX38" fmla="*/ 218532 w 1706870"/>
                <a:gd name="connsiteY38" fmla="*/ 603721 h 1279008"/>
                <a:gd name="connsiteX39" fmla="*/ 468184 w 1706870"/>
                <a:gd name="connsiteY39" fmla="*/ 668180 h 1279008"/>
                <a:gd name="connsiteX40" fmla="*/ 719370 w 1706870"/>
                <a:gd name="connsiteY40" fmla="*/ 681993 h 1279008"/>
                <a:gd name="connsiteX41" fmla="*/ 1005856 w 1706870"/>
                <a:gd name="connsiteY41" fmla="*/ 662553 h 1279008"/>
                <a:gd name="connsiteX42" fmla="*/ 1209465 w 1706870"/>
                <a:gd name="connsiteY42" fmla="*/ 626742 h 1279008"/>
                <a:gd name="connsiteX43" fmla="*/ 1501066 w 1706870"/>
                <a:gd name="connsiteY43" fmla="*/ 518287 h 1279008"/>
                <a:gd name="connsiteX44" fmla="*/ 1625892 w 1706870"/>
                <a:gd name="connsiteY44" fmla="*/ 400111 h 1279008"/>
                <a:gd name="connsiteX45" fmla="*/ 1649425 w 1706870"/>
                <a:gd name="connsiteY45" fmla="*/ 267612 h 1279008"/>
                <a:gd name="connsiteX46" fmla="*/ 1582408 w 1706870"/>
                <a:gd name="connsiteY46" fmla="*/ 174504 h 1279008"/>
                <a:gd name="connsiteX47" fmla="*/ 1376752 w 1706870"/>
                <a:gd name="connsiteY47" fmla="*/ 76281 h 1279008"/>
                <a:gd name="connsiteX48" fmla="*/ 1128635 w 1706870"/>
                <a:gd name="connsiteY48" fmla="*/ 33308 h 1279008"/>
                <a:gd name="connsiteX49" fmla="*/ 916329 w 1706870"/>
                <a:gd name="connsiteY49" fmla="*/ 26145 h 1279008"/>
                <a:gd name="connsiteX50" fmla="*/ 946512 w 1706870"/>
                <a:gd name="connsiteY50" fmla="*/ 55 h 1279008"/>
                <a:gd name="connsiteX51" fmla="*/ 1146029 w 1706870"/>
                <a:gd name="connsiteY51" fmla="*/ 9264 h 1279008"/>
                <a:gd name="connsiteX52" fmla="*/ 1487254 w 1706870"/>
                <a:gd name="connsiteY52" fmla="*/ 86512 h 1279008"/>
                <a:gd name="connsiteX53" fmla="*/ 1626404 w 1706870"/>
                <a:gd name="connsiteY53" fmla="*/ 164784 h 1279008"/>
                <a:gd name="connsiteX54" fmla="*/ 1706722 w 1706870"/>
                <a:gd name="connsiteY54" fmla="*/ 326955 h 1279008"/>
                <a:gd name="connsiteX55" fmla="*/ 1696490 w 1706870"/>
                <a:gd name="connsiteY55" fmla="*/ 475826 h 1279008"/>
                <a:gd name="connsiteX56" fmla="*/ 1635100 w 1706870"/>
                <a:gd name="connsiteY56" fmla="*/ 732128 h 1279008"/>
                <a:gd name="connsiteX57" fmla="*/ 1226347 w 1706870"/>
                <a:gd name="connsiteY57" fmla="*/ 1192039 h 1279008"/>
                <a:gd name="connsiteX58" fmla="*/ 903028 w 1706870"/>
                <a:gd name="connsiteY58" fmla="*/ 1275939 h 1279008"/>
                <a:gd name="connsiteX59" fmla="*/ 838568 w 1706870"/>
                <a:gd name="connsiteY59" fmla="*/ 1279008 h 1279008"/>
                <a:gd name="connsiteX60" fmla="*/ 565896 w 1706870"/>
                <a:gd name="connsiteY60" fmla="*/ 1240128 h 1279008"/>
                <a:gd name="connsiteX61" fmla="*/ 173001 w 1706870"/>
                <a:gd name="connsiteY61" fmla="*/ 942899 h 1279008"/>
                <a:gd name="connsiteX62" fmla="*/ 39478 w 1706870"/>
                <a:gd name="connsiteY62" fmla="*/ 628788 h 1279008"/>
                <a:gd name="connsiteX63" fmla="*/ 3668 w 1706870"/>
                <a:gd name="connsiteY63" fmla="*/ 443084 h 1279008"/>
                <a:gd name="connsiteX64" fmla="*/ 24643 w 1706870"/>
                <a:gd name="connsiteY64" fmla="*/ 311608 h 1279008"/>
                <a:gd name="connsiteX65" fmla="*/ 26178 w 1706870"/>
                <a:gd name="connsiteY65" fmla="*/ 289098 h 1279008"/>
                <a:gd name="connsiteX66" fmla="*/ 14412 w 1706870"/>
                <a:gd name="connsiteY66" fmla="*/ 156599 h 1279008"/>
                <a:gd name="connsiteX67" fmla="*/ 21573 w 1706870"/>
                <a:gd name="connsiteY67" fmla="*/ 125393 h 1279008"/>
                <a:gd name="connsiteX68" fmla="*/ 86544 w 1706870"/>
                <a:gd name="connsiteY68" fmla="*/ 54794 h 1279008"/>
                <a:gd name="connsiteX69" fmla="*/ 238484 w 1706870"/>
                <a:gd name="connsiteY69" fmla="*/ 22053 h 1279008"/>
                <a:gd name="connsiteX70" fmla="*/ 295781 w 1706870"/>
                <a:gd name="connsiteY70" fmla="*/ 21541 h 1279008"/>
                <a:gd name="connsiteX71" fmla="*/ 371495 w 1706870"/>
                <a:gd name="connsiteY71" fmla="*/ 68095 h 1279008"/>
                <a:gd name="connsiteX72" fmla="*/ 412933 w 1706870"/>
                <a:gd name="connsiteY72" fmla="*/ 82419 h 1279008"/>
                <a:gd name="connsiteX73" fmla="*/ 746996 w 1706870"/>
                <a:gd name="connsiteY73" fmla="*/ 12333 h 1279008"/>
                <a:gd name="connsiteX74" fmla="*/ 946512 w 1706870"/>
                <a:gd name="connsiteY74" fmla="*/ 55 h 1279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1706870" h="1279008">
                  <a:moveTo>
                    <a:pt x="130156" y="90797"/>
                  </a:moveTo>
                  <a:cubicBezTo>
                    <a:pt x="123762" y="91372"/>
                    <a:pt x="117751" y="94953"/>
                    <a:pt x="111100" y="101860"/>
                  </a:cubicBezTo>
                  <a:cubicBezTo>
                    <a:pt x="86544" y="126927"/>
                    <a:pt x="73243" y="156599"/>
                    <a:pt x="72220" y="192410"/>
                  </a:cubicBezTo>
                  <a:cubicBezTo>
                    <a:pt x="72220" y="194456"/>
                    <a:pt x="72220" y="197014"/>
                    <a:pt x="72220" y="199060"/>
                  </a:cubicBezTo>
                  <a:cubicBezTo>
                    <a:pt x="72220" y="210315"/>
                    <a:pt x="73755" y="220547"/>
                    <a:pt x="85010" y="226174"/>
                  </a:cubicBezTo>
                  <a:cubicBezTo>
                    <a:pt x="96776" y="231801"/>
                    <a:pt x="105984" y="227708"/>
                    <a:pt x="115705" y="221058"/>
                  </a:cubicBezTo>
                  <a:cubicBezTo>
                    <a:pt x="135144" y="207757"/>
                    <a:pt x="155096" y="195479"/>
                    <a:pt x="175048" y="183201"/>
                  </a:cubicBezTo>
                  <a:cubicBezTo>
                    <a:pt x="188860" y="174504"/>
                    <a:pt x="192442" y="166831"/>
                    <a:pt x="189884" y="150972"/>
                  </a:cubicBezTo>
                  <a:cubicBezTo>
                    <a:pt x="185791" y="126415"/>
                    <a:pt x="171467" y="110045"/>
                    <a:pt x="151515" y="97767"/>
                  </a:cubicBezTo>
                  <a:cubicBezTo>
                    <a:pt x="143330" y="92651"/>
                    <a:pt x="136551" y="90221"/>
                    <a:pt x="130156" y="90797"/>
                  </a:cubicBezTo>
                  <a:close/>
                  <a:moveTo>
                    <a:pt x="963394" y="56072"/>
                  </a:moveTo>
                  <a:cubicBezTo>
                    <a:pt x="1017621" y="55944"/>
                    <a:pt x="1071849" y="58886"/>
                    <a:pt x="1126076" y="64513"/>
                  </a:cubicBezTo>
                  <a:cubicBezTo>
                    <a:pt x="1215092" y="73722"/>
                    <a:pt x="1302572" y="87023"/>
                    <a:pt x="1388006" y="113625"/>
                  </a:cubicBezTo>
                  <a:cubicBezTo>
                    <a:pt x="1457070" y="134600"/>
                    <a:pt x="1523576" y="161202"/>
                    <a:pt x="1577291" y="211337"/>
                  </a:cubicBezTo>
                  <a:cubicBezTo>
                    <a:pt x="1592639" y="225662"/>
                    <a:pt x="1605428" y="243567"/>
                    <a:pt x="1617195" y="260960"/>
                  </a:cubicBezTo>
                  <a:cubicBezTo>
                    <a:pt x="1630496" y="280912"/>
                    <a:pt x="1633565" y="303422"/>
                    <a:pt x="1630496" y="327466"/>
                  </a:cubicBezTo>
                  <a:cubicBezTo>
                    <a:pt x="1626915" y="355092"/>
                    <a:pt x="1606452" y="401646"/>
                    <a:pt x="1584453" y="424155"/>
                  </a:cubicBezTo>
                  <a:cubicBezTo>
                    <a:pt x="1587011" y="413412"/>
                    <a:pt x="1589569" y="405226"/>
                    <a:pt x="1591616" y="397041"/>
                  </a:cubicBezTo>
                  <a:cubicBezTo>
                    <a:pt x="1599289" y="368393"/>
                    <a:pt x="1591104" y="344349"/>
                    <a:pt x="1571664" y="323374"/>
                  </a:cubicBezTo>
                  <a:cubicBezTo>
                    <a:pt x="1543527" y="292167"/>
                    <a:pt x="1506693" y="274262"/>
                    <a:pt x="1468324" y="259426"/>
                  </a:cubicBezTo>
                  <a:cubicBezTo>
                    <a:pt x="1392611" y="229242"/>
                    <a:pt x="1312804" y="213895"/>
                    <a:pt x="1232486" y="203663"/>
                  </a:cubicBezTo>
                  <a:cubicBezTo>
                    <a:pt x="1122496" y="189339"/>
                    <a:pt x="1012505" y="185758"/>
                    <a:pt x="902004" y="189339"/>
                  </a:cubicBezTo>
                  <a:cubicBezTo>
                    <a:pt x="775132" y="193432"/>
                    <a:pt x="648771" y="206221"/>
                    <a:pt x="524457" y="233847"/>
                  </a:cubicBezTo>
                  <a:cubicBezTo>
                    <a:pt x="418048" y="256356"/>
                    <a:pt x="314708" y="287563"/>
                    <a:pt x="223136" y="348441"/>
                  </a:cubicBezTo>
                  <a:cubicBezTo>
                    <a:pt x="187836" y="371974"/>
                    <a:pt x="156119" y="399599"/>
                    <a:pt x="136678" y="439503"/>
                  </a:cubicBezTo>
                  <a:cubicBezTo>
                    <a:pt x="124912" y="463547"/>
                    <a:pt x="122354" y="488615"/>
                    <a:pt x="130028" y="514705"/>
                  </a:cubicBezTo>
                  <a:cubicBezTo>
                    <a:pt x="131051" y="516752"/>
                    <a:pt x="131051" y="518798"/>
                    <a:pt x="132074" y="523402"/>
                  </a:cubicBezTo>
                  <a:cubicBezTo>
                    <a:pt x="58918" y="455362"/>
                    <a:pt x="36408" y="363788"/>
                    <a:pt x="110076" y="283981"/>
                  </a:cubicBezTo>
                  <a:cubicBezTo>
                    <a:pt x="157653" y="232312"/>
                    <a:pt x="216996" y="199059"/>
                    <a:pt x="280944" y="172457"/>
                  </a:cubicBezTo>
                  <a:cubicBezTo>
                    <a:pt x="372006" y="135111"/>
                    <a:pt x="467160" y="112090"/>
                    <a:pt x="563849" y="97255"/>
                  </a:cubicBezTo>
                  <a:cubicBezTo>
                    <a:pt x="642632" y="84977"/>
                    <a:pt x="721416" y="75256"/>
                    <a:pt x="800711" y="66048"/>
                  </a:cubicBezTo>
                  <a:cubicBezTo>
                    <a:pt x="854939" y="59397"/>
                    <a:pt x="909166" y="56200"/>
                    <a:pt x="963394" y="56072"/>
                  </a:cubicBezTo>
                  <a:close/>
                  <a:moveTo>
                    <a:pt x="916329" y="26145"/>
                  </a:moveTo>
                  <a:cubicBezTo>
                    <a:pt x="861078" y="26657"/>
                    <a:pt x="805828" y="33308"/>
                    <a:pt x="751088" y="39958"/>
                  </a:cubicBezTo>
                  <a:cubicBezTo>
                    <a:pt x="679979" y="48655"/>
                    <a:pt x="608868" y="58887"/>
                    <a:pt x="538271" y="71165"/>
                  </a:cubicBezTo>
                  <a:cubicBezTo>
                    <a:pt x="445674" y="86512"/>
                    <a:pt x="354613" y="109533"/>
                    <a:pt x="267644" y="146879"/>
                  </a:cubicBezTo>
                  <a:cubicBezTo>
                    <a:pt x="200627" y="175527"/>
                    <a:pt x="138726" y="211849"/>
                    <a:pt x="90637" y="268123"/>
                  </a:cubicBezTo>
                  <a:cubicBezTo>
                    <a:pt x="18504" y="352023"/>
                    <a:pt x="22597" y="461501"/>
                    <a:pt x="107519" y="534146"/>
                  </a:cubicBezTo>
                  <a:cubicBezTo>
                    <a:pt x="141284" y="562794"/>
                    <a:pt x="177094" y="585815"/>
                    <a:pt x="218532" y="603721"/>
                  </a:cubicBezTo>
                  <a:cubicBezTo>
                    <a:pt x="298851" y="639020"/>
                    <a:pt x="382238" y="659483"/>
                    <a:pt x="468184" y="668180"/>
                  </a:cubicBezTo>
                  <a:cubicBezTo>
                    <a:pt x="551060" y="676877"/>
                    <a:pt x="666678" y="680458"/>
                    <a:pt x="719370" y="681993"/>
                  </a:cubicBezTo>
                  <a:cubicBezTo>
                    <a:pt x="746996" y="681993"/>
                    <a:pt x="942931" y="670738"/>
                    <a:pt x="1005856" y="662553"/>
                  </a:cubicBezTo>
                  <a:cubicBezTo>
                    <a:pt x="1073896" y="653856"/>
                    <a:pt x="1141936" y="640043"/>
                    <a:pt x="1209465" y="626742"/>
                  </a:cubicBezTo>
                  <a:cubicBezTo>
                    <a:pt x="1312293" y="606279"/>
                    <a:pt x="1408470" y="567910"/>
                    <a:pt x="1501066" y="518287"/>
                  </a:cubicBezTo>
                  <a:cubicBezTo>
                    <a:pt x="1553247" y="490150"/>
                    <a:pt x="1594686" y="450247"/>
                    <a:pt x="1625892" y="400111"/>
                  </a:cubicBezTo>
                  <a:cubicBezTo>
                    <a:pt x="1651471" y="359697"/>
                    <a:pt x="1664261" y="315701"/>
                    <a:pt x="1649425" y="267612"/>
                  </a:cubicBezTo>
                  <a:cubicBezTo>
                    <a:pt x="1637658" y="229243"/>
                    <a:pt x="1613103" y="199572"/>
                    <a:pt x="1582408" y="174504"/>
                  </a:cubicBezTo>
                  <a:cubicBezTo>
                    <a:pt x="1522041" y="124369"/>
                    <a:pt x="1450932" y="97767"/>
                    <a:pt x="1376752" y="76281"/>
                  </a:cubicBezTo>
                  <a:cubicBezTo>
                    <a:pt x="1295410" y="53260"/>
                    <a:pt x="1212534" y="38424"/>
                    <a:pt x="1128635" y="33308"/>
                  </a:cubicBezTo>
                  <a:cubicBezTo>
                    <a:pt x="1058037" y="28703"/>
                    <a:pt x="987439" y="25634"/>
                    <a:pt x="916329" y="26145"/>
                  </a:cubicBezTo>
                  <a:close/>
                  <a:moveTo>
                    <a:pt x="946512" y="55"/>
                  </a:moveTo>
                  <a:cubicBezTo>
                    <a:pt x="1013018" y="-457"/>
                    <a:pt x="1079523" y="2613"/>
                    <a:pt x="1146029" y="9264"/>
                  </a:cubicBezTo>
                  <a:cubicBezTo>
                    <a:pt x="1263181" y="21030"/>
                    <a:pt x="1377775" y="42516"/>
                    <a:pt x="1487254" y="86512"/>
                  </a:cubicBezTo>
                  <a:cubicBezTo>
                    <a:pt x="1536877" y="106464"/>
                    <a:pt x="1583942" y="131020"/>
                    <a:pt x="1626404" y="164784"/>
                  </a:cubicBezTo>
                  <a:cubicBezTo>
                    <a:pt x="1678585" y="206222"/>
                    <a:pt x="1709280" y="258403"/>
                    <a:pt x="1706722" y="326955"/>
                  </a:cubicBezTo>
                  <a:cubicBezTo>
                    <a:pt x="1704675" y="376579"/>
                    <a:pt x="1702118" y="426714"/>
                    <a:pt x="1696490" y="475826"/>
                  </a:cubicBezTo>
                  <a:cubicBezTo>
                    <a:pt x="1686770" y="563818"/>
                    <a:pt x="1666819" y="649763"/>
                    <a:pt x="1635100" y="732128"/>
                  </a:cubicBezTo>
                  <a:cubicBezTo>
                    <a:pt x="1556317" y="936248"/>
                    <a:pt x="1424329" y="1093815"/>
                    <a:pt x="1226347" y="1192039"/>
                  </a:cubicBezTo>
                  <a:cubicBezTo>
                    <a:pt x="1124542" y="1242686"/>
                    <a:pt x="1016599" y="1269800"/>
                    <a:pt x="903028" y="1275939"/>
                  </a:cubicBezTo>
                  <a:cubicBezTo>
                    <a:pt x="881542" y="1276961"/>
                    <a:pt x="860055" y="1277985"/>
                    <a:pt x="838568" y="1279008"/>
                  </a:cubicBezTo>
                  <a:cubicBezTo>
                    <a:pt x="745972" y="1277985"/>
                    <a:pt x="654400" y="1267242"/>
                    <a:pt x="565896" y="1240128"/>
                  </a:cubicBezTo>
                  <a:cubicBezTo>
                    <a:pt x="399121" y="1188970"/>
                    <a:pt x="268156" y="1088700"/>
                    <a:pt x="173001" y="942899"/>
                  </a:cubicBezTo>
                  <a:cubicBezTo>
                    <a:pt x="109565" y="846210"/>
                    <a:pt x="66081" y="740824"/>
                    <a:pt x="39478" y="628788"/>
                  </a:cubicBezTo>
                  <a:cubicBezTo>
                    <a:pt x="24643" y="567398"/>
                    <a:pt x="13900" y="504986"/>
                    <a:pt x="3668" y="443084"/>
                  </a:cubicBezTo>
                  <a:cubicBezTo>
                    <a:pt x="-3495" y="397553"/>
                    <a:pt x="-1960" y="352535"/>
                    <a:pt x="24643" y="311608"/>
                  </a:cubicBezTo>
                  <a:cubicBezTo>
                    <a:pt x="28224" y="305981"/>
                    <a:pt x="28735" y="295238"/>
                    <a:pt x="26178" y="289098"/>
                  </a:cubicBezTo>
                  <a:cubicBezTo>
                    <a:pt x="6226" y="246126"/>
                    <a:pt x="9296" y="201618"/>
                    <a:pt x="14412" y="156599"/>
                  </a:cubicBezTo>
                  <a:cubicBezTo>
                    <a:pt x="15946" y="145856"/>
                    <a:pt x="18504" y="135624"/>
                    <a:pt x="21573" y="125393"/>
                  </a:cubicBezTo>
                  <a:cubicBezTo>
                    <a:pt x="31805" y="91628"/>
                    <a:pt x="52268" y="67583"/>
                    <a:pt x="86544" y="54794"/>
                  </a:cubicBezTo>
                  <a:cubicBezTo>
                    <a:pt x="135656" y="36888"/>
                    <a:pt x="186302" y="25123"/>
                    <a:pt x="238484" y="22053"/>
                  </a:cubicBezTo>
                  <a:cubicBezTo>
                    <a:pt x="257413" y="21030"/>
                    <a:pt x="276852" y="21030"/>
                    <a:pt x="295781" y="21541"/>
                  </a:cubicBezTo>
                  <a:cubicBezTo>
                    <a:pt x="329546" y="22565"/>
                    <a:pt x="352055" y="43539"/>
                    <a:pt x="371495" y="68095"/>
                  </a:cubicBezTo>
                  <a:cubicBezTo>
                    <a:pt x="386331" y="87024"/>
                    <a:pt x="389912" y="89582"/>
                    <a:pt x="412933" y="82419"/>
                  </a:cubicBezTo>
                  <a:cubicBezTo>
                    <a:pt x="521900" y="48655"/>
                    <a:pt x="633425" y="25123"/>
                    <a:pt x="746996" y="12333"/>
                  </a:cubicBezTo>
                  <a:cubicBezTo>
                    <a:pt x="813501" y="4659"/>
                    <a:pt x="880007" y="567"/>
                    <a:pt x="946512" y="55"/>
                  </a:cubicBezTo>
                  <a:close/>
                </a:path>
              </a:pathLst>
            </a:custGeom>
            <a:solidFill>
              <a:schemeClr val="bg1"/>
            </a:solidFill>
            <a:ln w="752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83" name="Freeform: Shape 19">
              <a:extLst>
                <a:ext uri="{FF2B5EF4-FFF2-40B4-BE49-F238E27FC236}">
                  <a16:creationId xmlns:a16="http://schemas.microsoft.com/office/drawing/2014/main" id="{86447C55-D4EB-40AA-8C09-663355DF2EDE}"/>
                </a:ext>
              </a:extLst>
            </p:cNvPr>
            <p:cNvSpPr/>
            <p:nvPr/>
          </p:nvSpPr>
          <p:spPr>
            <a:xfrm>
              <a:off x="4777689" y="2150020"/>
              <a:ext cx="117664" cy="133011"/>
            </a:xfrm>
            <a:custGeom>
              <a:avLst/>
              <a:gdLst>
                <a:gd name="connsiteX0" fmla="*/ 105 w 173508"/>
                <a:gd name="connsiteY0" fmla="*/ 149962 h 196139"/>
                <a:gd name="connsiteX1" fmla="*/ 57438 w 173508"/>
                <a:gd name="connsiteY1" fmla="*/ 16436 h 196139"/>
                <a:gd name="connsiteX2" fmla="*/ 117034 w 173508"/>
                <a:gd name="connsiteY2" fmla="*/ 10401 h 196139"/>
                <a:gd name="connsiteX3" fmla="*/ 173613 w 173508"/>
                <a:gd name="connsiteY3" fmla="*/ 88857 h 196139"/>
                <a:gd name="connsiteX4" fmla="*/ 151736 w 173508"/>
                <a:gd name="connsiteY4" fmla="*/ 136383 h 196139"/>
                <a:gd name="connsiteX5" fmla="*/ 64227 w 173508"/>
                <a:gd name="connsiteY5" fmla="*/ 192207 h 196139"/>
                <a:gd name="connsiteX6" fmla="*/ 18964 w 173508"/>
                <a:gd name="connsiteY6" fmla="*/ 199751 h 196139"/>
                <a:gd name="connsiteX7" fmla="*/ 105 w 173508"/>
                <a:gd name="connsiteY7" fmla="*/ 159769 h 196139"/>
                <a:gd name="connsiteX8" fmla="*/ 105 w 173508"/>
                <a:gd name="connsiteY8" fmla="*/ 149962 h 196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508" h="196139">
                  <a:moveTo>
                    <a:pt x="105" y="149962"/>
                  </a:moveTo>
                  <a:cubicBezTo>
                    <a:pt x="1614" y="97909"/>
                    <a:pt x="21982" y="53401"/>
                    <a:pt x="57438" y="16436"/>
                  </a:cubicBezTo>
                  <a:cubicBezTo>
                    <a:pt x="77052" y="-3933"/>
                    <a:pt x="92894" y="-4687"/>
                    <a:pt x="117034" y="10401"/>
                  </a:cubicBezTo>
                  <a:cubicBezTo>
                    <a:pt x="146455" y="28506"/>
                    <a:pt x="168332" y="52646"/>
                    <a:pt x="173613" y="88857"/>
                  </a:cubicBezTo>
                  <a:cubicBezTo>
                    <a:pt x="177385" y="112242"/>
                    <a:pt x="172104" y="123558"/>
                    <a:pt x="151736" y="136383"/>
                  </a:cubicBezTo>
                  <a:cubicBezTo>
                    <a:pt x="122315" y="154488"/>
                    <a:pt x="92894" y="173347"/>
                    <a:pt x="64227" y="192207"/>
                  </a:cubicBezTo>
                  <a:cubicBezTo>
                    <a:pt x="49894" y="202014"/>
                    <a:pt x="35561" y="208049"/>
                    <a:pt x="18964" y="199751"/>
                  </a:cubicBezTo>
                  <a:cubicBezTo>
                    <a:pt x="2368" y="191453"/>
                    <a:pt x="-650" y="176365"/>
                    <a:pt x="105" y="159769"/>
                  </a:cubicBezTo>
                  <a:cubicBezTo>
                    <a:pt x="105" y="155997"/>
                    <a:pt x="105" y="152979"/>
                    <a:pt x="105" y="149962"/>
                  </a:cubicBezTo>
                  <a:close/>
                </a:path>
              </a:pathLst>
            </a:custGeom>
            <a:solidFill>
              <a:schemeClr val="accent3"/>
            </a:solidFill>
            <a:ln w="75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cxnSp>
        <p:nvCxnSpPr>
          <p:cNvPr id="89" name="직선 연결선 88">
            <a:extLst>
              <a:ext uri="{FF2B5EF4-FFF2-40B4-BE49-F238E27FC236}">
                <a16:creationId xmlns:a16="http://schemas.microsoft.com/office/drawing/2014/main" id="{69100054-4865-44FA-B5A0-221DCF2BAC6A}"/>
              </a:ext>
            </a:extLst>
          </p:cNvPr>
          <p:cNvCxnSpPr>
            <a:cxnSpLocks/>
          </p:cNvCxnSpPr>
          <p:nvPr/>
        </p:nvCxnSpPr>
        <p:spPr>
          <a:xfrm>
            <a:off x="5531531" y="1836800"/>
            <a:ext cx="0" cy="860244"/>
          </a:xfrm>
          <a:prstGeom prst="line">
            <a:avLst/>
          </a:prstGeom>
          <a:ln w="158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직선 연결선 89">
            <a:extLst>
              <a:ext uri="{FF2B5EF4-FFF2-40B4-BE49-F238E27FC236}">
                <a16:creationId xmlns:a16="http://schemas.microsoft.com/office/drawing/2014/main" id="{682F78C9-C9D4-4620-8C34-979C0982514C}"/>
              </a:ext>
            </a:extLst>
          </p:cNvPr>
          <p:cNvCxnSpPr>
            <a:cxnSpLocks/>
          </p:cNvCxnSpPr>
          <p:nvPr/>
        </p:nvCxnSpPr>
        <p:spPr>
          <a:xfrm>
            <a:off x="5531531" y="3521842"/>
            <a:ext cx="0" cy="860244"/>
          </a:xfrm>
          <a:prstGeom prst="line">
            <a:avLst/>
          </a:prstGeom>
          <a:ln w="158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직선 연결선 90">
            <a:extLst>
              <a:ext uri="{FF2B5EF4-FFF2-40B4-BE49-F238E27FC236}">
                <a16:creationId xmlns:a16="http://schemas.microsoft.com/office/drawing/2014/main" id="{0029F892-8CA8-446E-BDE5-B9C2E236B98D}"/>
              </a:ext>
            </a:extLst>
          </p:cNvPr>
          <p:cNvCxnSpPr>
            <a:cxnSpLocks/>
          </p:cNvCxnSpPr>
          <p:nvPr/>
        </p:nvCxnSpPr>
        <p:spPr>
          <a:xfrm>
            <a:off x="5531531" y="5203758"/>
            <a:ext cx="0" cy="860244"/>
          </a:xfrm>
          <a:prstGeom prst="line">
            <a:avLst/>
          </a:prstGeom>
          <a:ln w="158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" name="Group 50">
            <a:extLst>
              <a:ext uri="{FF2B5EF4-FFF2-40B4-BE49-F238E27FC236}">
                <a16:creationId xmlns:a16="http://schemas.microsoft.com/office/drawing/2014/main" id="{42582217-7896-4008-AC73-A11E0C677806}"/>
              </a:ext>
            </a:extLst>
          </p:cNvPr>
          <p:cNvGrpSpPr/>
          <p:nvPr/>
        </p:nvGrpSpPr>
        <p:grpSpPr>
          <a:xfrm>
            <a:off x="6016449" y="1816281"/>
            <a:ext cx="2150846" cy="901282"/>
            <a:chOff x="302738" y="4417056"/>
            <a:chExt cx="2851594" cy="901282"/>
          </a:xfrm>
        </p:grpSpPr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5110A09B-6ADD-4655-B3F5-E63CCBD405CF}"/>
                </a:ext>
              </a:extLst>
            </p:cNvPr>
            <p:cNvSpPr txBox="1"/>
            <p:nvPr/>
          </p:nvSpPr>
          <p:spPr>
            <a:xfrm>
              <a:off x="302738" y="4417056"/>
              <a:ext cx="285159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4FE46622-B725-44AF-AEA0-4EA6332C4700}"/>
                </a:ext>
              </a:extLst>
            </p:cNvPr>
            <p:cNvSpPr txBox="1"/>
            <p:nvPr/>
          </p:nvSpPr>
          <p:spPr>
            <a:xfrm>
              <a:off x="302738" y="4672007"/>
              <a:ext cx="2851594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95" name="Group 53">
            <a:extLst>
              <a:ext uri="{FF2B5EF4-FFF2-40B4-BE49-F238E27FC236}">
                <a16:creationId xmlns:a16="http://schemas.microsoft.com/office/drawing/2014/main" id="{365A37FC-6561-43E0-A3D2-2A3700F26871}"/>
              </a:ext>
            </a:extLst>
          </p:cNvPr>
          <p:cNvGrpSpPr/>
          <p:nvPr/>
        </p:nvGrpSpPr>
        <p:grpSpPr>
          <a:xfrm>
            <a:off x="6016449" y="3501323"/>
            <a:ext cx="2150846" cy="901282"/>
            <a:chOff x="302738" y="4417056"/>
            <a:chExt cx="2851594" cy="901282"/>
          </a:xfrm>
        </p:grpSpPr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B59F2907-E18C-40FA-B3CF-0ECA596B0D95}"/>
                </a:ext>
              </a:extLst>
            </p:cNvPr>
            <p:cNvSpPr txBox="1"/>
            <p:nvPr/>
          </p:nvSpPr>
          <p:spPr>
            <a:xfrm>
              <a:off x="302738" y="4417056"/>
              <a:ext cx="285159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5D8548C6-159F-444C-9214-D5F0D8298CFE}"/>
                </a:ext>
              </a:extLst>
            </p:cNvPr>
            <p:cNvSpPr txBox="1"/>
            <p:nvPr/>
          </p:nvSpPr>
          <p:spPr>
            <a:xfrm>
              <a:off x="302738" y="4672007"/>
              <a:ext cx="2851594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98" name="Group 56">
            <a:extLst>
              <a:ext uri="{FF2B5EF4-FFF2-40B4-BE49-F238E27FC236}">
                <a16:creationId xmlns:a16="http://schemas.microsoft.com/office/drawing/2014/main" id="{E7C65DDB-CCA7-4511-AA70-5246B1E121BF}"/>
              </a:ext>
            </a:extLst>
          </p:cNvPr>
          <p:cNvGrpSpPr/>
          <p:nvPr/>
        </p:nvGrpSpPr>
        <p:grpSpPr>
          <a:xfrm>
            <a:off x="6016449" y="5183239"/>
            <a:ext cx="2150846" cy="901282"/>
            <a:chOff x="302738" y="4417056"/>
            <a:chExt cx="2851594" cy="901282"/>
          </a:xfrm>
        </p:grpSpPr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34AA3EA0-EF0B-44A0-8DC2-5489FDF40F87}"/>
                </a:ext>
              </a:extLst>
            </p:cNvPr>
            <p:cNvSpPr txBox="1"/>
            <p:nvPr/>
          </p:nvSpPr>
          <p:spPr>
            <a:xfrm>
              <a:off x="302738" y="4417056"/>
              <a:ext cx="285159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8637E39C-BB0C-4C09-85AC-AAA44156CDDD}"/>
                </a:ext>
              </a:extLst>
            </p:cNvPr>
            <p:cNvSpPr txBox="1"/>
            <p:nvPr/>
          </p:nvSpPr>
          <p:spPr>
            <a:xfrm>
              <a:off x="302738" y="4672007"/>
              <a:ext cx="2851594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01" name="Group 50">
            <a:extLst>
              <a:ext uri="{FF2B5EF4-FFF2-40B4-BE49-F238E27FC236}">
                <a16:creationId xmlns:a16="http://schemas.microsoft.com/office/drawing/2014/main" id="{ED8AE4CE-6B77-49B0-808A-BED50844398C}"/>
              </a:ext>
            </a:extLst>
          </p:cNvPr>
          <p:cNvGrpSpPr/>
          <p:nvPr/>
        </p:nvGrpSpPr>
        <p:grpSpPr>
          <a:xfrm>
            <a:off x="8966157" y="1816281"/>
            <a:ext cx="2150846" cy="901282"/>
            <a:chOff x="302738" y="4417056"/>
            <a:chExt cx="2851594" cy="901282"/>
          </a:xfrm>
        </p:grpSpPr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D7E24E3B-EA44-475E-A13A-43C0F8135222}"/>
                </a:ext>
              </a:extLst>
            </p:cNvPr>
            <p:cNvSpPr txBox="1"/>
            <p:nvPr/>
          </p:nvSpPr>
          <p:spPr>
            <a:xfrm>
              <a:off x="302738" y="4417056"/>
              <a:ext cx="285159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1151F463-E5D8-4680-9975-112C969EBECA}"/>
                </a:ext>
              </a:extLst>
            </p:cNvPr>
            <p:cNvSpPr txBox="1"/>
            <p:nvPr/>
          </p:nvSpPr>
          <p:spPr>
            <a:xfrm>
              <a:off x="302738" y="4672007"/>
              <a:ext cx="2851594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04" name="Group 53">
            <a:extLst>
              <a:ext uri="{FF2B5EF4-FFF2-40B4-BE49-F238E27FC236}">
                <a16:creationId xmlns:a16="http://schemas.microsoft.com/office/drawing/2014/main" id="{F9C68364-B412-495E-AABF-78CC68305AB6}"/>
              </a:ext>
            </a:extLst>
          </p:cNvPr>
          <p:cNvGrpSpPr/>
          <p:nvPr/>
        </p:nvGrpSpPr>
        <p:grpSpPr>
          <a:xfrm>
            <a:off x="8966157" y="3501323"/>
            <a:ext cx="2150846" cy="901282"/>
            <a:chOff x="302738" y="4417056"/>
            <a:chExt cx="2851594" cy="901282"/>
          </a:xfrm>
        </p:grpSpPr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5755126F-1411-4F40-A6F9-95CBF97A96B2}"/>
                </a:ext>
              </a:extLst>
            </p:cNvPr>
            <p:cNvSpPr txBox="1"/>
            <p:nvPr/>
          </p:nvSpPr>
          <p:spPr>
            <a:xfrm>
              <a:off x="302738" y="4417056"/>
              <a:ext cx="285159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20A33BA4-36CD-49DB-8D90-86779BF2C896}"/>
                </a:ext>
              </a:extLst>
            </p:cNvPr>
            <p:cNvSpPr txBox="1"/>
            <p:nvPr/>
          </p:nvSpPr>
          <p:spPr>
            <a:xfrm>
              <a:off x="302738" y="4672007"/>
              <a:ext cx="2851594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07" name="Group 56">
            <a:extLst>
              <a:ext uri="{FF2B5EF4-FFF2-40B4-BE49-F238E27FC236}">
                <a16:creationId xmlns:a16="http://schemas.microsoft.com/office/drawing/2014/main" id="{ACB511AF-3A4F-4344-B43A-1E0E86FF81FE}"/>
              </a:ext>
            </a:extLst>
          </p:cNvPr>
          <p:cNvGrpSpPr/>
          <p:nvPr/>
        </p:nvGrpSpPr>
        <p:grpSpPr>
          <a:xfrm>
            <a:off x="8966157" y="5183239"/>
            <a:ext cx="2150846" cy="901282"/>
            <a:chOff x="302738" y="4417056"/>
            <a:chExt cx="2851594" cy="901282"/>
          </a:xfrm>
        </p:grpSpPr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1EA3D2A1-50ED-41EF-83CF-3AB629CCA3B5}"/>
                </a:ext>
              </a:extLst>
            </p:cNvPr>
            <p:cNvSpPr txBox="1"/>
            <p:nvPr/>
          </p:nvSpPr>
          <p:spPr>
            <a:xfrm>
              <a:off x="302738" y="4417056"/>
              <a:ext cx="285159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79439AB7-657F-4519-B2B2-0C3A2F1D6FB8}"/>
                </a:ext>
              </a:extLst>
            </p:cNvPr>
            <p:cNvSpPr txBox="1"/>
            <p:nvPr/>
          </p:nvSpPr>
          <p:spPr>
            <a:xfrm>
              <a:off x="302738" y="4672007"/>
              <a:ext cx="2851594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cxnSp>
        <p:nvCxnSpPr>
          <p:cNvPr id="110" name="직선 연결선 109">
            <a:extLst>
              <a:ext uri="{FF2B5EF4-FFF2-40B4-BE49-F238E27FC236}">
                <a16:creationId xmlns:a16="http://schemas.microsoft.com/office/drawing/2014/main" id="{0DB71AF5-8595-407B-BE0C-6A3254F65E1D}"/>
              </a:ext>
            </a:extLst>
          </p:cNvPr>
          <p:cNvCxnSpPr>
            <a:cxnSpLocks/>
          </p:cNvCxnSpPr>
          <p:nvPr/>
        </p:nvCxnSpPr>
        <p:spPr>
          <a:xfrm>
            <a:off x="8493806" y="1836800"/>
            <a:ext cx="0" cy="860244"/>
          </a:xfrm>
          <a:prstGeom prst="line">
            <a:avLst/>
          </a:prstGeom>
          <a:ln w="158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직선 연결선 110">
            <a:extLst>
              <a:ext uri="{FF2B5EF4-FFF2-40B4-BE49-F238E27FC236}">
                <a16:creationId xmlns:a16="http://schemas.microsoft.com/office/drawing/2014/main" id="{560D6F99-9E5D-4F82-85FE-A14200CEACAF}"/>
              </a:ext>
            </a:extLst>
          </p:cNvPr>
          <p:cNvCxnSpPr>
            <a:cxnSpLocks/>
          </p:cNvCxnSpPr>
          <p:nvPr/>
        </p:nvCxnSpPr>
        <p:spPr>
          <a:xfrm>
            <a:off x="8493806" y="3521842"/>
            <a:ext cx="0" cy="860244"/>
          </a:xfrm>
          <a:prstGeom prst="line">
            <a:avLst/>
          </a:prstGeom>
          <a:ln w="158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직선 연결선 111">
            <a:extLst>
              <a:ext uri="{FF2B5EF4-FFF2-40B4-BE49-F238E27FC236}">
                <a16:creationId xmlns:a16="http://schemas.microsoft.com/office/drawing/2014/main" id="{A6F35CFC-67BE-42BB-BC13-914C3604EFA2}"/>
              </a:ext>
            </a:extLst>
          </p:cNvPr>
          <p:cNvCxnSpPr>
            <a:cxnSpLocks/>
          </p:cNvCxnSpPr>
          <p:nvPr/>
        </p:nvCxnSpPr>
        <p:spPr>
          <a:xfrm>
            <a:off x="8493806" y="5203758"/>
            <a:ext cx="0" cy="860244"/>
          </a:xfrm>
          <a:prstGeom prst="line">
            <a:avLst/>
          </a:prstGeom>
          <a:ln w="158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EB515C4-A752-42B6-BBD6-7CC05EE470B6}"/>
              </a:ext>
            </a:extLst>
          </p:cNvPr>
          <p:cNvSpPr txBox="1"/>
          <p:nvPr/>
        </p:nvSpPr>
        <p:spPr>
          <a:xfrm>
            <a:off x="8869698" y="445532"/>
            <a:ext cx="2727287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b="1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A6AEE1-6B1D-4921-AABB-7C3359E5791F}"/>
              </a:ext>
            </a:extLst>
          </p:cNvPr>
          <p:cNvSpPr txBox="1"/>
          <p:nvPr/>
        </p:nvSpPr>
        <p:spPr>
          <a:xfrm>
            <a:off x="7921436" y="4012634"/>
            <a:ext cx="3675549" cy="61555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2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We Create Quality Professional </a:t>
            </a:r>
          </a:p>
          <a:p>
            <a:pPr algn="r"/>
            <a:r>
              <a:rPr lang="en-US" altLang="ko-KR" sz="2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PPT Presentation</a:t>
            </a:r>
            <a:endParaRPr lang="ko-KR" altLang="en-US" sz="20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85690A-BE08-4628-AA64-99C3E51C2737}"/>
              </a:ext>
            </a:extLst>
          </p:cNvPr>
          <p:cNvSpPr txBox="1"/>
          <p:nvPr/>
        </p:nvSpPr>
        <p:spPr>
          <a:xfrm>
            <a:off x="8405532" y="4797861"/>
            <a:ext cx="31914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You can simply impress your audience and add a unique zing and appeal to your Presentations. Easy to change colors, photos and Text. </a:t>
            </a:r>
          </a:p>
        </p:txBody>
      </p:sp>
      <p:sp>
        <p:nvSpPr>
          <p:cNvPr id="7" name="Freeform: Shape 8">
            <a:extLst>
              <a:ext uri="{FF2B5EF4-FFF2-40B4-BE49-F238E27FC236}">
                <a16:creationId xmlns:a16="http://schemas.microsoft.com/office/drawing/2014/main" id="{70FB749A-D3A7-4A4F-BA16-ED7F8D3390E9}"/>
              </a:ext>
            </a:extLst>
          </p:cNvPr>
          <p:cNvSpPr/>
          <p:nvPr/>
        </p:nvSpPr>
        <p:spPr>
          <a:xfrm>
            <a:off x="11079045" y="3429000"/>
            <a:ext cx="447596" cy="413960"/>
          </a:xfrm>
          <a:custGeom>
            <a:avLst/>
            <a:gdLst/>
            <a:ahLst/>
            <a:cxnLst/>
            <a:rect l="l" t="t" r="r" b="b"/>
            <a:pathLst>
              <a:path w="115863" h="107156">
                <a:moveTo>
                  <a:pt x="106040" y="0"/>
                </a:moveTo>
                <a:lnTo>
                  <a:pt x="115863" y="15627"/>
                </a:lnTo>
                <a:cubicBezTo>
                  <a:pt x="107677" y="19050"/>
                  <a:pt x="101650" y="24148"/>
                  <a:pt x="97780" y="30919"/>
                </a:cubicBezTo>
                <a:cubicBezTo>
                  <a:pt x="93911" y="37691"/>
                  <a:pt x="91753" y="47551"/>
                  <a:pt x="91306" y="60499"/>
                </a:cubicBezTo>
                <a:lnTo>
                  <a:pt x="112291" y="60499"/>
                </a:lnTo>
                <a:lnTo>
                  <a:pt x="112291" y="107156"/>
                </a:lnTo>
                <a:lnTo>
                  <a:pt x="69205" y="107156"/>
                </a:lnTo>
                <a:lnTo>
                  <a:pt x="69205" y="70321"/>
                </a:lnTo>
                <a:cubicBezTo>
                  <a:pt x="69205" y="50378"/>
                  <a:pt x="71587" y="35942"/>
                  <a:pt x="76349" y="27012"/>
                </a:cubicBezTo>
                <a:cubicBezTo>
                  <a:pt x="82600" y="15106"/>
                  <a:pt x="92497" y="6102"/>
                  <a:pt x="106040" y="0"/>
                </a:cubicBezTo>
                <a:close/>
                <a:moveTo>
                  <a:pt x="36835" y="0"/>
                </a:moveTo>
                <a:lnTo>
                  <a:pt x="46658" y="15627"/>
                </a:lnTo>
                <a:cubicBezTo>
                  <a:pt x="38472" y="19050"/>
                  <a:pt x="32445" y="24148"/>
                  <a:pt x="28575" y="30919"/>
                </a:cubicBezTo>
                <a:cubicBezTo>
                  <a:pt x="24706" y="37691"/>
                  <a:pt x="22548" y="47551"/>
                  <a:pt x="22101" y="60499"/>
                </a:cubicBezTo>
                <a:lnTo>
                  <a:pt x="43086" y="60499"/>
                </a:lnTo>
                <a:lnTo>
                  <a:pt x="43086" y="107156"/>
                </a:lnTo>
                <a:lnTo>
                  <a:pt x="0" y="107156"/>
                </a:lnTo>
                <a:lnTo>
                  <a:pt x="0" y="70321"/>
                </a:lnTo>
                <a:cubicBezTo>
                  <a:pt x="0" y="50378"/>
                  <a:pt x="2382" y="35942"/>
                  <a:pt x="7144" y="27012"/>
                </a:cubicBezTo>
                <a:cubicBezTo>
                  <a:pt x="13395" y="15106"/>
                  <a:pt x="23292" y="6102"/>
                  <a:pt x="368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CE37A74B-403B-4334-961A-48F6E0F8E417}"/>
              </a:ext>
            </a:extLst>
          </p:cNvPr>
          <p:cNvGrpSpPr/>
          <p:nvPr/>
        </p:nvGrpSpPr>
        <p:grpSpPr>
          <a:xfrm>
            <a:off x="788583" y="1063756"/>
            <a:ext cx="2000160" cy="4474304"/>
            <a:chOff x="4406167" y="4850829"/>
            <a:chExt cx="819980" cy="1834273"/>
          </a:xfrm>
        </p:grpSpPr>
        <p:sp>
          <p:nvSpPr>
            <p:cNvPr id="4" name="자유형: 도형 3">
              <a:extLst>
                <a:ext uri="{FF2B5EF4-FFF2-40B4-BE49-F238E27FC236}">
                  <a16:creationId xmlns:a16="http://schemas.microsoft.com/office/drawing/2014/main" id="{EA8287A1-0AF0-4F24-8309-3501C9238E46}"/>
                </a:ext>
              </a:extLst>
            </p:cNvPr>
            <p:cNvSpPr/>
            <p:nvPr/>
          </p:nvSpPr>
          <p:spPr>
            <a:xfrm>
              <a:off x="4462515" y="5667793"/>
              <a:ext cx="713650" cy="1017309"/>
            </a:xfrm>
            <a:custGeom>
              <a:avLst/>
              <a:gdLst>
                <a:gd name="connsiteX0" fmla="*/ 2625425 w 2625425"/>
                <a:gd name="connsiteY0" fmla="*/ 1059 h 3742545"/>
                <a:gd name="connsiteX1" fmla="*/ 0 w 2625425"/>
                <a:gd name="connsiteY1" fmla="*/ 1122 h 3742545"/>
                <a:gd name="connsiteX2" fmla="*/ 334383 w 2625425"/>
                <a:gd name="connsiteY2" fmla="*/ 3705586 h 3742545"/>
                <a:gd name="connsiteX3" fmla="*/ 372010 w 2625425"/>
                <a:gd name="connsiteY3" fmla="*/ 3742387 h 3742545"/>
                <a:gd name="connsiteX4" fmla="*/ 2244517 w 2625425"/>
                <a:gd name="connsiteY4" fmla="*/ 3742387 h 3742545"/>
                <a:gd name="connsiteX5" fmla="*/ 2263203 w 2625425"/>
                <a:gd name="connsiteY5" fmla="*/ 3742451 h 3742545"/>
                <a:gd name="connsiteX6" fmla="*/ 2279729 w 2625425"/>
                <a:gd name="connsiteY6" fmla="*/ 3727641 h 3742545"/>
                <a:gd name="connsiteX7" fmla="*/ 2625425 w 2625425"/>
                <a:gd name="connsiteY7" fmla="*/ 1059 h 3742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25425" h="3742545">
                  <a:moveTo>
                    <a:pt x="2625425" y="1059"/>
                  </a:moveTo>
                  <a:cubicBezTo>
                    <a:pt x="1657932" y="805"/>
                    <a:pt x="317731" y="-1229"/>
                    <a:pt x="0" y="1122"/>
                  </a:cubicBezTo>
                  <a:cubicBezTo>
                    <a:pt x="12648" y="157668"/>
                    <a:pt x="225634" y="2480236"/>
                    <a:pt x="334383" y="3705586"/>
                  </a:cubicBezTo>
                  <a:cubicBezTo>
                    <a:pt x="337625" y="3742260"/>
                    <a:pt x="336798" y="3742387"/>
                    <a:pt x="372010" y="3742387"/>
                  </a:cubicBezTo>
                  <a:cubicBezTo>
                    <a:pt x="996158" y="3742387"/>
                    <a:pt x="1620306" y="3742387"/>
                    <a:pt x="2244517" y="3742387"/>
                  </a:cubicBezTo>
                  <a:cubicBezTo>
                    <a:pt x="2250746" y="3742387"/>
                    <a:pt x="2257038" y="3742006"/>
                    <a:pt x="2263203" y="3742451"/>
                  </a:cubicBezTo>
                  <a:cubicBezTo>
                    <a:pt x="2274072" y="3743214"/>
                    <a:pt x="2278648" y="3739463"/>
                    <a:pt x="2279729" y="3727641"/>
                  </a:cubicBezTo>
                  <a:cubicBezTo>
                    <a:pt x="2388668" y="2495426"/>
                    <a:pt x="2599493" y="278429"/>
                    <a:pt x="2625425" y="105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63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" name="자유형: 도형 4">
              <a:extLst>
                <a:ext uri="{FF2B5EF4-FFF2-40B4-BE49-F238E27FC236}">
                  <a16:creationId xmlns:a16="http://schemas.microsoft.com/office/drawing/2014/main" id="{AB32C7E5-E77B-4316-9AA1-FC28AE5C114C}"/>
                </a:ext>
              </a:extLst>
            </p:cNvPr>
            <p:cNvSpPr/>
            <p:nvPr/>
          </p:nvSpPr>
          <p:spPr>
            <a:xfrm>
              <a:off x="4406167" y="5418191"/>
              <a:ext cx="819980" cy="249044"/>
            </a:xfrm>
            <a:custGeom>
              <a:avLst/>
              <a:gdLst>
                <a:gd name="connsiteX0" fmla="*/ 3015073 w 3016598"/>
                <a:gd name="connsiteY0" fmla="*/ 915120 h 916200"/>
                <a:gd name="connsiteX1" fmla="*/ 271174 w 3016598"/>
                <a:gd name="connsiteY1" fmla="*/ 916201 h 916200"/>
                <a:gd name="connsiteX2" fmla="*/ 4290 w 3016598"/>
                <a:gd name="connsiteY2" fmla="*/ 915120 h 916200"/>
                <a:gd name="connsiteX3" fmla="*/ 3273 w 3016598"/>
                <a:gd name="connsiteY3" fmla="*/ 476946 h 916200"/>
                <a:gd name="connsiteX4" fmla="*/ 7214 w 3016598"/>
                <a:gd name="connsiteY4" fmla="*/ 412497 h 916200"/>
                <a:gd name="connsiteX5" fmla="*/ 71281 w 3016598"/>
                <a:gd name="connsiteY5" fmla="*/ 408111 h 916200"/>
                <a:gd name="connsiteX6" fmla="*/ 405029 w 3016598"/>
                <a:gd name="connsiteY6" fmla="*/ 408429 h 916200"/>
                <a:gd name="connsiteX7" fmla="*/ 431024 w 3016598"/>
                <a:gd name="connsiteY7" fmla="*/ 381734 h 916200"/>
                <a:gd name="connsiteX8" fmla="*/ 430071 w 3016598"/>
                <a:gd name="connsiteY8" fmla="*/ 26313 h 916200"/>
                <a:gd name="connsiteX9" fmla="*/ 456321 w 3016598"/>
                <a:gd name="connsiteY9" fmla="*/ 0 h 916200"/>
                <a:gd name="connsiteX10" fmla="*/ 2562851 w 3016598"/>
                <a:gd name="connsiteY10" fmla="*/ 0 h 916200"/>
                <a:gd name="connsiteX11" fmla="*/ 2588911 w 3016598"/>
                <a:gd name="connsiteY11" fmla="*/ 26631 h 916200"/>
                <a:gd name="connsiteX12" fmla="*/ 2588021 w 3016598"/>
                <a:gd name="connsiteY12" fmla="*/ 384722 h 916200"/>
                <a:gd name="connsiteX13" fmla="*/ 2611728 w 3016598"/>
                <a:gd name="connsiteY13" fmla="*/ 408366 h 916200"/>
                <a:gd name="connsiteX14" fmla="*/ 2993526 w 3016598"/>
                <a:gd name="connsiteY14" fmla="*/ 408048 h 916200"/>
                <a:gd name="connsiteX15" fmla="*/ 3016598 w 3016598"/>
                <a:gd name="connsiteY15" fmla="*/ 423556 h 916200"/>
                <a:gd name="connsiteX16" fmla="*/ 3015073 w 3016598"/>
                <a:gd name="connsiteY16" fmla="*/ 915120 h 91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16598" h="916200">
                  <a:moveTo>
                    <a:pt x="3015073" y="915120"/>
                  </a:moveTo>
                  <a:cubicBezTo>
                    <a:pt x="2100461" y="915502"/>
                    <a:pt x="1185849" y="915883"/>
                    <a:pt x="271174" y="916201"/>
                  </a:cubicBezTo>
                  <a:cubicBezTo>
                    <a:pt x="182191" y="916201"/>
                    <a:pt x="93273" y="915502"/>
                    <a:pt x="4290" y="915120"/>
                  </a:cubicBezTo>
                  <a:cubicBezTo>
                    <a:pt x="3909" y="769062"/>
                    <a:pt x="3273" y="623004"/>
                    <a:pt x="3273" y="476946"/>
                  </a:cubicBezTo>
                  <a:cubicBezTo>
                    <a:pt x="3273" y="454891"/>
                    <a:pt x="-6261" y="426543"/>
                    <a:pt x="7214" y="412497"/>
                  </a:cubicBezTo>
                  <a:cubicBezTo>
                    <a:pt x="20815" y="398260"/>
                    <a:pt x="49353" y="408238"/>
                    <a:pt x="71281" y="408111"/>
                  </a:cubicBezTo>
                  <a:cubicBezTo>
                    <a:pt x="182509" y="407603"/>
                    <a:pt x="293801" y="407222"/>
                    <a:pt x="405029" y="408429"/>
                  </a:cubicBezTo>
                  <a:cubicBezTo>
                    <a:pt x="426575" y="408683"/>
                    <a:pt x="431215" y="402200"/>
                    <a:pt x="431024" y="381734"/>
                  </a:cubicBezTo>
                  <a:cubicBezTo>
                    <a:pt x="430071" y="263261"/>
                    <a:pt x="431088" y="144787"/>
                    <a:pt x="430071" y="26313"/>
                  </a:cubicBezTo>
                  <a:cubicBezTo>
                    <a:pt x="429880" y="5339"/>
                    <a:pt x="435410" y="0"/>
                    <a:pt x="456321" y="0"/>
                  </a:cubicBezTo>
                  <a:cubicBezTo>
                    <a:pt x="1158519" y="572"/>
                    <a:pt x="1860653" y="572"/>
                    <a:pt x="2562851" y="0"/>
                  </a:cubicBezTo>
                  <a:cubicBezTo>
                    <a:pt x="2584207" y="0"/>
                    <a:pt x="2589038" y="6038"/>
                    <a:pt x="2588911" y="26631"/>
                  </a:cubicBezTo>
                  <a:cubicBezTo>
                    <a:pt x="2587957" y="145995"/>
                    <a:pt x="2588847" y="265358"/>
                    <a:pt x="2588021" y="384722"/>
                  </a:cubicBezTo>
                  <a:cubicBezTo>
                    <a:pt x="2587894" y="403535"/>
                    <a:pt x="2593042" y="408493"/>
                    <a:pt x="2611728" y="408366"/>
                  </a:cubicBezTo>
                  <a:cubicBezTo>
                    <a:pt x="2738973" y="407539"/>
                    <a:pt x="2866281" y="407921"/>
                    <a:pt x="2993526" y="408048"/>
                  </a:cubicBezTo>
                  <a:cubicBezTo>
                    <a:pt x="3004268" y="408048"/>
                    <a:pt x="3016725" y="403916"/>
                    <a:pt x="3016598" y="423556"/>
                  </a:cubicBezTo>
                  <a:cubicBezTo>
                    <a:pt x="3015645" y="587347"/>
                    <a:pt x="3015454" y="751266"/>
                    <a:pt x="3015073" y="91512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63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" name="자유형: 도형 5">
              <a:extLst>
                <a:ext uri="{FF2B5EF4-FFF2-40B4-BE49-F238E27FC236}">
                  <a16:creationId xmlns:a16="http://schemas.microsoft.com/office/drawing/2014/main" id="{11EDCE60-3217-49ED-8081-FD99EE562833}"/>
                </a:ext>
              </a:extLst>
            </p:cNvPr>
            <p:cNvSpPr/>
            <p:nvPr/>
          </p:nvSpPr>
          <p:spPr>
            <a:xfrm>
              <a:off x="4498485" y="5910292"/>
              <a:ext cx="640207" cy="473740"/>
            </a:xfrm>
            <a:custGeom>
              <a:avLst/>
              <a:gdLst>
                <a:gd name="connsiteX0" fmla="*/ 2292568 w 2355237"/>
                <a:gd name="connsiteY0" fmla="*/ 1207270 h 1742829"/>
                <a:gd name="connsiteX1" fmla="*/ 1990791 w 2355237"/>
                <a:gd name="connsiteY1" fmla="*/ 1207143 h 1742829"/>
                <a:gd name="connsiteX2" fmla="*/ 1963461 w 2355237"/>
                <a:gd name="connsiteY2" fmla="*/ 1226211 h 1742829"/>
                <a:gd name="connsiteX3" fmla="*/ 1435414 w 2355237"/>
                <a:gd name="connsiteY3" fmla="*/ 1699661 h 1742829"/>
                <a:gd name="connsiteX4" fmla="*/ 1115268 w 2355237"/>
                <a:gd name="connsiteY4" fmla="*/ 1740466 h 1742829"/>
                <a:gd name="connsiteX5" fmla="*/ 598217 w 2355237"/>
                <a:gd name="connsiteY5" fmla="*/ 1526082 h 1742829"/>
                <a:gd name="connsiteX6" fmla="*/ 391587 w 2355237"/>
                <a:gd name="connsiteY6" fmla="*/ 1257482 h 1742829"/>
                <a:gd name="connsiteX7" fmla="*/ 343473 w 2355237"/>
                <a:gd name="connsiteY7" fmla="*/ 1231296 h 1742829"/>
                <a:gd name="connsiteX8" fmla="*/ 159279 w 2355237"/>
                <a:gd name="connsiteY8" fmla="*/ 1233584 h 1742829"/>
                <a:gd name="connsiteX9" fmla="*/ 84470 w 2355237"/>
                <a:gd name="connsiteY9" fmla="*/ 1234029 h 1742829"/>
                <a:gd name="connsiteX10" fmla="*/ 59619 w 2355237"/>
                <a:gd name="connsiteY10" fmla="*/ 1222779 h 1742829"/>
                <a:gd name="connsiteX11" fmla="*/ 11950 w 2355237"/>
                <a:gd name="connsiteY11" fmla="*/ 692444 h 1742829"/>
                <a:gd name="connsiteX12" fmla="*/ 573 w 2355237"/>
                <a:gd name="connsiteY12" fmla="*/ 533420 h 1742829"/>
                <a:gd name="connsiteX13" fmla="*/ 342392 w 2355237"/>
                <a:gd name="connsiteY13" fmla="*/ 534182 h 1742829"/>
                <a:gd name="connsiteX14" fmla="*/ 378049 w 2355237"/>
                <a:gd name="connsiteY14" fmla="*/ 510348 h 1742829"/>
                <a:gd name="connsiteX15" fmla="*/ 554297 w 2355237"/>
                <a:gd name="connsiteY15" fmla="*/ 254905 h 1742829"/>
                <a:gd name="connsiteX16" fmla="*/ 1053743 w 2355237"/>
                <a:gd name="connsiteY16" fmla="*/ 8296 h 1742829"/>
                <a:gd name="connsiteX17" fmla="*/ 1728801 w 2355237"/>
                <a:gd name="connsiteY17" fmla="*/ 203168 h 1742829"/>
                <a:gd name="connsiteX18" fmla="*/ 1961872 w 2355237"/>
                <a:gd name="connsiteY18" fmla="*/ 510729 h 1742829"/>
                <a:gd name="connsiteX19" fmla="*/ 1997401 w 2355237"/>
                <a:gd name="connsiteY19" fmla="*/ 533991 h 1742829"/>
                <a:gd name="connsiteX20" fmla="*/ 2355237 w 2355237"/>
                <a:gd name="connsiteY20" fmla="*/ 533547 h 1742829"/>
                <a:gd name="connsiteX21" fmla="*/ 2337314 w 2355237"/>
                <a:gd name="connsiteY21" fmla="*/ 751426 h 1742829"/>
                <a:gd name="connsiteX22" fmla="*/ 2301912 w 2355237"/>
                <a:gd name="connsiteY22" fmla="*/ 1142059 h 1742829"/>
                <a:gd name="connsiteX23" fmla="*/ 2292568 w 2355237"/>
                <a:gd name="connsiteY23" fmla="*/ 1207270 h 1742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355237" h="1742829">
                  <a:moveTo>
                    <a:pt x="2292568" y="1207270"/>
                  </a:moveTo>
                  <a:cubicBezTo>
                    <a:pt x="2191955" y="1207334"/>
                    <a:pt x="2091405" y="1207588"/>
                    <a:pt x="1990791" y="1207143"/>
                  </a:cubicBezTo>
                  <a:cubicBezTo>
                    <a:pt x="1975918" y="1207080"/>
                    <a:pt x="1969626" y="1212927"/>
                    <a:pt x="1963461" y="1226211"/>
                  </a:cubicBezTo>
                  <a:cubicBezTo>
                    <a:pt x="1855347" y="1459726"/>
                    <a:pt x="1678971" y="1617734"/>
                    <a:pt x="1435414" y="1699661"/>
                  </a:cubicBezTo>
                  <a:cubicBezTo>
                    <a:pt x="1331686" y="1734555"/>
                    <a:pt x="1224081" y="1748919"/>
                    <a:pt x="1115268" y="1740466"/>
                  </a:cubicBezTo>
                  <a:cubicBezTo>
                    <a:pt x="920333" y="1725339"/>
                    <a:pt x="747135" y="1655487"/>
                    <a:pt x="598217" y="1526082"/>
                  </a:cubicBezTo>
                  <a:cubicBezTo>
                    <a:pt x="510887" y="1450192"/>
                    <a:pt x="442497" y="1360638"/>
                    <a:pt x="391587" y="1257482"/>
                  </a:cubicBezTo>
                  <a:cubicBezTo>
                    <a:pt x="380464" y="1234982"/>
                    <a:pt x="369913" y="1229262"/>
                    <a:pt x="343473" y="1231296"/>
                  </a:cubicBezTo>
                  <a:cubicBezTo>
                    <a:pt x="282393" y="1236063"/>
                    <a:pt x="220741" y="1233330"/>
                    <a:pt x="159279" y="1233584"/>
                  </a:cubicBezTo>
                  <a:cubicBezTo>
                    <a:pt x="134364" y="1233711"/>
                    <a:pt x="109386" y="1233266"/>
                    <a:pt x="84470" y="1234029"/>
                  </a:cubicBezTo>
                  <a:cubicBezTo>
                    <a:pt x="73856" y="1234346"/>
                    <a:pt x="65276" y="1232376"/>
                    <a:pt x="59619" y="1222779"/>
                  </a:cubicBezTo>
                  <a:cubicBezTo>
                    <a:pt x="43602" y="1046022"/>
                    <a:pt x="26950" y="869264"/>
                    <a:pt x="11950" y="692444"/>
                  </a:cubicBezTo>
                  <a:cubicBezTo>
                    <a:pt x="7437" y="639499"/>
                    <a:pt x="-2478" y="586872"/>
                    <a:pt x="573" y="533420"/>
                  </a:cubicBezTo>
                  <a:cubicBezTo>
                    <a:pt x="114534" y="533483"/>
                    <a:pt x="228431" y="532975"/>
                    <a:pt x="342392" y="534182"/>
                  </a:cubicBezTo>
                  <a:cubicBezTo>
                    <a:pt x="362032" y="534373"/>
                    <a:pt x="370803" y="526746"/>
                    <a:pt x="378049" y="510348"/>
                  </a:cubicBezTo>
                  <a:cubicBezTo>
                    <a:pt x="420760" y="414183"/>
                    <a:pt x="479489" y="328506"/>
                    <a:pt x="554297" y="254905"/>
                  </a:cubicBezTo>
                  <a:cubicBezTo>
                    <a:pt x="693428" y="118062"/>
                    <a:pt x="859126" y="33974"/>
                    <a:pt x="1053743" y="8296"/>
                  </a:cubicBezTo>
                  <a:cubicBezTo>
                    <a:pt x="1307343" y="-25136"/>
                    <a:pt x="1531896" y="42999"/>
                    <a:pt x="1728801" y="203168"/>
                  </a:cubicBezTo>
                  <a:cubicBezTo>
                    <a:pt x="1830940" y="286239"/>
                    <a:pt x="1907719" y="390603"/>
                    <a:pt x="1961872" y="510729"/>
                  </a:cubicBezTo>
                  <a:cubicBezTo>
                    <a:pt x="1969753" y="528271"/>
                    <a:pt x="1978715" y="534119"/>
                    <a:pt x="1997401" y="533991"/>
                  </a:cubicBezTo>
                  <a:cubicBezTo>
                    <a:pt x="2116701" y="533165"/>
                    <a:pt x="2235937" y="533547"/>
                    <a:pt x="2355237" y="533547"/>
                  </a:cubicBezTo>
                  <a:cubicBezTo>
                    <a:pt x="2349263" y="606195"/>
                    <a:pt x="2343670" y="678842"/>
                    <a:pt x="2337314" y="751426"/>
                  </a:cubicBezTo>
                  <a:cubicBezTo>
                    <a:pt x="2325937" y="881658"/>
                    <a:pt x="2314560" y="1011954"/>
                    <a:pt x="2301912" y="1142059"/>
                  </a:cubicBezTo>
                  <a:cubicBezTo>
                    <a:pt x="2299687" y="1163733"/>
                    <a:pt x="2302102" y="1186487"/>
                    <a:pt x="2292568" y="1207270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63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" name="자유형: 도형 6">
              <a:extLst>
                <a:ext uri="{FF2B5EF4-FFF2-40B4-BE49-F238E27FC236}">
                  <a16:creationId xmlns:a16="http://schemas.microsoft.com/office/drawing/2014/main" id="{4BEF6CAD-865C-4E58-85C7-36A7A767121F}"/>
                </a:ext>
              </a:extLst>
            </p:cNvPr>
            <p:cNvSpPr/>
            <p:nvPr/>
          </p:nvSpPr>
          <p:spPr>
            <a:xfrm>
              <a:off x="4636679" y="5966969"/>
              <a:ext cx="359498" cy="359978"/>
            </a:xfrm>
            <a:custGeom>
              <a:avLst/>
              <a:gdLst>
                <a:gd name="connsiteX0" fmla="*/ 660769 w 1322547"/>
                <a:gd name="connsiteY0" fmla="*/ 1324313 h 1324312"/>
                <a:gd name="connsiteX1" fmla="*/ 11 w 1322547"/>
                <a:gd name="connsiteY1" fmla="*/ 659932 h 1324312"/>
                <a:gd name="connsiteX2" fmla="*/ 662040 w 1322547"/>
                <a:gd name="connsiteY2" fmla="*/ 0 h 1324312"/>
                <a:gd name="connsiteX3" fmla="*/ 1322543 w 1322547"/>
                <a:gd name="connsiteY3" fmla="*/ 663809 h 1324312"/>
                <a:gd name="connsiteX4" fmla="*/ 660769 w 1322547"/>
                <a:gd name="connsiteY4" fmla="*/ 1324313 h 1324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2547" h="1324312">
                  <a:moveTo>
                    <a:pt x="660769" y="1324313"/>
                  </a:moveTo>
                  <a:cubicBezTo>
                    <a:pt x="296513" y="1323995"/>
                    <a:pt x="-2086" y="1024887"/>
                    <a:pt x="11" y="659932"/>
                  </a:cubicBezTo>
                  <a:cubicBezTo>
                    <a:pt x="2045" y="297202"/>
                    <a:pt x="291301" y="-381"/>
                    <a:pt x="662040" y="0"/>
                  </a:cubicBezTo>
                  <a:cubicBezTo>
                    <a:pt x="1031380" y="382"/>
                    <a:pt x="1323751" y="296439"/>
                    <a:pt x="1322543" y="663809"/>
                  </a:cubicBezTo>
                  <a:cubicBezTo>
                    <a:pt x="1321336" y="1036963"/>
                    <a:pt x="1020766" y="1322533"/>
                    <a:pt x="660769" y="1324313"/>
                  </a:cubicBezTo>
                  <a:close/>
                </a:path>
              </a:pathLst>
            </a:custGeom>
            <a:solidFill>
              <a:srgbClr val="CABA9F"/>
            </a:solidFill>
            <a:ln w="63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" name="자유형: 도형 7">
              <a:extLst>
                <a:ext uri="{FF2B5EF4-FFF2-40B4-BE49-F238E27FC236}">
                  <a16:creationId xmlns:a16="http://schemas.microsoft.com/office/drawing/2014/main" id="{E154166E-BE5C-45D8-AEA6-58573E0523A3}"/>
                </a:ext>
              </a:extLst>
            </p:cNvPr>
            <p:cNvSpPr/>
            <p:nvPr/>
          </p:nvSpPr>
          <p:spPr>
            <a:xfrm>
              <a:off x="4652266" y="6026351"/>
              <a:ext cx="326750" cy="260891"/>
            </a:xfrm>
            <a:custGeom>
              <a:avLst/>
              <a:gdLst>
                <a:gd name="connsiteX0" fmla="*/ 70569 w 326750"/>
                <a:gd name="connsiteY0" fmla="*/ 94254 h 260891"/>
                <a:gd name="connsiteX1" fmla="*/ 55613 w 326750"/>
                <a:gd name="connsiteY1" fmla="*/ 102709 h 260891"/>
                <a:gd name="connsiteX2" fmla="*/ 46526 w 326750"/>
                <a:gd name="connsiteY2" fmla="*/ 130818 h 260891"/>
                <a:gd name="connsiteX3" fmla="*/ 54197 w 326750"/>
                <a:gd name="connsiteY3" fmla="*/ 156957 h 260891"/>
                <a:gd name="connsiteX4" fmla="*/ 87368 w 326750"/>
                <a:gd name="connsiteY4" fmla="*/ 159428 h 260891"/>
                <a:gd name="connsiteX5" fmla="*/ 86418 w 326750"/>
                <a:gd name="connsiteY5" fmla="*/ 100998 h 260891"/>
                <a:gd name="connsiteX6" fmla="*/ 70569 w 326750"/>
                <a:gd name="connsiteY6" fmla="*/ 94254 h 260891"/>
                <a:gd name="connsiteX7" fmla="*/ 232821 w 326750"/>
                <a:gd name="connsiteY7" fmla="*/ 93241 h 260891"/>
                <a:gd name="connsiteX8" fmla="*/ 224148 w 326750"/>
                <a:gd name="connsiteY8" fmla="*/ 106112 h 260891"/>
                <a:gd name="connsiteX9" fmla="*/ 230298 w 326750"/>
                <a:gd name="connsiteY9" fmla="*/ 118914 h 260891"/>
                <a:gd name="connsiteX10" fmla="*/ 247834 w 326750"/>
                <a:gd name="connsiteY10" fmla="*/ 105888 h 260891"/>
                <a:gd name="connsiteX11" fmla="*/ 232821 w 326750"/>
                <a:gd name="connsiteY11" fmla="*/ 93241 h 260891"/>
                <a:gd name="connsiteX12" fmla="*/ 295622 w 326750"/>
                <a:gd name="connsiteY12" fmla="*/ 93240 h 260891"/>
                <a:gd name="connsiteX13" fmla="*/ 287468 w 326750"/>
                <a:gd name="connsiteY13" fmla="*/ 106820 h 260891"/>
                <a:gd name="connsiteX14" fmla="*/ 293359 w 326750"/>
                <a:gd name="connsiteY14" fmla="*/ 118931 h 260891"/>
                <a:gd name="connsiteX15" fmla="*/ 310774 w 326750"/>
                <a:gd name="connsiteY15" fmla="*/ 105766 h 260891"/>
                <a:gd name="connsiteX16" fmla="*/ 295622 w 326750"/>
                <a:gd name="connsiteY16" fmla="*/ 93240 h 260891"/>
                <a:gd name="connsiteX17" fmla="*/ 72601 w 326750"/>
                <a:gd name="connsiteY17" fmla="*/ 78297 h 260891"/>
                <a:gd name="connsiteX18" fmla="*/ 99030 w 326750"/>
                <a:gd name="connsiteY18" fmla="*/ 90995 h 260891"/>
                <a:gd name="connsiteX19" fmla="*/ 99497 w 326750"/>
                <a:gd name="connsiteY19" fmla="*/ 169846 h 260891"/>
                <a:gd name="connsiteX20" fmla="*/ 41135 w 326750"/>
                <a:gd name="connsiteY20" fmla="*/ 165855 h 260891"/>
                <a:gd name="connsiteX21" fmla="*/ 30666 w 326750"/>
                <a:gd name="connsiteY21" fmla="*/ 124546 h 260891"/>
                <a:gd name="connsiteX22" fmla="*/ 45887 w 326750"/>
                <a:gd name="connsiteY22" fmla="*/ 90010 h 260891"/>
                <a:gd name="connsiteX23" fmla="*/ 72601 w 326750"/>
                <a:gd name="connsiteY23" fmla="*/ 78297 h 260891"/>
                <a:gd name="connsiteX24" fmla="*/ 231698 w 326750"/>
                <a:gd name="connsiteY24" fmla="*/ 77899 h 260891"/>
                <a:gd name="connsiteX25" fmla="*/ 263210 w 326750"/>
                <a:gd name="connsiteY25" fmla="*/ 102484 h 260891"/>
                <a:gd name="connsiteX26" fmla="*/ 239507 w 326750"/>
                <a:gd name="connsiteY26" fmla="*/ 133548 h 260891"/>
                <a:gd name="connsiteX27" fmla="*/ 231335 w 326750"/>
                <a:gd name="connsiteY27" fmla="*/ 135500 h 260891"/>
                <a:gd name="connsiteX28" fmla="*/ 253915 w 326750"/>
                <a:gd name="connsiteY28" fmla="*/ 167911 h 260891"/>
                <a:gd name="connsiteX29" fmla="*/ 255108 w 326750"/>
                <a:gd name="connsiteY29" fmla="*/ 181214 h 260891"/>
                <a:gd name="connsiteX30" fmla="*/ 247212 w 326750"/>
                <a:gd name="connsiteY30" fmla="*/ 182009 h 260891"/>
                <a:gd name="connsiteX31" fmla="*/ 222627 w 326750"/>
                <a:gd name="connsiteY31" fmla="*/ 156629 h 260891"/>
                <a:gd name="connsiteX32" fmla="*/ 217324 w 326750"/>
                <a:gd name="connsiteY32" fmla="*/ 143171 h 260891"/>
                <a:gd name="connsiteX33" fmla="*/ 206318 w 326750"/>
                <a:gd name="connsiteY33" fmla="*/ 135051 h 260891"/>
                <a:gd name="connsiteX34" fmla="*/ 199373 w 326750"/>
                <a:gd name="connsiteY34" fmla="*/ 131060 h 260891"/>
                <a:gd name="connsiteX35" fmla="*/ 205748 w 326750"/>
                <a:gd name="connsiteY35" fmla="*/ 119329 h 260891"/>
                <a:gd name="connsiteX36" fmla="*/ 209342 w 326750"/>
                <a:gd name="connsiteY36" fmla="*/ 114803 h 260891"/>
                <a:gd name="connsiteX37" fmla="*/ 209152 w 326750"/>
                <a:gd name="connsiteY37" fmla="*/ 98148 h 260891"/>
                <a:gd name="connsiteX38" fmla="*/ 231698 w 326750"/>
                <a:gd name="connsiteY38" fmla="*/ 77899 h 260891"/>
                <a:gd name="connsiteX39" fmla="*/ 294897 w 326750"/>
                <a:gd name="connsiteY39" fmla="*/ 77881 h 260891"/>
                <a:gd name="connsiteX40" fmla="*/ 326547 w 326750"/>
                <a:gd name="connsiteY40" fmla="*/ 103347 h 260891"/>
                <a:gd name="connsiteX41" fmla="*/ 303068 w 326750"/>
                <a:gd name="connsiteY41" fmla="*/ 133392 h 260891"/>
                <a:gd name="connsiteX42" fmla="*/ 294102 w 326750"/>
                <a:gd name="connsiteY42" fmla="*/ 135448 h 260891"/>
                <a:gd name="connsiteX43" fmla="*/ 317339 w 326750"/>
                <a:gd name="connsiteY43" fmla="*/ 168170 h 260891"/>
                <a:gd name="connsiteX44" fmla="*/ 317788 w 326750"/>
                <a:gd name="connsiteY44" fmla="*/ 181335 h 260891"/>
                <a:gd name="connsiteX45" fmla="*/ 311223 w 326750"/>
                <a:gd name="connsiteY45" fmla="*/ 182302 h 260891"/>
                <a:gd name="connsiteX46" fmla="*/ 290785 w 326750"/>
                <a:gd name="connsiteY46" fmla="*/ 165855 h 260891"/>
                <a:gd name="connsiteX47" fmla="*/ 279953 w 326750"/>
                <a:gd name="connsiteY47" fmla="*/ 142255 h 260891"/>
                <a:gd name="connsiteX48" fmla="*/ 269707 w 326750"/>
                <a:gd name="connsiteY48" fmla="*/ 134998 h 260891"/>
                <a:gd name="connsiteX49" fmla="*/ 262244 w 326750"/>
                <a:gd name="connsiteY49" fmla="*/ 130939 h 260891"/>
                <a:gd name="connsiteX50" fmla="*/ 268913 w 326750"/>
                <a:gd name="connsiteY50" fmla="*/ 119311 h 260891"/>
                <a:gd name="connsiteX51" fmla="*/ 272316 w 326750"/>
                <a:gd name="connsiteY51" fmla="*/ 115061 h 260891"/>
                <a:gd name="connsiteX52" fmla="*/ 271798 w 326750"/>
                <a:gd name="connsiteY52" fmla="*/ 99892 h 260891"/>
                <a:gd name="connsiteX53" fmla="*/ 294897 w 326750"/>
                <a:gd name="connsiteY53" fmla="*/ 77881 h 260891"/>
                <a:gd name="connsiteX54" fmla="*/ 144135 w 326750"/>
                <a:gd name="connsiteY54" fmla="*/ 32908 h 260891"/>
                <a:gd name="connsiteX55" fmla="*/ 146714 w 326750"/>
                <a:gd name="connsiteY55" fmla="*/ 35208 h 260891"/>
                <a:gd name="connsiteX56" fmla="*/ 145936 w 326750"/>
                <a:gd name="connsiteY56" fmla="*/ 48372 h 260891"/>
                <a:gd name="connsiteX57" fmla="*/ 129886 w 326750"/>
                <a:gd name="connsiteY57" fmla="*/ 75134 h 260891"/>
                <a:gd name="connsiteX58" fmla="*/ 130854 w 326750"/>
                <a:gd name="connsiteY58" fmla="*/ 112798 h 260891"/>
                <a:gd name="connsiteX59" fmla="*/ 135190 w 326750"/>
                <a:gd name="connsiteY59" fmla="*/ 115787 h 260891"/>
                <a:gd name="connsiteX60" fmla="*/ 145677 w 326750"/>
                <a:gd name="connsiteY60" fmla="*/ 113005 h 260891"/>
                <a:gd name="connsiteX61" fmla="*/ 154177 w 326750"/>
                <a:gd name="connsiteY61" fmla="*/ 118257 h 260891"/>
                <a:gd name="connsiteX62" fmla="*/ 155645 w 326750"/>
                <a:gd name="connsiteY62" fmla="*/ 124557 h 260891"/>
                <a:gd name="connsiteX63" fmla="*/ 154850 w 326750"/>
                <a:gd name="connsiteY63" fmla="*/ 111330 h 260891"/>
                <a:gd name="connsiteX64" fmla="*/ 156976 w 326750"/>
                <a:gd name="connsiteY64" fmla="*/ 59464 h 260891"/>
                <a:gd name="connsiteX65" fmla="*/ 180179 w 326750"/>
                <a:gd name="connsiteY65" fmla="*/ 33860 h 260891"/>
                <a:gd name="connsiteX66" fmla="*/ 185835 w 326750"/>
                <a:gd name="connsiteY66" fmla="*/ 33590 h 260891"/>
                <a:gd name="connsiteX67" fmla="*/ 187694 w 326750"/>
                <a:gd name="connsiteY67" fmla="*/ 39112 h 260891"/>
                <a:gd name="connsiteX68" fmla="*/ 181060 w 326750"/>
                <a:gd name="connsiteY68" fmla="*/ 50998 h 260891"/>
                <a:gd name="connsiteX69" fmla="*/ 171367 w 326750"/>
                <a:gd name="connsiteY69" fmla="*/ 67118 h 260891"/>
                <a:gd name="connsiteX70" fmla="*/ 171022 w 326750"/>
                <a:gd name="connsiteY70" fmla="*/ 111813 h 260891"/>
                <a:gd name="connsiteX71" fmla="*/ 176671 w 326750"/>
                <a:gd name="connsiteY71" fmla="*/ 115493 h 260891"/>
                <a:gd name="connsiteX72" fmla="*/ 182926 w 326750"/>
                <a:gd name="connsiteY72" fmla="*/ 113679 h 260891"/>
                <a:gd name="connsiteX73" fmla="*/ 195071 w 326750"/>
                <a:gd name="connsiteY73" fmla="*/ 120883 h 260891"/>
                <a:gd name="connsiteX74" fmla="*/ 190303 w 326750"/>
                <a:gd name="connsiteY74" fmla="*/ 128312 h 260891"/>
                <a:gd name="connsiteX75" fmla="*/ 177103 w 326750"/>
                <a:gd name="connsiteY75" fmla="*/ 148889 h 260891"/>
                <a:gd name="connsiteX76" fmla="*/ 183427 w 326750"/>
                <a:gd name="connsiteY76" fmla="*/ 230418 h 260891"/>
                <a:gd name="connsiteX77" fmla="*/ 178105 w 326750"/>
                <a:gd name="connsiteY77" fmla="*/ 236275 h 260891"/>
                <a:gd name="connsiteX78" fmla="*/ 167428 w 326750"/>
                <a:gd name="connsiteY78" fmla="*/ 229934 h 260891"/>
                <a:gd name="connsiteX79" fmla="*/ 158116 w 326750"/>
                <a:gd name="connsiteY79" fmla="*/ 133513 h 260891"/>
                <a:gd name="connsiteX80" fmla="*/ 155576 w 326750"/>
                <a:gd name="connsiteY80" fmla="*/ 126222 h 260891"/>
                <a:gd name="connsiteX81" fmla="*/ 155643 w 326750"/>
                <a:gd name="connsiteY81" fmla="*/ 124609 h 260891"/>
                <a:gd name="connsiteX82" fmla="*/ 155542 w 326750"/>
                <a:gd name="connsiteY82" fmla="*/ 126205 h 260891"/>
                <a:gd name="connsiteX83" fmla="*/ 139026 w 326750"/>
                <a:gd name="connsiteY83" fmla="*/ 130956 h 260891"/>
                <a:gd name="connsiteX84" fmla="*/ 134775 w 326750"/>
                <a:gd name="connsiteY84" fmla="*/ 137901 h 260891"/>
                <a:gd name="connsiteX85" fmla="*/ 143638 w 326750"/>
                <a:gd name="connsiteY85" fmla="*/ 227965 h 260891"/>
                <a:gd name="connsiteX86" fmla="*/ 141876 w 326750"/>
                <a:gd name="connsiteY86" fmla="*/ 235912 h 260891"/>
                <a:gd name="connsiteX87" fmla="*/ 129057 w 326750"/>
                <a:gd name="connsiteY87" fmla="*/ 235169 h 260891"/>
                <a:gd name="connsiteX88" fmla="*/ 127796 w 326750"/>
                <a:gd name="connsiteY88" fmla="*/ 230763 h 260891"/>
                <a:gd name="connsiteX89" fmla="*/ 115737 w 326750"/>
                <a:gd name="connsiteY89" fmla="*/ 117722 h 260891"/>
                <a:gd name="connsiteX90" fmla="*/ 116462 w 326750"/>
                <a:gd name="connsiteY90" fmla="*/ 60777 h 260891"/>
                <a:gd name="connsiteX91" fmla="*/ 140183 w 326750"/>
                <a:gd name="connsiteY91" fmla="*/ 33860 h 260891"/>
                <a:gd name="connsiteX92" fmla="*/ 144135 w 326750"/>
                <a:gd name="connsiteY92" fmla="*/ 32908 h 260891"/>
                <a:gd name="connsiteX93" fmla="*/ 73827 w 326750"/>
                <a:gd name="connsiteY93" fmla="*/ 0 h 260891"/>
                <a:gd name="connsiteX94" fmla="*/ 77105 w 326750"/>
                <a:gd name="connsiteY94" fmla="*/ 3747 h 260891"/>
                <a:gd name="connsiteX95" fmla="*/ 77192 w 326750"/>
                <a:gd name="connsiteY95" fmla="*/ 15806 h 260891"/>
                <a:gd name="connsiteX96" fmla="*/ 17155 w 326750"/>
                <a:gd name="connsiteY96" fmla="*/ 143222 h 260891"/>
                <a:gd name="connsiteX97" fmla="*/ 79179 w 326750"/>
                <a:gd name="connsiteY97" fmla="*/ 246157 h 260891"/>
                <a:gd name="connsiteX98" fmla="*/ 79749 w 326750"/>
                <a:gd name="connsiteY98" fmla="*/ 254122 h 260891"/>
                <a:gd name="connsiteX99" fmla="*/ 66739 w 326750"/>
                <a:gd name="connsiteY99" fmla="*/ 256955 h 260891"/>
                <a:gd name="connsiteX100" fmla="*/ 1434 w 326750"/>
                <a:gd name="connsiteY100" fmla="*/ 145710 h 260891"/>
                <a:gd name="connsiteX101" fmla="*/ 0 w 326750"/>
                <a:gd name="connsiteY101" fmla="*/ 126084 h 260891"/>
                <a:gd name="connsiteX102" fmla="*/ 69020 w 326750"/>
                <a:gd name="connsiteY102" fmla="*/ 2071 h 260891"/>
                <a:gd name="connsiteX103" fmla="*/ 73827 w 326750"/>
                <a:gd name="connsiteY103" fmla="*/ 0 h 260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326750" h="260891">
                  <a:moveTo>
                    <a:pt x="70569" y="94254"/>
                  </a:moveTo>
                  <a:cubicBezTo>
                    <a:pt x="65133" y="94545"/>
                    <a:pt x="59846" y="97370"/>
                    <a:pt x="55613" y="102709"/>
                  </a:cubicBezTo>
                  <a:cubicBezTo>
                    <a:pt x="49221" y="110742"/>
                    <a:pt x="46232" y="120020"/>
                    <a:pt x="46526" y="130818"/>
                  </a:cubicBezTo>
                  <a:cubicBezTo>
                    <a:pt x="45973" y="140078"/>
                    <a:pt x="48720" y="148976"/>
                    <a:pt x="54197" y="156957"/>
                  </a:cubicBezTo>
                  <a:cubicBezTo>
                    <a:pt x="62887" y="169604"/>
                    <a:pt x="76933" y="170554"/>
                    <a:pt x="87368" y="159428"/>
                  </a:cubicBezTo>
                  <a:cubicBezTo>
                    <a:pt x="101276" y="144605"/>
                    <a:pt x="100792" y="115286"/>
                    <a:pt x="86418" y="100998"/>
                  </a:cubicBezTo>
                  <a:cubicBezTo>
                    <a:pt x="81589" y="96204"/>
                    <a:pt x="76005" y="93962"/>
                    <a:pt x="70569" y="94254"/>
                  </a:cubicBezTo>
                  <a:close/>
                  <a:moveTo>
                    <a:pt x="232821" y="93241"/>
                  </a:moveTo>
                  <a:cubicBezTo>
                    <a:pt x="227016" y="93466"/>
                    <a:pt x="224044" y="97543"/>
                    <a:pt x="224148" y="106112"/>
                  </a:cubicBezTo>
                  <a:cubicBezTo>
                    <a:pt x="227240" y="109309"/>
                    <a:pt x="221159" y="118050"/>
                    <a:pt x="230298" y="118914"/>
                  </a:cubicBezTo>
                  <a:cubicBezTo>
                    <a:pt x="238885" y="119726"/>
                    <a:pt x="247972" y="112401"/>
                    <a:pt x="247834" y="105888"/>
                  </a:cubicBezTo>
                  <a:cubicBezTo>
                    <a:pt x="247730" y="100636"/>
                    <a:pt x="238695" y="93017"/>
                    <a:pt x="232821" y="93241"/>
                  </a:cubicBezTo>
                  <a:close/>
                  <a:moveTo>
                    <a:pt x="295622" y="93240"/>
                  </a:moveTo>
                  <a:cubicBezTo>
                    <a:pt x="289679" y="93396"/>
                    <a:pt x="287364" y="97041"/>
                    <a:pt x="287468" y="106820"/>
                  </a:cubicBezTo>
                  <a:cubicBezTo>
                    <a:pt x="289610" y="110258"/>
                    <a:pt x="284099" y="118378"/>
                    <a:pt x="293359" y="118931"/>
                  </a:cubicBezTo>
                  <a:cubicBezTo>
                    <a:pt x="302015" y="119449"/>
                    <a:pt x="311102" y="112107"/>
                    <a:pt x="310774" y="105766"/>
                  </a:cubicBezTo>
                  <a:cubicBezTo>
                    <a:pt x="310498" y="100358"/>
                    <a:pt x="301686" y="93068"/>
                    <a:pt x="295622" y="93240"/>
                  </a:cubicBezTo>
                  <a:close/>
                  <a:moveTo>
                    <a:pt x="72601" y="78297"/>
                  </a:moveTo>
                  <a:cubicBezTo>
                    <a:pt x="82012" y="78482"/>
                    <a:pt x="91377" y="82737"/>
                    <a:pt x="99030" y="90995"/>
                  </a:cubicBezTo>
                  <a:cubicBezTo>
                    <a:pt x="117706" y="111140"/>
                    <a:pt x="117931" y="149477"/>
                    <a:pt x="99497" y="169846"/>
                  </a:cubicBezTo>
                  <a:cubicBezTo>
                    <a:pt x="82289" y="188868"/>
                    <a:pt x="56149" y="187157"/>
                    <a:pt x="41135" y="165855"/>
                  </a:cubicBezTo>
                  <a:cubicBezTo>
                    <a:pt x="33672" y="155264"/>
                    <a:pt x="30476" y="143257"/>
                    <a:pt x="30666" y="124546"/>
                  </a:cubicBezTo>
                  <a:cubicBezTo>
                    <a:pt x="30890" y="115044"/>
                    <a:pt x="34968" y="101171"/>
                    <a:pt x="45887" y="90010"/>
                  </a:cubicBezTo>
                  <a:cubicBezTo>
                    <a:pt x="53730" y="81994"/>
                    <a:pt x="63189" y="78111"/>
                    <a:pt x="72601" y="78297"/>
                  </a:cubicBezTo>
                  <a:close/>
                  <a:moveTo>
                    <a:pt x="231698" y="77899"/>
                  </a:moveTo>
                  <a:cubicBezTo>
                    <a:pt x="246832" y="77519"/>
                    <a:pt x="261569" y="89026"/>
                    <a:pt x="263210" y="102484"/>
                  </a:cubicBezTo>
                  <a:cubicBezTo>
                    <a:pt x="264938" y="116651"/>
                    <a:pt x="255038" y="129626"/>
                    <a:pt x="239507" y="133548"/>
                  </a:cubicBezTo>
                  <a:cubicBezTo>
                    <a:pt x="236950" y="134187"/>
                    <a:pt x="234376" y="134774"/>
                    <a:pt x="231335" y="135500"/>
                  </a:cubicBezTo>
                  <a:cubicBezTo>
                    <a:pt x="236293" y="148336"/>
                    <a:pt x="239939" y="161259"/>
                    <a:pt x="253915" y="167911"/>
                  </a:cubicBezTo>
                  <a:cubicBezTo>
                    <a:pt x="258891" y="170278"/>
                    <a:pt x="256023" y="176964"/>
                    <a:pt x="255108" y="181214"/>
                  </a:cubicBezTo>
                  <a:cubicBezTo>
                    <a:pt x="254192" y="185464"/>
                    <a:pt x="249855" y="182959"/>
                    <a:pt x="247212" y="182009"/>
                  </a:cubicBezTo>
                  <a:cubicBezTo>
                    <a:pt x="234963" y="177551"/>
                    <a:pt x="228052" y="167721"/>
                    <a:pt x="222627" y="156629"/>
                  </a:cubicBezTo>
                  <a:cubicBezTo>
                    <a:pt x="220520" y="152293"/>
                    <a:pt x="218377" y="147818"/>
                    <a:pt x="217324" y="143171"/>
                  </a:cubicBezTo>
                  <a:cubicBezTo>
                    <a:pt x="215907" y="136847"/>
                    <a:pt x="212849" y="134291"/>
                    <a:pt x="206318" y="135051"/>
                  </a:cubicBezTo>
                  <a:cubicBezTo>
                    <a:pt x="203588" y="135362"/>
                    <a:pt x="198457" y="137003"/>
                    <a:pt x="199373" y="131060"/>
                  </a:cubicBezTo>
                  <a:cubicBezTo>
                    <a:pt x="200064" y="126602"/>
                    <a:pt x="195416" y="118638"/>
                    <a:pt x="205748" y="119329"/>
                  </a:cubicBezTo>
                  <a:cubicBezTo>
                    <a:pt x="209290" y="119571"/>
                    <a:pt x="209635" y="117618"/>
                    <a:pt x="209342" y="114803"/>
                  </a:cubicBezTo>
                  <a:cubicBezTo>
                    <a:pt x="208772" y="109274"/>
                    <a:pt x="208409" y="103711"/>
                    <a:pt x="209152" y="98148"/>
                  </a:cubicBezTo>
                  <a:cubicBezTo>
                    <a:pt x="210810" y="85812"/>
                    <a:pt x="219258" y="78210"/>
                    <a:pt x="231698" y="77899"/>
                  </a:cubicBezTo>
                  <a:close/>
                  <a:moveTo>
                    <a:pt x="294897" y="77881"/>
                  </a:moveTo>
                  <a:cubicBezTo>
                    <a:pt x="309875" y="77570"/>
                    <a:pt x="324405" y="89267"/>
                    <a:pt x="326547" y="103347"/>
                  </a:cubicBezTo>
                  <a:cubicBezTo>
                    <a:pt x="328396" y="115476"/>
                    <a:pt x="317391" y="129574"/>
                    <a:pt x="303068" y="133392"/>
                  </a:cubicBezTo>
                  <a:cubicBezTo>
                    <a:pt x="300287" y="134135"/>
                    <a:pt x="297471" y="134688"/>
                    <a:pt x="294102" y="135448"/>
                  </a:cubicBezTo>
                  <a:cubicBezTo>
                    <a:pt x="299389" y="148422"/>
                    <a:pt x="302775" y="161726"/>
                    <a:pt x="317339" y="168170"/>
                  </a:cubicBezTo>
                  <a:cubicBezTo>
                    <a:pt x="322557" y="170485"/>
                    <a:pt x="318203" y="176998"/>
                    <a:pt x="317788" y="181335"/>
                  </a:cubicBezTo>
                  <a:cubicBezTo>
                    <a:pt x="317443" y="184963"/>
                    <a:pt x="313434" y="182959"/>
                    <a:pt x="311223" y="182302"/>
                  </a:cubicBezTo>
                  <a:cubicBezTo>
                    <a:pt x="302205" y="179659"/>
                    <a:pt x="295881" y="173457"/>
                    <a:pt x="290785" y="165855"/>
                  </a:cubicBezTo>
                  <a:cubicBezTo>
                    <a:pt x="285896" y="158581"/>
                    <a:pt x="282216" y="150651"/>
                    <a:pt x="279953" y="142255"/>
                  </a:cubicBezTo>
                  <a:cubicBezTo>
                    <a:pt x="278397" y="136502"/>
                    <a:pt x="275547" y="134515"/>
                    <a:pt x="269707" y="134998"/>
                  </a:cubicBezTo>
                  <a:cubicBezTo>
                    <a:pt x="266857" y="135240"/>
                    <a:pt x="261069" y="137348"/>
                    <a:pt x="262244" y="130939"/>
                  </a:cubicBezTo>
                  <a:cubicBezTo>
                    <a:pt x="263021" y="126688"/>
                    <a:pt x="258633" y="118413"/>
                    <a:pt x="268913" y="119311"/>
                  </a:cubicBezTo>
                  <a:cubicBezTo>
                    <a:pt x="272212" y="119605"/>
                    <a:pt x="272783" y="118361"/>
                    <a:pt x="272316" y="115061"/>
                  </a:cubicBezTo>
                  <a:cubicBezTo>
                    <a:pt x="271608" y="110068"/>
                    <a:pt x="271470" y="104920"/>
                    <a:pt x="271798" y="99892"/>
                  </a:cubicBezTo>
                  <a:cubicBezTo>
                    <a:pt x="272696" y="86485"/>
                    <a:pt x="281628" y="78158"/>
                    <a:pt x="294897" y="77881"/>
                  </a:cubicBezTo>
                  <a:close/>
                  <a:moveTo>
                    <a:pt x="144135" y="32908"/>
                  </a:moveTo>
                  <a:cubicBezTo>
                    <a:pt x="145422" y="32862"/>
                    <a:pt x="146481" y="33359"/>
                    <a:pt x="146714" y="35208"/>
                  </a:cubicBezTo>
                  <a:cubicBezTo>
                    <a:pt x="147267" y="39596"/>
                    <a:pt x="151085" y="46593"/>
                    <a:pt x="145936" y="48372"/>
                  </a:cubicBezTo>
                  <a:cubicBezTo>
                    <a:pt x="132409" y="53054"/>
                    <a:pt x="131320" y="64336"/>
                    <a:pt x="129886" y="75134"/>
                  </a:cubicBezTo>
                  <a:cubicBezTo>
                    <a:pt x="128228" y="87608"/>
                    <a:pt x="129403" y="100255"/>
                    <a:pt x="130854" y="112798"/>
                  </a:cubicBezTo>
                  <a:cubicBezTo>
                    <a:pt x="131199" y="115787"/>
                    <a:pt x="132547" y="116495"/>
                    <a:pt x="135190" y="115787"/>
                  </a:cubicBezTo>
                  <a:cubicBezTo>
                    <a:pt x="138697" y="114854"/>
                    <a:pt x="142360" y="114370"/>
                    <a:pt x="145677" y="113005"/>
                  </a:cubicBezTo>
                  <a:cubicBezTo>
                    <a:pt x="151258" y="110707"/>
                    <a:pt x="153728" y="112435"/>
                    <a:pt x="154177" y="118257"/>
                  </a:cubicBezTo>
                  <a:lnTo>
                    <a:pt x="155645" y="124557"/>
                  </a:lnTo>
                  <a:lnTo>
                    <a:pt x="154850" y="111330"/>
                  </a:lnTo>
                  <a:cubicBezTo>
                    <a:pt x="153658" y="93949"/>
                    <a:pt x="152000" y="76551"/>
                    <a:pt x="156976" y="59464"/>
                  </a:cubicBezTo>
                  <a:cubicBezTo>
                    <a:pt x="160535" y="47249"/>
                    <a:pt x="167100" y="37644"/>
                    <a:pt x="180179" y="33860"/>
                  </a:cubicBezTo>
                  <a:cubicBezTo>
                    <a:pt x="182693" y="33134"/>
                    <a:pt x="184580" y="32880"/>
                    <a:pt x="185835" y="33590"/>
                  </a:cubicBezTo>
                  <a:cubicBezTo>
                    <a:pt x="187090" y="34301"/>
                    <a:pt x="187712" y="35977"/>
                    <a:pt x="187694" y="39112"/>
                  </a:cubicBezTo>
                  <a:cubicBezTo>
                    <a:pt x="187660" y="44658"/>
                    <a:pt x="187832" y="48545"/>
                    <a:pt x="181060" y="50998"/>
                  </a:cubicBezTo>
                  <a:cubicBezTo>
                    <a:pt x="174633" y="53331"/>
                    <a:pt x="172749" y="60570"/>
                    <a:pt x="171367" y="67118"/>
                  </a:cubicBezTo>
                  <a:cubicBezTo>
                    <a:pt x="168205" y="81993"/>
                    <a:pt x="169363" y="96886"/>
                    <a:pt x="171022" y="111813"/>
                  </a:cubicBezTo>
                  <a:cubicBezTo>
                    <a:pt x="171471" y="115856"/>
                    <a:pt x="173095" y="116754"/>
                    <a:pt x="176671" y="115493"/>
                  </a:cubicBezTo>
                  <a:cubicBezTo>
                    <a:pt x="178710" y="114768"/>
                    <a:pt x="180818" y="114197"/>
                    <a:pt x="182926" y="113679"/>
                  </a:cubicBezTo>
                  <a:cubicBezTo>
                    <a:pt x="192687" y="111226"/>
                    <a:pt x="192307" y="111347"/>
                    <a:pt x="195071" y="120883"/>
                  </a:cubicBezTo>
                  <a:cubicBezTo>
                    <a:pt x="196574" y="126049"/>
                    <a:pt x="195158" y="127190"/>
                    <a:pt x="190303" y="128312"/>
                  </a:cubicBezTo>
                  <a:cubicBezTo>
                    <a:pt x="174028" y="132079"/>
                    <a:pt x="174063" y="132338"/>
                    <a:pt x="177103" y="148889"/>
                  </a:cubicBezTo>
                  <a:cubicBezTo>
                    <a:pt x="182062" y="175841"/>
                    <a:pt x="184204" y="203017"/>
                    <a:pt x="183427" y="230418"/>
                  </a:cubicBezTo>
                  <a:cubicBezTo>
                    <a:pt x="183323" y="234236"/>
                    <a:pt x="183012" y="237778"/>
                    <a:pt x="178105" y="236275"/>
                  </a:cubicBezTo>
                  <a:cubicBezTo>
                    <a:pt x="174201" y="235066"/>
                    <a:pt x="166979" y="239160"/>
                    <a:pt x="167428" y="229934"/>
                  </a:cubicBezTo>
                  <a:cubicBezTo>
                    <a:pt x="168983" y="197350"/>
                    <a:pt x="164474" y="165319"/>
                    <a:pt x="158116" y="133513"/>
                  </a:cubicBezTo>
                  <a:cubicBezTo>
                    <a:pt x="157632" y="131060"/>
                    <a:pt x="158064" y="128053"/>
                    <a:pt x="155576" y="126222"/>
                  </a:cubicBezTo>
                  <a:lnTo>
                    <a:pt x="155643" y="124609"/>
                  </a:lnTo>
                  <a:lnTo>
                    <a:pt x="155542" y="126205"/>
                  </a:lnTo>
                  <a:cubicBezTo>
                    <a:pt x="150376" y="128969"/>
                    <a:pt x="144606" y="129643"/>
                    <a:pt x="139026" y="130956"/>
                  </a:cubicBezTo>
                  <a:cubicBezTo>
                    <a:pt x="135017" y="131906"/>
                    <a:pt x="133825" y="133288"/>
                    <a:pt x="134775" y="137901"/>
                  </a:cubicBezTo>
                  <a:cubicBezTo>
                    <a:pt x="140822" y="167600"/>
                    <a:pt x="144312" y="197592"/>
                    <a:pt x="143638" y="227965"/>
                  </a:cubicBezTo>
                  <a:cubicBezTo>
                    <a:pt x="143569" y="230712"/>
                    <a:pt x="144986" y="234599"/>
                    <a:pt x="141876" y="235912"/>
                  </a:cubicBezTo>
                  <a:cubicBezTo>
                    <a:pt x="137816" y="237622"/>
                    <a:pt x="133272" y="236085"/>
                    <a:pt x="129057" y="235169"/>
                  </a:cubicBezTo>
                  <a:cubicBezTo>
                    <a:pt x="126966" y="234720"/>
                    <a:pt x="127709" y="232301"/>
                    <a:pt x="127796" y="230763"/>
                  </a:cubicBezTo>
                  <a:cubicBezTo>
                    <a:pt x="129627" y="192461"/>
                    <a:pt x="121386" y="155247"/>
                    <a:pt x="115737" y="117722"/>
                  </a:cubicBezTo>
                  <a:cubicBezTo>
                    <a:pt x="112886" y="98769"/>
                    <a:pt x="111435" y="79644"/>
                    <a:pt x="116462" y="60777"/>
                  </a:cubicBezTo>
                  <a:cubicBezTo>
                    <a:pt x="119866" y="48010"/>
                    <a:pt x="126500" y="37661"/>
                    <a:pt x="140183" y="33860"/>
                  </a:cubicBezTo>
                  <a:cubicBezTo>
                    <a:pt x="141332" y="33540"/>
                    <a:pt x="142848" y="32953"/>
                    <a:pt x="144135" y="32908"/>
                  </a:cubicBezTo>
                  <a:close/>
                  <a:moveTo>
                    <a:pt x="73827" y="0"/>
                  </a:moveTo>
                  <a:cubicBezTo>
                    <a:pt x="75227" y="-11"/>
                    <a:pt x="76371" y="948"/>
                    <a:pt x="77105" y="3747"/>
                  </a:cubicBezTo>
                  <a:cubicBezTo>
                    <a:pt x="78125" y="7651"/>
                    <a:pt x="85485" y="10917"/>
                    <a:pt x="77192" y="15806"/>
                  </a:cubicBezTo>
                  <a:cubicBezTo>
                    <a:pt x="31098" y="42948"/>
                    <a:pt x="10711" y="92654"/>
                    <a:pt x="17155" y="143222"/>
                  </a:cubicBezTo>
                  <a:cubicBezTo>
                    <a:pt x="22684" y="186639"/>
                    <a:pt x="43139" y="221210"/>
                    <a:pt x="79179" y="246157"/>
                  </a:cubicBezTo>
                  <a:cubicBezTo>
                    <a:pt x="83809" y="249371"/>
                    <a:pt x="81494" y="251306"/>
                    <a:pt x="79749" y="254122"/>
                  </a:cubicBezTo>
                  <a:cubicBezTo>
                    <a:pt x="74566" y="262518"/>
                    <a:pt x="74479" y="262674"/>
                    <a:pt x="66739" y="256955"/>
                  </a:cubicBezTo>
                  <a:cubicBezTo>
                    <a:pt x="29146" y="229209"/>
                    <a:pt x="7774" y="191908"/>
                    <a:pt x="1434" y="145710"/>
                  </a:cubicBezTo>
                  <a:cubicBezTo>
                    <a:pt x="553" y="139197"/>
                    <a:pt x="155" y="132718"/>
                    <a:pt x="0" y="126084"/>
                  </a:cubicBezTo>
                  <a:cubicBezTo>
                    <a:pt x="1572" y="72836"/>
                    <a:pt x="22736" y="30491"/>
                    <a:pt x="69020" y="2071"/>
                  </a:cubicBezTo>
                  <a:cubicBezTo>
                    <a:pt x="70774" y="991"/>
                    <a:pt x="72428" y="11"/>
                    <a:pt x="73827" y="0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63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" name="그래픽 596">
              <a:extLst>
                <a:ext uri="{FF2B5EF4-FFF2-40B4-BE49-F238E27FC236}">
                  <a16:creationId xmlns:a16="http://schemas.microsoft.com/office/drawing/2014/main" id="{406A1908-4634-4DEA-B2B6-2B82F0618150}"/>
                </a:ext>
              </a:extLst>
            </p:cNvPr>
            <p:cNvSpPr/>
            <p:nvPr/>
          </p:nvSpPr>
          <p:spPr>
            <a:xfrm>
              <a:off x="4697990" y="4850829"/>
              <a:ext cx="188980" cy="553469"/>
            </a:xfrm>
            <a:custGeom>
              <a:avLst/>
              <a:gdLst>
                <a:gd name="connsiteX0" fmla="*/ 187811 w 1062522"/>
                <a:gd name="connsiteY0" fmla="*/ 0 h 3111817"/>
                <a:gd name="connsiteX1" fmla="*/ 684540 w 1062522"/>
                <a:gd name="connsiteY1" fmla="*/ 79153 h 3111817"/>
                <a:gd name="connsiteX2" fmla="*/ 948573 w 1062522"/>
                <a:gd name="connsiteY2" fmla="*/ 281940 h 3111817"/>
                <a:gd name="connsiteX3" fmla="*/ 702066 w 1062522"/>
                <a:gd name="connsiteY3" fmla="*/ 920877 h 3111817"/>
                <a:gd name="connsiteX4" fmla="*/ 298491 w 1062522"/>
                <a:gd name="connsiteY4" fmla="*/ 1075468 h 3111817"/>
                <a:gd name="connsiteX5" fmla="*/ 174666 w 1062522"/>
                <a:gd name="connsiteY5" fmla="*/ 1180243 h 3111817"/>
                <a:gd name="connsiteX6" fmla="*/ 241341 w 1062522"/>
                <a:gd name="connsiteY6" fmla="*/ 1399318 h 3111817"/>
                <a:gd name="connsiteX7" fmla="*/ 431270 w 1062522"/>
                <a:gd name="connsiteY7" fmla="*/ 1470470 h 3111817"/>
                <a:gd name="connsiteX8" fmla="*/ 762264 w 1062522"/>
                <a:gd name="connsiteY8" fmla="*/ 1562957 h 3111817"/>
                <a:gd name="connsiteX9" fmla="*/ 1035441 w 1062522"/>
                <a:gd name="connsiteY9" fmla="*/ 2135029 h 3111817"/>
                <a:gd name="connsiteX10" fmla="*/ 832272 w 1062522"/>
                <a:gd name="connsiteY10" fmla="*/ 2355723 h 3111817"/>
                <a:gd name="connsiteX11" fmla="*/ 648726 w 1062522"/>
                <a:gd name="connsiteY11" fmla="*/ 2434590 h 3111817"/>
                <a:gd name="connsiteX12" fmla="*/ 280203 w 1062522"/>
                <a:gd name="connsiteY12" fmla="*/ 3070479 h 3111817"/>
                <a:gd name="connsiteX13" fmla="*/ 288204 w 1062522"/>
                <a:gd name="connsiteY13" fmla="*/ 3111818 h 3111817"/>
                <a:gd name="connsiteX14" fmla="*/ 238960 w 1062522"/>
                <a:gd name="connsiteY14" fmla="*/ 2703957 h 3111817"/>
                <a:gd name="connsiteX15" fmla="*/ 501183 w 1062522"/>
                <a:gd name="connsiteY15" fmla="*/ 2377250 h 3111817"/>
                <a:gd name="connsiteX16" fmla="*/ 687492 w 1062522"/>
                <a:gd name="connsiteY16" fmla="*/ 2284952 h 3111817"/>
                <a:gd name="connsiteX17" fmla="*/ 836940 w 1062522"/>
                <a:gd name="connsiteY17" fmla="*/ 1858613 h 3111817"/>
                <a:gd name="connsiteX18" fmla="*/ 669871 w 1062522"/>
                <a:gd name="connsiteY18" fmla="*/ 1701356 h 3111817"/>
                <a:gd name="connsiteX19" fmla="*/ 366976 w 1062522"/>
                <a:gd name="connsiteY19" fmla="*/ 1629442 h 3111817"/>
                <a:gd name="connsiteX20" fmla="*/ 61128 w 1062522"/>
                <a:gd name="connsiteY20" fmla="*/ 1447038 h 3111817"/>
                <a:gd name="connsiteX21" fmla="*/ 126660 w 1062522"/>
                <a:gd name="connsiteY21" fmla="*/ 995077 h 3111817"/>
                <a:gd name="connsiteX22" fmla="*/ 320685 w 1062522"/>
                <a:gd name="connsiteY22" fmla="*/ 911828 h 3111817"/>
                <a:gd name="connsiteX23" fmla="*/ 646535 w 1062522"/>
                <a:gd name="connsiteY23" fmla="*/ 762762 h 3111817"/>
                <a:gd name="connsiteX24" fmla="*/ 816747 w 1062522"/>
                <a:gd name="connsiteY24" fmla="*/ 547497 h 3111817"/>
                <a:gd name="connsiteX25" fmla="*/ 712829 w 1062522"/>
                <a:gd name="connsiteY25" fmla="*/ 210884 h 3111817"/>
                <a:gd name="connsiteX26" fmla="*/ 390693 w 1062522"/>
                <a:gd name="connsiteY26" fmla="*/ 58007 h 3111817"/>
                <a:gd name="connsiteX27" fmla="*/ 203527 w 1062522"/>
                <a:gd name="connsiteY27" fmla="*/ 16478 h 3111817"/>
                <a:gd name="connsiteX28" fmla="*/ 163808 w 1062522"/>
                <a:gd name="connsiteY28" fmla="*/ 0 h 3111817"/>
                <a:gd name="connsiteX29" fmla="*/ 187811 w 1062522"/>
                <a:gd name="connsiteY29" fmla="*/ 0 h 3111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62522" h="3111817">
                  <a:moveTo>
                    <a:pt x="187811" y="0"/>
                  </a:moveTo>
                  <a:cubicBezTo>
                    <a:pt x="314684" y="0"/>
                    <a:pt x="566430" y="34004"/>
                    <a:pt x="684540" y="79153"/>
                  </a:cubicBezTo>
                  <a:cubicBezTo>
                    <a:pt x="790077" y="119444"/>
                    <a:pt x="888184" y="186595"/>
                    <a:pt x="948573" y="281940"/>
                  </a:cubicBezTo>
                  <a:cubicBezTo>
                    <a:pt x="1105354" y="529685"/>
                    <a:pt x="923427" y="803434"/>
                    <a:pt x="702066" y="920877"/>
                  </a:cubicBezTo>
                  <a:cubicBezTo>
                    <a:pt x="582146" y="984504"/>
                    <a:pt x="421078" y="1018223"/>
                    <a:pt x="298491" y="1075468"/>
                  </a:cubicBezTo>
                  <a:cubicBezTo>
                    <a:pt x="252295" y="1097090"/>
                    <a:pt x="195431" y="1133570"/>
                    <a:pt x="174666" y="1180243"/>
                  </a:cubicBezTo>
                  <a:cubicBezTo>
                    <a:pt x="136566" y="1265968"/>
                    <a:pt x="191049" y="1365885"/>
                    <a:pt x="241341" y="1399318"/>
                  </a:cubicBezTo>
                  <a:cubicBezTo>
                    <a:pt x="298491" y="1437323"/>
                    <a:pt x="366881" y="1446943"/>
                    <a:pt x="431270" y="1470470"/>
                  </a:cubicBezTo>
                  <a:cubicBezTo>
                    <a:pt x="541379" y="1510665"/>
                    <a:pt x="651012" y="1525810"/>
                    <a:pt x="762264" y="1562957"/>
                  </a:cubicBezTo>
                  <a:cubicBezTo>
                    <a:pt x="1003056" y="1643539"/>
                    <a:pt x="1119261" y="1897666"/>
                    <a:pt x="1035441" y="2135029"/>
                  </a:cubicBezTo>
                  <a:cubicBezTo>
                    <a:pt x="999150" y="2237708"/>
                    <a:pt x="928761" y="2309527"/>
                    <a:pt x="832272" y="2355723"/>
                  </a:cubicBezTo>
                  <a:cubicBezTo>
                    <a:pt x="772265" y="2384393"/>
                    <a:pt x="710638" y="2410111"/>
                    <a:pt x="648726" y="2434590"/>
                  </a:cubicBezTo>
                  <a:cubicBezTo>
                    <a:pt x="371739" y="2543937"/>
                    <a:pt x="201051" y="2859405"/>
                    <a:pt x="280203" y="3070479"/>
                  </a:cubicBezTo>
                  <a:cubicBezTo>
                    <a:pt x="284585" y="3082290"/>
                    <a:pt x="294110" y="3093625"/>
                    <a:pt x="288204" y="3111818"/>
                  </a:cubicBezTo>
                  <a:cubicBezTo>
                    <a:pt x="214005" y="2980373"/>
                    <a:pt x="200765" y="2844832"/>
                    <a:pt x="238960" y="2703957"/>
                  </a:cubicBezTo>
                  <a:cubicBezTo>
                    <a:pt x="278679" y="2557463"/>
                    <a:pt x="364595" y="2446401"/>
                    <a:pt x="501183" y="2377250"/>
                  </a:cubicBezTo>
                  <a:cubicBezTo>
                    <a:pt x="563001" y="2345912"/>
                    <a:pt x="626437" y="2317718"/>
                    <a:pt x="687492" y="2284952"/>
                  </a:cubicBezTo>
                  <a:cubicBezTo>
                    <a:pt x="849322" y="2198180"/>
                    <a:pt x="908187" y="2027777"/>
                    <a:pt x="836940" y="1858613"/>
                  </a:cubicBezTo>
                  <a:cubicBezTo>
                    <a:pt x="804364" y="1781366"/>
                    <a:pt x="745976" y="1731931"/>
                    <a:pt x="669871" y="1701356"/>
                  </a:cubicBezTo>
                  <a:cubicBezTo>
                    <a:pt x="572526" y="1662303"/>
                    <a:pt x="468322" y="1651540"/>
                    <a:pt x="366976" y="1629442"/>
                  </a:cubicBezTo>
                  <a:cubicBezTo>
                    <a:pt x="244389" y="1602677"/>
                    <a:pt x="138471" y="1548193"/>
                    <a:pt x="61128" y="1447038"/>
                  </a:cubicBezTo>
                  <a:cubicBezTo>
                    <a:pt x="-40599" y="1313974"/>
                    <a:pt x="-13071" y="1087946"/>
                    <a:pt x="126660" y="995077"/>
                  </a:cubicBezTo>
                  <a:cubicBezTo>
                    <a:pt x="186096" y="955548"/>
                    <a:pt x="252962" y="932498"/>
                    <a:pt x="320685" y="911828"/>
                  </a:cubicBezTo>
                  <a:cubicBezTo>
                    <a:pt x="435842" y="876586"/>
                    <a:pt x="547284" y="832866"/>
                    <a:pt x="646535" y="762762"/>
                  </a:cubicBezTo>
                  <a:cubicBezTo>
                    <a:pt x="724259" y="707803"/>
                    <a:pt x="792553" y="643033"/>
                    <a:pt x="816747" y="547497"/>
                  </a:cubicBezTo>
                  <a:cubicBezTo>
                    <a:pt x="850179" y="415766"/>
                    <a:pt x="815032" y="301847"/>
                    <a:pt x="712829" y="210884"/>
                  </a:cubicBezTo>
                  <a:cubicBezTo>
                    <a:pt x="620436" y="128683"/>
                    <a:pt x="507089" y="89345"/>
                    <a:pt x="390693" y="58007"/>
                  </a:cubicBezTo>
                  <a:cubicBezTo>
                    <a:pt x="329067" y="41434"/>
                    <a:pt x="266106" y="29623"/>
                    <a:pt x="203527" y="16478"/>
                  </a:cubicBezTo>
                  <a:cubicBezTo>
                    <a:pt x="188859" y="13526"/>
                    <a:pt x="174952" y="10478"/>
                    <a:pt x="163808" y="0"/>
                  </a:cubicBezTo>
                  <a:cubicBezTo>
                    <a:pt x="171809" y="0"/>
                    <a:pt x="179810" y="0"/>
                    <a:pt x="18781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00" name="Group 468">
            <a:extLst>
              <a:ext uri="{FF2B5EF4-FFF2-40B4-BE49-F238E27FC236}">
                <a16:creationId xmlns:a16="http://schemas.microsoft.com/office/drawing/2014/main" id="{3EF10A36-3C01-4965-8498-15F0A200A597}"/>
              </a:ext>
            </a:extLst>
          </p:cNvPr>
          <p:cNvGrpSpPr/>
          <p:nvPr/>
        </p:nvGrpSpPr>
        <p:grpSpPr>
          <a:xfrm>
            <a:off x="2445591" y="3998653"/>
            <a:ext cx="2928520" cy="1681255"/>
            <a:chOff x="5271655" y="4860689"/>
            <a:chExt cx="1781730" cy="1022886"/>
          </a:xfrm>
        </p:grpSpPr>
        <p:sp>
          <p:nvSpPr>
            <p:cNvPr id="101" name="Freeform: Shape 469">
              <a:extLst>
                <a:ext uri="{FF2B5EF4-FFF2-40B4-BE49-F238E27FC236}">
                  <a16:creationId xmlns:a16="http://schemas.microsoft.com/office/drawing/2014/main" id="{1EDEEE76-D249-47FC-9797-9D82E83A1DD1}"/>
                </a:ext>
              </a:extLst>
            </p:cNvPr>
            <p:cNvSpPr/>
            <p:nvPr/>
          </p:nvSpPr>
          <p:spPr>
            <a:xfrm>
              <a:off x="5271655" y="4860689"/>
              <a:ext cx="1781730" cy="1022886"/>
            </a:xfrm>
            <a:custGeom>
              <a:avLst/>
              <a:gdLst>
                <a:gd name="connsiteX0" fmla="*/ 2808675 w 2816764"/>
                <a:gd name="connsiteY0" fmla="*/ 579753 h 1617096"/>
                <a:gd name="connsiteX1" fmla="*/ 2549448 w 2816764"/>
                <a:gd name="connsiteY1" fmla="*/ 72174 h 1617096"/>
                <a:gd name="connsiteX2" fmla="*/ 2041167 w 2816764"/>
                <a:gd name="connsiteY2" fmla="*/ 35693 h 1617096"/>
                <a:gd name="connsiteX3" fmla="*/ 965676 w 2816764"/>
                <a:gd name="connsiteY3" fmla="*/ 316317 h 1617096"/>
                <a:gd name="connsiteX4" fmla="*/ 564734 w 2816764"/>
                <a:gd name="connsiteY4" fmla="*/ 453823 h 1617096"/>
                <a:gd name="connsiteX5" fmla="*/ 227634 w 2816764"/>
                <a:gd name="connsiteY5" fmla="*/ 617637 h 1617096"/>
                <a:gd name="connsiteX6" fmla="*/ 31548 w 2816764"/>
                <a:gd name="connsiteY6" fmla="*/ 860377 h 1617096"/>
                <a:gd name="connsiteX7" fmla="*/ 9098 w 2816764"/>
                <a:gd name="connsiteY7" fmla="*/ 1135740 h 1617096"/>
                <a:gd name="connsiteX8" fmla="*/ 183787 w 2816764"/>
                <a:gd name="connsiteY8" fmla="*/ 1440918 h 1617096"/>
                <a:gd name="connsiteX9" fmla="*/ 498437 w 2816764"/>
                <a:gd name="connsiteY9" fmla="*/ 1562639 h 1617096"/>
                <a:gd name="connsiteX10" fmla="*/ 889206 w 2816764"/>
                <a:gd name="connsiteY10" fmla="*/ 1619466 h 1617096"/>
                <a:gd name="connsiteX11" fmla="*/ 986021 w 2816764"/>
                <a:gd name="connsiteY11" fmla="*/ 1610345 h 1617096"/>
                <a:gd name="connsiteX12" fmla="*/ 1444140 w 2816764"/>
                <a:gd name="connsiteY12" fmla="*/ 1457405 h 1617096"/>
                <a:gd name="connsiteX13" fmla="*/ 1919798 w 2816764"/>
                <a:gd name="connsiteY13" fmla="*/ 1279209 h 1617096"/>
                <a:gd name="connsiteX14" fmla="*/ 2084314 w 2816764"/>
                <a:gd name="connsiteY14" fmla="*/ 1209053 h 1617096"/>
                <a:gd name="connsiteX15" fmla="*/ 2275489 w 2816764"/>
                <a:gd name="connsiteY15" fmla="*/ 1141001 h 1617096"/>
                <a:gd name="connsiteX16" fmla="*/ 2691865 w 2816764"/>
                <a:gd name="connsiteY16" fmla="*/ 996831 h 1617096"/>
                <a:gd name="connsiteX17" fmla="*/ 2808675 w 2816764"/>
                <a:gd name="connsiteY17" fmla="*/ 579753 h 1617096"/>
                <a:gd name="connsiteX18" fmla="*/ 718025 w 2816764"/>
                <a:gd name="connsiteY18" fmla="*/ 1582634 h 1617096"/>
                <a:gd name="connsiteX19" fmla="*/ 718025 w 2816764"/>
                <a:gd name="connsiteY19" fmla="*/ 1582634 h 1617096"/>
                <a:gd name="connsiteX20" fmla="*/ 718025 w 2816764"/>
                <a:gd name="connsiteY20" fmla="*/ 1582634 h 1617096"/>
                <a:gd name="connsiteX21" fmla="*/ 718025 w 2816764"/>
                <a:gd name="connsiteY21" fmla="*/ 1582634 h 1617096"/>
                <a:gd name="connsiteX22" fmla="*/ 718025 w 2816764"/>
                <a:gd name="connsiteY22" fmla="*/ 1582634 h 1617096"/>
                <a:gd name="connsiteX23" fmla="*/ 718025 w 2816764"/>
                <a:gd name="connsiteY23" fmla="*/ 1582634 h 1617096"/>
                <a:gd name="connsiteX24" fmla="*/ 718025 w 2816764"/>
                <a:gd name="connsiteY24" fmla="*/ 1582634 h 1617096"/>
                <a:gd name="connsiteX25" fmla="*/ 718025 w 2816764"/>
                <a:gd name="connsiteY25" fmla="*/ 1582634 h 1617096"/>
                <a:gd name="connsiteX26" fmla="*/ 718025 w 2816764"/>
                <a:gd name="connsiteY26" fmla="*/ 1582634 h 1617096"/>
                <a:gd name="connsiteX27" fmla="*/ 718025 w 2816764"/>
                <a:gd name="connsiteY27" fmla="*/ 1582634 h 161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816764" h="1617096">
                  <a:moveTo>
                    <a:pt x="2808675" y="579753"/>
                  </a:moveTo>
                  <a:cubicBezTo>
                    <a:pt x="2784471" y="388227"/>
                    <a:pt x="2704493" y="185126"/>
                    <a:pt x="2549448" y="72174"/>
                  </a:cubicBezTo>
                  <a:cubicBezTo>
                    <a:pt x="2399314" y="-36918"/>
                    <a:pt x="2210945" y="966"/>
                    <a:pt x="2041167" y="35693"/>
                  </a:cubicBezTo>
                  <a:cubicBezTo>
                    <a:pt x="1678110" y="109708"/>
                    <a:pt x="1318911" y="203366"/>
                    <a:pt x="965676" y="316317"/>
                  </a:cubicBezTo>
                  <a:cubicBezTo>
                    <a:pt x="830976" y="359463"/>
                    <a:pt x="697329" y="405415"/>
                    <a:pt x="564734" y="453823"/>
                  </a:cubicBezTo>
                  <a:cubicBezTo>
                    <a:pt x="447573" y="496618"/>
                    <a:pt x="324800" y="536958"/>
                    <a:pt x="227634" y="617637"/>
                  </a:cubicBezTo>
                  <a:cubicBezTo>
                    <a:pt x="152567" y="680076"/>
                    <a:pt x="75747" y="771630"/>
                    <a:pt x="31548" y="860377"/>
                  </a:cubicBezTo>
                  <a:cubicBezTo>
                    <a:pt x="-9493" y="943161"/>
                    <a:pt x="-2828" y="1046992"/>
                    <a:pt x="9098" y="1135740"/>
                  </a:cubicBezTo>
                  <a:cubicBezTo>
                    <a:pt x="24533" y="1252900"/>
                    <a:pt x="63119" y="1393212"/>
                    <a:pt x="183787" y="1440918"/>
                  </a:cubicBezTo>
                  <a:cubicBezTo>
                    <a:pt x="288670" y="1482311"/>
                    <a:pt x="390046" y="1531069"/>
                    <a:pt x="498437" y="1562639"/>
                  </a:cubicBezTo>
                  <a:cubicBezTo>
                    <a:pt x="625068" y="1599471"/>
                    <a:pt x="757312" y="1619115"/>
                    <a:pt x="889206" y="1619466"/>
                  </a:cubicBezTo>
                  <a:cubicBezTo>
                    <a:pt x="923582" y="1619466"/>
                    <a:pt x="953749" y="1622973"/>
                    <a:pt x="986021" y="1610345"/>
                  </a:cubicBezTo>
                  <a:cubicBezTo>
                    <a:pt x="1135804" y="1551063"/>
                    <a:pt x="1292252" y="1511425"/>
                    <a:pt x="1444140" y="1457405"/>
                  </a:cubicBezTo>
                  <a:cubicBezTo>
                    <a:pt x="1603745" y="1400579"/>
                    <a:pt x="1762297" y="1341648"/>
                    <a:pt x="1919798" y="1279209"/>
                  </a:cubicBezTo>
                  <a:cubicBezTo>
                    <a:pt x="1975922" y="1256759"/>
                    <a:pt x="2027487" y="1229398"/>
                    <a:pt x="2084314" y="1209053"/>
                  </a:cubicBezTo>
                  <a:cubicBezTo>
                    <a:pt x="2148155" y="1186252"/>
                    <a:pt x="2211647" y="1163802"/>
                    <a:pt x="2275489" y="1141001"/>
                  </a:cubicBezTo>
                  <a:cubicBezTo>
                    <a:pt x="2413696" y="1091892"/>
                    <a:pt x="2554359" y="1046291"/>
                    <a:pt x="2691865" y="996831"/>
                  </a:cubicBezTo>
                  <a:cubicBezTo>
                    <a:pt x="2846559" y="941758"/>
                    <a:pt x="2824810" y="708489"/>
                    <a:pt x="2808675" y="579753"/>
                  </a:cubicBezTo>
                  <a:close/>
                  <a:moveTo>
                    <a:pt x="718025" y="1582634"/>
                  </a:moveTo>
                  <a:cubicBezTo>
                    <a:pt x="718025" y="1582634"/>
                    <a:pt x="718025" y="1582634"/>
                    <a:pt x="718025" y="1582634"/>
                  </a:cubicBezTo>
                  <a:cubicBezTo>
                    <a:pt x="718025" y="1582634"/>
                    <a:pt x="718025" y="1582634"/>
                    <a:pt x="718025" y="1582634"/>
                  </a:cubicBezTo>
                  <a:cubicBezTo>
                    <a:pt x="718025" y="1582634"/>
                    <a:pt x="718025" y="1582634"/>
                    <a:pt x="718025" y="1582634"/>
                  </a:cubicBezTo>
                  <a:lnTo>
                    <a:pt x="718025" y="1582634"/>
                  </a:lnTo>
                  <a:cubicBezTo>
                    <a:pt x="718025" y="1582634"/>
                    <a:pt x="718025" y="1582634"/>
                    <a:pt x="718025" y="1582634"/>
                  </a:cubicBezTo>
                  <a:cubicBezTo>
                    <a:pt x="718025" y="1582634"/>
                    <a:pt x="718025" y="1582634"/>
                    <a:pt x="718025" y="1582634"/>
                  </a:cubicBezTo>
                  <a:cubicBezTo>
                    <a:pt x="718025" y="1582634"/>
                    <a:pt x="718025" y="1582634"/>
                    <a:pt x="718025" y="1582634"/>
                  </a:cubicBezTo>
                  <a:cubicBezTo>
                    <a:pt x="718025" y="1582634"/>
                    <a:pt x="718025" y="1582634"/>
                    <a:pt x="718025" y="1582634"/>
                  </a:cubicBezTo>
                  <a:cubicBezTo>
                    <a:pt x="718025" y="1582634"/>
                    <a:pt x="718025" y="1582634"/>
                    <a:pt x="718025" y="1582634"/>
                  </a:cubicBezTo>
                  <a:close/>
                </a:path>
              </a:pathLst>
            </a:custGeom>
            <a:solidFill>
              <a:schemeClr val="accent2"/>
            </a:solidFill>
            <a:ln w="35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2" name="Freeform: Shape 470">
              <a:extLst>
                <a:ext uri="{FF2B5EF4-FFF2-40B4-BE49-F238E27FC236}">
                  <a16:creationId xmlns:a16="http://schemas.microsoft.com/office/drawing/2014/main" id="{499CA77F-77D7-485C-98A3-838173AD562E}"/>
                </a:ext>
              </a:extLst>
            </p:cNvPr>
            <p:cNvSpPr/>
            <p:nvPr/>
          </p:nvSpPr>
          <p:spPr>
            <a:xfrm>
              <a:off x="5296745" y="5198392"/>
              <a:ext cx="741094" cy="663434"/>
            </a:xfrm>
            <a:custGeom>
              <a:avLst/>
              <a:gdLst>
                <a:gd name="connsiteX0" fmla="*/ 1172959 w 1171605"/>
                <a:gd name="connsiteY0" fmla="*/ 570993 h 1048832"/>
                <a:gd name="connsiteX1" fmla="*/ 1121395 w 1171605"/>
                <a:gd name="connsiteY1" fmla="*/ 313871 h 1048832"/>
                <a:gd name="connsiteX2" fmla="*/ 900403 w 1171605"/>
                <a:gd name="connsiteY2" fmla="*/ 98842 h 1048832"/>
                <a:gd name="connsiteX3" fmla="*/ 601188 w 1171605"/>
                <a:gd name="connsiteY3" fmla="*/ 1326 h 1048832"/>
                <a:gd name="connsiteX4" fmla="*/ 319511 w 1171605"/>
                <a:gd name="connsiteY4" fmla="*/ 54293 h 1048832"/>
                <a:gd name="connsiteX5" fmla="*/ 120619 w 1171605"/>
                <a:gd name="connsiteY5" fmla="*/ 204778 h 1048832"/>
                <a:gd name="connsiteX6" fmla="*/ 45552 w 1171605"/>
                <a:gd name="connsiteY6" fmla="*/ 302646 h 1048832"/>
                <a:gd name="connsiteX7" fmla="*/ 7317 w 1171605"/>
                <a:gd name="connsiteY7" fmla="*/ 421209 h 1048832"/>
                <a:gd name="connsiteX8" fmla="*/ 22751 w 1171605"/>
                <a:gd name="connsiteY8" fmla="*/ 652374 h 1048832"/>
                <a:gd name="connsiteX9" fmla="*/ 67651 w 1171605"/>
                <a:gd name="connsiteY9" fmla="*/ 768482 h 1048832"/>
                <a:gd name="connsiteX10" fmla="*/ 135351 w 1171605"/>
                <a:gd name="connsiteY10" fmla="*/ 869857 h 1048832"/>
                <a:gd name="connsiteX11" fmla="*/ 180251 w 1171605"/>
                <a:gd name="connsiteY11" fmla="*/ 891606 h 1048832"/>
                <a:gd name="connsiteX12" fmla="*/ 246900 w 1171605"/>
                <a:gd name="connsiteY12" fmla="*/ 916160 h 1048832"/>
                <a:gd name="connsiteX13" fmla="*/ 386510 w 1171605"/>
                <a:gd name="connsiteY13" fmla="*/ 958955 h 1048832"/>
                <a:gd name="connsiteX14" fmla="*/ 620130 w 1171605"/>
                <a:gd name="connsiteY14" fmla="*/ 1010520 h 1048832"/>
                <a:gd name="connsiteX15" fmla="*/ 789907 w 1171605"/>
                <a:gd name="connsiteY15" fmla="*/ 1044546 h 1048832"/>
                <a:gd name="connsiteX16" fmla="*/ 1021071 w 1171605"/>
                <a:gd name="connsiteY16" fmla="*/ 980704 h 1048832"/>
                <a:gd name="connsiteX17" fmla="*/ 1114028 w 1171605"/>
                <a:gd name="connsiteY17" fmla="*/ 869506 h 1048832"/>
                <a:gd name="connsiteX18" fmla="*/ 1172959 w 1171605"/>
                <a:gd name="connsiteY18" fmla="*/ 570993 h 1048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1605" h="1048832">
                  <a:moveTo>
                    <a:pt x="1172959" y="570993"/>
                  </a:moveTo>
                  <a:cubicBezTo>
                    <a:pt x="1168750" y="486104"/>
                    <a:pt x="1160331" y="389288"/>
                    <a:pt x="1121395" y="313871"/>
                  </a:cubicBezTo>
                  <a:cubicBezTo>
                    <a:pt x="1072987" y="220212"/>
                    <a:pt x="991957" y="149004"/>
                    <a:pt x="900403" y="98842"/>
                  </a:cubicBezTo>
                  <a:cubicBezTo>
                    <a:pt x="812708" y="50786"/>
                    <a:pt x="702212" y="7990"/>
                    <a:pt x="601188" y="1326"/>
                  </a:cubicBezTo>
                  <a:cubicBezTo>
                    <a:pt x="506477" y="-5339"/>
                    <a:pt x="405452" y="13252"/>
                    <a:pt x="319511" y="54293"/>
                  </a:cubicBezTo>
                  <a:cubicBezTo>
                    <a:pt x="244093" y="90424"/>
                    <a:pt x="176744" y="142690"/>
                    <a:pt x="120619" y="204778"/>
                  </a:cubicBezTo>
                  <a:cubicBezTo>
                    <a:pt x="93959" y="234594"/>
                    <a:pt x="66248" y="267217"/>
                    <a:pt x="45552" y="302646"/>
                  </a:cubicBezTo>
                  <a:cubicBezTo>
                    <a:pt x="22751" y="341582"/>
                    <a:pt x="16788" y="378414"/>
                    <a:pt x="7317" y="421209"/>
                  </a:cubicBezTo>
                  <a:cubicBezTo>
                    <a:pt x="-8819" y="492769"/>
                    <a:pt x="4160" y="582568"/>
                    <a:pt x="22751" y="652374"/>
                  </a:cubicBezTo>
                  <a:cubicBezTo>
                    <a:pt x="33625" y="692363"/>
                    <a:pt x="48709" y="731299"/>
                    <a:pt x="67651" y="768482"/>
                  </a:cubicBezTo>
                  <a:cubicBezTo>
                    <a:pt x="86593" y="804963"/>
                    <a:pt x="115708" y="834779"/>
                    <a:pt x="135351" y="869857"/>
                  </a:cubicBezTo>
                  <a:cubicBezTo>
                    <a:pt x="141315" y="880381"/>
                    <a:pt x="169728" y="887396"/>
                    <a:pt x="180251" y="891606"/>
                  </a:cubicBezTo>
                  <a:cubicBezTo>
                    <a:pt x="202351" y="900375"/>
                    <a:pt x="224450" y="908443"/>
                    <a:pt x="246900" y="916160"/>
                  </a:cubicBezTo>
                  <a:cubicBezTo>
                    <a:pt x="292852" y="932296"/>
                    <a:pt x="339506" y="946327"/>
                    <a:pt x="386510" y="958955"/>
                  </a:cubicBezTo>
                  <a:cubicBezTo>
                    <a:pt x="463682" y="979301"/>
                    <a:pt x="541906" y="995086"/>
                    <a:pt x="620130" y="1010520"/>
                  </a:cubicBezTo>
                  <a:cubicBezTo>
                    <a:pt x="676605" y="1021745"/>
                    <a:pt x="733081" y="1032970"/>
                    <a:pt x="789907" y="1044546"/>
                  </a:cubicBezTo>
                  <a:cubicBezTo>
                    <a:pt x="877602" y="1062085"/>
                    <a:pt x="954774" y="1041740"/>
                    <a:pt x="1021071" y="980704"/>
                  </a:cubicBezTo>
                  <a:cubicBezTo>
                    <a:pt x="1056851" y="947730"/>
                    <a:pt x="1089473" y="911249"/>
                    <a:pt x="1114028" y="869506"/>
                  </a:cubicBezTo>
                  <a:cubicBezTo>
                    <a:pt x="1163488" y="782864"/>
                    <a:pt x="1177870" y="671316"/>
                    <a:pt x="1172959" y="570993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35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471">
              <a:extLst>
                <a:ext uri="{FF2B5EF4-FFF2-40B4-BE49-F238E27FC236}">
                  <a16:creationId xmlns:a16="http://schemas.microsoft.com/office/drawing/2014/main" id="{69DC8E41-CA28-4C28-82F6-0C96045FEAA6}"/>
                </a:ext>
              </a:extLst>
            </p:cNvPr>
            <p:cNvSpPr/>
            <p:nvPr/>
          </p:nvSpPr>
          <p:spPr>
            <a:xfrm>
              <a:off x="5337972" y="5256699"/>
              <a:ext cx="663434" cy="594650"/>
            </a:xfrm>
            <a:custGeom>
              <a:avLst/>
              <a:gdLst>
                <a:gd name="connsiteX0" fmla="*/ 585122 w 1048832"/>
                <a:gd name="connsiteY0" fmla="*/ 924655 h 940090"/>
                <a:gd name="connsiteX1" fmla="*/ 564075 w 1048832"/>
                <a:gd name="connsiteY1" fmla="*/ 917990 h 940090"/>
                <a:gd name="connsiteX2" fmla="*/ 670361 w 1048832"/>
                <a:gd name="connsiteY2" fmla="*/ 855551 h 940090"/>
                <a:gd name="connsiteX3" fmla="*/ 827160 w 1048832"/>
                <a:gd name="connsiteY3" fmla="*/ 762945 h 940090"/>
                <a:gd name="connsiteX4" fmla="*/ 908892 w 1048832"/>
                <a:gd name="connsiteY4" fmla="*/ 621230 h 940090"/>
                <a:gd name="connsiteX5" fmla="*/ 915907 w 1048832"/>
                <a:gd name="connsiteY5" fmla="*/ 450400 h 940090"/>
                <a:gd name="connsiteX6" fmla="*/ 815584 w 1048832"/>
                <a:gd name="connsiteY6" fmla="*/ 283779 h 940090"/>
                <a:gd name="connsiteX7" fmla="*/ 737711 w 1048832"/>
                <a:gd name="connsiteY7" fmla="*/ 225900 h 940090"/>
                <a:gd name="connsiteX8" fmla="*/ 650016 w 1048832"/>
                <a:gd name="connsiteY8" fmla="*/ 180650 h 940090"/>
                <a:gd name="connsiteX9" fmla="*/ 433935 w 1048832"/>
                <a:gd name="connsiteY9" fmla="*/ 157498 h 940090"/>
                <a:gd name="connsiteX10" fmla="*/ 308356 w 1048832"/>
                <a:gd name="connsiteY10" fmla="*/ 192576 h 940090"/>
                <a:gd name="connsiteX11" fmla="*/ 197510 w 1048832"/>
                <a:gd name="connsiteY11" fmla="*/ 259575 h 940090"/>
                <a:gd name="connsiteX12" fmla="*/ 139280 w 1048832"/>
                <a:gd name="connsiteY12" fmla="*/ 354637 h 940090"/>
                <a:gd name="connsiteX13" fmla="*/ 155065 w 1048832"/>
                <a:gd name="connsiteY13" fmla="*/ 546864 h 940090"/>
                <a:gd name="connsiteX14" fmla="*/ 212944 w 1048832"/>
                <a:gd name="connsiteY14" fmla="*/ 633858 h 940090"/>
                <a:gd name="connsiteX15" fmla="*/ 360622 w 1048832"/>
                <a:gd name="connsiteY15" fmla="*/ 705417 h 940090"/>
                <a:gd name="connsiteX16" fmla="*/ 364130 w 1048832"/>
                <a:gd name="connsiteY16" fmla="*/ 582644 h 940090"/>
                <a:gd name="connsiteX17" fmla="*/ 325544 w 1048832"/>
                <a:gd name="connsiteY17" fmla="*/ 410762 h 940090"/>
                <a:gd name="connsiteX18" fmla="*/ 429024 w 1048832"/>
                <a:gd name="connsiteY18" fmla="*/ 330082 h 940090"/>
                <a:gd name="connsiteX19" fmla="*/ 769281 w 1048832"/>
                <a:gd name="connsiteY19" fmla="*/ 471797 h 940090"/>
                <a:gd name="connsiteX20" fmla="*/ 749988 w 1048832"/>
                <a:gd name="connsiteY20" fmla="*/ 638769 h 940090"/>
                <a:gd name="connsiteX21" fmla="*/ 634231 w 1048832"/>
                <a:gd name="connsiteY21" fmla="*/ 751018 h 940090"/>
                <a:gd name="connsiteX22" fmla="*/ 390088 w 1048832"/>
                <a:gd name="connsiteY22" fmla="*/ 828892 h 940090"/>
                <a:gd name="connsiteX23" fmla="*/ 152259 w 1048832"/>
                <a:gd name="connsiteY23" fmla="*/ 765400 h 940090"/>
                <a:gd name="connsiteX24" fmla="*/ 9491 w 1048832"/>
                <a:gd name="connsiteY24" fmla="*/ 556686 h 940090"/>
                <a:gd name="connsiteX25" fmla="*/ 20 w 1048832"/>
                <a:gd name="connsiteY25" fmla="*/ 421987 h 940090"/>
                <a:gd name="connsiteX26" fmla="*/ 57899 w 1048832"/>
                <a:gd name="connsiteY26" fmla="*/ 199241 h 940090"/>
                <a:gd name="connsiteX27" fmla="*/ 110516 w 1048832"/>
                <a:gd name="connsiteY27" fmla="*/ 130839 h 940090"/>
                <a:gd name="connsiteX28" fmla="*/ 184180 w 1048832"/>
                <a:gd name="connsiteY28" fmla="*/ 72960 h 940090"/>
                <a:gd name="connsiteX29" fmla="*/ 319932 w 1048832"/>
                <a:gd name="connsiteY29" fmla="*/ 19642 h 940090"/>
                <a:gd name="connsiteX30" fmla="*/ 477081 w 1048832"/>
                <a:gd name="connsiteY30" fmla="*/ 1050 h 940090"/>
                <a:gd name="connsiteX31" fmla="*/ 580211 w 1048832"/>
                <a:gd name="connsiteY31" fmla="*/ 15783 h 940090"/>
                <a:gd name="connsiteX32" fmla="*/ 701580 w 1048832"/>
                <a:gd name="connsiteY32" fmla="*/ 57175 h 940090"/>
                <a:gd name="connsiteX33" fmla="*/ 896965 w 1048832"/>
                <a:gd name="connsiteY33" fmla="*/ 168022 h 940090"/>
                <a:gd name="connsiteX34" fmla="*/ 992377 w 1048832"/>
                <a:gd name="connsiteY34" fmla="*/ 266240 h 940090"/>
                <a:gd name="connsiteX35" fmla="*/ 1041136 w 1048832"/>
                <a:gd name="connsiteY35" fmla="*/ 399186 h 940090"/>
                <a:gd name="connsiteX36" fmla="*/ 1047099 w 1048832"/>
                <a:gd name="connsiteY36" fmla="*/ 537393 h 940090"/>
                <a:gd name="connsiteX37" fmla="*/ 1000094 w 1048832"/>
                <a:gd name="connsiteY37" fmla="*/ 717694 h 940090"/>
                <a:gd name="connsiteX38" fmla="*/ 888897 w 1048832"/>
                <a:gd name="connsiteY38" fmla="*/ 842221 h 940090"/>
                <a:gd name="connsiteX39" fmla="*/ 778401 w 1048832"/>
                <a:gd name="connsiteY39" fmla="*/ 909220 h 940090"/>
                <a:gd name="connsiteX40" fmla="*/ 674220 w 1048832"/>
                <a:gd name="connsiteY40" fmla="*/ 940790 h 940090"/>
                <a:gd name="connsiteX41" fmla="*/ 585122 w 1048832"/>
                <a:gd name="connsiteY41" fmla="*/ 924655 h 940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048832" h="940090">
                  <a:moveTo>
                    <a:pt x="585122" y="924655"/>
                  </a:moveTo>
                  <a:cubicBezTo>
                    <a:pt x="578106" y="922901"/>
                    <a:pt x="571090" y="920094"/>
                    <a:pt x="564075" y="917990"/>
                  </a:cubicBezTo>
                  <a:cubicBezTo>
                    <a:pt x="599153" y="901152"/>
                    <a:pt x="635985" y="872739"/>
                    <a:pt x="670361" y="855551"/>
                  </a:cubicBezTo>
                  <a:cubicBezTo>
                    <a:pt x="725784" y="827839"/>
                    <a:pt x="781558" y="805389"/>
                    <a:pt x="827160" y="762945"/>
                  </a:cubicBezTo>
                  <a:cubicBezTo>
                    <a:pt x="867850" y="724710"/>
                    <a:pt x="898017" y="676302"/>
                    <a:pt x="908892" y="621230"/>
                  </a:cubicBezTo>
                  <a:cubicBezTo>
                    <a:pt x="919064" y="570367"/>
                    <a:pt x="928535" y="501614"/>
                    <a:pt x="915907" y="450400"/>
                  </a:cubicBezTo>
                  <a:cubicBezTo>
                    <a:pt x="900122" y="386558"/>
                    <a:pt x="862939" y="329030"/>
                    <a:pt x="815584" y="283779"/>
                  </a:cubicBezTo>
                  <a:cubicBezTo>
                    <a:pt x="792082" y="261329"/>
                    <a:pt x="766124" y="242036"/>
                    <a:pt x="737711" y="225900"/>
                  </a:cubicBezTo>
                  <a:cubicBezTo>
                    <a:pt x="709298" y="209765"/>
                    <a:pt x="682288" y="189419"/>
                    <a:pt x="650016" y="180650"/>
                  </a:cubicBezTo>
                  <a:cubicBezTo>
                    <a:pt x="583368" y="162409"/>
                    <a:pt x="502337" y="147677"/>
                    <a:pt x="433935" y="157498"/>
                  </a:cubicBezTo>
                  <a:cubicBezTo>
                    <a:pt x="390789" y="163812"/>
                    <a:pt x="348345" y="175388"/>
                    <a:pt x="308356" y="192576"/>
                  </a:cubicBezTo>
                  <a:cubicBezTo>
                    <a:pt x="271875" y="208011"/>
                    <a:pt x="222766" y="228005"/>
                    <a:pt x="197510" y="259575"/>
                  </a:cubicBezTo>
                  <a:cubicBezTo>
                    <a:pt x="174709" y="287989"/>
                    <a:pt x="154714" y="321664"/>
                    <a:pt x="139280" y="354637"/>
                  </a:cubicBezTo>
                  <a:cubicBezTo>
                    <a:pt x="108762" y="419882"/>
                    <a:pt x="121039" y="486179"/>
                    <a:pt x="155065" y="546864"/>
                  </a:cubicBezTo>
                  <a:cubicBezTo>
                    <a:pt x="172253" y="577382"/>
                    <a:pt x="194352" y="604392"/>
                    <a:pt x="212944" y="633858"/>
                  </a:cubicBezTo>
                  <a:cubicBezTo>
                    <a:pt x="262404" y="712433"/>
                    <a:pt x="323440" y="712082"/>
                    <a:pt x="360622" y="705417"/>
                  </a:cubicBezTo>
                  <a:cubicBezTo>
                    <a:pt x="412888" y="695595"/>
                    <a:pt x="390088" y="615617"/>
                    <a:pt x="364130" y="582644"/>
                  </a:cubicBezTo>
                  <a:cubicBezTo>
                    <a:pt x="324141" y="531781"/>
                    <a:pt x="289063" y="466886"/>
                    <a:pt x="325544" y="410762"/>
                  </a:cubicBezTo>
                  <a:cubicBezTo>
                    <a:pt x="355010" y="365160"/>
                    <a:pt x="376758" y="344815"/>
                    <a:pt x="429024" y="330082"/>
                  </a:cubicBezTo>
                  <a:cubicBezTo>
                    <a:pt x="575300" y="289041"/>
                    <a:pt x="732800" y="308334"/>
                    <a:pt x="769281" y="471797"/>
                  </a:cubicBezTo>
                  <a:cubicBezTo>
                    <a:pt x="780857" y="523011"/>
                    <a:pt x="776647" y="596324"/>
                    <a:pt x="749988" y="638769"/>
                  </a:cubicBezTo>
                  <a:cubicBezTo>
                    <a:pt x="707895" y="686826"/>
                    <a:pt x="691057" y="720851"/>
                    <a:pt x="634231" y="751018"/>
                  </a:cubicBezTo>
                  <a:cubicBezTo>
                    <a:pt x="562321" y="789253"/>
                    <a:pt x="471118" y="832399"/>
                    <a:pt x="390088" y="828892"/>
                  </a:cubicBezTo>
                  <a:cubicBezTo>
                    <a:pt x="308005" y="825384"/>
                    <a:pt x="224870" y="803285"/>
                    <a:pt x="152259" y="765400"/>
                  </a:cubicBezTo>
                  <a:cubicBezTo>
                    <a:pt x="63862" y="719097"/>
                    <a:pt x="35449" y="645784"/>
                    <a:pt x="9491" y="556686"/>
                  </a:cubicBezTo>
                  <a:cubicBezTo>
                    <a:pt x="722" y="526870"/>
                    <a:pt x="20" y="441279"/>
                    <a:pt x="20" y="421987"/>
                  </a:cubicBezTo>
                  <a:cubicBezTo>
                    <a:pt x="-681" y="342009"/>
                    <a:pt x="16858" y="270099"/>
                    <a:pt x="57899" y="199241"/>
                  </a:cubicBezTo>
                  <a:cubicBezTo>
                    <a:pt x="69124" y="179598"/>
                    <a:pt x="93679" y="145923"/>
                    <a:pt x="110516" y="130839"/>
                  </a:cubicBezTo>
                  <a:cubicBezTo>
                    <a:pt x="135421" y="108038"/>
                    <a:pt x="156117" y="91902"/>
                    <a:pt x="184180" y="72960"/>
                  </a:cubicBezTo>
                  <a:cubicBezTo>
                    <a:pt x="226273" y="44547"/>
                    <a:pt x="272576" y="37882"/>
                    <a:pt x="319932" y="19642"/>
                  </a:cubicBezTo>
                  <a:cubicBezTo>
                    <a:pt x="371146" y="-2"/>
                    <a:pt x="422710" y="-1756"/>
                    <a:pt x="477081" y="1050"/>
                  </a:cubicBezTo>
                  <a:cubicBezTo>
                    <a:pt x="511808" y="3155"/>
                    <a:pt x="546536" y="8066"/>
                    <a:pt x="580211" y="15783"/>
                  </a:cubicBezTo>
                  <a:cubicBezTo>
                    <a:pt x="621954" y="25254"/>
                    <a:pt x="662644" y="39285"/>
                    <a:pt x="701580" y="57175"/>
                  </a:cubicBezTo>
                  <a:cubicBezTo>
                    <a:pt x="767527" y="87342"/>
                    <a:pt x="839437" y="124174"/>
                    <a:pt x="896965" y="168022"/>
                  </a:cubicBezTo>
                  <a:cubicBezTo>
                    <a:pt x="933446" y="195733"/>
                    <a:pt x="965718" y="229058"/>
                    <a:pt x="992377" y="266240"/>
                  </a:cubicBezTo>
                  <a:cubicBezTo>
                    <a:pt x="1021843" y="307282"/>
                    <a:pt x="1032717" y="350077"/>
                    <a:pt x="1041136" y="399186"/>
                  </a:cubicBezTo>
                  <a:cubicBezTo>
                    <a:pt x="1048853" y="443384"/>
                    <a:pt x="1052711" y="492844"/>
                    <a:pt x="1047099" y="537393"/>
                  </a:cubicBezTo>
                  <a:cubicBezTo>
                    <a:pt x="1040083" y="595272"/>
                    <a:pt x="1025701" y="665077"/>
                    <a:pt x="1000094" y="717694"/>
                  </a:cubicBezTo>
                  <a:cubicBezTo>
                    <a:pt x="975540" y="768557"/>
                    <a:pt x="933446" y="808897"/>
                    <a:pt x="888897" y="842221"/>
                  </a:cubicBezTo>
                  <a:cubicBezTo>
                    <a:pt x="854170" y="867828"/>
                    <a:pt x="816636" y="889577"/>
                    <a:pt x="778401" y="909220"/>
                  </a:cubicBezTo>
                  <a:cubicBezTo>
                    <a:pt x="746831" y="925356"/>
                    <a:pt x="711402" y="945000"/>
                    <a:pt x="674220" y="940790"/>
                  </a:cubicBezTo>
                  <a:cubicBezTo>
                    <a:pt x="642299" y="936932"/>
                    <a:pt x="623707" y="934126"/>
                    <a:pt x="585122" y="924655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35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48F23B3-12D1-4798-AC5F-0CAEBF8165E7}"/>
              </a:ext>
            </a:extLst>
          </p:cNvPr>
          <p:cNvSpPr txBox="1"/>
          <p:nvPr/>
        </p:nvSpPr>
        <p:spPr>
          <a:xfrm>
            <a:off x="5279250" y="1859325"/>
            <a:ext cx="157601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accent2"/>
                </a:solidFill>
                <a:cs typeface="Arial" pitchFamily="34" charset="0"/>
              </a:rPr>
              <a:t>60%</a:t>
            </a:r>
            <a:endParaRPr lang="ko-KR" altLang="en-US" sz="48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55" name="Group 3">
            <a:extLst>
              <a:ext uri="{FF2B5EF4-FFF2-40B4-BE49-F238E27FC236}">
                <a16:creationId xmlns:a16="http://schemas.microsoft.com/office/drawing/2014/main" id="{322E46D2-CED2-4B69-BFBF-3A258F1BB2C2}"/>
              </a:ext>
            </a:extLst>
          </p:cNvPr>
          <p:cNvGrpSpPr/>
          <p:nvPr/>
        </p:nvGrpSpPr>
        <p:grpSpPr>
          <a:xfrm>
            <a:off x="6961350" y="1903216"/>
            <a:ext cx="1680971" cy="743214"/>
            <a:chOff x="323529" y="1876742"/>
            <a:chExt cx="2664296" cy="743214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99A760AE-7161-45C2-A1B6-D4AF12DA1ED5}"/>
                </a:ext>
              </a:extLst>
            </p:cNvPr>
            <p:cNvSpPr txBox="1"/>
            <p:nvPr/>
          </p:nvSpPr>
          <p:spPr>
            <a:xfrm>
              <a:off x="323529" y="1876742"/>
              <a:ext cx="266429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2C19E312-46C2-4ADF-BCB0-44846ABFB5D5}"/>
                </a:ext>
              </a:extLst>
            </p:cNvPr>
            <p:cNvSpPr txBox="1"/>
            <p:nvPr/>
          </p:nvSpPr>
          <p:spPr>
            <a:xfrm>
              <a:off x="323531" y="2158291"/>
              <a:ext cx="26642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F360C106-BE87-4288-B962-B8EA48A86F8E}"/>
              </a:ext>
            </a:extLst>
          </p:cNvPr>
          <p:cNvSpPr txBox="1"/>
          <p:nvPr/>
        </p:nvSpPr>
        <p:spPr>
          <a:xfrm>
            <a:off x="9980786" y="3114678"/>
            <a:ext cx="157601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accent1"/>
                </a:solidFill>
                <a:cs typeface="Arial" pitchFamily="34" charset="0"/>
              </a:rPr>
              <a:t>50%</a:t>
            </a:r>
            <a:endParaRPr lang="ko-KR" altLang="en-US" sz="4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59" name="Group 7">
            <a:extLst>
              <a:ext uri="{FF2B5EF4-FFF2-40B4-BE49-F238E27FC236}">
                <a16:creationId xmlns:a16="http://schemas.microsoft.com/office/drawing/2014/main" id="{E921E09E-202F-4996-ACCA-688A4C0888DF}"/>
              </a:ext>
            </a:extLst>
          </p:cNvPr>
          <p:cNvGrpSpPr/>
          <p:nvPr/>
        </p:nvGrpSpPr>
        <p:grpSpPr>
          <a:xfrm>
            <a:off x="8674373" y="3066236"/>
            <a:ext cx="1377983" cy="927880"/>
            <a:chOff x="323529" y="1876742"/>
            <a:chExt cx="2664296" cy="927880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2845FF9D-F629-465E-AC08-2CF4104A1EF1}"/>
                </a:ext>
              </a:extLst>
            </p:cNvPr>
            <p:cNvSpPr txBox="1"/>
            <p:nvPr/>
          </p:nvSpPr>
          <p:spPr>
            <a:xfrm>
              <a:off x="323529" y="1876742"/>
              <a:ext cx="266429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27BBE209-4489-47A5-96D2-957BD5393B4B}"/>
                </a:ext>
              </a:extLst>
            </p:cNvPr>
            <p:cNvSpPr txBox="1"/>
            <p:nvPr/>
          </p:nvSpPr>
          <p:spPr>
            <a:xfrm>
              <a:off x="323531" y="2158291"/>
              <a:ext cx="26642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228EED83-E75A-4192-A789-88574DA1190F}"/>
              </a:ext>
            </a:extLst>
          </p:cNvPr>
          <p:cNvSpPr txBox="1"/>
          <p:nvPr/>
        </p:nvSpPr>
        <p:spPr>
          <a:xfrm>
            <a:off x="8950353" y="1859325"/>
            <a:ext cx="280831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2"/>
                </a:solidFill>
                <a:cs typeface="Arial" pitchFamily="34" charset="0"/>
              </a:rPr>
              <a:t>Get a PowerPoint Presentation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2"/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2"/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2"/>
                </a:solidFill>
                <a:cs typeface="Arial" pitchFamily="34" charset="0"/>
              </a:rPr>
              <a:t>Get a PowerPoint Presentation 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48DED8F-D3C9-4F0A-A08A-EED1F5173633}"/>
              </a:ext>
            </a:extLst>
          </p:cNvPr>
          <p:cNvSpPr txBox="1"/>
          <p:nvPr/>
        </p:nvSpPr>
        <p:spPr>
          <a:xfrm>
            <a:off x="5294444" y="3114677"/>
            <a:ext cx="280831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9" indent="-171459" algn="r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1"/>
                </a:solidFill>
                <a:cs typeface="Arial" pitchFamily="34" charset="0"/>
              </a:rPr>
              <a:t>Get a PowerPoint Presentation</a:t>
            </a:r>
          </a:p>
          <a:p>
            <a:pPr marL="171459" indent="-171459" algn="r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1"/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 algn="r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1"/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 algn="r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1"/>
                </a:solidFill>
                <a:cs typeface="Arial" pitchFamily="34" charset="0"/>
              </a:rPr>
              <a:t>Get a PowerPoint Presentation </a:t>
            </a:r>
          </a:p>
        </p:txBody>
      </p:sp>
      <p:grpSp>
        <p:nvGrpSpPr>
          <p:cNvPr id="64" name="Group 12">
            <a:extLst>
              <a:ext uri="{FF2B5EF4-FFF2-40B4-BE49-F238E27FC236}">
                <a16:creationId xmlns:a16="http://schemas.microsoft.com/office/drawing/2014/main" id="{8AF069EF-FDE6-45FD-9D80-1A2E70DC6108}"/>
              </a:ext>
            </a:extLst>
          </p:cNvPr>
          <p:cNvGrpSpPr/>
          <p:nvPr/>
        </p:nvGrpSpPr>
        <p:grpSpPr>
          <a:xfrm>
            <a:off x="5746025" y="4429998"/>
            <a:ext cx="3907853" cy="646331"/>
            <a:chOff x="857631" y="4562456"/>
            <a:chExt cx="3907853" cy="646331"/>
          </a:xfrm>
        </p:grpSpPr>
        <p:sp>
          <p:nvSpPr>
            <p:cNvPr id="65" name="Round Same Side Corner Rectangle 20">
              <a:extLst>
                <a:ext uri="{FF2B5EF4-FFF2-40B4-BE49-F238E27FC236}">
                  <a16:creationId xmlns:a16="http://schemas.microsoft.com/office/drawing/2014/main" id="{29B863E3-C9B6-4280-BC49-4E4C0ACD752D}"/>
                </a:ext>
              </a:extLst>
            </p:cNvPr>
            <p:cNvSpPr/>
            <p:nvPr/>
          </p:nvSpPr>
          <p:spPr>
            <a:xfrm rot="10800000">
              <a:off x="857631" y="4562456"/>
              <a:ext cx="302987" cy="64633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6" name="Round Same Side Corner Rectangle 20">
              <a:extLst>
                <a:ext uri="{FF2B5EF4-FFF2-40B4-BE49-F238E27FC236}">
                  <a16:creationId xmlns:a16="http://schemas.microsoft.com/office/drawing/2014/main" id="{9C624365-D8F2-49FA-A0D5-1D0A5269EDD3}"/>
                </a:ext>
              </a:extLst>
            </p:cNvPr>
            <p:cNvSpPr/>
            <p:nvPr/>
          </p:nvSpPr>
          <p:spPr>
            <a:xfrm rot="10800000">
              <a:off x="1258172" y="4562456"/>
              <a:ext cx="302987" cy="64633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7" name="Round Same Side Corner Rectangle 20">
              <a:extLst>
                <a:ext uri="{FF2B5EF4-FFF2-40B4-BE49-F238E27FC236}">
                  <a16:creationId xmlns:a16="http://schemas.microsoft.com/office/drawing/2014/main" id="{14B5B910-C85D-4EC6-8202-89E5D8F7E4E0}"/>
                </a:ext>
              </a:extLst>
            </p:cNvPr>
            <p:cNvSpPr/>
            <p:nvPr/>
          </p:nvSpPr>
          <p:spPr>
            <a:xfrm rot="10800000">
              <a:off x="1658713" y="4562456"/>
              <a:ext cx="302987" cy="64633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8" name="Round Same Side Corner Rectangle 20">
              <a:extLst>
                <a:ext uri="{FF2B5EF4-FFF2-40B4-BE49-F238E27FC236}">
                  <a16:creationId xmlns:a16="http://schemas.microsoft.com/office/drawing/2014/main" id="{77B5BE33-A139-4E6F-BAFF-0A3F45781735}"/>
                </a:ext>
              </a:extLst>
            </p:cNvPr>
            <p:cNvSpPr/>
            <p:nvPr/>
          </p:nvSpPr>
          <p:spPr>
            <a:xfrm rot="10800000">
              <a:off x="2059254" y="4562456"/>
              <a:ext cx="302987" cy="64633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9" name="Round Same Side Corner Rectangle 20">
              <a:extLst>
                <a:ext uri="{FF2B5EF4-FFF2-40B4-BE49-F238E27FC236}">
                  <a16:creationId xmlns:a16="http://schemas.microsoft.com/office/drawing/2014/main" id="{7588C1D6-EEC4-4CBA-8DE4-287B4BCBB3BB}"/>
                </a:ext>
              </a:extLst>
            </p:cNvPr>
            <p:cNvSpPr/>
            <p:nvPr/>
          </p:nvSpPr>
          <p:spPr>
            <a:xfrm rot="10800000">
              <a:off x="2459795" y="4562456"/>
              <a:ext cx="302987" cy="64633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70" name="Round Same Side Corner Rectangle 20">
              <a:extLst>
                <a:ext uri="{FF2B5EF4-FFF2-40B4-BE49-F238E27FC236}">
                  <a16:creationId xmlns:a16="http://schemas.microsoft.com/office/drawing/2014/main" id="{6C9406ED-7DDC-4CD9-AA4D-DC37B5C1D6C3}"/>
                </a:ext>
              </a:extLst>
            </p:cNvPr>
            <p:cNvSpPr/>
            <p:nvPr/>
          </p:nvSpPr>
          <p:spPr>
            <a:xfrm rot="10800000">
              <a:off x="2860336" y="4562456"/>
              <a:ext cx="302987" cy="64633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71" name="Round Same Side Corner Rectangle 20">
              <a:extLst>
                <a:ext uri="{FF2B5EF4-FFF2-40B4-BE49-F238E27FC236}">
                  <a16:creationId xmlns:a16="http://schemas.microsoft.com/office/drawing/2014/main" id="{21E2F639-0779-4A75-AD67-B5D49F6283EA}"/>
                </a:ext>
              </a:extLst>
            </p:cNvPr>
            <p:cNvSpPr/>
            <p:nvPr/>
          </p:nvSpPr>
          <p:spPr>
            <a:xfrm rot="10800000">
              <a:off x="3260877" y="4562456"/>
              <a:ext cx="302987" cy="64633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72" name="Round Same Side Corner Rectangle 20">
              <a:extLst>
                <a:ext uri="{FF2B5EF4-FFF2-40B4-BE49-F238E27FC236}">
                  <a16:creationId xmlns:a16="http://schemas.microsoft.com/office/drawing/2014/main" id="{675381A1-7FAE-40BF-8876-86DAB14D7865}"/>
                </a:ext>
              </a:extLst>
            </p:cNvPr>
            <p:cNvSpPr/>
            <p:nvPr/>
          </p:nvSpPr>
          <p:spPr>
            <a:xfrm rot="10800000">
              <a:off x="3661418" y="4562456"/>
              <a:ext cx="302987" cy="64633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73" name="Round Same Side Corner Rectangle 20">
              <a:extLst>
                <a:ext uri="{FF2B5EF4-FFF2-40B4-BE49-F238E27FC236}">
                  <a16:creationId xmlns:a16="http://schemas.microsoft.com/office/drawing/2014/main" id="{D00EEBE3-DA7B-49D7-AE06-697AB0DA74E9}"/>
                </a:ext>
              </a:extLst>
            </p:cNvPr>
            <p:cNvSpPr/>
            <p:nvPr/>
          </p:nvSpPr>
          <p:spPr>
            <a:xfrm rot="10800000">
              <a:off x="4061959" y="4562456"/>
              <a:ext cx="302987" cy="64633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74" name="Round Same Side Corner Rectangle 20">
              <a:extLst>
                <a:ext uri="{FF2B5EF4-FFF2-40B4-BE49-F238E27FC236}">
                  <a16:creationId xmlns:a16="http://schemas.microsoft.com/office/drawing/2014/main" id="{50F6CE4C-426C-49B3-9D60-EB735311C8FC}"/>
                </a:ext>
              </a:extLst>
            </p:cNvPr>
            <p:cNvSpPr/>
            <p:nvPr/>
          </p:nvSpPr>
          <p:spPr>
            <a:xfrm rot="10800000">
              <a:off x="4462497" y="4562456"/>
              <a:ext cx="302987" cy="64633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75" name="Group 23">
            <a:extLst>
              <a:ext uri="{FF2B5EF4-FFF2-40B4-BE49-F238E27FC236}">
                <a16:creationId xmlns:a16="http://schemas.microsoft.com/office/drawing/2014/main" id="{0FBFD9BD-93D4-496A-8805-ECA0E2D24DCA}"/>
              </a:ext>
            </a:extLst>
          </p:cNvPr>
          <p:cNvGrpSpPr/>
          <p:nvPr/>
        </p:nvGrpSpPr>
        <p:grpSpPr>
          <a:xfrm>
            <a:off x="9795467" y="4373793"/>
            <a:ext cx="1761331" cy="758741"/>
            <a:chOff x="203895" y="3409836"/>
            <a:chExt cx="1761331" cy="758741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763F43F6-F0A7-45F7-AA36-51012B8092B1}"/>
                </a:ext>
              </a:extLst>
            </p:cNvPr>
            <p:cNvSpPr txBox="1"/>
            <p:nvPr/>
          </p:nvSpPr>
          <p:spPr>
            <a:xfrm>
              <a:off x="203895" y="3409836"/>
              <a:ext cx="17613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2"/>
                  </a:solidFill>
                  <a:ea typeface="FZShuTi" pitchFamily="2" charset="-122"/>
                  <a:cs typeface="Arial" pitchFamily="34" charset="0"/>
                </a:rPr>
                <a:t>$234,090</a:t>
              </a:r>
              <a:endParaRPr lang="ko-KR" altLang="en-US" sz="28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3C339FDE-274F-45D7-BC69-3CD10C717351}"/>
                </a:ext>
              </a:extLst>
            </p:cNvPr>
            <p:cNvSpPr txBox="1"/>
            <p:nvPr/>
          </p:nvSpPr>
          <p:spPr>
            <a:xfrm>
              <a:off x="203895" y="3860800"/>
              <a:ext cx="17613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2"/>
                  </a:solidFill>
                  <a:ea typeface="FZShuTi" pitchFamily="2" charset="-122"/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78" name="Group 26">
            <a:extLst>
              <a:ext uri="{FF2B5EF4-FFF2-40B4-BE49-F238E27FC236}">
                <a16:creationId xmlns:a16="http://schemas.microsoft.com/office/drawing/2014/main" id="{99E32131-C1A2-431A-BD3F-E53C14882BDF}"/>
              </a:ext>
            </a:extLst>
          </p:cNvPr>
          <p:cNvGrpSpPr/>
          <p:nvPr/>
        </p:nvGrpSpPr>
        <p:grpSpPr>
          <a:xfrm>
            <a:off x="5746025" y="5602170"/>
            <a:ext cx="3907853" cy="646331"/>
            <a:chOff x="857631" y="4562456"/>
            <a:chExt cx="3907853" cy="646331"/>
          </a:xfrm>
        </p:grpSpPr>
        <p:sp>
          <p:nvSpPr>
            <p:cNvPr id="79" name="Round Same Side Corner Rectangle 20">
              <a:extLst>
                <a:ext uri="{FF2B5EF4-FFF2-40B4-BE49-F238E27FC236}">
                  <a16:creationId xmlns:a16="http://schemas.microsoft.com/office/drawing/2014/main" id="{668FAD1C-47E9-4391-A63A-62F1938C6E17}"/>
                </a:ext>
              </a:extLst>
            </p:cNvPr>
            <p:cNvSpPr/>
            <p:nvPr/>
          </p:nvSpPr>
          <p:spPr>
            <a:xfrm rot="10800000">
              <a:off x="857631" y="4562456"/>
              <a:ext cx="302987" cy="64633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80" name="Round Same Side Corner Rectangle 20">
              <a:extLst>
                <a:ext uri="{FF2B5EF4-FFF2-40B4-BE49-F238E27FC236}">
                  <a16:creationId xmlns:a16="http://schemas.microsoft.com/office/drawing/2014/main" id="{643BCA52-1609-45FB-9926-7A4D30D94770}"/>
                </a:ext>
              </a:extLst>
            </p:cNvPr>
            <p:cNvSpPr/>
            <p:nvPr/>
          </p:nvSpPr>
          <p:spPr>
            <a:xfrm rot="10800000">
              <a:off x="1258172" y="4562456"/>
              <a:ext cx="302987" cy="64633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81" name="Round Same Side Corner Rectangle 20">
              <a:extLst>
                <a:ext uri="{FF2B5EF4-FFF2-40B4-BE49-F238E27FC236}">
                  <a16:creationId xmlns:a16="http://schemas.microsoft.com/office/drawing/2014/main" id="{2A0DA916-E94A-419F-90F0-862F62DC0043}"/>
                </a:ext>
              </a:extLst>
            </p:cNvPr>
            <p:cNvSpPr/>
            <p:nvPr/>
          </p:nvSpPr>
          <p:spPr>
            <a:xfrm rot="10800000">
              <a:off x="1658713" y="4562456"/>
              <a:ext cx="302987" cy="64633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82" name="Round Same Side Corner Rectangle 20">
              <a:extLst>
                <a:ext uri="{FF2B5EF4-FFF2-40B4-BE49-F238E27FC236}">
                  <a16:creationId xmlns:a16="http://schemas.microsoft.com/office/drawing/2014/main" id="{0FCE06BA-72ED-4654-8C27-C69DFB23CD64}"/>
                </a:ext>
              </a:extLst>
            </p:cNvPr>
            <p:cNvSpPr/>
            <p:nvPr/>
          </p:nvSpPr>
          <p:spPr>
            <a:xfrm rot="10800000">
              <a:off x="2059254" y="4562456"/>
              <a:ext cx="302987" cy="64633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83" name="Round Same Side Corner Rectangle 20">
              <a:extLst>
                <a:ext uri="{FF2B5EF4-FFF2-40B4-BE49-F238E27FC236}">
                  <a16:creationId xmlns:a16="http://schemas.microsoft.com/office/drawing/2014/main" id="{7F431015-80F5-4530-82B2-6E890D7FFAE3}"/>
                </a:ext>
              </a:extLst>
            </p:cNvPr>
            <p:cNvSpPr/>
            <p:nvPr/>
          </p:nvSpPr>
          <p:spPr>
            <a:xfrm rot="10800000">
              <a:off x="2459795" y="4562456"/>
              <a:ext cx="302987" cy="64633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84" name="Round Same Side Corner Rectangle 20">
              <a:extLst>
                <a:ext uri="{FF2B5EF4-FFF2-40B4-BE49-F238E27FC236}">
                  <a16:creationId xmlns:a16="http://schemas.microsoft.com/office/drawing/2014/main" id="{6819A242-381C-4595-8907-B7A9147C15E2}"/>
                </a:ext>
              </a:extLst>
            </p:cNvPr>
            <p:cNvSpPr/>
            <p:nvPr/>
          </p:nvSpPr>
          <p:spPr>
            <a:xfrm rot="10800000">
              <a:off x="2860336" y="4562456"/>
              <a:ext cx="302987" cy="64633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85" name="Round Same Side Corner Rectangle 20">
              <a:extLst>
                <a:ext uri="{FF2B5EF4-FFF2-40B4-BE49-F238E27FC236}">
                  <a16:creationId xmlns:a16="http://schemas.microsoft.com/office/drawing/2014/main" id="{9ECBA998-BA0A-4F64-9A52-1F97E3E5247B}"/>
                </a:ext>
              </a:extLst>
            </p:cNvPr>
            <p:cNvSpPr/>
            <p:nvPr/>
          </p:nvSpPr>
          <p:spPr>
            <a:xfrm rot="10800000">
              <a:off x="3260877" y="4562456"/>
              <a:ext cx="302987" cy="64633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86" name="Round Same Side Corner Rectangle 20">
              <a:extLst>
                <a:ext uri="{FF2B5EF4-FFF2-40B4-BE49-F238E27FC236}">
                  <a16:creationId xmlns:a16="http://schemas.microsoft.com/office/drawing/2014/main" id="{AFB93DB9-3741-4FA8-9203-167BC38FB41A}"/>
                </a:ext>
              </a:extLst>
            </p:cNvPr>
            <p:cNvSpPr/>
            <p:nvPr/>
          </p:nvSpPr>
          <p:spPr>
            <a:xfrm rot="10800000">
              <a:off x="3661418" y="4562456"/>
              <a:ext cx="302987" cy="64633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87" name="Round Same Side Corner Rectangle 20">
              <a:extLst>
                <a:ext uri="{FF2B5EF4-FFF2-40B4-BE49-F238E27FC236}">
                  <a16:creationId xmlns:a16="http://schemas.microsoft.com/office/drawing/2014/main" id="{0DBC3F6F-A25E-4E0B-A5E7-196F2DC0F454}"/>
                </a:ext>
              </a:extLst>
            </p:cNvPr>
            <p:cNvSpPr/>
            <p:nvPr/>
          </p:nvSpPr>
          <p:spPr>
            <a:xfrm rot="10800000">
              <a:off x="4061959" y="4562456"/>
              <a:ext cx="302987" cy="64633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88" name="Round Same Side Corner Rectangle 20">
              <a:extLst>
                <a:ext uri="{FF2B5EF4-FFF2-40B4-BE49-F238E27FC236}">
                  <a16:creationId xmlns:a16="http://schemas.microsoft.com/office/drawing/2014/main" id="{9FD95F2A-71D1-45EB-AA23-68C9AD19D26C}"/>
                </a:ext>
              </a:extLst>
            </p:cNvPr>
            <p:cNvSpPr/>
            <p:nvPr/>
          </p:nvSpPr>
          <p:spPr>
            <a:xfrm rot="10800000">
              <a:off x="4462497" y="4562456"/>
              <a:ext cx="302987" cy="64633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89" name="Group 37">
            <a:extLst>
              <a:ext uri="{FF2B5EF4-FFF2-40B4-BE49-F238E27FC236}">
                <a16:creationId xmlns:a16="http://schemas.microsoft.com/office/drawing/2014/main" id="{B18B8E41-57D2-4920-8F25-037E250E4373}"/>
              </a:ext>
            </a:extLst>
          </p:cNvPr>
          <p:cNvGrpSpPr/>
          <p:nvPr/>
        </p:nvGrpSpPr>
        <p:grpSpPr>
          <a:xfrm>
            <a:off x="9795467" y="5522158"/>
            <a:ext cx="1761331" cy="758741"/>
            <a:chOff x="203895" y="3409836"/>
            <a:chExt cx="1761331" cy="758741"/>
          </a:xfrm>
        </p:grpSpPr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7CFDF85D-9971-4F8D-AB53-44DC17948E5A}"/>
                </a:ext>
              </a:extLst>
            </p:cNvPr>
            <p:cNvSpPr txBox="1"/>
            <p:nvPr/>
          </p:nvSpPr>
          <p:spPr>
            <a:xfrm>
              <a:off x="203895" y="3409836"/>
              <a:ext cx="17613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1"/>
                  </a:solidFill>
                  <a:ea typeface="FZShuTi" pitchFamily="2" charset="-122"/>
                  <a:cs typeface="Arial" pitchFamily="34" charset="0"/>
                </a:rPr>
                <a:t>$434,090</a:t>
              </a:r>
              <a:endParaRPr lang="ko-KR" altLang="en-US" sz="28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6F9E73CF-D057-45D8-B635-38A2F57302CA}"/>
                </a:ext>
              </a:extLst>
            </p:cNvPr>
            <p:cNvSpPr txBox="1"/>
            <p:nvPr/>
          </p:nvSpPr>
          <p:spPr>
            <a:xfrm>
              <a:off x="203895" y="3860800"/>
              <a:ext cx="17613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1"/>
                  </a:solidFill>
                  <a:ea typeface="FZShuTi" pitchFamily="2" charset="-122"/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05" name="그룹 104">
            <a:extLst>
              <a:ext uri="{FF2B5EF4-FFF2-40B4-BE49-F238E27FC236}">
                <a16:creationId xmlns:a16="http://schemas.microsoft.com/office/drawing/2014/main" id="{C19EED58-C4E6-4D65-907F-638FAA9112E7}"/>
              </a:ext>
            </a:extLst>
          </p:cNvPr>
          <p:cNvGrpSpPr/>
          <p:nvPr/>
        </p:nvGrpSpPr>
        <p:grpSpPr>
          <a:xfrm>
            <a:off x="1069735" y="5087362"/>
            <a:ext cx="2190187" cy="1161140"/>
            <a:chOff x="1069735" y="5087362"/>
            <a:chExt cx="2190187" cy="1161140"/>
          </a:xfrm>
        </p:grpSpPr>
        <p:grpSp>
          <p:nvGrpSpPr>
            <p:cNvPr id="92" name="Group 460">
              <a:extLst>
                <a:ext uri="{FF2B5EF4-FFF2-40B4-BE49-F238E27FC236}">
                  <a16:creationId xmlns:a16="http://schemas.microsoft.com/office/drawing/2014/main" id="{3A7EBB4F-7A2F-41F6-B87F-593390075771}"/>
                </a:ext>
              </a:extLst>
            </p:cNvPr>
            <p:cNvGrpSpPr/>
            <p:nvPr/>
          </p:nvGrpSpPr>
          <p:grpSpPr>
            <a:xfrm>
              <a:off x="1069735" y="5087362"/>
              <a:ext cx="1425966" cy="1123269"/>
              <a:chOff x="4200536" y="5852139"/>
              <a:chExt cx="867567" cy="683404"/>
            </a:xfrm>
          </p:grpSpPr>
          <p:sp>
            <p:nvSpPr>
              <p:cNvPr id="93" name="Freeform: Shape 461">
                <a:extLst>
                  <a:ext uri="{FF2B5EF4-FFF2-40B4-BE49-F238E27FC236}">
                    <a16:creationId xmlns:a16="http://schemas.microsoft.com/office/drawing/2014/main" id="{FF68F824-0969-494D-AC4C-C1044D342412}"/>
                  </a:ext>
                </a:extLst>
              </p:cNvPr>
              <p:cNvSpPr/>
              <p:nvPr/>
            </p:nvSpPr>
            <p:spPr>
              <a:xfrm>
                <a:off x="4200536" y="5852139"/>
                <a:ext cx="867567" cy="683404"/>
              </a:xfrm>
              <a:custGeom>
                <a:avLst/>
                <a:gdLst>
                  <a:gd name="connsiteX0" fmla="*/ 1368504 w 1371550"/>
                  <a:gd name="connsiteY0" fmla="*/ 524569 h 1080402"/>
                  <a:gd name="connsiteX1" fmla="*/ 1295191 w 1371550"/>
                  <a:gd name="connsiteY1" fmla="*/ 386362 h 1080402"/>
                  <a:gd name="connsiteX2" fmla="*/ 1098052 w 1371550"/>
                  <a:gd name="connsiteY2" fmla="*/ 166773 h 1080402"/>
                  <a:gd name="connsiteX3" fmla="*/ 981944 w 1371550"/>
                  <a:gd name="connsiteY3" fmla="*/ 78377 h 1080402"/>
                  <a:gd name="connsiteX4" fmla="*/ 612923 w 1371550"/>
                  <a:gd name="connsiteY4" fmla="*/ 153 h 1080402"/>
                  <a:gd name="connsiteX5" fmla="*/ 422099 w 1371550"/>
                  <a:gd name="connsiteY5" fmla="*/ 15587 h 1080402"/>
                  <a:gd name="connsiteX6" fmla="*/ 245656 w 1371550"/>
                  <a:gd name="connsiteY6" fmla="*/ 46105 h 1080402"/>
                  <a:gd name="connsiteX7" fmla="*/ 81842 w 1371550"/>
                  <a:gd name="connsiteY7" fmla="*/ 149936 h 1080402"/>
                  <a:gd name="connsiteX8" fmla="*/ 14142 w 1371550"/>
                  <a:gd name="connsiteY8" fmla="*/ 320766 h 1080402"/>
                  <a:gd name="connsiteX9" fmla="*/ 8880 w 1371550"/>
                  <a:gd name="connsiteY9" fmla="*/ 584553 h 1080402"/>
                  <a:gd name="connsiteX10" fmla="*/ 191286 w 1371550"/>
                  <a:gd name="connsiteY10" fmla="*/ 867281 h 1080402"/>
                  <a:gd name="connsiteX11" fmla="*/ 392283 w 1371550"/>
                  <a:gd name="connsiteY11" fmla="*/ 995316 h 1080402"/>
                  <a:gd name="connsiteX12" fmla="*/ 1129272 w 1371550"/>
                  <a:gd name="connsiteY12" fmla="*/ 1023379 h 1080402"/>
                  <a:gd name="connsiteX13" fmla="*/ 1265374 w 1371550"/>
                  <a:gd name="connsiteY13" fmla="*/ 939191 h 1080402"/>
                  <a:gd name="connsiteX14" fmla="*/ 1341494 w 1371550"/>
                  <a:gd name="connsiteY14" fmla="*/ 735388 h 1080402"/>
                  <a:gd name="connsiteX15" fmla="*/ 1368504 w 1371550"/>
                  <a:gd name="connsiteY15" fmla="*/ 524569 h 1080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371550" h="1080402">
                    <a:moveTo>
                      <a:pt x="1368504" y="524569"/>
                    </a:moveTo>
                    <a:cubicBezTo>
                      <a:pt x="1359734" y="472303"/>
                      <a:pt x="1332724" y="423544"/>
                      <a:pt x="1295191" y="386362"/>
                    </a:cubicBezTo>
                    <a:cubicBezTo>
                      <a:pt x="1224684" y="317609"/>
                      <a:pt x="1168208" y="235877"/>
                      <a:pt x="1098052" y="166773"/>
                    </a:cubicBezTo>
                    <a:cubicBezTo>
                      <a:pt x="1063325" y="132748"/>
                      <a:pt x="1025090" y="101528"/>
                      <a:pt x="981944" y="78377"/>
                    </a:cubicBezTo>
                    <a:cubicBezTo>
                      <a:pt x="868642" y="17341"/>
                      <a:pt x="740256" y="-1952"/>
                      <a:pt x="612923" y="153"/>
                    </a:cubicBezTo>
                    <a:cubicBezTo>
                      <a:pt x="549081" y="1205"/>
                      <a:pt x="485590" y="7519"/>
                      <a:pt x="422099" y="15587"/>
                    </a:cubicBezTo>
                    <a:cubicBezTo>
                      <a:pt x="362466" y="23304"/>
                      <a:pt x="302834" y="26461"/>
                      <a:pt x="245656" y="46105"/>
                    </a:cubicBezTo>
                    <a:cubicBezTo>
                      <a:pt x="183218" y="67503"/>
                      <a:pt x="125690" y="100827"/>
                      <a:pt x="81842" y="149936"/>
                    </a:cubicBezTo>
                    <a:cubicBezTo>
                      <a:pt x="37293" y="200098"/>
                      <a:pt x="23262" y="256573"/>
                      <a:pt x="14142" y="320766"/>
                    </a:cubicBezTo>
                    <a:cubicBezTo>
                      <a:pt x="2215" y="406005"/>
                      <a:pt x="-7958" y="499313"/>
                      <a:pt x="8880" y="584553"/>
                    </a:cubicBezTo>
                    <a:cubicBezTo>
                      <a:pt x="30979" y="695048"/>
                      <a:pt x="96926" y="803440"/>
                      <a:pt x="191286" y="867281"/>
                    </a:cubicBezTo>
                    <a:cubicBezTo>
                      <a:pt x="257934" y="912532"/>
                      <a:pt x="318969" y="960589"/>
                      <a:pt x="392283" y="995316"/>
                    </a:cubicBezTo>
                    <a:cubicBezTo>
                      <a:pt x="621342" y="1103357"/>
                      <a:pt x="891793" y="1105461"/>
                      <a:pt x="1129272" y="1023379"/>
                    </a:cubicBezTo>
                    <a:cubicBezTo>
                      <a:pt x="1181889" y="1005138"/>
                      <a:pt x="1233453" y="987950"/>
                      <a:pt x="1265374" y="939191"/>
                    </a:cubicBezTo>
                    <a:cubicBezTo>
                      <a:pt x="1305714" y="877805"/>
                      <a:pt x="1326761" y="806596"/>
                      <a:pt x="1341494" y="735388"/>
                    </a:cubicBezTo>
                    <a:cubicBezTo>
                      <a:pt x="1356577" y="665934"/>
                      <a:pt x="1380430" y="595778"/>
                      <a:pt x="1368504" y="524569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5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462">
                <a:extLst>
                  <a:ext uri="{FF2B5EF4-FFF2-40B4-BE49-F238E27FC236}">
                    <a16:creationId xmlns:a16="http://schemas.microsoft.com/office/drawing/2014/main" id="{9E8A5C3A-0589-4399-8EB4-4F7153D893EA}"/>
                  </a:ext>
                </a:extLst>
              </p:cNvPr>
              <p:cNvSpPr/>
              <p:nvPr/>
            </p:nvSpPr>
            <p:spPr>
              <a:xfrm>
                <a:off x="4241566" y="5862573"/>
                <a:ext cx="807659" cy="519209"/>
              </a:xfrm>
              <a:custGeom>
                <a:avLst/>
                <a:gdLst>
                  <a:gd name="connsiteX0" fmla="*/ 1279435 w 1276839"/>
                  <a:gd name="connsiteY0" fmla="*/ 521052 h 820825"/>
                  <a:gd name="connsiteX1" fmla="*/ 1271016 w 1276839"/>
                  <a:gd name="connsiteY1" fmla="*/ 467734 h 820825"/>
                  <a:gd name="connsiteX2" fmla="*/ 1194546 w 1276839"/>
                  <a:gd name="connsiteY2" fmla="*/ 366358 h 820825"/>
                  <a:gd name="connsiteX3" fmla="*/ 1088611 w 1276839"/>
                  <a:gd name="connsiteY3" fmla="*/ 246742 h 820825"/>
                  <a:gd name="connsiteX4" fmla="*/ 1048271 w 1276839"/>
                  <a:gd name="connsiteY4" fmla="*/ 186057 h 820825"/>
                  <a:gd name="connsiteX5" fmla="*/ 993549 w 1276839"/>
                  <a:gd name="connsiteY5" fmla="*/ 154487 h 820825"/>
                  <a:gd name="connsiteX6" fmla="*/ 915325 w 1276839"/>
                  <a:gd name="connsiteY6" fmla="*/ 95907 h 820825"/>
                  <a:gd name="connsiteX7" fmla="*/ 709768 w 1276839"/>
                  <a:gd name="connsiteY7" fmla="*/ 7510 h 820825"/>
                  <a:gd name="connsiteX8" fmla="*/ 428793 w 1276839"/>
                  <a:gd name="connsiteY8" fmla="*/ 7861 h 820825"/>
                  <a:gd name="connsiteX9" fmla="*/ 316894 w 1276839"/>
                  <a:gd name="connsiteY9" fmla="*/ 17332 h 820825"/>
                  <a:gd name="connsiteX10" fmla="*/ 214817 w 1276839"/>
                  <a:gd name="connsiteY10" fmla="*/ 37326 h 820825"/>
                  <a:gd name="connsiteX11" fmla="*/ 86432 w 1276839"/>
                  <a:gd name="connsiteY11" fmla="*/ 119760 h 820825"/>
                  <a:gd name="connsiteX12" fmla="*/ 20836 w 1276839"/>
                  <a:gd name="connsiteY12" fmla="*/ 209910 h 820825"/>
                  <a:gd name="connsiteX13" fmla="*/ 140 w 1276839"/>
                  <a:gd name="connsiteY13" fmla="*/ 273051 h 820825"/>
                  <a:gd name="connsiteX14" fmla="*/ 14171 w 1276839"/>
                  <a:gd name="connsiteY14" fmla="*/ 341804 h 820825"/>
                  <a:gd name="connsiteX15" fmla="*/ 44689 w 1276839"/>
                  <a:gd name="connsiteY15" fmla="*/ 461419 h 820825"/>
                  <a:gd name="connsiteX16" fmla="*/ 115897 w 1276839"/>
                  <a:gd name="connsiteY16" fmla="*/ 571915 h 820825"/>
                  <a:gd name="connsiteX17" fmla="*/ 222885 w 1276839"/>
                  <a:gd name="connsiteY17" fmla="*/ 656804 h 820825"/>
                  <a:gd name="connsiteX18" fmla="*/ 336187 w 1276839"/>
                  <a:gd name="connsiteY18" fmla="*/ 729065 h 820825"/>
                  <a:gd name="connsiteX19" fmla="*/ 401082 w 1276839"/>
                  <a:gd name="connsiteY19" fmla="*/ 762038 h 820825"/>
                  <a:gd name="connsiteX20" fmla="*/ 484216 w 1276839"/>
                  <a:gd name="connsiteY20" fmla="*/ 796064 h 820825"/>
                  <a:gd name="connsiteX21" fmla="*/ 605236 w 1276839"/>
                  <a:gd name="connsiteY21" fmla="*/ 820618 h 820825"/>
                  <a:gd name="connsiteX22" fmla="*/ 705208 w 1276839"/>
                  <a:gd name="connsiteY22" fmla="*/ 817461 h 820825"/>
                  <a:gd name="connsiteX23" fmla="*/ 805882 w 1276839"/>
                  <a:gd name="connsiteY23" fmla="*/ 805886 h 820825"/>
                  <a:gd name="connsiteX24" fmla="*/ 1013193 w 1276839"/>
                  <a:gd name="connsiteY24" fmla="*/ 756075 h 820825"/>
                  <a:gd name="connsiteX25" fmla="*/ 1091768 w 1276839"/>
                  <a:gd name="connsiteY25" fmla="*/ 735028 h 820825"/>
                  <a:gd name="connsiteX26" fmla="*/ 1182269 w 1276839"/>
                  <a:gd name="connsiteY26" fmla="*/ 673992 h 820825"/>
                  <a:gd name="connsiteX27" fmla="*/ 1221907 w 1276839"/>
                  <a:gd name="connsiteY27" fmla="*/ 630846 h 820825"/>
                  <a:gd name="connsiteX28" fmla="*/ 1268210 w 1276839"/>
                  <a:gd name="connsiteY28" fmla="*/ 577177 h 820825"/>
                  <a:gd name="connsiteX29" fmla="*/ 1279435 w 1276839"/>
                  <a:gd name="connsiteY29" fmla="*/ 521052 h 820825"/>
                  <a:gd name="connsiteX30" fmla="*/ 1141228 w 1276839"/>
                  <a:gd name="connsiteY30" fmla="*/ 703107 h 820825"/>
                  <a:gd name="connsiteX31" fmla="*/ 1141228 w 1276839"/>
                  <a:gd name="connsiteY31" fmla="*/ 703107 h 820825"/>
                  <a:gd name="connsiteX32" fmla="*/ 1141228 w 1276839"/>
                  <a:gd name="connsiteY32" fmla="*/ 703107 h 820825"/>
                  <a:gd name="connsiteX33" fmla="*/ 1141228 w 1276839"/>
                  <a:gd name="connsiteY33" fmla="*/ 703107 h 820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276839" h="820825">
                    <a:moveTo>
                      <a:pt x="1279435" y="521052"/>
                    </a:moveTo>
                    <a:cubicBezTo>
                      <a:pt x="1279084" y="502110"/>
                      <a:pt x="1275927" y="483519"/>
                      <a:pt x="1271016" y="467734"/>
                    </a:cubicBezTo>
                    <a:cubicBezTo>
                      <a:pt x="1257336" y="423185"/>
                      <a:pt x="1227520" y="396876"/>
                      <a:pt x="1194546" y="366358"/>
                    </a:cubicBezTo>
                    <a:cubicBezTo>
                      <a:pt x="1155259" y="330228"/>
                      <a:pt x="1119830" y="289888"/>
                      <a:pt x="1088611" y="246742"/>
                    </a:cubicBezTo>
                    <a:cubicBezTo>
                      <a:pt x="1074930" y="227449"/>
                      <a:pt x="1064056" y="203596"/>
                      <a:pt x="1048271" y="186057"/>
                    </a:cubicBezTo>
                    <a:cubicBezTo>
                      <a:pt x="1033889" y="169921"/>
                      <a:pt x="1010737" y="166413"/>
                      <a:pt x="993549" y="154487"/>
                    </a:cubicBezTo>
                    <a:cubicBezTo>
                      <a:pt x="970047" y="138000"/>
                      <a:pt x="938828" y="112393"/>
                      <a:pt x="915325" y="95907"/>
                    </a:cubicBezTo>
                    <a:cubicBezTo>
                      <a:pt x="849028" y="49604"/>
                      <a:pt x="796060" y="20840"/>
                      <a:pt x="709768" y="7510"/>
                    </a:cubicBezTo>
                    <a:cubicBezTo>
                      <a:pt x="617162" y="-6872"/>
                      <a:pt x="522451" y="2950"/>
                      <a:pt x="428793" y="7861"/>
                    </a:cubicBezTo>
                    <a:cubicBezTo>
                      <a:pt x="391260" y="9965"/>
                      <a:pt x="354077" y="12772"/>
                      <a:pt x="316894" y="17332"/>
                    </a:cubicBezTo>
                    <a:cubicBezTo>
                      <a:pt x="282518" y="21541"/>
                      <a:pt x="247791" y="26452"/>
                      <a:pt x="214817" y="37326"/>
                    </a:cubicBezTo>
                    <a:cubicBezTo>
                      <a:pt x="165357" y="53813"/>
                      <a:pt x="127122" y="88891"/>
                      <a:pt x="86432" y="119760"/>
                    </a:cubicBezTo>
                    <a:cubicBezTo>
                      <a:pt x="62228" y="138000"/>
                      <a:pt x="23291" y="206052"/>
                      <a:pt x="20836" y="209910"/>
                    </a:cubicBezTo>
                    <a:cubicBezTo>
                      <a:pt x="8559" y="228502"/>
                      <a:pt x="1543" y="250601"/>
                      <a:pt x="140" y="273051"/>
                    </a:cubicBezTo>
                    <a:cubicBezTo>
                      <a:pt x="-1263" y="297956"/>
                      <a:pt x="8208" y="318301"/>
                      <a:pt x="14171" y="341804"/>
                    </a:cubicBezTo>
                    <a:cubicBezTo>
                      <a:pt x="24344" y="381793"/>
                      <a:pt x="28904" y="422483"/>
                      <a:pt x="44689" y="461419"/>
                    </a:cubicBezTo>
                    <a:cubicBezTo>
                      <a:pt x="61176" y="502110"/>
                      <a:pt x="85379" y="539994"/>
                      <a:pt x="115897" y="571915"/>
                    </a:cubicBezTo>
                    <a:cubicBezTo>
                      <a:pt x="147468" y="604889"/>
                      <a:pt x="185001" y="631197"/>
                      <a:pt x="222885" y="656804"/>
                    </a:cubicBezTo>
                    <a:cubicBezTo>
                      <a:pt x="260068" y="682060"/>
                      <a:pt x="295848" y="708719"/>
                      <a:pt x="336187" y="729065"/>
                    </a:cubicBezTo>
                    <a:cubicBezTo>
                      <a:pt x="357936" y="739939"/>
                      <a:pt x="379333" y="750813"/>
                      <a:pt x="401082" y="762038"/>
                    </a:cubicBezTo>
                    <a:cubicBezTo>
                      <a:pt x="427741" y="775719"/>
                      <a:pt x="456505" y="784488"/>
                      <a:pt x="484216" y="796064"/>
                    </a:cubicBezTo>
                    <a:cubicBezTo>
                      <a:pt x="509473" y="806938"/>
                      <a:pt x="590854" y="818865"/>
                      <a:pt x="605236" y="820618"/>
                    </a:cubicBezTo>
                    <a:cubicBezTo>
                      <a:pt x="639261" y="824126"/>
                      <a:pt x="671533" y="819917"/>
                      <a:pt x="705208" y="817461"/>
                    </a:cubicBezTo>
                    <a:cubicBezTo>
                      <a:pt x="738883" y="815006"/>
                      <a:pt x="772558" y="811147"/>
                      <a:pt x="805882" y="805886"/>
                    </a:cubicBezTo>
                    <a:cubicBezTo>
                      <a:pt x="876038" y="794661"/>
                      <a:pt x="944791" y="775368"/>
                      <a:pt x="1013193" y="756075"/>
                    </a:cubicBezTo>
                    <a:cubicBezTo>
                      <a:pt x="1034240" y="750813"/>
                      <a:pt x="1063355" y="748007"/>
                      <a:pt x="1091768" y="735028"/>
                    </a:cubicBezTo>
                    <a:cubicBezTo>
                      <a:pt x="1125092" y="719944"/>
                      <a:pt x="1155960" y="699599"/>
                      <a:pt x="1182269" y="673992"/>
                    </a:cubicBezTo>
                    <a:cubicBezTo>
                      <a:pt x="1196300" y="660312"/>
                      <a:pt x="1209279" y="645579"/>
                      <a:pt x="1221907" y="630846"/>
                    </a:cubicBezTo>
                    <a:cubicBezTo>
                      <a:pt x="1236289" y="614009"/>
                      <a:pt x="1257336" y="596470"/>
                      <a:pt x="1268210" y="577177"/>
                    </a:cubicBezTo>
                    <a:cubicBezTo>
                      <a:pt x="1276629" y="561392"/>
                      <a:pt x="1279786" y="541398"/>
                      <a:pt x="1279435" y="521052"/>
                    </a:cubicBezTo>
                    <a:close/>
                    <a:moveTo>
                      <a:pt x="1141228" y="703107"/>
                    </a:moveTo>
                    <a:lnTo>
                      <a:pt x="1141228" y="703107"/>
                    </a:lnTo>
                    <a:cubicBezTo>
                      <a:pt x="1141228" y="703107"/>
                      <a:pt x="1141228" y="703107"/>
                      <a:pt x="1141228" y="703107"/>
                    </a:cubicBezTo>
                    <a:cubicBezTo>
                      <a:pt x="1141228" y="703107"/>
                      <a:pt x="1141228" y="703107"/>
                      <a:pt x="1141228" y="703107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35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: Shape 463">
                <a:extLst>
                  <a:ext uri="{FF2B5EF4-FFF2-40B4-BE49-F238E27FC236}">
                    <a16:creationId xmlns:a16="http://schemas.microsoft.com/office/drawing/2014/main" id="{B4275B19-CEF6-441B-9D80-8474788AF11B}"/>
                  </a:ext>
                </a:extLst>
              </p:cNvPr>
              <p:cNvSpPr/>
              <p:nvPr/>
            </p:nvSpPr>
            <p:spPr>
              <a:xfrm>
                <a:off x="4304096" y="5878890"/>
                <a:ext cx="716686" cy="468176"/>
              </a:xfrm>
              <a:custGeom>
                <a:avLst/>
                <a:gdLst>
                  <a:gd name="connsiteX0" fmla="*/ 896799 w 1133019"/>
                  <a:gd name="connsiteY0" fmla="*/ 209722 h 740146"/>
                  <a:gd name="connsiteX1" fmla="*/ 922406 w 1133019"/>
                  <a:gd name="connsiteY1" fmla="*/ 301977 h 740146"/>
                  <a:gd name="connsiteX2" fmla="*/ 813313 w 1133019"/>
                  <a:gd name="connsiteY2" fmla="*/ 514901 h 740146"/>
                  <a:gd name="connsiteX3" fmla="*/ 742456 w 1133019"/>
                  <a:gd name="connsiteY3" fmla="*/ 551733 h 740146"/>
                  <a:gd name="connsiteX4" fmla="*/ 500768 w 1133019"/>
                  <a:gd name="connsiteY4" fmla="*/ 502974 h 740146"/>
                  <a:gd name="connsiteX5" fmla="*/ 415529 w 1133019"/>
                  <a:gd name="connsiteY5" fmla="*/ 433871 h 740146"/>
                  <a:gd name="connsiteX6" fmla="*/ 357299 w 1133019"/>
                  <a:gd name="connsiteY6" fmla="*/ 343720 h 740146"/>
                  <a:gd name="connsiteX7" fmla="*/ 346074 w 1133019"/>
                  <a:gd name="connsiteY7" fmla="*/ 296365 h 740146"/>
                  <a:gd name="connsiteX8" fmla="*/ 388869 w 1133019"/>
                  <a:gd name="connsiteY8" fmla="*/ 231471 h 740146"/>
                  <a:gd name="connsiteX9" fmla="*/ 403251 w 1133019"/>
                  <a:gd name="connsiteY9" fmla="*/ 220246 h 740146"/>
                  <a:gd name="connsiteX10" fmla="*/ 568820 w 1133019"/>
                  <a:gd name="connsiteY10" fmla="*/ 236732 h 740146"/>
                  <a:gd name="connsiteX11" fmla="*/ 700362 w 1133019"/>
                  <a:gd name="connsiteY11" fmla="*/ 251816 h 740146"/>
                  <a:gd name="connsiteX12" fmla="*/ 740351 w 1133019"/>
                  <a:gd name="connsiteY12" fmla="*/ 223052 h 740146"/>
                  <a:gd name="connsiteX13" fmla="*/ 720357 w 1133019"/>
                  <a:gd name="connsiteY13" fmla="*/ 163068 h 740146"/>
                  <a:gd name="connsiteX14" fmla="*/ 625295 w 1133019"/>
                  <a:gd name="connsiteY14" fmla="*/ 110451 h 740146"/>
                  <a:gd name="connsiteX15" fmla="*/ 551281 w 1133019"/>
                  <a:gd name="connsiteY15" fmla="*/ 93965 h 740146"/>
                  <a:gd name="connsiteX16" fmla="*/ 354493 w 1133019"/>
                  <a:gd name="connsiteY16" fmla="*/ 91509 h 740146"/>
                  <a:gd name="connsiteX17" fmla="*/ 204008 w 1133019"/>
                  <a:gd name="connsiteY17" fmla="*/ 167278 h 740146"/>
                  <a:gd name="connsiteX18" fmla="*/ 184715 w 1133019"/>
                  <a:gd name="connsiteY18" fmla="*/ 366170 h 740146"/>
                  <a:gd name="connsiteX19" fmla="*/ 242945 w 1133019"/>
                  <a:gd name="connsiteY19" fmla="*/ 452813 h 740146"/>
                  <a:gd name="connsiteX20" fmla="*/ 312750 w 1133019"/>
                  <a:gd name="connsiteY20" fmla="*/ 525775 h 740146"/>
                  <a:gd name="connsiteX21" fmla="*/ 456921 w 1133019"/>
                  <a:gd name="connsiteY21" fmla="*/ 597685 h 740146"/>
                  <a:gd name="connsiteX22" fmla="*/ 794722 w 1133019"/>
                  <a:gd name="connsiteY22" fmla="*/ 607858 h 740146"/>
                  <a:gd name="connsiteX23" fmla="*/ 937139 w 1133019"/>
                  <a:gd name="connsiteY23" fmla="*/ 541210 h 740146"/>
                  <a:gd name="connsiteX24" fmla="*/ 995017 w 1133019"/>
                  <a:gd name="connsiteY24" fmla="*/ 478771 h 740146"/>
                  <a:gd name="connsiteX25" fmla="*/ 1024132 w 1133019"/>
                  <a:gd name="connsiteY25" fmla="*/ 403353 h 740146"/>
                  <a:gd name="connsiteX26" fmla="*/ 1042724 w 1133019"/>
                  <a:gd name="connsiteY26" fmla="*/ 283386 h 740146"/>
                  <a:gd name="connsiteX27" fmla="*/ 1089728 w 1133019"/>
                  <a:gd name="connsiteY27" fmla="*/ 327935 h 740146"/>
                  <a:gd name="connsiteX28" fmla="*/ 1089728 w 1133019"/>
                  <a:gd name="connsiteY28" fmla="*/ 327935 h 740146"/>
                  <a:gd name="connsiteX29" fmla="*/ 1134979 w 1133019"/>
                  <a:gd name="connsiteY29" fmla="*/ 378097 h 740146"/>
                  <a:gd name="connsiteX30" fmla="*/ 1120597 w 1133019"/>
                  <a:gd name="connsiteY30" fmla="*/ 407211 h 740146"/>
                  <a:gd name="connsiteX31" fmla="*/ 1037813 w 1133019"/>
                  <a:gd name="connsiteY31" fmla="*/ 577691 h 740146"/>
                  <a:gd name="connsiteX32" fmla="*/ 885223 w 1133019"/>
                  <a:gd name="connsiteY32" fmla="*/ 683977 h 740146"/>
                  <a:gd name="connsiteX33" fmla="*/ 674054 w 1133019"/>
                  <a:gd name="connsiteY33" fmla="*/ 733788 h 740146"/>
                  <a:gd name="connsiteX34" fmla="*/ 523218 w 1133019"/>
                  <a:gd name="connsiteY34" fmla="*/ 734840 h 740146"/>
                  <a:gd name="connsiteX35" fmla="*/ 372032 w 1133019"/>
                  <a:gd name="connsiteY35" fmla="*/ 682574 h 740146"/>
                  <a:gd name="connsiteX36" fmla="*/ 149988 w 1133019"/>
                  <a:gd name="connsiteY36" fmla="*/ 528932 h 740146"/>
                  <a:gd name="connsiteX37" fmla="*/ 6519 w 1133019"/>
                  <a:gd name="connsiteY37" fmla="*/ 327584 h 740146"/>
                  <a:gd name="connsiteX38" fmla="*/ 99827 w 1133019"/>
                  <a:gd name="connsiteY38" fmla="*/ 76075 h 740146"/>
                  <a:gd name="connsiteX39" fmla="*/ 244699 w 1133019"/>
                  <a:gd name="connsiteY39" fmla="*/ 22756 h 740146"/>
                  <a:gd name="connsiteX40" fmla="*/ 426754 w 1133019"/>
                  <a:gd name="connsiteY40" fmla="*/ 1359 h 740146"/>
                  <a:gd name="connsiteX41" fmla="*/ 672300 w 1133019"/>
                  <a:gd name="connsiteY41" fmla="*/ 34332 h 740146"/>
                  <a:gd name="connsiteX42" fmla="*/ 806298 w 1133019"/>
                  <a:gd name="connsiteY42" fmla="*/ 100630 h 740146"/>
                  <a:gd name="connsiteX43" fmla="*/ 896799 w 1133019"/>
                  <a:gd name="connsiteY43" fmla="*/ 209722 h 740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1133019" h="740146">
                    <a:moveTo>
                      <a:pt x="896799" y="209722"/>
                    </a:moveTo>
                    <a:cubicBezTo>
                      <a:pt x="911181" y="238486"/>
                      <a:pt x="920652" y="269355"/>
                      <a:pt x="922406" y="301977"/>
                    </a:cubicBezTo>
                    <a:cubicBezTo>
                      <a:pt x="927668" y="386165"/>
                      <a:pt x="878909" y="465441"/>
                      <a:pt x="813313" y="514901"/>
                    </a:cubicBezTo>
                    <a:cubicBezTo>
                      <a:pt x="791916" y="531037"/>
                      <a:pt x="769115" y="546120"/>
                      <a:pt x="742456" y="551733"/>
                    </a:cubicBezTo>
                    <a:cubicBezTo>
                      <a:pt x="664583" y="567518"/>
                      <a:pt x="567066" y="545068"/>
                      <a:pt x="500768" y="502974"/>
                    </a:cubicBezTo>
                    <a:cubicBezTo>
                      <a:pt x="469900" y="483681"/>
                      <a:pt x="437628" y="463336"/>
                      <a:pt x="415529" y="433871"/>
                    </a:cubicBezTo>
                    <a:cubicBezTo>
                      <a:pt x="393430" y="404405"/>
                      <a:pt x="365367" y="382657"/>
                      <a:pt x="357299" y="343720"/>
                    </a:cubicBezTo>
                    <a:cubicBezTo>
                      <a:pt x="353441" y="324778"/>
                      <a:pt x="345373" y="315658"/>
                      <a:pt x="346074" y="296365"/>
                    </a:cubicBezTo>
                    <a:cubicBezTo>
                      <a:pt x="347477" y="259182"/>
                      <a:pt x="361859" y="253920"/>
                      <a:pt x="388869" y="231471"/>
                    </a:cubicBezTo>
                    <a:cubicBezTo>
                      <a:pt x="393430" y="227612"/>
                      <a:pt x="398341" y="223753"/>
                      <a:pt x="403251" y="220246"/>
                    </a:cubicBezTo>
                    <a:cubicBezTo>
                      <a:pt x="441486" y="193937"/>
                      <a:pt x="527778" y="222000"/>
                      <a:pt x="568820" y="236732"/>
                    </a:cubicBezTo>
                    <a:cubicBezTo>
                      <a:pt x="612667" y="252517"/>
                      <a:pt x="661075" y="264444"/>
                      <a:pt x="700362" y="251816"/>
                    </a:cubicBezTo>
                    <a:cubicBezTo>
                      <a:pt x="709482" y="249010"/>
                      <a:pt x="736142" y="231821"/>
                      <a:pt x="740351" y="223052"/>
                    </a:cubicBezTo>
                    <a:cubicBezTo>
                      <a:pt x="744911" y="212879"/>
                      <a:pt x="728775" y="170786"/>
                      <a:pt x="720357" y="163068"/>
                    </a:cubicBezTo>
                    <a:cubicBezTo>
                      <a:pt x="703870" y="147985"/>
                      <a:pt x="644939" y="112556"/>
                      <a:pt x="625295" y="110451"/>
                    </a:cubicBezTo>
                    <a:cubicBezTo>
                      <a:pt x="600741" y="107996"/>
                      <a:pt x="575484" y="98525"/>
                      <a:pt x="551281" y="93965"/>
                    </a:cubicBezTo>
                    <a:cubicBezTo>
                      <a:pt x="489894" y="82038"/>
                      <a:pt x="416230" y="77829"/>
                      <a:pt x="354493" y="91509"/>
                    </a:cubicBezTo>
                    <a:cubicBezTo>
                      <a:pt x="299070" y="104137"/>
                      <a:pt x="247154" y="130095"/>
                      <a:pt x="204008" y="167278"/>
                    </a:cubicBezTo>
                    <a:cubicBezTo>
                      <a:pt x="156653" y="208319"/>
                      <a:pt x="159810" y="313904"/>
                      <a:pt x="184715" y="366170"/>
                    </a:cubicBezTo>
                    <a:cubicBezTo>
                      <a:pt x="199799" y="397390"/>
                      <a:pt x="222950" y="424750"/>
                      <a:pt x="242945" y="452813"/>
                    </a:cubicBezTo>
                    <a:cubicBezTo>
                      <a:pt x="262589" y="480174"/>
                      <a:pt x="283285" y="508236"/>
                      <a:pt x="312750" y="525775"/>
                    </a:cubicBezTo>
                    <a:cubicBezTo>
                      <a:pt x="358352" y="553136"/>
                      <a:pt x="408513" y="575937"/>
                      <a:pt x="456921" y="597685"/>
                    </a:cubicBezTo>
                    <a:cubicBezTo>
                      <a:pt x="567417" y="647145"/>
                      <a:pt x="681420" y="641533"/>
                      <a:pt x="794722" y="607858"/>
                    </a:cubicBezTo>
                    <a:cubicBezTo>
                      <a:pt x="848041" y="592073"/>
                      <a:pt x="896799" y="583654"/>
                      <a:pt x="937139" y="541210"/>
                    </a:cubicBezTo>
                    <a:cubicBezTo>
                      <a:pt x="955730" y="521917"/>
                      <a:pt x="978882" y="500168"/>
                      <a:pt x="995017" y="478771"/>
                    </a:cubicBezTo>
                    <a:cubicBezTo>
                      <a:pt x="1011855" y="456671"/>
                      <a:pt x="1018520" y="431415"/>
                      <a:pt x="1024132" y="403353"/>
                    </a:cubicBezTo>
                    <a:cubicBezTo>
                      <a:pt x="1032200" y="364066"/>
                      <a:pt x="1039216" y="341966"/>
                      <a:pt x="1042724" y="283386"/>
                    </a:cubicBezTo>
                    <a:cubicBezTo>
                      <a:pt x="1057807" y="298119"/>
                      <a:pt x="1076048" y="311799"/>
                      <a:pt x="1089728" y="327935"/>
                    </a:cubicBezTo>
                    <a:cubicBezTo>
                      <a:pt x="1089728" y="327935"/>
                      <a:pt x="1089728" y="327935"/>
                      <a:pt x="1089728" y="327935"/>
                    </a:cubicBezTo>
                    <a:cubicBezTo>
                      <a:pt x="1101304" y="341966"/>
                      <a:pt x="1136382" y="357401"/>
                      <a:pt x="1134979" y="378097"/>
                    </a:cubicBezTo>
                    <a:cubicBezTo>
                      <a:pt x="1134277" y="386165"/>
                      <a:pt x="1123403" y="398793"/>
                      <a:pt x="1120597" y="407211"/>
                    </a:cubicBezTo>
                    <a:cubicBezTo>
                      <a:pt x="1098498" y="470703"/>
                      <a:pt x="1084116" y="526126"/>
                      <a:pt x="1037813" y="577691"/>
                    </a:cubicBezTo>
                    <a:cubicBezTo>
                      <a:pt x="996070" y="624344"/>
                      <a:pt x="942751" y="660124"/>
                      <a:pt x="885223" y="683977"/>
                    </a:cubicBezTo>
                    <a:cubicBezTo>
                      <a:pt x="818224" y="712039"/>
                      <a:pt x="745964" y="726071"/>
                      <a:pt x="674054" y="733788"/>
                    </a:cubicBezTo>
                    <a:cubicBezTo>
                      <a:pt x="622489" y="739400"/>
                      <a:pt x="573731" y="746767"/>
                      <a:pt x="523218" y="734840"/>
                    </a:cubicBezTo>
                    <a:cubicBezTo>
                      <a:pt x="471303" y="722563"/>
                      <a:pt x="420440" y="705024"/>
                      <a:pt x="372032" y="682574"/>
                    </a:cubicBezTo>
                    <a:cubicBezTo>
                      <a:pt x="289599" y="644690"/>
                      <a:pt x="215935" y="590669"/>
                      <a:pt x="149988" y="528932"/>
                    </a:cubicBezTo>
                    <a:cubicBezTo>
                      <a:pt x="90356" y="473860"/>
                      <a:pt x="29320" y="407913"/>
                      <a:pt x="6519" y="327584"/>
                    </a:cubicBezTo>
                    <a:cubicBezTo>
                      <a:pt x="-16983" y="245502"/>
                      <a:pt x="25110" y="120975"/>
                      <a:pt x="99827" y="76075"/>
                    </a:cubicBezTo>
                    <a:cubicBezTo>
                      <a:pt x="140166" y="51871"/>
                      <a:pt x="199097" y="30123"/>
                      <a:pt x="244699" y="22756"/>
                    </a:cubicBezTo>
                    <a:cubicBezTo>
                      <a:pt x="305033" y="12935"/>
                      <a:pt x="366069" y="5919"/>
                      <a:pt x="426754" y="1359"/>
                    </a:cubicBezTo>
                    <a:cubicBezTo>
                      <a:pt x="512344" y="-4955"/>
                      <a:pt x="589516" y="11531"/>
                      <a:pt x="672300" y="34332"/>
                    </a:cubicBezTo>
                    <a:cubicBezTo>
                      <a:pt x="720707" y="47662"/>
                      <a:pt x="767010" y="69410"/>
                      <a:pt x="806298" y="100630"/>
                    </a:cubicBezTo>
                    <a:cubicBezTo>
                      <a:pt x="842779" y="130095"/>
                      <a:pt x="875402" y="167278"/>
                      <a:pt x="896799" y="209722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35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96" name="Group 464">
              <a:extLst>
                <a:ext uri="{FF2B5EF4-FFF2-40B4-BE49-F238E27FC236}">
                  <a16:creationId xmlns:a16="http://schemas.microsoft.com/office/drawing/2014/main" id="{4F731C40-A33E-4010-B57B-12AEBBBF077F}"/>
                </a:ext>
              </a:extLst>
            </p:cNvPr>
            <p:cNvGrpSpPr/>
            <p:nvPr/>
          </p:nvGrpSpPr>
          <p:grpSpPr>
            <a:xfrm>
              <a:off x="1833956" y="5125233"/>
              <a:ext cx="1425966" cy="1123269"/>
              <a:chOff x="4200536" y="5852139"/>
              <a:chExt cx="867567" cy="683404"/>
            </a:xfrm>
          </p:grpSpPr>
          <p:sp>
            <p:nvSpPr>
              <p:cNvPr id="97" name="Freeform: Shape 465">
                <a:extLst>
                  <a:ext uri="{FF2B5EF4-FFF2-40B4-BE49-F238E27FC236}">
                    <a16:creationId xmlns:a16="http://schemas.microsoft.com/office/drawing/2014/main" id="{7A08918D-94C6-4FCD-A711-64F768AD2456}"/>
                  </a:ext>
                </a:extLst>
              </p:cNvPr>
              <p:cNvSpPr/>
              <p:nvPr/>
            </p:nvSpPr>
            <p:spPr>
              <a:xfrm>
                <a:off x="4200536" y="5852139"/>
                <a:ext cx="867567" cy="683404"/>
              </a:xfrm>
              <a:custGeom>
                <a:avLst/>
                <a:gdLst>
                  <a:gd name="connsiteX0" fmla="*/ 1368504 w 1371550"/>
                  <a:gd name="connsiteY0" fmla="*/ 524569 h 1080402"/>
                  <a:gd name="connsiteX1" fmla="*/ 1295191 w 1371550"/>
                  <a:gd name="connsiteY1" fmla="*/ 386362 h 1080402"/>
                  <a:gd name="connsiteX2" fmla="*/ 1098052 w 1371550"/>
                  <a:gd name="connsiteY2" fmla="*/ 166773 h 1080402"/>
                  <a:gd name="connsiteX3" fmla="*/ 981944 w 1371550"/>
                  <a:gd name="connsiteY3" fmla="*/ 78377 h 1080402"/>
                  <a:gd name="connsiteX4" fmla="*/ 612923 w 1371550"/>
                  <a:gd name="connsiteY4" fmla="*/ 153 h 1080402"/>
                  <a:gd name="connsiteX5" fmla="*/ 422099 w 1371550"/>
                  <a:gd name="connsiteY5" fmla="*/ 15587 h 1080402"/>
                  <a:gd name="connsiteX6" fmla="*/ 245656 w 1371550"/>
                  <a:gd name="connsiteY6" fmla="*/ 46105 h 1080402"/>
                  <a:gd name="connsiteX7" fmla="*/ 81842 w 1371550"/>
                  <a:gd name="connsiteY7" fmla="*/ 149936 h 1080402"/>
                  <a:gd name="connsiteX8" fmla="*/ 14142 w 1371550"/>
                  <a:gd name="connsiteY8" fmla="*/ 320766 h 1080402"/>
                  <a:gd name="connsiteX9" fmla="*/ 8880 w 1371550"/>
                  <a:gd name="connsiteY9" fmla="*/ 584553 h 1080402"/>
                  <a:gd name="connsiteX10" fmla="*/ 191286 w 1371550"/>
                  <a:gd name="connsiteY10" fmla="*/ 867281 h 1080402"/>
                  <a:gd name="connsiteX11" fmla="*/ 392283 w 1371550"/>
                  <a:gd name="connsiteY11" fmla="*/ 995316 h 1080402"/>
                  <a:gd name="connsiteX12" fmla="*/ 1129272 w 1371550"/>
                  <a:gd name="connsiteY12" fmla="*/ 1023379 h 1080402"/>
                  <a:gd name="connsiteX13" fmla="*/ 1265374 w 1371550"/>
                  <a:gd name="connsiteY13" fmla="*/ 939191 h 1080402"/>
                  <a:gd name="connsiteX14" fmla="*/ 1341494 w 1371550"/>
                  <a:gd name="connsiteY14" fmla="*/ 735388 h 1080402"/>
                  <a:gd name="connsiteX15" fmla="*/ 1368504 w 1371550"/>
                  <a:gd name="connsiteY15" fmla="*/ 524569 h 1080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371550" h="1080402">
                    <a:moveTo>
                      <a:pt x="1368504" y="524569"/>
                    </a:moveTo>
                    <a:cubicBezTo>
                      <a:pt x="1359734" y="472303"/>
                      <a:pt x="1332724" y="423544"/>
                      <a:pt x="1295191" y="386362"/>
                    </a:cubicBezTo>
                    <a:cubicBezTo>
                      <a:pt x="1224684" y="317609"/>
                      <a:pt x="1168208" y="235877"/>
                      <a:pt x="1098052" y="166773"/>
                    </a:cubicBezTo>
                    <a:cubicBezTo>
                      <a:pt x="1063325" y="132748"/>
                      <a:pt x="1025090" y="101528"/>
                      <a:pt x="981944" y="78377"/>
                    </a:cubicBezTo>
                    <a:cubicBezTo>
                      <a:pt x="868642" y="17341"/>
                      <a:pt x="740256" y="-1952"/>
                      <a:pt x="612923" y="153"/>
                    </a:cubicBezTo>
                    <a:cubicBezTo>
                      <a:pt x="549081" y="1205"/>
                      <a:pt x="485590" y="7519"/>
                      <a:pt x="422099" y="15587"/>
                    </a:cubicBezTo>
                    <a:cubicBezTo>
                      <a:pt x="362466" y="23304"/>
                      <a:pt x="302834" y="26461"/>
                      <a:pt x="245656" y="46105"/>
                    </a:cubicBezTo>
                    <a:cubicBezTo>
                      <a:pt x="183218" y="67503"/>
                      <a:pt x="125690" y="100827"/>
                      <a:pt x="81842" y="149936"/>
                    </a:cubicBezTo>
                    <a:cubicBezTo>
                      <a:pt x="37293" y="200098"/>
                      <a:pt x="23262" y="256573"/>
                      <a:pt x="14142" y="320766"/>
                    </a:cubicBezTo>
                    <a:cubicBezTo>
                      <a:pt x="2215" y="406005"/>
                      <a:pt x="-7958" y="499313"/>
                      <a:pt x="8880" y="584553"/>
                    </a:cubicBezTo>
                    <a:cubicBezTo>
                      <a:pt x="30979" y="695048"/>
                      <a:pt x="96926" y="803440"/>
                      <a:pt x="191286" y="867281"/>
                    </a:cubicBezTo>
                    <a:cubicBezTo>
                      <a:pt x="257934" y="912532"/>
                      <a:pt x="318969" y="960589"/>
                      <a:pt x="392283" y="995316"/>
                    </a:cubicBezTo>
                    <a:cubicBezTo>
                      <a:pt x="621342" y="1103357"/>
                      <a:pt x="891793" y="1105461"/>
                      <a:pt x="1129272" y="1023379"/>
                    </a:cubicBezTo>
                    <a:cubicBezTo>
                      <a:pt x="1181889" y="1005138"/>
                      <a:pt x="1233453" y="987950"/>
                      <a:pt x="1265374" y="939191"/>
                    </a:cubicBezTo>
                    <a:cubicBezTo>
                      <a:pt x="1305714" y="877805"/>
                      <a:pt x="1326761" y="806596"/>
                      <a:pt x="1341494" y="735388"/>
                    </a:cubicBezTo>
                    <a:cubicBezTo>
                      <a:pt x="1356577" y="665934"/>
                      <a:pt x="1380430" y="595778"/>
                      <a:pt x="1368504" y="524569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5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8" name="Freeform: Shape 466">
                <a:extLst>
                  <a:ext uri="{FF2B5EF4-FFF2-40B4-BE49-F238E27FC236}">
                    <a16:creationId xmlns:a16="http://schemas.microsoft.com/office/drawing/2014/main" id="{4D5264F3-4808-45A6-8471-649595D71B84}"/>
                  </a:ext>
                </a:extLst>
              </p:cNvPr>
              <p:cNvSpPr/>
              <p:nvPr/>
            </p:nvSpPr>
            <p:spPr>
              <a:xfrm>
                <a:off x="4241566" y="5862573"/>
                <a:ext cx="807659" cy="519209"/>
              </a:xfrm>
              <a:custGeom>
                <a:avLst/>
                <a:gdLst>
                  <a:gd name="connsiteX0" fmla="*/ 1279435 w 1276839"/>
                  <a:gd name="connsiteY0" fmla="*/ 521052 h 820825"/>
                  <a:gd name="connsiteX1" fmla="*/ 1271016 w 1276839"/>
                  <a:gd name="connsiteY1" fmla="*/ 467734 h 820825"/>
                  <a:gd name="connsiteX2" fmla="*/ 1194546 w 1276839"/>
                  <a:gd name="connsiteY2" fmla="*/ 366358 h 820825"/>
                  <a:gd name="connsiteX3" fmla="*/ 1088611 w 1276839"/>
                  <a:gd name="connsiteY3" fmla="*/ 246742 h 820825"/>
                  <a:gd name="connsiteX4" fmla="*/ 1048271 w 1276839"/>
                  <a:gd name="connsiteY4" fmla="*/ 186057 h 820825"/>
                  <a:gd name="connsiteX5" fmla="*/ 993549 w 1276839"/>
                  <a:gd name="connsiteY5" fmla="*/ 154487 h 820825"/>
                  <a:gd name="connsiteX6" fmla="*/ 915325 w 1276839"/>
                  <a:gd name="connsiteY6" fmla="*/ 95907 h 820825"/>
                  <a:gd name="connsiteX7" fmla="*/ 709768 w 1276839"/>
                  <a:gd name="connsiteY7" fmla="*/ 7510 h 820825"/>
                  <a:gd name="connsiteX8" fmla="*/ 428793 w 1276839"/>
                  <a:gd name="connsiteY8" fmla="*/ 7861 h 820825"/>
                  <a:gd name="connsiteX9" fmla="*/ 316894 w 1276839"/>
                  <a:gd name="connsiteY9" fmla="*/ 17332 h 820825"/>
                  <a:gd name="connsiteX10" fmla="*/ 214817 w 1276839"/>
                  <a:gd name="connsiteY10" fmla="*/ 37326 h 820825"/>
                  <a:gd name="connsiteX11" fmla="*/ 86432 w 1276839"/>
                  <a:gd name="connsiteY11" fmla="*/ 119760 h 820825"/>
                  <a:gd name="connsiteX12" fmla="*/ 20836 w 1276839"/>
                  <a:gd name="connsiteY12" fmla="*/ 209910 h 820825"/>
                  <a:gd name="connsiteX13" fmla="*/ 140 w 1276839"/>
                  <a:gd name="connsiteY13" fmla="*/ 273051 h 820825"/>
                  <a:gd name="connsiteX14" fmla="*/ 14171 w 1276839"/>
                  <a:gd name="connsiteY14" fmla="*/ 341804 h 820825"/>
                  <a:gd name="connsiteX15" fmla="*/ 44689 w 1276839"/>
                  <a:gd name="connsiteY15" fmla="*/ 461419 h 820825"/>
                  <a:gd name="connsiteX16" fmla="*/ 115897 w 1276839"/>
                  <a:gd name="connsiteY16" fmla="*/ 571915 h 820825"/>
                  <a:gd name="connsiteX17" fmla="*/ 222885 w 1276839"/>
                  <a:gd name="connsiteY17" fmla="*/ 656804 h 820825"/>
                  <a:gd name="connsiteX18" fmla="*/ 336187 w 1276839"/>
                  <a:gd name="connsiteY18" fmla="*/ 729065 h 820825"/>
                  <a:gd name="connsiteX19" fmla="*/ 401082 w 1276839"/>
                  <a:gd name="connsiteY19" fmla="*/ 762038 h 820825"/>
                  <a:gd name="connsiteX20" fmla="*/ 484216 w 1276839"/>
                  <a:gd name="connsiteY20" fmla="*/ 796064 h 820825"/>
                  <a:gd name="connsiteX21" fmla="*/ 605236 w 1276839"/>
                  <a:gd name="connsiteY21" fmla="*/ 820618 h 820825"/>
                  <a:gd name="connsiteX22" fmla="*/ 705208 w 1276839"/>
                  <a:gd name="connsiteY22" fmla="*/ 817461 h 820825"/>
                  <a:gd name="connsiteX23" fmla="*/ 805882 w 1276839"/>
                  <a:gd name="connsiteY23" fmla="*/ 805886 h 820825"/>
                  <a:gd name="connsiteX24" fmla="*/ 1013193 w 1276839"/>
                  <a:gd name="connsiteY24" fmla="*/ 756075 h 820825"/>
                  <a:gd name="connsiteX25" fmla="*/ 1091768 w 1276839"/>
                  <a:gd name="connsiteY25" fmla="*/ 735028 h 820825"/>
                  <a:gd name="connsiteX26" fmla="*/ 1182269 w 1276839"/>
                  <a:gd name="connsiteY26" fmla="*/ 673992 h 820825"/>
                  <a:gd name="connsiteX27" fmla="*/ 1221907 w 1276839"/>
                  <a:gd name="connsiteY27" fmla="*/ 630846 h 820825"/>
                  <a:gd name="connsiteX28" fmla="*/ 1268210 w 1276839"/>
                  <a:gd name="connsiteY28" fmla="*/ 577177 h 820825"/>
                  <a:gd name="connsiteX29" fmla="*/ 1279435 w 1276839"/>
                  <a:gd name="connsiteY29" fmla="*/ 521052 h 820825"/>
                  <a:gd name="connsiteX30" fmla="*/ 1141228 w 1276839"/>
                  <a:gd name="connsiteY30" fmla="*/ 703107 h 820825"/>
                  <a:gd name="connsiteX31" fmla="*/ 1141228 w 1276839"/>
                  <a:gd name="connsiteY31" fmla="*/ 703107 h 820825"/>
                  <a:gd name="connsiteX32" fmla="*/ 1141228 w 1276839"/>
                  <a:gd name="connsiteY32" fmla="*/ 703107 h 820825"/>
                  <a:gd name="connsiteX33" fmla="*/ 1141228 w 1276839"/>
                  <a:gd name="connsiteY33" fmla="*/ 703107 h 820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276839" h="820825">
                    <a:moveTo>
                      <a:pt x="1279435" y="521052"/>
                    </a:moveTo>
                    <a:cubicBezTo>
                      <a:pt x="1279084" y="502110"/>
                      <a:pt x="1275927" y="483519"/>
                      <a:pt x="1271016" y="467734"/>
                    </a:cubicBezTo>
                    <a:cubicBezTo>
                      <a:pt x="1257336" y="423185"/>
                      <a:pt x="1227520" y="396876"/>
                      <a:pt x="1194546" y="366358"/>
                    </a:cubicBezTo>
                    <a:cubicBezTo>
                      <a:pt x="1155259" y="330228"/>
                      <a:pt x="1119830" y="289888"/>
                      <a:pt x="1088611" y="246742"/>
                    </a:cubicBezTo>
                    <a:cubicBezTo>
                      <a:pt x="1074930" y="227449"/>
                      <a:pt x="1064056" y="203596"/>
                      <a:pt x="1048271" y="186057"/>
                    </a:cubicBezTo>
                    <a:cubicBezTo>
                      <a:pt x="1033889" y="169921"/>
                      <a:pt x="1010737" y="166413"/>
                      <a:pt x="993549" y="154487"/>
                    </a:cubicBezTo>
                    <a:cubicBezTo>
                      <a:pt x="970047" y="138000"/>
                      <a:pt x="938828" y="112393"/>
                      <a:pt x="915325" y="95907"/>
                    </a:cubicBezTo>
                    <a:cubicBezTo>
                      <a:pt x="849028" y="49604"/>
                      <a:pt x="796060" y="20840"/>
                      <a:pt x="709768" y="7510"/>
                    </a:cubicBezTo>
                    <a:cubicBezTo>
                      <a:pt x="617162" y="-6872"/>
                      <a:pt x="522451" y="2950"/>
                      <a:pt x="428793" y="7861"/>
                    </a:cubicBezTo>
                    <a:cubicBezTo>
                      <a:pt x="391260" y="9965"/>
                      <a:pt x="354077" y="12772"/>
                      <a:pt x="316894" y="17332"/>
                    </a:cubicBezTo>
                    <a:cubicBezTo>
                      <a:pt x="282518" y="21541"/>
                      <a:pt x="247791" y="26452"/>
                      <a:pt x="214817" y="37326"/>
                    </a:cubicBezTo>
                    <a:cubicBezTo>
                      <a:pt x="165357" y="53813"/>
                      <a:pt x="127122" y="88891"/>
                      <a:pt x="86432" y="119760"/>
                    </a:cubicBezTo>
                    <a:cubicBezTo>
                      <a:pt x="62228" y="138000"/>
                      <a:pt x="23291" y="206052"/>
                      <a:pt x="20836" y="209910"/>
                    </a:cubicBezTo>
                    <a:cubicBezTo>
                      <a:pt x="8559" y="228502"/>
                      <a:pt x="1543" y="250601"/>
                      <a:pt x="140" y="273051"/>
                    </a:cubicBezTo>
                    <a:cubicBezTo>
                      <a:pt x="-1263" y="297956"/>
                      <a:pt x="8208" y="318301"/>
                      <a:pt x="14171" y="341804"/>
                    </a:cubicBezTo>
                    <a:cubicBezTo>
                      <a:pt x="24344" y="381793"/>
                      <a:pt x="28904" y="422483"/>
                      <a:pt x="44689" y="461419"/>
                    </a:cubicBezTo>
                    <a:cubicBezTo>
                      <a:pt x="61176" y="502110"/>
                      <a:pt x="85379" y="539994"/>
                      <a:pt x="115897" y="571915"/>
                    </a:cubicBezTo>
                    <a:cubicBezTo>
                      <a:pt x="147468" y="604889"/>
                      <a:pt x="185001" y="631197"/>
                      <a:pt x="222885" y="656804"/>
                    </a:cubicBezTo>
                    <a:cubicBezTo>
                      <a:pt x="260068" y="682060"/>
                      <a:pt x="295848" y="708719"/>
                      <a:pt x="336187" y="729065"/>
                    </a:cubicBezTo>
                    <a:cubicBezTo>
                      <a:pt x="357936" y="739939"/>
                      <a:pt x="379333" y="750813"/>
                      <a:pt x="401082" y="762038"/>
                    </a:cubicBezTo>
                    <a:cubicBezTo>
                      <a:pt x="427741" y="775719"/>
                      <a:pt x="456505" y="784488"/>
                      <a:pt x="484216" y="796064"/>
                    </a:cubicBezTo>
                    <a:cubicBezTo>
                      <a:pt x="509473" y="806938"/>
                      <a:pt x="590854" y="818865"/>
                      <a:pt x="605236" y="820618"/>
                    </a:cubicBezTo>
                    <a:cubicBezTo>
                      <a:pt x="639261" y="824126"/>
                      <a:pt x="671533" y="819917"/>
                      <a:pt x="705208" y="817461"/>
                    </a:cubicBezTo>
                    <a:cubicBezTo>
                      <a:pt x="738883" y="815006"/>
                      <a:pt x="772558" y="811147"/>
                      <a:pt x="805882" y="805886"/>
                    </a:cubicBezTo>
                    <a:cubicBezTo>
                      <a:pt x="876038" y="794661"/>
                      <a:pt x="944791" y="775368"/>
                      <a:pt x="1013193" y="756075"/>
                    </a:cubicBezTo>
                    <a:cubicBezTo>
                      <a:pt x="1034240" y="750813"/>
                      <a:pt x="1063355" y="748007"/>
                      <a:pt x="1091768" y="735028"/>
                    </a:cubicBezTo>
                    <a:cubicBezTo>
                      <a:pt x="1125092" y="719944"/>
                      <a:pt x="1155960" y="699599"/>
                      <a:pt x="1182269" y="673992"/>
                    </a:cubicBezTo>
                    <a:cubicBezTo>
                      <a:pt x="1196300" y="660312"/>
                      <a:pt x="1209279" y="645579"/>
                      <a:pt x="1221907" y="630846"/>
                    </a:cubicBezTo>
                    <a:cubicBezTo>
                      <a:pt x="1236289" y="614009"/>
                      <a:pt x="1257336" y="596470"/>
                      <a:pt x="1268210" y="577177"/>
                    </a:cubicBezTo>
                    <a:cubicBezTo>
                      <a:pt x="1276629" y="561392"/>
                      <a:pt x="1279786" y="541398"/>
                      <a:pt x="1279435" y="521052"/>
                    </a:cubicBezTo>
                    <a:close/>
                    <a:moveTo>
                      <a:pt x="1141228" y="703107"/>
                    </a:moveTo>
                    <a:lnTo>
                      <a:pt x="1141228" y="703107"/>
                    </a:lnTo>
                    <a:cubicBezTo>
                      <a:pt x="1141228" y="703107"/>
                      <a:pt x="1141228" y="703107"/>
                      <a:pt x="1141228" y="703107"/>
                    </a:cubicBezTo>
                    <a:cubicBezTo>
                      <a:pt x="1141228" y="703107"/>
                      <a:pt x="1141228" y="703107"/>
                      <a:pt x="1141228" y="703107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35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9" name="Freeform: Shape 467">
                <a:extLst>
                  <a:ext uri="{FF2B5EF4-FFF2-40B4-BE49-F238E27FC236}">
                    <a16:creationId xmlns:a16="http://schemas.microsoft.com/office/drawing/2014/main" id="{AEA823C0-AF49-4BDC-AD4C-87CB844210E3}"/>
                  </a:ext>
                </a:extLst>
              </p:cNvPr>
              <p:cNvSpPr/>
              <p:nvPr/>
            </p:nvSpPr>
            <p:spPr>
              <a:xfrm>
                <a:off x="4304096" y="5878890"/>
                <a:ext cx="716686" cy="468176"/>
              </a:xfrm>
              <a:custGeom>
                <a:avLst/>
                <a:gdLst>
                  <a:gd name="connsiteX0" fmla="*/ 896799 w 1133019"/>
                  <a:gd name="connsiteY0" fmla="*/ 209722 h 740146"/>
                  <a:gd name="connsiteX1" fmla="*/ 922406 w 1133019"/>
                  <a:gd name="connsiteY1" fmla="*/ 301977 h 740146"/>
                  <a:gd name="connsiteX2" fmla="*/ 813313 w 1133019"/>
                  <a:gd name="connsiteY2" fmla="*/ 514901 h 740146"/>
                  <a:gd name="connsiteX3" fmla="*/ 742456 w 1133019"/>
                  <a:gd name="connsiteY3" fmla="*/ 551733 h 740146"/>
                  <a:gd name="connsiteX4" fmla="*/ 500768 w 1133019"/>
                  <a:gd name="connsiteY4" fmla="*/ 502974 h 740146"/>
                  <a:gd name="connsiteX5" fmla="*/ 415529 w 1133019"/>
                  <a:gd name="connsiteY5" fmla="*/ 433871 h 740146"/>
                  <a:gd name="connsiteX6" fmla="*/ 357299 w 1133019"/>
                  <a:gd name="connsiteY6" fmla="*/ 343720 h 740146"/>
                  <a:gd name="connsiteX7" fmla="*/ 346074 w 1133019"/>
                  <a:gd name="connsiteY7" fmla="*/ 296365 h 740146"/>
                  <a:gd name="connsiteX8" fmla="*/ 388869 w 1133019"/>
                  <a:gd name="connsiteY8" fmla="*/ 231471 h 740146"/>
                  <a:gd name="connsiteX9" fmla="*/ 403251 w 1133019"/>
                  <a:gd name="connsiteY9" fmla="*/ 220246 h 740146"/>
                  <a:gd name="connsiteX10" fmla="*/ 568820 w 1133019"/>
                  <a:gd name="connsiteY10" fmla="*/ 236732 h 740146"/>
                  <a:gd name="connsiteX11" fmla="*/ 700362 w 1133019"/>
                  <a:gd name="connsiteY11" fmla="*/ 251816 h 740146"/>
                  <a:gd name="connsiteX12" fmla="*/ 740351 w 1133019"/>
                  <a:gd name="connsiteY12" fmla="*/ 223052 h 740146"/>
                  <a:gd name="connsiteX13" fmla="*/ 720357 w 1133019"/>
                  <a:gd name="connsiteY13" fmla="*/ 163068 h 740146"/>
                  <a:gd name="connsiteX14" fmla="*/ 625295 w 1133019"/>
                  <a:gd name="connsiteY14" fmla="*/ 110451 h 740146"/>
                  <a:gd name="connsiteX15" fmla="*/ 551281 w 1133019"/>
                  <a:gd name="connsiteY15" fmla="*/ 93965 h 740146"/>
                  <a:gd name="connsiteX16" fmla="*/ 354493 w 1133019"/>
                  <a:gd name="connsiteY16" fmla="*/ 91509 h 740146"/>
                  <a:gd name="connsiteX17" fmla="*/ 204008 w 1133019"/>
                  <a:gd name="connsiteY17" fmla="*/ 167278 h 740146"/>
                  <a:gd name="connsiteX18" fmla="*/ 184715 w 1133019"/>
                  <a:gd name="connsiteY18" fmla="*/ 366170 h 740146"/>
                  <a:gd name="connsiteX19" fmla="*/ 242945 w 1133019"/>
                  <a:gd name="connsiteY19" fmla="*/ 452813 h 740146"/>
                  <a:gd name="connsiteX20" fmla="*/ 312750 w 1133019"/>
                  <a:gd name="connsiteY20" fmla="*/ 525775 h 740146"/>
                  <a:gd name="connsiteX21" fmla="*/ 456921 w 1133019"/>
                  <a:gd name="connsiteY21" fmla="*/ 597685 h 740146"/>
                  <a:gd name="connsiteX22" fmla="*/ 794722 w 1133019"/>
                  <a:gd name="connsiteY22" fmla="*/ 607858 h 740146"/>
                  <a:gd name="connsiteX23" fmla="*/ 937139 w 1133019"/>
                  <a:gd name="connsiteY23" fmla="*/ 541210 h 740146"/>
                  <a:gd name="connsiteX24" fmla="*/ 995017 w 1133019"/>
                  <a:gd name="connsiteY24" fmla="*/ 478771 h 740146"/>
                  <a:gd name="connsiteX25" fmla="*/ 1024132 w 1133019"/>
                  <a:gd name="connsiteY25" fmla="*/ 403353 h 740146"/>
                  <a:gd name="connsiteX26" fmla="*/ 1042724 w 1133019"/>
                  <a:gd name="connsiteY26" fmla="*/ 283386 h 740146"/>
                  <a:gd name="connsiteX27" fmla="*/ 1089728 w 1133019"/>
                  <a:gd name="connsiteY27" fmla="*/ 327935 h 740146"/>
                  <a:gd name="connsiteX28" fmla="*/ 1089728 w 1133019"/>
                  <a:gd name="connsiteY28" fmla="*/ 327935 h 740146"/>
                  <a:gd name="connsiteX29" fmla="*/ 1134979 w 1133019"/>
                  <a:gd name="connsiteY29" fmla="*/ 378097 h 740146"/>
                  <a:gd name="connsiteX30" fmla="*/ 1120597 w 1133019"/>
                  <a:gd name="connsiteY30" fmla="*/ 407211 h 740146"/>
                  <a:gd name="connsiteX31" fmla="*/ 1037813 w 1133019"/>
                  <a:gd name="connsiteY31" fmla="*/ 577691 h 740146"/>
                  <a:gd name="connsiteX32" fmla="*/ 885223 w 1133019"/>
                  <a:gd name="connsiteY32" fmla="*/ 683977 h 740146"/>
                  <a:gd name="connsiteX33" fmla="*/ 674054 w 1133019"/>
                  <a:gd name="connsiteY33" fmla="*/ 733788 h 740146"/>
                  <a:gd name="connsiteX34" fmla="*/ 523218 w 1133019"/>
                  <a:gd name="connsiteY34" fmla="*/ 734840 h 740146"/>
                  <a:gd name="connsiteX35" fmla="*/ 372032 w 1133019"/>
                  <a:gd name="connsiteY35" fmla="*/ 682574 h 740146"/>
                  <a:gd name="connsiteX36" fmla="*/ 149988 w 1133019"/>
                  <a:gd name="connsiteY36" fmla="*/ 528932 h 740146"/>
                  <a:gd name="connsiteX37" fmla="*/ 6519 w 1133019"/>
                  <a:gd name="connsiteY37" fmla="*/ 327584 h 740146"/>
                  <a:gd name="connsiteX38" fmla="*/ 99827 w 1133019"/>
                  <a:gd name="connsiteY38" fmla="*/ 76075 h 740146"/>
                  <a:gd name="connsiteX39" fmla="*/ 244699 w 1133019"/>
                  <a:gd name="connsiteY39" fmla="*/ 22756 h 740146"/>
                  <a:gd name="connsiteX40" fmla="*/ 426754 w 1133019"/>
                  <a:gd name="connsiteY40" fmla="*/ 1359 h 740146"/>
                  <a:gd name="connsiteX41" fmla="*/ 672300 w 1133019"/>
                  <a:gd name="connsiteY41" fmla="*/ 34332 h 740146"/>
                  <a:gd name="connsiteX42" fmla="*/ 806298 w 1133019"/>
                  <a:gd name="connsiteY42" fmla="*/ 100630 h 740146"/>
                  <a:gd name="connsiteX43" fmla="*/ 896799 w 1133019"/>
                  <a:gd name="connsiteY43" fmla="*/ 209722 h 740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1133019" h="740146">
                    <a:moveTo>
                      <a:pt x="896799" y="209722"/>
                    </a:moveTo>
                    <a:cubicBezTo>
                      <a:pt x="911181" y="238486"/>
                      <a:pt x="920652" y="269355"/>
                      <a:pt x="922406" y="301977"/>
                    </a:cubicBezTo>
                    <a:cubicBezTo>
                      <a:pt x="927668" y="386165"/>
                      <a:pt x="878909" y="465441"/>
                      <a:pt x="813313" y="514901"/>
                    </a:cubicBezTo>
                    <a:cubicBezTo>
                      <a:pt x="791916" y="531037"/>
                      <a:pt x="769115" y="546120"/>
                      <a:pt x="742456" y="551733"/>
                    </a:cubicBezTo>
                    <a:cubicBezTo>
                      <a:pt x="664583" y="567518"/>
                      <a:pt x="567066" y="545068"/>
                      <a:pt x="500768" y="502974"/>
                    </a:cubicBezTo>
                    <a:cubicBezTo>
                      <a:pt x="469900" y="483681"/>
                      <a:pt x="437628" y="463336"/>
                      <a:pt x="415529" y="433871"/>
                    </a:cubicBezTo>
                    <a:cubicBezTo>
                      <a:pt x="393430" y="404405"/>
                      <a:pt x="365367" y="382657"/>
                      <a:pt x="357299" y="343720"/>
                    </a:cubicBezTo>
                    <a:cubicBezTo>
                      <a:pt x="353441" y="324778"/>
                      <a:pt x="345373" y="315658"/>
                      <a:pt x="346074" y="296365"/>
                    </a:cubicBezTo>
                    <a:cubicBezTo>
                      <a:pt x="347477" y="259182"/>
                      <a:pt x="361859" y="253920"/>
                      <a:pt x="388869" y="231471"/>
                    </a:cubicBezTo>
                    <a:cubicBezTo>
                      <a:pt x="393430" y="227612"/>
                      <a:pt x="398341" y="223753"/>
                      <a:pt x="403251" y="220246"/>
                    </a:cubicBezTo>
                    <a:cubicBezTo>
                      <a:pt x="441486" y="193937"/>
                      <a:pt x="527778" y="222000"/>
                      <a:pt x="568820" y="236732"/>
                    </a:cubicBezTo>
                    <a:cubicBezTo>
                      <a:pt x="612667" y="252517"/>
                      <a:pt x="661075" y="264444"/>
                      <a:pt x="700362" y="251816"/>
                    </a:cubicBezTo>
                    <a:cubicBezTo>
                      <a:pt x="709482" y="249010"/>
                      <a:pt x="736142" y="231821"/>
                      <a:pt x="740351" y="223052"/>
                    </a:cubicBezTo>
                    <a:cubicBezTo>
                      <a:pt x="744911" y="212879"/>
                      <a:pt x="728775" y="170786"/>
                      <a:pt x="720357" y="163068"/>
                    </a:cubicBezTo>
                    <a:cubicBezTo>
                      <a:pt x="703870" y="147985"/>
                      <a:pt x="644939" y="112556"/>
                      <a:pt x="625295" y="110451"/>
                    </a:cubicBezTo>
                    <a:cubicBezTo>
                      <a:pt x="600741" y="107996"/>
                      <a:pt x="575484" y="98525"/>
                      <a:pt x="551281" y="93965"/>
                    </a:cubicBezTo>
                    <a:cubicBezTo>
                      <a:pt x="489894" y="82038"/>
                      <a:pt x="416230" y="77829"/>
                      <a:pt x="354493" y="91509"/>
                    </a:cubicBezTo>
                    <a:cubicBezTo>
                      <a:pt x="299070" y="104137"/>
                      <a:pt x="247154" y="130095"/>
                      <a:pt x="204008" y="167278"/>
                    </a:cubicBezTo>
                    <a:cubicBezTo>
                      <a:pt x="156653" y="208319"/>
                      <a:pt x="159810" y="313904"/>
                      <a:pt x="184715" y="366170"/>
                    </a:cubicBezTo>
                    <a:cubicBezTo>
                      <a:pt x="199799" y="397390"/>
                      <a:pt x="222950" y="424750"/>
                      <a:pt x="242945" y="452813"/>
                    </a:cubicBezTo>
                    <a:cubicBezTo>
                      <a:pt x="262589" y="480174"/>
                      <a:pt x="283285" y="508236"/>
                      <a:pt x="312750" y="525775"/>
                    </a:cubicBezTo>
                    <a:cubicBezTo>
                      <a:pt x="358352" y="553136"/>
                      <a:pt x="408513" y="575937"/>
                      <a:pt x="456921" y="597685"/>
                    </a:cubicBezTo>
                    <a:cubicBezTo>
                      <a:pt x="567417" y="647145"/>
                      <a:pt x="681420" y="641533"/>
                      <a:pt x="794722" y="607858"/>
                    </a:cubicBezTo>
                    <a:cubicBezTo>
                      <a:pt x="848041" y="592073"/>
                      <a:pt x="896799" y="583654"/>
                      <a:pt x="937139" y="541210"/>
                    </a:cubicBezTo>
                    <a:cubicBezTo>
                      <a:pt x="955730" y="521917"/>
                      <a:pt x="978882" y="500168"/>
                      <a:pt x="995017" y="478771"/>
                    </a:cubicBezTo>
                    <a:cubicBezTo>
                      <a:pt x="1011855" y="456671"/>
                      <a:pt x="1018520" y="431415"/>
                      <a:pt x="1024132" y="403353"/>
                    </a:cubicBezTo>
                    <a:cubicBezTo>
                      <a:pt x="1032200" y="364066"/>
                      <a:pt x="1039216" y="341966"/>
                      <a:pt x="1042724" y="283386"/>
                    </a:cubicBezTo>
                    <a:cubicBezTo>
                      <a:pt x="1057807" y="298119"/>
                      <a:pt x="1076048" y="311799"/>
                      <a:pt x="1089728" y="327935"/>
                    </a:cubicBezTo>
                    <a:cubicBezTo>
                      <a:pt x="1089728" y="327935"/>
                      <a:pt x="1089728" y="327935"/>
                      <a:pt x="1089728" y="327935"/>
                    </a:cubicBezTo>
                    <a:cubicBezTo>
                      <a:pt x="1101304" y="341966"/>
                      <a:pt x="1136382" y="357401"/>
                      <a:pt x="1134979" y="378097"/>
                    </a:cubicBezTo>
                    <a:cubicBezTo>
                      <a:pt x="1134277" y="386165"/>
                      <a:pt x="1123403" y="398793"/>
                      <a:pt x="1120597" y="407211"/>
                    </a:cubicBezTo>
                    <a:cubicBezTo>
                      <a:pt x="1098498" y="470703"/>
                      <a:pt x="1084116" y="526126"/>
                      <a:pt x="1037813" y="577691"/>
                    </a:cubicBezTo>
                    <a:cubicBezTo>
                      <a:pt x="996070" y="624344"/>
                      <a:pt x="942751" y="660124"/>
                      <a:pt x="885223" y="683977"/>
                    </a:cubicBezTo>
                    <a:cubicBezTo>
                      <a:pt x="818224" y="712039"/>
                      <a:pt x="745964" y="726071"/>
                      <a:pt x="674054" y="733788"/>
                    </a:cubicBezTo>
                    <a:cubicBezTo>
                      <a:pt x="622489" y="739400"/>
                      <a:pt x="573731" y="746767"/>
                      <a:pt x="523218" y="734840"/>
                    </a:cubicBezTo>
                    <a:cubicBezTo>
                      <a:pt x="471303" y="722563"/>
                      <a:pt x="420440" y="705024"/>
                      <a:pt x="372032" y="682574"/>
                    </a:cubicBezTo>
                    <a:cubicBezTo>
                      <a:pt x="289599" y="644690"/>
                      <a:pt x="215935" y="590669"/>
                      <a:pt x="149988" y="528932"/>
                    </a:cubicBezTo>
                    <a:cubicBezTo>
                      <a:pt x="90356" y="473860"/>
                      <a:pt x="29320" y="407913"/>
                      <a:pt x="6519" y="327584"/>
                    </a:cubicBezTo>
                    <a:cubicBezTo>
                      <a:pt x="-16983" y="245502"/>
                      <a:pt x="25110" y="120975"/>
                      <a:pt x="99827" y="76075"/>
                    </a:cubicBezTo>
                    <a:cubicBezTo>
                      <a:pt x="140166" y="51871"/>
                      <a:pt x="199097" y="30123"/>
                      <a:pt x="244699" y="22756"/>
                    </a:cubicBezTo>
                    <a:cubicBezTo>
                      <a:pt x="305033" y="12935"/>
                      <a:pt x="366069" y="5919"/>
                      <a:pt x="426754" y="1359"/>
                    </a:cubicBezTo>
                    <a:cubicBezTo>
                      <a:pt x="512344" y="-4955"/>
                      <a:pt x="589516" y="11531"/>
                      <a:pt x="672300" y="34332"/>
                    </a:cubicBezTo>
                    <a:cubicBezTo>
                      <a:pt x="720707" y="47662"/>
                      <a:pt x="767010" y="69410"/>
                      <a:pt x="806298" y="100630"/>
                    </a:cubicBezTo>
                    <a:cubicBezTo>
                      <a:pt x="842779" y="130095"/>
                      <a:pt x="875402" y="167278"/>
                      <a:pt x="896799" y="209722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35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8" name="Up Arrow 4">
            <a:extLst>
              <a:ext uri="{FF2B5EF4-FFF2-40B4-BE49-F238E27FC236}">
                <a16:creationId xmlns:a16="http://schemas.microsoft.com/office/drawing/2014/main" id="{3E69B99F-D5BC-4368-AADF-C13E542ECA65}"/>
              </a:ext>
            </a:extLst>
          </p:cNvPr>
          <p:cNvSpPr/>
          <p:nvPr/>
        </p:nvSpPr>
        <p:spPr>
          <a:xfrm>
            <a:off x="9432007" y="1685938"/>
            <a:ext cx="1510669" cy="2130536"/>
          </a:xfrm>
          <a:prstGeom prst="upArrow">
            <a:avLst>
              <a:gd name="adj1" fmla="val 50000"/>
              <a:gd name="adj2" fmla="val 6193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9" name="Up Arrow 7">
            <a:extLst>
              <a:ext uri="{FF2B5EF4-FFF2-40B4-BE49-F238E27FC236}">
                <a16:creationId xmlns:a16="http://schemas.microsoft.com/office/drawing/2014/main" id="{E7B91DBD-0A1D-4251-B566-48E8F9A5A044}"/>
              </a:ext>
            </a:extLst>
          </p:cNvPr>
          <p:cNvSpPr/>
          <p:nvPr/>
        </p:nvSpPr>
        <p:spPr>
          <a:xfrm rot="10800000">
            <a:off x="7852789" y="3940239"/>
            <a:ext cx="1091186" cy="1538928"/>
          </a:xfrm>
          <a:prstGeom prst="upArrow">
            <a:avLst>
              <a:gd name="adj1" fmla="val 50000"/>
              <a:gd name="adj2" fmla="val 6193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C688D1C-36F1-4463-AC16-B96747A289DD}"/>
              </a:ext>
            </a:extLst>
          </p:cNvPr>
          <p:cNvSpPr txBox="1"/>
          <p:nvPr/>
        </p:nvSpPr>
        <p:spPr>
          <a:xfrm>
            <a:off x="7450065" y="3168403"/>
            <a:ext cx="174461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2"/>
                </a:solidFill>
                <a:cs typeface="Arial" pitchFamily="34" charset="0"/>
              </a:rPr>
              <a:t>$100.50</a:t>
            </a:r>
            <a:endParaRPr lang="ko-KR" altLang="en-US" sz="27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DEFE06D-AEBB-460F-9DC2-F3894AE1B467}"/>
              </a:ext>
            </a:extLst>
          </p:cNvPr>
          <p:cNvSpPr txBox="1"/>
          <p:nvPr/>
        </p:nvSpPr>
        <p:spPr>
          <a:xfrm>
            <a:off x="9315033" y="4176515"/>
            <a:ext cx="174461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$203.00</a:t>
            </a:r>
            <a:endParaRPr lang="ko-KR" altLang="en-US" sz="27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E883B88-3DEC-4744-B114-8B8B14E98CA8}"/>
              </a:ext>
            </a:extLst>
          </p:cNvPr>
          <p:cNvSpPr txBox="1"/>
          <p:nvPr/>
        </p:nvSpPr>
        <p:spPr>
          <a:xfrm>
            <a:off x="904672" y="1864058"/>
            <a:ext cx="5933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400" b="1" dirty="0">
                <a:solidFill>
                  <a:schemeClr val="accent1"/>
                </a:solidFill>
              </a:rPr>
              <a:t>Easy to change colors, photos and Text.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FB26415-64A7-4EF5-B333-12F2F76F4004}"/>
              </a:ext>
            </a:extLst>
          </p:cNvPr>
          <p:cNvSpPr txBox="1"/>
          <p:nvPr/>
        </p:nvSpPr>
        <p:spPr>
          <a:xfrm>
            <a:off x="904672" y="4295049"/>
            <a:ext cx="5933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Get a modern PowerPoint  Presentation that is beautifully designed.</a:t>
            </a:r>
            <a:r>
              <a:rPr lang="en-US" altLang="ko-KR" sz="1400" b="1" dirty="0">
                <a:solidFill>
                  <a:schemeClr val="accent2"/>
                </a:solidFill>
              </a:rPr>
              <a:t> Easy to change colors, photos and Text.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464E32F-955F-4147-816E-379E81984867}"/>
              </a:ext>
            </a:extLst>
          </p:cNvPr>
          <p:cNvSpPr txBox="1"/>
          <p:nvPr/>
        </p:nvSpPr>
        <p:spPr>
          <a:xfrm>
            <a:off x="800000" y="2579859"/>
            <a:ext cx="1300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ln w="12700">
                  <a:solidFill>
                    <a:schemeClr val="bg1"/>
                  </a:solidFill>
                </a:ln>
                <a:solidFill>
                  <a:schemeClr val="accent1"/>
                </a:solidFill>
                <a:cs typeface="Arial" pitchFamily="34" charset="0"/>
              </a:rPr>
              <a:t>60</a:t>
            </a:r>
            <a:r>
              <a:rPr lang="en-US" altLang="ko-KR" sz="2400" b="1" dirty="0">
                <a:ln w="12700">
                  <a:solidFill>
                    <a:schemeClr val="bg1"/>
                  </a:solidFill>
                </a:ln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2400" b="1" dirty="0">
              <a:ln w="12700">
                <a:solidFill>
                  <a:schemeClr val="bg1"/>
                </a:solidFill>
              </a:ln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55" name="Group 12">
            <a:extLst>
              <a:ext uri="{FF2B5EF4-FFF2-40B4-BE49-F238E27FC236}">
                <a16:creationId xmlns:a16="http://schemas.microsoft.com/office/drawing/2014/main" id="{55AE17BD-A617-46BE-BA47-003A1DB2EF65}"/>
              </a:ext>
            </a:extLst>
          </p:cNvPr>
          <p:cNvGrpSpPr/>
          <p:nvPr/>
        </p:nvGrpSpPr>
        <p:grpSpPr>
          <a:xfrm>
            <a:off x="2305728" y="2685939"/>
            <a:ext cx="1892769" cy="711174"/>
            <a:chOff x="3131840" y="2220253"/>
            <a:chExt cx="3096344" cy="711174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EE0AE3B8-B47C-487D-973D-C21A5FAD488F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87700319-9E21-488E-9FD6-4BE7A1B594AE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   </a:t>
              </a:r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9E7B048A-58F1-46A9-83E2-CEBB670AC0AB}"/>
              </a:ext>
            </a:extLst>
          </p:cNvPr>
          <p:cNvSpPr txBox="1"/>
          <p:nvPr/>
        </p:nvSpPr>
        <p:spPr>
          <a:xfrm>
            <a:off x="847362" y="5073312"/>
            <a:ext cx="1300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ln w="12700">
                  <a:solidFill>
                    <a:schemeClr val="bg1"/>
                  </a:solidFill>
                </a:ln>
                <a:solidFill>
                  <a:schemeClr val="accent2"/>
                </a:solidFill>
                <a:cs typeface="Arial" pitchFamily="34" charset="0"/>
              </a:rPr>
              <a:t>30</a:t>
            </a:r>
            <a:r>
              <a:rPr lang="en-US" altLang="ko-KR" sz="2400" b="1" dirty="0">
                <a:ln w="12700">
                  <a:solidFill>
                    <a:schemeClr val="bg1"/>
                  </a:solidFill>
                </a:ln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sz="2400" b="1" dirty="0">
              <a:ln w="12700">
                <a:solidFill>
                  <a:schemeClr val="bg1"/>
                </a:solidFill>
              </a:ln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59" name="Group 16">
            <a:extLst>
              <a:ext uri="{FF2B5EF4-FFF2-40B4-BE49-F238E27FC236}">
                <a16:creationId xmlns:a16="http://schemas.microsoft.com/office/drawing/2014/main" id="{C25C9329-8BCA-44D1-B974-21A214745508}"/>
              </a:ext>
            </a:extLst>
          </p:cNvPr>
          <p:cNvGrpSpPr/>
          <p:nvPr/>
        </p:nvGrpSpPr>
        <p:grpSpPr>
          <a:xfrm>
            <a:off x="2353090" y="5179392"/>
            <a:ext cx="1892769" cy="711174"/>
            <a:chOff x="3131840" y="2220253"/>
            <a:chExt cx="3096344" cy="711174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23CDFE01-DFFD-449D-A7BC-F34C3A0F6DB8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0CE7B48A-7BAA-4212-BE44-8E446BB7595A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   </a:t>
              </a:r>
            </a:p>
          </p:txBody>
        </p:sp>
      </p:grpSp>
      <p:grpSp>
        <p:nvGrpSpPr>
          <p:cNvPr id="62" name="Group 19">
            <a:extLst>
              <a:ext uri="{FF2B5EF4-FFF2-40B4-BE49-F238E27FC236}">
                <a16:creationId xmlns:a16="http://schemas.microsoft.com/office/drawing/2014/main" id="{46B84DFA-7470-42E2-875B-6138FCCC3437}"/>
              </a:ext>
            </a:extLst>
          </p:cNvPr>
          <p:cNvGrpSpPr/>
          <p:nvPr/>
        </p:nvGrpSpPr>
        <p:grpSpPr>
          <a:xfrm>
            <a:off x="4733284" y="5179392"/>
            <a:ext cx="1609858" cy="738664"/>
            <a:chOff x="605046" y="3611507"/>
            <a:chExt cx="1609859" cy="738664"/>
          </a:xfrm>
        </p:grpSpPr>
        <p:grpSp>
          <p:nvGrpSpPr>
            <p:cNvPr id="63" name="Group 20">
              <a:extLst>
                <a:ext uri="{FF2B5EF4-FFF2-40B4-BE49-F238E27FC236}">
                  <a16:creationId xmlns:a16="http://schemas.microsoft.com/office/drawing/2014/main" id="{E5655603-85CB-46B3-AD35-E5254FA84EC0}"/>
                </a:ext>
              </a:extLst>
            </p:cNvPr>
            <p:cNvGrpSpPr/>
            <p:nvPr/>
          </p:nvGrpSpPr>
          <p:grpSpPr>
            <a:xfrm>
              <a:off x="605046" y="3666867"/>
              <a:ext cx="206152" cy="206152"/>
              <a:chOff x="2411760" y="3606832"/>
              <a:chExt cx="206152" cy="206152"/>
            </a:xfrm>
          </p:grpSpPr>
          <p:sp>
            <p:nvSpPr>
              <p:cNvPr id="65" name="Oval 22">
                <a:extLst>
                  <a:ext uri="{FF2B5EF4-FFF2-40B4-BE49-F238E27FC236}">
                    <a16:creationId xmlns:a16="http://schemas.microsoft.com/office/drawing/2014/main" id="{0BB9699D-2D11-407F-9B3A-01B506049294}"/>
                  </a:ext>
                </a:extLst>
              </p:cNvPr>
              <p:cNvSpPr/>
              <p:nvPr/>
            </p:nvSpPr>
            <p:spPr>
              <a:xfrm>
                <a:off x="2411760" y="3606832"/>
                <a:ext cx="206152" cy="20615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>
                  <a:ea typeface="+mj-ea"/>
                </a:endParaRPr>
              </a:p>
            </p:txBody>
          </p:sp>
          <p:sp>
            <p:nvSpPr>
              <p:cNvPr id="66" name="Chevron 60">
                <a:extLst>
                  <a:ext uri="{FF2B5EF4-FFF2-40B4-BE49-F238E27FC236}">
                    <a16:creationId xmlns:a16="http://schemas.microsoft.com/office/drawing/2014/main" id="{16DEBCEC-00CD-4F6A-B941-DE474F058D66}"/>
                  </a:ext>
                </a:extLst>
              </p:cNvPr>
              <p:cNvSpPr/>
              <p:nvPr/>
            </p:nvSpPr>
            <p:spPr>
              <a:xfrm>
                <a:off x="2488361" y="3673908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>
                  <a:solidFill>
                    <a:schemeClr val="bg1"/>
                  </a:solidFill>
                  <a:ea typeface="+mj-ea"/>
                </a:endParaRPr>
              </a:p>
            </p:txBody>
          </p:sp>
        </p:grp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8C1590A5-1192-4B38-A316-B27C204BD814}"/>
                </a:ext>
              </a:extLst>
            </p:cNvPr>
            <p:cNvSpPr txBox="1"/>
            <p:nvPr/>
          </p:nvSpPr>
          <p:spPr>
            <a:xfrm>
              <a:off x="832000" y="3611507"/>
              <a:ext cx="1382905" cy="7386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rgbClr val="262626"/>
                  </a:solidFill>
                  <a:ea typeface="+mj-ea"/>
                </a:rPr>
                <a:t>Content here</a:t>
              </a:r>
            </a:p>
            <a:p>
              <a:r>
                <a:rPr lang="en-US" altLang="ko-KR" sz="1400" b="1" dirty="0">
                  <a:solidFill>
                    <a:srgbClr val="262626"/>
                  </a:solidFill>
                  <a:ea typeface="+mj-ea"/>
                </a:rPr>
                <a:t>Content here</a:t>
              </a:r>
            </a:p>
            <a:p>
              <a:r>
                <a:rPr lang="en-US" altLang="ko-KR" sz="1400" b="1" dirty="0">
                  <a:solidFill>
                    <a:srgbClr val="262626"/>
                  </a:solidFill>
                  <a:ea typeface="+mj-ea"/>
                </a:rPr>
                <a:t>Content here</a:t>
              </a:r>
              <a:endParaRPr lang="ko-KR" altLang="en-US" sz="1400" b="1" dirty="0">
                <a:solidFill>
                  <a:srgbClr val="262626"/>
                </a:solidFill>
                <a:ea typeface="+mj-ea"/>
              </a:endParaRPr>
            </a:p>
          </p:txBody>
        </p:sp>
      </p:grpSp>
      <p:grpSp>
        <p:nvGrpSpPr>
          <p:cNvPr id="67" name="Group 24">
            <a:extLst>
              <a:ext uri="{FF2B5EF4-FFF2-40B4-BE49-F238E27FC236}">
                <a16:creationId xmlns:a16="http://schemas.microsoft.com/office/drawing/2014/main" id="{DF0EE200-699E-48D0-85F7-56D61EA38DEC}"/>
              </a:ext>
            </a:extLst>
          </p:cNvPr>
          <p:cNvGrpSpPr/>
          <p:nvPr/>
        </p:nvGrpSpPr>
        <p:grpSpPr>
          <a:xfrm>
            <a:off x="4785205" y="2690336"/>
            <a:ext cx="1557937" cy="738664"/>
            <a:chOff x="605046" y="3611507"/>
            <a:chExt cx="1557938" cy="738664"/>
          </a:xfrm>
        </p:grpSpPr>
        <p:grpSp>
          <p:nvGrpSpPr>
            <p:cNvPr id="68" name="Group 25">
              <a:extLst>
                <a:ext uri="{FF2B5EF4-FFF2-40B4-BE49-F238E27FC236}">
                  <a16:creationId xmlns:a16="http://schemas.microsoft.com/office/drawing/2014/main" id="{AB56E30C-28A3-48C8-84EE-E3CF943F9AED}"/>
                </a:ext>
              </a:extLst>
            </p:cNvPr>
            <p:cNvGrpSpPr/>
            <p:nvPr/>
          </p:nvGrpSpPr>
          <p:grpSpPr>
            <a:xfrm>
              <a:off x="605046" y="3666871"/>
              <a:ext cx="206152" cy="206152"/>
              <a:chOff x="2411760" y="3606836"/>
              <a:chExt cx="206152" cy="206152"/>
            </a:xfrm>
          </p:grpSpPr>
          <p:sp>
            <p:nvSpPr>
              <p:cNvPr id="70" name="Oval 27">
                <a:extLst>
                  <a:ext uri="{FF2B5EF4-FFF2-40B4-BE49-F238E27FC236}">
                    <a16:creationId xmlns:a16="http://schemas.microsoft.com/office/drawing/2014/main" id="{8B3F3293-2EDA-4FE1-99DD-CA6E194602CC}"/>
                  </a:ext>
                </a:extLst>
              </p:cNvPr>
              <p:cNvSpPr/>
              <p:nvPr/>
            </p:nvSpPr>
            <p:spPr>
              <a:xfrm>
                <a:off x="2411760" y="3606836"/>
                <a:ext cx="206152" cy="20615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dirty="0">
                  <a:ea typeface="+mj-ea"/>
                </a:endParaRPr>
              </a:p>
            </p:txBody>
          </p:sp>
          <p:sp>
            <p:nvSpPr>
              <p:cNvPr id="71" name="Chevron 65">
                <a:extLst>
                  <a:ext uri="{FF2B5EF4-FFF2-40B4-BE49-F238E27FC236}">
                    <a16:creationId xmlns:a16="http://schemas.microsoft.com/office/drawing/2014/main" id="{FC9C43ED-DC16-4EF7-863B-7B603A961594}"/>
                  </a:ext>
                </a:extLst>
              </p:cNvPr>
              <p:cNvSpPr/>
              <p:nvPr/>
            </p:nvSpPr>
            <p:spPr>
              <a:xfrm>
                <a:off x="2488361" y="3673912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>
                  <a:solidFill>
                    <a:schemeClr val="bg1"/>
                  </a:solidFill>
                  <a:ea typeface="+mj-ea"/>
                </a:endParaRPr>
              </a:p>
            </p:txBody>
          </p:sp>
        </p:grp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D12E874C-9AFD-4FAE-80DD-37B444827090}"/>
                </a:ext>
              </a:extLst>
            </p:cNvPr>
            <p:cNvSpPr txBox="1"/>
            <p:nvPr/>
          </p:nvSpPr>
          <p:spPr>
            <a:xfrm>
              <a:off x="832000" y="3611507"/>
              <a:ext cx="1330984" cy="7386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rgbClr val="262626"/>
                  </a:solidFill>
                  <a:ea typeface="+mj-ea"/>
                </a:rPr>
                <a:t>Content here</a:t>
              </a:r>
            </a:p>
            <a:p>
              <a:r>
                <a:rPr lang="en-US" altLang="ko-KR" sz="1400" b="1" dirty="0">
                  <a:solidFill>
                    <a:srgbClr val="262626"/>
                  </a:solidFill>
                  <a:ea typeface="+mj-ea"/>
                </a:rPr>
                <a:t>Content here</a:t>
              </a:r>
            </a:p>
            <a:p>
              <a:r>
                <a:rPr lang="en-US" altLang="ko-KR" sz="1400" b="1" dirty="0">
                  <a:solidFill>
                    <a:srgbClr val="262626"/>
                  </a:solidFill>
                  <a:ea typeface="+mj-ea"/>
                </a:rPr>
                <a:t>Content here</a:t>
              </a:r>
              <a:endParaRPr lang="ko-KR" altLang="en-US" sz="1400" b="1" dirty="0">
                <a:solidFill>
                  <a:srgbClr val="262626"/>
                </a:solidFill>
                <a:ea typeface="+mj-ea"/>
              </a:endParaRPr>
            </a:p>
          </p:txBody>
        </p:sp>
      </p:grpSp>
      <p:sp>
        <p:nvSpPr>
          <p:cNvPr id="72" name="Rectangle 29">
            <a:extLst>
              <a:ext uri="{FF2B5EF4-FFF2-40B4-BE49-F238E27FC236}">
                <a16:creationId xmlns:a16="http://schemas.microsoft.com/office/drawing/2014/main" id="{26A92D20-2B0E-49F1-90D2-AF4FD804B724}"/>
              </a:ext>
            </a:extLst>
          </p:cNvPr>
          <p:cNvSpPr/>
          <p:nvPr/>
        </p:nvSpPr>
        <p:spPr>
          <a:xfrm>
            <a:off x="0" y="3816474"/>
            <a:ext cx="12192000" cy="1237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altLang="ko-KR" sz="27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ctr"/>
            <a:endParaRPr lang="ko-KR" altLang="en-US" sz="2700" dirty="0"/>
          </a:p>
        </p:txBody>
      </p: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5">
            <a:extLst>
              <a:ext uri="{FF2B5EF4-FFF2-40B4-BE49-F238E27FC236}">
                <a16:creationId xmlns:a16="http://schemas.microsoft.com/office/drawing/2014/main" id="{4C03AD16-982C-423D-8FBA-895ED459736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B5ACFA02-9A0D-4AE8-8EEC-5B545907F6F8}"/>
              </a:ext>
            </a:extLst>
          </p:cNvPr>
          <p:cNvSpPr/>
          <p:nvPr/>
        </p:nvSpPr>
        <p:spPr>
          <a:xfrm>
            <a:off x="4819650" y="38100"/>
            <a:ext cx="2286000" cy="10721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8E6948-241B-4E87-B9A8-B2F266A6BD5A}"/>
              </a:ext>
            </a:extLst>
          </p:cNvPr>
          <p:cNvSpPr txBox="1"/>
          <p:nvPr/>
        </p:nvSpPr>
        <p:spPr>
          <a:xfrm>
            <a:off x="1995202" y="1076913"/>
            <a:ext cx="7943179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Awesome </a:t>
            </a:r>
            <a:r>
              <a:rPr lang="en-GB" altLang="ko-KR" sz="4400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P</a:t>
            </a:r>
            <a:r>
              <a:rPr lang="en-US" altLang="ko-KR" sz="4400" b="1" dirty="0" err="1">
                <a:solidFill>
                  <a:schemeClr val="tx1"/>
                </a:solidFill>
                <a:latin typeface="+mj-lt"/>
                <a:cs typeface="Arial" pitchFamily="34" charset="0"/>
              </a:rPr>
              <a:t>resentation</a:t>
            </a:r>
            <a:endParaRPr lang="en-US" altLang="ko-KR" sz="4400" b="1" dirty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6A079F-CD8A-4A47-96CE-7896FE0C2D9F}"/>
              </a:ext>
            </a:extLst>
          </p:cNvPr>
          <p:cNvSpPr txBox="1"/>
          <p:nvPr/>
        </p:nvSpPr>
        <p:spPr>
          <a:xfrm>
            <a:off x="3073940" y="1790402"/>
            <a:ext cx="5785702" cy="430887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ctr"/>
            <a:r>
              <a:rPr lang="en-US" altLang="ko-KR" sz="2800" dirty="0">
                <a:solidFill>
                  <a:schemeClr val="accent2">
                    <a:lumMod val="75000"/>
                  </a:schemeClr>
                </a:solidFill>
              </a:rPr>
              <a:t>Have a magical Thanksgiving Day</a:t>
            </a:r>
            <a:endParaRPr lang="ko-KR" alt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D7E84B-8931-4BB1-85AA-00EBEE0DAF13}"/>
              </a:ext>
            </a:extLst>
          </p:cNvPr>
          <p:cNvSpPr txBox="1"/>
          <p:nvPr/>
        </p:nvSpPr>
        <p:spPr>
          <a:xfrm>
            <a:off x="1010584" y="2226078"/>
            <a:ext cx="10170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You can simply impress your audience and add a unique zing and appeal to your Presentations. </a:t>
            </a:r>
          </a:p>
        </p:txBody>
      </p: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9D539D9E-377A-4A68-A0BB-4C0145B5182C}"/>
              </a:ext>
            </a:extLst>
          </p:cNvPr>
          <p:cNvGrpSpPr/>
          <p:nvPr/>
        </p:nvGrpSpPr>
        <p:grpSpPr>
          <a:xfrm>
            <a:off x="5016090" y="112804"/>
            <a:ext cx="1901402" cy="887574"/>
            <a:chOff x="9612452" y="1111923"/>
            <a:chExt cx="1901402" cy="887574"/>
          </a:xfrm>
        </p:grpSpPr>
        <p:sp>
          <p:nvSpPr>
            <p:cNvPr id="7" name="Freeform: Shape 89">
              <a:extLst>
                <a:ext uri="{FF2B5EF4-FFF2-40B4-BE49-F238E27FC236}">
                  <a16:creationId xmlns:a16="http://schemas.microsoft.com/office/drawing/2014/main" id="{33E5558E-CB01-4A75-AD00-97238E2A2B37}"/>
                </a:ext>
              </a:extLst>
            </p:cNvPr>
            <p:cNvSpPr/>
            <p:nvPr/>
          </p:nvSpPr>
          <p:spPr>
            <a:xfrm>
              <a:off x="9612452" y="1111923"/>
              <a:ext cx="741136" cy="687169"/>
            </a:xfrm>
            <a:custGeom>
              <a:avLst/>
              <a:gdLst>
                <a:gd name="connsiteX0" fmla="*/ 323153 w 1140063"/>
                <a:gd name="connsiteY0" fmla="*/ 519398 h 1057049"/>
                <a:gd name="connsiteX1" fmla="*/ 198632 w 1140063"/>
                <a:gd name="connsiteY1" fmla="*/ 487299 h 1057049"/>
                <a:gd name="connsiteX2" fmla="*/ 44225 w 1140063"/>
                <a:gd name="connsiteY2" fmla="*/ 392663 h 1057049"/>
                <a:gd name="connsiteX3" fmla="*/ 60274 w 1140063"/>
                <a:gd name="connsiteY3" fmla="*/ 125357 h 1057049"/>
                <a:gd name="connsiteX4" fmla="*/ 319833 w 1140063"/>
                <a:gd name="connsiteY4" fmla="*/ 6923 h 1057049"/>
                <a:gd name="connsiteX5" fmla="*/ 608169 w 1140063"/>
                <a:gd name="connsiteY5" fmla="*/ 22972 h 1057049"/>
                <a:gd name="connsiteX6" fmla="*/ 882117 w 1140063"/>
                <a:gd name="connsiteY6" fmla="*/ 135318 h 1057049"/>
                <a:gd name="connsiteX7" fmla="*/ 930265 w 1140063"/>
                <a:gd name="connsiteY7" fmla="*/ 143066 h 1057049"/>
                <a:gd name="connsiteX8" fmla="*/ 1085225 w 1140063"/>
                <a:gd name="connsiteY8" fmla="*/ 144173 h 1057049"/>
                <a:gd name="connsiteX9" fmla="*/ 1118431 w 1140063"/>
                <a:gd name="connsiteY9" fmla="*/ 264821 h 1057049"/>
                <a:gd name="connsiteX10" fmla="*/ 1080244 w 1140063"/>
                <a:gd name="connsiteY10" fmla="*/ 305221 h 1057049"/>
                <a:gd name="connsiteX11" fmla="*/ 1108469 w 1140063"/>
                <a:gd name="connsiteY11" fmla="*/ 350602 h 1057049"/>
                <a:gd name="connsiteX12" fmla="*/ 1143335 w 1140063"/>
                <a:gd name="connsiteY12" fmla="*/ 463502 h 1057049"/>
                <a:gd name="connsiteX13" fmla="*/ 1134480 w 1140063"/>
                <a:gd name="connsiteY13" fmla="*/ 481212 h 1057049"/>
                <a:gd name="connsiteX14" fmla="*/ 1123412 w 1140063"/>
                <a:gd name="connsiteY14" fmla="*/ 464609 h 1057049"/>
                <a:gd name="connsiteX15" fmla="*/ 1094633 w 1140063"/>
                <a:gd name="connsiteY15" fmla="*/ 354476 h 1057049"/>
                <a:gd name="connsiteX16" fmla="*/ 1072496 w 1140063"/>
                <a:gd name="connsiteY16" fmla="*/ 319610 h 1057049"/>
                <a:gd name="connsiteX17" fmla="*/ 1058107 w 1140063"/>
                <a:gd name="connsiteY17" fmla="*/ 317950 h 1057049"/>
                <a:gd name="connsiteX18" fmla="*/ 797995 w 1140063"/>
                <a:gd name="connsiteY18" fmla="*/ 451326 h 1057049"/>
                <a:gd name="connsiteX19" fmla="*/ 537330 w 1140063"/>
                <a:gd name="connsiteY19" fmla="*/ 516631 h 1057049"/>
                <a:gd name="connsiteX20" fmla="*/ 436606 w 1140063"/>
                <a:gd name="connsiteY20" fmla="*/ 524932 h 1057049"/>
                <a:gd name="connsiteX21" fmla="*/ 420003 w 1140063"/>
                <a:gd name="connsiteY21" fmla="*/ 534341 h 1057049"/>
                <a:gd name="connsiteX22" fmla="*/ 337542 w 1140063"/>
                <a:gd name="connsiteY22" fmla="*/ 705904 h 1057049"/>
                <a:gd name="connsiteX23" fmla="*/ 333668 w 1140063"/>
                <a:gd name="connsiteY23" fmla="*/ 912886 h 1057049"/>
                <a:gd name="connsiteX24" fmla="*/ 493056 w 1140063"/>
                <a:gd name="connsiteY24" fmla="*/ 1044049 h 1057049"/>
                <a:gd name="connsiteX25" fmla="*/ 781393 w 1140063"/>
                <a:gd name="connsiteY25" fmla="*/ 979851 h 1057049"/>
                <a:gd name="connsiteX26" fmla="*/ 993909 w 1140063"/>
                <a:gd name="connsiteY26" fmla="*/ 730255 h 1057049"/>
                <a:gd name="connsiteX27" fmla="*/ 1017153 w 1140063"/>
                <a:gd name="connsiteY27" fmla="*/ 584703 h 1057049"/>
                <a:gd name="connsiteX28" fmla="*/ 908681 w 1140063"/>
                <a:gd name="connsiteY28" fmla="*/ 493940 h 1057049"/>
                <a:gd name="connsiteX29" fmla="*/ 747080 w 1140063"/>
                <a:gd name="connsiteY29" fmla="*/ 553157 h 1057049"/>
                <a:gd name="connsiteX30" fmla="*/ 648016 w 1140063"/>
                <a:gd name="connsiteY30" fmla="*/ 650007 h 1057049"/>
                <a:gd name="connsiteX31" fmla="*/ 599868 w 1140063"/>
                <a:gd name="connsiteY31" fmla="*/ 784491 h 1057049"/>
                <a:gd name="connsiteX32" fmla="*/ 614257 w 1140063"/>
                <a:gd name="connsiteY32" fmla="*/ 772315 h 1057049"/>
                <a:gd name="connsiteX33" fmla="*/ 660745 w 1140063"/>
                <a:gd name="connsiteY33" fmla="*/ 761800 h 1057049"/>
                <a:gd name="connsiteX34" fmla="*/ 682329 w 1140063"/>
                <a:gd name="connsiteY34" fmla="*/ 798326 h 1057049"/>
                <a:gd name="connsiteX35" fmla="*/ 617577 w 1140063"/>
                <a:gd name="connsiteY35" fmla="*/ 854223 h 1057049"/>
                <a:gd name="connsiteX36" fmla="*/ 587692 w 1140063"/>
                <a:gd name="connsiteY36" fmla="*/ 825998 h 1057049"/>
                <a:gd name="connsiteX37" fmla="*/ 618131 w 1140063"/>
                <a:gd name="connsiteY37" fmla="*/ 662736 h 1057049"/>
                <a:gd name="connsiteX38" fmla="*/ 813491 w 1140063"/>
                <a:gd name="connsiteY38" fmla="*/ 498921 h 1057049"/>
                <a:gd name="connsiteX39" fmla="*/ 939673 w 1140063"/>
                <a:gd name="connsiteY39" fmla="*/ 486192 h 1057049"/>
                <a:gd name="connsiteX40" fmla="*/ 1029882 w 1140063"/>
                <a:gd name="connsiteY40" fmla="*/ 572527 h 1057049"/>
                <a:gd name="connsiteX41" fmla="*/ 990589 w 1140063"/>
                <a:gd name="connsiteY41" fmla="*/ 808841 h 1057049"/>
                <a:gd name="connsiteX42" fmla="*/ 607062 w 1140063"/>
                <a:gd name="connsiteY42" fmla="*/ 1056778 h 1057049"/>
                <a:gd name="connsiteX43" fmla="*/ 377943 w 1140063"/>
                <a:gd name="connsiteY43" fmla="*/ 1010290 h 1057049"/>
                <a:gd name="connsiteX44" fmla="*/ 246780 w 1140063"/>
                <a:gd name="connsiteY44" fmla="*/ 769548 h 1057049"/>
                <a:gd name="connsiteX45" fmla="*/ 309871 w 1140063"/>
                <a:gd name="connsiteY45" fmla="*/ 538215 h 1057049"/>
                <a:gd name="connsiteX46" fmla="*/ 323153 w 1140063"/>
                <a:gd name="connsiteY46" fmla="*/ 519398 h 1057049"/>
                <a:gd name="connsiteX47" fmla="*/ 878243 w 1140063"/>
                <a:gd name="connsiteY47" fmla="*/ 149708 h 1057049"/>
                <a:gd name="connsiteX48" fmla="*/ 879350 w 1140063"/>
                <a:gd name="connsiteY48" fmla="*/ 145280 h 1057049"/>
                <a:gd name="connsiteX49" fmla="*/ 788034 w 1140063"/>
                <a:gd name="connsiteY49" fmla="*/ 104326 h 1057049"/>
                <a:gd name="connsiteX50" fmla="*/ 500804 w 1140063"/>
                <a:gd name="connsiteY50" fmla="*/ 40129 h 1057049"/>
                <a:gd name="connsiteX51" fmla="*/ 233498 w 1140063"/>
                <a:gd name="connsiteY51" fmla="*/ 69460 h 1057049"/>
                <a:gd name="connsiteX52" fmla="*/ 68022 w 1140063"/>
                <a:gd name="connsiteY52" fmla="*/ 180146 h 1057049"/>
                <a:gd name="connsiteX53" fmla="*/ 83518 w 1140063"/>
                <a:gd name="connsiteY53" fmla="*/ 413693 h 1057049"/>
                <a:gd name="connsiteX54" fmla="*/ 132774 w 1140063"/>
                <a:gd name="connsiteY54" fmla="*/ 448559 h 1057049"/>
                <a:gd name="connsiteX55" fmla="*/ 320939 w 1140063"/>
                <a:gd name="connsiteY55" fmla="*/ 506116 h 1057049"/>
                <a:gd name="connsiteX56" fmla="*/ 336989 w 1140063"/>
                <a:gd name="connsiteY56" fmla="*/ 497261 h 1057049"/>
                <a:gd name="connsiteX57" fmla="*/ 759809 w 1140063"/>
                <a:gd name="connsiteY57" fmla="*/ 188448 h 1057049"/>
                <a:gd name="connsiteX58" fmla="*/ 878243 w 1140063"/>
                <a:gd name="connsiteY58" fmla="*/ 149708 h 1057049"/>
                <a:gd name="connsiteX59" fmla="*/ 440480 w 1140063"/>
                <a:gd name="connsiteY59" fmla="*/ 506669 h 1057049"/>
                <a:gd name="connsiteX60" fmla="*/ 442141 w 1140063"/>
                <a:gd name="connsiteY60" fmla="*/ 511650 h 1057049"/>
                <a:gd name="connsiteX61" fmla="*/ 524601 w 1140063"/>
                <a:gd name="connsiteY61" fmla="*/ 503902 h 1057049"/>
                <a:gd name="connsiteX62" fmla="*/ 851124 w 1140063"/>
                <a:gd name="connsiteY62" fmla="*/ 415907 h 1057049"/>
                <a:gd name="connsiteX63" fmla="*/ 1046485 w 1140063"/>
                <a:gd name="connsiteY63" fmla="*/ 310755 h 1057049"/>
                <a:gd name="connsiteX64" fmla="*/ 1049252 w 1140063"/>
                <a:gd name="connsiteY64" fmla="*/ 284191 h 1057049"/>
                <a:gd name="connsiteX65" fmla="*/ 915876 w 1140063"/>
                <a:gd name="connsiteY65" fmla="*/ 169078 h 1057049"/>
                <a:gd name="connsiteX66" fmla="*/ 897059 w 1140063"/>
                <a:gd name="connsiteY66" fmla="*/ 166310 h 1057049"/>
                <a:gd name="connsiteX67" fmla="*/ 812938 w 1140063"/>
                <a:gd name="connsiteY67" fmla="*/ 198963 h 1057049"/>
                <a:gd name="connsiteX68" fmla="*/ 572750 w 1140063"/>
                <a:gd name="connsiteY68" fmla="*/ 358904 h 1057049"/>
                <a:gd name="connsiteX69" fmla="*/ 440480 w 1140063"/>
                <a:gd name="connsiteY69" fmla="*/ 506669 h 1057049"/>
                <a:gd name="connsiteX70" fmla="*/ 1070836 w 1140063"/>
                <a:gd name="connsiteY70" fmla="*/ 292492 h 1057049"/>
                <a:gd name="connsiteX71" fmla="*/ 1124519 w 1140063"/>
                <a:gd name="connsiteY71" fmla="*/ 226081 h 1057049"/>
                <a:gd name="connsiteX72" fmla="*/ 1091313 w 1140063"/>
                <a:gd name="connsiteY72" fmla="*/ 156349 h 1057049"/>
                <a:gd name="connsiteX73" fmla="*/ 924730 w 1140063"/>
                <a:gd name="connsiteY73" fmla="*/ 160223 h 1057049"/>
                <a:gd name="connsiteX74" fmla="*/ 1070836 w 1140063"/>
                <a:gd name="connsiteY74" fmla="*/ 292492 h 1057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1140063" h="1057049">
                  <a:moveTo>
                    <a:pt x="323153" y="519398"/>
                  </a:moveTo>
                  <a:cubicBezTo>
                    <a:pt x="279986" y="508329"/>
                    <a:pt x="239032" y="499475"/>
                    <a:pt x="198632" y="487299"/>
                  </a:cubicBezTo>
                  <a:cubicBezTo>
                    <a:pt x="138861" y="469589"/>
                    <a:pt x="84072" y="441918"/>
                    <a:pt x="44225" y="392663"/>
                  </a:cubicBezTo>
                  <a:cubicBezTo>
                    <a:pt x="-20526" y="311862"/>
                    <a:pt x="-13332" y="198409"/>
                    <a:pt x="60274" y="125357"/>
                  </a:cubicBezTo>
                  <a:cubicBezTo>
                    <a:pt x="132220" y="54518"/>
                    <a:pt x="221876" y="20759"/>
                    <a:pt x="319833" y="6923"/>
                  </a:cubicBezTo>
                  <a:cubicBezTo>
                    <a:pt x="416683" y="-6360"/>
                    <a:pt x="512979" y="-272"/>
                    <a:pt x="608169" y="22972"/>
                  </a:cubicBezTo>
                  <a:cubicBezTo>
                    <a:pt x="705019" y="46216"/>
                    <a:pt x="796888" y="83296"/>
                    <a:pt x="882117" y="135318"/>
                  </a:cubicBezTo>
                  <a:cubicBezTo>
                    <a:pt x="897613" y="144727"/>
                    <a:pt x="911448" y="147494"/>
                    <a:pt x="930265" y="143066"/>
                  </a:cubicBezTo>
                  <a:cubicBezTo>
                    <a:pt x="981734" y="131998"/>
                    <a:pt x="1033756" y="130338"/>
                    <a:pt x="1085225" y="144173"/>
                  </a:cubicBezTo>
                  <a:cubicBezTo>
                    <a:pt x="1153850" y="162436"/>
                    <a:pt x="1152190" y="224420"/>
                    <a:pt x="1118431" y="264821"/>
                  </a:cubicBezTo>
                  <a:cubicBezTo>
                    <a:pt x="1106809" y="278103"/>
                    <a:pt x="1094080" y="290832"/>
                    <a:pt x="1080244" y="305221"/>
                  </a:cubicBezTo>
                  <a:cubicBezTo>
                    <a:pt x="1089099" y="319610"/>
                    <a:pt x="1099061" y="334553"/>
                    <a:pt x="1108469" y="350602"/>
                  </a:cubicBezTo>
                  <a:cubicBezTo>
                    <a:pt x="1128393" y="385468"/>
                    <a:pt x="1144995" y="421995"/>
                    <a:pt x="1143335" y="463502"/>
                  </a:cubicBezTo>
                  <a:cubicBezTo>
                    <a:pt x="1143335" y="469589"/>
                    <a:pt x="1137801" y="475677"/>
                    <a:pt x="1134480" y="481212"/>
                  </a:cubicBezTo>
                  <a:cubicBezTo>
                    <a:pt x="1130606" y="475677"/>
                    <a:pt x="1123965" y="470143"/>
                    <a:pt x="1123412" y="464609"/>
                  </a:cubicBezTo>
                  <a:cubicBezTo>
                    <a:pt x="1122305" y="425869"/>
                    <a:pt x="1113450" y="388789"/>
                    <a:pt x="1094633" y="354476"/>
                  </a:cubicBezTo>
                  <a:cubicBezTo>
                    <a:pt x="1087992" y="342301"/>
                    <a:pt x="1080798" y="330679"/>
                    <a:pt x="1072496" y="319610"/>
                  </a:cubicBezTo>
                  <a:cubicBezTo>
                    <a:pt x="1070283" y="316843"/>
                    <a:pt x="1061428" y="315736"/>
                    <a:pt x="1058107" y="317950"/>
                  </a:cubicBezTo>
                  <a:cubicBezTo>
                    <a:pt x="980073" y="379381"/>
                    <a:pt x="890418" y="417567"/>
                    <a:pt x="797995" y="451326"/>
                  </a:cubicBezTo>
                  <a:cubicBezTo>
                    <a:pt x="713321" y="481765"/>
                    <a:pt x="626432" y="505009"/>
                    <a:pt x="537330" y="516631"/>
                  </a:cubicBezTo>
                  <a:cubicBezTo>
                    <a:pt x="504124" y="521058"/>
                    <a:pt x="470365" y="521612"/>
                    <a:pt x="436606" y="524932"/>
                  </a:cubicBezTo>
                  <a:cubicBezTo>
                    <a:pt x="430518" y="525486"/>
                    <a:pt x="423324" y="529360"/>
                    <a:pt x="420003" y="534341"/>
                  </a:cubicBezTo>
                  <a:cubicBezTo>
                    <a:pt x="384031" y="587470"/>
                    <a:pt x="355252" y="644473"/>
                    <a:pt x="337542" y="705904"/>
                  </a:cubicBezTo>
                  <a:cubicBezTo>
                    <a:pt x="318172" y="773975"/>
                    <a:pt x="309871" y="844261"/>
                    <a:pt x="333668" y="912886"/>
                  </a:cubicBezTo>
                  <a:cubicBezTo>
                    <a:pt x="359126" y="988706"/>
                    <a:pt x="415576" y="1031320"/>
                    <a:pt x="493056" y="1044049"/>
                  </a:cubicBezTo>
                  <a:cubicBezTo>
                    <a:pt x="597101" y="1061205"/>
                    <a:pt x="693951" y="1037961"/>
                    <a:pt x="781393" y="979851"/>
                  </a:cubicBezTo>
                  <a:cubicBezTo>
                    <a:pt x="876029" y="917314"/>
                    <a:pt x="946314" y="832639"/>
                    <a:pt x="993909" y="730255"/>
                  </a:cubicBezTo>
                  <a:cubicBezTo>
                    <a:pt x="1014940" y="684874"/>
                    <a:pt x="1027115" y="636172"/>
                    <a:pt x="1017153" y="584703"/>
                  </a:cubicBezTo>
                  <a:cubicBezTo>
                    <a:pt x="1006638" y="531574"/>
                    <a:pt x="962917" y="496154"/>
                    <a:pt x="908681" y="493940"/>
                  </a:cubicBezTo>
                  <a:cubicBezTo>
                    <a:pt x="846697" y="491727"/>
                    <a:pt x="793568" y="516078"/>
                    <a:pt x="747080" y="553157"/>
                  </a:cubicBezTo>
                  <a:cubicBezTo>
                    <a:pt x="711107" y="581936"/>
                    <a:pt x="677901" y="615141"/>
                    <a:pt x="648016" y="650007"/>
                  </a:cubicBezTo>
                  <a:cubicBezTo>
                    <a:pt x="616471" y="686534"/>
                    <a:pt x="596547" y="729701"/>
                    <a:pt x="599868" y="784491"/>
                  </a:cubicBezTo>
                  <a:cubicBezTo>
                    <a:pt x="606509" y="778956"/>
                    <a:pt x="610936" y="775636"/>
                    <a:pt x="614257" y="772315"/>
                  </a:cubicBezTo>
                  <a:cubicBezTo>
                    <a:pt x="627539" y="759033"/>
                    <a:pt x="643035" y="755712"/>
                    <a:pt x="660745" y="761800"/>
                  </a:cubicBezTo>
                  <a:cubicBezTo>
                    <a:pt x="677901" y="767334"/>
                    <a:pt x="681222" y="782830"/>
                    <a:pt x="682329" y="798326"/>
                  </a:cubicBezTo>
                  <a:cubicBezTo>
                    <a:pt x="686203" y="840941"/>
                    <a:pt x="659638" y="864184"/>
                    <a:pt x="617577" y="854223"/>
                  </a:cubicBezTo>
                  <a:cubicBezTo>
                    <a:pt x="602635" y="850902"/>
                    <a:pt x="591566" y="842601"/>
                    <a:pt x="587692" y="825998"/>
                  </a:cubicBezTo>
                  <a:cubicBezTo>
                    <a:pt x="573857" y="766781"/>
                    <a:pt x="587139" y="711991"/>
                    <a:pt x="618131" y="662736"/>
                  </a:cubicBezTo>
                  <a:cubicBezTo>
                    <a:pt x="665726" y="588577"/>
                    <a:pt x="729370" y="530467"/>
                    <a:pt x="813491" y="498921"/>
                  </a:cubicBezTo>
                  <a:cubicBezTo>
                    <a:pt x="853892" y="483425"/>
                    <a:pt x="896506" y="476784"/>
                    <a:pt x="939673" y="486192"/>
                  </a:cubicBezTo>
                  <a:cubicBezTo>
                    <a:pt x="987821" y="496154"/>
                    <a:pt x="1017707" y="526593"/>
                    <a:pt x="1029882" y="572527"/>
                  </a:cubicBezTo>
                  <a:cubicBezTo>
                    <a:pt x="1052019" y="656649"/>
                    <a:pt x="1036523" y="736896"/>
                    <a:pt x="990589" y="808841"/>
                  </a:cubicBezTo>
                  <a:cubicBezTo>
                    <a:pt x="901487" y="949966"/>
                    <a:pt x="773091" y="1033534"/>
                    <a:pt x="607062" y="1056778"/>
                  </a:cubicBezTo>
                  <a:cubicBezTo>
                    <a:pt x="525708" y="1068400"/>
                    <a:pt x="447121" y="1059545"/>
                    <a:pt x="377943" y="1010290"/>
                  </a:cubicBezTo>
                  <a:cubicBezTo>
                    <a:pt x="294928" y="951626"/>
                    <a:pt x="252314" y="871379"/>
                    <a:pt x="246780" y="769548"/>
                  </a:cubicBezTo>
                  <a:cubicBezTo>
                    <a:pt x="242352" y="684874"/>
                    <a:pt x="269471" y="610161"/>
                    <a:pt x="309871" y="538215"/>
                  </a:cubicBezTo>
                  <a:cubicBezTo>
                    <a:pt x="315958" y="532127"/>
                    <a:pt x="319279" y="526039"/>
                    <a:pt x="323153" y="519398"/>
                  </a:cubicBezTo>
                  <a:close/>
                  <a:moveTo>
                    <a:pt x="878243" y="149708"/>
                  </a:moveTo>
                  <a:cubicBezTo>
                    <a:pt x="878796" y="148047"/>
                    <a:pt x="879350" y="146387"/>
                    <a:pt x="879350" y="145280"/>
                  </a:cubicBezTo>
                  <a:cubicBezTo>
                    <a:pt x="848911" y="131444"/>
                    <a:pt x="819026" y="116502"/>
                    <a:pt x="788034" y="104326"/>
                  </a:cubicBezTo>
                  <a:cubicBezTo>
                    <a:pt x="695611" y="68353"/>
                    <a:pt x="599868" y="46770"/>
                    <a:pt x="500804" y="40129"/>
                  </a:cubicBezTo>
                  <a:cubicBezTo>
                    <a:pt x="410041" y="34041"/>
                    <a:pt x="319833" y="36255"/>
                    <a:pt x="233498" y="69460"/>
                  </a:cubicBezTo>
                  <a:cubicBezTo>
                    <a:pt x="170407" y="93811"/>
                    <a:pt x="112297" y="126463"/>
                    <a:pt x="68022" y="180146"/>
                  </a:cubicBezTo>
                  <a:cubicBezTo>
                    <a:pt x="12679" y="246558"/>
                    <a:pt x="12679" y="353923"/>
                    <a:pt x="83518" y="413693"/>
                  </a:cubicBezTo>
                  <a:cubicBezTo>
                    <a:pt x="99014" y="426976"/>
                    <a:pt x="115617" y="438598"/>
                    <a:pt x="132774" y="448559"/>
                  </a:cubicBezTo>
                  <a:cubicBezTo>
                    <a:pt x="190884" y="482872"/>
                    <a:pt x="256188" y="493940"/>
                    <a:pt x="320939" y="506116"/>
                  </a:cubicBezTo>
                  <a:cubicBezTo>
                    <a:pt x="325367" y="507223"/>
                    <a:pt x="333668" y="501688"/>
                    <a:pt x="336989" y="497261"/>
                  </a:cubicBezTo>
                  <a:cubicBezTo>
                    <a:pt x="443247" y="346728"/>
                    <a:pt x="588246" y="249878"/>
                    <a:pt x="759809" y="188448"/>
                  </a:cubicBezTo>
                  <a:cubicBezTo>
                    <a:pt x="799102" y="174058"/>
                    <a:pt x="838949" y="162436"/>
                    <a:pt x="878243" y="149708"/>
                  </a:cubicBezTo>
                  <a:close/>
                  <a:moveTo>
                    <a:pt x="440480" y="506669"/>
                  </a:moveTo>
                  <a:cubicBezTo>
                    <a:pt x="441034" y="508329"/>
                    <a:pt x="441587" y="509990"/>
                    <a:pt x="442141" y="511650"/>
                  </a:cubicBezTo>
                  <a:cubicBezTo>
                    <a:pt x="469812" y="508883"/>
                    <a:pt x="497483" y="507776"/>
                    <a:pt x="524601" y="503902"/>
                  </a:cubicBezTo>
                  <a:cubicBezTo>
                    <a:pt x="636947" y="488406"/>
                    <a:pt x="745420" y="457968"/>
                    <a:pt x="851124" y="415907"/>
                  </a:cubicBezTo>
                  <a:cubicBezTo>
                    <a:pt x="920303" y="388236"/>
                    <a:pt x="986161" y="355030"/>
                    <a:pt x="1046485" y="310755"/>
                  </a:cubicBezTo>
                  <a:cubicBezTo>
                    <a:pt x="1058660" y="301901"/>
                    <a:pt x="1058107" y="294706"/>
                    <a:pt x="1049252" y="284191"/>
                  </a:cubicBezTo>
                  <a:cubicBezTo>
                    <a:pt x="1010512" y="238810"/>
                    <a:pt x="966791" y="199516"/>
                    <a:pt x="915876" y="169078"/>
                  </a:cubicBezTo>
                  <a:cubicBezTo>
                    <a:pt x="910895" y="165757"/>
                    <a:pt x="902593" y="164650"/>
                    <a:pt x="897059" y="166310"/>
                  </a:cubicBezTo>
                  <a:cubicBezTo>
                    <a:pt x="868834" y="176272"/>
                    <a:pt x="840056" y="186234"/>
                    <a:pt x="812938" y="198963"/>
                  </a:cubicBezTo>
                  <a:cubicBezTo>
                    <a:pt x="724943" y="239916"/>
                    <a:pt x="645249" y="293599"/>
                    <a:pt x="572750" y="358904"/>
                  </a:cubicBezTo>
                  <a:cubicBezTo>
                    <a:pt x="522941" y="403731"/>
                    <a:pt x="479774" y="453540"/>
                    <a:pt x="440480" y="506669"/>
                  </a:cubicBezTo>
                  <a:close/>
                  <a:moveTo>
                    <a:pt x="1070836" y="292492"/>
                  </a:moveTo>
                  <a:cubicBezTo>
                    <a:pt x="1092973" y="272569"/>
                    <a:pt x="1112896" y="252645"/>
                    <a:pt x="1124519" y="226081"/>
                  </a:cubicBezTo>
                  <a:cubicBezTo>
                    <a:pt x="1141121" y="187341"/>
                    <a:pt x="1119538" y="164097"/>
                    <a:pt x="1091313" y="156349"/>
                  </a:cubicBezTo>
                  <a:cubicBezTo>
                    <a:pt x="1036523" y="140853"/>
                    <a:pt x="982840" y="146387"/>
                    <a:pt x="924730" y="160223"/>
                  </a:cubicBezTo>
                  <a:cubicBezTo>
                    <a:pt x="980627" y="198409"/>
                    <a:pt x="1030436" y="239916"/>
                    <a:pt x="1070836" y="292492"/>
                  </a:cubicBezTo>
                  <a:close/>
                </a:path>
              </a:pathLst>
            </a:custGeom>
            <a:solidFill>
              <a:schemeClr val="accent1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90">
              <a:extLst>
                <a:ext uri="{FF2B5EF4-FFF2-40B4-BE49-F238E27FC236}">
                  <a16:creationId xmlns:a16="http://schemas.microsoft.com/office/drawing/2014/main" id="{5569B289-17B8-4BD9-B974-5B664C5D1968}"/>
                </a:ext>
              </a:extLst>
            </p:cNvPr>
            <p:cNvSpPr/>
            <p:nvPr/>
          </p:nvSpPr>
          <p:spPr>
            <a:xfrm>
              <a:off x="10298870" y="1236775"/>
              <a:ext cx="683571" cy="762722"/>
            </a:xfrm>
            <a:custGeom>
              <a:avLst/>
              <a:gdLst>
                <a:gd name="connsiteX0" fmla="*/ 636997 w 1051515"/>
                <a:gd name="connsiteY0" fmla="*/ 412571 h 1173269"/>
                <a:gd name="connsiteX1" fmla="*/ 566158 w 1051515"/>
                <a:gd name="connsiteY1" fmla="*/ 412571 h 1173269"/>
                <a:gd name="connsiteX2" fmla="*/ 565051 w 1051515"/>
                <a:gd name="connsiteY2" fmla="*/ 408143 h 1173269"/>
                <a:gd name="connsiteX3" fmla="*/ 579440 w 1051515"/>
                <a:gd name="connsiteY3" fmla="*/ 403162 h 1173269"/>
                <a:gd name="connsiteX4" fmla="*/ 631463 w 1051515"/>
                <a:gd name="connsiteY4" fmla="*/ 401502 h 1173269"/>
                <a:gd name="connsiteX5" fmla="*/ 652493 w 1051515"/>
                <a:gd name="connsiteY5" fmla="*/ 388220 h 1173269"/>
                <a:gd name="connsiteX6" fmla="*/ 809113 w 1051515"/>
                <a:gd name="connsiteY6" fmla="*/ 165188 h 1173269"/>
                <a:gd name="connsiteX7" fmla="*/ 920352 w 1051515"/>
                <a:gd name="connsiteY7" fmla="*/ 50628 h 1173269"/>
                <a:gd name="connsiteX8" fmla="*/ 1008901 w 1051515"/>
                <a:gd name="connsiteY8" fmla="*/ 1373 h 1173269"/>
                <a:gd name="connsiteX9" fmla="*/ 1051515 w 1051515"/>
                <a:gd name="connsiteY9" fmla="*/ 30705 h 1173269"/>
                <a:gd name="connsiteX10" fmla="*/ 1018309 w 1051515"/>
                <a:gd name="connsiteY10" fmla="*/ 136963 h 1173269"/>
                <a:gd name="connsiteX11" fmla="*/ 799705 w 1051515"/>
                <a:gd name="connsiteY11" fmla="*/ 351140 h 1173269"/>
                <a:gd name="connsiteX12" fmla="*/ 735507 w 1051515"/>
                <a:gd name="connsiteY12" fmla="*/ 397628 h 1173269"/>
                <a:gd name="connsiteX13" fmla="*/ 814648 w 1051515"/>
                <a:gd name="connsiteY13" fmla="*/ 397628 h 1173269"/>
                <a:gd name="connsiteX14" fmla="*/ 815755 w 1051515"/>
                <a:gd name="connsiteY14" fmla="*/ 402056 h 1173269"/>
                <a:gd name="connsiteX15" fmla="*/ 799152 w 1051515"/>
                <a:gd name="connsiteY15" fmla="*/ 407037 h 1173269"/>
                <a:gd name="connsiteX16" fmla="*/ 741595 w 1051515"/>
                <a:gd name="connsiteY16" fmla="*/ 409250 h 1173269"/>
                <a:gd name="connsiteX17" fmla="*/ 714477 w 1051515"/>
                <a:gd name="connsiteY17" fmla="*/ 426960 h 1173269"/>
                <a:gd name="connsiteX18" fmla="*/ 536826 w 1051515"/>
                <a:gd name="connsiteY18" fmla="*/ 776727 h 1173269"/>
                <a:gd name="connsiteX19" fmla="*/ 371351 w 1051515"/>
                <a:gd name="connsiteY19" fmla="*/ 999206 h 1173269"/>
                <a:gd name="connsiteX20" fmla="*/ 188720 w 1051515"/>
                <a:gd name="connsiteY20" fmla="*/ 1139223 h 1173269"/>
                <a:gd name="connsiteX21" fmla="*/ 33206 w 1051515"/>
                <a:gd name="connsiteY21" fmla="*/ 1176856 h 1173269"/>
                <a:gd name="connsiteX22" fmla="*/ 6088 w 1051515"/>
                <a:gd name="connsiteY22" fmla="*/ 1171322 h 1173269"/>
                <a:gd name="connsiteX23" fmla="*/ 0 w 1051515"/>
                <a:gd name="connsiteY23" fmla="*/ 1160807 h 1173269"/>
                <a:gd name="connsiteX24" fmla="*/ 9962 w 1051515"/>
                <a:gd name="connsiteY24" fmla="*/ 1154719 h 1173269"/>
                <a:gd name="connsiteX25" fmla="*/ 297745 w 1051515"/>
                <a:gd name="connsiteY25" fmla="*/ 1025770 h 1173269"/>
                <a:gd name="connsiteX26" fmla="*/ 410644 w 1051515"/>
                <a:gd name="connsiteY26" fmla="*/ 851440 h 1173269"/>
                <a:gd name="connsiteX27" fmla="*/ 506388 w 1051515"/>
                <a:gd name="connsiteY27" fmla="*/ 666041 h 1173269"/>
                <a:gd name="connsiteX28" fmla="*/ 624268 w 1051515"/>
                <a:gd name="connsiteY28" fmla="*/ 441349 h 1173269"/>
                <a:gd name="connsiteX29" fmla="*/ 636997 w 1051515"/>
                <a:gd name="connsiteY29" fmla="*/ 412571 h 1173269"/>
                <a:gd name="connsiteX30" fmla="*/ 743255 w 1051515"/>
                <a:gd name="connsiteY30" fmla="*/ 371617 h 1173269"/>
                <a:gd name="connsiteX31" fmla="*/ 751003 w 1051515"/>
                <a:gd name="connsiteY31" fmla="*/ 369403 h 1173269"/>
                <a:gd name="connsiteX32" fmla="*/ 1002260 w 1051515"/>
                <a:gd name="connsiteY32" fmla="*/ 120360 h 1173269"/>
                <a:gd name="connsiteX33" fmla="*/ 1044874 w 1051515"/>
                <a:gd name="connsiteY33" fmla="*/ 34025 h 1173269"/>
                <a:gd name="connsiteX34" fmla="*/ 1019970 w 1051515"/>
                <a:gd name="connsiteY34" fmla="*/ 8014 h 1173269"/>
                <a:gd name="connsiteX35" fmla="*/ 995619 w 1051515"/>
                <a:gd name="connsiteY35" fmla="*/ 15209 h 1173269"/>
                <a:gd name="connsiteX36" fmla="*/ 940276 w 1051515"/>
                <a:gd name="connsiteY36" fmla="*/ 59483 h 1173269"/>
                <a:gd name="connsiteX37" fmla="*/ 786423 w 1051515"/>
                <a:gd name="connsiteY37" fmla="*/ 289710 h 1173269"/>
                <a:gd name="connsiteX38" fmla="*/ 743255 w 1051515"/>
                <a:gd name="connsiteY38" fmla="*/ 371617 h 1173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051515" h="1173269">
                  <a:moveTo>
                    <a:pt x="636997" y="412571"/>
                  </a:moveTo>
                  <a:cubicBezTo>
                    <a:pt x="611539" y="412571"/>
                    <a:pt x="588849" y="412571"/>
                    <a:pt x="566158" y="412571"/>
                  </a:cubicBezTo>
                  <a:cubicBezTo>
                    <a:pt x="565605" y="410910"/>
                    <a:pt x="565051" y="409804"/>
                    <a:pt x="565051" y="408143"/>
                  </a:cubicBezTo>
                  <a:cubicBezTo>
                    <a:pt x="570032" y="406483"/>
                    <a:pt x="574459" y="403162"/>
                    <a:pt x="579440" y="403162"/>
                  </a:cubicBezTo>
                  <a:cubicBezTo>
                    <a:pt x="596596" y="402056"/>
                    <a:pt x="614306" y="402056"/>
                    <a:pt x="631463" y="401502"/>
                  </a:cubicBezTo>
                  <a:cubicBezTo>
                    <a:pt x="641424" y="401502"/>
                    <a:pt x="646959" y="397628"/>
                    <a:pt x="652493" y="388220"/>
                  </a:cubicBezTo>
                  <a:cubicBezTo>
                    <a:pt x="697874" y="309080"/>
                    <a:pt x="747129" y="232706"/>
                    <a:pt x="809113" y="165188"/>
                  </a:cubicBezTo>
                  <a:cubicBezTo>
                    <a:pt x="845086" y="125894"/>
                    <a:pt x="882166" y="87708"/>
                    <a:pt x="920352" y="50628"/>
                  </a:cubicBezTo>
                  <a:cubicBezTo>
                    <a:pt x="945257" y="26831"/>
                    <a:pt x="974035" y="8014"/>
                    <a:pt x="1008901" y="1373"/>
                  </a:cubicBezTo>
                  <a:cubicBezTo>
                    <a:pt x="1034912" y="-3608"/>
                    <a:pt x="1047088" y="4694"/>
                    <a:pt x="1051515" y="30705"/>
                  </a:cubicBezTo>
                  <a:cubicBezTo>
                    <a:pt x="1058156" y="71659"/>
                    <a:pt x="1039893" y="105418"/>
                    <a:pt x="1018309" y="136963"/>
                  </a:cubicBezTo>
                  <a:cubicBezTo>
                    <a:pt x="959092" y="222191"/>
                    <a:pt x="882719" y="289710"/>
                    <a:pt x="799705" y="351140"/>
                  </a:cubicBezTo>
                  <a:cubicBezTo>
                    <a:pt x="779228" y="366083"/>
                    <a:pt x="758751" y="381025"/>
                    <a:pt x="735507" y="397628"/>
                  </a:cubicBezTo>
                  <a:cubicBezTo>
                    <a:pt x="763732" y="397628"/>
                    <a:pt x="789190" y="397628"/>
                    <a:pt x="814648" y="397628"/>
                  </a:cubicBezTo>
                  <a:cubicBezTo>
                    <a:pt x="815201" y="399288"/>
                    <a:pt x="815201" y="400949"/>
                    <a:pt x="815755" y="402056"/>
                  </a:cubicBezTo>
                  <a:cubicBezTo>
                    <a:pt x="810220" y="403716"/>
                    <a:pt x="804686" y="406483"/>
                    <a:pt x="799152" y="407037"/>
                  </a:cubicBezTo>
                  <a:cubicBezTo>
                    <a:pt x="780335" y="408143"/>
                    <a:pt x="760965" y="409804"/>
                    <a:pt x="741595" y="409250"/>
                  </a:cubicBezTo>
                  <a:cubicBezTo>
                    <a:pt x="727206" y="408697"/>
                    <a:pt x="720565" y="414231"/>
                    <a:pt x="714477" y="426960"/>
                  </a:cubicBezTo>
                  <a:cubicBezTo>
                    <a:pt x="655813" y="543733"/>
                    <a:pt x="598257" y="661614"/>
                    <a:pt x="536826" y="776727"/>
                  </a:cubicBezTo>
                  <a:cubicBezTo>
                    <a:pt x="493105" y="858634"/>
                    <a:pt x="436656" y="932794"/>
                    <a:pt x="371351" y="999206"/>
                  </a:cubicBezTo>
                  <a:cubicBezTo>
                    <a:pt x="317115" y="1053995"/>
                    <a:pt x="259005" y="1104357"/>
                    <a:pt x="188720" y="1139223"/>
                  </a:cubicBezTo>
                  <a:cubicBezTo>
                    <a:pt x="140017" y="1163574"/>
                    <a:pt x="87995" y="1177410"/>
                    <a:pt x="33206" y="1176856"/>
                  </a:cubicBezTo>
                  <a:cubicBezTo>
                    <a:pt x="24351" y="1176856"/>
                    <a:pt x="14943" y="1174643"/>
                    <a:pt x="6088" y="1171322"/>
                  </a:cubicBezTo>
                  <a:cubicBezTo>
                    <a:pt x="2767" y="1170215"/>
                    <a:pt x="0" y="1164127"/>
                    <a:pt x="0" y="1160807"/>
                  </a:cubicBezTo>
                  <a:cubicBezTo>
                    <a:pt x="0" y="1158593"/>
                    <a:pt x="6641" y="1154166"/>
                    <a:pt x="9962" y="1154719"/>
                  </a:cubicBezTo>
                  <a:cubicBezTo>
                    <a:pt x="135590" y="1177963"/>
                    <a:pt x="220265" y="1109891"/>
                    <a:pt x="297745" y="1025770"/>
                  </a:cubicBezTo>
                  <a:cubicBezTo>
                    <a:pt x="345340" y="973748"/>
                    <a:pt x="378546" y="912870"/>
                    <a:pt x="410644" y="851440"/>
                  </a:cubicBezTo>
                  <a:cubicBezTo>
                    <a:pt x="442743" y="790009"/>
                    <a:pt x="474289" y="728025"/>
                    <a:pt x="506388" y="666041"/>
                  </a:cubicBezTo>
                  <a:cubicBezTo>
                    <a:pt x="545681" y="591328"/>
                    <a:pt x="584975" y="516615"/>
                    <a:pt x="624268" y="441349"/>
                  </a:cubicBezTo>
                  <a:cubicBezTo>
                    <a:pt x="628142" y="433048"/>
                    <a:pt x="632016" y="424193"/>
                    <a:pt x="636997" y="412571"/>
                  </a:cubicBezTo>
                  <a:close/>
                  <a:moveTo>
                    <a:pt x="743255" y="371617"/>
                  </a:moveTo>
                  <a:cubicBezTo>
                    <a:pt x="748236" y="370510"/>
                    <a:pt x="749896" y="370510"/>
                    <a:pt x="751003" y="369403"/>
                  </a:cubicBezTo>
                  <a:cubicBezTo>
                    <a:pt x="845640" y="297457"/>
                    <a:pt x="931421" y="216104"/>
                    <a:pt x="1002260" y="120360"/>
                  </a:cubicBezTo>
                  <a:cubicBezTo>
                    <a:pt x="1021630" y="94349"/>
                    <a:pt x="1040447" y="67784"/>
                    <a:pt x="1044874" y="34025"/>
                  </a:cubicBezTo>
                  <a:cubicBezTo>
                    <a:pt x="1047088" y="16316"/>
                    <a:pt x="1037679" y="5800"/>
                    <a:pt x="1019970" y="8014"/>
                  </a:cubicBezTo>
                  <a:cubicBezTo>
                    <a:pt x="1011668" y="9121"/>
                    <a:pt x="1002260" y="10781"/>
                    <a:pt x="995619" y="15209"/>
                  </a:cubicBezTo>
                  <a:cubicBezTo>
                    <a:pt x="976249" y="29044"/>
                    <a:pt x="956879" y="42880"/>
                    <a:pt x="940276" y="59483"/>
                  </a:cubicBezTo>
                  <a:cubicBezTo>
                    <a:pt x="874972" y="126448"/>
                    <a:pt x="830697" y="208355"/>
                    <a:pt x="786423" y="289710"/>
                  </a:cubicBezTo>
                  <a:cubicBezTo>
                    <a:pt x="772034" y="316828"/>
                    <a:pt x="758198" y="342839"/>
                    <a:pt x="743255" y="371617"/>
                  </a:cubicBezTo>
                  <a:close/>
                </a:path>
              </a:pathLst>
            </a:custGeom>
            <a:solidFill>
              <a:schemeClr val="accent1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91">
              <a:extLst>
                <a:ext uri="{FF2B5EF4-FFF2-40B4-BE49-F238E27FC236}">
                  <a16:creationId xmlns:a16="http://schemas.microsoft.com/office/drawing/2014/main" id="{4EA109FD-461D-43A4-BD54-7D88EAFA8E6A}"/>
                </a:ext>
              </a:extLst>
            </p:cNvPr>
            <p:cNvSpPr/>
            <p:nvPr/>
          </p:nvSpPr>
          <p:spPr>
            <a:xfrm>
              <a:off x="10460768" y="1231805"/>
              <a:ext cx="683571" cy="762722"/>
            </a:xfrm>
            <a:custGeom>
              <a:avLst/>
              <a:gdLst>
                <a:gd name="connsiteX0" fmla="*/ 855048 w 1051515"/>
                <a:gd name="connsiteY0" fmla="*/ 401400 h 1173269"/>
                <a:gd name="connsiteX1" fmla="*/ 840105 w 1051515"/>
                <a:gd name="connsiteY1" fmla="*/ 405827 h 1173269"/>
                <a:gd name="connsiteX2" fmla="*/ 739381 w 1051515"/>
                <a:gd name="connsiteY2" fmla="*/ 408594 h 1173269"/>
                <a:gd name="connsiteX3" fmla="*/ 721672 w 1051515"/>
                <a:gd name="connsiteY3" fmla="*/ 420216 h 1173269"/>
                <a:gd name="connsiteX4" fmla="*/ 636997 w 1051515"/>
                <a:gd name="connsiteY4" fmla="*/ 592886 h 1173269"/>
                <a:gd name="connsiteX5" fmla="*/ 572246 w 1051515"/>
                <a:gd name="connsiteY5" fmla="*/ 719068 h 1173269"/>
                <a:gd name="connsiteX6" fmla="*/ 448831 w 1051515"/>
                <a:gd name="connsiteY6" fmla="*/ 905574 h 1173269"/>
                <a:gd name="connsiteX7" fmla="*/ 214177 w 1051515"/>
                <a:gd name="connsiteY7" fmla="*/ 1121411 h 1173269"/>
                <a:gd name="connsiteX8" fmla="*/ 39294 w 1051515"/>
                <a:gd name="connsiteY8" fmla="*/ 1175647 h 1173269"/>
                <a:gd name="connsiteX9" fmla="*/ 8301 w 1051515"/>
                <a:gd name="connsiteY9" fmla="*/ 1171220 h 1173269"/>
                <a:gd name="connsiteX10" fmla="*/ 0 w 1051515"/>
                <a:gd name="connsiteY10" fmla="*/ 1158490 h 1173269"/>
                <a:gd name="connsiteX11" fmla="*/ 12729 w 1051515"/>
                <a:gd name="connsiteY11" fmla="*/ 1154063 h 1173269"/>
                <a:gd name="connsiteX12" fmla="*/ 197574 w 1051515"/>
                <a:gd name="connsiteY12" fmla="*/ 1112003 h 1173269"/>
                <a:gd name="connsiteX13" fmla="*/ 392935 w 1051515"/>
                <a:gd name="connsiteY13" fmla="*/ 882330 h 1173269"/>
                <a:gd name="connsiteX14" fmla="*/ 478716 w 1051515"/>
                <a:gd name="connsiteY14" fmla="*/ 725156 h 1173269"/>
                <a:gd name="connsiteX15" fmla="*/ 523544 w 1051515"/>
                <a:gd name="connsiteY15" fmla="*/ 637161 h 1173269"/>
                <a:gd name="connsiteX16" fmla="*/ 633123 w 1051515"/>
                <a:gd name="connsiteY16" fmla="*/ 427964 h 1173269"/>
                <a:gd name="connsiteX17" fmla="*/ 640871 w 1051515"/>
                <a:gd name="connsiteY17" fmla="*/ 411361 h 1173269"/>
                <a:gd name="connsiteX18" fmla="*/ 604345 w 1051515"/>
                <a:gd name="connsiteY18" fmla="*/ 403060 h 1173269"/>
                <a:gd name="connsiteX19" fmla="*/ 604345 w 1051515"/>
                <a:gd name="connsiteY19" fmla="*/ 396419 h 1173269"/>
                <a:gd name="connsiteX20" fmla="*/ 623161 w 1051515"/>
                <a:gd name="connsiteY20" fmla="*/ 396972 h 1173269"/>
                <a:gd name="connsiteX21" fmla="*/ 663008 w 1051515"/>
                <a:gd name="connsiteY21" fmla="*/ 376495 h 1173269"/>
                <a:gd name="connsiteX22" fmla="*/ 886593 w 1051515"/>
                <a:gd name="connsiteY22" fmla="*/ 82625 h 1173269"/>
                <a:gd name="connsiteX23" fmla="*/ 981783 w 1051515"/>
                <a:gd name="connsiteY23" fmla="*/ 10679 h 1173269"/>
                <a:gd name="connsiteX24" fmla="*/ 1021630 w 1051515"/>
                <a:gd name="connsiteY24" fmla="*/ 163 h 1173269"/>
                <a:gd name="connsiteX25" fmla="*/ 1054836 w 1051515"/>
                <a:gd name="connsiteY25" fmla="*/ 29495 h 1173269"/>
                <a:gd name="connsiteX26" fmla="*/ 1033805 w 1051515"/>
                <a:gd name="connsiteY26" fmla="*/ 110296 h 1173269"/>
                <a:gd name="connsiteX27" fmla="*/ 912051 w 1051515"/>
                <a:gd name="connsiteY27" fmla="*/ 256401 h 1173269"/>
                <a:gd name="connsiteX28" fmla="*/ 742702 w 1051515"/>
                <a:gd name="connsiteY28" fmla="*/ 391991 h 1173269"/>
                <a:gd name="connsiteX29" fmla="*/ 738828 w 1051515"/>
                <a:gd name="connsiteY29" fmla="*/ 396972 h 1173269"/>
                <a:gd name="connsiteX30" fmla="*/ 853941 w 1051515"/>
                <a:gd name="connsiteY30" fmla="*/ 396972 h 1173269"/>
                <a:gd name="connsiteX31" fmla="*/ 855048 w 1051515"/>
                <a:gd name="connsiteY31" fmla="*/ 401400 h 1173269"/>
                <a:gd name="connsiteX32" fmla="*/ 748789 w 1051515"/>
                <a:gd name="connsiteY32" fmla="*/ 368194 h 1173269"/>
                <a:gd name="connsiteX33" fmla="*/ 751003 w 1051515"/>
                <a:gd name="connsiteY33" fmla="*/ 370408 h 1173269"/>
                <a:gd name="connsiteX34" fmla="*/ 761519 w 1051515"/>
                <a:gd name="connsiteY34" fmla="*/ 363213 h 1173269"/>
                <a:gd name="connsiteX35" fmla="*/ 932528 w 1051515"/>
                <a:gd name="connsiteY35" fmla="*/ 204932 h 1173269"/>
                <a:gd name="connsiteX36" fmla="*/ 1037679 w 1051515"/>
                <a:gd name="connsiteY36" fmla="*/ 63255 h 1173269"/>
                <a:gd name="connsiteX37" fmla="*/ 1037679 w 1051515"/>
                <a:gd name="connsiteY37" fmla="*/ 11786 h 1173269"/>
                <a:gd name="connsiteX38" fmla="*/ 989531 w 1051515"/>
                <a:gd name="connsiteY38" fmla="*/ 19534 h 1173269"/>
                <a:gd name="connsiteX39" fmla="*/ 911498 w 1051515"/>
                <a:gd name="connsiteY39" fmla="*/ 95353 h 1173269"/>
                <a:gd name="connsiteX40" fmla="*/ 800812 w 1051515"/>
                <a:gd name="connsiteY40" fmla="*/ 269684 h 1173269"/>
                <a:gd name="connsiteX41" fmla="*/ 748789 w 1051515"/>
                <a:gd name="connsiteY41" fmla="*/ 368194 h 1173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051515" h="1173269">
                  <a:moveTo>
                    <a:pt x="855048" y="401400"/>
                  </a:moveTo>
                  <a:cubicBezTo>
                    <a:pt x="850067" y="403060"/>
                    <a:pt x="845086" y="405827"/>
                    <a:pt x="840105" y="405827"/>
                  </a:cubicBezTo>
                  <a:cubicBezTo>
                    <a:pt x="806346" y="406934"/>
                    <a:pt x="772587" y="406934"/>
                    <a:pt x="739381" y="408594"/>
                  </a:cubicBezTo>
                  <a:cubicBezTo>
                    <a:pt x="733293" y="409148"/>
                    <a:pt x="724439" y="414682"/>
                    <a:pt x="721672" y="420216"/>
                  </a:cubicBezTo>
                  <a:cubicBezTo>
                    <a:pt x="692893" y="477773"/>
                    <a:pt x="665222" y="535329"/>
                    <a:pt x="636997" y="592886"/>
                  </a:cubicBezTo>
                  <a:cubicBezTo>
                    <a:pt x="615966" y="634947"/>
                    <a:pt x="596596" y="678668"/>
                    <a:pt x="572246" y="719068"/>
                  </a:cubicBezTo>
                  <a:cubicBezTo>
                    <a:pt x="533506" y="782712"/>
                    <a:pt x="493105" y="845250"/>
                    <a:pt x="448831" y="905574"/>
                  </a:cubicBezTo>
                  <a:cubicBezTo>
                    <a:pt x="385187" y="992462"/>
                    <a:pt x="304386" y="1062747"/>
                    <a:pt x="214177" y="1121411"/>
                  </a:cubicBezTo>
                  <a:cubicBezTo>
                    <a:pt x="161048" y="1155723"/>
                    <a:pt x="103491" y="1176754"/>
                    <a:pt x="39294" y="1175647"/>
                  </a:cubicBezTo>
                  <a:cubicBezTo>
                    <a:pt x="28778" y="1175647"/>
                    <a:pt x="18263" y="1173987"/>
                    <a:pt x="8301" y="1171220"/>
                  </a:cubicBezTo>
                  <a:cubicBezTo>
                    <a:pt x="4427" y="1170113"/>
                    <a:pt x="2767" y="1162918"/>
                    <a:pt x="0" y="1158490"/>
                  </a:cubicBezTo>
                  <a:cubicBezTo>
                    <a:pt x="4427" y="1156830"/>
                    <a:pt x="9408" y="1152956"/>
                    <a:pt x="12729" y="1154063"/>
                  </a:cubicBezTo>
                  <a:cubicBezTo>
                    <a:pt x="81907" y="1172326"/>
                    <a:pt x="142231" y="1151296"/>
                    <a:pt x="197574" y="1112003"/>
                  </a:cubicBezTo>
                  <a:cubicBezTo>
                    <a:pt x="282249" y="1052232"/>
                    <a:pt x="343680" y="972538"/>
                    <a:pt x="392935" y="882330"/>
                  </a:cubicBezTo>
                  <a:cubicBezTo>
                    <a:pt x="421713" y="830307"/>
                    <a:pt x="450491" y="777731"/>
                    <a:pt x="478716" y="725156"/>
                  </a:cubicBezTo>
                  <a:cubicBezTo>
                    <a:pt x="494212" y="695824"/>
                    <a:pt x="508601" y="665939"/>
                    <a:pt x="523544" y="637161"/>
                  </a:cubicBezTo>
                  <a:cubicBezTo>
                    <a:pt x="560070" y="567428"/>
                    <a:pt x="596596" y="497696"/>
                    <a:pt x="633123" y="427964"/>
                  </a:cubicBezTo>
                  <a:cubicBezTo>
                    <a:pt x="635890" y="422983"/>
                    <a:pt x="637550" y="418002"/>
                    <a:pt x="640871" y="411361"/>
                  </a:cubicBezTo>
                  <a:cubicBezTo>
                    <a:pt x="627589" y="408041"/>
                    <a:pt x="615966" y="405827"/>
                    <a:pt x="604345" y="403060"/>
                  </a:cubicBezTo>
                  <a:cubicBezTo>
                    <a:pt x="604345" y="400846"/>
                    <a:pt x="604345" y="398632"/>
                    <a:pt x="604345" y="396419"/>
                  </a:cubicBezTo>
                  <a:cubicBezTo>
                    <a:pt x="610432" y="396419"/>
                    <a:pt x="617627" y="394758"/>
                    <a:pt x="623161" y="396972"/>
                  </a:cubicBezTo>
                  <a:cubicBezTo>
                    <a:pt x="644192" y="404167"/>
                    <a:pt x="653046" y="394205"/>
                    <a:pt x="663008" y="376495"/>
                  </a:cubicBezTo>
                  <a:cubicBezTo>
                    <a:pt x="723885" y="268023"/>
                    <a:pt x="797491" y="169513"/>
                    <a:pt x="886593" y="82625"/>
                  </a:cubicBezTo>
                  <a:cubicBezTo>
                    <a:pt x="914818" y="54953"/>
                    <a:pt x="949131" y="32816"/>
                    <a:pt x="981783" y="10679"/>
                  </a:cubicBezTo>
                  <a:cubicBezTo>
                    <a:pt x="992298" y="3484"/>
                    <a:pt x="1007795" y="1270"/>
                    <a:pt x="1021630" y="163"/>
                  </a:cubicBezTo>
                  <a:cubicBezTo>
                    <a:pt x="1042107" y="-1497"/>
                    <a:pt x="1052622" y="9572"/>
                    <a:pt x="1054836" y="29495"/>
                  </a:cubicBezTo>
                  <a:cubicBezTo>
                    <a:pt x="1058156" y="59380"/>
                    <a:pt x="1048195" y="85945"/>
                    <a:pt x="1033805" y="110296"/>
                  </a:cubicBezTo>
                  <a:cubicBezTo>
                    <a:pt x="1001707" y="166192"/>
                    <a:pt x="960199" y="214894"/>
                    <a:pt x="912051" y="256401"/>
                  </a:cubicBezTo>
                  <a:cubicBezTo>
                    <a:pt x="857262" y="303443"/>
                    <a:pt x="799152" y="347164"/>
                    <a:pt x="742702" y="391991"/>
                  </a:cubicBezTo>
                  <a:cubicBezTo>
                    <a:pt x="741595" y="393098"/>
                    <a:pt x="741042" y="394205"/>
                    <a:pt x="738828" y="396972"/>
                  </a:cubicBezTo>
                  <a:cubicBezTo>
                    <a:pt x="778121" y="396972"/>
                    <a:pt x="815755" y="396972"/>
                    <a:pt x="853941" y="396972"/>
                  </a:cubicBezTo>
                  <a:cubicBezTo>
                    <a:pt x="853941" y="398632"/>
                    <a:pt x="854495" y="400293"/>
                    <a:pt x="855048" y="401400"/>
                  </a:cubicBezTo>
                  <a:close/>
                  <a:moveTo>
                    <a:pt x="748789" y="368194"/>
                  </a:moveTo>
                  <a:cubicBezTo>
                    <a:pt x="749343" y="368747"/>
                    <a:pt x="750450" y="369854"/>
                    <a:pt x="751003" y="370408"/>
                  </a:cubicBezTo>
                  <a:cubicBezTo>
                    <a:pt x="754324" y="368194"/>
                    <a:pt x="758751" y="365980"/>
                    <a:pt x="761519" y="363213"/>
                  </a:cubicBezTo>
                  <a:cubicBezTo>
                    <a:pt x="818522" y="310637"/>
                    <a:pt x="877185" y="259168"/>
                    <a:pt x="932528" y="204932"/>
                  </a:cubicBezTo>
                  <a:cubicBezTo>
                    <a:pt x="974589" y="163425"/>
                    <a:pt x="1011668" y="117491"/>
                    <a:pt x="1037679" y="63255"/>
                  </a:cubicBezTo>
                  <a:cubicBezTo>
                    <a:pt x="1048748" y="40564"/>
                    <a:pt x="1049855" y="18980"/>
                    <a:pt x="1037679" y="11786"/>
                  </a:cubicBezTo>
                  <a:cubicBezTo>
                    <a:pt x="1020523" y="1270"/>
                    <a:pt x="1002260" y="8465"/>
                    <a:pt x="989531" y="19534"/>
                  </a:cubicBezTo>
                  <a:cubicBezTo>
                    <a:pt x="961860" y="43331"/>
                    <a:pt x="932528" y="66575"/>
                    <a:pt x="911498" y="95353"/>
                  </a:cubicBezTo>
                  <a:cubicBezTo>
                    <a:pt x="871651" y="151250"/>
                    <a:pt x="836232" y="210467"/>
                    <a:pt x="800812" y="269684"/>
                  </a:cubicBezTo>
                  <a:cubicBezTo>
                    <a:pt x="781995" y="301782"/>
                    <a:pt x="765946" y="335542"/>
                    <a:pt x="748789" y="368194"/>
                  </a:cubicBezTo>
                  <a:close/>
                </a:path>
              </a:pathLst>
            </a:custGeom>
            <a:solidFill>
              <a:schemeClr val="accent1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94">
              <a:extLst>
                <a:ext uri="{FF2B5EF4-FFF2-40B4-BE49-F238E27FC236}">
                  <a16:creationId xmlns:a16="http://schemas.microsoft.com/office/drawing/2014/main" id="{DB4B9BB1-ABE3-47E3-A585-FEB619325DCE}"/>
                </a:ext>
              </a:extLst>
            </p:cNvPr>
            <p:cNvSpPr/>
            <p:nvPr/>
          </p:nvSpPr>
          <p:spPr>
            <a:xfrm>
              <a:off x="10961662" y="1482477"/>
              <a:ext cx="269831" cy="269831"/>
            </a:xfrm>
            <a:custGeom>
              <a:avLst/>
              <a:gdLst>
                <a:gd name="connsiteX0" fmla="*/ 418258 w 415071"/>
                <a:gd name="connsiteY0" fmla="*/ 161904 h 415071"/>
                <a:gd name="connsiteX1" fmla="*/ 412723 w 415071"/>
                <a:gd name="connsiteY1" fmla="*/ 176293 h 415071"/>
                <a:gd name="connsiteX2" fmla="*/ 247248 w 415071"/>
                <a:gd name="connsiteY2" fmla="*/ 362798 h 415071"/>
                <a:gd name="connsiteX3" fmla="*/ 113318 w 415071"/>
                <a:gd name="connsiteY3" fmla="*/ 417588 h 415071"/>
                <a:gd name="connsiteX4" fmla="*/ 972 w 415071"/>
                <a:gd name="connsiteY4" fmla="*/ 308562 h 415071"/>
                <a:gd name="connsiteX5" fmla="*/ 75132 w 415071"/>
                <a:gd name="connsiteY5" fmla="*/ 127591 h 415071"/>
                <a:gd name="connsiteX6" fmla="*/ 287648 w 415071"/>
                <a:gd name="connsiteY6" fmla="*/ 6390 h 415071"/>
                <a:gd name="connsiteX7" fmla="*/ 330263 w 415071"/>
                <a:gd name="connsiteY7" fmla="*/ 302 h 415071"/>
                <a:gd name="connsiteX8" fmla="*/ 387819 w 415071"/>
                <a:gd name="connsiteY8" fmla="*/ 29634 h 415071"/>
                <a:gd name="connsiteX9" fmla="*/ 384499 w 415071"/>
                <a:gd name="connsiteY9" fmla="*/ 91065 h 415071"/>
                <a:gd name="connsiteX10" fmla="*/ 293183 w 415071"/>
                <a:gd name="connsiteY10" fmla="*/ 159690 h 415071"/>
                <a:gd name="connsiteX11" fmla="*/ 114425 w 415071"/>
                <a:gd name="connsiteY11" fmla="*/ 215586 h 415071"/>
                <a:gd name="connsiteX12" fmla="*/ 97269 w 415071"/>
                <a:gd name="connsiteY12" fmla="*/ 229422 h 415071"/>
                <a:gd name="connsiteX13" fmla="*/ 61849 w 415071"/>
                <a:gd name="connsiteY13" fmla="*/ 319077 h 415071"/>
                <a:gd name="connsiteX14" fmla="*/ 152058 w 415071"/>
                <a:gd name="connsiteY14" fmla="*/ 401538 h 415071"/>
                <a:gd name="connsiteX15" fmla="*/ 249462 w 415071"/>
                <a:gd name="connsiteY15" fmla="*/ 346749 h 415071"/>
                <a:gd name="connsiteX16" fmla="*/ 395014 w 415071"/>
                <a:gd name="connsiteY16" fmla="*/ 179060 h 415071"/>
                <a:gd name="connsiteX17" fmla="*/ 412170 w 415071"/>
                <a:gd name="connsiteY17" fmla="*/ 158583 h 415071"/>
                <a:gd name="connsiteX18" fmla="*/ 418258 w 415071"/>
                <a:gd name="connsiteY18" fmla="*/ 161904 h 415071"/>
                <a:gd name="connsiteX19" fmla="*/ 114425 w 415071"/>
                <a:gd name="connsiteY19" fmla="*/ 202304 h 415071"/>
                <a:gd name="connsiteX20" fmla="*/ 126601 w 415071"/>
                <a:gd name="connsiteY20" fmla="*/ 200644 h 415071"/>
                <a:gd name="connsiteX21" fmla="*/ 314767 w 415071"/>
                <a:gd name="connsiteY21" fmla="*/ 96599 h 415071"/>
                <a:gd name="connsiteX22" fmla="*/ 352400 w 415071"/>
                <a:gd name="connsiteY22" fmla="*/ 34061 h 415071"/>
                <a:gd name="connsiteX23" fmla="*/ 331369 w 415071"/>
                <a:gd name="connsiteY23" fmla="*/ 8604 h 415071"/>
                <a:gd name="connsiteX24" fmla="*/ 305912 w 415071"/>
                <a:gd name="connsiteY24" fmla="*/ 13585 h 415071"/>
                <a:gd name="connsiteX25" fmla="*/ 247248 w 415071"/>
                <a:gd name="connsiteY25" fmla="*/ 49557 h 415071"/>
                <a:gd name="connsiteX26" fmla="*/ 114425 w 415071"/>
                <a:gd name="connsiteY26" fmla="*/ 202304 h 415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15071" h="415071">
                  <a:moveTo>
                    <a:pt x="418258" y="161904"/>
                  </a:moveTo>
                  <a:cubicBezTo>
                    <a:pt x="416597" y="166884"/>
                    <a:pt x="415490" y="172419"/>
                    <a:pt x="412723" y="176293"/>
                  </a:cubicBezTo>
                  <a:cubicBezTo>
                    <a:pt x="362361" y="242704"/>
                    <a:pt x="313106" y="310223"/>
                    <a:pt x="247248" y="362798"/>
                  </a:cubicBezTo>
                  <a:cubicBezTo>
                    <a:pt x="208508" y="393790"/>
                    <a:pt x="165894" y="418694"/>
                    <a:pt x="113318" y="417588"/>
                  </a:cubicBezTo>
                  <a:cubicBezTo>
                    <a:pt x="52441" y="415927"/>
                    <a:pt x="5953" y="368886"/>
                    <a:pt x="972" y="308562"/>
                  </a:cubicBezTo>
                  <a:cubicBezTo>
                    <a:pt x="-5669" y="234956"/>
                    <a:pt x="22002" y="176293"/>
                    <a:pt x="75132" y="127591"/>
                  </a:cubicBezTo>
                  <a:cubicBezTo>
                    <a:pt x="137116" y="71141"/>
                    <a:pt x="207401" y="29634"/>
                    <a:pt x="287648" y="6390"/>
                  </a:cubicBezTo>
                  <a:cubicBezTo>
                    <a:pt x="301484" y="2516"/>
                    <a:pt x="315873" y="1409"/>
                    <a:pt x="330263" y="302"/>
                  </a:cubicBezTo>
                  <a:cubicBezTo>
                    <a:pt x="355167" y="-1911"/>
                    <a:pt x="375644" y="8050"/>
                    <a:pt x="387819" y="29634"/>
                  </a:cubicBezTo>
                  <a:cubicBezTo>
                    <a:pt x="399441" y="49557"/>
                    <a:pt x="396120" y="71695"/>
                    <a:pt x="384499" y="91065"/>
                  </a:cubicBezTo>
                  <a:cubicBezTo>
                    <a:pt x="364022" y="126484"/>
                    <a:pt x="330263" y="146961"/>
                    <a:pt x="293183" y="159690"/>
                  </a:cubicBezTo>
                  <a:cubicBezTo>
                    <a:pt x="233966" y="180167"/>
                    <a:pt x="173642" y="196770"/>
                    <a:pt x="114425" y="215586"/>
                  </a:cubicBezTo>
                  <a:cubicBezTo>
                    <a:pt x="107784" y="217800"/>
                    <a:pt x="99483" y="223334"/>
                    <a:pt x="97269" y="229422"/>
                  </a:cubicBezTo>
                  <a:cubicBezTo>
                    <a:pt x="84540" y="258754"/>
                    <a:pt x="69597" y="288085"/>
                    <a:pt x="61849" y="319077"/>
                  </a:cubicBezTo>
                  <a:cubicBezTo>
                    <a:pt x="43586" y="392130"/>
                    <a:pt x="88414" y="415374"/>
                    <a:pt x="152058" y="401538"/>
                  </a:cubicBezTo>
                  <a:cubicBezTo>
                    <a:pt x="189691" y="393237"/>
                    <a:pt x="221237" y="371653"/>
                    <a:pt x="249462" y="346749"/>
                  </a:cubicBezTo>
                  <a:cubicBezTo>
                    <a:pt x="304805" y="296940"/>
                    <a:pt x="352400" y="239937"/>
                    <a:pt x="395014" y="179060"/>
                  </a:cubicBezTo>
                  <a:cubicBezTo>
                    <a:pt x="399994" y="171865"/>
                    <a:pt x="406636" y="165778"/>
                    <a:pt x="412170" y="158583"/>
                  </a:cubicBezTo>
                  <a:cubicBezTo>
                    <a:pt x="414384" y="159690"/>
                    <a:pt x="416044" y="160797"/>
                    <a:pt x="418258" y="161904"/>
                  </a:cubicBezTo>
                  <a:close/>
                  <a:moveTo>
                    <a:pt x="114425" y="202304"/>
                  </a:moveTo>
                  <a:cubicBezTo>
                    <a:pt x="121066" y="201750"/>
                    <a:pt x="123834" y="201750"/>
                    <a:pt x="126601" y="200644"/>
                  </a:cubicBezTo>
                  <a:cubicBezTo>
                    <a:pt x="196333" y="178506"/>
                    <a:pt x="261637" y="147514"/>
                    <a:pt x="314767" y="96599"/>
                  </a:cubicBezTo>
                  <a:cubicBezTo>
                    <a:pt x="332476" y="79443"/>
                    <a:pt x="349633" y="60626"/>
                    <a:pt x="352400" y="34061"/>
                  </a:cubicBezTo>
                  <a:cubicBezTo>
                    <a:pt x="354613" y="16352"/>
                    <a:pt x="348526" y="8050"/>
                    <a:pt x="331369" y="8604"/>
                  </a:cubicBezTo>
                  <a:cubicBezTo>
                    <a:pt x="323068" y="8604"/>
                    <a:pt x="313660" y="9711"/>
                    <a:pt x="305912" y="13585"/>
                  </a:cubicBezTo>
                  <a:cubicBezTo>
                    <a:pt x="285988" y="24653"/>
                    <a:pt x="265511" y="35722"/>
                    <a:pt x="247248" y="49557"/>
                  </a:cubicBezTo>
                  <a:cubicBezTo>
                    <a:pt x="195226" y="91618"/>
                    <a:pt x="152612" y="142534"/>
                    <a:pt x="114425" y="202304"/>
                  </a:cubicBezTo>
                  <a:close/>
                </a:path>
              </a:pathLst>
            </a:custGeom>
            <a:solidFill>
              <a:schemeClr val="accent1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95">
              <a:extLst>
                <a:ext uri="{FF2B5EF4-FFF2-40B4-BE49-F238E27FC236}">
                  <a16:creationId xmlns:a16="http://schemas.microsoft.com/office/drawing/2014/main" id="{A0A7A24A-330A-49EC-AF81-057109A9F39A}"/>
                </a:ext>
              </a:extLst>
            </p:cNvPr>
            <p:cNvSpPr/>
            <p:nvPr/>
          </p:nvSpPr>
          <p:spPr>
            <a:xfrm>
              <a:off x="11233230" y="1473456"/>
              <a:ext cx="280624" cy="269831"/>
            </a:xfrm>
            <a:custGeom>
              <a:avLst/>
              <a:gdLst>
                <a:gd name="connsiteX0" fmla="*/ 437170 w 431674"/>
                <a:gd name="connsiteY0" fmla="*/ 179102 h 415071"/>
                <a:gd name="connsiteX1" fmla="*/ 422781 w 431674"/>
                <a:gd name="connsiteY1" fmla="*/ 199579 h 415071"/>
                <a:gd name="connsiteX2" fmla="*/ 256752 w 431674"/>
                <a:gd name="connsiteY2" fmla="*/ 359520 h 415071"/>
                <a:gd name="connsiteX3" fmla="*/ 117841 w 431674"/>
                <a:gd name="connsiteY3" fmla="*/ 417077 h 415071"/>
                <a:gd name="connsiteX4" fmla="*/ 514 w 431674"/>
                <a:gd name="connsiteY4" fmla="*/ 305284 h 415071"/>
                <a:gd name="connsiteX5" fmla="*/ 80761 w 431674"/>
                <a:gd name="connsiteY5" fmla="*/ 124866 h 415071"/>
                <a:gd name="connsiteX6" fmla="*/ 306007 w 431674"/>
                <a:gd name="connsiteY6" fmla="*/ 3112 h 415071"/>
                <a:gd name="connsiteX7" fmla="*/ 352495 w 431674"/>
                <a:gd name="connsiteY7" fmla="*/ 2005 h 415071"/>
                <a:gd name="connsiteX8" fmla="*/ 377953 w 431674"/>
                <a:gd name="connsiteY8" fmla="*/ 106050 h 415071"/>
                <a:gd name="connsiteX9" fmla="*/ 281103 w 431674"/>
                <a:gd name="connsiteY9" fmla="*/ 165820 h 415071"/>
                <a:gd name="connsiteX10" fmla="*/ 115074 w 431674"/>
                <a:gd name="connsiteY10" fmla="*/ 216735 h 415071"/>
                <a:gd name="connsiteX11" fmla="*/ 102345 w 431674"/>
                <a:gd name="connsiteY11" fmla="*/ 223930 h 415071"/>
                <a:gd name="connsiteX12" fmla="*/ 59178 w 431674"/>
                <a:gd name="connsiteY12" fmla="*/ 332955 h 415071"/>
                <a:gd name="connsiteX13" fmla="*/ 125036 w 431674"/>
                <a:gd name="connsiteY13" fmla="*/ 405455 h 415071"/>
                <a:gd name="connsiteX14" fmla="*/ 239042 w 431674"/>
                <a:gd name="connsiteY14" fmla="*/ 358967 h 415071"/>
                <a:gd name="connsiteX15" fmla="*/ 407284 w 431674"/>
                <a:gd name="connsiteY15" fmla="*/ 198472 h 415071"/>
                <a:gd name="connsiteX16" fmla="*/ 431082 w 431674"/>
                <a:gd name="connsiteY16" fmla="*/ 174121 h 415071"/>
                <a:gd name="connsiteX17" fmla="*/ 437170 w 431674"/>
                <a:gd name="connsiteY17" fmla="*/ 179102 h 415071"/>
                <a:gd name="connsiteX18" fmla="*/ 112307 w 431674"/>
                <a:gd name="connsiteY18" fmla="*/ 204560 h 415071"/>
                <a:gd name="connsiteX19" fmla="*/ 123375 w 431674"/>
                <a:gd name="connsiteY19" fmla="*/ 203453 h 415071"/>
                <a:gd name="connsiteX20" fmla="*/ 328144 w 431674"/>
                <a:gd name="connsiteY20" fmla="*/ 85019 h 415071"/>
                <a:gd name="connsiteX21" fmla="*/ 355262 w 431674"/>
                <a:gd name="connsiteY21" fmla="*/ 31890 h 415071"/>
                <a:gd name="connsiteX22" fmla="*/ 339213 w 431674"/>
                <a:gd name="connsiteY22" fmla="*/ 8646 h 415071"/>
                <a:gd name="connsiteX23" fmla="*/ 313755 w 431674"/>
                <a:gd name="connsiteY23" fmla="*/ 11413 h 415071"/>
                <a:gd name="connsiteX24" fmla="*/ 253431 w 431674"/>
                <a:gd name="connsiteY24" fmla="*/ 47940 h 415071"/>
                <a:gd name="connsiteX25" fmla="*/ 174291 w 431674"/>
                <a:gd name="connsiteY25" fmla="*/ 125420 h 415071"/>
                <a:gd name="connsiteX26" fmla="*/ 112307 w 431674"/>
                <a:gd name="connsiteY26" fmla="*/ 204560 h 415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31674" h="415071">
                  <a:moveTo>
                    <a:pt x="437170" y="179102"/>
                  </a:moveTo>
                  <a:cubicBezTo>
                    <a:pt x="432189" y="185743"/>
                    <a:pt x="428315" y="192938"/>
                    <a:pt x="422781" y="199579"/>
                  </a:cubicBezTo>
                  <a:cubicBezTo>
                    <a:pt x="372418" y="258242"/>
                    <a:pt x="319289" y="313585"/>
                    <a:pt x="256752" y="359520"/>
                  </a:cubicBezTo>
                  <a:cubicBezTo>
                    <a:pt x="215245" y="389959"/>
                    <a:pt x="172077" y="416523"/>
                    <a:pt x="117841" y="417077"/>
                  </a:cubicBezTo>
                  <a:cubicBezTo>
                    <a:pt x="57517" y="418184"/>
                    <a:pt x="4388" y="365608"/>
                    <a:pt x="514" y="305284"/>
                  </a:cubicBezTo>
                  <a:cubicBezTo>
                    <a:pt x="-4467" y="230018"/>
                    <a:pt x="27079" y="172461"/>
                    <a:pt x="80761" y="124866"/>
                  </a:cubicBezTo>
                  <a:cubicBezTo>
                    <a:pt x="146066" y="66756"/>
                    <a:pt x="219118" y="21928"/>
                    <a:pt x="306007" y="3112"/>
                  </a:cubicBezTo>
                  <a:cubicBezTo>
                    <a:pt x="320950" y="-209"/>
                    <a:pt x="337552" y="-1316"/>
                    <a:pt x="352495" y="2005"/>
                  </a:cubicBezTo>
                  <a:cubicBezTo>
                    <a:pt x="398430" y="11967"/>
                    <a:pt x="411712" y="67863"/>
                    <a:pt x="377953" y="106050"/>
                  </a:cubicBezTo>
                  <a:cubicBezTo>
                    <a:pt x="351941" y="135935"/>
                    <a:pt x="317629" y="153091"/>
                    <a:pt x="281103" y="165820"/>
                  </a:cubicBezTo>
                  <a:cubicBezTo>
                    <a:pt x="226313" y="184636"/>
                    <a:pt x="170417" y="199579"/>
                    <a:pt x="115074" y="216735"/>
                  </a:cubicBezTo>
                  <a:cubicBezTo>
                    <a:pt x="110647" y="218396"/>
                    <a:pt x="104559" y="220056"/>
                    <a:pt x="102345" y="223930"/>
                  </a:cubicBezTo>
                  <a:cubicBezTo>
                    <a:pt x="82422" y="257689"/>
                    <a:pt x="63605" y="292555"/>
                    <a:pt x="59178" y="332955"/>
                  </a:cubicBezTo>
                  <a:cubicBezTo>
                    <a:pt x="53643" y="382764"/>
                    <a:pt x="75227" y="406008"/>
                    <a:pt x="125036" y="405455"/>
                  </a:cubicBezTo>
                  <a:cubicBezTo>
                    <a:pt x="169310" y="404901"/>
                    <a:pt x="204729" y="383318"/>
                    <a:pt x="239042" y="358967"/>
                  </a:cubicBezTo>
                  <a:cubicBezTo>
                    <a:pt x="302686" y="313585"/>
                    <a:pt x="356922" y="258242"/>
                    <a:pt x="407284" y="198472"/>
                  </a:cubicBezTo>
                  <a:cubicBezTo>
                    <a:pt x="414479" y="189617"/>
                    <a:pt x="423334" y="182423"/>
                    <a:pt x="431082" y="174121"/>
                  </a:cubicBezTo>
                  <a:cubicBezTo>
                    <a:pt x="432742" y="175228"/>
                    <a:pt x="434956" y="177442"/>
                    <a:pt x="437170" y="179102"/>
                  </a:cubicBezTo>
                  <a:close/>
                  <a:moveTo>
                    <a:pt x="112307" y="204560"/>
                  </a:moveTo>
                  <a:cubicBezTo>
                    <a:pt x="119501" y="204006"/>
                    <a:pt x="121715" y="204006"/>
                    <a:pt x="123375" y="203453"/>
                  </a:cubicBezTo>
                  <a:cubicBezTo>
                    <a:pt x="200302" y="179102"/>
                    <a:pt x="272248" y="145343"/>
                    <a:pt x="328144" y="85019"/>
                  </a:cubicBezTo>
                  <a:cubicBezTo>
                    <a:pt x="341427" y="71184"/>
                    <a:pt x="348068" y="50153"/>
                    <a:pt x="355262" y="31890"/>
                  </a:cubicBezTo>
                  <a:cubicBezTo>
                    <a:pt x="360243" y="19161"/>
                    <a:pt x="351941" y="10306"/>
                    <a:pt x="339213" y="8646"/>
                  </a:cubicBezTo>
                  <a:cubicBezTo>
                    <a:pt x="330911" y="7539"/>
                    <a:pt x="320950" y="7539"/>
                    <a:pt x="313755" y="11413"/>
                  </a:cubicBezTo>
                  <a:cubicBezTo>
                    <a:pt x="292725" y="22482"/>
                    <a:pt x="271141" y="32997"/>
                    <a:pt x="253431" y="47940"/>
                  </a:cubicBezTo>
                  <a:cubicBezTo>
                    <a:pt x="225206" y="71737"/>
                    <a:pt x="198642" y="97748"/>
                    <a:pt x="174291" y="125420"/>
                  </a:cubicBezTo>
                  <a:cubicBezTo>
                    <a:pt x="152707" y="149217"/>
                    <a:pt x="134444" y="175782"/>
                    <a:pt x="112307" y="204560"/>
                  </a:cubicBezTo>
                  <a:close/>
                </a:path>
              </a:pathLst>
            </a:custGeom>
            <a:solidFill>
              <a:schemeClr val="accent1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96">
              <a:extLst>
                <a:ext uri="{FF2B5EF4-FFF2-40B4-BE49-F238E27FC236}">
                  <a16:creationId xmlns:a16="http://schemas.microsoft.com/office/drawing/2014/main" id="{9626D7A3-5B90-4C43-A4AF-F018435C67E0}"/>
                </a:ext>
              </a:extLst>
            </p:cNvPr>
            <p:cNvSpPr/>
            <p:nvPr/>
          </p:nvSpPr>
          <p:spPr>
            <a:xfrm>
              <a:off x="10320075" y="1503379"/>
              <a:ext cx="309406" cy="269831"/>
            </a:xfrm>
            <a:custGeom>
              <a:avLst/>
              <a:gdLst>
                <a:gd name="connsiteX0" fmla="*/ 293904 w 475948"/>
                <a:gd name="connsiteY0" fmla="*/ 270322 h 415071"/>
                <a:gd name="connsiteX1" fmla="*/ 345926 w 475948"/>
                <a:gd name="connsiteY1" fmla="*/ 270322 h 415071"/>
                <a:gd name="connsiteX2" fmla="*/ 458826 w 475948"/>
                <a:gd name="connsiteY2" fmla="*/ 173472 h 415071"/>
                <a:gd name="connsiteX3" fmla="*/ 474875 w 475948"/>
                <a:gd name="connsiteY3" fmla="*/ 149674 h 415071"/>
                <a:gd name="connsiteX4" fmla="*/ 452185 w 475948"/>
                <a:gd name="connsiteY4" fmla="*/ 202250 h 415071"/>
                <a:gd name="connsiteX5" fmla="*/ 287816 w 475948"/>
                <a:gd name="connsiteY5" fmla="*/ 279177 h 415071"/>
                <a:gd name="connsiteX6" fmla="*/ 228599 w 475948"/>
                <a:gd name="connsiteY6" fmla="*/ 352783 h 415071"/>
                <a:gd name="connsiteX7" fmla="*/ 131196 w 475948"/>
                <a:gd name="connsiteY7" fmla="*/ 415320 h 415071"/>
                <a:gd name="connsiteX8" fmla="*/ 7781 w 475948"/>
                <a:gd name="connsiteY8" fmla="*/ 340607 h 415071"/>
                <a:gd name="connsiteX9" fmla="*/ 39880 w 475948"/>
                <a:gd name="connsiteY9" fmla="*/ 176239 h 415071"/>
                <a:gd name="connsiteX10" fmla="*/ 255164 w 475948"/>
                <a:gd name="connsiteY10" fmla="*/ 11317 h 415071"/>
                <a:gd name="connsiteX11" fmla="*/ 307740 w 475948"/>
                <a:gd name="connsiteY11" fmla="*/ 249 h 415071"/>
                <a:gd name="connsiteX12" fmla="*/ 370831 w 475948"/>
                <a:gd name="connsiteY12" fmla="*/ 54485 h 415071"/>
                <a:gd name="connsiteX13" fmla="*/ 323235 w 475948"/>
                <a:gd name="connsiteY13" fmla="*/ 223280 h 415071"/>
                <a:gd name="connsiteX14" fmla="*/ 293904 w 475948"/>
                <a:gd name="connsiteY14" fmla="*/ 270322 h 415071"/>
                <a:gd name="connsiteX15" fmla="*/ 274534 w 475948"/>
                <a:gd name="connsiteY15" fmla="*/ 274196 h 415071"/>
                <a:gd name="connsiteX16" fmla="*/ 257378 w 475948"/>
                <a:gd name="connsiteY16" fmla="*/ 229922 h 415071"/>
                <a:gd name="connsiteX17" fmla="*/ 297778 w 475948"/>
                <a:gd name="connsiteY17" fmla="*/ 126984 h 415071"/>
                <a:gd name="connsiteX18" fmla="*/ 354781 w 475948"/>
                <a:gd name="connsiteY18" fmla="*/ 116469 h 415071"/>
                <a:gd name="connsiteX19" fmla="*/ 359762 w 475948"/>
                <a:gd name="connsiteY19" fmla="*/ 52271 h 415071"/>
                <a:gd name="connsiteX20" fmla="*/ 316041 w 475948"/>
                <a:gd name="connsiteY20" fmla="*/ 11317 h 415071"/>
                <a:gd name="connsiteX21" fmla="*/ 266786 w 475948"/>
                <a:gd name="connsiteY21" fmla="*/ 24046 h 415071"/>
                <a:gd name="connsiteX22" fmla="*/ 188199 w 475948"/>
                <a:gd name="connsiteY22" fmla="*/ 93778 h 415071"/>
                <a:gd name="connsiteX23" fmla="*/ 76960 w 475948"/>
                <a:gd name="connsiteY23" fmla="*/ 281944 h 415071"/>
                <a:gd name="connsiteX24" fmla="*/ 64231 w 475948"/>
                <a:gd name="connsiteY24" fmla="*/ 370493 h 415071"/>
                <a:gd name="connsiteX25" fmla="*/ 108505 w 475948"/>
                <a:gd name="connsiteY25" fmla="*/ 405359 h 415071"/>
                <a:gd name="connsiteX26" fmla="*/ 165508 w 475948"/>
                <a:gd name="connsiteY26" fmla="*/ 385989 h 415071"/>
                <a:gd name="connsiteX27" fmla="*/ 274534 w 475948"/>
                <a:gd name="connsiteY27" fmla="*/ 274196 h 415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75948" h="415071">
                  <a:moveTo>
                    <a:pt x="293904" y="270322"/>
                  </a:moveTo>
                  <a:cubicBezTo>
                    <a:pt x="312167" y="278623"/>
                    <a:pt x="329323" y="277517"/>
                    <a:pt x="345926" y="270322"/>
                  </a:cubicBezTo>
                  <a:cubicBezTo>
                    <a:pt x="393521" y="249845"/>
                    <a:pt x="430601" y="216086"/>
                    <a:pt x="458826" y="173472"/>
                  </a:cubicBezTo>
                  <a:cubicBezTo>
                    <a:pt x="463807" y="166277"/>
                    <a:pt x="468788" y="158529"/>
                    <a:pt x="474875" y="149674"/>
                  </a:cubicBezTo>
                  <a:cubicBezTo>
                    <a:pt x="481516" y="166277"/>
                    <a:pt x="480409" y="170705"/>
                    <a:pt x="452185" y="202250"/>
                  </a:cubicBezTo>
                  <a:cubicBezTo>
                    <a:pt x="408464" y="250952"/>
                    <a:pt x="362529" y="296333"/>
                    <a:pt x="287816" y="279177"/>
                  </a:cubicBezTo>
                  <a:cubicBezTo>
                    <a:pt x="268446" y="303528"/>
                    <a:pt x="249076" y="328986"/>
                    <a:pt x="228599" y="352783"/>
                  </a:cubicBezTo>
                  <a:cubicBezTo>
                    <a:pt x="202035" y="382668"/>
                    <a:pt x="170489" y="405359"/>
                    <a:pt x="131196" y="415320"/>
                  </a:cubicBezTo>
                  <a:cubicBezTo>
                    <a:pt x="78066" y="429156"/>
                    <a:pt x="24937" y="397611"/>
                    <a:pt x="7781" y="340607"/>
                  </a:cubicBezTo>
                  <a:cubicBezTo>
                    <a:pt x="-9929" y="280837"/>
                    <a:pt x="3354" y="225494"/>
                    <a:pt x="39880" y="176239"/>
                  </a:cubicBezTo>
                  <a:cubicBezTo>
                    <a:pt x="95776" y="100973"/>
                    <a:pt x="168829" y="46737"/>
                    <a:pt x="255164" y="11317"/>
                  </a:cubicBezTo>
                  <a:cubicBezTo>
                    <a:pt x="271213" y="4676"/>
                    <a:pt x="290030" y="1909"/>
                    <a:pt x="307740" y="249"/>
                  </a:cubicBezTo>
                  <a:cubicBezTo>
                    <a:pt x="344266" y="-2519"/>
                    <a:pt x="366403" y="17958"/>
                    <a:pt x="370831" y="54485"/>
                  </a:cubicBezTo>
                  <a:cubicBezTo>
                    <a:pt x="378578" y="117576"/>
                    <a:pt x="353121" y="170705"/>
                    <a:pt x="323235" y="223280"/>
                  </a:cubicBezTo>
                  <a:cubicBezTo>
                    <a:pt x="313274" y="239330"/>
                    <a:pt x="303865" y="254273"/>
                    <a:pt x="293904" y="270322"/>
                  </a:cubicBezTo>
                  <a:close/>
                  <a:moveTo>
                    <a:pt x="274534" y="274196"/>
                  </a:moveTo>
                  <a:cubicBezTo>
                    <a:pt x="267893" y="257040"/>
                    <a:pt x="259038" y="244311"/>
                    <a:pt x="257378" y="229922"/>
                  </a:cubicBezTo>
                  <a:cubicBezTo>
                    <a:pt x="251843" y="188968"/>
                    <a:pt x="270106" y="155762"/>
                    <a:pt x="297778" y="126984"/>
                  </a:cubicBezTo>
                  <a:cubicBezTo>
                    <a:pt x="316041" y="108167"/>
                    <a:pt x="327663" y="105400"/>
                    <a:pt x="354781" y="116469"/>
                  </a:cubicBezTo>
                  <a:cubicBezTo>
                    <a:pt x="356995" y="94332"/>
                    <a:pt x="360869" y="73301"/>
                    <a:pt x="359762" y="52271"/>
                  </a:cubicBezTo>
                  <a:cubicBezTo>
                    <a:pt x="359208" y="28474"/>
                    <a:pt x="339838" y="10764"/>
                    <a:pt x="316041" y="11317"/>
                  </a:cubicBezTo>
                  <a:cubicBezTo>
                    <a:pt x="299438" y="11871"/>
                    <a:pt x="279515" y="14638"/>
                    <a:pt x="266786" y="24046"/>
                  </a:cubicBezTo>
                  <a:cubicBezTo>
                    <a:pt x="238561" y="44523"/>
                    <a:pt x="210889" y="67214"/>
                    <a:pt x="188199" y="93778"/>
                  </a:cubicBezTo>
                  <a:cubicBezTo>
                    <a:pt x="139497" y="149121"/>
                    <a:pt x="101311" y="212212"/>
                    <a:pt x="76960" y="281944"/>
                  </a:cubicBezTo>
                  <a:cubicBezTo>
                    <a:pt x="66998" y="309616"/>
                    <a:pt x="64231" y="340607"/>
                    <a:pt x="64231" y="370493"/>
                  </a:cubicBezTo>
                  <a:cubicBezTo>
                    <a:pt x="64231" y="398164"/>
                    <a:pt x="81941" y="410340"/>
                    <a:pt x="108505" y="405359"/>
                  </a:cubicBezTo>
                  <a:cubicBezTo>
                    <a:pt x="127875" y="401485"/>
                    <a:pt x="148352" y="395950"/>
                    <a:pt x="165508" y="385989"/>
                  </a:cubicBezTo>
                  <a:cubicBezTo>
                    <a:pt x="214763" y="359424"/>
                    <a:pt x="243542" y="312936"/>
                    <a:pt x="274534" y="274196"/>
                  </a:cubicBezTo>
                  <a:close/>
                </a:path>
              </a:pathLst>
            </a:custGeom>
            <a:solidFill>
              <a:schemeClr val="accent1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C8E80BA1-3DE9-4997-9D26-EBAAEB5DDE03}"/>
              </a:ext>
            </a:extLst>
          </p:cNvPr>
          <p:cNvSpPr txBox="1"/>
          <p:nvPr/>
        </p:nvSpPr>
        <p:spPr>
          <a:xfrm>
            <a:off x="802690" y="3557022"/>
            <a:ext cx="2219831" cy="2677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Clean Text Slide </a:t>
            </a:r>
          </a:p>
          <a:p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for your Presentation</a:t>
            </a:r>
            <a:endParaRPr lang="ko-KR" altLang="en-US" sz="28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670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>
            <a:extLst>
              <a:ext uri="{FF2B5EF4-FFF2-40B4-BE49-F238E27FC236}">
                <a16:creationId xmlns:a16="http://schemas.microsoft.com/office/drawing/2014/main" id="{052806C6-4E98-4DD4-B53A-FBE02B97E397}"/>
              </a:ext>
            </a:extLst>
          </p:cNvPr>
          <p:cNvGrpSpPr/>
          <p:nvPr/>
        </p:nvGrpSpPr>
        <p:grpSpPr>
          <a:xfrm>
            <a:off x="525539" y="1349479"/>
            <a:ext cx="6823613" cy="3537770"/>
            <a:chOff x="814218" y="1926232"/>
            <a:chExt cx="6098120" cy="3161631"/>
          </a:xfrm>
        </p:grpSpPr>
        <p:sp>
          <p:nvSpPr>
            <p:cNvPr id="7" name="자유형: 도형 6">
              <a:extLst>
                <a:ext uri="{FF2B5EF4-FFF2-40B4-BE49-F238E27FC236}">
                  <a16:creationId xmlns:a16="http://schemas.microsoft.com/office/drawing/2014/main" id="{EEAFCAAC-75CD-4F9A-888F-F7CBCDC7FA87}"/>
                </a:ext>
              </a:extLst>
            </p:cNvPr>
            <p:cNvSpPr/>
            <p:nvPr/>
          </p:nvSpPr>
          <p:spPr>
            <a:xfrm flipH="1">
              <a:off x="1030295" y="3244960"/>
              <a:ext cx="3655066" cy="1842902"/>
            </a:xfrm>
            <a:custGeom>
              <a:avLst/>
              <a:gdLst>
                <a:gd name="connsiteX0" fmla="*/ 1843054 w 3655066"/>
                <a:gd name="connsiteY0" fmla="*/ 69 h 1842902"/>
                <a:gd name="connsiteX1" fmla="*/ 0 w 3655066"/>
                <a:gd name="connsiteY1" fmla="*/ 1806140 h 1842902"/>
                <a:gd name="connsiteX2" fmla="*/ 1827355 w 3655066"/>
                <a:gd name="connsiteY2" fmla="*/ 1842902 h 1842902"/>
                <a:gd name="connsiteX3" fmla="*/ 3655066 w 3655066"/>
                <a:gd name="connsiteY3" fmla="*/ 1837277 h 1842902"/>
                <a:gd name="connsiteX4" fmla="*/ 1843054 w 3655066"/>
                <a:gd name="connsiteY4" fmla="*/ 69 h 184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55066" h="1842902">
                  <a:moveTo>
                    <a:pt x="1843054" y="69"/>
                  </a:moveTo>
                  <a:cubicBezTo>
                    <a:pt x="841769" y="-8603"/>
                    <a:pt x="19974" y="796701"/>
                    <a:pt x="0" y="1806140"/>
                  </a:cubicBezTo>
                  <a:lnTo>
                    <a:pt x="1827355" y="1842902"/>
                  </a:lnTo>
                  <a:lnTo>
                    <a:pt x="3655066" y="1837277"/>
                  </a:lnTo>
                  <a:cubicBezTo>
                    <a:pt x="3652010" y="827844"/>
                    <a:pt x="2844139" y="8739"/>
                    <a:pt x="1843054" y="6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8" name="자유형: 도형 7">
              <a:extLst>
                <a:ext uri="{FF2B5EF4-FFF2-40B4-BE49-F238E27FC236}">
                  <a16:creationId xmlns:a16="http://schemas.microsoft.com/office/drawing/2014/main" id="{2B1DAEEB-8385-4616-ADF8-71ABC5C46D0D}"/>
                </a:ext>
              </a:extLst>
            </p:cNvPr>
            <p:cNvSpPr/>
            <p:nvPr/>
          </p:nvSpPr>
          <p:spPr>
            <a:xfrm flipH="1">
              <a:off x="814218" y="2691893"/>
              <a:ext cx="4439087" cy="2395969"/>
            </a:xfrm>
            <a:custGeom>
              <a:avLst/>
              <a:gdLst>
                <a:gd name="connsiteX0" fmla="*/ 2349179 w 4439087"/>
                <a:gd name="connsiteY0" fmla="*/ 447 h 2395969"/>
                <a:gd name="connsiteX1" fmla="*/ 1768897 w 4439087"/>
                <a:gd name="connsiteY1" fmla="*/ 83535 h 2395969"/>
                <a:gd name="connsiteX2" fmla="*/ 0 w 4439087"/>
                <a:gd name="connsiteY2" fmla="*/ 2348385 h 2395969"/>
                <a:gd name="connsiteX3" fmla="*/ 2395300 w 4439087"/>
                <a:gd name="connsiteY3" fmla="*/ 2395969 h 2395969"/>
                <a:gd name="connsiteX4" fmla="*/ 4439087 w 4439087"/>
                <a:gd name="connsiteY4" fmla="*/ 1145902 h 2395969"/>
                <a:gd name="connsiteX5" fmla="*/ 2349179 w 4439087"/>
                <a:gd name="connsiteY5" fmla="*/ 447 h 2395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39087" h="2395969">
                  <a:moveTo>
                    <a:pt x="2349179" y="447"/>
                  </a:moveTo>
                  <a:cubicBezTo>
                    <a:pt x="2156233" y="4183"/>
                    <a:pt x="1961503" y="31361"/>
                    <a:pt x="1768897" y="83535"/>
                  </a:cubicBezTo>
                  <a:cubicBezTo>
                    <a:pt x="741667" y="361797"/>
                    <a:pt x="21138" y="1284344"/>
                    <a:pt x="0" y="2348385"/>
                  </a:cubicBezTo>
                  <a:lnTo>
                    <a:pt x="2395300" y="2395969"/>
                  </a:lnTo>
                  <a:lnTo>
                    <a:pt x="4439087" y="1145902"/>
                  </a:lnTo>
                  <a:cubicBezTo>
                    <a:pt x="3987902" y="408241"/>
                    <a:pt x="3185282" y="-15745"/>
                    <a:pt x="2349179" y="4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9" name="자유형: 도형 8">
              <a:extLst>
                <a:ext uri="{FF2B5EF4-FFF2-40B4-BE49-F238E27FC236}">
                  <a16:creationId xmlns:a16="http://schemas.microsoft.com/office/drawing/2014/main" id="{66FB0208-7D24-41DC-BA37-F646F76B435D}"/>
                </a:ext>
              </a:extLst>
            </p:cNvPr>
            <p:cNvSpPr/>
            <p:nvPr/>
          </p:nvSpPr>
          <p:spPr>
            <a:xfrm flipH="1">
              <a:off x="1903225" y="2139199"/>
              <a:ext cx="3903361" cy="2948664"/>
            </a:xfrm>
            <a:custGeom>
              <a:avLst/>
              <a:gdLst>
                <a:gd name="connsiteX0" fmla="*/ 2870829 w 3903361"/>
                <a:gd name="connsiteY0" fmla="*/ 1031 h 2948664"/>
                <a:gd name="connsiteX1" fmla="*/ 1241921 w 3903361"/>
                <a:gd name="connsiteY1" fmla="*/ 544123 h 2948664"/>
                <a:gd name="connsiteX2" fmla="*/ 0 w 3903361"/>
                <a:gd name="connsiteY2" fmla="*/ 2929350 h 2948664"/>
                <a:gd name="connsiteX3" fmla="*/ 2948580 w 3903361"/>
                <a:gd name="connsiteY3" fmla="*/ 2948664 h 2948664"/>
                <a:gd name="connsiteX4" fmla="*/ 3903361 w 3903361"/>
                <a:gd name="connsiteY4" fmla="*/ 158880 h 2948664"/>
                <a:gd name="connsiteX5" fmla="*/ 2870829 w 3903361"/>
                <a:gd name="connsiteY5" fmla="*/ 1031 h 2948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03361" h="2948664">
                  <a:moveTo>
                    <a:pt x="2870829" y="1031"/>
                  </a:moveTo>
                  <a:cubicBezTo>
                    <a:pt x="2293568" y="16299"/>
                    <a:pt x="1725382" y="200979"/>
                    <a:pt x="1241921" y="544123"/>
                  </a:cubicBezTo>
                  <a:cubicBezTo>
                    <a:pt x="468384" y="1093153"/>
                    <a:pt x="6213" y="1980796"/>
                    <a:pt x="0" y="2929350"/>
                  </a:cubicBezTo>
                  <a:lnTo>
                    <a:pt x="2948580" y="2948664"/>
                  </a:lnTo>
                  <a:lnTo>
                    <a:pt x="3903361" y="158880"/>
                  </a:lnTo>
                  <a:cubicBezTo>
                    <a:pt x="3566810" y="43698"/>
                    <a:pt x="3217186" y="-8130"/>
                    <a:pt x="2870829" y="103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0" name="자유형: 도형 9">
              <a:extLst>
                <a:ext uri="{FF2B5EF4-FFF2-40B4-BE49-F238E27FC236}">
                  <a16:creationId xmlns:a16="http://schemas.microsoft.com/office/drawing/2014/main" id="{C6E2EFEA-7795-4E18-AE91-CEB1A0E7EE57}"/>
                </a:ext>
              </a:extLst>
            </p:cNvPr>
            <p:cNvSpPr/>
            <p:nvPr/>
          </p:nvSpPr>
          <p:spPr>
            <a:xfrm flipH="1">
              <a:off x="2858006" y="1926232"/>
              <a:ext cx="3501292" cy="3161631"/>
            </a:xfrm>
            <a:custGeom>
              <a:avLst/>
              <a:gdLst>
                <a:gd name="connsiteX0" fmla="*/ 1996405 w 3501292"/>
                <a:gd name="connsiteY0" fmla="*/ 0 h 3161631"/>
                <a:gd name="connsiteX1" fmla="*/ 0 w 3501292"/>
                <a:gd name="connsiteY1" fmla="*/ 3122311 h 3161631"/>
                <a:gd name="connsiteX2" fmla="*/ 3501292 w 3501292"/>
                <a:gd name="connsiteY2" fmla="*/ 3161631 h 3161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01292" h="3161631">
                  <a:moveTo>
                    <a:pt x="1996405" y="0"/>
                  </a:moveTo>
                  <a:cubicBezTo>
                    <a:pt x="789561" y="574439"/>
                    <a:pt x="15009" y="1785813"/>
                    <a:pt x="0" y="3122311"/>
                  </a:cubicBezTo>
                  <a:lnTo>
                    <a:pt x="3501292" y="316163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1" name="자유형: 도형 10">
              <a:extLst>
                <a:ext uri="{FF2B5EF4-FFF2-40B4-BE49-F238E27FC236}">
                  <a16:creationId xmlns:a16="http://schemas.microsoft.com/office/drawing/2014/main" id="{C521D37B-3079-4034-8DFF-D0805D005273}"/>
                </a:ext>
              </a:extLst>
            </p:cNvPr>
            <p:cNvSpPr/>
            <p:nvPr/>
          </p:nvSpPr>
          <p:spPr>
            <a:xfrm flipH="1">
              <a:off x="2858006" y="2894639"/>
              <a:ext cx="4054332" cy="2193224"/>
            </a:xfrm>
            <a:custGeom>
              <a:avLst/>
              <a:gdLst>
                <a:gd name="connsiteX0" fmla="*/ 644375 w 4054332"/>
                <a:gd name="connsiteY0" fmla="*/ 0 h 2193224"/>
                <a:gd name="connsiteX1" fmla="*/ 0 w 4054332"/>
                <a:gd name="connsiteY1" fmla="*/ 2172648 h 2193224"/>
                <a:gd name="connsiteX2" fmla="*/ 4054332 w 4054332"/>
                <a:gd name="connsiteY2" fmla="*/ 2193224 h 219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54332" h="2193224">
                  <a:moveTo>
                    <a:pt x="644375" y="0"/>
                  </a:moveTo>
                  <a:cubicBezTo>
                    <a:pt x="227436" y="648245"/>
                    <a:pt x="3911" y="1401905"/>
                    <a:pt x="0" y="2172648"/>
                  </a:cubicBezTo>
                  <a:lnTo>
                    <a:pt x="4054332" y="219322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</p:grpSp>
      <p:sp>
        <p:nvSpPr>
          <p:cNvPr id="23" name="Rounded Rectangle 5">
            <a:extLst>
              <a:ext uri="{FF2B5EF4-FFF2-40B4-BE49-F238E27FC236}">
                <a16:creationId xmlns:a16="http://schemas.microsoft.com/office/drawing/2014/main" id="{B033280B-7BE6-45A9-808A-275B1B14E120}"/>
              </a:ext>
            </a:extLst>
          </p:cNvPr>
          <p:cNvSpPr/>
          <p:nvPr/>
        </p:nvSpPr>
        <p:spPr>
          <a:xfrm flipH="1">
            <a:off x="6085290" y="3577365"/>
            <a:ext cx="671586" cy="554018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Rounded Rectangle 25">
            <a:extLst>
              <a:ext uri="{FF2B5EF4-FFF2-40B4-BE49-F238E27FC236}">
                <a16:creationId xmlns:a16="http://schemas.microsoft.com/office/drawing/2014/main" id="{68EDEBEF-C552-4E12-8DB9-88E217C8B3F8}"/>
              </a:ext>
            </a:extLst>
          </p:cNvPr>
          <p:cNvSpPr/>
          <p:nvPr/>
        </p:nvSpPr>
        <p:spPr>
          <a:xfrm>
            <a:off x="1082453" y="4323452"/>
            <a:ext cx="381159" cy="279328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Donut 39">
            <a:extLst>
              <a:ext uri="{FF2B5EF4-FFF2-40B4-BE49-F238E27FC236}">
                <a16:creationId xmlns:a16="http://schemas.microsoft.com/office/drawing/2014/main" id="{A1EAC974-9EA6-4E26-BAB3-85DFCF279D97}"/>
              </a:ext>
            </a:extLst>
          </p:cNvPr>
          <p:cNvSpPr/>
          <p:nvPr/>
        </p:nvSpPr>
        <p:spPr>
          <a:xfrm>
            <a:off x="1386742" y="2987807"/>
            <a:ext cx="551442" cy="55144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6" name="Rectangle 36">
            <a:extLst>
              <a:ext uri="{FF2B5EF4-FFF2-40B4-BE49-F238E27FC236}">
                <a16:creationId xmlns:a16="http://schemas.microsoft.com/office/drawing/2014/main" id="{117A94FB-AF7B-4012-AC75-17F15F540687}"/>
              </a:ext>
            </a:extLst>
          </p:cNvPr>
          <p:cNvSpPr/>
          <p:nvPr/>
        </p:nvSpPr>
        <p:spPr>
          <a:xfrm>
            <a:off x="4754116" y="2274679"/>
            <a:ext cx="549245" cy="459125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Chord 15">
            <a:extLst>
              <a:ext uri="{FF2B5EF4-FFF2-40B4-BE49-F238E27FC236}">
                <a16:creationId xmlns:a16="http://schemas.microsoft.com/office/drawing/2014/main" id="{B965EEFA-F44B-41F0-80AB-9091542215EC}"/>
              </a:ext>
            </a:extLst>
          </p:cNvPr>
          <p:cNvSpPr/>
          <p:nvPr/>
        </p:nvSpPr>
        <p:spPr>
          <a:xfrm>
            <a:off x="2812476" y="1946613"/>
            <a:ext cx="295689" cy="644683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Text Placeholder 12">
            <a:extLst>
              <a:ext uri="{FF2B5EF4-FFF2-40B4-BE49-F238E27FC236}">
                <a16:creationId xmlns:a16="http://schemas.microsoft.com/office/drawing/2014/main" id="{68A89655-584C-4AE7-8E4C-7856E9B1EF69}"/>
              </a:ext>
            </a:extLst>
          </p:cNvPr>
          <p:cNvSpPr txBox="1">
            <a:spLocks/>
          </p:cNvSpPr>
          <p:nvPr/>
        </p:nvSpPr>
        <p:spPr>
          <a:xfrm>
            <a:off x="4702513" y="4219337"/>
            <a:ext cx="2198930" cy="50732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Simple PowerPoint Presentation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9" name="Group 24">
            <a:extLst>
              <a:ext uri="{FF2B5EF4-FFF2-40B4-BE49-F238E27FC236}">
                <a16:creationId xmlns:a16="http://schemas.microsoft.com/office/drawing/2014/main" id="{BBC76F8B-3CFB-41AE-8185-36B243A5D2AD}"/>
              </a:ext>
            </a:extLst>
          </p:cNvPr>
          <p:cNvGrpSpPr/>
          <p:nvPr/>
        </p:nvGrpSpPr>
        <p:grpSpPr>
          <a:xfrm>
            <a:off x="6746944" y="1867154"/>
            <a:ext cx="4111556" cy="722564"/>
            <a:chOff x="4969796" y="1546333"/>
            <a:chExt cx="1984628" cy="806989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CBE1D61-3824-43F7-A830-65D8E9E4797A}"/>
                </a:ext>
              </a:extLst>
            </p:cNvPr>
            <p:cNvSpPr txBox="1"/>
            <p:nvPr/>
          </p:nvSpPr>
          <p:spPr>
            <a:xfrm>
              <a:off x="4969796" y="1546333"/>
              <a:ext cx="1984627" cy="34373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4F9A1C0-8DF9-408A-96A7-D167497E535E}"/>
                </a:ext>
              </a:extLst>
            </p:cNvPr>
            <p:cNvSpPr txBox="1"/>
            <p:nvPr/>
          </p:nvSpPr>
          <p:spPr>
            <a:xfrm>
              <a:off x="4969797" y="1872090"/>
              <a:ext cx="1984627" cy="481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3">
            <a:extLst>
              <a:ext uri="{FF2B5EF4-FFF2-40B4-BE49-F238E27FC236}">
                <a16:creationId xmlns:a16="http://schemas.microsoft.com/office/drawing/2014/main" id="{05BE0FBD-EAFE-4AED-8024-E69C56DEC33A}"/>
              </a:ext>
            </a:extLst>
          </p:cNvPr>
          <p:cNvGrpSpPr/>
          <p:nvPr/>
        </p:nvGrpSpPr>
        <p:grpSpPr>
          <a:xfrm>
            <a:off x="7311868" y="2754652"/>
            <a:ext cx="4111556" cy="722564"/>
            <a:chOff x="4969796" y="1546333"/>
            <a:chExt cx="1984628" cy="806989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9BBE9D6-4977-41C3-9EC1-D4084619D0EB}"/>
                </a:ext>
              </a:extLst>
            </p:cNvPr>
            <p:cNvSpPr txBox="1"/>
            <p:nvPr/>
          </p:nvSpPr>
          <p:spPr>
            <a:xfrm>
              <a:off x="4969796" y="1546333"/>
              <a:ext cx="1984627" cy="34373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946FF1B-EDD2-405B-B6E4-3FABC445234F}"/>
                </a:ext>
              </a:extLst>
            </p:cNvPr>
            <p:cNvSpPr txBox="1"/>
            <p:nvPr/>
          </p:nvSpPr>
          <p:spPr>
            <a:xfrm>
              <a:off x="4969797" y="1872090"/>
              <a:ext cx="1984627" cy="481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42">
            <a:extLst>
              <a:ext uri="{FF2B5EF4-FFF2-40B4-BE49-F238E27FC236}">
                <a16:creationId xmlns:a16="http://schemas.microsoft.com/office/drawing/2014/main" id="{26446ED6-23F1-4DC6-A324-2D962C6A6103}"/>
              </a:ext>
            </a:extLst>
          </p:cNvPr>
          <p:cNvGrpSpPr/>
          <p:nvPr/>
        </p:nvGrpSpPr>
        <p:grpSpPr>
          <a:xfrm>
            <a:off x="7876792" y="3642150"/>
            <a:ext cx="3818244" cy="722564"/>
            <a:chOff x="4969796" y="1546333"/>
            <a:chExt cx="1984627" cy="806989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F8F2DAA-FF91-48C4-A16D-73BDA8347F66}"/>
                </a:ext>
              </a:extLst>
            </p:cNvPr>
            <p:cNvSpPr txBox="1"/>
            <p:nvPr/>
          </p:nvSpPr>
          <p:spPr>
            <a:xfrm>
              <a:off x="4969796" y="1546333"/>
              <a:ext cx="1984627" cy="34373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86E9868-5B47-4F26-874D-D4DC38898523}"/>
                </a:ext>
              </a:extLst>
            </p:cNvPr>
            <p:cNvSpPr txBox="1"/>
            <p:nvPr/>
          </p:nvSpPr>
          <p:spPr>
            <a:xfrm>
              <a:off x="4969796" y="1872090"/>
              <a:ext cx="1984627" cy="481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45">
            <a:extLst>
              <a:ext uri="{FF2B5EF4-FFF2-40B4-BE49-F238E27FC236}">
                <a16:creationId xmlns:a16="http://schemas.microsoft.com/office/drawing/2014/main" id="{DF0E7665-A791-4D7C-9DC3-9EDCAE41CE85}"/>
              </a:ext>
            </a:extLst>
          </p:cNvPr>
          <p:cNvGrpSpPr/>
          <p:nvPr/>
        </p:nvGrpSpPr>
        <p:grpSpPr>
          <a:xfrm>
            <a:off x="7511893" y="4529648"/>
            <a:ext cx="4111556" cy="722564"/>
            <a:chOff x="4969796" y="1546333"/>
            <a:chExt cx="1984628" cy="806989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043B7C6D-8A7E-4BDF-86ED-0FBC8BCFFA83}"/>
                </a:ext>
              </a:extLst>
            </p:cNvPr>
            <p:cNvSpPr txBox="1"/>
            <p:nvPr/>
          </p:nvSpPr>
          <p:spPr>
            <a:xfrm>
              <a:off x="4969796" y="1546333"/>
              <a:ext cx="1984627" cy="34373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CD9C66E-6504-4CF3-A126-34B94F504944}"/>
                </a:ext>
              </a:extLst>
            </p:cNvPr>
            <p:cNvSpPr txBox="1"/>
            <p:nvPr/>
          </p:nvSpPr>
          <p:spPr>
            <a:xfrm>
              <a:off x="4969797" y="1872090"/>
              <a:ext cx="1984627" cy="481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45">
            <a:extLst>
              <a:ext uri="{FF2B5EF4-FFF2-40B4-BE49-F238E27FC236}">
                <a16:creationId xmlns:a16="http://schemas.microsoft.com/office/drawing/2014/main" id="{624D3F48-21BB-4F4C-B419-7F7E3715AB0E}"/>
              </a:ext>
            </a:extLst>
          </p:cNvPr>
          <p:cNvGrpSpPr/>
          <p:nvPr/>
        </p:nvGrpSpPr>
        <p:grpSpPr>
          <a:xfrm>
            <a:off x="6746944" y="5417147"/>
            <a:ext cx="4111556" cy="722564"/>
            <a:chOff x="4969796" y="1546333"/>
            <a:chExt cx="1984628" cy="806989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CB6B3EA-67F3-4F0F-A97E-9412FE2AACDE}"/>
                </a:ext>
              </a:extLst>
            </p:cNvPr>
            <p:cNvSpPr txBox="1"/>
            <p:nvPr/>
          </p:nvSpPr>
          <p:spPr>
            <a:xfrm>
              <a:off x="4969796" y="1546333"/>
              <a:ext cx="1984627" cy="34373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5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DCF2953-0C3A-491B-820B-638EB1234FF9}"/>
                </a:ext>
              </a:extLst>
            </p:cNvPr>
            <p:cNvSpPr txBox="1"/>
            <p:nvPr/>
          </p:nvSpPr>
          <p:spPr>
            <a:xfrm>
              <a:off x="4969797" y="1872090"/>
              <a:ext cx="1984627" cy="481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446B7876-3C2D-4799-86FF-8AAA94F996DB}"/>
              </a:ext>
            </a:extLst>
          </p:cNvPr>
          <p:cNvGrpSpPr/>
          <p:nvPr/>
        </p:nvGrpSpPr>
        <p:grpSpPr>
          <a:xfrm>
            <a:off x="1793251" y="3035363"/>
            <a:ext cx="2779784" cy="3104348"/>
            <a:chOff x="3026539" y="0"/>
            <a:chExt cx="6140296" cy="6857230"/>
          </a:xfrm>
        </p:grpSpPr>
        <p:sp>
          <p:nvSpPr>
            <p:cNvPr id="4" name="자유형: 도형 3">
              <a:extLst>
                <a:ext uri="{FF2B5EF4-FFF2-40B4-BE49-F238E27FC236}">
                  <a16:creationId xmlns:a16="http://schemas.microsoft.com/office/drawing/2014/main" id="{3F8CAEE4-9A4B-4EA8-971E-D0AC7819B54F}"/>
                </a:ext>
              </a:extLst>
            </p:cNvPr>
            <p:cNvSpPr/>
            <p:nvPr/>
          </p:nvSpPr>
          <p:spPr>
            <a:xfrm>
              <a:off x="3026539" y="0"/>
              <a:ext cx="6140296" cy="6857230"/>
            </a:xfrm>
            <a:custGeom>
              <a:avLst/>
              <a:gdLst>
                <a:gd name="connsiteX0" fmla="*/ 6139195 w 6140296"/>
                <a:gd name="connsiteY0" fmla="*/ 3699081 h 6857230"/>
                <a:gd name="connsiteX1" fmla="*/ 6100880 w 6140296"/>
                <a:gd name="connsiteY1" fmla="*/ 4277074 h 6857230"/>
                <a:gd name="connsiteX2" fmla="*/ 4850180 w 6140296"/>
                <a:gd name="connsiteY2" fmla="*/ 6304799 h 6857230"/>
                <a:gd name="connsiteX3" fmla="*/ 1062610 w 6140296"/>
                <a:gd name="connsiteY3" fmla="*/ 6129646 h 6857230"/>
                <a:gd name="connsiteX4" fmla="*/ 481827 w 6140296"/>
                <a:gd name="connsiteY4" fmla="*/ 2107413 h 6857230"/>
                <a:gd name="connsiteX5" fmla="*/ 2219455 w 6140296"/>
                <a:gd name="connsiteY5" fmla="*/ 823980 h 6857230"/>
                <a:gd name="connsiteX6" fmla="*/ 3955259 w 6140296"/>
                <a:gd name="connsiteY6" fmla="*/ 822531 h 6857230"/>
                <a:gd name="connsiteX7" fmla="*/ 4407898 w 6140296"/>
                <a:gd name="connsiteY7" fmla="*/ 687088 h 6857230"/>
                <a:gd name="connsiteX8" fmla="*/ 4474975 w 6140296"/>
                <a:gd name="connsiteY8" fmla="*/ 318055 h 6857230"/>
                <a:gd name="connsiteX9" fmla="*/ 4415518 w 6140296"/>
                <a:gd name="connsiteY9" fmla="*/ 189802 h 6857230"/>
                <a:gd name="connsiteX10" fmla="*/ 4361051 w 6140296"/>
                <a:gd name="connsiteY10" fmla="*/ 149127 h 6857230"/>
                <a:gd name="connsiteX11" fmla="*/ 4213803 w 6140296"/>
                <a:gd name="connsiteY11" fmla="*/ 130882 h 6857230"/>
                <a:gd name="connsiteX12" fmla="*/ 4189064 w 6140296"/>
                <a:gd name="connsiteY12" fmla="*/ 98416 h 6857230"/>
                <a:gd name="connsiteX13" fmla="*/ 4320053 w 6140296"/>
                <a:gd name="connsiteY13" fmla="*/ 2629 h 6857230"/>
                <a:gd name="connsiteX14" fmla="*/ 4343450 w 6140296"/>
                <a:gd name="connsiteY14" fmla="*/ 0 h 6857230"/>
                <a:gd name="connsiteX15" fmla="*/ 4429309 w 6140296"/>
                <a:gd name="connsiteY15" fmla="*/ 0 h 6857230"/>
                <a:gd name="connsiteX16" fmla="*/ 4747042 w 6140296"/>
                <a:gd name="connsiteY16" fmla="*/ 238313 h 6857230"/>
                <a:gd name="connsiteX17" fmla="*/ 4811812 w 6140296"/>
                <a:gd name="connsiteY17" fmla="*/ 419100 h 6857230"/>
                <a:gd name="connsiteX18" fmla="*/ 4864884 w 6140296"/>
                <a:gd name="connsiteY18" fmla="*/ 461493 h 6857230"/>
                <a:gd name="connsiteX19" fmla="*/ 5062735 w 6140296"/>
                <a:gd name="connsiteY19" fmla="*/ 472279 h 6857230"/>
                <a:gd name="connsiteX20" fmla="*/ 5106201 w 6140296"/>
                <a:gd name="connsiteY20" fmla="*/ 484675 h 6857230"/>
                <a:gd name="connsiteX21" fmla="*/ 5278349 w 6140296"/>
                <a:gd name="connsiteY21" fmla="*/ 611800 h 6857230"/>
                <a:gd name="connsiteX22" fmla="*/ 5415724 w 6140296"/>
                <a:gd name="connsiteY22" fmla="*/ 898677 h 6857230"/>
                <a:gd name="connsiteX23" fmla="*/ 5337699 w 6140296"/>
                <a:gd name="connsiteY23" fmla="*/ 1342086 h 6857230"/>
                <a:gd name="connsiteX24" fmla="*/ 5226458 w 6140296"/>
                <a:gd name="connsiteY24" fmla="*/ 1533928 h 6857230"/>
                <a:gd name="connsiteX25" fmla="*/ 5229839 w 6140296"/>
                <a:gd name="connsiteY25" fmla="*/ 1576696 h 6857230"/>
                <a:gd name="connsiteX26" fmla="*/ 5387390 w 6140296"/>
                <a:gd name="connsiteY26" fmla="*/ 1744819 h 6857230"/>
                <a:gd name="connsiteX27" fmla="*/ 6139195 w 6140296"/>
                <a:gd name="connsiteY27" fmla="*/ 3699081 h 6857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140296" h="6857230">
                  <a:moveTo>
                    <a:pt x="6139195" y="3699081"/>
                  </a:moveTo>
                  <a:cubicBezTo>
                    <a:pt x="6144292" y="3891781"/>
                    <a:pt x="6131736" y="4085447"/>
                    <a:pt x="6100880" y="4277074"/>
                  </a:cubicBezTo>
                  <a:cubicBezTo>
                    <a:pt x="5971769" y="5079213"/>
                    <a:pt x="5523530" y="5842501"/>
                    <a:pt x="4850180" y="6304799"/>
                  </a:cubicBezTo>
                  <a:cubicBezTo>
                    <a:pt x="3700419" y="7094220"/>
                    <a:pt x="2128015" y="7039109"/>
                    <a:pt x="1062610" y="6129646"/>
                  </a:cubicBezTo>
                  <a:cubicBezTo>
                    <a:pt x="-86937" y="5148276"/>
                    <a:pt x="-340221" y="3373138"/>
                    <a:pt x="481827" y="2107413"/>
                  </a:cubicBezTo>
                  <a:cubicBezTo>
                    <a:pt x="885096" y="1486437"/>
                    <a:pt x="1507790" y="1029290"/>
                    <a:pt x="2219455" y="823980"/>
                  </a:cubicBezTo>
                  <a:cubicBezTo>
                    <a:pt x="2782691" y="661491"/>
                    <a:pt x="3391701" y="660955"/>
                    <a:pt x="3955259" y="822531"/>
                  </a:cubicBezTo>
                  <a:cubicBezTo>
                    <a:pt x="4187133" y="889018"/>
                    <a:pt x="4257698" y="874583"/>
                    <a:pt x="4407898" y="687088"/>
                  </a:cubicBezTo>
                  <a:cubicBezTo>
                    <a:pt x="4496923" y="575900"/>
                    <a:pt x="4512754" y="451887"/>
                    <a:pt x="4474975" y="318055"/>
                  </a:cubicBezTo>
                  <a:cubicBezTo>
                    <a:pt x="4462043" y="272174"/>
                    <a:pt x="4442510" y="229298"/>
                    <a:pt x="4415518" y="189802"/>
                  </a:cubicBezTo>
                  <a:cubicBezTo>
                    <a:pt x="4401834" y="169786"/>
                    <a:pt x="4384126" y="157337"/>
                    <a:pt x="4361051" y="149127"/>
                  </a:cubicBezTo>
                  <a:cubicBezTo>
                    <a:pt x="4313077" y="132008"/>
                    <a:pt x="4264835" y="123047"/>
                    <a:pt x="4213803" y="130882"/>
                  </a:cubicBezTo>
                  <a:cubicBezTo>
                    <a:pt x="4189977" y="134531"/>
                    <a:pt x="4181767" y="123315"/>
                    <a:pt x="4189064" y="98416"/>
                  </a:cubicBezTo>
                  <a:cubicBezTo>
                    <a:pt x="4201461" y="56130"/>
                    <a:pt x="4240258" y="5098"/>
                    <a:pt x="4320053" y="2629"/>
                  </a:cubicBezTo>
                  <a:cubicBezTo>
                    <a:pt x="4327834" y="2415"/>
                    <a:pt x="4336152" y="5205"/>
                    <a:pt x="4343450" y="0"/>
                  </a:cubicBezTo>
                  <a:cubicBezTo>
                    <a:pt x="4372052" y="0"/>
                    <a:pt x="4400654" y="0"/>
                    <a:pt x="4429309" y="0"/>
                  </a:cubicBezTo>
                  <a:cubicBezTo>
                    <a:pt x="4585251" y="12825"/>
                    <a:pt x="4673042" y="116500"/>
                    <a:pt x="4747042" y="238313"/>
                  </a:cubicBezTo>
                  <a:cubicBezTo>
                    <a:pt x="4780956" y="294121"/>
                    <a:pt x="4797430" y="356155"/>
                    <a:pt x="4811812" y="419100"/>
                  </a:cubicBezTo>
                  <a:cubicBezTo>
                    <a:pt x="4823349" y="469650"/>
                    <a:pt x="4817017" y="461976"/>
                    <a:pt x="4864884" y="461493"/>
                  </a:cubicBezTo>
                  <a:cubicBezTo>
                    <a:pt x="4931102" y="460903"/>
                    <a:pt x="4996946" y="465947"/>
                    <a:pt x="5062735" y="472279"/>
                  </a:cubicBezTo>
                  <a:cubicBezTo>
                    <a:pt x="5078029" y="473782"/>
                    <a:pt x="5093161" y="476411"/>
                    <a:pt x="5106201" y="484675"/>
                  </a:cubicBezTo>
                  <a:cubicBezTo>
                    <a:pt x="5166678" y="522882"/>
                    <a:pt x="5227638" y="560553"/>
                    <a:pt x="5278349" y="611800"/>
                  </a:cubicBezTo>
                  <a:cubicBezTo>
                    <a:pt x="5357178" y="691488"/>
                    <a:pt x="5402899" y="787328"/>
                    <a:pt x="5415724" y="898677"/>
                  </a:cubicBezTo>
                  <a:cubicBezTo>
                    <a:pt x="5433593" y="1054189"/>
                    <a:pt x="5396674" y="1200150"/>
                    <a:pt x="5337699" y="1342086"/>
                  </a:cubicBezTo>
                  <a:cubicBezTo>
                    <a:pt x="5309097" y="1410827"/>
                    <a:pt x="5273037" y="1475651"/>
                    <a:pt x="5226458" y="1533928"/>
                  </a:cubicBezTo>
                  <a:cubicBezTo>
                    <a:pt x="5212506" y="1551368"/>
                    <a:pt x="5215135" y="1562368"/>
                    <a:pt x="5229839" y="1576696"/>
                  </a:cubicBezTo>
                  <a:cubicBezTo>
                    <a:pt x="5284842" y="1630358"/>
                    <a:pt x="5336894" y="1686918"/>
                    <a:pt x="5387390" y="1744819"/>
                  </a:cubicBezTo>
                  <a:cubicBezTo>
                    <a:pt x="5859669" y="2286429"/>
                    <a:pt x="6120306" y="2986503"/>
                    <a:pt x="6139195" y="3699081"/>
                  </a:cubicBezTo>
                  <a:close/>
                </a:path>
              </a:pathLst>
            </a:custGeom>
            <a:solidFill>
              <a:schemeClr val="accent1"/>
            </a:solidFill>
            <a:ln w="53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/>
            </a:p>
          </p:txBody>
        </p:sp>
        <p:sp>
          <p:nvSpPr>
            <p:cNvPr id="5" name="자유형: 도형 4">
              <a:extLst>
                <a:ext uri="{FF2B5EF4-FFF2-40B4-BE49-F238E27FC236}">
                  <a16:creationId xmlns:a16="http://schemas.microsoft.com/office/drawing/2014/main" id="{44CCA408-5F32-4FF6-A4E4-5CE2943636CE}"/>
                </a:ext>
              </a:extLst>
            </p:cNvPr>
            <p:cNvSpPr/>
            <p:nvPr/>
          </p:nvSpPr>
          <p:spPr>
            <a:xfrm>
              <a:off x="3367733" y="116795"/>
              <a:ext cx="5456889" cy="6393545"/>
            </a:xfrm>
            <a:custGeom>
              <a:avLst/>
              <a:gdLst>
                <a:gd name="connsiteX0" fmla="*/ 1614942 w 5456889"/>
                <a:gd name="connsiteY0" fmla="*/ 6004694 h 6393545"/>
                <a:gd name="connsiteX1" fmla="*/ 1579686 w 5456889"/>
                <a:gd name="connsiteY1" fmla="*/ 6020364 h 6393545"/>
                <a:gd name="connsiteX2" fmla="*/ 1608234 w 5456889"/>
                <a:gd name="connsiteY2" fmla="*/ 6055942 h 6393545"/>
                <a:gd name="connsiteX3" fmla="*/ 1867636 w 5456889"/>
                <a:gd name="connsiteY3" fmla="*/ 6087495 h 6393545"/>
                <a:gd name="connsiteX4" fmla="*/ 3307387 w 5456889"/>
                <a:gd name="connsiteY4" fmla="*/ 6084597 h 6393545"/>
                <a:gd name="connsiteX5" fmla="*/ 3794369 w 5456889"/>
                <a:gd name="connsiteY5" fmla="*/ 6074777 h 6393545"/>
                <a:gd name="connsiteX6" fmla="*/ 3795872 w 5456889"/>
                <a:gd name="connsiteY6" fmla="*/ 6068927 h 6393545"/>
                <a:gd name="connsiteX7" fmla="*/ 3762440 w 5456889"/>
                <a:gd name="connsiteY7" fmla="*/ 6054117 h 6393545"/>
                <a:gd name="connsiteX8" fmla="*/ 3494238 w 5456889"/>
                <a:gd name="connsiteY8" fmla="*/ 6012153 h 6393545"/>
                <a:gd name="connsiteX9" fmla="*/ 3089466 w 5456889"/>
                <a:gd name="connsiteY9" fmla="*/ 6015534 h 6393545"/>
                <a:gd name="connsiteX10" fmla="*/ 1614942 w 5456889"/>
                <a:gd name="connsiteY10" fmla="*/ 6004694 h 6393545"/>
                <a:gd name="connsiteX11" fmla="*/ 2281853 w 5456889"/>
                <a:gd name="connsiteY11" fmla="*/ 5427613 h 6393545"/>
                <a:gd name="connsiteX12" fmla="*/ 1960310 w 5456889"/>
                <a:gd name="connsiteY12" fmla="*/ 5436521 h 6393545"/>
                <a:gd name="connsiteX13" fmla="*/ 807597 w 5456889"/>
                <a:gd name="connsiteY13" fmla="*/ 5427666 h 6393545"/>
                <a:gd name="connsiteX14" fmla="*/ 773468 w 5456889"/>
                <a:gd name="connsiteY14" fmla="*/ 5427666 h 6393545"/>
                <a:gd name="connsiteX15" fmla="*/ 890827 w 5456889"/>
                <a:gd name="connsiteY15" fmla="*/ 5546367 h 6393545"/>
                <a:gd name="connsiteX16" fmla="*/ 1015806 w 5456889"/>
                <a:gd name="connsiteY16" fmla="*/ 5557314 h 6393545"/>
                <a:gd name="connsiteX17" fmla="*/ 1330962 w 5456889"/>
                <a:gd name="connsiteY17" fmla="*/ 5534454 h 6393545"/>
                <a:gd name="connsiteX18" fmla="*/ 1856206 w 5456889"/>
                <a:gd name="connsiteY18" fmla="*/ 5542074 h 6393545"/>
                <a:gd name="connsiteX19" fmla="*/ 2603556 w 5456889"/>
                <a:gd name="connsiteY19" fmla="*/ 5527477 h 6393545"/>
                <a:gd name="connsiteX20" fmla="*/ 2683888 w 5456889"/>
                <a:gd name="connsiteY20" fmla="*/ 5510574 h 6393545"/>
                <a:gd name="connsiteX21" fmla="*/ 2646164 w 5456889"/>
                <a:gd name="connsiteY21" fmla="*/ 5496085 h 6393545"/>
                <a:gd name="connsiteX22" fmla="*/ 2372219 w 5456889"/>
                <a:gd name="connsiteY22" fmla="*/ 5448380 h 6393545"/>
                <a:gd name="connsiteX23" fmla="*/ 2281853 w 5456889"/>
                <a:gd name="connsiteY23" fmla="*/ 5427613 h 6393545"/>
                <a:gd name="connsiteX24" fmla="*/ 4087223 w 5456889"/>
                <a:gd name="connsiteY24" fmla="*/ 5343223 h 6393545"/>
                <a:gd name="connsiteX25" fmla="*/ 4019051 w 5456889"/>
                <a:gd name="connsiteY25" fmla="*/ 5346691 h 6393545"/>
                <a:gd name="connsiteX26" fmla="*/ 3762386 w 5456889"/>
                <a:gd name="connsiteY26" fmla="*/ 5362467 h 6393545"/>
                <a:gd name="connsiteX27" fmla="*/ 3548114 w 5456889"/>
                <a:gd name="connsiteY27" fmla="*/ 5394664 h 6393545"/>
                <a:gd name="connsiteX28" fmla="*/ 3216215 w 5456889"/>
                <a:gd name="connsiteY28" fmla="*/ 5437433 h 6393545"/>
                <a:gd name="connsiteX29" fmla="*/ 3160084 w 5456889"/>
                <a:gd name="connsiteY29" fmla="*/ 5474567 h 6393545"/>
                <a:gd name="connsiteX30" fmla="*/ 4230211 w 5456889"/>
                <a:gd name="connsiteY30" fmla="*/ 5381464 h 6393545"/>
                <a:gd name="connsiteX31" fmla="*/ 4155514 w 5456889"/>
                <a:gd name="connsiteY31" fmla="*/ 5345349 h 6393545"/>
                <a:gd name="connsiteX32" fmla="*/ 4087223 w 5456889"/>
                <a:gd name="connsiteY32" fmla="*/ 5343223 h 6393545"/>
                <a:gd name="connsiteX33" fmla="*/ 1096989 w 5456889"/>
                <a:gd name="connsiteY33" fmla="*/ 5011901 h 6393545"/>
                <a:gd name="connsiteX34" fmla="*/ 1141535 w 5456889"/>
                <a:gd name="connsiteY34" fmla="*/ 5015972 h 6393545"/>
                <a:gd name="connsiteX35" fmla="*/ 1539171 w 5456889"/>
                <a:gd name="connsiteY35" fmla="*/ 5085304 h 6393545"/>
                <a:gd name="connsiteX36" fmla="*/ 1997927 w 5456889"/>
                <a:gd name="connsiteY36" fmla="*/ 5126194 h 6393545"/>
                <a:gd name="connsiteX37" fmla="*/ 2536425 w 5456889"/>
                <a:gd name="connsiteY37" fmla="*/ 5131721 h 6393545"/>
                <a:gd name="connsiteX38" fmla="*/ 3027164 w 5456889"/>
                <a:gd name="connsiteY38" fmla="*/ 5084016 h 6393545"/>
                <a:gd name="connsiteX39" fmla="*/ 2959925 w 5456889"/>
                <a:gd name="connsiteY39" fmla="*/ 5131775 h 6393545"/>
                <a:gd name="connsiteX40" fmla="*/ 2787992 w 5456889"/>
                <a:gd name="connsiteY40" fmla="*/ 5167997 h 6393545"/>
                <a:gd name="connsiteX41" fmla="*/ 2035920 w 5456889"/>
                <a:gd name="connsiteY41" fmla="*/ 5201482 h 6393545"/>
                <a:gd name="connsiteX42" fmla="*/ 1227341 w 5456889"/>
                <a:gd name="connsiteY42" fmla="*/ 5089489 h 6393545"/>
                <a:gd name="connsiteX43" fmla="*/ 1049666 w 5456889"/>
                <a:gd name="connsiteY43" fmla="*/ 5024451 h 6393545"/>
                <a:gd name="connsiteX44" fmla="*/ 1096989 w 5456889"/>
                <a:gd name="connsiteY44" fmla="*/ 5011901 h 6393545"/>
                <a:gd name="connsiteX45" fmla="*/ 198802 w 5456889"/>
                <a:gd name="connsiteY45" fmla="*/ 4670765 h 6393545"/>
                <a:gd name="connsiteX46" fmla="*/ 467058 w 5456889"/>
                <a:gd name="connsiteY46" fmla="*/ 4859333 h 6393545"/>
                <a:gd name="connsiteX47" fmla="*/ 513422 w 5456889"/>
                <a:gd name="connsiteY47" fmla="*/ 4879832 h 6393545"/>
                <a:gd name="connsiteX48" fmla="*/ 526838 w 5456889"/>
                <a:gd name="connsiteY48" fmla="*/ 4892604 h 6393545"/>
                <a:gd name="connsiteX49" fmla="*/ 512886 w 5456889"/>
                <a:gd name="connsiteY49" fmla="*/ 4907415 h 6393545"/>
                <a:gd name="connsiteX50" fmla="*/ 457238 w 5456889"/>
                <a:gd name="connsiteY50" fmla="*/ 4910258 h 6393545"/>
                <a:gd name="connsiteX51" fmla="*/ 406528 w 5456889"/>
                <a:gd name="connsiteY51" fmla="*/ 4906878 h 6393545"/>
                <a:gd name="connsiteX52" fmla="*/ 393327 w 5456889"/>
                <a:gd name="connsiteY52" fmla="*/ 4925123 h 6393545"/>
                <a:gd name="connsiteX53" fmla="*/ 421553 w 5456889"/>
                <a:gd name="connsiteY53" fmla="*/ 4976263 h 6393545"/>
                <a:gd name="connsiteX54" fmla="*/ 456380 w 5456889"/>
                <a:gd name="connsiteY54" fmla="*/ 5035506 h 6393545"/>
                <a:gd name="connsiteX55" fmla="*/ 479561 w 5456889"/>
                <a:gd name="connsiteY55" fmla="*/ 5046345 h 6393545"/>
                <a:gd name="connsiteX56" fmla="*/ 685463 w 5456889"/>
                <a:gd name="connsiteY56" fmla="*/ 5032876 h 6393545"/>
                <a:gd name="connsiteX57" fmla="*/ 903813 w 5456889"/>
                <a:gd name="connsiteY57" fmla="*/ 5046292 h 6393545"/>
                <a:gd name="connsiteX58" fmla="*/ 993697 w 5456889"/>
                <a:gd name="connsiteY58" fmla="*/ 5086323 h 6393545"/>
                <a:gd name="connsiteX59" fmla="*/ 1031743 w 5456889"/>
                <a:gd name="connsiteY59" fmla="*/ 5111223 h 6393545"/>
                <a:gd name="connsiteX60" fmla="*/ 1294472 w 5456889"/>
                <a:gd name="connsiteY60" fmla="*/ 5205882 h 6393545"/>
                <a:gd name="connsiteX61" fmla="*/ 1625835 w 5456889"/>
                <a:gd name="connsiteY61" fmla="*/ 5252085 h 6393545"/>
                <a:gd name="connsiteX62" fmla="*/ 2258939 w 5456889"/>
                <a:gd name="connsiteY62" fmla="*/ 5290024 h 6393545"/>
                <a:gd name="connsiteX63" fmla="*/ 2294195 w 5456889"/>
                <a:gd name="connsiteY63" fmla="*/ 5302742 h 6393545"/>
                <a:gd name="connsiteX64" fmla="*/ 2650725 w 5456889"/>
                <a:gd name="connsiteY64" fmla="*/ 5479988 h 6393545"/>
                <a:gd name="connsiteX65" fmla="*/ 2930679 w 5456889"/>
                <a:gd name="connsiteY65" fmla="*/ 5507302 h 6393545"/>
                <a:gd name="connsiteX66" fmla="*/ 3040955 w 5456889"/>
                <a:gd name="connsiteY66" fmla="*/ 5551466 h 6393545"/>
                <a:gd name="connsiteX67" fmla="*/ 3181496 w 5456889"/>
                <a:gd name="connsiteY67" fmla="*/ 5654067 h 6393545"/>
                <a:gd name="connsiteX68" fmla="*/ 3481090 w 5456889"/>
                <a:gd name="connsiteY68" fmla="*/ 5729033 h 6393545"/>
                <a:gd name="connsiteX69" fmla="*/ 3560457 w 5456889"/>
                <a:gd name="connsiteY69" fmla="*/ 5717818 h 6393545"/>
                <a:gd name="connsiteX70" fmla="*/ 3583156 w 5456889"/>
                <a:gd name="connsiteY70" fmla="*/ 5726725 h 6393545"/>
                <a:gd name="connsiteX71" fmla="*/ 3632310 w 5456889"/>
                <a:gd name="connsiteY71" fmla="*/ 5817683 h 6393545"/>
                <a:gd name="connsiteX72" fmla="*/ 3846475 w 5456889"/>
                <a:gd name="connsiteY72" fmla="*/ 5994875 h 6393545"/>
                <a:gd name="connsiteX73" fmla="*/ 4048083 w 5456889"/>
                <a:gd name="connsiteY73" fmla="*/ 6021652 h 6393545"/>
                <a:gd name="connsiteX74" fmla="*/ 4078617 w 5456889"/>
                <a:gd name="connsiteY74" fmla="*/ 6026857 h 6393545"/>
                <a:gd name="connsiteX75" fmla="*/ 3879692 w 5456889"/>
                <a:gd name="connsiteY75" fmla="*/ 6140889 h 6393545"/>
                <a:gd name="connsiteX76" fmla="*/ 3220401 w 5456889"/>
                <a:gd name="connsiteY76" fmla="*/ 6351995 h 6393545"/>
                <a:gd name="connsiteX77" fmla="*/ 2523439 w 5456889"/>
                <a:gd name="connsiteY77" fmla="*/ 6384568 h 6393545"/>
                <a:gd name="connsiteX78" fmla="*/ 1418163 w 5456889"/>
                <a:gd name="connsiteY78" fmla="*/ 6059161 h 6393545"/>
                <a:gd name="connsiteX79" fmla="*/ 684282 w 5456889"/>
                <a:gd name="connsiteY79" fmla="*/ 5473012 h 6393545"/>
                <a:gd name="connsiteX80" fmla="*/ 199661 w 5456889"/>
                <a:gd name="connsiteY80" fmla="*/ 4680853 h 6393545"/>
                <a:gd name="connsiteX81" fmla="*/ 198802 w 5456889"/>
                <a:gd name="connsiteY81" fmla="*/ 4670765 h 6393545"/>
                <a:gd name="connsiteX82" fmla="*/ 1670321 w 5456889"/>
                <a:gd name="connsiteY82" fmla="*/ 4498563 h 6393545"/>
                <a:gd name="connsiteX83" fmla="*/ 1723500 w 5456889"/>
                <a:gd name="connsiteY83" fmla="*/ 4588071 h 6393545"/>
                <a:gd name="connsiteX84" fmla="*/ 1932942 w 5456889"/>
                <a:gd name="connsiteY84" fmla="*/ 4626386 h 6393545"/>
                <a:gd name="connsiteX85" fmla="*/ 2366853 w 5456889"/>
                <a:gd name="connsiteY85" fmla="*/ 4616404 h 6393545"/>
                <a:gd name="connsiteX86" fmla="*/ 2451478 w 5456889"/>
                <a:gd name="connsiteY86" fmla="*/ 4586622 h 6393545"/>
                <a:gd name="connsiteX87" fmla="*/ 1670321 w 5456889"/>
                <a:gd name="connsiteY87" fmla="*/ 4498563 h 6393545"/>
                <a:gd name="connsiteX88" fmla="*/ 1706113 w 5456889"/>
                <a:gd name="connsiteY88" fmla="*/ 4360384 h 6393545"/>
                <a:gd name="connsiteX89" fmla="*/ 1693985 w 5456889"/>
                <a:gd name="connsiteY89" fmla="*/ 4371653 h 6393545"/>
                <a:gd name="connsiteX90" fmla="*/ 1718670 w 5456889"/>
                <a:gd name="connsiteY90" fmla="*/ 4413885 h 6393545"/>
                <a:gd name="connsiteX91" fmla="*/ 1975335 w 5456889"/>
                <a:gd name="connsiteY91" fmla="*/ 4449462 h 6393545"/>
                <a:gd name="connsiteX92" fmla="*/ 2083679 w 5456889"/>
                <a:gd name="connsiteY92" fmla="*/ 4415119 h 6393545"/>
                <a:gd name="connsiteX93" fmla="*/ 2013864 w 5456889"/>
                <a:gd name="connsiteY93" fmla="*/ 4392688 h 6393545"/>
                <a:gd name="connsiteX94" fmla="*/ 1706113 w 5456889"/>
                <a:gd name="connsiteY94" fmla="*/ 4360384 h 6393545"/>
                <a:gd name="connsiteX95" fmla="*/ 4494765 w 5456889"/>
                <a:gd name="connsiteY95" fmla="*/ 4356788 h 6393545"/>
                <a:gd name="connsiteX96" fmla="*/ 4621783 w 5456889"/>
                <a:gd name="connsiteY96" fmla="*/ 4371277 h 6393545"/>
                <a:gd name="connsiteX97" fmla="*/ 4899645 w 5456889"/>
                <a:gd name="connsiteY97" fmla="*/ 4391990 h 6393545"/>
                <a:gd name="connsiteX98" fmla="*/ 5239755 w 5456889"/>
                <a:gd name="connsiteY98" fmla="*/ 4429393 h 6393545"/>
                <a:gd name="connsiteX99" fmla="*/ 5305652 w 5456889"/>
                <a:gd name="connsiteY99" fmla="*/ 4450857 h 6393545"/>
                <a:gd name="connsiteX100" fmla="*/ 5321213 w 5456889"/>
                <a:gd name="connsiteY100" fmla="*/ 4481499 h 6393545"/>
                <a:gd name="connsiteX101" fmla="*/ 5174555 w 5456889"/>
                <a:gd name="connsiteY101" fmla="*/ 4867596 h 6393545"/>
                <a:gd name="connsiteX102" fmla="*/ 4761304 w 5456889"/>
                <a:gd name="connsiteY102" fmla="*/ 5480631 h 6393545"/>
                <a:gd name="connsiteX103" fmla="*/ 4419585 w 5456889"/>
                <a:gd name="connsiteY103" fmla="*/ 5795627 h 6393545"/>
                <a:gd name="connsiteX104" fmla="*/ 4325032 w 5456889"/>
                <a:gd name="connsiteY104" fmla="*/ 5874241 h 6393545"/>
                <a:gd name="connsiteX105" fmla="*/ 4138879 w 5456889"/>
                <a:gd name="connsiteY105" fmla="*/ 5929245 h 6393545"/>
                <a:gd name="connsiteX106" fmla="*/ 3888385 w 5456889"/>
                <a:gd name="connsiteY106" fmla="*/ 5887442 h 6393545"/>
                <a:gd name="connsiteX107" fmla="*/ 3837138 w 5456889"/>
                <a:gd name="connsiteY107" fmla="*/ 5873222 h 6393545"/>
                <a:gd name="connsiteX108" fmla="*/ 3810307 w 5456889"/>
                <a:gd name="connsiteY108" fmla="*/ 5781621 h 6393545"/>
                <a:gd name="connsiteX109" fmla="*/ 3904591 w 5456889"/>
                <a:gd name="connsiteY109" fmla="*/ 5727047 h 6393545"/>
                <a:gd name="connsiteX110" fmla="*/ 4075826 w 5456889"/>
                <a:gd name="connsiteY110" fmla="*/ 5721412 h 6393545"/>
                <a:gd name="connsiteX111" fmla="*/ 4182292 w 5456889"/>
                <a:gd name="connsiteY111" fmla="*/ 5711538 h 6393545"/>
                <a:gd name="connsiteX112" fmla="*/ 4206064 w 5456889"/>
                <a:gd name="connsiteY112" fmla="*/ 5704348 h 6393545"/>
                <a:gd name="connsiteX113" fmla="*/ 4149504 w 5456889"/>
                <a:gd name="connsiteY113" fmla="*/ 5672848 h 6393545"/>
                <a:gd name="connsiteX114" fmla="*/ 3761045 w 5456889"/>
                <a:gd name="connsiteY114" fmla="*/ 5656696 h 6393545"/>
                <a:gd name="connsiteX115" fmla="*/ 3368615 w 5456889"/>
                <a:gd name="connsiteY115" fmla="*/ 5625518 h 6393545"/>
                <a:gd name="connsiteX116" fmla="*/ 3193999 w 5456889"/>
                <a:gd name="connsiteY116" fmla="*/ 5537298 h 6393545"/>
                <a:gd name="connsiteX117" fmla="*/ 3120697 w 5456889"/>
                <a:gd name="connsiteY117" fmla="*/ 5478914 h 6393545"/>
                <a:gd name="connsiteX118" fmla="*/ 2994484 w 5456889"/>
                <a:gd name="connsiteY118" fmla="*/ 5431798 h 6393545"/>
                <a:gd name="connsiteX119" fmla="*/ 2624162 w 5456889"/>
                <a:gd name="connsiteY119" fmla="*/ 5394289 h 6393545"/>
                <a:gd name="connsiteX120" fmla="*/ 2478792 w 5456889"/>
                <a:gd name="connsiteY120" fmla="*/ 5351145 h 6393545"/>
                <a:gd name="connsiteX121" fmla="*/ 2416383 w 5456889"/>
                <a:gd name="connsiteY121" fmla="*/ 5293780 h 6393545"/>
                <a:gd name="connsiteX122" fmla="*/ 2421105 w 5456889"/>
                <a:gd name="connsiteY122" fmla="*/ 5264749 h 6393545"/>
                <a:gd name="connsiteX123" fmla="*/ 2520004 w 5456889"/>
                <a:gd name="connsiteY123" fmla="*/ 5228205 h 6393545"/>
                <a:gd name="connsiteX124" fmla="*/ 2648525 w 5456889"/>
                <a:gd name="connsiteY124" fmla="*/ 5223322 h 6393545"/>
                <a:gd name="connsiteX125" fmla="*/ 3017397 w 5456889"/>
                <a:gd name="connsiteY125" fmla="*/ 5169660 h 6393545"/>
                <a:gd name="connsiteX126" fmla="*/ 3433868 w 5456889"/>
                <a:gd name="connsiteY126" fmla="*/ 5062068 h 6393545"/>
                <a:gd name="connsiteX127" fmla="*/ 3910279 w 5456889"/>
                <a:gd name="connsiteY127" fmla="*/ 4895662 h 6393545"/>
                <a:gd name="connsiteX128" fmla="*/ 3960614 w 5456889"/>
                <a:gd name="connsiteY128" fmla="*/ 4865557 h 6393545"/>
                <a:gd name="connsiteX129" fmla="*/ 4098847 w 5456889"/>
                <a:gd name="connsiteY129" fmla="*/ 4815008 h 6393545"/>
                <a:gd name="connsiteX130" fmla="*/ 4212396 w 5456889"/>
                <a:gd name="connsiteY130" fmla="*/ 4778303 h 6393545"/>
                <a:gd name="connsiteX131" fmla="*/ 4410945 w 5456889"/>
                <a:gd name="connsiteY131" fmla="*/ 4724641 h 6393545"/>
                <a:gd name="connsiteX132" fmla="*/ 4446577 w 5456889"/>
                <a:gd name="connsiteY132" fmla="*/ 4707147 h 6393545"/>
                <a:gd name="connsiteX133" fmla="*/ 4458275 w 5456889"/>
                <a:gd name="connsiteY133" fmla="*/ 4685414 h 6393545"/>
                <a:gd name="connsiteX134" fmla="*/ 4435039 w 5456889"/>
                <a:gd name="connsiteY134" fmla="*/ 4670388 h 6393545"/>
                <a:gd name="connsiteX135" fmla="*/ 4340219 w 5456889"/>
                <a:gd name="connsiteY135" fmla="*/ 4685307 h 6393545"/>
                <a:gd name="connsiteX136" fmla="*/ 4159056 w 5456889"/>
                <a:gd name="connsiteY136" fmla="*/ 4731617 h 6393545"/>
                <a:gd name="connsiteX137" fmla="*/ 4038853 w 5456889"/>
                <a:gd name="connsiteY137" fmla="*/ 4720133 h 6393545"/>
                <a:gd name="connsiteX138" fmla="*/ 4024901 w 5456889"/>
                <a:gd name="connsiteY138" fmla="*/ 4713104 h 6393545"/>
                <a:gd name="connsiteX139" fmla="*/ 3966946 w 5456889"/>
                <a:gd name="connsiteY139" fmla="*/ 4697595 h 6393545"/>
                <a:gd name="connsiteX140" fmla="*/ 3662575 w 5456889"/>
                <a:gd name="connsiteY140" fmla="*/ 4743047 h 6393545"/>
                <a:gd name="connsiteX141" fmla="*/ 3332232 w 5456889"/>
                <a:gd name="connsiteY141" fmla="*/ 4718416 h 6393545"/>
                <a:gd name="connsiteX142" fmla="*/ 3320963 w 5456889"/>
                <a:gd name="connsiteY142" fmla="*/ 4712728 h 6393545"/>
                <a:gd name="connsiteX143" fmla="*/ 3368186 w 5456889"/>
                <a:gd name="connsiteY143" fmla="*/ 4686595 h 6393545"/>
                <a:gd name="connsiteX144" fmla="*/ 3418950 w 5456889"/>
                <a:gd name="connsiteY144" fmla="*/ 4604009 h 6393545"/>
                <a:gd name="connsiteX145" fmla="*/ 3430809 w 5456889"/>
                <a:gd name="connsiteY145" fmla="*/ 4574334 h 6393545"/>
                <a:gd name="connsiteX146" fmla="*/ 3679264 w 5456889"/>
                <a:gd name="connsiteY146" fmla="*/ 4493680 h 6393545"/>
                <a:gd name="connsiteX147" fmla="*/ 3915592 w 5456889"/>
                <a:gd name="connsiteY147" fmla="*/ 4460195 h 6393545"/>
                <a:gd name="connsiteX148" fmla="*/ 4264985 w 5456889"/>
                <a:gd name="connsiteY148" fmla="*/ 4405996 h 6393545"/>
                <a:gd name="connsiteX149" fmla="*/ 4494765 w 5456889"/>
                <a:gd name="connsiteY149" fmla="*/ 4356788 h 6393545"/>
                <a:gd name="connsiteX150" fmla="*/ 3160984 w 5456889"/>
                <a:gd name="connsiteY150" fmla="*/ 4288899 h 6393545"/>
                <a:gd name="connsiteX151" fmla="*/ 3170227 w 5456889"/>
                <a:gd name="connsiteY151" fmla="*/ 4289120 h 6393545"/>
                <a:gd name="connsiteX152" fmla="*/ 3636281 w 5456889"/>
                <a:gd name="connsiteY152" fmla="*/ 4411577 h 6393545"/>
                <a:gd name="connsiteX153" fmla="*/ 3637462 w 5456889"/>
                <a:gd name="connsiteY153" fmla="*/ 4416246 h 6393545"/>
                <a:gd name="connsiteX154" fmla="*/ 3203283 w 5456889"/>
                <a:gd name="connsiteY154" fmla="*/ 4568807 h 6393545"/>
                <a:gd name="connsiteX155" fmla="*/ 3130410 w 5456889"/>
                <a:gd name="connsiteY155" fmla="*/ 4585013 h 6393545"/>
                <a:gd name="connsiteX156" fmla="*/ 3088392 w 5456889"/>
                <a:gd name="connsiteY156" fmla="*/ 4607873 h 6393545"/>
                <a:gd name="connsiteX157" fmla="*/ 3058878 w 5456889"/>
                <a:gd name="connsiteY157" fmla="*/ 4652734 h 6393545"/>
                <a:gd name="connsiteX158" fmla="*/ 3101110 w 5456889"/>
                <a:gd name="connsiteY158" fmla="*/ 4668403 h 6393545"/>
                <a:gd name="connsiteX159" fmla="*/ 3172212 w 5456889"/>
                <a:gd name="connsiteY159" fmla="*/ 4680960 h 6393545"/>
                <a:gd name="connsiteX160" fmla="*/ 3197487 w 5456889"/>
                <a:gd name="connsiteY160" fmla="*/ 4689170 h 6393545"/>
                <a:gd name="connsiteX161" fmla="*/ 3223889 w 5456889"/>
                <a:gd name="connsiteY161" fmla="*/ 4712943 h 6393545"/>
                <a:gd name="connsiteX162" fmla="*/ 3198775 w 5456889"/>
                <a:gd name="connsiteY162" fmla="*/ 4738057 h 6393545"/>
                <a:gd name="connsiteX163" fmla="*/ 3110984 w 5456889"/>
                <a:gd name="connsiteY163" fmla="*/ 4758555 h 6393545"/>
                <a:gd name="connsiteX164" fmla="*/ 2856358 w 5456889"/>
                <a:gd name="connsiteY164" fmla="*/ 4807066 h 6393545"/>
                <a:gd name="connsiteX165" fmla="*/ 2787456 w 5456889"/>
                <a:gd name="connsiteY165" fmla="*/ 4815974 h 6393545"/>
                <a:gd name="connsiteX166" fmla="*/ 2890272 w 5456889"/>
                <a:gd name="connsiteY166" fmla="*/ 4718255 h 6393545"/>
                <a:gd name="connsiteX167" fmla="*/ 2960730 w 5456889"/>
                <a:gd name="connsiteY167" fmla="*/ 4526145 h 6393545"/>
                <a:gd name="connsiteX168" fmla="*/ 2984288 w 5456889"/>
                <a:gd name="connsiteY168" fmla="*/ 4504358 h 6393545"/>
                <a:gd name="connsiteX169" fmla="*/ 3268053 w 5456889"/>
                <a:gd name="connsiteY169" fmla="*/ 4516540 h 6393545"/>
                <a:gd name="connsiteX170" fmla="*/ 3308245 w 5456889"/>
                <a:gd name="connsiteY170" fmla="*/ 4517452 h 6393545"/>
                <a:gd name="connsiteX171" fmla="*/ 3329549 w 5456889"/>
                <a:gd name="connsiteY171" fmla="*/ 4488582 h 6393545"/>
                <a:gd name="connsiteX172" fmla="*/ 3274921 w 5456889"/>
                <a:gd name="connsiteY172" fmla="*/ 4439964 h 6393545"/>
                <a:gd name="connsiteX173" fmla="*/ 3138835 w 5456889"/>
                <a:gd name="connsiteY173" fmla="*/ 4430412 h 6393545"/>
                <a:gd name="connsiteX174" fmla="*/ 3111091 w 5456889"/>
                <a:gd name="connsiteY174" fmla="*/ 4380292 h 6393545"/>
                <a:gd name="connsiteX175" fmla="*/ 3155363 w 5456889"/>
                <a:gd name="connsiteY175" fmla="*/ 4295399 h 6393545"/>
                <a:gd name="connsiteX176" fmla="*/ 3160984 w 5456889"/>
                <a:gd name="connsiteY176" fmla="*/ 4288899 h 6393545"/>
                <a:gd name="connsiteX177" fmla="*/ 1688727 w 5456889"/>
                <a:gd name="connsiteY177" fmla="*/ 4243294 h 6393545"/>
                <a:gd name="connsiteX178" fmla="*/ 1669569 w 5456889"/>
                <a:gd name="connsiteY178" fmla="*/ 4259231 h 6393545"/>
                <a:gd name="connsiteX179" fmla="*/ 1695005 w 5456889"/>
                <a:gd name="connsiteY179" fmla="*/ 4298727 h 6393545"/>
                <a:gd name="connsiteX180" fmla="*/ 1932996 w 5456889"/>
                <a:gd name="connsiteY180" fmla="*/ 4313644 h 6393545"/>
                <a:gd name="connsiteX181" fmla="*/ 2036671 w 5456889"/>
                <a:gd name="connsiteY181" fmla="*/ 4274793 h 6393545"/>
                <a:gd name="connsiteX182" fmla="*/ 1688727 w 5456889"/>
                <a:gd name="connsiteY182" fmla="*/ 4243294 h 6393545"/>
                <a:gd name="connsiteX183" fmla="*/ 1211243 w 5456889"/>
                <a:gd name="connsiteY183" fmla="*/ 4193816 h 6393545"/>
                <a:gd name="connsiteX184" fmla="*/ 1324577 w 5456889"/>
                <a:gd name="connsiteY184" fmla="*/ 4209700 h 6393545"/>
                <a:gd name="connsiteX185" fmla="*/ 1405285 w 5456889"/>
                <a:gd name="connsiteY185" fmla="*/ 4310156 h 6393545"/>
                <a:gd name="connsiteX186" fmla="*/ 1385054 w 5456889"/>
                <a:gd name="connsiteY186" fmla="*/ 4333445 h 6393545"/>
                <a:gd name="connsiteX187" fmla="*/ 1074834 w 5456889"/>
                <a:gd name="connsiteY187" fmla="*/ 4349705 h 6393545"/>
                <a:gd name="connsiteX188" fmla="*/ 742559 w 5456889"/>
                <a:gd name="connsiteY188" fmla="*/ 4434759 h 6393545"/>
                <a:gd name="connsiteX189" fmla="*/ 724046 w 5456889"/>
                <a:gd name="connsiteY189" fmla="*/ 4444150 h 6393545"/>
                <a:gd name="connsiteX190" fmla="*/ 903009 w 5456889"/>
                <a:gd name="connsiteY190" fmla="*/ 4437764 h 6393545"/>
                <a:gd name="connsiteX191" fmla="*/ 1174753 w 5456889"/>
                <a:gd name="connsiteY191" fmla="*/ 4396015 h 6393545"/>
                <a:gd name="connsiteX192" fmla="*/ 1310142 w 5456889"/>
                <a:gd name="connsiteY192" fmla="*/ 4407820 h 6393545"/>
                <a:gd name="connsiteX193" fmla="*/ 1334129 w 5456889"/>
                <a:gd name="connsiteY193" fmla="*/ 4418768 h 6393545"/>
                <a:gd name="connsiteX194" fmla="*/ 1346364 w 5456889"/>
                <a:gd name="connsiteY194" fmla="*/ 4443828 h 6393545"/>
                <a:gd name="connsiteX195" fmla="*/ 1323397 w 5456889"/>
                <a:gd name="connsiteY195" fmla="*/ 4450535 h 6393545"/>
                <a:gd name="connsiteX196" fmla="*/ 927908 w 5456889"/>
                <a:gd name="connsiteY196" fmla="*/ 4510208 h 6393545"/>
                <a:gd name="connsiteX197" fmla="*/ 857181 w 5456889"/>
                <a:gd name="connsiteY197" fmla="*/ 4540473 h 6393545"/>
                <a:gd name="connsiteX198" fmla="*/ 987794 w 5456889"/>
                <a:gd name="connsiteY198" fmla="*/ 4545302 h 6393545"/>
                <a:gd name="connsiteX199" fmla="*/ 1238128 w 5456889"/>
                <a:gd name="connsiteY199" fmla="*/ 4525823 h 6393545"/>
                <a:gd name="connsiteX200" fmla="*/ 1347222 w 5456889"/>
                <a:gd name="connsiteY200" fmla="*/ 4574334 h 6393545"/>
                <a:gd name="connsiteX201" fmla="*/ 1051598 w 5456889"/>
                <a:gd name="connsiteY201" fmla="*/ 4631913 h 6393545"/>
                <a:gd name="connsiteX202" fmla="*/ 1119535 w 5456889"/>
                <a:gd name="connsiteY202" fmla="*/ 4650265 h 6393545"/>
                <a:gd name="connsiteX203" fmla="*/ 1317923 w 5456889"/>
                <a:gd name="connsiteY203" fmla="*/ 4650480 h 6393545"/>
                <a:gd name="connsiteX204" fmla="*/ 1409792 w 5456889"/>
                <a:gd name="connsiteY204" fmla="*/ 4665774 h 6393545"/>
                <a:gd name="connsiteX205" fmla="*/ 1449717 w 5456889"/>
                <a:gd name="connsiteY205" fmla="*/ 4691478 h 6393545"/>
                <a:gd name="connsiteX206" fmla="*/ 1178402 w 5456889"/>
                <a:gd name="connsiteY206" fmla="*/ 4703229 h 6393545"/>
                <a:gd name="connsiteX207" fmla="*/ 1217307 w 5456889"/>
                <a:gd name="connsiteY207" fmla="*/ 4735266 h 6393545"/>
                <a:gd name="connsiteX208" fmla="*/ 1328280 w 5456889"/>
                <a:gd name="connsiteY208" fmla="*/ 4750721 h 6393545"/>
                <a:gd name="connsiteX209" fmla="*/ 1353715 w 5456889"/>
                <a:gd name="connsiteY209" fmla="*/ 4759950 h 6393545"/>
                <a:gd name="connsiteX210" fmla="*/ 1143897 w 5456889"/>
                <a:gd name="connsiteY210" fmla="*/ 4750774 h 6393545"/>
                <a:gd name="connsiteX211" fmla="*/ 690990 w 5456889"/>
                <a:gd name="connsiteY211" fmla="*/ 4649729 h 6393545"/>
                <a:gd name="connsiteX212" fmla="*/ 450477 w 5456889"/>
                <a:gd name="connsiteY212" fmla="*/ 4521154 h 6393545"/>
                <a:gd name="connsiteX213" fmla="*/ 443286 w 5456889"/>
                <a:gd name="connsiteY213" fmla="*/ 4460785 h 6393545"/>
                <a:gd name="connsiteX214" fmla="*/ 458956 w 5456889"/>
                <a:gd name="connsiteY214" fmla="*/ 4404923 h 6393545"/>
                <a:gd name="connsiteX215" fmla="*/ 398318 w 5456889"/>
                <a:gd name="connsiteY215" fmla="*/ 4472859 h 6393545"/>
                <a:gd name="connsiteX216" fmla="*/ 390698 w 5456889"/>
                <a:gd name="connsiteY216" fmla="*/ 4565587 h 6393545"/>
                <a:gd name="connsiteX217" fmla="*/ 405562 w 5456889"/>
                <a:gd name="connsiteY217" fmla="*/ 4586354 h 6393545"/>
                <a:gd name="connsiteX218" fmla="*/ 622356 w 5456889"/>
                <a:gd name="connsiteY218" fmla="*/ 4692497 h 6393545"/>
                <a:gd name="connsiteX219" fmla="*/ 1007918 w 5456889"/>
                <a:gd name="connsiteY219" fmla="*/ 4788767 h 6393545"/>
                <a:gd name="connsiteX220" fmla="*/ 1304722 w 5456889"/>
                <a:gd name="connsiteY220" fmla="*/ 4840712 h 6393545"/>
                <a:gd name="connsiteX221" fmla="*/ 1702733 w 5456889"/>
                <a:gd name="connsiteY221" fmla="*/ 4889973 h 6393545"/>
                <a:gd name="connsiteX222" fmla="*/ 2256846 w 5456889"/>
                <a:gd name="connsiteY222" fmla="*/ 4907199 h 6393545"/>
                <a:gd name="connsiteX223" fmla="*/ 2658023 w 5456889"/>
                <a:gd name="connsiteY223" fmla="*/ 4883748 h 6393545"/>
                <a:gd name="connsiteX224" fmla="*/ 3231724 w 5456889"/>
                <a:gd name="connsiteY224" fmla="*/ 4776317 h 6393545"/>
                <a:gd name="connsiteX225" fmla="*/ 3262150 w 5456889"/>
                <a:gd name="connsiteY225" fmla="*/ 4776639 h 6393545"/>
                <a:gd name="connsiteX226" fmla="*/ 3506044 w 5456889"/>
                <a:gd name="connsiteY226" fmla="*/ 4848814 h 6393545"/>
                <a:gd name="connsiteX227" fmla="*/ 3521552 w 5456889"/>
                <a:gd name="connsiteY227" fmla="*/ 4854717 h 6393545"/>
                <a:gd name="connsiteX228" fmla="*/ 3263170 w 5456889"/>
                <a:gd name="connsiteY228" fmla="*/ 4956943 h 6393545"/>
                <a:gd name="connsiteX229" fmla="*/ 2722955 w 5456889"/>
                <a:gd name="connsiteY229" fmla="*/ 5045056 h 6393545"/>
                <a:gd name="connsiteX230" fmla="*/ 2594541 w 5456889"/>
                <a:gd name="connsiteY230" fmla="*/ 5047686 h 6393545"/>
                <a:gd name="connsiteX231" fmla="*/ 2364814 w 5456889"/>
                <a:gd name="connsiteY231" fmla="*/ 5059921 h 6393545"/>
                <a:gd name="connsiteX232" fmla="*/ 2039354 w 5456889"/>
                <a:gd name="connsiteY232" fmla="*/ 5065663 h 6393545"/>
                <a:gd name="connsiteX233" fmla="*/ 1731549 w 5456889"/>
                <a:gd name="connsiteY233" fmla="*/ 5035665 h 6393545"/>
                <a:gd name="connsiteX234" fmla="*/ 1228415 w 5456889"/>
                <a:gd name="connsiteY234" fmla="*/ 4958607 h 6393545"/>
                <a:gd name="connsiteX235" fmla="*/ 1082615 w 5456889"/>
                <a:gd name="connsiteY235" fmla="*/ 4941596 h 6393545"/>
                <a:gd name="connsiteX236" fmla="*/ 830404 w 5456889"/>
                <a:gd name="connsiteY236" fmla="*/ 4874304 h 6393545"/>
                <a:gd name="connsiteX237" fmla="*/ 389678 w 5456889"/>
                <a:gd name="connsiteY237" fmla="*/ 4713640 h 6393545"/>
                <a:gd name="connsiteX238" fmla="*/ 299848 w 5456889"/>
                <a:gd name="connsiteY238" fmla="*/ 4656705 h 6393545"/>
                <a:gd name="connsiteX239" fmla="*/ 312566 w 5456889"/>
                <a:gd name="connsiteY239" fmla="*/ 4405030 h 6393545"/>
                <a:gd name="connsiteX240" fmla="*/ 443555 w 5456889"/>
                <a:gd name="connsiteY240" fmla="*/ 4340367 h 6393545"/>
                <a:gd name="connsiteX241" fmla="*/ 846717 w 5456889"/>
                <a:gd name="connsiteY241" fmla="*/ 4228053 h 6393545"/>
                <a:gd name="connsiteX242" fmla="*/ 1211243 w 5456889"/>
                <a:gd name="connsiteY242" fmla="*/ 4193816 h 6393545"/>
                <a:gd name="connsiteX243" fmla="*/ 345568 w 5456889"/>
                <a:gd name="connsiteY243" fmla="*/ 4193549 h 6393545"/>
                <a:gd name="connsiteX244" fmla="*/ 337572 w 5456889"/>
                <a:gd name="connsiteY244" fmla="*/ 4194246 h 6393545"/>
                <a:gd name="connsiteX245" fmla="*/ 246507 w 5456889"/>
                <a:gd name="connsiteY245" fmla="*/ 4194139 h 6393545"/>
                <a:gd name="connsiteX246" fmla="*/ 155443 w 5456889"/>
                <a:gd name="connsiteY246" fmla="*/ 4194246 h 6393545"/>
                <a:gd name="connsiteX247" fmla="*/ 138057 w 5456889"/>
                <a:gd name="connsiteY247" fmla="*/ 4197788 h 6393545"/>
                <a:gd name="connsiteX248" fmla="*/ 141491 w 5456889"/>
                <a:gd name="connsiteY248" fmla="*/ 4235566 h 6393545"/>
                <a:gd name="connsiteX249" fmla="*/ 173098 w 5456889"/>
                <a:gd name="connsiteY249" fmla="*/ 4262183 h 6393545"/>
                <a:gd name="connsiteX250" fmla="*/ 276236 w 5456889"/>
                <a:gd name="connsiteY250" fmla="*/ 4247211 h 6393545"/>
                <a:gd name="connsiteX251" fmla="*/ 346372 w 5456889"/>
                <a:gd name="connsiteY251" fmla="*/ 4213028 h 6393545"/>
                <a:gd name="connsiteX252" fmla="*/ 352275 w 5456889"/>
                <a:gd name="connsiteY252" fmla="*/ 4196715 h 6393545"/>
                <a:gd name="connsiteX253" fmla="*/ 345568 w 5456889"/>
                <a:gd name="connsiteY253" fmla="*/ 4193549 h 6393545"/>
                <a:gd name="connsiteX254" fmla="*/ 3589884 w 5456889"/>
                <a:gd name="connsiteY254" fmla="*/ 4183521 h 6393545"/>
                <a:gd name="connsiteX255" fmla="*/ 3573014 w 5456889"/>
                <a:gd name="connsiteY255" fmla="*/ 4190920 h 6393545"/>
                <a:gd name="connsiteX256" fmla="*/ 3566843 w 5456889"/>
                <a:gd name="connsiteY256" fmla="*/ 4202188 h 6393545"/>
                <a:gd name="connsiteX257" fmla="*/ 3577360 w 5456889"/>
                <a:gd name="connsiteY257" fmla="*/ 4208413 h 6393545"/>
                <a:gd name="connsiteX258" fmla="*/ 3618841 w 5456889"/>
                <a:gd name="connsiteY258" fmla="*/ 4217751 h 6393545"/>
                <a:gd name="connsiteX259" fmla="*/ 3744517 w 5456889"/>
                <a:gd name="connsiteY259" fmla="*/ 4282252 h 6393545"/>
                <a:gd name="connsiteX260" fmla="*/ 4030858 w 5456889"/>
                <a:gd name="connsiteY260" fmla="*/ 4316971 h 6393545"/>
                <a:gd name="connsiteX261" fmla="*/ 4321974 w 5456889"/>
                <a:gd name="connsiteY261" fmla="*/ 4222365 h 6393545"/>
                <a:gd name="connsiteX262" fmla="*/ 4387978 w 5456889"/>
                <a:gd name="connsiteY262" fmla="*/ 4183997 h 6393545"/>
                <a:gd name="connsiteX263" fmla="*/ 4149826 w 5456889"/>
                <a:gd name="connsiteY263" fmla="*/ 4195266 h 6393545"/>
                <a:gd name="connsiteX264" fmla="*/ 3608484 w 5456889"/>
                <a:gd name="connsiteY264" fmla="*/ 4184051 h 6393545"/>
                <a:gd name="connsiteX265" fmla="*/ 3589884 w 5456889"/>
                <a:gd name="connsiteY265" fmla="*/ 4183521 h 6393545"/>
                <a:gd name="connsiteX266" fmla="*/ 4681807 w 5456889"/>
                <a:gd name="connsiteY266" fmla="*/ 4171572 h 6393545"/>
                <a:gd name="connsiteX267" fmla="*/ 4551378 w 5456889"/>
                <a:gd name="connsiteY267" fmla="*/ 4204979 h 6393545"/>
                <a:gd name="connsiteX268" fmla="*/ 4920626 w 5456889"/>
                <a:gd name="connsiteY268" fmla="*/ 4240718 h 6393545"/>
                <a:gd name="connsiteX269" fmla="*/ 5231973 w 5456889"/>
                <a:gd name="connsiteY269" fmla="*/ 4284828 h 6393545"/>
                <a:gd name="connsiteX270" fmla="*/ 5288962 w 5456889"/>
                <a:gd name="connsiteY270" fmla="*/ 4250538 h 6393545"/>
                <a:gd name="connsiteX271" fmla="*/ 5291538 w 5456889"/>
                <a:gd name="connsiteY271" fmla="*/ 4218663 h 6393545"/>
                <a:gd name="connsiteX272" fmla="*/ 5265673 w 5456889"/>
                <a:gd name="connsiteY272" fmla="*/ 4193281 h 6393545"/>
                <a:gd name="connsiteX273" fmla="*/ 4992426 w 5456889"/>
                <a:gd name="connsiteY273" fmla="*/ 4195749 h 6393545"/>
                <a:gd name="connsiteX274" fmla="*/ 4726745 w 5456889"/>
                <a:gd name="connsiteY274" fmla="*/ 4177933 h 6393545"/>
                <a:gd name="connsiteX275" fmla="*/ 4681807 w 5456889"/>
                <a:gd name="connsiteY275" fmla="*/ 4171572 h 6393545"/>
                <a:gd name="connsiteX276" fmla="*/ 1636084 w 5456889"/>
                <a:gd name="connsiteY276" fmla="*/ 4116598 h 6393545"/>
                <a:gd name="connsiteX277" fmla="*/ 1711801 w 5456889"/>
                <a:gd name="connsiteY277" fmla="*/ 4182226 h 6393545"/>
                <a:gd name="connsiteX278" fmla="*/ 1759936 w 5456889"/>
                <a:gd name="connsiteY278" fmla="*/ 4181797 h 6393545"/>
                <a:gd name="connsiteX279" fmla="*/ 1970666 w 5456889"/>
                <a:gd name="connsiteY279" fmla="*/ 4165967 h 6393545"/>
                <a:gd name="connsiteX280" fmla="*/ 2049657 w 5456889"/>
                <a:gd name="connsiteY280" fmla="*/ 4136989 h 6393545"/>
                <a:gd name="connsiteX281" fmla="*/ 1636084 w 5456889"/>
                <a:gd name="connsiteY281" fmla="*/ 4116598 h 6393545"/>
                <a:gd name="connsiteX282" fmla="*/ 1603029 w 5456889"/>
                <a:gd name="connsiteY282" fmla="*/ 3968812 h 6393545"/>
                <a:gd name="connsiteX283" fmla="*/ 1589828 w 5456889"/>
                <a:gd name="connsiteY283" fmla="*/ 3982711 h 6393545"/>
                <a:gd name="connsiteX284" fmla="*/ 1673970 w 5456889"/>
                <a:gd name="connsiteY284" fmla="*/ 4047319 h 6393545"/>
                <a:gd name="connsiteX285" fmla="*/ 1932835 w 5456889"/>
                <a:gd name="connsiteY285" fmla="*/ 4026499 h 6393545"/>
                <a:gd name="connsiteX286" fmla="*/ 2015153 w 5456889"/>
                <a:gd name="connsiteY286" fmla="*/ 3997468 h 6393545"/>
                <a:gd name="connsiteX287" fmla="*/ 1936753 w 5456889"/>
                <a:gd name="connsiteY287" fmla="*/ 3989794 h 6393545"/>
                <a:gd name="connsiteX288" fmla="*/ 1603029 w 5456889"/>
                <a:gd name="connsiteY288" fmla="*/ 3968812 h 6393545"/>
                <a:gd name="connsiteX289" fmla="*/ 1548461 w 5456889"/>
                <a:gd name="connsiteY289" fmla="*/ 3813448 h 6393545"/>
                <a:gd name="connsiteX290" fmla="*/ 1517599 w 5456889"/>
                <a:gd name="connsiteY290" fmla="*/ 3814749 h 6393545"/>
                <a:gd name="connsiteX291" fmla="*/ 1580276 w 5456889"/>
                <a:gd name="connsiteY291" fmla="*/ 3879412 h 6393545"/>
                <a:gd name="connsiteX292" fmla="*/ 1780596 w 5456889"/>
                <a:gd name="connsiteY292" fmla="*/ 3880378 h 6393545"/>
                <a:gd name="connsiteX293" fmla="*/ 1893072 w 5456889"/>
                <a:gd name="connsiteY293" fmla="*/ 3863474 h 6393545"/>
                <a:gd name="connsiteX294" fmla="*/ 1859318 w 5456889"/>
                <a:gd name="connsiteY294" fmla="*/ 3839970 h 6393545"/>
                <a:gd name="connsiteX295" fmla="*/ 1795783 w 5456889"/>
                <a:gd name="connsiteY295" fmla="*/ 3834497 h 6393545"/>
                <a:gd name="connsiteX296" fmla="*/ 1578237 w 5456889"/>
                <a:gd name="connsiteY296" fmla="*/ 3819632 h 6393545"/>
                <a:gd name="connsiteX297" fmla="*/ 1548461 w 5456889"/>
                <a:gd name="connsiteY297" fmla="*/ 3813448 h 6393545"/>
                <a:gd name="connsiteX298" fmla="*/ 3822327 w 5456889"/>
                <a:gd name="connsiteY298" fmla="*/ 3780191 h 6393545"/>
                <a:gd name="connsiteX299" fmla="*/ 3792866 w 5456889"/>
                <a:gd name="connsiteY299" fmla="*/ 3793982 h 6393545"/>
                <a:gd name="connsiteX300" fmla="*/ 3600703 w 5456889"/>
                <a:gd name="connsiteY300" fmla="*/ 3983302 h 6393545"/>
                <a:gd name="connsiteX301" fmla="*/ 3552407 w 5456889"/>
                <a:gd name="connsiteY301" fmla="*/ 4054082 h 6393545"/>
                <a:gd name="connsiteX302" fmla="*/ 3889726 w 5456889"/>
                <a:gd name="connsiteY302" fmla="*/ 4043886 h 6393545"/>
                <a:gd name="connsiteX303" fmla="*/ 4870828 w 5456889"/>
                <a:gd name="connsiteY303" fmla="*/ 4052794 h 6393545"/>
                <a:gd name="connsiteX304" fmla="*/ 5339780 w 5456889"/>
                <a:gd name="connsiteY304" fmla="*/ 4045067 h 6393545"/>
                <a:gd name="connsiteX305" fmla="*/ 5360118 w 5456889"/>
                <a:gd name="connsiteY305" fmla="*/ 4023602 h 6393545"/>
                <a:gd name="connsiteX306" fmla="*/ 5363660 w 5456889"/>
                <a:gd name="connsiteY306" fmla="*/ 3951534 h 6393545"/>
                <a:gd name="connsiteX307" fmla="*/ 5372299 w 5456889"/>
                <a:gd name="connsiteY307" fmla="*/ 3796773 h 6393545"/>
                <a:gd name="connsiteX308" fmla="*/ 5355289 w 5456889"/>
                <a:gd name="connsiteY308" fmla="*/ 3780889 h 6393545"/>
                <a:gd name="connsiteX309" fmla="*/ 5275064 w 5456889"/>
                <a:gd name="connsiteY309" fmla="*/ 3785289 h 6393545"/>
                <a:gd name="connsiteX310" fmla="*/ 4629134 w 5456889"/>
                <a:gd name="connsiteY310" fmla="*/ 3788348 h 6393545"/>
                <a:gd name="connsiteX311" fmla="*/ 3822327 w 5456889"/>
                <a:gd name="connsiteY311" fmla="*/ 3780191 h 6393545"/>
                <a:gd name="connsiteX312" fmla="*/ 1101021 w 5456889"/>
                <a:gd name="connsiteY312" fmla="*/ 3769619 h 6393545"/>
                <a:gd name="connsiteX313" fmla="*/ 999332 w 5456889"/>
                <a:gd name="connsiteY313" fmla="*/ 3775093 h 6393545"/>
                <a:gd name="connsiteX314" fmla="*/ 572773 w 5456889"/>
                <a:gd name="connsiteY314" fmla="*/ 3776380 h 6393545"/>
                <a:gd name="connsiteX315" fmla="*/ 133335 w 5456889"/>
                <a:gd name="connsiteY315" fmla="*/ 3777829 h 6393545"/>
                <a:gd name="connsiteX316" fmla="*/ 82839 w 5456889"/>
                <a:gd name="connsiteY316" fmla="*/ 3842170 h 6393545"/>
                <a:gd name="connsiteX317" fmla="*/ 112836 w 5456889"/>
                <a:gd name="connsiteY317" fmla="*/ 4042705 h 6393545"/>
                <a:gd name="connsiteX318" fmla="*/ 132744 w 5456889"/>
                <a:gd name="connsiteY318" fmla="*/ 4055906 h 6393545"/>
                <a:gd name="connsiteX319" fmla="*/ 963754 w 5456889"/>
                <a:gd name="connsiteY319" fmla="*/ 4048500 h 6393545"/>
                <a:gd name="connsiteX320" fmla="*/ 1187578 w 5456889"/>
                <a:gd name="connsiteY320" fmla="*/ 4025909 h 6393545"/>
                <a:gd name="connsiteX321" fmla="*/ 1207487 w 5456889"/>
                <a:gd name="connsiteY321" fmla="*/ 4000527 h 6393545"/>
                <a:gd name="connsiteX322" fmla="*/ 1176041 w 5456889"/>
                <a:gd name="connsiteY322" fmla="*/ 3907745 h 6393545"/>
                <a:gd name="connsiteX323" fmla="*/ 1120447 w 5456889"/>
                <a:gd name="connsiteY323" fmla="*/ 3781585 h 6393545"/>
                <a:gd name="connsiteX324" fmla="*/ 1101021 w 5456889"/>
                <a:gd name="connsiteY324" fmla="*/ 3769619 h 6393545"/>
                <a:gd name="connsiteX325" fmla="*/ 1454492 w 5456889"/>
                <a:gd name="connsiteY325" fmla="*/ 3657305 h 6393545"/>
                <a:gd name="connsiteX326" fmla="*/ 1473059 w 5456889"/>
                <a:gd name="connsiteY326" fmla="*/ 3713811 h 6393545"/>
                <a:gd name="connsiteX327" fmla="*/ 1498119 w 5456889"/>
                <a:gd name="connsiteY327" fmla="*/ 3733559 h 6393545"/>
                <a:gd name="connsiteX328" fmla="*/ 1797607 w 5456889"/>
                <a:gd name="connsiteY328" fmla="*/ 3733988 h 6393545"/>
                <a:gd name="connsiteX329" fmla="*/ 1813598 w 5456889"/>
                <a:gd name="connsiteY329" fmla="*/ 3733934 h 6393545"/>
                <a:gd name="connsiteX330" fmla="*/ 1828677 w 5456889"/>
                <a:gd name="connsiteY330" fmla="*/ 3724866 h 6393545"/>
                <a:gd name="connsiteX331" fmla="*/ 1820842 w 5456889"/>
                <a:gd name="connsiteY331" fmla="*/ 3709572 h 6393545"/>
                <a:gd name="connsiteX332" fmla="*/ 1781830 w 5456889"/>
                <a:gd name="connsiteY332" fmla="*/ 3694010 h 6393545"/>
                <a:gd name="connsiteX333" fmla="*/ 1454492 w 5456889"/>
                <a:gd name="connsiteY333" fmla="*/ 3657305 h 6393545"/>
                <a:gd name="connsiteX334" fmla="*/ 1404962 w 5456889"/>
                <a:gd name="connsiteY334" fmla="*/ 3529535 h 6393545"/>
                <a:gd name="connsiteX335" fmla="*/ 1390259 w 5456889"/>
                <a:gd name="connsiteY335" fmla="*/ 3549605 h 6393545"/>
                <a:gd name="connsiteX336" fmla="*/ 1440862 w 5456889"/>
                <a:gd name="connsiteY336" fmla="*/ 3589583 h 6393545"/>
                <a:gd name="connsiteX337" fmla="*/ 1753335 w 5456889"/>
                <a:gd name="connsiteY337" fmla="*/ 3596720 h 6393545"/>
                <a:gd name="connsiteX338" fmla="*/ 1809090 w 5456889"/>
                <a:gd name="connsiteY338" fmla="*/ 3572948 h 6393545"/>
                <a:gd name="connsiteX339" fmla="*/ 1763478 w 5456889"/>
                <a:gd name="connsiteY339" fmla="*/ 3566240 h 6393545"/>
                <a:gd name="connsiteX340" fmla="*/ 1404962 w 5456889"/>
                <a:gd name="connsiteY340" fmla="*/ 3529535 h 6393545"/>
                <a:gd name="connsiteX341" fmla="*/ 1357408 w 5456889"/>
                <a:gd name="connsiteY341" fmla="*/ 3389557 h 6393545"/>
                <a:gd name="connsiteX342" fmla="*/ 1349422 w 5456889"/>
                <a:gd name="connsiteY342" fmla="*/ 3392751 h 6393545"/>
                <a:gd name="connsiteX343" fmla="*/ 1366916 w 5456889"/>
                <a:gd name="connsiteY343" fmla="*/ 3440778 h 6393545"/>
                <a:gd name="connsiteX344" fmla="*/ 1393371 w 5456889"/>
                <a:gd name="connsiteY344" fmla="*/ 3458057 h 6393545"/>
                <a:gd name="connsiteX345" fmla="*/ 1594550 w 5456889"/>
                <a:gd name="connsiteY345" fmla="*/ 3457843 h 6393545"/>
                <a:gd name="connsiteX346" fmla="*/ 1594550 w 5456889"/>
                <a:gd name="connsiteY346" fmla="*/ 3460311 h 6393545"/>
                <a:gd name="connsiteX347" fmla="*/ 1795675 w 5456889"/>
                <a:gd name="connsiteY347" fmla="*/ 3460258 h 6393545"/>
                <a:gd name="connsiteX348" fmla="*/ 1817086 w 5456889"/>
                <a:gd name="connsiteY348" fmla="*/ 3459131 h 6393545"/>
                <a:gd name="connsiteX349" fmla="*/ 1828892 w 5456889"/>
                <a:gd name="connsiteY349" fmla="*/ 3450437 h 6393545"/>
                <a:gd name="connsiteX350" fmla="*/ 1817462 w 5456889"/>
                <a:gd name="connsiteY350" fmla="*/ 3442603 h 6393545"/>
                <a:gd name="connsiteX351" fmla="*/ 1767824 w 5456889"/>
                <a:gd name="connsiteY351" fmla="*/ 3432139 h 6393545"/>
                <a:gd name="connsiteX352" fmla="*/ 1400240 w 5456889"/>
                <a:gd name="connsiteY352" fmla="*/ 3395058 h 6393545"/>
                <a:gd name="connsiteX353" fmla="*/ 1357408 w 5456889"/>
                <a:gd name="connsiteY353" fmla="*/ 3389557 h 6393545"/>
                <a:gd name="connsiteX354" fmla="*/ 4070084 w 5456889"/>
                <a:gd name="connsiteY354" fmla="*/ 3341021 h 6393545"/>
                <a:gd name="connsiteX355" fmla="*/ 4025008 w 5456889"/>
                <a:gd name="connsiteY355" fmla="*/ 3377886 h 6393545"/>
                <a:gd name="connsiteX356" fmla="*/ 3954335 w 5456889"/>
                <a:gd name="connsiteY356" fmla="*/ 3569138 h 6393545"/>
                <a:gd name="connsiteX357" fmla="*/ 3921870 w 5456889"/>
                <a:gd name="connsiteY357" fmla="*/ 3652314 h 6393545"/>
                <a:gd name="connsiteX358" fmla="*/ 3955248 w 5456889"/>
                <a:gd name="connsiteY358" fmla="*/ 3652314 h 6393545"/>
                <a:gd name="connsiteX359" fmla="*/ 5322126 w 5456889"/>
                <a:gd name="connsiteY359" fmla="*/ 3662295 h 6393545"/>
                <a:gd name="connsiteX360" fmla="*/ 5375626 w 5456889"/>
                <a:gd name="connsiteY360" fmla="*/ 3608955 h 6393545"/>
                <a:gd name="connsiteX361" fmla="*/ 5371227 w 5456889"/>
                <a:gd name="connsiteY361" fmla="*/ 3370696 h 6393545"/>
                <a:gd name="connsiteX362" fmla="*/ 5343376 w 5456889"/>
                <a:gd name="connsiteY362" fmla="*/ 3341343 h 6393545"/>
                <a:gd name="connsiteX363" fmla="*/ 4070084 w 5456889"/>
                <a:gd name="connsiteY363" fmla="*/ 3341021 h 6393545"/>
                <a:gd name="connsiteX364" fmla="*/ 933757 w 5456889"/>
                <a:gd name="connsiteY364" fmla="*/ 3307858 h 6393545"/>
                <a:gd name="connsiteX365" fmla="*/ 346426 w 5456889"/>
                <a:gd name="connsiteY365" fmla="*/ 3312526 h 6393545"/>
                <a:gd name="connsiteX366" fmla="*/ 113212 w 5456889"/>
                <a:gd name="connsiteY366" fmla="*/ 3317946 h 6393545"/>
                <a:gd name="connsiteX367" fmla="*/ 90888 w 5456889"/>
                <a:gd name="connsiteY367" fmla="*/ 3342738 h 6393545"/>
                <a:gd name="connsiteX368" fmla="*/ 86917 w 5456889"/>
                <a:gd name="connsiteY368" fmla="*/ 3447003 h 6393545"/>
                <a:gd name="connsiteX369" fmla="*/ 78385 w 5456889"/>
                <a:gd name="connsiteY369" fmla="*/ 3604716 h 6393545"/>
                <a:gd name="connsiteX370" fmla="*/ 105860 w 5456889"/>
                <a:gd name="connsiteY370" fmla="*/ 3629508 h 6393545"/>
                <a:gd name="connsiteX371" fmla="*/ 617688 w 5456889"/>
                <a:gd name="connsiteY371" fmla="*/ 3617434 h 6393545"/>
                <a:gd name="connsiteX372" fmla="*/ 1082079 w 5456889"/>
                <a:gd name="connsiteY372" fmla="*/ 3631010 h 6393545"/>
                <a:gd name="connsiteX373" fmla="*/ 1071024 w 5456889"/>
                <a:gd name="connsiteY373" fmla="*/ 3596398 h 6393545"/>
                <a:gd name="connsiteX374" fmla="*/ 964612 w 5456889"/>
                <a:gd name="connsiteY374" fmla="*/ 3328518 h 6393545"/>
                <a:gd name="connsiteX375" fmla="*/ 933757 w 5456889"/>
                <a:gd name="connsiteY375" fmla="*/ 3307858 h 6393545"/>
                <a:gd name="connsiteX376" fmla="*/ 1315346 w 5456889"/>
                <a:gd name="connsiteY376" fmla="*/ 3244605 h 6393545"/>
                <a:gd name="connsiteX377" fmla="*/ 1309498 w 5456889"/>
                <a:gd name="connsiteY377" fmla="*/ 3274963 h 6393545"/>
                <a:gd name="connsiteX378" fmla="*/ 1367829 w 5456889"/>
                <a:gd name="connsiteY378" fmla="*/ 3319503 h 6393545"/>
                <a:gd name="connsiteX379" fmla="*/ 1780811 w 5456889"/>
                <a:gd name="connsiteY379" fmla="*/ 3323045 h 6393545"/>
                <a:gd name="connsiteX380" fmla="*/ 1820843 w 5456889"/>
                <a:gd name="connsiteY380" fmla="*/ 3308609 h 6393545"/>
                <a:gd name="connsiteX381" fmla="*/ 1805603 w 5456889"/>
                <a:gd name="connsiteY381" fmla="*/ 3303887 h 6393545"/>
                <a:gd name="connsiteX382" fmla="*/ 1585481 w 5456889"/>
                <a:gd name="connsiteY382" fmla="*/ 3276466 h 6393545"/>
                <a:gd name="connsiteX383" fmla="*/ 1335631 w 5456889"/>
                <a:gd name="connsiteY383" fmla="*/ 3248454 h 6393545"/>
                <a:gd name="connsiteX384" fmla="*/ 1315346 w 5456889"/>
                <a:gd name="connsiteY384" fmla="*/ 3244605 h 6393545"/>
                <a:gd name="connsiteX385" fmla="*/ 3593415 w 5456889"/>
                <a:gd name="connsiteY385" fmla="*/ 3208864 h 6393545"/>
                <a:gd name="connsiteX386" fmla="*/ 3638964 w 5456889"/>
                <a:gd name="connsiteY386" fmla="*/ 3217384 h 6393545"/>
                <a:gd name="connsiteX387" fmla="*/ 3652379 w 5456889"/>
                <a:gd name="connsiteY387" fmla="*/ 3256933 h 6393545"/>
                <a:gd name="connsiteX388" fmla="*/ 3584711 w 5456889"/>
                <a:gd name="connsiteY388" fmla="*/ 3456287 h 6393545"/>
                <a:gd name="connsiteX389" fmla="*/ 3541138 w 5456889"/>
                <a:gd name="connsiteY389" fmla="*/ 3491274 h 6393545"/>
                <a:gd name="connsiteX390" fmla="*/ 3510604 w 5456889"/>
                <a:gd name="connsiteY390" fmla="*/ 3527121 h 6393545"/>
                <a:gd name="connsiteX391" fmla="*/ 3438965 w 5456889"/>
                <a:gd name="connsiteY391" fmla="*/ 3623390 h 6393545"/>
                <a:gd name="connsiteX392" fmla="*/ 3239182 w 5456889"/>
                <a:gd name="connsiteY392" fmla="*/ 3756955 h 6393545"/>
                <a:gd name="connsiteX393" fmla="*/ 3358472 w 5456889"/>
                <a:gd name="connsiteY393" fmla="*/ 3419689 h 6393545"/>
                <a:gd name="connsiteX394" fmla="*/ 3576394 w 5456889"/>
                <a:gd name="connsiteY394" fmla="*/ 3215881 h 6393545"/>
                <a:gd name="connsiteX395" fmla="*/ 3593415 w 5456889"/>
                <a:gd name="connsiteY395" fmla="*/ 3208864 h 6393545"/>
                <a:gd name="connsiteX396" fmla="*/ 1278125 w 5456889"/>
                <a:gd name="connsiteY396" fmla="*/ 3111220 h 6393545"/>
                <a:gd name="connsiteX397" fmla="*/ 1267051 w 5456889"/>
                <a:gd name="connsiteY397" fmla="*/ 3118538 h 6393545"/>
                <a:gd name="connsiteX398" fmla="*/ 1282291 w 5456889"/>
                <a:gd name="connsiteY398" fmla="*/ 3148482 h 6393545"/>
                <a:gd name="connsiteX399" fmla="*/ 1397074 w 5456889"/>
                <a:gd name="connsiteY399" fmla="*/ 3180303 h 6393545"/>
                <a:gd name="connsiteX400" fmla="*/ 1653685 w 5456889"/>
                <a:gd name="connsiteY400" fmla="*/ 3179499 h 6393545"/>
                <a:gd name="connsiteX401" fmla="*/ 1776839 w 5456889"/>
                <a:gd name="connsiteY401" fmla="*/ 3179499 h 6393545"/>
                <a:gd name="connsiteX402" fmla="*/ 1704879 w 5456889"/>
                <a:gd name="connsiteY402" fmla="*/ 3149287 h 6393545"/>
                <a:gd name="connsiteX403" fmla="*/ 1292218 w 5456889"/>
                <a:gd name="connsiteY403" fmla="*/ 3114407 h 6393545"/>
                <a:gd name="connsiteX404" fmla="*/ 1278125 w 5456889"/>
                <a:gd name="connsiteY404" fmla="*/ 3111220 h 6393545"/>
                <a:gd name="connsiteX405" fmla="*/ 3616349 w 5456889"/>
                <a:gd name="connsiteY405" fmla="*/ 3061371 h 6393545"/>
                <a:gd name="connsiteX406" fmla="*/ 3477763 w 5456889"/>
                <a:gd name="connsiteY406" fmla="*/ 3117733 h 6393545"/>
                <a:gd name="connsiteX407" fmla="*/ 3412993 w 5456889"/>
                <a:gd name="connsiteY407" fmla="*/ 3199407 h 6393545"/>
                <a:gd name="connsiteX408" fmla="*/ 3287639 w 5456889"/>
                <a:gd name="connsiteY408" fmla="*/ 3302867 h 6393545"/>
                <a:gd name="connsiteX409" fmla="*/ 3274384 w 5456889"/>
                <a:gd name="connsiteY409" fmla="*/ 3320951 h 6393545"/>
                <a:gd name="connsiteX410" fmla="*/ 3097031 w 5456889"/>
                <a:gd name="connsiteY410" fmla="*/ 3786952 h 6393545"/>
                <a:gd name="connsiteX411" fmla="*/ 2928801 w 5456889"/>
                <a:gd name="connsiteY411" fmla="*/ 4227356 h 6393545"/>
                <a:gd name="connsiteX412" fmla="*/ 3020992 w 5456889"/>
                <a:gd name="connsiteY412" fmla="*/ 4103557 h 6393545"/>
                <a:gd name="connsiteX413" fmla="*/ 3116242 w 5456889"/>
                <a:gd name="connsiteY413" fmla="*/ 3971871 h 6393545"/>
                <a:gd name="connsiteX414" fmla="*/ 3252007 w 5456889"/>
                <a:gd name="connsiteY414" fmla="*/ 3872274 h 6393545"/>
                <a:gd name="connsiteX415" fmla="*/ 3406929 w 5456889"/>
                <a:gd name="connsiteY415" fmla="*/ 3751749 h 6393545"/>
                <a:gd name="connsiteX416" fmla="*/ 3422759 w 5456889"/>
                <a:gd name="connsiteY416" fmla="*/ 3737583 h 6393545"/>
                <a:gd name="connsiteX417" fmla="*/ 3568988 w 5456889"/>
                <a:gd name="connsiteY417" fmla="*/ 3599779 h 6393545"/>
                <a:gd name="connsiteX418" fmla="*/ 3742316 w 5456889"/>
                <a:gd name="connsiteY418" fmla="*/ 3289720 h 6393545"/>
                <a:gd name="connsiteX419" fmla="*/ 3687957 w 5456889"/>
                <a:gd name="connsiteY419" fmla="*/ 3077326 h 6393545"/>
                <a:gd name="connsiteX420" fmla="*/ 3668585 w 5456889"/>
                <a:gd name="connsiteY420" fmla="*/ 3064071 h 6393545"/>
                <a:gd name="connsiteX421" fmla="*/ 3616349 w 5456889"/>
                <a:gd name="connsiteY421" fmla="*/ 3061371 h 6393545"/>
                <a:gd name="connsiteX422" fmla="*/ 1252797 w 5456889"/>
                <a:gd name="connsiteY422" fmla="*/ 2964796 h 6393545"/>
                <a:gd name="connsiteX423" fmla="*/ 1244245 w 5456889"/>
                <a:gd name="connsiteY423" fmla="*/ 2973060 h 6393545"/>
                <a:gd name="connsiteX424" fmla="*/ 1275154 w 5456889"/>
                <a:gd name="connsiteY424" fmla="*/ 3030586 h 6393545"/>
                <a:gd name="connsiteX425" fmla="*/ 1722534 w 5456889"/>
                <a:gd name="connsiteY425" fmla="*/ 3054465 h 6393545"/>
                <a:gd name="connsiteX426" fmla="*/ 1610327 w 5456889"/>
                <a:gd name="connsiteY426" fmla="*/ 3017439 h 6393545"/>
                <a:gd name="connsiteX427" fmla="*/ 1437696 w 5456889"/>
                <a:gd name="connsiteY427" fmla="*/ 3005526 h 6393545"/>
                <a:gd name="connsiteX428" fmla="*/ 1263080 w 5456889"/>
                <a:gd name="connsiteY428" fmla="*/ 2968123 h 6393545"/>
                <a:gd name="connsiteX429" fmla="*/ 1252797 w 5456889"/>
                <a:gd name="connsiteY429" fmla="*/ 2964796 h 6393545"/>
                <a:gd name="connsiteX430" fmla="*/ 1250882 w 5456889"/>
                <a:gd name="connsiteY430" fmla="*/ 2830023 h 6393545"/>
                <a:gd name="connsiteX431" fmla="*/ 1232439 w 5456889"/>
                <a:gd name="connsiteY431" fmla="*/ 2863913 h 6393545"/>
                <a:gd name="connsiteX432" fmla="*/ 1259538 w 5456889"/>
                <a:gd name="connsiteY432" fmla="*/ 2898417 h 6393545"/>
                <a:gd name="connsiteX433" fmla="*/ 1400079 w 5456889"/>
                <a:gd name="connsiteY433" fmla="*/ 2917145 h 6393545"/>
                <a:gd name="connsiteX434" fmla="*/ 1799163 w 5456889"/>
                <a:gd name="connsiteY434" fmla="*/ 2938181 h 6393545"/>
                <a:gd name="connsiteX435" fmla="*/ 1736325 w 5456889"/>
                <a:gd name="connsiteY435" fmla="*/ 2906842 h 6393545"/>
                <a:gd name="connsiteX436" fmla="*/ 1506383 w 5456889"/>
                <a:gd name="connsiteY436" fmla="*/ 2874216 h 6393545"/>
                <a:gd name="connsiteX437" fmla="*/ 1270378 w 5456889"/>
                <a:gd name="connsiteY437" fmla="*/ 2837189 h 6393545"/>
                <a:gd name="connsiteX438" fmla="*/ 1250882 w 5456889"/>
                <a:gd name="connsiteY438" fmla="*/ 2830023 h 6393545"/>
                <a:gd name="connsiteX439" fmla="*/ 3935983 w 5456889"/>
                <a:gd name="connsiteY439" fmla="*/ 2824900 h 6393545"/>
                <a:gd name="connsiteX440" fmla="*/ 3899278 w 5456889"/>
                <a:gd name="connsiteY440" fmla="*/ 2842555 h 6393545"/>
                <a:gd name="connsiteX441" fmla="*/ 3913069 w 5456889"/>
                <a:gd name="connsiteY441" fmla="*/ 2869064 h 6393545"/>
                <a:gd name="connsiteX442" fmla="*/ 4044648 w 5456889"/>
                <a:gd name="connsiteY442" fmla="*/ 3210730 h 6393545"/>
                <a:gd name="connsiteX443" fmla="*/ 4062840 w 5456889"/>
                <a:gd name="connsiteY443" fmla="*/ 3227472 h 6393545"/>
                <a:gd name="connsiteX444" fmla="*/ 4159109 w 5456889"/>
                <a:gd name="connsiteY444" fmla="*/ 3232838 h 6393545"/>
                <a:gd name="connsiteX445" fmla="*/ 4732863 w 5456889"/>
                <a:gd name="connsiteY445" fmla="*/ 3235575 h 6393545"/>
                <a:gd name="connsiteX446" fmla="*/ 5159208 w 5456889"/>
                <a:gd name="connsiteY446" fmla="*/ 3235682 h 6393545"/>
                <a:gd name="connsiteX447" fmla="*/ 5317403 w 5456889"/>
                <a:gd name="connsiteY447" fmla="*/ 3237722 h 6393545"/>
                <a:gd name="connsiteX448" fmla="*/ 5337097 w 5456889"/>
                <a:gd name="connsiteY448" fmla="*/ 3222159 h 6393545"/>
                <a:gd name="connsiteX449" fmla="*/ 5323306 w 5456889"/>
                <a:gd name="connsiteY449" fmla="*/ 3121758 h 6393545"/>
                <a:gd name="connsiteX450" fmla="*/ 5252580 w 5456889"/>
                <a:gd name="connsiteY450" fmla="*/ 2851141 h 6393545"/>
                <a:gd name="connsiteX451" fmla="*/ 5217270 w 5456889"/>
                <a:gd name="connsiteY451" fmla="*/ 2824954 h 6393545"/>
                <a:gd name="connsiteX452" fmla="*/ 4858325 w 5456889"/>
                <a:gd name="connsiteY452" fmla="*/ 2836169 h 6393545"/>
                <a:gd name="connsiteX453" fmla="*/ 4011056 w 5456889"/>
                <a:gd name="connsiteY453" fmla="*/ 2825544 h 6393545"/>
                <a:gd name="connsiteX454" fmla="*/ 3935983 w 5456889"/>
                <a:gd name="connsiteY454" fmla="*/ 2824900 h 6393545"/>
                <a:gd name="connsiteX455" fmla="*/ 783932 w 5456889"/>
                <a:gd name="connsiteY455" fmla="*/ 2822861 h 6393545"/>
                <a:gd name="connsiteX456" fmla="*/ 513207 w 5456889"/>
                <a:gd name="connsiteY456" fmla="*/ 2823291 h 6393545"/>
                <a:gd name="connsiteX457" fmla="*/ 239799 w 5456889"/>
                <a:gd name="connsiteY457" fmla="*/ 2823451 h 6393545"/>
                <a:gd name="connsiteX458" fmla="*/ 213827 w 5456889"/>
                <a:gd name="connsiteY458" fmla="*/ 2834506 h 6393545"/>
                <a:gd name="connsiteX459" fmla="*/ 127431 w 5456889"/>
                <a:gd name="connsiteY459" fmla="*/ 3202788 h 6393545"/>
                <a:gd name="connsiteX460" fmla="*/ 150828 w 5456889"/>
                <a:gd name="connsiteY460" fmla="*/ 3227687 h 6393545"/>
                <a:gd name="connsiteX461" fmla="*/ 499255 w 5456889"/>
                <a:gd name="connsiteY461" fmla="*/ 3226560 h 6393545"/>
                <a:gd name="connsiteX462" fmla="*/ 890236 w 5456889"/>
                <a:gd name="connsiteY462" fmla="*/ 3237454 h 6393545"/>
                <a:gd name="connsiteX463" fmla="*/ 906871 w 5456889"/>
                <a:gd name="connsiteY463" fmla="*/ 3220658 h 6393545"/>
                <a:gd name="connsiteX464" fmla="*/ 884602 w 5456889"/>
                <a:gd name="connsiteY464" fmla="*/ 3086234 h 6393545"/>
                <a:gd name="connsiteX465" fmla="*/ 815968 w 5456889"/>
                <a:gd name="connsiteY465" fmla="*/ 2843146 h 6393545"/>
                <a:gd name="connsiteX466" fmla="*/ 783932 w 5456889"/>
                <a:gd name="connsiteY466" fmla="*/ 2822861 h 6393545"/>
                <a:gd name="connsiteX467" fmla="*/ 1319747 w 5456889"/>
                <a:gd name="connsiteY467" fmla="*/ 2721171 h 6393545"/>
                <a:gd name="connsiteX468" fmla="*/ 1503700 w 5456889"/>
                <a:gd name="connsiteY468" fmla="*/ 2790878 h 6393545"/>
                <a:gd name="connsiteX469" fmla="*/ 1875846 w 5456889"/>
                <a:gd name="connsiteY469" fmla="*/ 2833647 h 6393545"/>
                <a:gd name="connsiteX470" fmla="*/ 2727301 w 5456889"/>
                <a:gd name="connsiteY470" fmla="*/ 2804079 h 6393545"/>
                <a:gd name="connsiteX471" fmla="*/ 2897302 w 5456889"/>
                <a:gd name="connsiteY471" fmla="*/ 2768447 h 6393545"/>
                <a:gd name="connsiteX472" fmla="*/ 2871920 w 5456889"/>
                <a:gd name="connsiteY472" fmla="*/ 2768501 h 6393545"/>
                <a:gd name="connsiteX473" fmla="*/ 2424593 w 5456889"/>
                <a:gd name="connsiteY473" fmla="*/ 2787980 h 6393545"/>
                <a:gd name="connsiteX474" fmla="*/ 1816013 w 5456889"/>
                <a:gd name="connsiteY474" fmla="*/ 2782614 h 6393545"/>
                <a:gd name="connsiteX475" fmla="*/ 1552050 w 5456889"/>
                <a:gd name="connsiteY475" fmla="*/ 2757983 h 6393545"/>
                <a:gd name="connsiteX476" fmla="*/ 1319747 w 5456889"/>
                <a:gd name="connsiteY476" fmla="*/ 2721171 h 6393545"/>
                <a:gd name="connsiteX477" fmla="*/ 969643 w 5456889"/>
                <a:gd name="connsiteY477" fmla="*/ 2418156 h 6393545"/>
                <a:gd name="connsiteX478" fmla="*/ 954417 w 5456889"/>
                <a:gd name="connsiteY478" fmla="*/ 2425709 h 6393545"/>
                <a:gd name="connsiteX479" fmla="*/ 947870 w 5456889"/>
                <a:gd name="connsiteY479" fmla="*/ 2462628 h 6393545"/>
                <a:gd name="connsiteX480" fmla="*/ 1008240 w 5456889"/>
                <a:gd name="connsiteY480" fmla="*/ 2562976 h 6393545"/>
                <a:gd name="connsiteX481" fmla="*/ 1074995 w 5456889"/>
                <a:gd name="connsiteY481" fmla="*/ 2609877 h 6393545"/>
                <a:gd name="connsiteX482" fmla="*/ 1383873 w 5456889"/>
                <a:gd name="connsiteY482" fmla="*/ 2654684 h 6393545"/>
                <a:gd name="connsiteX483" fmla="*/ 1416339 w 5456889"/>
                <a:gd name="connsiteY483" fmla="*/ 2641108 h 6393545"/>
                <a:gd name="connsiteX484" fmla="*/ 1306171 w 5456889"/>
                <a:gd name="connsiteY484" fmla="*/ 2627639 h 6393545"/>
                <a:gd name="connsiteX485" fmla="*/ 983662 w 5456889"/>
                <a:gd name="connsiteY485" fmla="*/ 2430163 h 6393545"/>
                <a:gd name="connsiteX486" fmla="*/ 969643 w 5456889"/>
                <a:gd name="connsiteY486" fmla="*/ 2418156 h 6393545"/>
                <a:gd name="connsiteX487" fmla="*/ 1940294 w 5456889"/>
                <a:gd name="connsiteY487" fmla="*/ 2203227 h 6393545"/>
                <a:gd name="connsiteX488" fmla="*/ 1961813 w 5456889"/>
                <a:gd name="connsiteY488" fmla="*/ 2214818 h 6393545"/>
                <a:gd name="connsiteX489" fmla="*/ 1980272 w 5456889"/>
                <a:gd name="connsiteY489" fmla="*/ 2330943 h 6393545"/>
                <a:gd name="connsiteX490" fmla="*/ 1950544 w 5456889"/>
                <a:gd name="connsiteY490" fmla="*/ 2364910 h 6393545"/>
                <a:gd name="connsiteX491" fmla="*/ 1570617 w 5456889"/>
                <a:gd name="connsiteY491" fmla="*/ 2387663 h 6393545"/>
                <a:gd name="connsiteX492" fmla="*/ 1245855 w 5456889"/>
                <a:gd name="connsiteY492" fmla="*/ 2446047 h 6393545"/>
                <a:gd name="connsiteX493" fmla="*/ 1230936 w 5456889"/>
                <a:gd name="connsiteY493" fmla="*/ 2451575 h 6393545"/>
                <a:gd name="connsiteX494" fmla="*/ 1138745 w 5456889"/>
                <a:gd name="connsiteY494" fmla="*/ 2419377 h 6393545"/>
                <a:gd name="connsiteX495" fmla="*/ 1113739 w 5456889"/>
                <a:gd name="connsiteY495" fmla="*/ 2399040 h 6393545"/>
                <a:gd name="connsiteX496" fmla="*/ 1101343 w 5456889"/>
                <a:gd name="connsiteY496" fmla="*/ 2426300 h 6393545"/>
                <a:gd name="connsiteX497" fmla="*/ 1148029 w 5456889"/>
                <a:gd name="connsiteY497" fmla="*/ 2501749 h 6393545"/>
                <a:gd name="connsiteX498" fmla="*/ 1291360 w 5456889"/>
                <a:gd name="connsiteY498" fmla="*/ 2558683 h 6393545"/>
                <a:gd name="connsiteX499" fmla="*/ 1650359 w 5456889"/>
                <a:gd name="connsiteY499" fmla="*/ 2596194 h 6393545"/>
                <a:gd name="connsiteX500" fmla="*/ 2148503 w 5456889"/>
                <a:gd name="connsiteY500" fmla="*/ 2619536 h 6393545"/>
                <a:gd name="connsiteX501" fmla="*/ 2770338 w 5456889"/>
                <a:gd name="connsiteY501" fmla="*/ 2619483 h 6393545"/>
                <a:gd name="connsiteX502" fmla="*/ 3137493 w 5456889"/>
                <a:gd name="connsiteY502" fmla="*/ 2563728 h 6393545"/>
                <a:gd name="connsiteX503" fmla="*/ 3273687 w 5456889"/>
                <a:gd name="connsiteY503" fmla="*/ 2503735 h 6393545"/>
                <a:gd name="connsiteX504" fmla="*/ 3315275 w 5456889"/>
                <a:gd name="connsiteY504" fmla="*/ 2452434 h 6393545"/>
                <a:gd name="connsiteX505" fmla="*/ 3262096 w 5456889"/>
                <a:gd name="connsiteY505" fmla="*/ 2404566 h 6393545"/>
                <a:gd name="connsiteX506" fmla="*/ 3122575 w 5456889"/>
                <a:gd name="connsiteY506" fmla="*/ 2369042 h 6393545"/>
                <a:gd name="connsiteX507" fmla="*/ 2776187 w 5456889"/>
                <a:gd name="connsiteY507" fmla="*/ 2319191 h 6393545"/>
                <a:gd name="connsiteX508" fmla="*/ 2733311 w 5456889"/>
                <a:gd name="connsiteY508" fmla="*/ 2318922 h 6393545"/>
                <a:gd name="connsiteX509" fmla="*/ 2721505 w 5456889"/>
                <a:gd name="connsiteY509" fmla="*/ 2320049 h 6393545"/>
                <a:gd name="connsiteX510" fmla="*/ 3223460 w 5456889"/>
                <a:gd name="connsiteY510" fmla="*/ 2415996 h 6393545"/>
                <a:gd name="connsiteX511" fmla="*/ 3189760 w 5456889"/>
                <a:gd name="connsiteY511" fmla="*/ 2428822 h 6393545"/>
                <a:gd name="connsiteX512" fmla="*/ 3134112 w 5456889"/>
                <a:gd name="connsiteY512" fmla="*/ 2421632 h 6393545"/>
                <a:gd name="connsiteX513" fmla="*/ 3077928 w 5456889"/>
                <a:gd name="connsiteY513" fmla="*/ 2417874 h 6393545"/>
                <a:gd name="connsiteX514" fmla="*/ 2783860 w 5456889"/>
                <a:gd name="connsiteY514" fmla="*/ 2397108 h 6393545"/>
                <a:gd name="connsiteX515" fmla="*/ 2558319 w 5456889"/>
                <a:gd name="connsiteY515" fmla="*/ 2368775 h 6393545"/>
                <a:gd name="connsiteX516" fmla="*/ 2538303 w 5456889"/>
                <a:gd name="connsiteY516" fmla="*/ 2335612 h 6393545"/>
                <a:gd name="connsiteX517" fmla="*/ 2594648 w 5456889"/>
                <a:gd name="connsiteY517" fmla="*/ 2253025 h 6393545"/>
                <a:gd name="connsiteX518" fmla="*/ 2665053 w 5456889"/>
                <a:gd name="connsiteY518" fmla="*/ 2223458 h 6393545"/>
                <a:gd name="connsiteX519" fmla="*/ 3286673 w 5456889"/>
                <a:gd name="connsiteY519" fmla="*/ 2312321 h 6393545"/>
                <a:gd name="connsiteX520" fmla="*/ 3457533 w 5456889"/>
                <a:gd name="connsiteY520" fmla="*/ 2393512 h 6393545"/>
                <a:gd name="connsiteX521" fmla="*/ 3491233 w 5456889"/>
                <a:gd name="connsiteY521" fmla="*/ 2419914 h 6393545"/>
                <a:gd name="connsiteX522" fmla="*/ 3480447 w 5456889"/>
                <a:gd name="connsiteY522" fmla="*/ 2617068 h 6393545"/>
                <a:gd name="connsiteX523" fmla="*/ 3368454 w 5456889"/>
                <a:gd name="connsiteY523" fmla="*/ 2671536 h 6393545"/>
                <a:gd name="connsiteX524" fmla="*/ 3322412 w 5456889"/>
                <a:gd name="connsiteY524" fmla="*/ 2692517 h 6393545"/>
                <a:gd name="connsiteX525" fmla="*/ 3320158 w 5456889"/>
                <a:gd name="connsiteY525" fmla="*/ 2720582 h 6393545"/>
                <a:gd name="connsiteX526" fmla="*/ 3357078 w 5456889"/>
                <a:gd name="connsiteY526" fmla="*/ 2735124 h 6393545"/>
                <a:gd name="connsiteX527" fmla="*/ 3400919 w 5456889"/>
                <a:gd name="connsiteY527" fmla="*/ 2792435 h 6393545"/>
                <a:gd name="connsiteX528" fmla="*/ 3355897 w 5456889"/>
                <a:gd name="connsiteY528" fmla="*/ 3041748 h 6393545"/>
                <a:gd name="connsiteX529" fmla="*/ 3331588 w 5456889"/>
                <a:gd name="connsiteY529" fmla="*/ 3178104 h 6393545"/>
                <a:gd name="connsiteX530" fmla="*/ 3379240 w 5456889"/>
                <a:gd name="connsiteY530" fmla="*/ 3083874 h 6393545"/>
                <a:gd name="connsiteX531" fmla="*/ 3411759 w 5456889"/>
                <a:gd name="connsiteY531" fmla="*/ 2938235 h 6393545"/>
                <a:gd name="connsiteX532" fmla="*/ 3542748 w 5456889"/>
                <a:gd name="connsiteY532" fmla="*/ 2821252 h 6393545"/>
                <a:gd name="connsiteX533" fmla="*/ 3667459 w 5456889"/>
                <a:gd name="connsiteY533" fmla="*/ 2832520 h 6393545"/>
                <a:gd name="connsiteX534" fmla="*/ 3691982 w 5456889"/>
                <a:gd name="connsiteY534" fmla="*/ 2848243 h 6393545"/>
                <a:gd name="connsiteX535" fmla="*/ 3808590 w 5456889"/>
                <a:gd name="connsiteY535" fmla="*/ 3469059 h 6393545"/>
                <a:gd name="connsiteX536" fmla="*/ 3480339 w 5456889"/>
                <a:gd name="connsiteY536" fmla="*/ 3875387 h 6393545"/>
                <a:gd name="connsiteX537" fmla="*/ 3171246 w 5456889"/>
                <a:gd name="connsiteY537" fmla="*/ 4109837 h 6393545"/>
                <a:gd name="connsiteX538" fmla="*/ 3143020 w 5456889"/>
                <a:gd name="connsiteY538" fmla="*/ 4140746 h 6393545"/>
                <a:gd name="connsiteX539" fmla="*/ 3055015 w 5456889"/>
                <a:gd name="connsiteY539" fmla="*/ 4284131 h 6393545"/>
                <a:gd name="connsiteX540" fmla="*/ 2882759 w 5456889"/>
                <a:gd name="connsiteY540" fmla="*/ 4407929 h 6393545"/>
                <a:gd name="connsiteX541" fmla="*/ 2864139 w 5456889"/>
                <a:gd name="connsiteY541" fmla="*/ 4430038 h 6393545"/>
                <a:gd name="connsiteX542" fmla="*/ 2785739 w 5456889"/>
                <a:gd name="connsiteY542" fmla="*/ 4673180 h 6393545"/>
                <a:gd name="connsiteX543" fmla="*/ 2747048 w 5456889"/>
                <a:gd name="connsiteY543" fmla="*/ 4710207 h 6393545"/>
                <a:gd name="connsiteX544" fmla="*/ 2447561 w 5456889"/>
                <a:gd name="connsiteY544" fmla="*/ 4783241 h 6393545"/>
                <a:gd name="connsiteX545" fmla="*/ 2070424 w 5456889"/>
                <a:gd name="connsiteY545" fmla="*/ 4793919 h 6393545"/>
                <a:gd name="connsiteX546" fmla="*/ 1674345 w 5456889"/>
                <a:gd name="connsiteY546" fmla="*/ 4703714 h 6393545"/>
                <a:gd name="connsiteX547" fmla="*/ 1606946 w 5456889"/>
                <a:gd name="connsiteY547" fmla="*/ 4655954 h 6393545"/>
                <a:gd name="connsiteX548" fmla="*/ 1552855 w 5456889"/>
                <a:gd name="connsiteY548" fmla="*/ 4539454 h 6393545"/>
                <a:gd name="connsiteX549" fmla="*/ 1400884 w 5456889"/>
                <a:gd name="connsiteY549" fmla="*/ 3874153 h 6393545"/>
                <a:gd name="connsiteX550" fmla="*/ 1105314 w 5456889"/>
                <a:gd name="connsiteY550" fmla="*/ 3040354 h 6393545"/>
                <a:gd name="connsiteX551" fmla="*/ 1012854 w 5456889"/>
                <a:gd name="connsiteY551" fmla="*/ 2787552 h 6393545"/>
                <a:gd name="connsiteX552" fmla="*/ 910789 w 5456889"/>
                <a:gd name="connsiteY552" fmla="*/ 2636171 h 6393545"/>
                <a:gd name="connsiteX553" fmla="*/ 839472 w 5456889"/>
                <a:gd name="connsiteY553" fmla="*/ 2526702 h 6393545"/>
                <a:gd name="connsiteX554" fmla="*/ 845965 w 5456889"/>
                <a:gd name="connsiteY554" fmla="*/ 2459946 h 6393545"/>
                <a:gd name="connsiteX555" fmla="*/ 897588 w 5456889"/>
                <a:gd name="connsiteY555" fmla="*/ 2388575 h 6393545"/>
                <a:gd name="connsiteX556" fmla="*/ 929463 w 5456889"/>
                <a:gd name="connsiteY556" fmla="*/ 2366145 h 6393545"/>
                <a:gd name="connsiteX557" fmla="*/ 1361764 w 5456889"/>
                <a:gd name="connsiteY557" fmla="*/ 2258713 h 6393545"/>
                <a:gd name="connsiteX558" fmla="*/ 1940294 w 5456889"/>
                <a:gd name="connsiteY558" fmla="*/ 2203227 h 6393545"/>
                <a:gd name="connsiteX559" fmla="*/ 3525168 w 5456889"/>
                <a:gd name="connsiteY559" fmla="*/ 2188107 h 6393545"/>
                <a:gd name="connsiteX560" fmla="*/ 3509639 w 5456889"/>
                <a:gd name="connsiteY560" fmla="*/ 2195123 h 6393545"/>
                <a:gd name="connsiteX561" fmla="*/ 3528206 w 5456889"/>
                <a:gd name="connsiteY561" fmla="*/ 2231291 h 6393545"/>
                <a:gd name="connsiteX562" fmla="*/ 3614441 w 5456889"/>
                <a:gd name="connsiteY562" fmla="*/ 2293861 h 6393545"/>
                <a:gd name="connsiteX563" fmla="*/ 3667190 w 5456889"/>
                <a:gd name="connsiteY563" fmla="*/ 2345162 h 6393545"/>
                <a:gd name="connsiteX564" fmla="*/ 3680659 w 5456889"/>
                <a:gd name="connsiteY564" fmla="*/ 2617980 h 6393545"/>
                <a:gd name="connsiteX565" fmla="*/ 3714091 w 5456889"/>
                <a:gd name="connsiteY565" fmla="*/ 2704751 h 6393545"/>
                <a:gd name="connsiteX566" fmla="*/ 3778163 w 5456889"/>
                <a:gd name="connsiteY566" fmla="*/ 2730455 h 6393545"/>
                <a:gd name="connsiteX567" fmla="*/ 3903088 w 5456889"/>
                <a:gd name="connsiteY567" fmla="*/ 2742153 h 6393545"/>
                <a:gd name="connsiteX568" fmla="*/ 4610997 w 5456889"/>
                <a:gd name="connsiteY568" fmla="*/ 2745158 h 6393545"/>
                <a:gd name="connsiteX569" fmla="*/ 5209918 w 5456889"/>
                <a:gd name="connsiteY569" fmla="*/ 2730348 h 6393545"/>
                <a:gd name="connsiteX570" fmla="*/ 5179546 w 5456889"/>
                <a:gd name="connsiteY570" fmla="*/ 2648191 h 6393545"/>
                <a:gd name="connsiteX571" fmla="*/ 4948263 w 5456889"/>
                <a:gd name="connsiteY571" fmla="*/ 2212671 h 6393545"/>
                <a:gd name="connsiteX572" fmla="*/ 4905655 w 5456889"/>
                <a:gd name="connsiteY572" fmla="*/ 2189757 h 6393545"/>
                <a:gd name="connsiteX573" fmla="*/ 3546129 w 5456889"/>
                <a:gd name="connsiteY573" fmla="*/ 2190508 h 6393545"/>
                <a:gd name="connsiteX574" fmla="*/ 3525168 w 5456889"/>
                <a:gd name="connsiteY574" fmla="*/ 2188107 h 6393545"/>
                <a:gd name="connsiteX575" fmla="*/ 527589 w 5456889"/>
                <a:gd name="connsiteY575" fmla="*/ 2187933 h 6393545"/>
                <a:gd name="connsiteX576" fmla="*/ 497592 w 5456889"/>
                <a:gd name="connsiteY576" fmla="*/ 2207037 h 6393545"/>
                <a:gd name="connsiteX577" fmla="*/ 409372 w 5456889"/>
                <a:gd name="connsiteY577" fmla="*/ 2377521 h 6393545"/>
                <a:gd name="connsiteX578" fmla="*/ 252947 w 5456889"/>
                <a:gd name="connsiteY578" fmla="*/ 2741241 h 6393545"/>
                <a:gd name="connsiteX579" fmla="*/ 399391 w 5456889"/>
                <a:gd name="connsiteY579" fmla="*/ 2741510 h 6393545"/>
                <a:gd name="connsiteX580" fmla="*/ 750125 w 5456889"/>
                <a:gd name="connsiteY580" fmla="*/ 2753262 h 6393545"/>
                <a:gd name="connsiteX581" fmla="*/ 768156 w 5456889"/>
                <a:gd name="connsiteY581" fmla="*/ 2731529 h 6393545"/>
                <a:gd name="connsiteX582" fmla="*/ 713313 w 5456889"/>
                <a:gd name="connsiteY582" fmla="*/ 2641323 h 6393545"/>
                <a:gd name="connsiteX583" fmla="*/ 669149 w 5456889"/>
                <a:gd name="connsiteY583" fmla="*/ 2473039 h 6393545"/>
                <a:gd name="connsiteX584" fmla="*/ 764238 w 5456889"/>
                <a:gd name="connsiteY584" fmla="*/ 2308941 h 6393545"/>
                <a:gd name="connsiteX585" fmla="*/ 852673 w 5456889"/>
                <a:gd name="connsiteY585" fmla="*/ 2214335 h 6393545"/>
                <a:gd name="connsiteX586" fmla="*/ 759301 w 5456889"/>
                <a:gd name="connsiteY586" fmla="*/ 2206822 h 6393545"/>
                <a:gd name="connsiteX587" fmla="*/ 527589 w 5456889"/>
                <a:gd name="connsiteY587" fmla="*/ 2187933 h 6393545"/>
                <a:gd name="connsiteX588" fmla="*/ 4608375 w 5456889"/>
                <a:gd name="connsiteY588" fmla="*/ 1799299 h 6393545"/>
                <a:gd name="connsiteX589" fmla="*/ 4533724 w 5456889"/>
                <a:gd name="connsiteY589" fmla="*/ 1817666 h 6393545"/>
                <a:gd name="connsiteX590" fmla="*/ 4395705 w 5456889"/>
                <a:gd name="connsiteY590" fmla="*/ 1881899 h 6393545"/>
                <a:gd name="connsiteX591" fmla="*/ 3619163 w 5456889"/>
                <a:gd name="connsiteY591" fmla="*/ 2042401 h 6393545"/>
                <a:gd name="connsiteX592" fmla="*/ 3299284 w 5456889"/>
                <a:gd name="connsiteY592" fmla="*/ 2070413 h 6393545"/>
                <a:gd name="connsiteX593" fmla="*/ 3137010 w 5456889"/>
                <a:gd name="connsiteY593" fmla="*/ 2118279 h 6393545"/>
                <a:gd name="connsiteX594" fmla="*/ 4874317 w 5456889"/>
                <a:gd name="connsiteY594" fmla="*/ 2131480 h 6393545"/>
                <a:gd name="connsiteX595" fmla="*/ 4839329 w 5456889"/>
                <a:gd name="connsiteY595" fmla="*/ 2053134 h 6393545"/>
                <a:gd name="connsiteX596" fmla="*/ 4670830 w 5456889"/>
                <a:gd name="connsiteY596" fmla="*/ 1842028 h 6393545"/>
                <a:gd name="connsiteX597" fmla="*/ 4608375 w 5456889"/>
                <a:gd name="connsiteY597" fmla="*/ 1799299 h 6393545"/>
                <a:gd name="connsiteX598" fmla="*/ 4577613 w 5456889"/>
                <a:gd name="connsiteY598" fmla="*/ 1672322 h 6393545"/>
                <a:gd name="connsiteX599" fmla="*/ 4590284 w 5456889"/>
                <a:gd name="connsiteY599" fmla="*/ 1681042 h 6393545"/>
                <a:gd name="connsiteX600" fmla="*/ 4650224 w 5456889"/>
                <a:gd name="connsiteY600" fmla="*/ 1729928 h 6393545"/>
                <a:gd name="connsiteX601" fmla="*/ 4956581 w 5456889"/>
                <a:gd name="connsiteY601" fmla="*/ 2080180 h 6393545"/>
                <a:gd name="connsiteX602" fmla="*/ 4997471 w 5456889"/>
                <a:gd name="connsiteY602" fmla="*/ 2129710 h 6393545"/>
                <a:gd name="connsiteX603" fmla="*/ 5033210 w 5456889"/>
                <a:gd name="connsiteY603" fmla="*/ 2204300 h 6393545"/>
                <a:gd name="connsiteX604" fmla="*/ 5054192 w 5456889"/>
                <a:gd name="connsiteY604" fmla="*/ 2249804 h 6393545"/>
                <a:gd name="connsiteX605" fmla="*/ 5354645 w 5456889"/>
                <a:gd name="connsiteY605" fmla="*/ 2916662 h 6393545"/>
                <a:gd name="connsiteX606" fmla="*/ 5447051 w 5456889"/>
                <a:gd name="connsiteY606" fmla="*/ 3422265 h 6393545"/>
                <a:gd name="connsiteX607" fmla="*/ 5449895 w 5456889"/>
                <a:gd name="connsiteY607" fmla="*/ 3863849 h 6393545"/>
                <a:gd name="connsiteX608" fmla="*/ 5358455 w 5456889"/>
                <a:gd name="connsiteY608" fmla="*/ 4355715 h 6393545"/>
                <a:gd name="connsiteX609" fmla="*/ 5325829 w 5456889"/>
                <a:gd name="connsiteY609" fmla="*/ 4372404 h 6393545"/>
                <a:gd name="connsiteX610" fmla="*/ 4941985 w 5456889"/>
                <a:gd name="connsiteY610" fmla="*/ 4311390 h 6393545"/>
                <a:gd name="connsiteX611" fmla="*/ 4610836 w 5456889"/>
                <a:gd name="connsiteY611" fmla="*/ 4287242 h 6393545"/>
                <a:gd name="connsiteX612" fmla="*/ 4169145 w 5456889"/>
                <a:gd name="connsiteY612" fmla="*/ 4341119 h 6393545"/>
                <a:gd name="connsiteX613" fmla="*/ 3942369 w 5456889"/>
                <a:gd name="connsiteY613" fmla="*/ 4399825 h 6393545"/>
                <a:gd name="connsiteX614" fmla="*/ 3806658 w 5456889"/>
                <a:gd name="connsiteY614" fmla="*/ 4375838 h 6393545"/>
                <a:gd name="connsiteX615" fmla="*/ 3623993 w 5456889"/>
                <a:gd name="connsiteY615" fmla="*/ 4306561 h 6393545"/>
                <a:gd name="connsiteX616" fmla="*/ 3538026 w 5456889"/>
                <a:gd name="connsiteY616" fmla="*/ 4278549 h 6393545"/>
                <a:gd name="connsiteX617" fmla="*/ 3468963 w 5456889"/>
                <a:gd name="connsiteY617" fmla="*/ 4296150 h 6393545"/>
                <a:gd name="connsiteX618" fmla="*/ 3344736 w 5456889"/>
                <a:gd name="connsiteY618" fmla="*/ 4231756 h 6393545"/>
                <a:gd name="connsiteX619" fmla="*/ 3255657 w 5456889"/>
                <a:gd name="connsiteY619" fmla="*/ 4204549 h 6393545"/>
                <a:gd name="connsiteX620" fmla="*/ 3252169 w 5456889"/>
                <a:gd name="connsiteY620" fmla="*/ 4174069 h 6393545"/>
                <a:gd name="connsiteX621" fmla="*/ 3297835 w 5456889"/>
                <a:gd name="connsiteY621" fmla="*/ 4146540 h 6393545"/>
                <a:gd name="connsiteX622" fmla="*/ 3864184 w 5456889"/>
                <a:gd name="connsiteY622" fmla="*/ 3558405 h 6393545"/>
                <a:gd name="connsiteX623" fmla="*/ 3963298 w 5456889"/>
                <a:gd name="connsiteY623" fmla="*/ 3219154 h 6393545"/>
                <a:gd name="connsiteX624" fmla="*/ 3690748 w 5456889"/>
                <a:gd name="connsiteY624" fmla="*/ 2773116 h 6393545"/>
                <a:gd name="connsiteX625" fmla="*/ 3580097 w 5456889"/>
                <a:gd name="connsiteY625" fmla="*/ 2727020 h 6393545"/>
                <a:gd name="connsiteX626" fmla="*/ 3570009 w 5456889"/>
                <a:gd name="connsiteY626" fmla="*/ 2702068 h 6393545"/>
                <a:gd name="connsiteX627" fmla="*/ 3616587 w 5456889"/>
                <a:gd name="connsiteY627" fmla="*/ 2521280 h 6393545"/>
                <a:gd name="connsiteX628" fmla="*/ 3536577 w 5456889"/>
                <a:gd name="connsiteY628" fmla="*/ 2366305 h 6393545"/>
                <a:gd name="connsiteX629" fmla="*/ 3287049 w 5456889"/>
                <a:gd name="connsiteY629" fmla="*/ 2236766 h 6393545"/>
                <a:gd name="connsiteX630" fmla="*/ 2853943 w 5456889"/>
                <a:gd name="connsiteY630" fmla="*/ 2145486 h 6393545"/>
                <a:gd name="connsiteX631" fmla="*/ 2766206 w 5456889"/>
                <a:gd name="connsiteY631" fmla="*/ 2132822 h 6393545"/>
                <a:gd name="connsiteX632" fmla="*/ 2810585 w 5456889"/>
                <a:gd name="connsiteY632" fmla="*/ 2102450 h 6393545"/>
                <a:gd name="connsiteX633" fmla="*/ 2869398 w 5456889"/>
                <a:gd name="connsiteY633" fmla="*/ 2066066 h 6393545"/>
                <a:gd name="connsiteX634" fmla="*/ 2887911 w 5456889"/>
                <a:gd name="connsiteY634" fmla="*/ 2057856 h 6393545"/>
                <a:gd name="connsiteX635" fmla="*/ 3304543 w 5456889"/>
                <a:gd name="connsiteY635" fmla="*/ 1978544 h 6393545"/>
                <a:gd name="connsiteX636" fmla="*/ 3996729 w 5456889"/>
                <a:gd name="connsiteY636" fmla="*/ 1892148 h 6393545"/>
                <a:gd name="connsiteX637" fmla="*/ 4484141 w 5456889"/>
                <a:gd name="connsiteY637" fmla="*/ 1733899 h 6393545"/>
                <a:gd name="connsiteX638" fmla="*/ 4566029 w 5456889"/>
                <a:gd name="connsiteY638" fmla="*/ 1678413 h 6393545"/>
                <a:gd name="connsiteX639" fmla="*/ 4577613 w 5456889"/>
                <a:gd name="connsiteY639" fmla="*/ 1672322 h 6393545"/>
                <a:gd name="connsiteX640" fmla="*/ 3925358 w 5456889"/>
                <a:gd name="connsiteY640" fmla="*/ 1285767 h 6393545"/>
                <a:gd name="connsiteX641" fmla="*/ 3766518 w 5456889"/>
                <a:gd name="connsiteY641" fmla="*/ 1426308 h 6393545"/>
                <a:gd name="connsiteX642" fmla="*/ 3283775 w 5456889"/>
                <a:gd name="connsiteY642" fmla="*/ 1689359 h 6393545"/>
                <a:gd name="connsiteX643" fmla="*/ 2865748 w 5456889"/>
                <a:gd name="connsiteY643" fmla="*/ 1910124 h 6393545"/>
                <a:gd name="connsiteX644" fmla="*/ 2672297 w 5456889"/>
                <a:gd name="connsiteY644" fmla="*/ 2070359 h 6393545"/>
                <a:gd name="connsiteX645" fmla="*/ 2514208 w 5456889"/>
                <a:gd name="connsiteY645" fmla="*/ 2222973 h 6393545"/>
                <a:gd name="connsiteX646" fmla="*/ 2498056 w 5456889"/>
                <a:gd name="connsiteY646" fmla="*/ 2252219 h 6393545"/>
                <a:gd name="connsiteX647" fmla="*/ 2472567 w 5456889"/>
                <a:gd name="connsiteY647" fmla="*/ 2355788 h 6393545"/>
                <a:gd name="connsiteX648" fmla="*/ 2488075 w 5456889"/>
                <a:gd name="connsiteY648" fmla="*/ 2453935 h 6393545"/>
                <a:gd name="connsiteX649" fmla="*/ 2472406 w 5456889"/>
                <a:gd name="connsiteY649" fmla="*/ 2455920 h 6393545"/>
                <a:gd name="connsiteX650" fmla="*/ 2419924 w 5456889"/>
                <a:gd name="connsiteY650" fmla="*/ 2366680 h 6393545"/>
                <a:gd name="connsiteX651" fmla="*/ 2621479 w 5456889"/>
                <a:gd name="connsiteY651" fmla="*/ 1917047 h 6393545"/>
                <a:gd name="connsiteX652" fmla="*/ 3039559 w 5456889"/>
                <a:gd name="connsiteY652" fmla="*/ 1674226 h 6393545"/>
                <a:gd name="connsiteX653" fmla="*/ 3577145 w 5456889"/>
                <a:gd name="connsiteY653" fmla="*/ 1466071 h 6393545"/>
                <a:gd name="connsiteX654" fmla="*/ 3913015 w 5456889"/>
                <a:gd name="connsiteY654" fmla="*/ 1291079 h 6393545"/>
                <a:gd name="connsiteX655" fmla="*/ 3925358 w 5456889"/>
                <a:gd name="connsiteY655" fmla="*/ 1285767 h 6393545"/>
                <a:gd name="connsiteX656" fmla="*/ 2634177 w 5456889"/>
                <a:gd name="connsiteY656" fmla="*/ 1013507 h 6393545"/>
                <a:gd name="connsiteX657" fmla="*/ 2452390 w 5456889"/>
                <a:gd name="connsiteY657" fmla="*/ 1025884 h 6393545"/>
                <a:gd name="connsiteX658" fmla="*/ 1806837 w 5456889"/>
                <a:gd name="connsiteY658" fmla="*/ 1181396 h 6393545"/>
                <a:gd name="connsiteX659" fmla="*/ 1110412 w 5456889"/>
                <a:gd name="connsiteY659" fmla="*/ 1571197 h 6393545"/>
                <a:gd name="connsiteX660" fmla="*/ 1028792 w 5456889"/>
                <a:gd name="connsiteY660" fmla="*/ 1631245 h 6393545"/>
                <a:gd name="connsiteX661" fmla="*/ 940518 w 5456889"/>
                <a:gd name="connsiteY661" fmla="*/ 1695049 h 6393545"/>
                <a:gd name="connsiteX662" fmla="*/ 663568 w 5456889"/>
                <a:gd name="connsiteY662" fmla="*/ 1990081 h 6393545"/>
                <a:gd name="connsiteX663" fmla="*/ 593271 w 5456889"/>
                <a:gd name="connsiteY663" fmla="*/ 2108728 h 6393545"/>
                <a:gd name="connsiteX664" fmla="*/ 610228 w 5456889"/>
                <a:gd name="connsiteY664" fmla="*/ 2134003 h 6393545"/>
                <a:gd name="connsiteX665" fmla="*/ 797830 w 5456889"/>
                <a:gd name="connsiteY665" fmla="*/ 2133788 h 6393545"/>
                <a:gd name="connsiteX666" fmla="*/ 1095011 w 5456889"/>
                <a:gd name="connsiteY666" fmla="*/ 2125631 h 6393545"/>
                <a:gd name="connsiteX667" fmla="*/ 1454331 w 5456889"/>
                <a:gd name="connsiteY667" fmla="*/ 2085975 h 6393545"/>
                <a:gd name="connsiteX668" fmla="*/ 1823955 w 5456889"/>
                <a:gd name="connsiteY668" fmla="*/ 2042831 h 6393545"/>
                <a:gd name="connsiteX669" fmla="*/ 1848156 w 5456889"/>
                <a:gd name="connsiteY669" fmla="*/ 2021098 h 6393545"/>
                <a:gd name="connsiteX670" fmla="*/ 1865060 w 5456889"/>
                <a:gd name="connsiteY670" fmla="*/ 1945543 h 6393545"/>
                <a:gd name="connsiteX671" fmla="*/ 2102407 w 5456889"/>
                <a:gd name="connsiteY671" fmla="*/ 1473586 h 6393545"/>
                <a:gd name="connsiteX672" fmla="*/ 2123120 w 5456889"/>
                <a:gd name="connsiteY672" fmla="*/ 1453033 h 6393545"/>
                <a:gd name="connsiteX673" fmla="*/ 2298649 w 5456889"/>
                <a:gd name="connsiteY673" fmla="*/ 1321132 h 6393545"/>
                <a:gd name="connsiteX674" fmla="*/ 2774523 w 5456889"/>
                <a:gd name="connsiteY674" fmla="*/ 1088077 h 6393545"/>
                <a:gd name="connsiteX675" fmla="*/ 2832102 w 5456889"/>
                <a:gd name="connsiteY675" fmla="*/ 1034362 h 6393545"/>
                <a:gd name="connsiteX676" fmla="*/ 2816487 w 5456889"/>
                <a:gd name="connsiteY676" fmla="*/ 1013649 h 6393545"/>
                <a:gd name="connsiteX677" fmla="*/ 2634177 w 5456889"/>
                <a:gd name="connsiteY677" fmla="*/ 1013507 h 6393545"/>
                <a:gd name="connsiteX678" fmla="*/ 2738063 w 5456889"/>
                <a:gd name="connsiteY678" fmla="*/ 924943 h 6393545"/>
                <a:gd name="connsiteX679" fmla="*/ 3278624 w 5456889"/>
                <a:gd name="connsiteY679" fmla="*/ 1006243 h 6393545"/>
                <a:gd name="connsiteX680" fmla="*/ 3361478 w 5456889"/>
                <a:gd name="connsiteY680" fmla="*/ 1027333 h 6393545"/>
                <a:gd name="connsiteX681" fmla="*/ 3133790 w 5456889"/>
                <a:gd name="connsiteY681" fmla="*/ 1105518 h 6393545"/>
                <a:gd name="connsiteX682" fmla="*/ 2765830 w 5456889"/>
                <a:gd name="connsiteY682" fmla="*/ 1197441 h 6393545"/>
                <a:gd name="connsiteX683" fmla="*/ 2209946 w 5456889"/>
                <a:gd name="connsiteY683" fmla="*/ 1507822 h 6393545"/>
                <a:gd name="connsiteX684" fmla="*/ 1963744 w 5456889"/>
                <a:gd name="connsiteY684" fmla="*/ 1990242 h 6393545"/>
                <a:gd name="connsiteX685" fmla="*/ 1948934 w 5456889"/>
                <a:gd name="connsiteY685" fmla="*/ 2104327 h 6393545"/>
                <a:gd name="connsiteX686" fmla="*/ 1929293 w 5456889"/>
                <a:gd name="connsiteY686" fmla="*/ 2123431 h 6393545"/>
                <a:gd name="connsiteX687" fmla="*/ 1590633 w 5456889"/>
                <a:gd name="connsiteY687" fmla="*/ 2156165 h 6393545"/>
                <a:gd name="connsiteX688" fmla="*/ 1067911 w 5456889"/>
                <a:gd name="connsiteY688" fmla="*/ 2237142 h 6393545"/>
                <a:gd name="connsiteX689" fmla="*/ 785435 w 5456889"/>
                <a:gd name="connsiteY689" fmla="*/ 2393352 h 6393545"/>
                <a:gd name="connsiteX690" fmla="*/ 770034 w 5456889"/>
                <a:gd name="connsiteY690" fmla="*/ 2425763 h 6393545"/>
                <a:gd name="connsiteX691" fmla="*/ 855195 w 5456889"/>
                <a:gd name="connsiteY691" fmla="*/ 2727343 h 6393545"/>
                <a:gd name="connsiteX692" fmla="*/ 949694 w 5456889"/>
                <a:gd name="connsiteY692" fmla="*/ 2919345 h 6393545"/>
                <a:gd name="connsiteX693" fmla="*/ 1121359 w 5456889"/>
                <a:gd name="connsiteY693" fmla="*/ 3466805 h 6393545"/>
                <a:gd name="connsiteX694" fmla="*/ 1310839 w 5456889"/>
                <a:gd name="connsiteY694" fmla="*/ 3945577 h 6393545"/>
                <a:gd name="connsiteX695" fmla="*/ 1359403 w 5456889"/>
                <a:gd name="connsiteY695" fmla="*/ 4078068 h 6393545"/>
                <a:gd name="connsiteX696" fmla="*/ 1018006 w 5456889"/>
                <a:gd name="connsiteY696" fmla="*/ 4113646 h 6393545"/>
                <a:gd name="connsiteX697" fmla="*/ 320346 w 5456889"/>
                <a:gd name="connsiteY697" fmla="*/ 4294916 h 6393545"/>
                <a:gd name="connsiteX698" fmla="*/ 228531 w 5456889"/>
                <a:gd name="connsiteY698" fmla="*/ 4354481 h 6393545"/>
                <a:gd name="connsiteX699" fmla="*/ 147394 w 5456889"/>
                <a:gd name="connsiteY699" fmla="*/ 4517131 h 6393545"/>
                <a:gd name="connsiteX700" fmla="*/ 90673 w 5456889"/>
                <a:gd name="connsiteY700" fmla="*/ 4342783 h 6393545"/>
                <a:gd name="connsiteX701" fmla="*/ 6424 w 5456889"/>
                <a:gd name="connsiteY701" fmla="*/ 3499914 h 6393545"/>
                <a:gd name="connsiteX702" fmla="*/ 612912 w 5456889"/>
                <a:gd name="connsiteY702" fmla="*/ 1940552 h 6393545"/>
                <a:gd name="connsiteX703" fmla="*/ 1827389 w 5456889"/>
                <a:gd name="connsiteY703" fmla="*/ 1101064 h 6393545"/>
                <a:gd name="connsiteX704" fmla="*/ 2738063 w 5456889"/>
                <a:gd name="connsiteY704" fmla="*/ 924943 h 6393545"/>
                <a:gd name="connsiteX705" fmla="*/ 4463534 w 5456889"/>
                <a:gd name="connsiteY705" fmla="*/ 440001 h 6393545"/>
                <a:gd name="connsiteX706" fmla="*/ 4651350 w 5456889"/>
                <a:gd name="connsiteY706" fmla="*/ 480838 h 6393545"/>
                <a:gd name="connsiteX707" fmla="*/ 4784003 w 5456889"/>
                <a:gd name="connsiteY707" fmla="*/ 537505 h 6393545"/>
                <a:gd name="connsiteX708" fmla="*/ 4807668 w 5456889"/>
                <a:gd name="connsiteY708" fmla="*/ 554408 h 6393545"/>
                <a:gd name="connsiteX709" fmla="*/ 4933452 w 5456889"/>
                <a:gd name="connsiteY709" fmla="*/ 928593 h 6393545"/>
                <a:gd name="connsiteX710" fmla="*/ 4795808 w 5456889"/>
                <a:gd name="connsiteY710" fmla="*/ 1297734 h 6393545"/>
                <a:gd name="connsiteX711" fmla="*/ 4671313 w 5456889"/>
                <a:gd name="connsiteY711" fmla="*/ 1466930 h 6393545"/>
                <a:gd name="connsiteX712" fmla="*/ 4289776 w 5456889"/>
                <a:gd name="connsiteY712" fmla="*/ 1698804 h 6393545"/>
                <a:gd name="connsiteX713" fmla="*/ 3703304 w 5456889"/>
                <a:gd name="connsiteY713" fmla="*/ 1824104 h 6393545"/>
                <a:gd name="connsiteX714" fmla="*/ 3668692 w 5456889"/>
                <a:gd name="connsiteY714" fmla="*/ 1828290 h 6393545"/>
                <a:gd name="connsiteX715" fmla="*/ 3628607 w 5456889"/>
                <a:gd name="connsiteY715" fmla="*/ 1830544 h 6393545"/>
                <a:gd name="connsiteX716" fmla="*/ 3829625 w 5456889"/>
                <a:gd name="connsiteY716" fmla="*/ 1737333 h 6393545"/>
                <a:gd name="connsiteX717" fmla="*/ 4363400 w 5456889"/>
                <a:gd name="connsiteY717" fmla="*/ 1354294 h 6393545"/>
                <a:gd name="connsiteX718" fmla="*/ 4594576 w 5456889"/>
                <a:gd name="connsiteY718" fmla="*/ 912012 h 6393545"/>
                <a:gd name="connsiteX719" fmla="*/ 4532650 w 5456889"/>
                <a:gd name="connsiteY719" fmla="*/ 566697 h 6393545"/>
                <a:gd name="connsiteX720" fmla="*/ 4463534 w 5456889"/>
                <a:gd name="connsiteY720" fmla="*/ 440001 h 6393545"/>
                <a:gd name="connsiteX721" fmla="*/ 4118058 w 5456889"/>
                <a:gd name="connsiteY721" fmla="*/ 1261 h 6393545"/>
                <a:gd name="connsiteX722" fmla="*/ 4180735 w 5456889"/>
                <a:gd name="connsiteY722" fmla="*/ 14515 h 6393545"/>
                <a:gd name="connsiteX723" fmla="*/ 4331364 w 5456889"/>
                <a:gd name="connsiteY723" fmla="*/ 156773 h 6393545"/>
                <a:gd name="connsiteX724" fmla="*/ 4401501 w 5456889"/>
                <a:gd name="connsiteY724" fmla="*/ 532568 h 6393545"/>
                <a:gd name="connsiteX725" fmla="*/ 4304265 w 5456889"/>
                <a:gd name="connsiteY725" fmla="*/ 848691 h 6393545"/>
                <a:gd name="connsiteX726" fmla="*/ 4302387 w 5456889"/>
                <a:gd name="connsiteY726" fmla="*/ 861999 h 6393545"/>
                <a:gd name="connsiteX727" fmla="*/ 4427366 w 5456889"/>
                <a:gd name="connsiteY727" fmla="*/ 577483 h 6393545"/>
                <a:gd name="connsiteX728" fmla="*/ 4485321 w 5456889"/>
                <a:gd name="connsiteY728" fmla="*/ 712926 h 6393545"/>
                <a:gd name="connsiteX729" fmla="*/ 4444162 w 5456889"/>
                <a:gd name="connsiteY729" fmla="*/ 1052606 h 6393545"/>
                <a:gd name="connsiteX730" fmla="*/ 4240998 w 5456889"/>
                <a:gd name="connsiteY730" fmla="*/ 1387404 h 6393545"/>
                <a:gd name="connsiteX731" fmla="*/ 3703627 w 5456889"/>
                <a:gd name="connsiteY731" fmla="*/ 1744309 h 6393545"/>
                <a:gd name="connsiteX732" fmla="*/ 3187667 w 5456889"/>
                <a:gd name="connsiteY732" fmla="*/ 1898534 h 6393545"/>
                <a:gd name="connsiteX733" fmla="*/ 2911200 w 5456889"/>
                <a:gd name="connsiteY733" fmla="*/ 1977954 h 6393545"/>
                <a:gd name="connsiteX734" fmla="*/ 3153269 w 5456889"/>
                <a:gd name="connsiteY734" fmla="*/ 1809456 h 6393545"/>
                <a:gd name="connsiteX735" fmla="*/ 3922567 w 5456889"/>
                <a:gd name="connsiteY735" fmla="*/ 1370017 h 6393545"/>
                <a:gd name="connsiteX736" fmla="*/ 4208103 w 5456889"/>
                <a:gd name="connsiteY736" fmla="*/ 1056577 h 6393545"/>
                <a:gd name="connsiteX737" fmla="*/ 4253233 w 5456889"/>
                <a:gd name="connsiteY737" fmla="*/ 934818 h 6393545"/>
                <a:gd name="connsiteX738" fmla="*/ 4150148 w 5456889"/>
                <a:gd name="connsiteY738" fmla="*/ 1004042 h 6393545"/>
                <a:gd name="connsiteX739" fmla="*/ 3880604 w 5456889"/>
                <a:gd name="connsiteY739" fmla="*/ 1223145 h 6393545"/>
                <a:gd name="connsiteX740" fmla="*/ 3445781 w 5456889"/>
                <a:gd name="connsiteY740" fmla="*/ 1402160 h 6393545"/>
                <a:gd name="connsiteX741" fmla="*/ 3297137 w 5456889"/>
                <a:gd name="connsiteY741" fmla="*/ 1453407 h 6393545"/>
                <a:gd name="connsiteX742" fmla="*/ 2897677 w 5456889"/>
                <a:gd name="connsiteY742" fmla="*/ 1540018 h 6393545"/>
                <a:gd name="connsiteX743" fmla="*/ 2541093 w 5456889"/>
                <a:gd name="connsiteY743" fmla="*/ 1640419 h 6393545"/>
                <a:gd name="connsiteX744" fmla="*/ 2468328 w 5456889"/>
                <a:gd name="connsiteY744" fmla="*/ 1684960 h 6393545"/>
                <a:gd name="connsiteX745" fmla="*/ 2370180 w 5456889"/>
                <a:gd name="connsiteY745" fmla="*/ 1748924 h 6393545"/>
                <a:gd name="connsiteX746" fmla="*/ 2359877 w 5456889"/>
                <a:gd name="connsiteY746" fmla="*/ 1756760 h 6393545"/>
                <a:gd name="connsiteX747" fmla="*/ 2221215 w 5456889"/>
                <a:gd name="connsiteY747" fmla="*/ 1953483 h 6393545"/>
                <a:gd name="connsiteX748" fmla="*/ 2157196 w 5456889"/>
                <a:gd name="connsiteY748" fmla="*/ 2166468 h 6393545"/>
                <a:gd name="connsiteX749" fmla="*/ 2161274 w 5456889"/>
                <a:gd name="connsiteY749" fmla="*/ 2417445 h 6393545"/>
                <a:gd name="connsiteX750" fmla="*/ 2190466 w 5456889"/>
                <a:gd name="connsiteY750" fmla="*/ 2497295 h 6393545"/>
                <a:gd name="connsiteX751" fmla="*/ 2192398 w 5456889"/>
                <a:gd name="connsiteY751" fmla="*/ 2552136 h 6393545"/>
                <a:gd name="connsiteX752" fmla="*/ 2141151 w 5456889"/>
                <a:gd name="connsiteY752" fmla="*/ 2545697 h 6393545"/>
                <a:gd name="connsiteX753" fmla="*/ 2039247 w 5456889"/>
                <a:gd name="connsiteY753" fmla="*/ 2409557 h 6393545"/>
                <a:gd name="connsiteX754" fmla="*/ 2028246 w 5456889"/>
                <a:gd name="connsiteY754" fmla="*/ 2059198 h 6393545"/>
                <a:gd name="connsiteX755" fmla="*/ 2093606 w 5456889"/>
                <a:gd name="connsiteY755" fmla="*/ 1853243 h 6393545"/>
                <a:gd name="connsiteX756" fmla="*/ 2248797 w 5456889"/>
                <a:gd name="connsiteY756" fmla="*/ 1622067 h 6393545"/>
                <a:gd name="connsiteX757" fmla="*/ 2464303 w 5456889"/>
                <a:gd name="connsiteY757" fmla="*/ 1472942 h 6393545"/>
                <a:gd name="connsiteX758" fmla="*/ 2742594 w 5456889"/>
                <a:gd name="connsiteY758" fmla="*/ 1336854 h 6393545"/>
                <a:gd name="connsiteX759" fmla="*/ 3112862 w 5456889"/>
                <a:gd name="connsiteY759" fmla="*/ 1224057 h 6393545"/>
                <a:gd name="connsiteX760" fmla="*/ 3660590 w 5456889"/>
                <a:gd name="connsiteY760" fmla="*/ 1052983 h 6393545"/>
                <a:gd name="connsiteX761" fmla="*/ 3965175 w 5456889"/>
                <a:gd name="connsiteY761" fmla="*/ 858457 h 6393545"/>
                <a:gd name="connsiteX762" fmla="*/ 4103033 w 5456889"/>
                <a:gd name="connsiteY762" fmla="*/ 727200 h 6393545"/>
                <a:gd name="connsiteX763" fmla="*/ 4132547 w 5456889"/>
                <a:gd name="connsiteY763" fmla="*/ 683090 h 6393545"/>
                <a:gd name="connsiteX764" fmla="*/ 4234612 w 5456889"/>
                <a:gd name="connsiteY764" fmla="*/ 378987 h 6393545"/>
                <a:gd name="connsiteX765" fmla="*/ 4118058 w 5456889"/>
                <a:gd name="connsiteY765" fmla="*/ 1261 h 6393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</a:cxnLst>
              <a:rect l="l" t="t" r="r" b="b"/>
              <a:pathLst>
                <a:path w="5456889" h="6393545">
                  <a:moveTo>
                    <a:pt x="1614942" y="6004694"/>
                  </a:moveTo>
                  <a:cubicBezTo>
                    <a:pt x="1600238" y="6004265"/>
                    <a:pt x="1581940" y="6003889"/>
                    <a:pt x="1579686" y="6020364"/>
                  </a:cubicBezTo>
                  <a:cubicBezTo>
                    <a:pt x="1577325" y="6037374"/>
                    <a:pt x="1587896" y="6050092"/>
                    <a:pt x="1608234" y="6055942"/>
                  </a:cubicBezTo>
                  <a:cubicBezTo>
                    <a:pt x="1693127" y="6080572"/>
                    <a:pt x="1779899" y="6087602"/>
                    <a:pt x="1867636" y="6087495"/>
                  </a:cubicBezTo>
                  <a:cubicBezTo>
                    <a:pt x="2347535" y="6086744"/>
                    <a:pt x="2827488" y="6086636"/>
                    <a:pt x="3307387" y="6084597"/>
                  </a:cubicBezTo>
                  <a:cubicBezTo>
                    <a:pt x="3469714" y="6083899"/>
                    <a:pt x="3632042" y="6078157"/>
                    <a:pt x="3794369" y="6074777"/>
                  </a:cubicBezTo>
                  <a:cubicBezTo>
                    <a:pt x="3794852" y="6072845"/>
                    <a:pt x="3795335" y="6070859"/>
                    <a:pt x="3795872" y="6068927"/>
                  </a:cubicBezTo>
                  <a:cubicBezTo>
                    <a:pt x="3784710" y="6063991"/>
                    <a:pt x="3773763" y="6058571"/>
                    <a:pt x="3762440" y="6054117"/>
                  </a:cubicBezTo>
                  <a:cubicBezTo>
                    <a:pt x="3676152" y="6020364"/>
                    <a:pt x="3585195" y="6013012"/>
                    <a:pt x="3494238" y="6012153"/>
                  </a:cubicBezTo>
                  <a:cubicBezTo>
                    <a:pt x="3359331" y="6010865"/>
                    <a:pt x="3224372" y="6015534"/>
                    <a:pt x="3089466" y="6015534"/>
                  </a:cubicBezTo>
                  <a:cubicBezTo>
                    <a:pt x="2597922" y="6015427"/>
                    <a:pt x="2106378" y="6018539"/>
                    <a:pt x="1614942" y="6004694"/>
                  </a:cubicBezTo>
                  <a:close/>
                  <a:moveTo>
                    <a:pt x="2281853" y="5427613"/>
                  </a:moveTo>
                  <a:cubicBezTo>
                    <a:pt x="2174690" y="5431477"/>
                    <a:pt x="2067527" y="5435394"/>
                    <a:pt x="1960310" y="5436521"/>
                  </a:cubicBezTo>
                  <a:cubicBezTo>
                    <a:pt x="1576037" y="5440438"/>
                    <a:pt x="1191817" y="5434106"/>
                    <a:pt x="807597" y="5427666"/>
                  </a:cubicBezTo>
                  <a:cubicBezTo>
                    <a:pt x="796382" y="5427505"/>
                    <a:pt x="785166" y="5427666"/>
                    <a:pt x="773468" y="5427666"/>
                  </a:cubicBezTo>
                  <a:cubicBezTo>
                    <a:pt x="791015" y="5495924"/>
                    <a:pt x="826003" y="5530644"/>
                    <a:pt x="890827" y="5546367"/>
                  </a:cubicBezTo>
                  <a:cubicBezTo>
                    <a:pt x="931985" y="5556348"/>
                    <a:pt x="973896" y="5557260"/>
                    <a:pt x="1015806" y="5557314"/>
                  </a:cubicBezTo>
                  <a:cubicBezTo>
                    <a:pt x="1121412" y="5557421"/>
                    <a:pt x="1225731" y="5538371"/>
                    <a:pt x="1330962" y="5534454"/>
                  </a:cubicBezTo>
                  <a:cubicBezTo>
                    <a:pt x="1506061" y="5527961"/>
                    <a:pt x="1681160" y="5538693"/>
                    <a:pt x="1856206" y="5542074"/>
                  </a:cubicBezTo>
                  <a:cubicBezTo>
                    <a:pt x="2105627" y="5546796"/>
                    <a:pt x="2354779" y="5548192"/>
                    <a:pt x="2603556" y="5527477"/>
                  </a:cubicBezTo>
                  <a:cubicBezTo>
                    <a:pt x="2629743" y="5525278"/>
                    <a:pt x="2656842" y="5524312"/>
                    <a:pt x="2683888" y="5510574"/>
                  </a:cubicBezTo>
                  <a:cubicBezTo>
                    <a:pt x="2670580" y="5500540"/>
                    <a:pt x="2658452" y="5498232"/>
                    <a:pt x="2646164" y="5496085"/>
                  </a:cubicBezTo>
                  <a:cubicBezTo>
                    <a:pt x="2554885" y="5480040"/>
                    <a:pt x="2463713" y="5463083"/>
                    <a:pt x="2372219" y="5448380"/>
                  </a:cubicBezTo>
                  <a:cubicBezTo>
                    <a:pt x="2341525" y="5443443"/>
                    <a:pt x="2314318" y="5426486"/>
                    <a:pt x="2281853" y="5427613"/>
                  </a:cubicBezTo>
                  <a:close/>
                  <a:moveTo>
                    <a:pt x="4087223" y="5343223"/>
                  </a:moveTo>
                  <a:cubicBezTo>
                    <a:pt x="4064503" y="5344477"/>
                    <a:pt x="4041804" y="5346664"/>
                    <a:pt x="4019051" y="5346691"/>
                  </a:cubicBezTo>
                  <a:cubicBezTo>
                    <a:pt x="3933246" y="5346798"/>
                    <a:pt x="3847494" y="5351037"/>
                    <a:pt x="3762386" y="5362467"/>
                  </a:cubicBezTo>
                  <a:cubicBezTo>
                    <a:pt x="3690801" y="5372073"/>
                    <a:pt x="3620075" y="5387206"/>
                    <a:pt x="3548114" y="5394664"/>
                  </a:cubicBezTo>
                  <a:cubicBezTo>
                    <a:pt x="3437141" y="5406202"/>
                    <a:pt x="3326436" y="5420101"/>
                    <a:pt x="3216215" y="5437433"/>
                  </a:cubicBezTo>
                  <a:cubicBezTo>
                    <a:pt x="3193462" y="5441028"/>
                    <a:pt x="3171407" y="5447843"/>
                    <a:pt x="3160084" y="5474567"/>
                  </a:cubicBezTo>
                  <a:cubicBezTo>
                    <a:pt x="3517258" y="5447038"/>
                    <a:pt x="3874218" y="5446127"/>
                    <a:pt x="4230211" y="5381464"/>
                  </a:cubicBezTo>
                  <a:cubicBezTo>
                    <a:pt x="4207190" y="5357369"/>
                    <a:pt x="4182398" y="5349696"/>
                    <a:pt x="4155514" y="5345349"/>
                  </a:cubicBezTo>
                  <a:cubicBezTo>
                    <a:pt x="4132681" y="5341647"/>
                    <a:pt x="4109942" y="5341969"/>
                    <a:pt x="4087223" y="5343223"/>
                  </a:cubicBezTo>
                  <a:close/>
                  <a:moveTo>
                    <a:pt x="1096989" y="5011901"/>
                  </a:moveTo>
                  <a:cubicBezTo>
                    <a:pt x="1112303" y="5010928"/>
                    <a:pt x="1127154" y="5012726"/>
                    <a:pt x="1141535" y="5015972"/>
                  </a:cubicBezTo>
                  <a:cubicBezTo>
                    <a:pt x="1273007" y="5045701"/>
                    <a:pt x="1405606" y="5068185"/>
                    <a:pt x="1539171" y="5085304"/>
                  </a:cubicBezTo>
                  <a:cubicBezTo>
                    <a:pt x="1691571" y="5104837"/>
                    <a:pt x="1844507" y="5118145"/>
                    <a:pt x="1997927" y="5126194"/>
                  </a:cubicBezTo>
                  <a:cubicBezTo>
                    <a:pt x="2177372" y="5135531"/>
                    <a:pt x="2356872" y="5138537"/>
                    <a:pt x="2536425" y="5131721"/>
                  </a:cubicBezTo>
                  <a:cubicBezTo>
                    <a:pt x="2699718" y="5125443"/>
                    <a:pt x="2862529" y="5114871"/>
                    <a:pt x="3027164" y="5084016"/>
                  </a:cubicBezTo>
                  <a:cubicBezTo>
                    <a:pt x="3008543" y="5108754"/>
                    <a:pt x="2984610" y="5120989"/>
                    <a:pt x="2959925" y="5131775"/>
                  </a:cubicBezTo>
                  <a:cubicBezTo>
                    <a:pt x="2905190" y="5155708"/>
                    <a:pt x="2846591" y="5164401"/>
                    <a:pt x="2787992" y="5167997"/>
                  </a:cubicBezTo>
                  <a:cubicBezTo>
                    <a:pt x="2537498" y="5183398"/>
                    <a:pt x="2287379" y="5207921"/>
                    <a:pt x="2035920" y="5201482"/>
                  </a:cubicBezTo>
                  <a:cubicBezTo>
                    <a:pt x="1762190" y="5194506"/>
                    <a:pt x="1490982" y="5169177"/>
                    <a:pt x="1227341" y="5089489"/>
                  </a:cubicBezTo>
                  <a:cubicBezTo>
                    <a:pt x="1168152" y="5071620"/>
                    <a:pt x="1109875" y="5051282"/>
                    <a:pt x="1049666" y="5024451"/>
                  </a:cubicBezTo>
                  <a:cubicBezTo>
                    <a:pt x="1065898" y="5016617"/>
                    <a:pt x="1081675" y="5012874"/>
                    <a:pt x="1096989" y="5011901"/>
                  </a:cubicBezTo>
                  <a:close/>
                  <a:moveTo>
                    <a:pt x="198802" y="4670765"/>
                  </a:moveTo>
                  <a:cubicBezTo>
                    <a:pt x="279349" y="4749863"/>
                    <a:pt x="367193" y="4813237"/>
                    <a:pt x="467058" y="4859333"/>
                  </a:cubicBezTo>
                  <a:cubicBezTo>
                    <a:pt x="482406" y="4866417"/>
                    <a:pt x="498075" y="4872749"/>
                    <a:pt x="513422" y="4879832"/>
                  </a:cubicBezTo>
                  <a:cubicBezTo>
                    <a:pt x="519164" y="4882515"/>
                    <a:pt x="528930" y="4882086"/>
                    <a:pt x="526838" y="4892604"/>
                  </a:cubicBezTo>
                  <a:cubicBezTo>
                    <a:pt x="525335" y="4900063"/>
                    <a:pt x="520130" y="4904624"/>
                    <a:pt x="512886" y="4907415"/>
                  </a:cubicBezTo>
                  <a:cubicBezTo>
                    <a:pt x="494587" y="4914444"/>
                    <a:pt x="475912" y="4911654"/>
                    <a:pt x="457238" y="4910258"/>
                  </a:cubicBezTo>
                  <a:cubicBezTo>
                    <a:pt x="440335" y="4909024"/>
                    <a:pt x="423431" y="4908005"/>
                    <a:pt x="406528" y="4906878"/>
                  </a:cubicBezTo>
                  <a:cubicBezTo>
                    <a:pt x="392414" y="4905966"/>
                    <a:pt x="389785" y="4912834"/>
                    <a:pt x="393327" y="4925123"/>
                  </a:cubicBezTo>
                  <a:cubicBezTo>
                    <a:pt x="398854" y="4944387"/>
                    <a:pt x="409211" y="4960755"/>
                    <a:pt x="421553" y="4976263"/>
                  </a:cubicBezTo>
                  <a:cubicBezTo>
                    <a:pt x="435881" y="4994347"/>
                    <a:pt x="451979" y="5011626"/>
                    <a:pt x="456380" y="5035506"/>
                  </a:cubicBezTo>
                  <a:cubicBezTo>
                    <a:pt x="459063" y="5050423"/>
                    <a:pt x="470439" y="5046292"/>
                    <a:pt x="479561" y="5046345"/>
                  </a:cubicBezTo>
                  <a:cubicBezTo>
                    <a:pt x="548517" y="5046882"/>
                    <a:pt x="616882" y="5037706"/>
                    <a:pt x="685463" y="5032876"/>
                  </a:cubicBezTo>
                  <a:cubicBezTo>
                    <a:pt x="759033" y="5027725"/>
                    <a:pt x="831799" y="5030139"/>
                    <a:pt x="903813" y="5046292"/>
                  </a:cubicBezTo>
                  <a:cubicBezTo>
                    <a:pt x="936332" y="5053590"/>
                    <a:pt x="965578" y="5068829"/>
                    <a:pt x="993697" y="5086323"/>
                  </a:cubicBezTo>
                  <a:cubicBezTo>
                    <a:pt x="1006576" y="5094373"/>
                    <a:pt x="1019991" y="5101778"/>
                    <a:pt x="1031743" y="5111223"/>
                  </a:cubicBezTo>
                  <a:cubicBezTo>
                    <a:pt x="1108480" y="5173041"/>
                    <a:pt x="1198686" y="5197511"/>
                    <a:pt x="1294472" y="5205882"/>
                  </a:cubicBezTo>
                  <a:cubicBezTo>
                    <a:pt x="1405714" y="5215649"/>
                    <a:pt x="1515399" y="5236631"/>
                    <a:pt x="1625835" y="5252085"/>
                  </a:cubicBezTo>
                  <a:cubicBezTo>
                    <a:pt x="1835922" y="5281492"/>
                    <a:pt x="2046652" y="5298878"/>
                    <a:pt x="2258939" y="5290024"/>
                  </a:cubicBezTo>
                  <a:cubicBezTo>
                    <a:pt x="2273106" y="5289434"/>
                    <a:pt x="2284428" y="5290346"/>
                    <a:pt x="2294195" y="5302742"/>
                  </a:cubicBezTo>
                  <a:cubicBezTo>
                    <a:pt x="2384991" y="5417901"/>
                    <a:pt x="2511150" y="5463460"/>
                    <a:pt x="2650725" y="5479988"/>
                  </a:cubicBezTo>
                  <a:cubicBezTo>
                    <a:pt x="2743829" y="5491042"/>
                    <a:pt x="2837362" y="5498394"/>
                    <a:pt x="2930679" y="5507302"/>
                  </a:cubicBezTo>
                  <a:cubicBezTo>
                    <a:pt x="2971785" y="5511219"/>
                    <a:pt x="3007953" y="5527586"/>
                    <a:pt x="3040955" y="5551466"/>
                  </a:cubicBezTo>
                  <a:cubicBezTo>
                    <a:pt x="3087963" y="5585487"/>
                    <a:pt x="3134971" y="5619401"/>
                    <a:pt x="3181496" y="5654067"/>
                  </a:cubicBezTo>
                  <a:cubicBezTo>
                    <a:pt x="3271004" y="5720715"/>
                    <a:pt x="3373445" y="5735150"/>
                    <a:pt x="3481090" y="5729033"/>
                  </a:cubicBezTo>
                  <a:cubicBezTo>
                    <a:pt x="3507868" y="5727530"/>
                    <a:pt x="3534538" y="5725008"/>
                    <a:pt x="3560457" y="5717818"/>
                  </a:cubicBezTo>
                  <a:cubicBezTo>
                    <a:pt x="3570974" y="5714920"/>
                    <a:pt x="3576609" y="5719374"/>
                    <a:pt x="3583156" y="5726725"/>
                  </a:cubicBezTo>
                  <a:cubicBezTo>
                    <a:pt x="3606820" y="5753235"/>
                    <a:pt x="3622758" y="5784198"/>
                    <a:pt x="3632310" y="5817683"/>
                  </a:cubicBezTo>
                  <a:cubicBezTo>
                    <a:pt x="3663273" y="5926133"/>
                    <a:pt x="3738775" y="5979849"/>
                    <a:pt x="3846475" y="5994875"/>
                  </a:cubicBezTo>
                  <a:cubicBezTo>
                    <a:pt x="3913606" y="6004212"/>
                    <a:pt x="3980898" y="6012744"/>
                    <a:pt x="4048083" y="6021652"/>
                  </a:cubicBezTo>
                  <a:cubicBezTo>
                    <a:pt x="4056830" y="6022832"/>
                    <a:pt x="4065523" y="6024603"/>
                    <a:pt x="4078617" y="6026857"/>
                  </a:cubicBezTo>
                  <a:cubicBezTo>
                    <a:pt x="4012613" y="6071182"/>
                    <a:pt x="3946984" y="6107511"/>
                    <a:pt x="3879692" y="6140889"/>
                  </a:cubicBezTo>
                  <a:cubicBezTo>
                    <a:pt x="3670625" y="6244617"/>
                    <a:pt x="3449698" y="6311748"/>
                    <a:pt x="3220401" y="6351995"/>
                  </a:cubicBezTo>
                  <a:cubicBezTo>
                    <a:pt x="2989601" y="6392510"/>
                    <a:pt x="2756815" y="6403457"/>
                    <a:pt x="2523439" y="6384568"/>
                  </a:cubicBezTo>
                  <a:cubicBezTo>
                    <a:pt x="2132672" y="6352907"/>
                    <a:pt x="1766107" y="6238607"/>
                    <a:pt x="1418163" y="6059161"/>
                  </a:cubicBezTo>
                  <a:cubicBezTo>
                    <a:pt x="1133808" y="5912503"/>
                    <a:pt x="892383" y="5714061"/>
                    <a:pt x="684282" y="5473012"/>
                  </a:cubicBezTo>
                  <a:cubicBezTo>
                    <a:pt x="479240" y="5235504"/>
                    <a:pt x="317234" y="4971755"/>
                    <a:pt x="199661" y="4680853"/>
                  </a:cubicBezTo>
                  <a:cubicBezTo>
                    <a:pt x="199070" y="4679351"/>
                    <a:pt x="199339" y="4677473"/>
                    <a:pt x="198802" y="4670765"/>
                  </a:cubicBezTo>
                  <a:close/>
                  <a:moveTo>
                    <a:pt x="1670321" y="4498563"/>
                  </a:moveTo>
                  <a:cubicBezTo>
                    <a:pt x="1668120" y="4535375"/>
                    <a:pt x="1692590" y="4576158"/>
                    <a:pt x="1723500" y="4588071"/>
                  </a:cubicBezTo>
                  <a:cubicBezTo>
                    <a:pt x="1790899" y="4613990"/>
                    <a:pt x="1861625" y="4624454"/>
                    <a:pt x="1932942" y="4626386"/>
                  </a:cubicBezTo>
                  <a:cubicBezTo>
                    <a:pt x="2077669" y="4630249"/>
                    <a:pt x="2222234" y="4621288"/>
                    <a:pt x="2366853" y="4616404"/>
                  </a:cubicBezTo>
                  <a:cubicBezTo>
                    <a:pt x="2394972" y="4615439"/>
                    <a:pt x="2422823" y="4608194"/>
                    <a:pt x="2451478" y="4586622"/>
                  </a:cubicBezTo>
                  <a:cubicBezTo>
                    <a:pt x="2184617" y="4578251"/>
                    <a:pt x="1922532" y="4582651"/>
                    <a:pt x="1670321" y="4498563"/>
                  </a:cubicBezTo>
                  <a:close/>
                  <a:moveTo>
                    <a:pt x="1706113" y="4360384"/>
                  </a:moveTo>
                  <a:cubicBezTo>
                    <a:pt x="1696078" y="4358398"/>
                    <a:pt x="1694844" y="4362906"/>
                    <a:pt x="1693985" y="4371653"/>
                  </a:cubicBezTo>
                  <a:cubicBezTo>
                    <a:pt x="1691946" y="4392259"/>
                    <a:pt x="1696668" y="4404494"/>
                    <a:pt x="1718670" y="4413885"/>
                  </a:cubicBezTo>
                  <a:cubicBezTo>
                    <a:pt x="1801363" y="4449248"/>
                    <a:pt x="1887544" y="4456278"/>
                    <a:pt x="1975335" y="4449462"/>
                  </a:cubicBezTo>
                  <a:cubicBezTo>
                    <a:pt x="2012737" y="4446565"/>
                    <a:pt x="2051589" y="4443614"/>
                    <a:pt x="2083679" y="4415119"/>
                  </a:cubicBezTo>
                  <a:cubicBezTo>
                    <a:pt x="2060228" y="4403904"/>
                    <a:pt x="2037261" y="4397679"/>
                    <a:pt x="2013864" y="4392688"/>
                  </a:cubicBezTo>
                  <a:cubicBezTo>
                    <a:pt x="1912443" y="4371170"/>
                    <a:pt x="1807749" y="4380453"/>
                    <a:pt x="1706113" y="4360384"/>
                  </a:cubicBezTo>
                  <a:close/>
                  <a:moveTo>
                    <a:pt x="4494765" y="4356788"/>
                  </a:moveTo>
                  <a:cubicBezTo>
                    <a:pt x="4538929" y="4352227"/>
                    <a:pt x="4579605" y="4365750"/>
                    <a:pt x="4621783" y="4371277"/>
                  </a:cubicBezTo>
                  <a:cubicBezTo>
                    <a:pt x="4714082" y="4383351"/>
                    <a:pt x="4806810" y="4387805"/>
                    <a:pt x="4899645" y="4391990"/>
                  </a:cubicBezTo>
                  <a:cubicBezTo>
                    <a:pt x="5013784" y="4397142"/>
                    <a:pt x="5128298" y="4399825"/>
                    <a:pt x="5239755" y="4429393"/>
                  </a:cubicBezTo>
                  <a:cubicBezTo>
                    <a:pt x="5262024" y="4435349"/>
                    <a:pt x="5283435" y="4444633"/>
                    <a:pt x="5305652" y="4450857"/>
                  </a:cubicBezTo>
                  <a:cubicBezTo>
                    <a:pt x="5323252" y="4455741"/>
                    <a:pt x="5325506" y="4465131"/>
                    <a:pt x="5321213" y="4481499"/>
                  </a:cubicBezTo>
                  <a:cubicBezTo>
                    <a:pt x="5286494" y="4615600"/>
                    <a:pt x="5236266" y="4743745"/>
                    <a:pt x="5174555" y="4867596"/>
                  </a:cubicBezTo>
                  <a:cubicBezTo>
                    <a:pt x="5063743" y="5090025"/>
                    <a:pt x="4920788" y="5290936"/>
                    <a:pt x="4761304" y="5480631"/>
                  </a:cubicBezTo>
                  <a:cubicBezTo>
                    <a:pt x="4660849" y="5600082"/>
                    <a:pt x="4549876" y="5708319"/>
                    <a:pt x="4419585" y="5795627"/>
                  </a:cubicBezTo>
                  <a:cubicBezTo>
                    <a:pt x="4385456" y="5818487"/>
                    <a:pt x="4351917" y="5842903"/>
                    <a:pt x="4325032" y="5874241"/>
                  </a:cubicBezTo>
                  <a:cubicBezTo>
                    <a:pt x="4274429" y="5933162"/>
                    <a:pt x="4211698" y="5948349"/>
                    <a:pt x="4138879" y="5929245"/>
                  </a:cubicBezTo>
                  <a:cubicBezTo>
                    <a:pt x="4056615" y="5907673"/>
                    <a:pt x="3972795" y="5896136"/>
                    <a:pt x="3888385" y="5887442"/>
                  </a:cubicBezTo>
                  <a:cubicBezTo>
                    <a:pt x="3870676" y="5885618"/>
                    <a:pt x="3853558" y="5880520"/>
                    <a:pt x="3837138" y="5873222"/>
                  </a:cubicBezTo>
                  <a:cubicBezTo>
                    <a:pt x="3788896" y="5851757"/>
                    <a:pt x="3781222" y="5825892"/>
                    <a:pt x="3810307" y="5781621"/>
                  </a:cubicBezTo>
                  <a:cubicBezTo>
                    <a:pt x="3832576" y="5747706"/>
                    <a:pt x="3866652" y="5733916"/>
                    <a:pt x="3904591" y="5727047"/>
                  </a:cubicBezTo>
                  <a:cubicBezTo>
                    <a:pt x="3961365" y="5716797"/>
                    <a:pt x="4018730" y="5722109"/>
                    <a:pt x="4075826" y="5721412"/>
                  </a:cubicBezTo>
                  <a:cubicBezTo>
                    <a:pt x="4111672" y="5720983"/>
                    <a:pt x="4147304" y="5720017"/>
                    <a:pt x="4182292" y="5711538"/>
                  </a:cubicBezTo>
                  <a:cubicBezTo>
                    <a:pt x="4189911" y="5709660"/>
                    <a:pt x="4197424" y="5706977"/>
                    <a:pt x="4206064" y="5704348"/>
                  </a:cubicBezTo>
                  <a:cubicBezTo>
                    <a:pt x="4193024" y="5681112"/>
                    <a:pt x="4172740" y="5674350"/>
                    <a:pt x="4149504" y="5672848"/>
                  </a:cubicBezTo>
                  <a:cubicBezTo>
                    <a:pt x="4020179" y="5664315"/>
                    <a:pt x="3890692" y="5659701"/>
                    <a:pt x="3761045" y="5656696"/>
                  </a:cubicBezTo>
                  <a:cubicBezTo>
                    <a:pt x="3629788" y="5653637"/>
                    <a:pt x="3498638" y="5645856"/>
                    <a:pt x="3368615" y="5625518"/>
                  </a:cubicBezTo>
                  <a:cubicBezTo>
                    <a:pt x="3301108" y="5614947"/>
                    <a:pt x="3246695" y="5577544"/>
                    <a:pt x="3193999" y="5537298"/>
                  </a:cubicBezTo>
                  <a:cubicBezTo>
                    <a:pt x="3169153" y="5518355"/>
                    <a:pt x="3143020" y="5500540"/>
                    <a:pt x="3120697" y="5478914"/>
                  </a:cubicBezTo>
                  <a:cubicBezTo>
                    <a:pt x="3084904" y="5444248"/>
                    <a:pt x="3042082" y="5435286"/>
                    <a:pt x="2994484" y="5431798"/>
                  </a:cubicBezTo>
                  <a:cubicBezTo>
                    <a:pt x="2870739" y="5422730"/>
                    <a:pt x="2746673" y="5415753"/>
                    <a:pt x="2624162" y="5394289"/>
                  </a:cubicBezTo>
                  <a:cubicBezTo>
                    <a:pt x="2574149" y="5385542"/>
                    <a:pt x="2524136" y="5376043"/>
                    <a:pt x="2478792" y="5351145"/>
                  </a:cubicBezTo>
                  <a:cubicBezTo>
                    <a:pt x="2453195" y="5337139"/>
                    <a:pt x="2432804" y="5317874"/>
                    <a:pt x="2416383" y="5293780"/>
                  </a:cubicBezTo>
                  <a:cubicBezTo>
                    <a:pt x="2408119" y="5281599"/>
                    <a:pt x="2410427" y="5273549"/>
                    <a:pt x="2421105" y="5264749"/>
                  </a:cubicBezTo>
                  <a:cubicBezTo>
                    <a:pt x="2449922" y="5240976"/>
                    <a:pt x="2484212" y="5232605"/>
                    <a:pt x="2520004" y="5228205"/>
                  </a:cubicBezTo>
                  <a:cubicBezTo>
                    <a:pt x="2562719" y="5222946"/>
                    <a:pt x="2605702" y="5220907"/>
                    <a:pt x="2648525" y="5223322"/>
                  </a:cubicBezTo>
                  <a:cubicBezTo>
                    <a:pt x="2775221" y="5230512"/>
                    <a:pt x="2897194" y="5206364"/>
                    <a:pt x="3017397" y="5169660"/>
                  </a:cubicBezTo>
                  <a:cubicBezTo>
                    <a:pt x="3154665" y="5127750"/>
                    <a:pt x="3294669" y="5096465"/>
                    <a:pt x="3433868" y="5062068"/>
                  </a:cubicBezTo>
                  <a:cubicBezTo>
                    <a:pt x="3597752" y="5021552"/>
                    <a:pt x="3752191" y="4953187"/>
                    <a:pt x="3910279" y="4895662"/>
                  </a:cubicBezTo>
                  <a:cubicBezTo>
                    <a:pt x="3928363" y="4889061"/>
                    <a:pt x="3944998" y="4877202"/>
                    <a:pt x="3960614" y="4865557"/>
                  </a:cubicBezTo>
                  <a:cubicBezTo>
                    <a:pt x="4001826" y="4834863"/>
                    <a:pt x="4046956" y="4815544"/>
                    <a:pt x="4098847" y="4815008"/>
                  </a:cubicBezTo>
                  <a:cubicBezTo>
                    <a:pt x="4140650" y="4814578"/>
                    <a:pt x="4174081" y="4788928"/>
                    <a:pt x="4212396" y="4778303"/>
                  </a:cubicBezTo>
                  <a:cubicBezTo>
                    <a:pt x="4278454" y="4759950"/>
                    <a:pt x="4344726" y="4742349"/>
                    <a:pt x="4410945" y="4724641"/>
                  </a:cubicBezTo>
                  <a:cubicBezTo>
                    <a:pt x="4424092" y="4721153"/>
                    <a:pt x="4436488" y="4716323"/>
                    <a:pt x="4446577" y="4707147"/>
                  </a:cubicBezTo>
                  <a:cubicBezTo>
                    <a:pt x="4452855" y="4701459"/>
                    <a:pt x="4462300" y="4696307"/>
                    <a:pt x="4458275" y="4685414"/>
                  </a:cubicBezTo>
                  <a:cubicBezTo>
                    <a:pt x="4454465" y="4675111"/>
                    <a:pt x="4445557" y="4671194"/>
                    <a:pt x="4435039" y="4670388"/>
                  </a:cubicBezTo>
                  <a:cubicBezTo>
                    <a:pt x="4402252" y="4667920"/>
                    <a:pt x="4371450" y="4678277"/>
                    <a:pt x="4340219" y="4685307"/>
                  </a:cubicBezTo>
                  <a:cubicBezTo>
                    <a:pt x="4279420" y="4698990"/>
                    <a:pt x="4220821" y="4721260"/>
                    <a:pt x="4159056" y="4731617"/>
                  </a:cubicBezTo>
                  <a:cubicBezTo>
                    <a:pt x="4117575" y="4738539"/>
                    <a:pt x="4077597" y="4737788"/>
                    <a:pt x="4038853" y="4720133"/>
                  </a:cubicBezTo>
                  <a:cubicBezTo>
                    <a:pt x="4034024" y="4717933"/>
                    <a:pt x="4026350" y="4716753"/>
                    <a:pt x="4024901" y="4713104"/>
                  </a:cubicBezTo>
                  <a:cubicBezTo>
                    <a:pt x="4012237" y="4681550"/>
                    <a:pt x="3988143" y="4694268"/>
                    <a:pt x="3966946" y="4697595"/>
                  </a:cubicBezTo>
                  <a:cubicBezTo>
                    <a:pt x="3865579" y="4713479"/>
                    <a:pt x="3764694" y="4732959"/>
                    <a:pt x="3662575" y="4743047"/>
                  </a:cubicBezTo>
                  <a:cubicBezTo>
                    <a:pt x="3551280" y="4753994"/>
                    <a:pt x="3439717" y="4761507"/>
                    <a:pt x="3332232" y="4718416"/>
                  </a:cubicBezTo>
                  <a:cubicBezTo>
                    <a:pt x="3329012" y="4717128"/>
                    <a:pt x="3325954" y="4715304"/>
                    <a:pt x="3320963" y="4712728"/>
                  </a:cubicBezTo>
                  <a:cubicBezTo>
                    <a:pt x="3332608" y="4694751"/>
                    <a:pt x="3350692" y="4691209"/>
                    <a:pt x="3368186" y="4686595"/>
                  </a:cubicBezTo>
                  <a:cubicBezTo>
                    <a:pt x="3426409" y="4671140"/>
                    <a:pt x="3430702" y="4663896"/>
                    <a:pt x="3418950" y="4604009"/>
                  </a:cubicBezTo>
                  <a:cubicBezTo>
                    <a:pt x="3416643" y="4592096"/>
                    <a:pt x="3411974" y="4576749"/>
                    <a:pt x="3430809" y="4574334"/>
                  </a:cubicBezTo>
                  <a:cubicBezTo>
                    <a:pt x="3518761" y="4562957"/>
                    <a:pt x="3597429" y="4523462"/>
                    <a:pt x="3679264" y="4493680"/>
                  </a:cubicBezTo>
                  <a:cubicBezTo>
                    <a:pt x="3755732" y="4465883"/>
                    <a:pt x="3833703" y="4451555"/>
                    <a:pt x="3915592" y="4460195"/>
                  </a:cubicBezTo>
                  <a:cubicBezTo>
                    <a:pt x="4036599" y="4472966"/>
                    <a:pt x="4150738" y="4438676"/>
                    <a:pt x="4264985" y="4405996"/>
                  </a:cubicBezTo>
                  <a:cubicBezTo>
                    <a:pt x="4340433" y="4384424"/>
                    <a:pt x="4416150" y="4364891"/>
                    <a:pt x="4494765" y="4356788"/>
                  </a:cubicBezTo>
                  <a:close/>
                  <a:moveTo>
                    <a:pt x="3160984" y="4288899"/>
                  </a:moveTo>
                  <a:cubicBezTo>
                    <a:pt x="3163573" y="4288195"/>
                    <a:pt x="3166766" y="4288610"/>
                    <a:pt x="3170227" y="4289120"/>
                  </a:cubicBezTo>
                  <a:cubicBezTo>
                    <a:pt x="3330086" y="4312785"/>
                    <a:pt x="3487691" y="4345036"/>
                    <a:pt x="3636281" y="4411577"/>
                  </a:cubicBezTo>
                  <a:cubicBezTo>
                    <a:pt x="3636818" y="4411792"/>
                    <a:pt x="3636764" y="4413240"/>
                    <a:pt x="3637462" y="4416246"/>
                  </a:cubicBezTo>
                  <a:cubicBezTo>
                    <a:pt x="3498799" y="4483591"/>
                    <a:pt x="3361263" y="4554693"/>
                    <a:pt x="3203283" y="4568807"/>
                  </a:cubicBezTo>
                  <a:cubicBezTo>
                    <a:pt x="3178383" y="4571007"/>
                    <a:pt x="3154128" y="4577017"/>
                    <a:pt x="3130410" y="4585013"/>
                  </a:cubicBezTo>
                  <a:cubicBezTo>
                    <a:pt x="3115009" y="4590218"/>
                    <a:pt x="3100788" y="4597570"/>
                    <a:pt x="3088392" y="4607873"/>
                  </a:cubicBezTo>
                  <a:cubicBezTo>
                    <a:pt x="3073850" y="4619947"/>
                    <a:pt x="3055605" y="4635133"/>
                    <a:pt x="3058878" y="4652734"/>
                  </a:cubicBezTo>
                  <a:cubicBezTo>
                    <a:pt x="3061669" y="4667545"/>
                    <a:pt x="3086085" y="4664915"/>
                    <a:pt x="3101110" y="4668403"/>
                  </a:cubicBezTo>
                  <a:cubicBezTo>
                    <a:pt x="3124507" y="4673877"/>
                    <a:pt x="3148547" y="4676452"/>
                    <a:pt x="3172212" y="4680960"/>
                  </a:cubicBezTo>
                  <a:cubicBezTo>
                    <a:pt x="3180852" y="4682624"/>
                    <a:pt x="3189760" y="4685039"/>
                    <a:pt x="3197487" y="4689170"/>
                  </a:cubicBezTo>
                  <a:cubicBezTo>
                    <a:pt x="3208166" y="4694858"/>
                    <a:pt x="3223728" y="4699474"/>
                    <a:pt x="3223889" y="4712943"/>
                  </a:cubicBezTo>
                  <a:cubicBezTo>
                    <a:pt x="3224050" y="4726090"/>
                    <a:pt x="3209561" y="4732154"/>
                    <a:pt x="3198775" y="4738057"/>
                  </a:cubicBezTo>
                  <a:cubicBezTo>
                    <a:pt x="3171461" y="4752974"/>
                    <a:pt x="3141196" y="4755604"/>
                    <a:pt x="3110984" y="4758555"/>
                  </a:cubicBezTo>
                  <a:cubicBezTo>
                    <a:pt x="3024642" y="4767034"/>
                    <a:pt x="2942271" y="4796280"/>
                    <a:pt x="2856358" y="4807066"/>
                  </a:cubicBezTo>
                  <a:cubicBezTo>
                    <a:pt x="2833391" y="4809910"/>
                    <a:pt x="2810423" y="4812969"/>
                    <a:pt x="2787456" y="4815974"/>
                  </a:cubicBezTo>
                  <a:cubicBezTo>
                    <a:pt x="2823356" y="4783991"/>
                    <a:pt x="2860436" y="4755282"/>
                    <a:pt x="2890272" y="4718255"/>
                  </a:cubicBezTo>
                  <a:cubicBezTo>
                    <a:pt x="2935563" y="4661964"/>
                    <a:pt x="2958745" y="4597677"/>
                    <a:pt x="2960730" y="4526145"/>
                  </a:cubicBezTo>
                  <a:cubicBezTo>
                    <a:pt x="2961267" y="4507203"/>
                    <a:pt x="2968404" y="4504842"/>
                    <a:pt x="2984288" y="4504358"/>
                  </a:cubicBezTo>
                  <a:cubicBezTo>
                    <a:pt x="3079162" y="4501622"/>
                    <a:pt x="3173393" y="4513749"/>
                    <a:pt x="3268053" y="4516540"/>
                  </a:cubicBezTo>
                  <a:cubicBezTo>
                    <a:pt x="3281468" y="4516915"/>
                    <a:pt x="3295044" y="4515842"/>
                    <a:pt x="3308245" y="4517452"/>
                  </a:cubicBezTo>
                  <a:cubicBezTo>
                    <a:pt x="3333627" y="4520564"/>
                    <a:pt x="3334111" y="4506773"/>
                    <a:pt x="3329549" y="4488582"/>
                  </a:cubicBezTo>
                  <a:cubicBezTo>
                    <a:pt x="3322359" y="4459980"/>
                    <a:pt x="3302020" y="4446135"/>
                    <a:pt x="3274921" y="4439964"/>
                  </a:cubicBezTo>
                  <a:cubicBezTo>
                    <a:pt x="3230114" y="4429715"/>
                    <a:pt x="3184125" y="4434813"/>
                    <a:pt x="3138835" y="4430412"/>
                  </a:cubicBezTo>
                  <a:cubicBezTo>
                    <a:pt x="3095261" y="4426227"/>
                    <a:pt x="3090861" y="4419412"/>
                    <a:pt x="3111091" y="4380292"/>
                  </a:cubicBezTo>
                  <a:cubicBezTo>
                    <a:pt x="3125741" y="4351959"/>
                    <a:pt x="3147152" y="4327113"/>
                    <a:pt x="3155363" y="4295399"/>
                  </a:cubicBezTo>
                  <a:cubicBezTo>
                    <a:pt x="3156409" y="4291428"/>
                    <a:pt x="3158394" y="4289603"/>
                    <a:pt x="3160984" y="4288899"/>
                  </a:cubicBezTo>
                  <a:close/>
                  <a:moveTo>
                    <a:pt x="1688727" y="4243294"/>
                  </a:moveTo>
                  <a:cubicBezTo>
                    <a:pt x="1674614" y="4241952"/>
                    <a:pt x="1670750" y="4244581"/>
                    <a:pt x="1669569" y="4259231"/>
                  </a:cubicBezTo>
                  <a:cubicBezTo>
                    <a:pt x="1667852" y="4280428"/>
                    <a:pt x="1674399" y="4291858"/>
                    <a:pt x="1695005" y="4298727"/>
                  </a:cubicBezTo>
                  <a:cubicBezTo>
                    <a:pt x="1773137" y="4324752"/>
                    <a:pt x="1852718" y="4326148"/>
                    <a:pt x="1932996" y="4313644"/>
                  </a:cubicBezTo>
                  <a:cubicBezTo>
                    <a:pt x="1967876" y="4308224"/>
                    <a:pt x="2002274" y="4300068"/>
                    <a:pt x="2036671" y="4274793"/>
                  </a:cubicBezTo>
                  <a:cubicBezTo>
                    <a:pt x="1916361" y="4264007"/>
                    <a:pt x="1802490" y="4254133"/>
                    <a:pt x="1688727" y="4243294"/>
                  </a:cubicBezTo>
                  <a:close/>
                  <a:moveTo>
                    <a:pt x="1211243" y="4193816"/>
                  </a:moveTo>
                  <a:cubicBezTo>
                    <a:pt x="1249504" y="4194407"/>
                    <a:pt x="1288033" y="4196178"/>
                    <a:pt x="1324577" y="4209700"/>
                  </a:cubicBezTo>
                  <a:cubicBezTo>
                    <a:pt x="1371370" y="4226979"/>
                    <a:pt x="1398577" y="4260465"/>
                    <a:pt x="1405285" y="4310156"/>
                  </a:cubicBezTo>
                  <a:cubicBezTo>
                    <a:pt x="1407377" y="4325557"/>
                    <a:pt x="1404748" y="4333338"/>
                    <a:pt x="1385054" y="4333445"/>
                  </a:cubicBezTo>
                  <a:cubicBezTo>
                    <a:pt x="1281433" y="4333928"/>
                    <a:pt x="1177865" y="4337255"/>
                    <a:pt x="1074834" y="4349705"/>
                  </a:cubicBezTo>
                  <a:cubicBezTo>
                    <a:pt x="960373" y="4363549"/>
                    <a:pt x="847951" y="4385497"/>
                    <a:pt x="742559" y="4434759"/>
                  </a:cubicBezTo>
                  <a:cubicBezTo>
                    <a:pt x="736281" y="4437656"/>
                    <a:pt x="730217" y="4440983"/>
                    <a:pt x="724046" y="4444150"/>
                  </a:cubicBezTo>
                  <a:cubicBezTo>
                    <a:pt x="785489" y="4455097"/>
                    <a:pt x="844195" y="4447584"/>
                    <a:pt x="903009" y="4437764"/>
                  </a:cubicBezTo>
                  <a:cubicBezTo>
                    <a:pt x="993375" y="4422631"/>
                    <a:pt x="1082776" y="4401006"/>
                    <a:pt x="1174753" y="4396015"/>
                  </a:cubicBezTo>
                  <a:cubicBezTo>
                    <a:pt x="1220473" y="4393546"/>
                    <a:pt x="1265549" y="4397356"/>
                    <a:pt x="1310142" y="4407820"/>
                  </a:cubicBezTo>
                  <a:cubicBezTo>
                    <a:pt x="1318942" y="4409860"/>
                    <a:pt x="1327206" y="4412972"/>
                    <a:pt x="1334129" y="4418768"/>
                  </a:cubicBezTo>
                  <a:cubicBezTo>
                    <a:pt x="1341856" y="4425261"/>
                    <a:pt x="1349315" y="4433417"/>
                    <a:pt x="1346364" y="4443828"/>
                  </a:cubicBezTo>
                  <a:cubicBezTo>
                    <a:pt x="1343037" y="4455794"/>
                    <a:pt x="1331338" y="4449892"/>
                    <a:pt x="1323397" y="4450535"/>
                  </a:cubicBezTo>
                  <a:cubicBezTo>
                    <a:pt x="1190261" y="4461644"/>
                    <a:pt x="1056535" y="4468995"/>
                    <a:pt x="927908" y="4510208"/>
                  </a:cubicBezTo>
                  <a:cubicBezTo>
                    <a:pt x="904457" y="4517720"/>
                    <a:pt x="881383" y="4526360"/>
                    <a:pt x="857181" y="4540473"/>
                  </a:cubicBezTo>
                  <a:cubicBezTo>
                    <a:pt x="902687" y="4552118"/>
                    <a:pt x="945294" y="4548951"/>
                    <a:pt x="987794" y="4545302"/>
                  </a:cubicBezTo>
                  <a:cubicBezTo>
                    <a:pt x="1071185" y="4538166"/>
                    <a:pt x="1153610" y="4519115"/>
                    <a:pt x="1238128" y="4525823"/>
                  </a:cubicBezTo>
                  <a:cubicBezTo>
                    <a:pt x="1279608" y="4529097"/>
                    <a:pt x="1312020" y="4542244"/>
                    <a:pt x="1347222" y="4574334"/>
                  </a:cubicBezTo>
                  <a:cubicBezTo>
                    <a:pt x="1246982" y="4588501"/>
                    <a:pt x="1148351" y="4596228"/>
                    <a:pt x="1051598" y="4631913"/>
                  </a:cubicBezTo>
                  <a:cubicBezTo>
                    <a:pt x="1074512" y="4646509"/>
                    <a:pt x="1096889" y="4650051"/>
                    <a:pt x="1119535" y="4650265"/>
                  </a:cubicBezTo>
                  <a:cubicBezTo>
                    <a:pt x="1185646" y="4650856"/>
                    <a:pt x="1251811" y="4650158"/>
                    <a:pt x="1317923" y="4650480"/>
                  </a:cubicBezTo>
                  <a:cubicBezTo>
                    <a:pt x="1349261" y="4650641"/>
                    <a:pt x="1380171" y="4655256"/>
                    <a:pt x="1409792" y="4665774"/>
                  </a:cubicBezTo>
                  <a:cubicBezTo>
                    <a:pt x="1423798" y="4670764"/>
                    <a:pt x="1438072" y="4676238"/>
                    <a:pt x="1449717" y="4691478"/>
                  </a:cubicBezTo>
                  <a:cubicBezTo>
                    <a:pt x="1359404" y="4716430"/>
                    <a:pt x="1268929" y="4694858"/>
                    <a:pt x="1178402" y="4703229"/>
                  </a:cubicBezTo>
                  <a:cubicBezTo>
                    <a:pt x="1184573" y="4723192"/>
                    <a:pt x="1200349" y="4729578"/>
                    <a:pt x="1217307" y="4735266"/>
                  </a:cubicBezTo>
                  <a:cubicBezTo>
                    <a:pt x="1253368" y="4747394"/>
                    <a:pt x="1291682" y="4742725"/>
                    <a:pt x="1328280" y="4750721"/>
                  </a:cubicBezTo>
                  <a:cubicBezTo>
                    <a:pt x="1336919" y="4752652"/>
                    <a:pt x="1345559" y="4753243"/>
                    <a:pt x="1353715" y="4759950"/>
                  </a:cubicBezTo>
                  <a:cubicBezTo>
                    <a:pt x="1282238" y="4773527"/>
                    <a:pt x="1212799" y="4764458"/>
                    <a:pt x="1143897" y="4750774"/>
                  </a:cubicBezTo>
                  <a:cubicBezTo>
                    <a:pt x="992141" y="4720670"/>
                    <a:pt x="839097" y="4695985"/>
                    <a:pt x="690990" y="4649729"/>
                  </a:cubicBezTo>
                  <a:cubicBezTo>
                    <a:pt x="602877" y="4622200"/>
                    <a:pt x="518896" y="4586515"/>
                    <a:pt x="450477" y="4521154"/>
                  </a:cubicBezTo>
                  <a:cubicBezTo>
                    <a:pt x="429656" y="4501246"/>
                    <a:pt x="427027" y="4484020"/>
                    <a:pt x="443286" y="4460785"/>
                  </a:cubicBezTo>
                  <a:cubicBezTo>
                    <a:pt x="454287" y="4445008"/>
                    <a:pt x="463356" y="4427353"/>
                    <a:pt x="458956" y="4404923"/>
                  </a:cubicBezTo>
                  <a:cubicBezTo>
                    <a:pt x="425792" y="4417319"/>
                    <a:pt x="408943" y="4442486"/>
                    <a:pt x="398318" y="4472859"/>
                  </a:cubicBezTo>
                  <a:cubicBezTo>
                    <a:pt x="387746" y="4503017"/>
                    <a:pt x="389893" y="4534355"/>
                    <a:pt x="390698" y="4565587"/>
                  </a:cubicBezTo>
                  <a:cubicBezTo>
                    <a:pt x="390966" y="4576480"/>
                    <a:pt x="398908" y="4580827"/>
                    <a:pt x="405562" y="4586354"/>
                  </a:cubicBezTo>
                  <a:cubicBezTo>
                    <a:pt x="469151" y="4639479"/>
                    <a:pt x="544171" y="4669262"/>
                    <a:pt x="622356" y="4692497"/>
                  </a:cubicBezTo>
                  <a:cubicBezTo>
                    <a:pt x="749482" y="4730275"/>
                    <a:pt x="881222" y="4749594"/>
                    <a:pt x="1007918" y="4788767"/>
                  </a:cubicBezTo>
                  <a:cubicBezTo>
                    <a:pt x="1104831" y="4818710"/>
                    <a:pt x="1205608" y="4824828"/>
                    <a:pt x="1304722" y="4840712"/>
                  </a:cubicBezTo>
                  <a:cubicBezTo>
                    <a:pt x="1436731" y="4861855"/>
                    <a:pt x="1569598" y="4877309"/>
                    <a:pt x="1702733" y="4889973"/>
                  </a:cubicBezTo>
                  <a:cubicBezTo>
                    <a:pt x="1887062" y="4907521"/>
                    <a:pt x="2071766" y="4912565"/>
                    <a:pt x="2256846" y="4907199"/>
                  </a:cubicBezTo>
                  <a:cubicBezTo>
                    <a:pt x="2390841" y="4903335"/>
                    <a:pt x="2524620" y="4896252"/>
                    <a:pt x="2658023" y="4883748"/>
                  </a:cubicBezTo>
                  <a:cubicBezTo>
                    <a:pt x="2852441" y="4865504"/>
                    <a:pt x="3044658" y="4834379"/>
                    <a:pt x="3231724" y="4776317"/>
                  </a:cubicBezTo>
                  <a:cubicBezTo>
                    <a:pt x="3242349" y="4773044"/>
                    <a:pt x="3251310" y="4770576"/>
                    <a:pt x="3262150" y="4776639"/>
                  </a:cubicBezTo>
                  <a:cubicBezTo>
                    <a:pt x="3337974" y="4819086"/>
                    <a:pt x="3420077" y="4840497"/>
                    <a:pt x="3506044" y="4848814"/>
                  </a:cubicBezTo>
                  <a:cubicBezTo>
                    <a:pt x="3511034" y="4849298"/>
                    <a:pt x="3516991" y="4848171"/>
                    <a:pt x="3521552" y="4854717"/>
                  </a:cubicBezTo>
                  <a:cubicBezTo>
                    <a:pt x="3441113" y="4903765"/>
                    <a:pt x="3354932" y="4939772"/>
                    <a:pt x="3263170" y="4956943"/>
                  </a:cubicBezTo>
                  <a:cubicBezTo>
                    <a:pt x="3083831" y="4990590"/>
                    <a:pt x="2904439" y="5024397"/>
                    <a:pt x="2722955" y="5045056"/>
                  </a:cubicBezTo>
                  <a:cubicBezTo>
                    <a:pt x="2680508" y="5049886"/>
                    <a:pt x="2637632" y="5050530"/>
                    <a:pt x="2594541" y="5047686"/>
                  </a:cubicBezTo>
                  <a:cubicBezTo>
                    <a:pt x="2517697" y="5042588"/>
                    <a:pt x="2441283" y="5053696"/>
                    <a:pt x="2364814" y="5059921"/>
                  </a:cubicBezTo>
                  <a:cubicBezTo>
                    <a:pt x="2256256" y="5068775"/>
                    <a:pt x="2146035" y="5088576"/>
                    <a:pt x="2039354" y="5065663"/>
                  </a:cubicBezTo>
                  <a:cubicBezTo>
                    <a:pt x="1936860" y="5043661"/>
                    <a:pt x="1834258" y="5042856"/>
                    <a:pt x="1731549" y="5035665"/>
                  </a:cubicBezTo>
                  <a:cubicBezTo>
                    <a:pt x="1561602" y="5023753"/>
                    <a:pt x="1392191" y="5011411"/>
                    <a:pt x="1228415" y="4958607"/>
                  </a:cubicBezTo>
                  <a:cubicBezTo>
                    <a:pt x="1181621" y="4943528"/>
                    <a:pt x="1131233" y="4947391"/>
                    <a:pt x="1082615" y="4941596"/>
                  </a:cubicBezTo>
                  <a:cubicBezTo>
                    <a:pt x="995361" y="4931186"/>
                    <a:pt x="913365" y="4900760"/>
                    <a:pt x="830404" y="4874304"/>
                  </a:cubicBezTo>
                  <a:cubicBezTo>
                    <a:pt x="681331" y="4826706"/>
                    <a:pt x="531507" y="4781254"/>
                    <a:pt x="389678" y="4713640"/>
                  </a:cubicBezTo>
                  <a:cubicBezTo>
                    <a:pt x="357266" y="4698186"/>
                    <a:pt x="325874" y="4681926"/>
                    <a:pt x="299848" y="4656705"/>
                  </a:cubicBezTo>
                  <a:cubicBezTo>
                    <a:pt x="218496" y="4577929"/>
                    <a:pt x="224077" y="4475864"/>
                    <a:pt x="312566" y="4405030"/>
                  </a:cubicBezTo>
                  <a:cubicBezTo>
                    <a:pt x="351685" y="4373691"/>
                    <a:pt x="397352" y="4355715"/>
                    <a:pt x="443555" y="4340367"/>
                  </a:cubicBezTo>
                  <a:cubicBezTo>
                    <a:pt x="576046" y="4296311"/>
                    <a:pt x="708430" y="4250591"/>
                    <a:pt x="846717" y="4228053"/>
                  </a:cubicBezTo>
                  <a:cubicBezTo>
                    <a:pt x="967296" y="4208413"/>
                    <a:pt x="1088572" y="4192046"/>
                    <a:pt x="1211243" y="4193816"/>
                  </a:cubicBezTo>
                  <a:close/>
                  <a:moveTo>
                    <a:pt x="345568" y="4193549"/>
                  </a:moveTo>
                  <a:cubicBezTo>
                    <a:pt x="342911" y="4193589"/>
                    <a:pt x="340040" y="4194273"/>
                    <a:pt x="337572" y="4194246"/>
                  </a:cubicBezTo>
                  <a:cubicBezTo>
                    <a:pt x="307199" y="4194032"/>
                    <a:pt x="276880" y="4194139"/>
                    <a:pt x="246507" y="4194139"/>
                  </a:cubicBezTo>
                  <a:cubicBezTo>
                    <a:pt x="216135" y="4194139"/>
                    <a:pt x="185816" y="4194032"/>
                    <a:pt x="155443" y="4194246"/>
                  </a:cubicBezTo>
                  <a:cubicBezTo>
                    <a:pt x="149487" y="4194300"/>
                    <a:pt x="141813" y="4191510"/>
                    <a:pt x="138057" y="4197788"/>
                  </a:cubicBezTo>
                  <a:cubicBezTo>
                    <a:pt x="130168" y="4210828"/>
                    <a:pt x="133764" y="4224888"/>
                    <a:pt x="141491" y="4235566"/>
                  </a:cubicBezTo>
                  <a:cubicBezTo>
                    <a:pt x="149433" y="4246459"/>
                    <a:pt x="151365" y="4265778"/>
                    <a:pt x="173098" y="4262183"/>
                  </a:cubicBezTo>
                  <a:cubicBezTo>
                    <a:pt x="207388" y="4256548"/>
                    <a:pt x="241946" y="4252792"/>
                    <a:pt x="276236" y="4247211"/>
                  </a:cubicBezTo>
                  <a:cubicBezTo>
                    <a:pt x="302853" y="4242918"/>
                    <a:pt x="328718" y="4235781"/>
                    <a:pt x="346372" y="4213028"/>
                  </a:cubicBezTo>
                  <a:cubicBezTo>
                    <a:pt x="349807" y="4208574"/>
                    <a:pt x="356354" y="4203530"/>
                    <a:pt x="352275" y="4196715"/>
                  </a:cubicBezTo>
                  <a:cubicBezTo>
                    <a:pt x="350665" y="4194112"/>
                    <a:pt x="348224" y="4193509"/>
                    <a:pt x="345568" y="4193549"/>
                  </a:cubicBezTo>
                  <a:close/>
                  <a:moveTo>
                    <a:pt x="3589884" y="4183521"/>
                  </a:moveTo>
                  <a:cubicBezTo>
                    <a:pt x="3583827" y="4183997"/>
                    <a:pt x="3578058" y="4185795"/>
                    <a:pt x="3573014" y="4190920"/>
                  </a:cubicBezTo>
                  <a:cubicBezTo>
                    <a:pt x="3570062" y="4193925"/>
                    <a:pt x="3566628" y="4198539"/>
                    <a:pt x="3566843" y="4202188"/>
                  </a:cubicBezTo>
                  <a:cubicBezTo>
                    <a:pt x="3567165" y="4206750"/>
                    <a:pt x="3572799" y="4208360"/>
                    <a:pt x="3577360" y="4208413"/>
                  </a:cubicBezTo>
                  <a:cubicBezTo>
                    <a:pt x="3591849" y="4208735"/>
                    <a:pt x="3605211" y="4213350"/>
                    <a:pt x="3618841" y="4217751"/>
                  </a:cubicBezTo>
                  <a:cubicBezTo>
                    <a:pt x="3664239" y="4232508"/>
                    <a:pt x="3704378" y="4257568"/>
                    <a:pt x="3744517" y="4282252"/>
                  </a:cubicBezTo>
                  <a:cubicBezTo>
                    <a:pt x="3834938" y="4337792"/>
                    <a:pt x="3931315" y="4353462"/>
                    <a:pt x="4030858" y="4316971"/>
                  </a:cubicBezTo>
                  <a:cubicBezTo>
                    <a:pt x="4126859" y="4281823"/>
                    <a:pt x="4222914" y="4247801"/>
                    <a:pt x="4321974" y="4222365"/>
                  </a:cubicBezTo>
                  <a:cubicBezTo>
                    <a:pt x="4345746" y="4216248"/>
                    <a:pt x="4368445" y="4205730"/>
                    <a:pt x="4387978" y="4183997"/>
                  </a:cubicBezTo>
                  <a:cubicBezTo>
                    <a:pt x="4306305" y="4190544"/>
                    <a:pt x="4228119" y="4193925"/>
                    <a:pt x="4149826" y="4195266"/>
                  </a:cubicBezTo>
                  <a:cubicBezTo>
                    <a:pt x="3969254" y="4198432"/>
                    <a:pt x="3788896" y="4188720"/>
                    <a:pt x="3608484" y="4184051"/>
                  </a:cubicBezTo>
                  <a:cubicBezTo>
                    <a:pt x="3602286" y="4183890"/>
                    <a:pt x="3595941" y="4183045"/>
                    <a:pt x="3589884" y="4183521"/>
                  </a:cubicBezTo>
                  <a:close/>
                  <a:moveTo>
                    <a:pt x="4681807" y="4171572"/>
                  </a:moveTo>
                  <a:cubicBezTo>
                    <a:pt x="4637244" y="4171313"/>
                    <a:pt x="4593798" y="4187633"/>
                    <a:pt x="4551378" y="4204979"/>
                  </a:cubicBezTo>
                  <a:cubicBezTo>
                    <a:pt x="4673352" y="4231434"/>
                    <a:pt x="4797365" y="4232454"/>
                    <a:pt x="4920626" y="4240718"/>
                  </a:cubicBezTo>
                  <a:cubicBezTo>
                    <a:pt x="5025589" y="4247748"/>
                    <a:pt x="5130445" y="4254294"/>
                    <a:pt x="5231973" y="4284828"/>
                  </a:cubicBezTo>
                  <a:cubicBezTo>
                    <a:pt x="5272059" y="4296848"/>
                    <a:pt x="5280376" y="4292341"/>
                    <a:pt x="5288962" y="4250538"/>
                  </a:cubicBezTo>
                  <a:cubicBezTo>
                    <a:pt x="5291108" y="4240181"/>
                    <a:pt x="5290143" y="4229234"/>
                    <a:pt x="5291538" y="4218663"/>
                  </a:cubicBezTo>
                  <a:cubicBezTo>
                    <a:pt x="5294060" y="4198379"/>
                    <a:pt x="5284884" y="4193066"/>
                    <a:pt x="5265673" y="4193281"/>
                  </a:cubicBezTo>
                  <a:cubicBezTo>
                    <a:pt x="5174608" y="4194193"/>
                    <a:pt x="5083490" y="4192798"/>
                    <a:pt x="4992426" y="4195749"/>
                  </a:cubicBezTo>
                  <a:cubicBezTo>
                    <a:pt x="4903454" y="4198647"/>
                    <a:pt x="4814697" y="4203208"/>
                    <a:pt x="4726745" y="4177933"/>
                  </a:cubicBezTo>
                  <a:cubicBezTo>
                    <a:pt x="4711640" y="4173586"/>
                    <a:pt x="4696661" y="4171658"/>
                    <a:pt x="4681807" y="4171572"/>
                  </a:cubicBezTo>
                  <a:close/>
                  <a:moveTo>
                    <a:pt x="1636084" y="4116598"/>
                  </a:moveTo>
                  <a:cubicBezTo>
                    <a:pt x="1652022" y="4178363"/>
                    <a:pt x="1653148" y="4179490"/>
                    <a:pt x="1711801" y="4182226"/>
                  </a:cubicBezTo>
                  <a:cubicBezTo>
                    <a:pt x="1727792" y="4182978"/>
                    <a:pt x="1743998" y="4183246"/>
                    <a:pt x="1759936" y="4181797"/>
                  </a:cubicBezTo>
                  <a:cubicBezTo>
                    <a:pt x="1830072" y="4175250"/>
                    <a:pt x="1900316" y="4169777"/>
                    <a:pt x="1970666" y="4165967"/>
                  </a:cubicBezTo>
                  <a:cubicBezTo>
                    <a:pt x="1998088" y="4164464"/>
                    <a:pt x="2026368" y="4160708"/>
                    <a:pt x="2049657" y="4136989"/>
                  </a:cubicBezTo>
                  <a:cubicBezTo>
                    <a:pt x="1911531" y="4110588"/>
                    <a:pt x="1774371" y="4135755"/>
                    <a:pt x="1636084" y="4116598"/>
                  </a:cubicBezTo>
                  <a:close/>
                  <a:moveTo>
                    <a:pt x="1603029" y="3968812"/>
                  </a:moveTo>
                  <a:cubicBezTo>
                    <a:pt x="1591009" y="3966236"/>
                    <a:pt x="1587467" y="3969885"/>
                    <a:pt x="1589828" y="3982711"/>
                  </a:cubicBezTo>
                  <a:cubicBezTo>
                    <a:pt x="1598092" y="4027518"/>
                    <a:pt x="1627338" y="4051666"/>
                    <a:pt x="1673970" y="4047319"/>
                  </a:cubicBezTo>
                  <a:cubicBezTo>
                    <a:pt x="1760151" y="4039270"/>
                    <a:pt x="1846279" y="4030845"/>
                    <a:pt x="1932835" y="4026499"/>
                  </a:cubicBezTo>
                  <a:cubicBezTo>
                    <a:pt x="1959827" y="4025157"/>
                    <a:pt x="1986927" y="4019093"/>
                    <a:pt x="2015153" y="3997468"/>
                  </a:cubicBezTo>
                  <a:cubicBezTo>
                    <a:pt x="1984351" y="3994463"/>
                    <a:pt x="1960579" y="3991940"/>
                    <a:pt x="1936753" y="3989794"/>
                  </a:cubicBezTo>
                  <a:cubicBezTo>
                    <a:pt x="1825672" y="3979866"/>
                    <a:pt x="1713251" y="3992370"/>
                    <a:pt x="1603029" y="3968812"/>
                  </a:cubicBezTo>
                  <a:close/>
                  <a:moveTo>
                    <a:pt x="1548461" y="3813448"/>
                  </a:moveTo>
                  <a:cubicBezTo>
                    <a:pt x="1538299" y="3812214"/>
                    <a:pt x="1527956" y="3812227"/>
                    <a:pt x="1517599" y="3814749"/>
                  </a:cubicBezTo>
                  <a:cubicBezTo>
                    <a:pt x="1527365" y="3871738"/>
                    <a:pt x="1527258" y="3872543"/>
                    <a:pt x="1580276" y="3879412"/>
                  </a:cubicBezTo>
                  <a:cubicBezTo>
                    <a:pt x="1646924" y="3888105"/>
                    <a:pt x="1713894" y="3886173"/>
                    <a:pt x="1780596" y="3880378"/>
                  </a:cubicBezTo>
                  <a:cubicBezTo>
                    <a:pt x="1817891" y="3877105"/>
                    <a:pt x="1855455" y="3873777"/>
                    <a:pt x="1893072" y="3863474"/>
                  </a:cubicBezTo>
                  <a:cubicBezTo>
                    <a:pt x="1884164" y="3849200"/>
                    <a:pt x="1872036" y="3844049"/>
                    <a:pt x="1859318" y="3839970"/>
                  </a:cubicBezTo>
                  <a:cubicBezTo>
                    <a:pt x="1838551" y="3833316"/>
                    <a:pt x="1817140" y="3832672"/>
                    <a:pt x="1795783" y="3834497"/>
                  </a:cubicBezTo>
                  <a:cubicBezTo>
                    <a:pt x="1722480" y="3840722"/>
                    <a:pt x="1650037" y="3837931"/>
                    <a:pt x="1578237" y="3819632"/>
                  </a:cubicBezTo>
                  <a:cubicBezTo>
                    <a:pt x="1568605" y="3817164"/>
                    <a:pt x="1558624" y="3814682"/>
                    <a:pt x="1548461" y="3813448"/>
                  </a:cubicBezTo>
                  <a:close/>
                  <a:moveTo>
                    <a:pt x="3822327" y="3780191"/>
                  </a:moveTo>
                  <a:cubicBezTo>
                    <a:pt x="3809501" y="3780352"/>
                    <a:pt x="3800808" y="3784001"/>
                    <a:pt x="3792866" y="3793982"/>
                  </a:cubicBezTo>
                  <a:cubicBezTo>
                    <a:pt x="3736682" y="3865031"/>
                    <a:pt x="3672771" y="3928191"/>
                    <a:pt x="3600703" y="3983302"/>
                  </a:cubicBezTo>
                  <a:cubicBezTo>
                    <a:pt x="3577843" y="4000742"/>
                    <a:pt x="3560241" y="4023065"/>
                    <a:pt x="3552407" y="4054082"/>
                  </a:cubicBezTo>
                  <a:cubicBezTo>
                    <a:pt x="3666600" y="4050540"/>
                    <a:pt x="3778109" y="4045549"/>
                    <a:pt x="3889726" y="4043886"/>
                  </a:cubicBezTo>
                  <a:cubicBezTo>
                    <a:pt x="4216796" y="4039110"/>
                    <a:pt x="4543812" y="4048125"/>
                    <a:pt x="4870828" y="4052794"/>
                  </a:cubicBezTo>
                  <a:cubicBezTo>
                    <a:pt x="5027199" y="4055048"/>
                    <a:pt x="5183517" y="4052633"/>
                    <a:pt x="5339780" y="4045067"/>
                  </a:cubicBezTo>
                  <a:cubicBezTo>
                    <a:pt x="5355879" y="4044262"/>
                    <a:pt x="5361138" y="4040291"/>
                    <a:pt x="5360118" y="4023602"/>
                  </a:cubicBezTo>
                  <a:cubicBezTo>
                    <a:pt x="5358616" y="3999615"/>
                    <a:pt x="5361138" y="3975574"/>
                    <a:pt x="5363660" y="3951534"/>
                  </a:cubicBezTo>
                  <a:cubicBezTo>
                    <a:pt x="5369026" y="3900126"/>
                    <a:pt x="5375036" y="3848717"/>
                    <a:pt x="5372299" y="3796773"/>
                  </a:cubicBezTo>
                  <a:cubicBezTo>
                    <a:pt x="5371548" y="3783894"/>
                    <a:pt x="5368167" y="3779869"/>
                    <a:pt x="5355289" y="3780889"/>
                  </a:cubicBezTo>
                  <a:cubicBezTo>
                    <a:pt x="5328618" y="3783089"/>
                    <a:pt x="5301841" y="3784162"/>
                    <a:pt x="5275064" y="3785289"/>
                  </a:cubicBezTo>
                  <a:cubicBezTo>
                    <a:pt x="5059772" y="3794197"/>
                    <a:pt x="4844480" y="3793338"/>
                    <a:pt x="4629134" y="3788348"/>
                  </a:cubicBezTo>
                  <a:cubicBezTo>
                    <a:pt x="4360234" y="3782123"/>
                    <a:pt x="4091334" y="3776596"/>
                    <a:pt x="3822327" y="3780191"/>
                  </a:cubicBezTo>
                  <a:close/>
                  <a:moveTo>
                    <a:pt x="1101021" y="3769619"/>
                  </a:moveTo>
                  <a:cubicBezTo>
                    <a:pt x="1067107" y="3771551"/>
                    <a:pt x="1033246" y="3774234"/>
                    <a:pt x="999332" y="3775093"/>
                  </a:cubicBezTo>
                  <a:cubicBezTo>
                    <a:pt x="855464" y="3778795"/>
                    <a:pt x="711596" y="3781103"/>
                    <a:pt x="572773" y="3776380"/>
                  </a:cubicBezTo>
                  <a:cubicBezTo>
                    <a:pt x="422895" y="3776542"/>
                    <a:pt x="278115" y="3771766"/>
                    <a:pt x="133335" y="3777829"/>
                  </a:cubicBezTo>
                  <a:cubicBezTo>
                    <a:pt x="73824" y="3780351"/>
                    <a:pt x="75111" y="3781585"/>
                    <a:pt x="82839" y="3842170"/>
                  </a:cubicBezTo>
                  <a:cubicBezTo>
                    <a:pt x="91371" y="3909248"/>
                    <a:pt x="115090" y="3974071"/>
                    <a:pt x="112836" y="4042705"/>
                  </a:cubicBezTo>
                  <a:cubicBezTo>
                    <a:pt x="112299" y="4059072"/>
                    <a:pt x="123407" y="4056013"/>
                    <a:pt x="132744" y="4055906"/>
                  </a:cubicBezTo>
                  <a:cubicBezTo>
                    <a:pt x="409748" y="4052793"/>
                    <a:pt x="686912" y="4065726"/>
                    <a:pt x="963754" y="4048500"/>
                  </a:cubicBezTo>
                  <a:cubicBezTo>
                    <a:pt x="1038720" y="4043939"/>
                    <a:pt x="1113310" y="4036480"/>
                    <a:pt x="1187578" y="4025909"/>
                  </a:cubicBezTo>
                  <a:cubicBezTo>
                    <a:pt x="1203515" y="4023655"/>
                    <a:pt x="1209633" y="4018181"/>
                    <a:pt x="1207487" y="4000527"/>
                  </a:cubicBezTo>
                  <a:cubicBezTo>
                    <a:pt x="1203408" y="3967149"/>
                    <a:pt x="1191710" y="3936937"/>
                    <a:pt x="1176041" y="3907745"/>
                  </a:cubicBezTo>
                  <a:cubicBezTo>
                    <a:pt x="1154254" y="3867123"/>
                    <a:pt x="1126457" y="3829077"/>
                    <a:pt x="1120447" y="3781585"/>
                  </a:cubicBezTo>
                  <a:cubicBezTo>
                    <a:pt x="1118783" y="3768599"/>
                    <a:pt x="1110305" y="3769136"/>
                    <a:pt x="1101021" y="3769619"/>
                  </a:cubicBezTo>
                  <a:close/>
                  <a:moveTo>
                    <a:pt x="1454492" y="3657305"/>
                  </a:moveTo>
                  <a:cubicBezTo>
                    <a:pt x="1461575" y="3677643"/>
                    <a:pt x="1471771" y="3695405"/>
                    <a:pt x="1473059" y="3713811"/>
                  </a:cubicBezTo>
                  <a:cubicBezTo>
                    <a:pt x="1474508" y="3733666"/>
                    <a:pt x="1483469" y="3733612"/>
                    <a:pt x="1498119" y="3733559"/>
                  </a:cubicBezTo>
                  <a:cubicBezTo>
                    <a:pt x="1597930" y="3733398"/>
                    <a:pt x="1697795" y="3733773"/>
                    <a:pt x="1797607" y="3733988"/>
                  </a:cubicBezTo>
                  <a:cubicBezTo>
                    <a:pt x="1802919" y="3734042"/>
                    <a:pt x="1808285" y="3733934"/>
                    <a:pt x="1813598" y="3733934"/>
                  </a:cubicBezTo>
                  <a:cubicBezTo>
                    <a:pt x="1820467" y="3733934"/>
                    <a:pt x="1826101" y="3730715"/>
                    <a:pt x="1828677" y="3724866"/>
                  </a:cubicBezTo>
                  <a:cubicBezTo>
                    <a:pt x="1831897" y="3717621"/>
                    <a:pt x="1825457" y="3713328"/>
                    <a:pt x="1820842" y="3709572"/>
                  </a:cubicBezTo>
                  <a:cubicBezTo>
                    <a:pt x="1809573" y="3700342"/>
                    <a:pt x="1796319" y="3695781"/>
                    <a:pt x="1781830" y="3694010"/>
                  </a:cubicBezTo>
                  <a:cubicBezTo>
                    <a:pt x="1673433" y="3680863"/>
                    <a:pt x="1563533" y="3681936"/>
                    <a:pt x="1454492" y="3657305"/>
                  </a:cubicBezTo>
                  <a:close/>
                  <a:moveTo>
                    <a:pt x="1404962" y="3529535"/>
                  </a:moveTo>
                  <a:cubicBezTo>
                    <a:pt x="1385805" y="3525994"/>
                    <a:pt x="1383444" y="3539463"/>
                    <a:pt x="1390259" y="3549605"/>
                  </a:cubicBezTo>
                  <a:cubicBezTo>
                    <a:pt x="1402332" y="3567528"/>
                    <a:pt x="1411938" y="3587222"/>
                    <a:pt x="1440862" y="3589583"/>
                  </a:cubicBezTo>
                  <a:cubicBezTo>
                    <a:pt x="1544966" y="3597954"/>
                    <a:pt x="1649178" y="3596774"/>
                    <a:pt x="1753335" y="3596720"/>
                  </a:cubicBezTo>
                  <a:cubicBezTo>
                    <a:pt x="1771849" y="3596720"/>
                    <a:pt x="1792401" y="3593125"/>
                    <a:pt x="1809090" y="3572948"/>
                  </a:cubicBezTo>
                  <a:cubicBezTo>
                    <a:pt x="1791597" y="3570372"/>
                    <a:pt x="1777591" y="3568065"/>
                    <a:pt x="1763478" y="3566240"/>
                  </a:cubicBezTo>
                  <a:cubicBezTo>
                    <a:pt x="1644294" y="3550839"/>
                    <a:pt x="1523448" y="3551537"/>
                    <a:pt x="1404962" y="3529535"/>
                  </a:cubicBezTo>
                  <a:close/>
                  <a:moveTo>
                    <a:pt x="1357408" y="3389557"/>
                  </a:moveTo>
                  <a:cubicBezTo>
                    <a:pt x="1353736" y="3389857"/>
                    <a:pt x="1350912" y="3390806"/>
                    <a:pt x="1349422" y="3392751"/>
                  </a:cubicBezTo>
                  <a:cubicBezTo>
                    <a:pt x="1336060" y="3409976"/>
                    <a:pt x="1363589" y="3423606"/>
                    <a:pt x="1366916" y="3440778"/>
                  </a:cubicBezTo>
                  <a:cubicBezTo>
                    <a:pt x="1370297" y="3458487"/>
                    <a:pt x="1380009" y="3458111"/>
                    <a:pt x="1393371" y="3458057"/>
                  </a:cubicBezTo>
                  <a:cubicBezTo>
                    <a:pt x="1460449" y="3457628"/>
                    <a:pt x="1527473" y="3457843"/>
                    <a:pt x="1594550" y="3457843"/>
                  </a:cubicBezTo>
                  <a:cubicBezTo>
                    <a:pt x="1594550" y="3458648"/>
                    <a:pt x="1594550" y="3459506"/>
                    <a:pt x="1594550" y="3460311"/>
                  </a:cubicBezTo>
                  <a:cubicBezTo>
                    <a:pt x="1661574" y="3460311"/>
                    <a:pt x="1728651" y="3460365"/>
                    <a:pt x="1795675" y="3460258"/>
                  </a:cubicBezTo>
                  <a:cubicBezTo>
                    <a:pt x="1802812" y="3460258"/>
                    <a:pt x="1810003" y="3459936"/>
                    <a:pt x="1817086" y="3459131"/>
                  </a:cubicBezTo>
                  <a:cubicBezTo>
                    <a:pt x="1822453" y="3458540"/>
                    <a:pt x="1828409" y="3456555"/>
                    <a:pt x="1828892" y="3450437"/>
                  </a:cubicBezTo>
                  <a:cubicBezTo>
                    <a:pt x="1829482" y="3442871"/>
                    <a:pt x="1822560" y="3443676"/>
                    <a:pt x="1817462" y="3442603"/>
                  </a:cubicBezTo>
                  <a:cubicBezTo>
                    <a:pt x="1800880" y="3439222"/>
                    <a:pt x="1784406" y="3435358"/>
                    <a:pt x="1767824" y="3432139"/>
                  </a:cubicBezTo>
                  <a:cubicBezTo>
                    <a:pt x="1646441" y="3408688"/>
                    <a:pt x="1522643" y="3408688"/>
                    <a:pt x="1400240" y="3395058"/>
                  </a:cubicBezTo>
                  <a:cubicBezTo>
                    <a:pt x="1387080" y="3393610"/>
                    <a:pt x="1368426" y="3388660"/>
                    <a:pt x="1357408" y="3389557"/>
                  </a:cubicBezTo>
                  <a:close/>
                  <a:moveTo>
                    <a:pt x="4070084" y="3341021"/>
                  </a:moveTo>
                  <a:cubicBezTo>
                    <a:pt x="4039497" y="3340913"/>
                    <a:pt x="4026511" y="3356529"/>
                    <a:pt x="4025008" y="3377886"/>
                  </a:cubicBezTo>
                  <a:cubicBezTo>
                    <a:pt x="4019911" y="3449096"/>
                    <a:pt x="3984225" y="3507802"/>
                    <a:pt x="3954335" y="3569138"/>
                  </a:cubicBezTo>
                  <a:cubicBezTo>
                    <a:pt x="3941618" y="3595325"/>
                    <a:pt x="3928524" y="3621458"/>
                    <a:pt x="3921870" y="3652314"/>
                  </a:cubicBezTo>
                  <a:cubicBezTo>
                    <a:pt x="3934051" y="3652314"/>
                    <a:pt x="3944623" y="3652260"/>
                    <a:pt x="3955248" y="3652314"/>
                  </a:cubicBezTo>
                  <a:cubicBezTo>
                    <a:pt x="4410892" y="3653655"/>
                    <a:pt x="4866589" y="3646679"/>
                    <a:pt x="5322126" y="3662295"/>
                  </a:cubicBezTo>
                  <a:cubicBezTo>
                    <a:pt x="5375573" y="3664119"/>
                    <a:pt x="5376378" y="3663422"/>
                    <a:pt x="5375626" y="3608955"/>
                  </a:cubicBezTo>
                  <a:cubicBezTo>
                    <a:pt x="5374554" y="3529535"/>
                    <a:pt x="5370958" y="3450115"/>
                    <a:pt x="5371227" y="3370696"/>
                  </a:cubicBezTo>
                  <a:cubicBezTo>
                    <a:pt x="5371334" y="3347621"/>
                    <a:pt x="5367738" y="3341289"/>
                    <a:pt x="5343376" y="3341343"/>
                  </a:cubicBezTo>
                  <a:cubicBezTo>
                    <a:pt x="4918963" y="3342255"/>
                    <a:pt x="4494497" y="3342470"/>
                    <a:pt x="4070084" y="3341021"/>
                  </a:cubicBezTo>
                  <a:close/>
                  <a:moveTo>
                    <a:pt x="933757" y="3307858"/>
                  </a:moveTo>
                  <a:cubicBezTo>
                    <a:pt x="737998" y="3309951"/>
                    <a:pt x="542185" y="3310863"/>
                    <a:pt x="346426" y="3312526"/>
                  </a:cubicBezTo>
                  <a:cubicBezTo>
                    <a:pt x="268670" y="3313170"/>
                    <a:pt x="190914" y="3313278"/>
                    <a:pt x="113212" y="3317946"/>
                  </a:cubicBezTo>
                  <a:cubicBezTo>
                    <a:pt x="93679" y="3319127"/>
                    <a:pt x="90030" y="3324922"/>
                    <a:pt x="90888" y="3342738"/>
                  </a:cubicBezTo>
                  <a:cubicBezTo>
                    <a:pt x="92498" y="3377511"/>
                    <a:pt x="90191" y="3412230"/>
                    <a:pt x="86917" y="3447003"/>
                  </a:cubicBezTo>
                  <a:cubicBezTo>
                    <a:pt x="81980" y="3499377"/>
                    <a:pt x="77634" y="3551859"/>
                    <a:pt x="78385" y="3604716"/>
                  </a:cubicBezTo>
                  <a:cubicBezTo>
                    <a:pt x="78653" y="3626610"/>
                    <a:pt x="84878" y="3631118"/>
                    <a:pt x="105860" y="3629508"/>
                  </a:cubicBezTo>
                  <a:cubicBezTo>
                    <a:pt x="276237" y="3616844"/>
                    <a:pt x="446935" y="3614536"/>
                    <a:pt x="617688" y="3617434"/>
                  </a:cubicBezTo>
                  <a:cubicBezTo>
                    <a:pt x="771322" y="3620063"/>
                    <a:pt x="925010" y="3622210"/>
                    <a:pt x="1082079" y="3631010"/>
                  </a:cubicBezTo>
                  <a:cubicBezTo>
                    <a:pt x="1077464" y="3616575"/>
                    <a:pt x="1074405" y="3606433"/>
                    <a:pt x="1071024" y="3596398"/>
                  </a:cubicBezTo>
                  <a:cubicBezTo>
                    <a:pt x="1040222" y="3505226"/>
                    <a:pt x="996971" y="3419045"/>
                    <a:pt x="964612" y="3328518"/>
                  </a:cubicBezTo>
                  <a:cubicBezTo>
                    <a:pt x="958924" y="3312526"/>
                    <a:pt x="950929" y="3307697"/>
                    <a:pt x="933757" y="3307858"/>
                  </a:cubicBezTo>
                  <a:close/>
                  <a:moveTo>
                    <a:pt x="1315346" y="3244605"/>
                  </a:moveTo>
                  <a:cubicBezTo>
                    <a:pt x="1300885" y="3242937"/>
                    <a:pt x="1302656" y="3249125"/>
                    <a:pt x="1309498" y="3274963"/>
                  </a:cubicBezTo>
                  <a:cubicBezTo>
                    <a:pt x="1321250" y="3319342"/>
                    <a:pt x="1321250" y="3318859"/>
                    <a:pt x="1367829" y="3319503"/>
                  </a:cubicBezTo>
                  <a:cubicBezTo>
                    <a:pt x="1505525" y="3321381"/>
                    <a:pt x="1643222" y="3315371"/>
                    <a:pt x="1780811" y="3323045"/>
                  </a:cubicBezTo>
                  <a:cubicBezTo>
                    <a:pt x="1793583" y="3323742"/>
                    <a:pt x="1807910" y="3323367"/>
                    <a:pt x="1820843" y="3308609"/>
                  </a:cubicBezTo>
                  <a:cubicBezTo>
                    <a:pt x="1813598" y="3306355"/>
                    <a:pt x="1809681" y="3304799"/>
                    <a:pt x="1805603" y="3303887"/>
                  </a:cubicBezTo>
                  <a:cubicBezTo>
                    <a:pt x="1733213" y="3286823"/>
                    <a:pt x="1659428" y="3281242"/>
                    <a:pt x="1585481" y="3276466"/>
                  </a:cubicBezTo>
                  <a:cubicBezTo>
                    <a:pt x="1501769" y="3271046"/>
                    <a:pt x="1418002" y="3265787"/>
                    <a:pt x="1335631" y="3248454"/>
                  </a:cubicBezTo>
                  <a:cubicBezTo>
                    <a:pt x="1326791" y="3246589"/>
                    <a:pt x="1320167" y="3245161"/>
                    <a:pt x="1315346" y="3244605"/>
                  </a:cubicBezTo>
                  <a:close/>
                  <a:moveTo>
                    <a:pt x="3593415" y="3208864"/>
                  </a:moveTo>
                  <a:cubicBezTo>
                    <a:pt x="3609745" y="3206255"/>
                    <a:pt x="3624233" y="3214929"/>
                    <a:pt x="3638964" y="3217384"/>
                  </a:cubicBezTo>
                  <a:cubicBezTo>
                    <a:pt x="3655009" y="3220067"/>
                    <a:pt x="3652808" y="3242176"/>
                    <a:pt x="3652379" y="3256933"/>
                  </a:cubicBezTo>
                  <a:cubicBezTo>
                    <a:pt x="3650394" y="3330235"/>
                    <a:pt x="3623080" y="3395327"/>
                    <a:pt x="3584711" y="3456287"/>
                  </a:cubicBezTo>
                  <a:cubicBezTo>
                    <a:pt x="3574569" y="3472439"/>
                    <a:pt x="3556378" y="3480542"/>
                    <a:pt x="3541138" y="3491274"/>
                  </a:cubicBezTo>
                  <a:cubicBezTo>
                    <a:pt x="3527722" y="3500719"/>
                    <a:pt x="3513502" y="3511129"/>
                    <a:pt x="3510604" y="3527121"/>
                  </a:cubicBezTo>
                  <a:cubicBezTo>
                    <a:pt x="3502448" y="3571606"/>
                    <a:pt x="3470465" y="3597042"/>
                    <a:pt x="3438965" y="3623390"/>
                  </a:cubicBezTo>
                  <a:cubicBezTo>
                    <a:pt x="3378220" y="3674369"/>
                    <a:pt x="3307547" y="3710001"/>
                    <a:pt x="3239182" y="3756955"/>
                  </a:cubicBezTo>
                  <a:cubicBezTo>
                    <a:pt x="3243529" y="3627952"/>
                    <a:pt x="3286404" y="3518481"/>
                    <a:pt x="3358472" y="3419689"/>
                  </a:cubicBezTo>
                  <a:cubicBezTo>
                    <a:pt x="3418091" y="3338016"/>
                    <a:pt x="3492842" y="3272548"/>
                    <a:pt x="3576394" y="3215881"/>
                  </a:cubicBezTo>
                  <a:cubicBezTo>
                    <a:pt x="3582324" y="3211856"/>
                    <a:pt x="3587972" y="3209733"/>
                    <a:pt x="3593415" y="3208864"/>
                  </a:cubicBezTo>
                  <a:close/>
                  <a:moveTo>
                    <a:pt x="1278125" y="3111220"/>
                  </a:moveTo>
                  <a:cubicBezTo>
                    <a:pt x="1273463" y="3110610"/>
                    <a:pt x="1269304" y="3111750"/>
                    <a:pt x="1267051" y="3118538"/>
                  </a:cubicBezTo>
                  <a:cubicBezTo>
                    <a:pt x="1262650" y="3131686"/>
                    <a:pt x="1269197" y="3141506"/>
                    <a:pt x="1282291" y="3148482"/>
                  </a:cubicBezTo>
                  <a:cubicBezTo>
                    <a:pt x="1318351" y="3167639"/>
                    <a:pt x="1356988" y="3175957"/>
                    <a:pt x="1397074" y="3180303"/>
                  </a:cubicBezTo>
                  <a:cubicBezTo>
                    <a:pt x="1482718" y="3189480"/>
                    <a:pt x="1568148" y="3179713"/>
                    <a:pt x="1653685" y="3179499"/>
                  </a:cubicBezTo>
                  <a:cubicBezTo>
                    <a:pt x="1693341" y="3179391"/>
                    <a:pt x="1732944" y="3179499"/>
                    <a:pt x="1776839" y="3179499"/>
                  </a:cubicBezTo>
                  <a:cubicBezTo>
                    <a:pt x="1755321" y="3155082"/>
                    <a:pt x="1730153" y="3149770"/>
                    <a:pt x="1704879" y="3149287"/>
                  </a:cubicBezTo>
                  <a:cubicBezTo>
                    <a:pt x="1566538" y="3146658"/>
                    <a:pt x="1430129" y="3121275"/>
                    <a:pt x="1292218" y="3114407"/>
                  </a:cubicBezTo>
                  <a:cubicBezTo>
                    <a:pt x="1287952" y="3114192"/>
                    <a:pt x="1282787" y="3111831"/>
                    <a:pt x="1278125" y="3111220"/>
                  </a:cubicBezTo>
                  <a:close/>
                  <a:moveTo>
                    <a:pt x="3616349" y="3061371"/>
                  </a:moveTo>
                  <a:cubicBezTo>
                    <a:pt x="3565249" y="3062636"/>
                    <a:pt x="3517930" y="3077205"/>
                    <a:pt x="3477763" y="3117733"/>
                  </a:cubicBezTo>
                  <a:cubicBezTo>
                    <a:pt x="3453132" y="3142633"/>
                    <a:pt x="3433546" y="3171395"/>
                    <a:pt x="3412993" y="3199407"/>
                  </a:cubicBezTo>
                  <a:cubicBezTo>
                    <a:pt x="3379830" y="3244590"/>
                    <a:pt x="3344145" y="3286447"/>
                    <a:pt x="3287639" y="3302867"/>
                  </a:cubicBezTo>
                  <a:cubicBezTo>
                    <a:pt x="3277336" y="3305872"/>
                    <a:pt x="3276477" y="3313868"/>
                    <a:pt x="3274384" y="3320951"/>
                  </a:cubicBezTo>
                  <a:cubicBezTo>
                    <a:pt x="3227054" y="3480756"/>
                    <a:pt x="3162284" y="3633908"/>
                    <a:pt x="3097031" y="3786952"/>
                  </a:cubicBezTo>
                  <a:cubicBezTo>
                    <a:pt x="3036071" y="3929961"/>
                    <a:pt x="2975594" y="4073239"/>
                    <a:pt x="2928801" y="4227356"/>
                  </a:cubicBezTo>
                  <a:cubicBezTo>
                    <a:pt x="2972160" y="4190705"/>
                    <a:pt x="2995718" y="4146487"/>
                    <a:pt x="3020992" y="4103557"/>
                  </a:cubicBezTo>
                  <a:cubicBezTo>
                    <a:pt x="3048628" y="4056657"/>
                    <a:pt x="3075566" y="4009220"/>
                    <a:pt x="3116242" y="3971871"/>
                  </a:cubicBezTo>
                  <a:cubicBezTo>
                    <a:pt x="3157830" y="3933664"/>
                    <a:pt x="3209131" y="3908174"/>
                    <a:pt x="3252007" y="3872274"/>
                  </a:cubicBezTo>
                  <a:cubicBezTo>
                    <a:pt x="3302235" y="3830204"/>
                    <a:pt x="3378006" y="3820974"/>
                    <a:pt x="3406929" y="3751749"/>
                  </a:cubicBezTo>
                  <a:cubicBezTo>
                    <a:pt x="3409398" y="3745847"/>
                    <a:pt x="3417286" y="3742198"/>
                    <a:pt x="3422759" y="3737583"/>
                  </a:cubicBezTo>
                  <a:cubicBezTo>
                    <a:pt x="3473899" y="3694224"/>
                    <a:pt x="3523322" y="3648933"/>
                    <a:pt x="3568988" y="3599779"/>
                  </a:cubicBezTo>
                  <a:cubicBezTo>
                    <a:pt x="3651842" y="3510539"/>
                    <a:pt x="3722784" y="3414645"/>
                    <a:pt x="3742316" y="3289720"/>
                  </a:cubicBezTo>
                  <a:cubicBezTo>
                    <a:pt x="3754713" y="3210783"/>
                    <a:pt x="3752727" y="3136247"/>
                    <a:pt x="3687957" y="3077326"/>
                  </a:cubicBezTo>
                  <a:cubicBezTo>
                    <a:pt x="3682054" y="3071960"/>
                    <a:pt x="3677439" y="3065091"/>
                    <a:pt x="3668585" y="3064071"/>
                  </a:cubicBezTo>
                  <a:cubicBezTo>
                    <a:pt x="3650836" y="3062005"/>
                    <a:pt x="3633383" y="3060949"/>
                    <a:pt x="3616349" y="3061371"/>
                  </a:cubicBezTo>
                  <a:close/>
                  <a:moveTo>
                    <a:pt x="1252797" y="2964796"/>
                  </a:moveTo>
                  <a:cubicBezTo>
                    <a:pt x="1249303" y="2964407"/>
                    <a:pt x="1246096" y="2965950"/>
                    <a:pt x="1244245" y="2973060"/>
                  </a:cubicBezTo>
                  <a:cubicBezTo>
                    <a:pt x="1236410" y="3003326"/>
                    <a:pt x="1245479" y="3020873"/>
                    <a:pt x="1275154" y="3030586"/>
                  </a:cubicBezTo>
                  <a:cubicBezTo>
                    <a:pt x="1419881" y="3078131"/>
                    <a:pt x="1568095" y="3055110"/>
                    <a:pt x="1722534" y="3054465"/>
                  </a:cubicBezTo>
                  <a:cubicBezTo>
                    <a:pt x="1688888" y="3014273"/>
                    <a:pt x="1649071" y="3014004"/>
                    <a:pt x="1610327" y="3017439"/>
                  </a:cubicBezTo>
                  <a:cubicBezTo>
                    <a:pt x="1551889" y="3022591"/>
                    <a:pt x="1494632" y="3017385"/>
                    <a:pt x="1437696" y="3005526"/>
                  </a:cubicBezTo>
                  <a:cubicBezTo>
                    <a:pt x="1379420" y="2993398"/>
                    <a:pt x="1321357" y="2980251"/>
                    <a:pt x="1263080" y="2968123"/>
                  </a:cubicBezTo>
                  <a:cubicBezTo>
                    <a:pt x="1260075" y="2967506"/>
                    <a:pt x="1256292" y="2965185"/>
                    <a:pt x="1252797" y="2964796"/>
                  </a:cubicBezTo>
                  <a:close/>
                  <a:moveTo>
                    <a:pt x="1250882" y="2830023"/>
                  </a:moveTo>
                  <a:cubicBezTo>
                    <a:pt x="1235980" y="2827057"/>
                    <a:pt x="1233606" y="2837108"/>
                    <a:pt x="1232439" y="2863913"/>
                  </a:cubicBezTo>
                  <a:cubicBezTo>
                    <a:pt x="1231526" y="2885002"/>
                    <a:pt x="1235444" y="2894607"/>
                    <a:pt x="1259538" y="2898417"/>
                  </a:cubicBezTo>
                  <a:cubicBezTo>
                    <a:pt x="1306331" y="2905930"/>
                    <a:pt x="1352963" y="2914355"/>
                    <a:pt x="1400079" y="2917145"/>
                  </a:cubicBezTo>
                  <a:cubicBezTo>
                    <a:pt x="1530209" y="2924980"/>
                    <a:pt x="1660393" y="2930990"/>
                    <a:pt x="1799163" y="2938181"/>
                  </a:cubicBezTo>
                  <a:cubicBezTo>
                    <a:pt x="1776303" y="2920043"/>
                    <a:pt x="1756984" y="2912315"/>
                    <a:pt x="1736325" y="2906842"/>
                  </a:cubicBezTo>
                  <a:cubicBezTo>
                    <a:pt x="1660983" y="2886826"/>
                    <a:pt x="1583549" y="2881997"/>
                    <a:pt x="1506383" y="2874216"/>
                  </a:cubicBezTo>
                  <a:cubicBezTo>
                    <a:pt x="1427178" y="2866274"/>
                    <a:pt x="1346041" y="2871908"/>
                    <a:pt x="1270378" y="2837189"/>
                  </a:cubicBezTo>
                  <a:cubicBezTo>
                    <a:pt x="1262208" y="2833446"/>
                    <a:pt x="1255849" y="2831011"/>
                    <a:pt x="1250882" y="2830023"/>
                  </a:cubicBezTo>
                  <a:close/>
                  <a:moveTo>
                    <a:pt x="3935983" y="2824900"/>
                  </a:moveTo>
                  <a:cubicBezTo>
                    <a:pt x="3920635" y="2824632"/>
                    <a:pt x="3906630" y="2832037"/>
                    <a:pt x="3899278" y="2842555"/>
                  </a:cubicBezTo>
                  <a:cubicBezTo>
                    <a:pt x="3893536" y="2850765"/>
                    <a:pt x="3907113" y="2860746"/>
                    <a:pt x="3913069" y="2869064"/>
                  </a:cubicBezTo>
                  <a:cubicBezTo>
                    <a:pt x="3986425" y="2971665"/>
                    <a:pt x="4035257" y="3083712"/>
                    <a:pt x="4044648" y="3210730"/>
                  </a:cubicBezTo>
                  <a:cubicBezTo>
                    <a:pt x="4045668" y="3224467"/>
                    <a:pt x="4051839" y="3226935"/>
                    <a:pt x="4062840" y="3227472"/>
                  </a:cubicBezTo>
                  <a:cubicBezTo>
                    <a:pt x="4094929" y="3229136"/>
                    <a:pt x="4126966" y="3231711"/>
                    <a:pt x="4159109" y="3232838"/>
                  </a:cubicBezTo>
                  <a:cubicBezTo>
                    <a:pt x="4350307" y="3239653"/>
                    <a:pt x="4541558" y="3240566"/>
                    <a:pt x="4732863" y="3235575"/>
                  </a:cubicBezTo>
                  <a:cubicBezTo>
                    <a:pt x="4874960" y="3235575"/>
                    <a:pt x="5017111" y="3235414"/>
                    <a:pt x="5159208" y="3235682"/>
                  </a:cubicBezTo>
                  <a:cubicBezTo>
                    <a:pt x="5211957" y="3235790"/>
                    <a:pt x="5264654" y="3236863"/>
                    <a:pt x="5317403" y="3237722"/>
                  </a:cubicBezTo>
                  <a:cubicBezTo>
                    <a:pt x="5328564" y="3237883"/>
                    <a:pt x="5339673" y="3239653"/>
                    <a:pt x="5337097" y="3222159"/>
                  </a:cubicBezTo>
                  <a:cubicBezTo>
                    <a:pt x="5332214" y="3188728"/>
                    <a:pt x="5328940" y="3155029"/>
                    <a:pt x="5323306" y="3121758"/>
                  </a:cubicBezTo>
                  <a:cubicBezTo>
                    <a:pt x="5307691" y="3029513"/>
                    <a:pt x="5273078" y="2942098"/>
                    <a:pt x="5252580" y="2851141"/>
                  </a:cubicBezTo>
                  <a:cubicBezTo>
                    <a:pt x="5247642" y="2829193"/>
                    <a:pt x="5238895" y="2823827"/>
                    <a:pt x="5217270" y="2824954"/>
                  </a:cubicBezTo>
                  <a:cubicBezTo>
                    <a:pt x="5097711" y="2831339"/>
                    <a:pt x="4978045" y="2835149"/>
                    <a:pt x="4858325" y="2836169"/>
                  </a:cubicBezTo>
                  <a:cubicBezTo>
                    <a:pt x="4575794" y="2838584"/>
                    <a:pt x="4293479" y="2828603"/>
                    <a:pt x="4011056" y="2825544"/>
                  </a:cubicBezTo>
                  <a:cubicBezTo>
                    <a:pt x="3986049" y="2825276"/>
                    <a:pt x="3960989" y="2825329"/>
                    <a:pt x="3935983" y="2824900"/>
                  </a:cubicBezTo>
                  <a:close/>
                  <a:moveTo>
                    <a:pt x="783932" y="2822861"/>
                  </a:moveTo>
                  <a:cubicBezTo>
                    <a:pt x="693726" y="2823773"/>
                    <a:pt x="603467" y="2823291"/>
                    <a:pt x="513207" y="2823291"/>
                  </a:cubicBezTo>
                  <a:cubicBezTo>
                    <a:pt x="422089" y="2823291"/>
                    <a:pt x="330917" y="2823183"/>
                    <a:pt x="239799" y="2823451"/>
                  </a:cubicBezTo>
                  <a:cubicBezTo>
                    <a:pt x="230140" y="2823505"/>
                    <a:pt x="218871" y="2818783"/>
                    <a:pt x="213827" y="2834506"/>
                  </a:cubicBezTo>
                  <a:cubicBezTo>
                    <a:pt x="175244" y="2954977"/>
                    <a:pt x="138056" y="3075663"/>
                    <a:pt x="127431" y="3202788"/>
                  </a:cubicBezTo>
                  <a:cubicBezTo>
                    <a:pt x="125768" y="3223824"/>
                    <a:pt x="130758" y="3227955"/>
                    <a:pt x="150828" y="3227687"/>
                  </a:cubicBezTo>
                  <a:cubicBezTo>
                    <a:pt x="266952" y="3226453"/>
                    <a:pt x="383130" y="3225594"/>
                    <a:pt x="499255" y="3226560"/>
                  </a:cubicBezTo>
                  <a:cubicBezTo>
                    <a:pt x="629654" y="3227634"/>
                    <a:pt x="760160" y="3225755"/>
                    <a:pt x="890236" y="3237454"/>
                  </a:cubicBezTo>
                  <a:cubicBezTo>
                    <a:pt x="905101" y="3238795"/>
                    <a:pt x="909394" y="3235307"/>
                    <a:pt x="906871" y="3220658"/>
                  </a:cubicBezTo>
                  <a:cubicBezTo>
                    <a:pt x="899090" y="3175903"/>
                    <a:pt x="892383" y="3130988"/>
                    <a:pt x="884602" y="3086234"/>
                  </a:cubicBezTo>
                  <a:cubicBezTo>
                    <a:pt x="870059" y="3002897"/>
                    <a:pt x="853800" y="2920097"/>
                    <a:pt x="815968" y="2843146"/>
                  </a:cubicBezTo>
                  <a:cubicBezTo>
                    <a:pt x="808670" y="2828335"/>
                    <a:pt x="800782" y="2822700"/>
                    <a:pt x="783932" y="2822861"/>
                  </a:cubicBezTo>
                  <a:close/>
                  <a:moveTo>
                    <a:pt x="1319747" y="2721171"/>
                  </a:moveTo>
                  <a:cubicBezTo>
                    <a:pt x="1381136" y="2744407"/>
                    <a:pt x="1438716" y="2779555"/>
                    <a:pt x="1503700" y="2790878"/>
                  </a:cubicBezTo>
                  <a:cubicBezTo>
                    <a:pt x="1626801" y="2812343"/>
                    <a:pt x="1750599" y="2832895"/>
                    <a:pt x="1875846" y="2833647"/>
                  </a:cubicBezTo>
                  <a:cubicBezTo>
                    <a:pt x="2160040" y="2835471"/>
                    <a:pt x="2444448" y="2839764"/>
                    <a:pt x="2727301" y="2804079"/>
                  </a:cubicBezTo>
                  <a:cubicBezTo>
                    <a:pt x="2782573" y="2797103"/>
                    <a:pt x="2837844" y="2788248"/>
                    <a:pt x="2897302" y="2768447"/>
                  </a:cubicBezTo>
                  <a:cubicBezTo>
                    <a:pt x="2884369" y="2768501"/>
                    <a:pt x="2878145" y="2768233"/>
                    <a:pt x="2871920" y="2768501"/>
                  </a:cubicBezTo>
                  <a:cubicBezTo>
                    <a:pt x="2722793" y="2775101"/>
                    <a:pt x="2573774" y="2783419"/>
                    <a:pt x="2424593" y="2787980"/>
                  </a:cubicBezTo>
                  <a:cubicBezTo>
                    <a:pt x="2221698" y="2794151"/>
                    <a:pt x="2018748" y="2794205"/>
                    <a:pt x="1816013" y="2782614"/>
                  </a:cubicBezTo>
                  <a:cubicBezTo>
                    <a:pt x="1727793" y="2777570"/>
                    <a:pt x="1639787" y="2769520"/>
                    <a:pt x="1552050" y="2757983"/>
                  </a:cubicBezTo>
                  <a:cubicBezTo>
                    <a:pt x="1474401" y="2747787"/>
                    <a:pt x="1397396" y="2734426"/>
                    <a:pt x="1319747" y="2721171"/>
                  </a:cubicBezTo>
                  <a:close/>
                  <a:moveTo>
                    <a:pt x="969643" y="2418156"/>
                  </a:moveTo>
                  <a:cubicBezTo>
                    <a:pt x="964505" y="2417431"/>
                    <a:pt x="959166" y="2419967"/>
                    <a:pt x="954417" y="2425709"/>
                  </a:cubicBezTo>
                  <a:cubicBezTo>
                    <a:pt x="946421" y="2435421"/>
                    <a:pt x="940572" y="2447603"/>
                    <a:pt x="947870" y="2462628"/>
                  </a:cubicBezTo>
                  <a:cubicBezTo>
                    <a:pt x="964988" y="2497991"/>
                    <a:pt x="983018" y="2532603"/>
                    <a:pt x="1008240" y="2562976"/>
                  </a:cubicBezTo>
                  <a:cubicBezTo>
                    <a:pt x="1026216" y="2584602"/>
                    <a:pt x="1047252" y="2602740"/>
                    <a:pt x="1074995" y="2609877"/>
                  </a:cubicBezTo>
                  <a:cubicBezTo>
                    <a:pt x="1176309" y="2635795"/>
                    <a:pt x="1279072" y="2652592"/>
                    <a:pt x="1383873" y="2654684"/>
                  </a:cubicBezTo>
                  <a:cubicBezTo>
                    <a:pt x="1395357" y="2654953"/>
                    <a:pt x="1407216" y="2655167"/>
                    <a:pt x="1416339" y="2641108"/>
                  </a:cubicBezTo>
                  <a:cubicBezTo>
                    <a:pt x="1378292" y="2636600"/>
                    <a:pt x="1341749" y="2634561"/>
                    <a:pt x="1306171" y="2627639"/>
                  </a:cubicBezTo>
                  <a:cubicBezTo>
                    <a:pt x="1174377" y="2601881"/>
                    <a:pt x="1052886" y="2558308"/>
                    <a:pt x="983662" y="2430163"/>
                  </a:cubicBezTo>
                  <a:cubicBezTo>
                    <a:pt x="979718" y="2422865"/>
                    <a:pt x="974781" y="2418880"/>
                    <a:pt x="969643" y="2418156"/>
                  </a:cubicBezTo>
                  <a:close/>
                  <a:moveTo>
                    <a:pt x="1940294" y="2203227"/>
                  </a:moveTo>
                  <a:cubicBezTo>
                    <a:pt x="1950866" y="2202529"/>
                    <a:pt x="1959720" y="2200490"/>
                    <a:pt x="1961813" y="2214818"/>
                  </a:cubicBezTo>
                  <a:cubicBezTo>
                    <a:pt x="1967393" y="2253615"/>
                    <a:pt x="1978126" y="2291555"/>
                    <a:pt x="1980272" y="2330943"/>
                  </a:cubicBezTo>
                  <a:cubicBezTo>
                    <a:pt x="1981399" y="2352193"/>
                    <a:pt x="1972545" y="2363622"/>
                    <a:pt x="1950544" y="2364910"/>
                  </a:cubicBezTo>
                  <a:cubicBezTo>
                    <a:pt x="1823901" y="2372263"/>
                    <a:pt x="1697152" y="2378649"/>
                    <a:pt x="1570617" y="2387663"/>
                  </a:cubicBezTo>
                  <a:cubicBezTo>
                    <a:pt x="1460449" y="2395552"/>
                    <a:pt x="1350442" y="2406283"/>
                    <a:pt x="1245855" y="2446047"/>
                  </a:cubicBezTo>
                  <a:cubicBezTo>
                    <a:pt x="1240918" y="2447925"/>
                    <a:pt x="1235820" y="2449481"/>
                    <a:pt x="1230936" y="2451575"/>
                  </a:cubicBezTo>
                  <a:cubicBezTo>
                    <a:pt x="1169118" y="2477816"/>
                    <a:pt x="1169011" y="2477922"/>
                    <a:pt x="1138745" y="2419377"/>
                  </a:cubicBezTo>
                  <a:cubicBezTo>
                    <a:pt x="1133164" y="2408592"/>
                    <a:pt x="1126296" y="2396517"/>
                    <a:pt x="1113739" y="2399040"/>
                  </a:cubicBezTo>
                  <a:cubicBezTo>
                    <a:pt x="1101987" y="2401401"/>
                    <a:pt x="1101987" y="2416479"/>
                    <a:pt x="1101343" y="2426300"/>
                  </a:cubicBezTo>
                  <a:cubicBezTo>
                    <a:pt x="1098982" y="2461931"/>
                    <a:pt x="1120822" y="2483987"/>
                    <a:pt x="1148029" y="2501749"/>
                  </a:cubicBezTo>
                  <a:cubicBezTo>
                    <a:pt x="1191924" y="2530350"/>
                    <a:pt x="1241132" y="2546020"/>
                    <a:pt x="1291360" y="2558683"/>
                  </a:cubicBezTo>
                  <a:cubicBezTo>
                    <a:pt x="1409202" y="2588305"/>
                    <a:pt x="1529941" y="2590721"/>
                    <a:pt x="1650359" y="2596194"/>
                  </a:cubicBezTo>
                  <a:cubicBezTo>
                    <a:pt x="1816389" y="2603707"/>
                    <a:pt x="1982419" y="2612077"/>
                    <a:pt x="2148503" y="2619536"/>
                  </a:cubicBezTo>
                  <a:cubicBezTo>
                    <a:pt x="2355799" y="2628873"/>
                    <a:pt x="2562988" y="2633114"/>
                    <a:pt x="2770338" y="2619483"/>
                  </a:cubicBezTo>
                  <a:cubicBezTo>
                    <a:pt x="2894458" y="2611326"/>
                    <a:pt x="3017290" y="2596515"/>
                    <a:pt x="3137493" y="2563728"/>
                  </a:cubicBezTo>
                  <a:cubicBezTo>
                    <a:pt x="3185842" y="2550581"/>
                    <a:pt x="3232743" y="2533571"/>
                    <a:pt x="3273687" y="2503735"/>
                  </a:cubicBezTo>
                  <a:cubicBezTo>
                    <a:pt x="3292201" y="2490265"/>
                    <a:pt x="3317207" y="2474810"/>
                    <a:pt x="3315275" y="2452434"/>
                  </a:cubicBezTo>
                  <a:cubicBezTo>
                    <a:pt x="3313021" y="2426890"/>
                    <a:pt x="3285600" y="2413635"/>
                    <a:pt x="3262096" y="2404566"/>
                  </a:cubicBezTo>
                  <a:cubicBezTo>
                    <a:pt x="3217127" y="2387181"/>
                    <a:pt x="3169314" y="2380150"/>
                    <a:pt x="3122575" y="2369042"/>
                  </a:cubicBezTo>
                  <a:cubicBezTo>
                    <a:pt x="3008597" y="2341943"/>
                    <a:pt x="2893599" y="2322195"/>
                    <a:pt x="2776187" y="2319191"/>
                  </a:cubicBezTo>
                  <a:cubicBezTo>
                    <a:pt x="2761913" y="2318815"/>
                    <a:pt x="2747585" y="2318868"/>
                    <a:pt x="2733311" y="2318922"/>
                  </a:cubicBezTo>
                  <a:cubicBezTo>
                    <a:pt x="2729394" y="2318922"/>
                    <a:pt x="2725422" y="2319619"/>
                    <a:pt x="2721505" y="2320049"/>
                  </a:cubicBezTo>
                  <a:cubicBezTo>
                    <a:pt x="2889896" y="2347148"/>
                    <a:pt x="3061883" y="2352300"/>
                    <a:pt x="3223460" y="2415996"/>
                  </a:cubicBezTo>
                  <a:cubicBezTo>
                    <a:pt x="3209400" y="2413046"/>
                    <a:pt x="3205966" y="2433222"/>
                    <a:pt x="3189760" y="2428822"/>
                  </a:cubicBezTo>
                  <a:cubicBezTo>
                    <a:pt x="3171890" y="2423992"/>
                    <a:pt x="3152786" y="2423348"/>
                    <a:pt x="3134112" y="2421632"/>
                  </a:cubicBezTo>
                  <a:cubicBezTo>
                    <a:pt x="3115438" y="2419914"/>
                    <a:pt x="3096656" y="2419162"/>
                    <a:pt x="3077928" y="2417874"/>
                  </a:cubicBezTo>
                  <a:cubicBezTo>
                    <a:pt x="2979888" y="2411007"/>
                    <a:pt x="2881847" y="2404782"/>
                    <a:pt x="2783860" y="2397108"/>
                  </a:cubicBezTo>
                  <a:cubicBezTo>
                    <a:pt x="2708305" y="2391204"/>
                    <a:pt x="2632963" y="2383101"/>
                    <a:pt x="2558319" y="2368775"/>
                  </a:cubicBezTo>
                  <a:cubicBezTo>
                    <a:pt x="2535030" y="2364321"/>
                    <a:pt x="2534600" y="2352837"/>
                    <a:pt x="2538303" y="2335612"/>
                  </a:cubicBezTo>
                  <a:cubicBezTo>
                    <a:pt x="2545870" y="2300409"/>
                    <a:pt x="2570715" y="2277227"/>
                    <a:pt x="2594648" y="2253025"/>
                  </a:cubicBezTo>
                  <a:cubicBezTo>
                    <a:pt x="2614342" y="2233171"/>
                    <a:pt x="2635753" y="2224317"/>
                    <a:pt x="2665053" y="2223458"/>
                  </a:cubicBezTo>
                  <a:cubicBezTo>
                    <a:pt x="2877554" y="2217287"/>
                    <a:pt x="3085655" y="2239878"/>
                    <a:pt x="3286673" y="2312321"/>
                  </a:cubicBezTo>
                  <a:cubicBezTo>
                    <a:pt x="3346238" y="2333787"/>
                    <a:pt x="3405051" y="2357184"/>
                    <a:pt x="3457533" y="2393512"/>
                  </a:cubicBezTo>
                  <a:cubicBezTo>
                    <a:pt x="3469231" y="2401615"/>
                    <a:pt x="3480125" y="2410952"/>
                    <a:pt x="3491233" y="2419914"/>
                  </a:cubicBezTo>
                  <a:cubicBezTo>
                    <a:pt x="3566199" y="2480444"/>
                    <a:pt x="3537650" y="2572959"/>
                    <a:pt x="3480447" y="2617068"/>
                  </a:cubicBezTo>
                  <a:cubicBezTo>
                    <a:pt x="3446961" y="2642879"/>
                    <a:pt x="3406769" y="2655329"/>
                    <a:pt x="3368454" y="2671536"/>
                  </a:cubicBezTo>
                  <a:cubicBezTo>
                    <a:pt x="3352946" y="2678081"/>
                    <a:pt x="3337759" y="2685540"/>
                    <a:pt x="3322412" y="2692517"/>
                  </a:cubicBezTo>
                  <a:cubicBezTo>
                    <a:pt x="3304757" y="2700512"/>
                    <a:pt x="3308406" y="2710280"/>
                    <a:pt x="3320158" y="2720582"/>
                  </a:cubicBezTo>
                  <a:cubicBezTo>
                    <a:pt x="3330730" y="2729598"/>
                    <a:pt x="3344306" y="2731582"/>
                    <a:pt x="3357078" y="2735124"/>
                  </a:cubicBezTo>
                  <a:cubicBezTo>
                    <a:pt x="3396627" y="2746017"/>
                    <a:pt x="3401188" y="2751008"/>
                    <a:pt x="3400919" y="2792435"/>
                  </a:cubicBezTo>
                  <a:cubicBezTo>
                    <a:pt x="3400437" y="2878134"/>
                    <a:pt x="3374518" y="2959324"/>
                    <a:pt x="3355897" y="3041748"/>
                  </a:cubicBezTo>
                  <a:cubicBezTo>
                    <a:pt x="3346077" y="3085161"/>
                    <a:pt x="3337545" y="3128788"/>
                    <a:pt x="3331588" y="3178104"/>
                  </a:cubicBezTo>
                  <a:cubicBezTo>
                    <a:pt x="3358097" y="3148428"/>
                    <a:pt x="3370815" y="3116768"/>
                    <a:pt x="3379240" y="3083874"/>
                  </a:cubicBezTo>
                  <a:cubicBezTo>
                    <a:pt x="3391529" y="3035685"/>
                    <a:pt x="3401295" y="2986852"/>
                    <a:pt x="3411759" y="2938235"/>
                  </a:cubicBezTo>
                  <a:cubicBezTo>
                    <a:pt x="3425550" y="2874108"/>
                    <a:pt x="3477119" y="2828013"/>
                    <a:pt x="3542748" y="2821252"/>
                  </a:cubicBezTo>
                  <a:cubicBezTo>
                    <a:pt x="3585087" y="2816905"/>
                    <a:pt x="3626461" y="2822433"/>
                    <a:pt x="3667459" y="2832520"/>
                  </a:cubicBezTo>
                  <a:cubicBezTo>
                    <a:pt x="3677601" y="2834989"/>
                    <a:pt x="3684577" y="2841911"/>
                    <a:pt x="3691982" y="2848243"/>
                  </a:cubicBezTo>
                  <a:cubicBezTo>
                    <a:pt x="3875721" y="3005634"/>
                    <a:pt x="3923963" y="3255967"/>
                    <a:pt x="3808590" y="3469059"/>
                  </a:cubicBezTo>
                  <a:cubicBezTo>
                    <a:pt x="3724448" y="3624410"/>
                    <a:pt x="3610684" y="3756955"/>
                    <a:pt x="3480339" y="3875387"/>
                  </a:cubicBezTo>
                  <a:cubicBezTo>
                    <a:pt x="3384284" y="3962642"/>
                    <a:pt x="3280931" y="4040452"/>
                    <a:pt x="3171246" y="4109837"/>
                  </a:cubicBezTo>
                  <a:cubicBezTo>
                    <a:pt x="3158690" y="4117778"/>
                    <a:pt x="3150157" y="4127921"/>
                    <a:pt x="3143020" y="4140746"/>
                  </a:cubicBezTo>
                  <a:cubicBezTo>
                    <a:pt x="3115813" y="4189846"/>
                    <a:pt x="3089305" y="4239323"/>
                    <a:pt x="3055015" y="4284131"/>
                  </a:cubicBezTo>
                  <a:cubicBezTo>
                    <a:pt x="3010099" y="4342891"/>
                    <a:pt x="2956384" y="4389469"/>
                    <a:pt x="2882759" y="4407929"/>
                  </a:cubicBezTo>
                  <a:cubicBezTo>
                    <a:pt x="2869773" y="4411148"/>
                    <a:pt x="2866392" y="4418286"/>
                    <a:pt x="2864139" y="4430038"/>
                  </a:cubicBezTo>
                  <a:cubicBezTo>
                    <a:pt x="2847933" y="4514233"/>
                    <a:pt x="2824000" y="4595960"/>
                    <a:pt x="2785739" y="4673180"/>
                  </a:cubicBezTo>
                  <a:cubicBezTo>
                    <a:pt x="2777046" y="4690727"/>
                    <a:pt x="2765240" y="4702426"/>
                    <a:pt x="2747048" y="4710207"/>
                  </a:cubicBezTo>
                  <a:cubicBezTo>
                    <a:pt x="2651154" y="4751097"/>
                    <a:pt x="2550109" y="4770523"/>
                    <a:pt x="2447561" y="4783241"/>
                  </a:cubicBezTo>
                  <a:cubicBezTo>
                    <a:pt x="2322260" y="4798749"/>
                    <a:pt x="2196423" y="4803793"/>
                    <a:pt x="2070424" y="4793919"/>
                  </a:cubicBezTo>
                  <a:cubicBezTo>
                    <a:pt x="1934069" y="4783241"/>
                    <a:pt x="1799163" y="4765371"/>
                    <a:pt x="1674345" y="4703714"/>
                  </a:cubicBezTo>
                  <a:cubicBezTo>
                    <a:pt x="1649339" y="4691371"/>
                    <a:pt x="1626801" y="4675541"/>
                    <a:pt x="1606946" y="4655954"/>
                  </a:cubicBezTo>
                  <a:cubicBezTo>
                    <a:pt x="1574427" y="4623865"/>
                    <a:pt x="1554196" y="4588716"/>
                    <a:pt x="1552855" y="4539454"/>
                  </a:cubicBezTo>
                  <a:cubicBezTo>
                    <a:pt x="1546576" y="4307903"/>
                    <a:pt x="1483577" y="4088586"/>
                    <a:pt x="1400884" y="3874153"/>
                  </a:cubicBezTo>
                  <a:cubicBezTo>
                    <a:pt x="1294740" y="3598921"/>
                    <a:pt x="1207593" y="3316981"/>
                    <a:pt x="1105314" y="3040354"/>
                  </a:cubicBezTo>
                  <a:cubicBezTo>
                    <a:pt x="1074190" y="2956211"/>
                    <a:pt x="1040383" y="2872874"/>
                    <a:pt x="1012854" y="2787552"/>
                  </a:cubicBezTo>
                  <a:cubicBezTo>
                    <a:pt x="993053" y="2726163"/>
                    <a:pt x="948621" y="2683930"/>
                    <a:pt x="910789" y="2636171"/>
                  </a:cubicBezTo>
                  <a:cubicBezTo>
                    <a:pt x="883583" y="2601828"/>
                    <a:pt x="859596" y="2565822"/>
                    <a:pt x="839472" y="2526702"/>
                  </a:cubicBezTo>
                  <a:cubicBezTo>
                    <a:pt x="826486" y="2501481"/>
                    <a:pt x="831047" y="2481249"/>
                    <a:pt x="845965" y="2459946"/>
                  </a:cubicBezTo>
                  <a:cubicBezTo>
                    <a:pt x="862815" y="2435960"/>
                    <a:pt x="884548" y="2415729"/>
                    <a:pt x="897588" y="2388575"/>
                  </a:cubicBezTo>
                  <a:cubicBezTo>
                    <a:pt x="903062" y="2377146"/>
                    <a:pt x="916585" y="2371136"/>
                    <a:pt x="929463" y="2366145"/>
                  </a:cubicBezTo>
                  <a:cubicBezTo>
                    <a:pt x="1069038" y="2312000"/>
                    <a:pt x="1214301" y="2280929"/>
                    <a:pt x="1361764" y="2258713"/>
                  </a:cubicBezTo>
                  <a:cubicBezTo>
                    <a:pt x="1553606" y="2229789"/>
                    <a:pt x="1746896" y="2216213"/>
                    <a:pt x="1940294" y="2203227"/>
                  </a:cubicBezTo>
                  <a:close/>
                  <a:moveTo>
                    <a:pt x="3525168" y="2188107"/>
                  </a:moveTo>
                  <a:cubicBezTo>
                    <a:pt x="3518266" y="2187691"/>
                    <a:pt x="3512269" y="2188844"/>
                    <a:pt x="3509639" y="2195123"/>
                  </a:cubicBezTo>
                  <a:cubicBezTo>
                    <a:pt x="3504326" y="2207734"/>
                    <a:pt x="3519137" y="2220559"/>
                    <a:pt x="3528206" y="2231291"/>
                  </a:cubicBezTo>
                  <a:cubicBezTo>
                    <a:pt x="3551710" y="2259249"/>
                    <a:pt x="3584658" y="2274489"/>
                    <a:pt x="3614441" y="2293861"/>
                  </a:cubicBezTo>
                  <a:cubicBezTo>
                    <a:pt x="3635530" y="2307599"/>
                    <a:pt x="3659892" y="2320692"/>
                    <a:pt x="3667190" y="2345162"/>
                  </a:cubicBezTo>
                  <a:cubicBezTo>
                    <a:pt x="3693968" y="2434616"/>
                    <a:pt x="3711515" y="2524983"/>
                    <a:pt x="3680659" y="2617980"/>
                  </a:cubicBezTo>
                  <a:cubicBezTo>
                    <a:pt x="3663810" y="2668797"/>
                    <a:pt x="3667834" y="2676418"/>
                    <a:pt x="3714091" y="2704751"/>
                  </a:cubicBezTo>
                  <a:cubicBezTo>
                    <a:pt x="3733946" y="2716932"/>
                    <a:pt x="3755410" y="2724874"/>
                    <a:pt x="3778163" y="2730455"/>
                  </a:cubicBezTo>
                  <a:cubicBezTo>
                    <a:pt x="3819322" y="2740490"/>
                    <a:pt x="3861124" y="2741939"/>
                    <a:pt x="3903088" y="2742153"/>
                  </a:cubicBezTo>
                  <a:cubicBezTo>
                    <a:pt x="4139040" y="2743173"/>
                    <a:pt x="4375045" y="2745319"/>
                    <a:pt x="4610997" y="2745158"/>
                  </a:cubicBezTo>
                  <a:cubicBezTo>
                    <a:pt x="4809332" y="2744997"/>
                    <a:pt x="5007666" y="2744085"/>
                    <a:pt x="5209918" y="2730348"/>
                  </a:cubicBezTo>
                  <a:cubicBezTo>
                    <a:pt x="5199239" y="2701316"/>
                    <a:pt x="5189902" y="2674539"/>
                    <a:pt x="5179546" y="2648191"/>
                  </a:cubicBezTo>
                  <a:cubicBezTo>
                    <a:pt x="5118961" y="2494235"/>
                    <a:pt x="5036322" y="2352084"/>
                    <a:pt x="4948263" y="2212671"/>
                  </a:cubicBezTo>
                  <a:cubicBezTo>
                    <a:pt x="4937101" y="2195016"/>
                    <a:pt x="4925671" y="2189757"/>
                    <a:pt x="4905655" y="2189757"/>
                  </a:cubicBezTo>
                  <a:cubicBezTo>
                    <a:pt x="4452480" y="2190347"/>
                    <a:pt x="3999304" y="2190133"/>
                    <a:pt x="3546129" y="2190508"/>
                  </a:cubicBezTo>
                  <a:cubicBezTo>
                    <a:pt x="3539878" y="2190508"/>
                    <a:pt x="3532070" y="2188522"/>
                    <a:pt x="3525168" y="2188107"/>
                  </a:cubicBezTo>
                  <a:close/>
                  <a:moveTo>
                    <a:pt x="527589" y="2187933"/>
                  </a:moveTo>
                  <a:cubicBezTo>
                    <a:pt x="512564" y="2188845"/>
                    <a:pt x="504031" y="2192333"/>
                    <a:pt x="497592" y="2207037"/>
                  </a:cubicBezTo>
                  <a:cubicBezTo>
                    <a:pt x="471942" y="2265743"/>
                    <a:pt x="440818" y="2321712"/>
                    <a:pt x="409372" y="2377521"/>
                  </a:cubicBezTo>
                  <a:cubicBezTo>
                    <a:pt x="344709" y="2492304"/>
                    <a:pt x="282622" y="2608160"/>
                    <a:pt x="252947" y="2741241"/>
                  </a:cubicBezTo>
                  <a:cubicBezTo>
                    <a:pt x="303121" y="2741295"/>
                    <a:pt x="351256" y="2740222"/>
                    <a:pt x="399391" y="2741510"/>
                  </a:cubicBezTo>
                  <a:cubicBezTo>
                    <a:pt x="516320" y="2744676"/>
                    <a:pt x="633249" y="2748593"/>
                    <a:pt x="750125" y="2753262"/>
                  </a:cubicBezTo>
                  <a:cubicBezTo>
                    <a:pt x="769175" y="2754013"/>
                    <a:pt x="772610" y="2749774"/>
                    <a:pt x="768156" y="2731529"/>
                  </a:cubicBezTo>
                  <a:cubicBezTo>
                    <a:pt x="759248" y="2695360"/>
                    <a:pt x="737998" y="2667188"/>
                    <a:pt x="713313" y="2641323"/>
                  </a:cubicBezTo>
                  <a:cubicBezTo>
                    <a:pt x="667271" y="2593081"/>
                    <a:pt x="656807" y="2536414"/>
                    <a:pt x="669149" y="2473039"/>
                  </a:cubicBezTo>
                  <a:cubicBezTo>
                    <a:pt x="681921" y="2407249"/>
                    <a:pt x="720289" y="2356539"/>
                    <a:pt x="764238" y="2308941"/>
                  </a:cubicBezTo>
                  <a:cubicBezTo>
                    <a:pt x="794182" y="2276529"/>
                    <a:pt x="824501" y="2244493"/>
                    <a:pt x="852673" y="2214335"/>
                  </a:cubicBezTo>
                  <a:cubicBezTo>
                    <a:pt x="824554" y="2212134"/>
                    <a:pt x="791767" y="2210686"/>
                    <a:pt x="759301" y="2206822"/>
                  </a:cubicBezTo>
                  <a:cubicBezTo>
                    <a:pt x="682296" y="2197592"/>
                    <a:pt x="605828" y="2183050"/>
                    <a:pt x="527589" y="2187933"/>
                  </a:cubicBezTo>
                  <a:close/>
                  <a:moveTo>
                    <a:pt x="4608375" y="1799299"/>
                  </a:moveTo>
                  <a:cubicBezTo>
                    <a:pt x="4588460" y="1795906"/>
                    <a:pt x="4566512" y="1802694"/>
                    <a:pt x="4533724" y="1817666"/>
                  </a:cubicBezTo>
                  <a:cubicBezTo>
                    <a:pt x="4487575" y="1838701"/>
                    <a:pt x="4442982" y="1863707"/>
                    <a:pt x="4395705" y="1881899"/>
                  </a:cubicBezTo>
                  <a:cubicBezTo>
                    <a:pt x="4145855" y="1978169"/>
                    <a:pt x="3885004" y="2022815"/>
                    <a:pt x="3619163" y="2042401"/>
                  </a:cubicBezTo>
                  <a:cubicBezTo>
                    <a:pt x="3512429" y="2050289"/>
                    <a:pt x="3405213" y="2052704"/>
                    <a:pt x="3299284" y="2070413"/>
                  </a:cubicBezTo>
                  <a:cubicBezTo>
                    <a:pt x="3243368" y="2079750"/>
                    <a:pt x="3188579" y="2092843"/>
                    <a:pt x="3137010" y="2118279"/>
                  </a:cubicBezTo>
                  <a:cubicBezTo>
                    <a:pt x="3715647" y="2142051"/>
                    <a:pt x="4294284" y="2124611"/>
                    <a:pt x="4874317" y="2131480"/>
                  </a:cubicBezTo>
                  <a:cubicBezTo>
                    <a:pt x="4867072" y="2100678"/>
                    <a:pt x="4854837" y="2075833"/>
                    <a:pt x="4839329" y="2053134"/>
                  </a:cubicBezTo>
                  <a:cubicBezTo>
                    <a:pt x="4788350" y="1978705"/>
                    <a:pt x="4733239" y="1907228"/>
                    <a:pt x="4670830" y="1842028"/>
                  </a:cubicBezTo>
                  <a:cubicBezTo>
                    <a:pt x="4646173" y="1816270"/>
                    <a:pt x="4628290" y="1802694"/>
                    <a:pt x="4608375" y="1799299"/>
                  </a:cubicBezTo>
                  <a:close/>
                  <a:moveTo>
                    <a:pt x="4577613" y="1672322"/>
                  </a:moveTo>
                  <a:cubicBezTo>
                    <a:pt x="4581175" y="1672336"/>
                    <a:pt x="4584918" y="1674817"/>
                    <a:pt x="4590284" y="1681042"/>
                  </a:cubicBezTo>
                  <a:cubicBezTo>
                    <a:pt x="4606866" y="1700253"/>
                    <a:pt x="4630906" y="1712810"/>
                    <a:pt x="4650224" y="1729928"/>
                  </a:cubicBezTo>
                  <a:cubicBezTo>
                    <a:pt x="4767368" y="1833550"/>
                    <a:pt x="4862833" y="1956113"/>
                    <a:pt x="4956581" y="2080180"/>
                  </a:cubicBezTo>
                  <a:cubicBezTo>
                    <a:pt x="4969460" y="2097244"/>
                    <a:pt x="4983197" y="2113771"/>
                    <a:pt x="4997471" y="2129710"/>
                  </a:cubicBezTo>
                  <a:cubicBezTo>
                    <a:pt x="5016682" y="2151228"/>
                    <a:pt x="5034874" y="2172048"/>
                    <a:pt x="5033210" y="2204300"/>
                  </a:cubicBezTo>
                  <a:cubicBezTo>
                    <a:pt x="5032298" y="2221526"/>
                    <a:pt x="5045177" y="2235584"/>
                    <a:pt x="5054192" y="2249804"/>
                  </a:cubicBezTo>
                  <a:cubicBezTo>
                    <a:pt x="5185878" y="2457959"/>
                    <a:pt x="5285529" y="2680442"/>
                    <a:pt x="5354645" y="2916662"/>
                  </a:cubicBezTo>
                  <a:cubicBezTo>
                    <a:pt x="5402994" y="3081941"/>
                    <a:pt x="5433367" y="3250385"/>
                    <a:pt x="5447051" y="3422265"/>
                  </a:cubicBezTo>
                  <a:cubicBezTo>
                    <a:pt x="5458749" y="3569513"/>
                    <a:pt x="5460413" y="3716654"/>
                    <a:pt x="5449895" y="3863849"/>
                  </a:cubicBezTo>
                  <a:cubicBezTo>
                    <a:pt x="5438036" y="4031006"/>
                    <a:pt x="5412278" y="4196017"/>
                    <a:pt x="5358455" y="4355715"/>
                  </a:cubicBezTo>
                  <a:cubicBezTo>
                    <a:pt x="5352284" y="4374121"/>
                    <a:pt x="5346649" y="4379863"/>
                    <a:pt x="5325829" y="4372404"/>
                  </a:cubicBezTo>
                  <a:cubicBezTo>
                    <a:pt x="5201869" y="4327918"/>
                    <a:pt x="5072383" y="4316542"/>
                    <a:pt x="4941985" y="4311390"/>
                  </a:cubicBezTo>
                  <a:cubicBezTo>
                    <a:pt x="4831333" y="4307044"/>
                    <a:pt x="4721165" y="4296204"/>
                    <a:pt x="4610836" y="4287242"/>
                  </a:cubicBezTo>
                  <a:cubicBezTo>
                    <a:pt x="4459939" y="4274954"/>
                    <a:pt x="4311885" y="4282896"/>
                    <a:pt x="4169145" y="4341119"/>
                  </a:cubicBezTo>
                  <a:cubicBezTo>
                    <a:pt x="4096540" y="4370687"/>
                    <a:pt x="4020233" y="4388771"/>
                    <a:pt x="3942369" y="4399825"/>
                  </a:cubicBezTo>
                  <a:cubicBezTo>
                    <a:pt x="3894288" y="4406640"/>
                    <a:pt x="3847065" y="4407284"/>
                    <a:pt x="3806658" y="4375838"/>
                  </a:cubicBezTo>
                  <a:cubicBezTo>
                    <a:pt x="3752621" y="4333767"/>
                    <a:pt x="3689514" y="4317615"/>
                    <a:pt x="3623993" y="4306561"/>
                  </a:cubicBezTo>
                  <a:cubicBezTo>
                    <a:pt x="3593996" y="4301516"/>
                    <a:pt x="3564804" y="4293199"/>
                    <a:pt x="3538026" y="4278549"/>
                  </a:cubicBezTo>
                  <a:cubicBezTo>
                    <a:pt x="3494345" y="4254616"/>
                    <a:pt x="3493755" y="4254508"/>
                    <a:pt x="3468963" y="4296150"/>
                  </a:cubicBezTo>
                  <a:cubicBezTo>
                    <a:pt x="3438591" y="4252952"/>
                    <a:pt x="3390831" y="4243776"/>
                    <a:pt x="3344736" y="4231756"/>
                  </a:cubicBezTo>
                  <a:cubicBezTo>
                    <a:pt x="3314685" y="4223921"/>
                    <a:pt x="3284312" y="4217482"/>
                    <a:pt x="3255657" y="4204549"/>
                  </a:cubicBezTo>
                  <a:cubicBezTo>
                    <a:pt x="3235211" y="4195319"/>
                    <a:pt x="3237519" y="4184748"/>
                    <a:pt x="3252169" y="4174069"/>
                  </a:cubicBezTo>
                  <a:cubicBezTo>
                    <a:pt x="3266497" y="4163605"/>
                    <a:pt x="3283615" y="4157058"/>
                    <a:pt x="3297835" y="4146540"/>
                  </a:cubicBezTo>
                  <a:cubicBezTo>
                    <a:pt x="3519620" y="3982281"/>
                    <a:pt x="3720906" y="3798167"/>
                    <a:pt x="3864184" y="3558405"/>
                  </a:cubicBezTo>
                  <a:cubicBezTo>
                    <a:pt x="3926593" y="3453979"/>
                    <a:pt x="3963405" y="3341504"/>
                    <a:pt x="3963298" y="3219154"/>
                  </a:cubicBezTo>
                  <a:cubicBezTo>
                    <a:pt x="3963083" y="3015722"/>
                    <a:pt x="3872179" y="2866489"/>
                    <a:pt x="3690748" y="2773116"/>
                  </a:cubicBezTo>
                  <a:cubicBezTo>
                    <a:pt x="3655116" y="2754817"/>
                    <a:pt x="3618412" y="2738720"/>
                    <a:pt x="3580097" y="2727020"/>
                  </a:cubicBezTo>
                  <a:cubicBezTo>
                    <a:pt x="3564320" y="2722192"/>
                    <a:pt x="3561208" y="2717791"/>
                    <a:pt x="3570009" y="2702068"/>
                  </a:cubicBezTo>
                  <a:cubicBezTo>
                    <a:pt x="3601347" y="2646098"/>
                    <a:pt x="3621149" y="2586963"/>
                    <a:pt x="3616587" y="2521280"/>
                  </a:cubicBezTo>
                  <a:cubicBezTo>
                    <a:pt x="3612187" y="2457746"/>
                    <a:pt x="3582083" y="2407840"/>
                    <a:pt x="3536577" y="2366305"/>
                  </a:cubicBezTo>
                  <a:cubicBezTo>
                    <a:pt x="3465100" y="2301052"/>
                    <a:pt x="3377362" y="2266118"/>
                    <a:pt x="3287049" y="2236766"/>
                  </a:cubicBezTo>
                  <a:cubicBezTo>
                    <a:pt x="3145972" y="2190884"/>
                    <a:pt x="3000172" y="2167004"/>
                    <a:pt x="2853943" y="2145486"/>
                  </a:cubicBezTo>
                  <a:cubicBezTo>
                    <a:pt x="2825771" y="2141354"/>
                    <a:pt x="2797652" y="2137383"/>
                    <a:pt x="2766206" y="2132822"/>
                  </a:cubicBezTo>
                  <a:cubicBezTo>
                    <a:pt x="2776402" y="2111625"/>
                    <a:pt x="2793681" y="2107439"/>
                    <a:pt x="2810585" y="2102450"/>
                  </a:cubicBezTo>
                  <a:cubicBezTo>
                    <a:pt x="2833444" y="2095688"/>
                    <a:pt x="2858558" y="2092253"/>
                    <a:pt x="2869398" y="2066066"/>
                  </a:cubicBezTo>
                  <a:cubicBezTo>
                    <a:pt x="2872993" y="2057427"/>
                    <a:pt x="2881633" y="2059627"/>
                    <a:pt x="2887911" y="2057856"/>
                  </a:cubicBezTo>
                  <a:cubicBezTo>
                    <a:pt x="3024427" y="2019058"/>
                    <a:pt x="3164002" y="1996359"/>
                    <a:pt x="3304543" y="1978544"/>
                  </a:cubicBezTo>
                  <a:cubicBezTo>
                    <a:pt x="3535236" y="1949298"/>
                    <a:pt x="3767538" y="1932341"/>
                    <a:pt x="3996729" y="1892148"/>
                  </a:cubicBezTo>
                  <a:cubicBezTo>
                    <a:pt x="4166247" y="1862420"/>
                    <a:pt x="4333297" y="1822441"/>
                    <a:pt x="4484141" y="1733899"/>
                  </a:cubicBezTo>
                  <a:cubicBezTo>
                    <a:pt x="4512689" y="1717157"/>
                    <a:pt x="4540056" y="1698804"/>
                    <a:pt x="4566029" y="1678413"/>
                  </a:cubicBezTo>
                  <a:cubicBezTo>
                    <a:pt x="4570671" y="1674764"/>
                    <a:pt x="4574051" y="1672309"/>
                    <a:pt x="4577613" y="1672322"/>
                  </a:cubicBezTo>
                  <a:close/>
                  <a:moveTo>
                    <a:pt x="3925358" y="1285767"/>
                  </a:moveTo>
                  <a:cubicBezTo>
                    <a:pt x="3877598" y="1344688"/>
                    <a:pt x="3823453" y="1387242"/>
                    <a:pt x="3766518" y="1426308"/>
                  </a:cubicBezTo>
                  <a:cubicBezTo>
                    <a:pt x="3614708" y="1530573"/>
                    <a:pt x="3449805" y="1611120"/>
                    <a:pt x="3283775" y="1689359"/>
                  </a:cubicBezTo>
                  <a:cubicBezTo>
                    <a:pt x="3141034" y="1756651"/>
                    <a:pt x="3002479" y="1831831"/>
                    <a:pt x="2865748" y="1910124"/>
                  </a:cubicBezTo>
                  <a:cubicBezTo>
                    <a:pt x="2792660" y="1951980"/>
                    <a:pt x="2732827" y="2012136"/>
                    <a:pt x="2672297" y="2070359"/>
                  </a:cubicBezTo>
                  <a:cubicBezTo>
                    <a:pt x="2619493" y="2121123"/>
                    <a:pt x="2567066" y="2172316"/>
                    <a:pt x="2514208" y="2222973"/>
                  </a:cubicBezTo>
                  <a:cubicBezTo>
                    <a:pt x="2505515" y="2231292"/>
                    <a:pt x="2500632" y="2240038"/>
                    <a:pt x="2498056" y="2252219"/>
                  </a:cubicBezTo>
                  <a:cubicBezTo>
                    <a:pt x="2490758" y="2286993"/>
                    <a:pt x="2481260" y="2321282"/>
                    <a:pt x="2472567" y="2355788"/>
                  </a:cubicBezTo>
                  <a:cubicBezTo>
                    <a:pt x="2463713" y="2390882"/>
                    <a:pt x="2465752" y="2424420"/>
                    <a:pt x="2488075" y="2453935"/>
                  </a:cubicBezTo>
                  <a:cubicBezTo>
                    <a:pt x="2482279" y="2459998"/>
                    <a:pt x="2475411" y="2459408"/>
                    <a:pt x="2472406" y="2455920"/>
                  </a:cubicBezTo>
                  <a:cubicBezTo>
                    <a:pt x="2449546" y="2429357"/>
                    <a:pt x="2422393" y="2403279"/>
                    <a:pt x="2419924" y="2366680"/>
                  </a:cubicBezTo>
                  <a:cubicBezTo>
                    <a:pt x="2407528" y="2181655"/>
                    <a:pt x="2492207" y="2038698"/>
                    <a:pt x="2621479" y="1917047"/>
                  </a:cubicBezTo>
                  <a:cubicBezTo>
                    <a:pt x="2741789" y="1803873"/>
                    <a:pt x="2888018" y="1734327"/>
                    <a:pt x="3039559" y="1674226"/>
                  </a:cubicBezTo>
                  <a:cubicBezTo>
                    <a:pt x="3218200" y="1603392"/>
                    <a:pt x="3400329" y="1541627"/>
                    <a:pt x="3577145" y="1466071"/>
                  </a:cubicBezTo>
                  <a:cubicBezTo>
                    <a:pt x="3693591" y="1416327"/>
                    <a:pt x="3807838" y="1362396"/>
                    <a:pt x="3913015" y="1291079"/>
                  </a:cubicBezTo>
                  <a:cubicBezTo>
                    <a:pt x="3914893" y="1289792"/>
                    <a:pt x="3917308" y="1289201"/>
                    <a:pt x="3925358" y="1285767"/>
                  </a:cubicBezTo>
                  <a:close/>
                  <a:moveTo>
                    <a:pt x="2634177" y="1013507"/>
                  </a:moveTo>
                  <a:cubicBezTo>
                    <a:pt x="2573479" y="1015191"/>
                    <a:pt x="2512867" y="1018961"/>
                    <a:pt x="2452390" y="1025884"/>
                  </a:cubicBezTo>
                  <a:cubicBezTo>
                    <a:pt x="2230874" y="1051158"/>
                    <a:pt x="2015689" y="1104284"/>
                    <a:pt x="1806837" y="1181396"/>
                  </a:cubicBezTo>
                  <a:cubicBezTo>
                    <a:pt x="1554411" y="1274607"/>
                    <a:pt x="1318137" y="1397654"/>
                    <a:pt x="1110412" y="1571197"/>
                  </a:cubicBezTo>
                  <a:cubicBezTo>
                    <a:pt x="1084493" y="1592876"/>
                    <a:pt x="1060506" y="1617561"/>
                    <a:pt x="1028792" y="1631245"/>
                  </a:cubicBezTo>
                  <a:cubicBezTo>
                    <a:pt x="994555" y="1646055"/>
                    <a:pt x="965846" y="1668164"/>
                    <a:pt x="940518" y="1695049"/>
                  </a:cubicBezTo>
                  <a:cubicBezTo>
                    <a:pt x="848112" y="1793250"/>
                    <a:pt x="755169" y="1891021"/>
                    <a:pt x="663568" y="1990081"/>
                  </a:cubicBezTo>
                  <a:cubicBezTo>
                    <a:pt x="632015" y="2024210"/>
                    <a:pt x="607867" y="2063544"/>
                    <a:pt x="593271" y="2108728"/>
                  </a:cubicBezTo>
                  <a:cubicBezTo>
                    <a:pt x="586939" y="2128422"/>
                    <a:pt x="590159" y="2134164"/>
                    <a:pt x="610228" y="2134003"/>
                  </a:cubicBezTo>
                  <a:cubicBezTo>
                    <a:pt x="672744" y="2133466"/>
                    <a:pt x="735314" y="2133788"/>
                    <a:pt x="797830" y="2133788"/>
                  </a:cubicBezTo>
                  <a:cubicBezTo>
                    <a:pt x="897105" y="2139101"/>
                    <a:pt x="996112" y="2133251"/>
                    <a:pt x="1095011" y="2125631"/>
                  </a:cubicBezTo>
                  <a:cubicBezTo>
                    <a:pt x="1215213" y="2116401"/>
                    <a:pt x="1334772" y="2101269"/>
                    <a:pt x="1454331" y="2085975"/>
                  </a:cubicBezTo>
                  <a:cubicBezTo>
                    <a:pt x="1577378" y="2070198"/>
                    <a:pt x="1700264" y="2053134"/>
                    <a:pt x="1823955" y="2042831"/>
                  </a:cubicBezTo>
                  <a:cubicBezTo>
                    <a:pt x="1838551" y="2041597"/>
                    <a:pt x="1845581" y="2036230"/>
                    <a:pt x="1848156" y="2021098"/>
                  </a:cubicBezTo>
                  <a:cubicBezTo>
                    <a:pt x="1852449" y="1995716"/>
                    <a:pt x="1858567" y="1970548"/>
                    <a:pt x="1865060" y="1945543"/>
                  </a:cubicBezTo>
                  <a:cubicBezTo>
                    <a:pt x="1910351" y="1771301"/>
                    <a:pt x="1996961" y="1617668"/>
                    <a:pt x="2102407" y="1473586"/>
                  </a:cubicBezTo>
                  <a:cubicBezTo>
                    <a:pt x="2108095" y="1465805"/>
                    <a:pt x="2115447" y="1458882"/>
                    <a:pt x="2123120" y="1453033"/>
                  </a:cubicBezTo>
                  <a:cubicBezTo>
                    <a:pt x="2181344" y="1408708"/>
                    <a:pt x="2238333" y="1362504"/>
                    <a:pt x="2298649" y="1321132"/>
                  </a:cubicBezTo>
                  <a:cubicBezTo>
                    <a:pt x="2445683" y="1220301"/>
                    <a:pt x="2592824" y="1119147"/>
                    <a:pt x="2774523" y="1088077"/>
                  </a:cubicBezTo>
                  <a:cubicBezTo>
                    <a:pt x="2803393" y="1083140"/>
                    <a:pt x="2823946" y="1064037"/>
                    <a:pt x="2832102" y="1034362"/>
                  </a:cubicBezTo>
                  <a:cubicBezTo>
                    <a:pt x="2835805" y="1020840"/>
                    <a:pt x="2833981" y="1014024"/>
                    <a:pt x="2816487" y="1013649"/>
                  </a:cubicBezTo>
                  <a:cubicBezTo>
                    <a:pt x="2755661" y="1012227"/>
                    <a:pt x="2694876" y="1011824"/>
                    <a:pt x="2634177" y="1013507"/>
                  </a:cubicBezTo>
                  <a:close/>
                  <a:moveTo>
                    <a:pt x="2738063" y="924943"/>
                  </a:moveTo>
                  <a:cubicBezTo>
                    <a:pt x="2926576" y="922195"/>
                    <a:pt x="3111320" y="945410"/>
                    <a:pt x="3278624" y="1006243"/>
                  </a:cubicBezTo>
                  <a:cubicBezTo>
                    <a:pt x="3304060" y="1015473"/>
                    <a:pt x="3331266" y="1019766"/>
                    <a:pt x="3361478" y="1027333"/>
                  </a:cubicBezTo>
                  <a:cubicBezTo>
                    <a:pt x="3286083" y="1062749"/>
                    <a:pt x="3210312" y="1085287"/>
                    <a:pt x="3133790" y="1105518"/>
                  </a:cubicBezTo>
                  <a:cubicBezTo>
                    <a:pt x="3011548" y="1137876"/>
                    <a:pt x="2885818" y="1157034"/>
                    <a:pt x="2765830" y="1197441"/>
                  </a:cubicBezTo>
                  <a:cubicBezTo>
                    <a:pt x="2561539" y="1266289"/>
                    <a:pt x="2367390" y="1357783"/>
                    <a:pt x="2209946" y="1507822"/>
                  </a:cubicBezTo>
                  <a:cubicBezTo>
                    <a:pt x="2073161" y="1638113"/>
                    <a:pt x="1997176" y="1804734"/>
                    <a:pt x="1963744" y="1990242"/>
                  </a:cubicBezTo>
                  <a:cubicBezTo>
                    <a:pt x="1956983" y="2027966"/>
                    <a:pt x="1952583" y="2066175"/>
                    <a:pt x="1948934" y="2104327"/>
                  </a:cubicBezTo>
                  <a:cubicBezTo>
                    <a:pt x="1947592" y="2118388"/>
                    <a:pt x="1941528" y="2122250"/>
                    <a:pt x="1929293" y="2123431"/>
                  </a:cubicBezTo>
                  <a:cubicBezTo>
                    <a:pt x="1816389" y="2134217"/>
                    <a:pt x="1703591" y="2145809"/>
                    <a:pt x="1590633" y="2156165"/>
                  </a:cubicBezTo>
                  <a:cubicBezTo>
                    <a:pt x="1414675" y="2172263"/>
                    <a:pt x="1238288" y="2186217"/>
                    <a:pt x="1067911" y="2237142"/>
                  </a:cubicBezTo>
                  <a:cubicBezTo>
                    <a:pt x="962680" y="2268588"/>
                    <a:pt x="864264" y="2313503"/>
                    <a:pt x="785435" y="2393352"/>
                  </a:cubicBezTo>
                  <a:cubicBezTo>
                    <a:pt x="776151" y="2402743"/>
                    <a:pt x="771214" y="2412293"/>
                    <a:pt x="770034" y="2425763"/>
                  </a:cubicBezTo>
                  <a:cubicBezTo>
                    <a:pt x="760375" y="2537111"/>
                    <a:pt x="786937" y="2639927"/>
                    <a:pt x="855195" y="2727343"/>
                  </a:cubicBezTo>
                  <a:cubicBezTo>
                    <a:pt x="900915" y="2785888"/>
                    <a:pt x="928283" y="2850175"/>
                    <a:pt x="949694" y="2919345"/>
                  </a:cubicBezTo>
                  <a:cubicBezTo>
                    <a:pt x="1006254" y="3102065"/>
                    <a:pt x="1062062" y="3284998"/>
                    <a:pt x="1121359" y="3466805"/>
                  </a:cubicBezTo>
                  <a:cubicBezTo>
                    <a:pt x="1174645" y="3630152"/>
                    <a:pt x="1249021" y="3785450"/>
                    <a:pt x="1310839" y="3945577"/>
                  </a:cubicBezTo>
                  <a:cubicBezTo>
                    <a:pt x="1327743" y="3989365"/>
                    <a:pt x="1343197" y="4033690"/>
                    <a:pt x="1359403" y="4078068"/>
                  </a:cubicBezTo>
                  <a:cubicBezTo>
                    <a:pt x="1243440" y="4089981"/>
                    <a:pt x="1130374" y="4099211"/>
                    <a:pt x="1018006" y="4113646"/>
                  </a:cubicBezTo>
                  <a:cubicBezTo>
                    <a:pt x="777922" y="4144448"/>
                    <a:pt x="539985" y="4184909"/>
                    <a:pt x="320346" y="4294916"/>
                  </a:cubicBezTo>
                  <a:cubicBezTo>
                    <a:pt x="287505" y="4311337"/>
                    <a:pt x="256381" y="4330655"/>
                    <a:pt x="228531" y="4354481"/>
                  </a:cubicBezTo>
                  <a:cubicBezTo>
                    <a:pt x="178947" y="4396928"/>
                    <a:pt x="151311" y="4450751"/>
                    <a:pt x="147394" y="4517131"/>
                  </a:cubicBezTo>
                  <a:cubicBezTo>
                    <a:pt x="123622" y="4460195"/>
                    <a:pt x="106772" y="4401597"/>
                    <a:pt x="90673" y="4342783"/>
                  </a:cubicBezTo>
                  <a:cubicBezTo>
                    <a:pt x="15010" y="4066585"/>
                    <a:pt x="-14182" y="3785181"/>
                    <a:pt x="6424" y="3499914"/>
                  </a:cubicBezTo>
                  <a:cubicBezTo>
                    <a:pt x="48387" y="2918433"/>
                    <a:pt x="247742" y="2396141"/>
                    <a:pt x="612912" y="1940552"/>
                  </a:cubicBezTo>
                  <a:cubicBezTo>
                    <a:pt x="925600" y="1550430"/>
                    <a:pt x="1357149" y="1265162"/>
                    <a:pt x="1827389" y="1101064"/>
                  </a:cubicBezTo>
                  <a:cubicBezTo>
                    <a:pt x="2099221" y="1006216"/>
                    <a:pt x="2423876" y="929521"/>
                    <a:pt x="2738063" y="924943"/>
                  </a:cubicBezTo>
                  <a:close/>
                  <a:moveTo>
                    <a:pt x="4463534" y="440001"/>
                  </a:moveTo>
                  <a:cubicBezTo>
                    <a:pt x="4530826" y="437533"/>
                    <a:pt x="4592054" y="454919"/>
                    <a:pt x="4651350" y="480838"/>
                  </a:cubicBezTo>
                  <a:cubicBezTo>
                    <a:pt x="4695407" y="500102"/>
                    <a:pt x="4738497" y="521728"/>
                    <a:pt x="4784003" y="537505"/>
                  </a:cubicBezTo>
                  <a:cubicBezTo>
                    <a:pt x="4793769" y="540885"/>
                    <a:pt x="4800638" y="547432"/>
                    <a:pt x="4807668" y="554408"/>
                  </a:cubicBezTo>
                  <a:cubicBezTo>
                    <a:pt x="4911879" y="658244"/>
                    <a:pt x="4948423" y="784833"/>
                    <a:pt x="4933452" y="928593"/>
                  </a:cubicBezTo>
                  <a:cubicBezTo>
                    <a:pt x="4919392" y="1063446"/>
                    <a:pt x="4869379" y="1184668"/>
                    <a:pt x="4795808" y="1297734"/>
                  </a:cubicBezTo>
                  <a:cubicBezTo>
                    <a:pt x="4757494" y="1356601"/>
                    <a:pt x="4723955" y="1417669"/>
                    <a:pt x="4671313" y="1466930"/>
                  </a:cubicBezTo>
                  <a:cubicBezTo>
                    <a:pt x="4559964" y="1571088"/>
                    <a:pt x="4431229" y="1645410"/>
                    <a:pt x="4289776" y="1698804"/>
                  </a:cubicBezTo>
                  <a:cubicBezTo>
                    <a:pt x="4100779" y="1770120"/>
                    <a:pt x="3904000" y="1806771"/>
                    <a:pt x="3703304" y="1824104"/>
                  </a:cubicBezTo>
                  <a:cubicBezTo>
                    <a:pt x="3691713" y="1825070"/>
                    <a:pt x="3680230" y="1827217"/>
                    <a:pt x="3668692" y="1828290"/>
                  </a:cubicBezTo>
                  <a:cubicBezTo>
                    <a:pt x="3657477" y="1829309"/>
                    <a:pt x="3646208" y="1829578"/>
                    <a:pt x="3628607" y="1830544"/>
                  </a:cubicBezTo>
                  <a:cubicBezTo>
                    <a:pt x="3699655" y="1797703"/>
                    <a:pt x="3765391" y="1769101"/>
                    <a:pt x="3829625" y="1737333"/>
                  </a:cubicBezTo>
                  <a:cubicBezTo>
                    <a:pt x="4028496" y="1639024"/>
                    <a:pt x="4214649" y="1522148"/>
                    <a:pt x="4363400" y="1354294"/>
                  </a:cubicBezTo>
                  <a:cubicBezTo>
                    <a:pt x="4476842" y="1226256"/>
                    <a:pt x="4561681" y="1082066"/>
                    <a:pt x="4594576" y="912012"/>
                  </a:cubicBezTo>
                  <a:cubicBezTo>
                    <a:pt x="4618295" y="789555"/>
                    <a:pt x="4606757" y="672518"/>
                    <a:pt x="4532650" y="566697"/>
                  </a:cubicBezTo>
                  <a:cubicBezTo>
                    <a:pt x="4505229" y="527577"/>
                    <a:pt x="4479686" y="486902"/>
                    <a:pt x="4463534" y="440001"/>
                  </a:cubicBezTo>
                  <a:close/>
                  <a:moveTo>
                    <a:pt x="4118058" y="1261"/>
                  </a:moveTo>
                  <a:cubicBezTo>
                    <a:pt x="4143226" y="-3299"/>
                    <a:pt x="4161953" y="5286"/>
                    <a:pt x="4180735" y="14515"/>
                  </a:cubicBezTo>
                  <a:cubicBezTo>
                    <a:pt x="4245720" y="46392"/>
                    <a:pt x="4285054" y="105043"/>
                    <a:pt x="4331364" y="156773"/>
                  </a:cubicBezTo>
                  <a:cubicBezTo>
                    <a:pt x="4431176" y="268283"/>
                    <a:pt x="4428815" y="398038"/>
                    <a:pt x="4401501" y="532568"/>
                  </a:cubicBezTo>
                  <a:cubicBezTo>
                    <a:pt x="4379446" y="641073"/>
                    <a:pt x="4335121" y="742816"/>
                    <a:pt x="4304265" y="848691"/>
                  </a:cubicBezTo>
                  <a:cubicBezTo>
                    <a:pt x="4303514" y="851159"/>
                    <a:pt x="4303514" y="853789"/>
                    <a:pt x="4302387" y="861999"/>
                  </a:cubicBezTo>
                  <a:cubicBezTo>
                    <a:pt x="4390768" y="785423"/>
                    <a:pt x="4404398" y="681265"/>
                    <a:pt x="4427366" y="577483"/>
                  </a:cubicBezTo>
                  <a:cubicBezTo>
                    <a:pt x="4463534" y="618213"/>
                    <a:pt x="4478345" y="663986"/>
                    <a:pt x="4485321" y="712926"/>
                  </a:cubicBezTo>
                  <a:cubicBezTo>
                    <a:pt x="4501902" y="829748"/>
                    <a:pt x="4477540" y="941687"/>
                    <a:pt x="4444162" y="1052606"/>
                  </a:cubicBezTo>
                  <a:cubicBezTo>
                    <a:pt x="4405257" y="1181825"/>
                    <a:pt x="4332062" y="1288451"/>
                    <a:pt x="4240998" y="1387404"/>
                  </a:cubicBezTo>
                  <a:cubicBezTo>
                    <a:pt x="4090369" y="1551020"/>
                    <a:pt x="3903196" y="1655069"/>
                    <a:pt x="3703627" y="1744309"/>
                  </a:cubicBezTo>
                  <a:cubicBezTo>
                    <a:pt x="3537865" y="1818416"/>
                    <a:pt x="3362766" y="1857589"/>
                    <a:pt x="3187667" y="1898534"/>
                  </a:cubicBezTo>
                  <a:cubicBezTo>
                    <a:pt x="3094188" y="1920428"/>
                    <a:pt x="3001513" y="1944951"/>
                    <a:pt x="2911200" y="1977954"/>
                  </a:cubicBezTo>
                  <a:cubicBezTo>
                    <a:pt x="2975755" y="1897568"/>
                    <a:pt x="3061722" y="1847823"/>
                    <a:pt x="3153269" y="1809456"/>
                  </a:cubicBezTo>
                  <a:cubicBezTo>
                    <a:pt x="3427911" y="1694403"/>
                    <a:pt x="3676420" y="1533954"/>
                    <a:pt x="3922567" y="1370017"/>
                  </a:cubicBezTo>
                  <a:cubicBezTo>
                    <a:pt x="4042448" y="1290169"/>
                    <a:pt x="4142582" y="1188049"/>
                    <a:pt x="4208103" y="1056577"/>
                  </a:cubicBezTo>
                  <a:cubicBezTo>
                    <a:pt x="4227099" y="1018424"/>
                    <a:pt x="4241856" y="978875"/>
                    <a:pt x="4253233" y="934818"/>
                  </a:cubicBezTo>
                  <a:cubicBezTo>
                    <a:pt x="4210142" y="948986"/>
                    <a:pt x="4178052" y="973992"/>
                    <a:pt x="4150148" y="1004042"/>
                  </a:cubicBezTo>
                  <a:cubicBezTo>
                    <a:pt x="4070514" y="1089741"/>
                    <a:pt x="3978483" y="1160200"/>
                    <a:pt x="3880604" y="1223145"/>
                  </a:cubicBezTo>
                  <a:cubicBezTo>
                    <a:pt x="3746717" y="1309271"/>
                    <a:pt x="3602045" y="1368945"/>
                    <a:pt x="3445781" y="1402160"/>
                  </a:cubicBezTo>
                  <a:cubicBezTo>
                    <a:pt x="3394909" y="1412946"/>
                    <a:pt x="3347257" y="1438008"/>
                    <a:pt x="3297137" y="1453407"/>
                  </a:cubicBezTo>
                  <a:cubicBezTo>
                    <a:pt x="3166524" y="1493601"/>
                    <a:pt x="3031457" y="1513885"/>
                    <a:pt x="2897677" y="1540018"/>
                  </a:cubicBezTo>
                  <a:cubicBezTo>
                    <a:pt x="2776079" y="1563737"/>
                    <a:pt x="2654642" y="1587992"/>
                    <a:pt x="2541093" y="1640419"/>
                  </a:cubicBezTo>
                  <a:cubicBezTo>
                    <a:pt x="2514960" y="1652493"/>
                    <a:pt x="2491080" y="1667519"/>
                    <a:pt x="2468328" y="1684960"/>
                  </a:cubicBezTo>
                  <a:cubicBezTo>
                    <a:pt x="2437258" y="1708785"/>
                    <a:pt x="2408066" y="1735508"/>
                    <a:pt x="2370180" y="1748924"/>
                  </a:cubicBezTo>
                  <a:cubicBezTo>
                    <a:pt x="2366263" y="1750319"/>
                    <a:pt x="2362023" y="1753324"/>
                    <a:pt x="2359877" y="1756760"/>
                  </a:cubicBezTo>
                  <a:cubicBezTo>
                    <a:pt x="2317269" y="1824857"/>
                    <a:pt x="2262856" y="1884582"/>
                    <a:pt x="2221215" y="1953483"/>
                  </a:cubicBezTo>
                  <a:cubicBezTo>
                    <a:pt x="2181451" y="2019327"/>
                    <a:pt x="2164494" y="2091287"/>
                    <a:pt x="2157196" y="2166468"/>
                  </a:cubicBezTo>
                  <a:cubicBezTo>
                    <a:pt x="2149039" y="2250288"/>
                    <a:pt x="2147429" y="2333841"/>
                    <a:pt x="2161274" y="2417445"/>
                  </a:cubicBezTo>
                  <a:cubicBezTo>
                    <a:pt x="2166050" y="2446315"/>
                    <a:pt x="2178124" y="2471643"/>
                    <a:pt x="2190466" y="2497295"/>
                  </a:cubicBezTo>
                  <a:cubicBezTo>
                    <a:pt x="2199159" y="2515378"/>
                    <a:pt x="2208389" y="2536307"/>
                    <a:pt x="2192398" y="2552136"/>
                  </a:cubicBezTo>
                  <a:cubicBezTo>
                    <a:pt x="2176407" y="2567967"/>
                    <a:pt x="2156391" y="2553801"/>
                    <a:pt x="2141151" y="2545697"/>
                  </a:cubicBezTo>
                  <a:cubicBezTo>
                    <a:pt x="2086254" y="2516560"/>
                    <a:pt x="2061194" y="2463594"/>
                    <a:pt x="2039247" y="2409557"/>
                  </a:cubicBezTo>
                  <a:cubicBezTo>
                    <a:pt x="1992453" y="2294291"/>
                    <a:pt x="1989556" y="2177308"/>
                    <a:pt x="2028246" y="2059198"/>
                  </a:cubicBezTo>
                  <a:cubicBezTo>
                    <a:pt x="2050677" y="1990726"/>
                    <a:pt x="2072088" y="1921985"/>
                    <a:pt x="2093606" y="1853243"/>
                  </a:cubicBezTo>
                  <a:cubicBezTo>
                    <a:pt x="2122315" y="1761642"/>
                    <a:pt x="2184885" y="1691291"/>
                    <a:pt x="2248797" y="1622067"/>
                  </a:cubicBezTo>
                  <a:cubicBezTo>
                    <a:pt x="2309757" y="1556063"/>
                    <a:pt x="2379625" y="1505835"/>
                    <a:pt x="2464303" y="1472942"/>
                  </a:cubicBezTo>
                  <a:cubicBezTo>
                    <a:pt x="2560627" y="1435538"/>
                    <a:pt x="2647398" y="1377262"/>
                    <a:pt x="2742594" y="1336854"/>
                  </a:cubicBezTo>
                  <a:cubicBezTo>
                    <a:pt x="2861938" y="1286198"/>
                    <a:pt x="2988366" y="1258346"/>
                    <a:pt x="3112862" y="1224057"/>
                  </a:cubicBezTo>
                  <a:cubicBezTo>
                    <a:pt x="3297405" y="1173131"/>
                    <a:pt x="3482593" y="1124944"/>
                    <a:pt x="3660590" y="1052983"/>
                  </a:cubicBezTo>
                  <a:cubicBezTo>
                    <a:pt x="3774568" y="1006887"/>
                    <a:pt x="3876955" y="944210"/>
                    <a:pt x="3965175" y="858457"/>
                  </a:cubicBezTo>
                  <a:cubicBezTo>
                    <a:pt x="4010680" y="814240"/>
                    <a:pt x="4056615" y="770452"/>
                    <a:pt x="4103033" y="727200"/>
                  </a:cubicBezTo>
                  <a:cubicBezTo>
                    <a:pt x="4116609" y="714536"/>
                    <a:pt x="4124068" y="698652"/>
                    <a:pt x="4132547" y="683090"/>
                  </a:cubicBezTo>
                  <a:cubicBezTo>
                    <a:pt x="4184492" y="587733"/>
                    <a:pt x="4224255" y="488404"/>
                    <a:pt x="4234612" y="378987"/>
                  </a:cubicBezTo>
                  <a:cubicBezTo>
                    <a:pt x="4247974" y="238339"/>
                    <a:pt x="4224362" y="109014"/>
                    <a:pt x="4118058" y="1261"/>
                  </a:cubicBezTo>
                  <a:close/>
                </a:path>
              </a:pathLst>
            </a:custGeom>
            <a:solidFill>
              <a:srgbClr val="FEFEFE"/>
            </a:solidFill>
            <a:ln w="53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8">
            <a:extLst>
              <a:ext uri="{FF2B5EF4-FFF2-40B4-BE49-F238E27FC236}">
                <a16:creationId xmlns:a16="http://schemas.microsoft.com/office/drawing/2014/main" id="{9BD73315-C1F0-499D-A691-2C1CCDC92A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248579"/>
              </p:ext>
            </p:extLst>
          </p:nvPr>
        </p:nvGraphicFramePr>
        <p:xfrm>
          <a:off x="3585266" y="1874818"/>
          <a:ext cx="2332304" cy="41840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76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40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02</a:t>
                      </a:r>
                      <a:endParaRPr lang="ko-KR" altLang="en-US" sz="3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40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72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PowerPoint Presentation 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60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3223">
                <a:tc>
                  <a:txBody>
                    <a:bodyPr/>
                    <a:lstStyle/>
                    <a:p>
                      <a:pPr algn="l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89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I hope and I believe that this Template will your Time, Money and Reputation. 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64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Easy to change colors, photos and Text.</a:t>
                      </a: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Block Arc 14">
            <a:extLst>
              <a:ext uri="{FF2B5EF4-FFF2-40B4-BE49-F238E27FC236}">
                <a16:creationId xmlns:a16="http://schemas.microsoft.com/office/drawing/2014/main" id="{4E52ECAD-B870-4F19-B58A-8E530154A48E}"/>
              </a:ext>
            </a:extLst>
          </p:cNvPr>
          <p:cNvSpPr>
            <a:spLocks noChangeAspect="1"/>
          </p:cNvSpPr>
          <p:nvPr/>
        </p:nvSpPr>
        <p:spPr>
          <a:xfrm rot="2700000">
            <a:off x="4607432" y="1557492"/>
            <a:ext cx="287972" cy="836332"/>
          </a:xfrm>
          <a:custGeom>
            <a:avLst/>
            <a:gdLst/>
            <a:ahLst/>
            <a:cxnLst/>
            <a:rect l="l" t="t" r="r" b="b"/>
            <a:pathLst>
              <a:path w="287972" h="836332">
                <a:moveTo>
                  <a:pt x="30729" y="55075"/>
                </a:moveTo>
                <a:cubicBezTo>
                  <a:pt x="42478" y="40106"/>
                  <a:pt x="57261" y="27376"/>
                  <a:pt x="74493" y="17880"/>
                </a:cubicBezTo>
                <a:cubicBezTo>
                  <a:pt x="97470" y="5219"/>
                  <a:pt x="122980" y="-693"/>
                  <a:pt x="148292" y="64"/>
                </a:cubicBezTo>
                <a:cubicBezTo>
                  <a:pt x="173603" y="822"/>
                  <a:pt x="198714" y="8247"/>
                  <a:pt x="220893" y="22259"/>
                </a:cubicBezTo>
                <a:cubicBezTo>
                  <a:pt x="261840" y="48130"/>
                  <a:pt x="286805" y="92672"/>
                  <a:pt x="287621" y="140576"/>
                </a:cubicBezTo>
                <a:lnTo>
                  <a:pt x="287972" y="140576"/>
                </a:lnTo>
                <a:lnTo>
                  <a:pt x="287972" y="752171"/>
                </a:lnTo>
                <a:lnTo>
                  <a:pt x="287091" y="752171"/>
                </a:lnTo>
                <a:cubicBezTo>
                  <a:pt x="287327" y="779980"/>
                  <a:pt x="272899" y="806109"/>
                  <a:pt x="248733" y="821844"/>
                </a:cubicBezTo>
                <a:cubicBezTo>
                  <a:pt x="221789" y="839389"/>
                  <a:pt x="187151" y="841125"/>
                  <a:pt x="158504" y="826368"/>
                </a:cubicBezTo>
                <a:cubicBezTo>
                  <a:pt x="134819" y="814168"/>
                  <a:pt x="118430" y="792350"/>
                  <a:pt x="116163" y="766892"/>
                </a:cubicBezTo>
                <a:lnTo>
                  <a:pt x="111480" y="734732"/>
                </a:lnTo>
                <a:lnTo>
                  <a:pt x="111480" y="300602"/>
                </a:lnTo>
                <a:cubicBezTo>
                  <a:pt x="111480" y="292074"/>
                  <a:pt x="114937" y="284352"/>
                  <a:pt x="120526" y="278763"/>
                </a:cubicBezTo>
                <a:cubicBezTo>
                  <a:pt x="126115" y="273174"/>
                  <a:pt x="133837" y="269717"/>
                  <a:pt x="142365" y="269717"/>
                </a:cubicBezTo>
                <a:cubicBezTo>
                  <a:pt x="159423" y="269717"/>
                  <a:pt x="173251" y="283545"/>
                  <a:pt x="173251" y="300602"/>
                </a:cubicBezTo>
                <a:lnTo>
                  <a:pt x="173251" y="751930"/>
                </a:lnTo>
                <a:cubicBezTo>
                  <a:pt x="173648" y="760601"/>
                  <a:pt x="179233" y="768379"/>
                  <a:pt x="187804" y="772291"/>
                </a:cubicBezTo>
                <a:cubicBezTo>
                  <a:pt x="196159" y="776105"/>
                  <a:pt x="206075" y="775650"/>
                  <a:pt x="213975" y="771093"/>
                </a:cubicBezTo>
                <a:cubicBezTo>
                  <a:pt x="221241" y="766901"/>
                  <a:pt x="225775" y="759840"/>
                  <a:pt x="226208" y="752171"/>
                </a:cubicBezTo>
                <a:lnTo>
                  <a:pt x="226201" y="752171"/>
                </a:lnTo>
                <a:lnTo>
                  <a:pt x="226201" y="148909"/>
                </a:lnTo>
                <a:lnTo>
                  <a:pt x="225816" y="148886"/>
                </a:lnTo>
                <a:cubicBezTo>
                  <a:pt x="227602" y="119067"/>
                  <a:pt x="213026" y="90638"/>
                  <a:pt x="187772" y="74682"/>
                </a:cubicBezTo>
                <a:cubicBezTo>
                  <a:pt x="162518" y="58727"/>
                  <a:pt x="130584" y="57771"/>
                  <a:pt x="104421" y="72189"/>
                </a:cubicBezTo>
                <a:cubicBezTo>
                  <a:pt x="78258" y="86606"/>
                  <a:pt x="62009" y="114114"/>
                  <a:pt x="62009" y="143986"/>
                </a:cubicBezTo>
                <a:lnTo>
                  <a:pt x="61771" y="143986"/>
                </a:lnTo>
                <a:lnTo>
                  <a:pt x="61771" y="393381"/>
                </a:lnTo>
                <a:lnTo>
                  <a:pt x="58623" y="371761"/>
                </a:lnTo>
                <a:lnTo>
                  <a:pt x="0" y="450367"/>
                </a:lnTo>
                <a:lnTo>
                  <a:pt x="0" y="132171"/>
                </a:lnTo>
                <a:lnTo>
                  <a:pt x="999" y="132171"/>
                </a:lnTo>
                <a:cubicBezTo>
                  <a:pt x="2830" y="103721"/>
                  <a:pt x="13525" y="76996"/>
                  <a:pt x="30729" y="5507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aphicFrame>
        <p:nvGraphicFramePr>
          <p:cNvPr id="5" name="Table 14">
            <a:extLst>
              <a:ext uri="{FF2B5EF4-FFF2-40B4-BE49-F238E27FC236}">
                <a16:creationId xmlns:a16="http://schemas.microsoft.com/office/drawing/2014/main" id="{D0C134F0-274D-436D-9086-F114EC6628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963772"/>
              </p:ext>
            </p:extLst>
          </p:nvPr>
        </p:nvGraphicFramePr>
        <p:xfrm>
          <a:off x="6266292" y="1874818"/>
          <a:ext cx="2332304" cy="41840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76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40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03</a:t>
                      </a:r>
                      <a:endParaRPr lang="ko-KR" altLang="en-US" sz="3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40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72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PowerPoint Presentation 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60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3223">
                <a:tc>
                  <a:txBody>
                    <a:bodyPr/>
                    <a:lstStyle/>
                    <a:p>
                      <a:pPr algn="l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89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I hope and I believe that this Template will your Time, Money and Reputation. 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64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Easy to change colors, photos and Text.</a:t>
                      </a: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6" name="Table 15">
            <a:extLst>
              <a:ext uri="{FF2B5EF4-FFF2-40B4-BE49-F238E27FC236}">
                <a16:creationId xmlns:a16="http://schemas.microsoft.com/office/drawing/2014/main" id="{4AF0FA64-3CE7-4127-9548-8D38C9AB95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4387353"/>
              </p:ext>
            </p:extLst>
          </p:nvPr>
        </p:nvGraphicFramePr>
        <p:xfrm>
          <a:off x="8947319" y="1874818"/>
          <a:ext cx="2332304" cy="41840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76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40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04</a:t>
                      </a:r>
                      <a:endParaRPr lang="ko-KR" altLang="en-US" sz="3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40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72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PowerPoint Presentation 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60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3223">
                <a:tc>
                  <a:txBody>
                    <a:bodyPr/>
                    <a:lstStyle/>
                    <a:p>
                      <a:pPr algn="l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89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I hope and I believe that this Template will your Time, Money and Reputation. 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64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Easy to change colors, photos and Text.</a:t>
                      </a: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Block Arc 14">
            <a:extLst>
              <a:ext uri="{FF2B5EF4-FFF2-40B4-BE49-F238E27FC236}">
                <a16:creationId xmlns:a16="http://schemas.microsoft.com/office/drawing/2014/main" id="{5E97B49D-D7D3-4ECD-90DB-9629CB95480A}"/>
              </a:ext>
            </a:extLst>
          </p:cNvPr>
          <p:cNvSpPr>
            <a:spLocks noChangeAspect="1"/>
          </p:cNvSpPr>
          <p:nvPr/>
        </p:nvSpPr>
        <p:spPr>
          <a:xfrm rot="2700000">
            <a:off x="7288458" y="1557491"/>
            <a:ext cx="287972" cy="836332"/>
          </a:xfrm>
          <a:custGeom>
            <a:avLst/>
            <a:gdLst/>
            <a:ahLst/>
            <a:cxnLst/>
            <a:rect l="l" t="t" r="r" b="b"/>
            <a:pathLst>
              <a:path w="287972" h="836332">
                <a:moveTo>
                  <a:pt x="30729" y="55075"/>
                </a:moveTo>
                <a:cubicBezTo>
                  <a:pt x="42478" y="40106"/>
                  <a:pt x="57261" y="27376"/>
                  <a:pt x="74493" y="17880"/>
                </a:cubicBezTo>
                <a:cubicBezTo>
                  <a:pt x="97470" y="5219"/>
                  <a:pt x="122980" y="-693"/>
                  <a:pt x="148292" y="64"/>
                </a:cubicBezTo>
                <a:cubicBezTo>
                  <a:pt x="173603" y="822"/>
                  <a:pt x="198714" y="8247"/>
                  <a:pt x="220893" y="22259"/>
                </a:cubicBezTo>
                <a:cubicBezTo>
                  <a:pt x="261840" y="48130"/>
                  <a:pt x="286805" y="92672"/>
                  <a:pt x="287621" y="140576"/>
                </a:cubicBezTo>
                <a:lnTo>
                  <a:pt x="287972" y="140576"/>
                </a:lnTo>
                <a:lnTo>
                  <a:pt x="287972" y="752171"/>
                </a:lnTo>
                <a:lnTo>
                  <a:pt x="287091" y="752171"/>
                </a:lnTo>
                <a:cubicBezTo>
                  <a:pt x="287327" y="779980"/>
                  <a:pt x="272899" y="806109"/>
                  <a:pt x="248733" y="821844"/>
                </a:cubicBezTo>
                <a:cubicBezTo>
                  <a:pt x="221789" y="839389"/>
                  <a:pt x="187151" y="841125"/>
                  <a:pt x="158504" y="826368"/>
                </a:cubicBezTo>
                <a:cubicBezTo>
                  <a:pt x="134819" y="814168"/>
                  <a:pt x="118430" y="792350"/>
                  <a:pt x="116163" y="766892"/>
                </a:cubicBezTo>
                <a:lnTo>
                  <a:pt x="111480" y="734732"/>
                </a:lnTo>
                <a:lnTo>
                  <a:pt x="111480" y="300602"/>
                </a:lnTo>
                <a:cubicBezTo>
                  <a:pt x="111480" y="292074"/>
                  <a:pt x="114937" y="284352"/>
                  <a:pt x="120526" y="278763"/>
                </a:cubicBezTo>
                <a:cubicBezTo>
                  <a:pt x="126115" y="273174"/>
                  <a:pt x="133837" y="269717"/>
                  <a:pt x="142365" y="269717"/>
                </a:cubicBezTo>
                <a:cubicBezTo>
                  <a:pt x="159423" y="269717"/>
                  <a:pt x="173251" y="283545"/>
                  <a:pt x="173251" y="300602"/>
                </a:cubicBezTo>
                <a:lnTo>
                  <a:pt x="173251" y="751930"/>
                </a:lnTo>
                <a:cubicBezTo>
                  <a:pt x="173648" y="760601"/>
                  <a:pt x="179233" y="768379"/>
                  <a:pt x="187804" y="772291"/>
                </a:cubicBezTo>
                <a:cubicBezTo>
                  <a:pt x="196159" y="776105"/>
                  <a:pt x="206075" y="775650"/>
                  <a:pt x="213975" y="771093"/>
                </a:cubicBezTo>
                <a:cubicBezTo>
                  <a:pt x="221241" y="766901"/>
                  <a:pt x="225775" y="759840"/>
                  <a:pt x="226208" y="752171"/>
                </a:cubicBezTo>
                <a:lnTo>
                  <a:pt x="226201" y="752171"/>
                </a:lnTo>
                <a:lnTo>
                  <a:pt x="226201" y="148909"/>
                </a:lnTo>
                <a:lnTo>
                  <a:pt x="225816" y="148886"/>
                </a:lnTo>
                <a:cubicBezTo>
                  <a:pt x="227602" y="119067"/>
                  <a:pt x="213026" y="90638"/>
                  <a:pt x="187772" y="74682"/>
                </a:cubicBezTo>
                <a:cubicBezTo>
                  <a:pt x="162518" y="58727"/>
                  <a:pt x="130584" y="57771"/>
                  <a:pt x="104421" y="72189"/>
                </a:cubicBezTo>
                <a:cubicBezTo>
                  <a:pt x="78258" y="86606"/>
                  <a:pt x="62009" y="114114"/>
                  <a:pt x="62009" y="143986"/>
                </a:cubicBezTo>
                <a:lnTo>
                  <a:pt x="61771" y="143986"/>
                </a:lnTo>
                <a:lnTo>
                  <a:pt x="61771" y="393381"/>
                </a:lnTo>
                <a:lnTo>
                  <a:pt x="58623" y="371761"/>
                </a:lnTo>
                <a:lnTo>
                  <a:pt x="0" y="450367"/>
                </a:lnTo>
                <a:lnTo>
                  <a:pt x="0" y="132171"/>
                </a:lnTo>
                <a:lnTo>
                  <a:pt x="999" y="132171"/>
                </a:lnTo>
                <a:cubicBezTo>
                  <a:pt x="2830" y="103721"/>
                  <a:pt x="13525" y="76996"/>
                  <a:pt x="30729" y="5507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" name="Block Arc 14">
            <a:extLst>
              <a:ext uri="{FF2B5EF4-FFF2-40B4-BE49-F238E27FC236}">
                <a16:creationId xmlns:a16="http://schemas.microsoft.com/office/drawing/2014/main" id="{C4B76B4E-B552-41B6-8F89-8A0FC47CE2CF}"/>
              </a:ext>
            </a:extLst>
          </p:cNvPr>
          <p:cNvSpPr>
            <a:spLocks noChangeAspect="1"/>
          </p:cNvSpPr>
          <p:nvPr/>
        </p:nvSpPr>
        <p:spPr>
          <a:xfrm rot="2700000">
            <a:off x="9969485" y="1557490"/>
            <a:ext cx="287972" cy="836332"/>
          </a:xfrm>
          <a:custGeom>
            <a:avLst/>
            <a:gdLst/>
            <a:ahLst/>
            <a:cxnLst/>
            <a:rect l="l" t="t" r="r" b="b"/>
            <a:pathLst>
              <a:path w="287972" h="836332">
                <a:moveTo>
                  <a:pt x="30729" y="55075"/>
                </a:moveTo>
                <a:cubicBezTo>
                  <a:pt x="42478" y="40106"/>
                  <a:pt x="57261" y="27376"/>
                  <a:pt x="74493" y="17880"/>
                </a:cubicBezTo>
                <a:cubicBezTo>
                  <a:pt x="97470" y="5219"/>
                  <a:pt x="122980" y="-693"/>
                  <a:pt x="148292" y="64"/>
                </a:cubicBezTo>
                <a:cubicBezTo>
                  <a:pt x="173603" y="822"/>
                  <a:pt x="198714" y="8247"/>
                  <a:pt x="220893" y="22259"/>
                </a:cubicBezTo>
                <a:cubicBezTo>
                  <a:pt x="261840" y="48130"/>
                  <a:pt x="286805" y="92672"/>
                  <a:pt x="287621" y="140576"/>
                </a:cubicBezTo>
                <a:lnTo>
                  <a:pt x="287972" y="140576"/>
                </a:lnTo>
                <a:lnTo>
                  <a:pt x="287972" y="752171"/>
                </a:lnTo>
                <a:lnTo>
                  <a:pt x="287091" y="752171"/>
                </a:lnTo>
                <a:cubicBezTo>
                  <a:pt x="287327" y="779980"/>
                  <a:pt x="272899" y="806109"/>
                  <a:pt x="248733" y="821844"/>
                </a:cubicBezTo>
                <a:cubicBezTo>
                  <a:pt x="221789" y="839389"/>
                  <a:pt x="187151" y="841125"/>
                  <a:pt x="158504" y="826368"/>
                </a:cubicBezTo>
                <a:cubicBezTo>
                  <a:pt x="134819" y="814168"/>
                  <a:pt x="118430" y="792350"/>
                  <a:pt x="116163" y="766892"/>
                </a:cubicBezTo>
                <a:lnTo>
                  <a:pt x="111480" y="734732"/>
                </a:lnTo>
                <a:lnTo>
                  <a:pt x="111480" y="300602"/>
                </a:lnTo>
                <a:cubicBezTo>
                  <a:pt x="111480" y="292074"/>
                  <a:pt x="114937" y="284352"/>
                  <a:pt x="120526" y="278763"/>
                </a:cubicBezTo>
                <a:cubicBezTo>
                  <a:pt x="126115" y="273174"/>
                  <a:pt x="133837" y="269717"/>
                  <a:pt x="142365" y="269717"/>
                </a:cubicBezTo>
                <a:cubicBezTo>
                  <a:pt x="159423" y="269717"/>
                  <a:pt x="173251" y="283545"/>
                  <a:pt x="173251" y="300602"/>
                </a:cubicBezTo>
                <a:lnTo>
                  <a:pt x="173251" y="751930"/>
                </a:lnTo>
                <a:cubicBezTo>
                  <a:pt x="173648" y="760601"/>
                  <a:pt x="179233" y="768379"/>
                  <a:pt x="187804" y="772291"/>
                </a:cubicBezTo>
                <a:cubicBezTo>
                  <a:pt x="196159" y="776105"/>
                  <a:pt x="206075" y="775650"/>
                  <a:pt x="213975" y="771093"/>
                </a:cubicBezTo>
                <a:cubicBezTo>
                  <a:pt x="221241" y="766901"/>
                  <a:pt x="225775" y="759840"/>
                  <a:pt x="226208" y="752171"/>
                </a:cubicBezTo>
                <a:lnTo>
                  <a:pt x="226201" y="752171"/>
                </a:lnTo>
                <a:lnTo>
                  <a:pt x="226201" y="148909"/>
                </a:lnTo>
                <a:lnTo>
                  <a:pt x="225816" y="148886"/>
                </a:lnTo>
                <a:cubicBezTo>
                  <a:pt x="227602" y="119067"/>
                  <a:pt x="213026" y="90638"/>
                  <a:pt x="187772" y="74682"/>
                </a:cubicBezTo>
                <a:cubicBezTo>
                  <a:pt x="162518" y="58727"/>
                  <a:pt x="130584" y="57771"/>
                  <a:pt x="104421" y="72189"/>
                </a:cubicBezTo>
                <a:cubicBezTo>
                  <a:pt x="78258" y="86606"/>
                  <a:pt x="62009" y="114114"/>
                  <a:pt x="62009" y="143986"/>
                </a:cubicBezTo>
                <a:lnTo>
                  <a:pt x="61771" y="143986"/>
                </a:lnTo>
                <a:lnTo>
                  <a:pt x="61771" y="393381"/>
                </a:lnTo>
                <a:lnTo>
                  <a:pt x="58623" y="371761"/>
                </a:lnTo>
                <a:lnTo>
                  <a:pt x="0" y="450367"/>
                </a:lnTo>
                <a:lnTo>
                  <a:pt x="0" y="132171"/>
                </a:lnTo>
                <a:lnTo>
                  <a:pt x="999" y="132171"/>
                </a:lnTo>
                <a:cubicBezTo>
                  <a:pt x="2830" y="103721"/>
                  <a:pt x="13525" y="76996"/>
                  <a:pt x="30729" y="5507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DDDBC8F-C8F1-499A-A77A-6DD97AE7A2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5150021"/>
              </p:ext>
            </p:extLst>
          </p:nvPr>
        </p:nvGraphicFramePr>
        <p:xfrm>
          <a:off x="904240" y="1874818"/>
          <a:ext cx="2332304" cy="41840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76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40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01</a:t>
                      </a:r>
                      <a:endParaRPr lang="ko-KR" altLang="en-US" sz="3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40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72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PowerPoint Presentation 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60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3223">
                <a:tc>
                  <a:txBody>
                    <a:bodyPr/>
                    <a:lstStyle/>
                    <a:p>
                      <a:pPr algn="l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89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I hope and I believe that this Template will your Time, Money and Reputation. 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64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Easy to change colors, photos and Text.</a:t>
                      </a: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Block Arc 14">
            <a:extLst>
              <a:ext uri="{FF2B5EF4-FFF2-40B4-BE49-F238E27FC236}">
                <a16:creationId xmlns:a16="http://schemas.microsoft.com/office/drawing/2014/main" id="{552E804E-534B-4BFB-8205-897D5A4717CE}"/>
              </a:ext>
            </a:extLst>
          </p:cNvPr>
          <p:cNvSpPr>
            <a:spLocks noChangeAspect="1"/>
          </p:cNvSpPr>
          <p:nvPr/>
        </p:nvSpPr>
        <p:spPr>
          <a:xfrm rot="2700000">
            <a:off x="1926406" y="1561916"/>
            <a:ext cx="287972" cy="836332"/>
          </a:xfrm>
          <a:custGeom>
            <a:avLst/>
            <a:gdLst/>
            <a:ahLst/>
            <a:cxnLst/>
            <a:rect l="l" t="t" r="r" b="b"/>
            <a:pathLst>
              <a:path w="287972" h="836332">
                <a:moveTo>
                  <a:pt x="30729" y="55075"/>
                </a:moveTo>
                <a:cubicBezTo>
                  <a:pt x="42478" y="40106"/>
                  <a:pt x="57261" y="27376"/>
                  <a:pt x="74493" y="17880"/>
                </a:cubicBezTo>
                <a:cubicBezTo>
                  <a:pt x="97470" y="5219"/>
                  <a:pt x="122980" y="-693"/>
                  <a:pt x="148292" y="64"/>
                </a:cubicBezTo>
                <a:cubicBezTo>
                  <a:pt x="173603" y="822"/>
                  <a:pt x="198714" y="8247"/>
                  <a:pt x="220893" y="22259"/>
                </a:cubicBezTo>
                <a:cubicBezTo>
                  <a:pt x="261840" y="48130"/>
                  <a:pt x="286805" y="92672"/>
                  <a:pt x="287621" y="140576"/>
                </a:cubicBezTo>
                <a:lnTo>
                  <a:pt x="287972" y="140576"/>
                </a:lnTo>
                <a:lnTo>
                  <a:pt x="287972" y="752171"/>
                </a:lnTo>
                <a:lnTo>
                  <a:pt x="287091" y="752171"/>
                </a:lnTo>
                <a:cubicBezTo>
                  <a:pt x="287327" y="779980"/>
                  <a:pt x="272899" y="806109"/>
                  <a:pt x="248733" y="821844"/>
                </a:cubicBezTo>
                <a:cubicBezTo>
                  <a:pt x="221789" y="839389"/>
                  <a:pt x="187151" y="841125"/>
                  <a:pt x="158504" y="826368"/>
                </a:cubicBezTo>
                <a:cubicBezTo>
                  <a:pt x="134819" y="814168"/>
                  <a:pt x="118430" y="792350"/>
                  <a:pt x="116163" y="766892"/>
                </a:cubicBezTo>
                <a:lnTo>
                  <a:pt x="111480" y="734732"/>
                </a:lnTo>
                <a:lnTo>
                  <a:pt x="111480" y="300602"/>
                </a:lnTo>
                <a:cubicBezTo>
                  <a:pt x="111480" y="292074"/>
                  <a:pt x="114937" y="284352"/>
                  <a:pt x="120526" y="278763"/>
                </a:cubicBezTo>
                <a:cubicBezTo>
                  <a:pt x="126115" y="273174"/>
                  <a:pt x="133837" y="269717"/>
                  <a:pt x="142365" y="269717"/>
                </a:cubicBezTo>
                <a:cubicBezTo>
                  <a:pt x="159423" y="269717"/>
                  <a:pt x="173251" y="283545"/>
                  <a:pt x="173251" y="300602"/>
                </a:cubicBezTo>
                <a:lnTo>
                  <a:pt x="173251" y="751930"/>
                </a:lnTo>
                <a:cubicBezTo>
                  <a:pt x="173648" y="760601"/>
                  <a:pt x="179233" y="768379"/>
                  <a:pt x="187804" y="772291"/>
                </a:cubicBezTo>
                <a:cubicBezTo>
                  <a:pt x="196159" y="776105"/>
                  <a:pt x="206075" y="775650"/>
                  <a:pt x="213975" y="771093"/>
                </a:cubicBezTo>
                <a:cubicBezTo>
                  <a:pt x="221241" y="766901"/>
                  <a:pt x="225775" y="759840"/>
                  <a:pt x="226208" y="752171"/>
                </a:cubicBezTo>
                <a:lnTo>
                  <a:pt x="226201" y="752171"/>
                </a:lnTo>
                <a:lnTo>
                  <a:pt x="226201" y="148909"/>
                </a:lnTo>
                <a:lnTo>
                  <a:pt x="225816" y="148886"/>
                </a:lnTo>
                <a:cubicBezTo>
                  <a:pt x="227602" y="119067"/>
                  <a:pt x="213026" y="90638"/>
                  <a:pt x="187772" y="74682"/>
                </a:cubicBezTo>
                <a:cubicBezTo>
                  <a:pt x="162518" y="58727"/>
                  <a:pt x="130584" y="57771"/>
                  <a:pt x="104421" y="72189"/>
                </a:cubicBezTo>
                <a:cubicBezTo>
                  <a:pt x="78258" y="86606"/>
                  <a:pt x="62009" y="114114"/>
                  <a:pt x="62009" y="143986"/>
                </a:cubicBezTo>
                <a:lnTo>
                  <a:pt x="61771" y="143986"/>
                </a:lnTo>
                <a:lnTo>
                  <a:pt x="61771" y="393381"/>
                </a:lnTo>
                <a:lnTo>
                  <a:pt x="58623" y="371761"/>
                </a:lnTo>
                <a:lnTo>
                  <a:pt x="0" y="450367"/>
                </a:lnTo>
                <a:lnTo>
                  <a:pt x="0" y="132171"/>
                </a:lnTo>
                <a:lnTo>
                  <a:pt x="999" y="132171"/>
                </a:lnTo>
                <a:cubicBezTo>
                  <a:pt x="2830" y="103721"/>
                  <a:pt x="13525" y="76996"/>
                  <a:pt x="30729" y="5507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A848A29-F8D7-4DC4-8FC3-738FFFCD9C52}"/>
              </a:ext>
            </a:extLst>
          </p:cNvPr>
          <p:cNvSpPr txBox="1"/>
          <p:nvPr/>
        </p:nvSpPr>
        <p:spPr>
          <a:xfrm>
            <a:off x="6421716" y="399179"/>
            <a:ext cx="4203529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5400" b="1" dirty="0">
                <a:solidFill>
                  <a:schemeClr val="accent4"/>
                </a:solidFill>
                <a:cs typeface="Arial" pitchFamily="34" charset="0"/>
              </a:rPr>
              <a:t>AWESOME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B94A36-CAFC-4FFA-BDC7-B20944F55583}"/>
              </a:ext>
            </a:extLst>
          </p:cNvPr>
          <p:cNvSpPr txBox="1"/>
          <p:nvPr/>
        </p:nvSpPr>
        <p:spPr>
          <a:xfrm>
            <a:off x="7209987" y="1322509"/>
            <a:ext cx="4526732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44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4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6" name="Group 1">
            <a:extLst>
              <a:ext uri="{FF2B5EF4-FFF2-40B4-BE49-F238E27FC236}">
                <a16:creationId xmlns:a16="http://schemas.microsoft.com/office/drawing/2014/main" id="{1A2D1C75-10A1-4A75-8C65-46D4A153A677}"/>
              </a:ext>
            </a:extLst>
          </p:cNvPr>
          <p:cNvGrpSpPr/>
          <p:nvPr/>
        </p:nvGrpSpPr>
        <p:grpSpPr>
          <a:xfrm>
            <a:off x="8657138" y="2451475"/>
            <a:ext cx="3051556" cy="3868988"/>
            <a:chOff x="2165347" y="1624973"/>
            <a:chExt cx="3051556" cy="386898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682D84D-19B6-49DD-844D-A4C496C43C59}"/>
                </a:ext>
              </a:extLst>
            </p:cNvPr>
            <p:cNvSpPr txBox="1"/>
            <p:nvPr userDrawn="1"/>
          </p:nvSpPr>
          <p:spPr>
            <a:xfrm>
              <a:off x="2165347" y="1789752"/>
              <a:ext cx="2524104" cy="35394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8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28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" name="자유형: 도형 14">
              <a:extLst>
                <a:ext uri="{FF2B5EF4-FFF2-40B4-BE49-F238E27FC236}">
                  <a16:creationId xmlns:a16="http://schemas.microsoft.com/office/drawing/2014/main" id="{B0B101DC-3611-4132-9CCC-9277B4635785}"/>
                </a:ext>
              </a:extLst>
            </p:cNvPr>
            <p:cNvSpPr/>
            <p:nvPr userDrawn="1"/>
          </p:nvSpPr>
          <p:spPr>
            <a:xfrm rot="10800000">
              <a:off x="4689451" y="5006141"/>
              <a:ext cx="527452" cy="487820"/>
            </a:xfrm>
            <a:custGeom>
              <a:avLst/>
              <a:gdLst/>
              <a:ahLst/>
              <a:cxnLst/>
              <a:rect l="l" t="t" r="r" b="b"/>
              <a:pathLst>
                <a:path w="282415" h="261194">
                  <a:moveTo>
                    <a:pt x="258472" y="0"/>
                  </a:moveTo>
                  <a:lnTo>
                    <a:pt x="282415" y="38091"/>
                  </a:lnTo>
                  <a:cubicBezTo>
                    <a:pt x="262463" y="46435"/>
                    <a:pt x="247771" y="58859"/>
                    <a:pt x="238339" y="75365"/>
                  </a:cubicBezTo>
                  <a:cubicBezTo>
                    <a:pt x="228907" y="91871"/>
                    <a:pt x="223647" y="115905"/>
                    <a:pt x="222558" y="147466"/>
                  </a:cubicBezTo>
                  <a:lnTo>
                    <a:pt x="273709" y="147466"/>
                  </a:lnTo>
                  <a:lnTo>
                    <a:pt x="273709" y="261194"/>
                  </a:lnTo>
                  <a:lnTo>
                    <a:pt x="168687" y="261194"/>
                  </a:lnTo>
                  <a:lnTo>
                    <a:pt x="168687" y="171408"/>
                  </a:lnTo>
                  <a:cubicBezTo>
                    <a:pt x="168687" y="122797"/>
                    <a:pt x="174491" y="87609"/>
                    <a:pt x="186100" y="65843"/>
                  </a:cubicBezTo>
                  <a:cubicBezTo>
                    <a:pt x="201336" y="36821"/>
                    <a:pt x="225460" y="14874"/>
                    <a:pt x="258472" y="0"/>
                  </a:cubicBezTo>
                  <a:close/>
                  <a:moveTo>
                    <a:pt x="89785" y="0"/>
                  </a:moveTo>
                  <a:lnTo>
                    <a:pt x="113728" y="38091"/>
                  </a:lnTo>
                  <a:cubicBezTo>
                    <a:pt x="93775" y="46435"/>
                    <a:pt x="79083" y="58859"/>
                    <a:pt x="69651" y="75365"/>
                  </a:cubicBezTo>
                  <a:cubicBezTo>
                    <a:pt x="60219" y="91871"/>
                    <a:pt x="54959" y="115905"/>
                    <a:pt x="53871" y="147466"/>
                  </a:cubicBezTo>
                  <a:lnTo>
                    <a:pt x="105021" y="147466"/>
                  </a:lnTo>
                  <a:lnTo>
                    <a:pt x="105021" y="261194"/>
                  </a:lnTo>
                  <a:lnTo>
                    <a:pt x="0" y="261194"/>
                  </a:lnTo>
                  <a:lnTo>
                    <a:pt x="0" y="171408"/>
                  </a:lnTo>
                  <a:cubicBezTo>
                    <a:pt x="0" y="122797"/>
                    <a:pt x="5804" y="87609"/>
                    <a:pt x="17413" y="65843"/>
                  </a:cubicBezTo>
                  <a:cubicBezTo>
                    <a:pt x="32649" y="36821"/>
                    <a:pt x="56773" y="14874"/>
                    <a:pt x="8978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9" name="Freeform: Shape 4">
              <a:extLst>
                <a:ext uri="{FF2B5EF4-FFF2-40B4-BE49-F238E27FC236}">
                  <a16:creationId xmlns:a16="http://schemas.microsoft.com/office/drawing/2014/main" id="{5CDB7500-97ED-4A1B-8CAB-291D96E681FB}"/>
                </a:ext>
              </a:extLst>
            </p:cNvPr>
            <p:cNvSpPr/>
            <p:nvPr userDrawn="1"/>
          </p:nvSpPr>
          <p:spPr>
            <a:xfrm>
              <a:off x="2270130" y="1624973"/>
              <a:ext cx="527452" cy="487820"/>
            </a:xfrm>
            <a:custGeom>
              <a:avLst/>
              <a:gdLst>
                <a:gd name="connsiteX0" fmla="*/ 278634 w 304444"/>
                <a:gd name="connsiteY0" fmla="*/ 0 h 281568"/>
                <a:gd name="connsiteX1" fmla="*/ 304444 w 304444"/>
                <a:gd name="connsiteY1" fmla="*/ 41062 h 281568"/>
                <a:gd name="connsiteX2" fmla="*/ 256930 w 304444"/>
                <a:gd name="connsiteY2" fmla="*/ 81244 h 281568"/>
                <a:gd name="connsiteX3" fmla="*/ 239918 w 304444"/>
                <a:gd name="connsiteY3" fmla="*/ 158969 h 281568"/>
                <a:gd name="connsiteX4" fmla="*/ 295059 w 304444"/>
                <a:gd name="connsiteY4" fmla="*/ 158969 h 281568"/>
                <a:gd name="connsiteX5" fmla="*/ 295059 w 304444"/>
                <a:gd name="connsiteY5" fmla="*/ 281568 h 281568"/>
                <a:gd name="connsiteX6" fmla="*/ 181845 w 304444"/>
                <a:gd name="connsiteY6" fmla="*/ 281568 h 281568"/>
                <a:gd name="connsiteX7" fmla="*/ 181845 w 304444"/>
                <a:gd name="connsiteY7" fmla="*/ 184778 h 281568"/>
                <a:gd name="connsiteX8" fmla="*/ 200616 w 304444"/>
                <a:gd name="connsiteY8" fmla="*/ 70979 h 281568"/>
                <a:gd name="connsiteX9" fmla="*/ 278634 w 304444"/>
                <a:gd name="connsiteY9" fmla="*/ 0 h 281568"/>
                <a:gd name="connsiteX10" fmla="*/ 96789 w 304444"/>
                <a:gd name="connsiteY10" fmla="*/ 0 h 281568"/>
                <a:gd name="connsiteX11" fmla="*/ 122599 w 304444"/>
                <a:gd name="connsiteY11" fmla="*/ 41062 h 281568"/>
                <a:gd name="connsiteX12" fmla="*/ 75084 w 304444"/>
                <a:gd name="connsiteY12" fmla="*/ 81244 h 281568"/>
                <a:gd name="connsiteX13" fmla="*/ 58073 w 304444"/>
                <a:gd name="connsiteY13" fmla="*/ 158969 h 281568"/>
                <a:gd name="connsiteX14" fmla="*/ 113213 w 304444"/>
                <a:gd name="connsiteY14" fmla="*/ 158969 h 281568"/>
                <a:gd name="connsiteX15" fmla="*/ 113213 w 304444"/>
                <a:gd name="connsiteY15" fmla="*/ 281568 h 281568"/>
                <a:gd name="connsiteX16" fmla="*/ 0 w 304444"/>
                <a:gd name="connsiteY16" fmla="*/ 281568 h 281568"/>
                <a:gd name="connsiteX17" fmla="*/ 0 w 304444"/>
                <a:gd name="connsiteY17" fmla="*/ 184778 h 281568"/>
                <a:gd name="connsiteX18" fmla="*/ 18772 w 304444"/>
                <a:gd name="connsiteY18" fmla="*/ 70979 h 281568"/>
                <a:gd name="connsiteX19" fmla="*/ 96789 w 304444"/>
                <a:gd name="connsiteY19" fmla="*/ 0 h 281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04444" h="281568">
                  <a:moveTo>
                    <a:pt x="278634" y="0"/>
                  </a:moveTo>
                  <a:lnTo>
                    <a:pt x="304444" y="41062"/>
                  </a:lnTo>
                  <a:cubicBezTo>
                    <a:pt x="282936" y="50057"/>
                    <a:pt x="267098" y="63450"/>
                    <a:pt x="256930" y="81244"/>
                  </a:cubicBezTo>
                  <a:cubicBezTo>
                    <a:pt x="246762" y="99037"/>
                    <a:pt x="241092" y="124946"/>
                    <a:pt x="239918" y="158969"/>
                  </a:cubicBezTo>
                  <a:lnTo>
                    <a:pt x="295059" y="158969"/>
                  </a:lnTo>
                  <a:lnTo>
                    <a:pt x="295059" y="281568"/>
                  </a:lnTo>
                  <a:lnTo>
                    <a:pt x="181845" y="281568"/>
                  </a:lnTo>
                  <a:lnTo>
                    <a:pt x="181845" y="184778"/>
                  </a:lnTo>
                  <a:cubicBezTo>
                    <a:pt x="181845" y="132376"/>
                    <a:pt x="188102" y="94443"/>
                    <a:pt x="200616" y="70979"/>
                  </a:cubicBezTo>
                  <a:cubicBezTo>
                    <a:pt x="217041" y="39693"/>
                    <a:pt x="243047" y="16034"/>
                    <a:pt x="278634" y="0"/>
                  </a:cubicBezTo>
                  <a:close/>
                  <a:moveTo>
                    <a:pt x="96789" y="0"/>
                  </a:moveTo>
                  <a:lnTo>
                    <a:pt x="122599" y="41062"/>
                  </a:lnTo>
                  <a:cubicBezTo>
                    <a:pt x="101090" y="50057"/>
                    <a:pt x="85252" y="63450"/>
                    <a:pt x="75084" y="81244"/>
                  </a:cubicBezTo>
                  <a:cubicBezTo>
                    <a:pt x="64916" y="99037"/>
                    <a:pt x="59246" y="124946"/>
                    <a:pt x="58073" y="158969"/>
                  </a:cubicBezTo>
                  <a:lnTo>
                    <a:pt x="113213" y="158969"/>
                  </a:lnTo>
                  <a:lnTo>
                    <a:pt x="113213" y="281568"/>
                  </a:lnTo>
                  <a:lnTo>
                    <a:pt x="0" y="281568"/>
                  </a:lnTo>
                  <a:lnTo>
                    <a:pt x="0" y="184778"/>
                  </a:lnTo>
                  <a:cubicBezTo>
                    <a:pt x="0" y="132376"/>
                    <a:pt x="6257" y="94443"/>
                    <a:pt x="18772" y="70979"/>
                  </a:cubicBezTo>
                  <a:cubicBezTo>
                    <a:pt x="35196" y="39693"/>
                    <a:pt x="61202" y="16034"/>
                    <a:pt x="9678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AC0E9D19-F00E-45D5-A5C4-A132D5515A40}"/>
              </a:ext>
            </a:extLst>
          </p:cNvPr>
          <p:cNvGrpSpPr/>
          <p:nvPr/>
        </p:nvGrpSpPr>
        <p:grpSpPr>
          <a:xfrm flipH="1">
            <a:off x="9068802" y="2899818"/>
            <a:ext cx="746502" cy="819081"/>
            <a:chOff x="2718528" y="3715922"/>
            <a:chExt cx="746502" cy="819081"/>
          </a:xfrm>
        </p:grpSpPr>
        <p:sp>
          <p:nvSpPr>
            <p:cNvPr id="4" name="Freeform: Shape 212">
              <a:extLst>
                <a:ext uri="{FF2B5EF4-FFF2-40B4-BE49-F238E27FC236}">
                  <a16:creationId xmlns:a16="http://schemas.microsoft.com/office/drawing/2014/main" id="{C0299926-2A71-4F98-9ABC-7162B7CFCBEC}"/>
                </a:ext>
              </a:extLst>
            </p:cNvPr>
            <p:cNvSpPr/>
            <p:nvPr/>
          </p:nvSpPr>
          <p:spPr>
            <a:xfrm>
              <a:off x="2806773" y="3715922"/>
              <a:ext cx="467731" cy="694752"/>
            </a:xfrm>
            <a:custGeom>
              <a:avLst/>
              <a:gdLst>
                <a:gd name="connsiteX0" fmla="*/ 76027 w 1005786"/>
                <a:gd name="connsiteY0" fmla="*/ 1512598 h 1681837"/>
                <a:gd name="connsiteX1" fmla="*/ 89121 w 1005786"/>
                <a:gd name="connsiteY1" fmla="*/ 1490092 h 1681837"/>
                <a:gd name="connsiteX2" fmla="*/ 48530 w 1005786"/>
                <a:gd name="connsiteY2" fmla="*/ 1224529 h 1681837"/>
                <a:gd name="connsiteX3" fmla="*/ 0 w 1005786"/>
                <a:gd name="connsiteY3" fmla="*/ 1159222 h 1681837"/>
                <a:gd name="connsiteX4" fmla="*/ 24306 w 1005786"/>
                <a:gd name="connsiteY4" fmla="*/ 1120513 h 1681837"/>
                <a:gd name="connsiteX5" fmla="*/ 224235 w 1005786"/>
                <a:gd name="connsiteY5" fmla="*/ 771311 h 1681837"/>
                <a:gd name="connsiteX6" fmla="*/ 363850 w 1005786"/>
                <a:gd name="connsiteY6" fmla="*/ 489299 h 1681837"/>
                <a:gd name="connsiteX7" fmla="*/ 416799 w 1005786"/>
                <a:gd name="connsiteY7" fmla="*/ 389538 h 1681837"/>
                <a:gd name="connsiteX8" fmla="*/ 429484 w 1005786"/>
                <a:gd name="connsiteY8" fmla="*/ 374071 h 1681837"/>
                <a:gd name="connsiteX9" fmla="*/ 589723 w 1005786"/>
                <a:gd name="connsiteY9" fmla="*/ 128476 h 1681837"/>
                <a:gd name="connsiteX10" fmla="*/ 765265 w 1005786"/>
                <a:gd name="connsiteY10" fmla="*/ 5883 h 1681837"/>
                <a:gd name="connsiteX11" fmla="*/ 965848 w 1005786"/>
                <a:gd name="connsiteY11" fmla="*/ 61697 h 1681837"/>
                <a:gd name="connsiteX12" fmla="*/ 1005785 w 1005786"/>
                <a:gd name="connsiteY12" fmla="*/ 141161 h 1681837"/>
                <a:gd name="connsiteX13" fmla="*/ 996292 w 1005786"/>
                <a:gd name="connsiteY13" fmla="*/ 166122 h 1681837"/>
                <a:gd name="connsiteX14" fmla="*/ 853731 w 1005786"/>
                <a:gd name="connsiteY14" fmla="*/ 443961 h 1681837"/>
                <a:gd name="connsiteX15" fmla="*/ 783187 w 1005786"/>
                <a:gd name="connsiteY15" fmla="*/ 598470 h 1681837"/>
                <a:gd name="connsiteX16" fmla="*/ 553141 w 1005786"/>
                <a:gd name="connsiteY16" fmla="*/ 1083768 h 1681837"/>
                <a:gd name="connsiteX17" fmla="*/ 272274 w 1005786"/>
                <a:gd name="connsiteY17" fmla="*/ 1539850 h 1681837"/>
                <a:gd name="connsiteX18" fmla="*/ 160402 w 1005786"/>
                <a:gd name="connsiteY18" fmla="*/ 1669889 h 1681837"/>
                <a:gd name="connsiteX19" fmla="*/ 144280 w 1005786"/>
                <a:gd name="connsiteY19" fmla="*/ 1681838 h 1681837"/>
                <a:gd name="connsiteX20" fmla="*/ 76027 w 1005786"/>
                <a:gd name="connsiteY20" fmla="*/ 1512598 h 1681837"/>
                <a:gd name="connsiteX0" fmla="*/ 204443 w 1134202"/>
                <a:gd name="connsiteY0" fmla="*/ 1512598 h 1681837"/>
                <a:gd name="connsiteX1" fmla="*/ 217537 w 1134202"/>
                <a:gd name="connsiteY1" fmla="*/ 1490092 h 1681837"/>
                <a:gd name="connsiteX2" fmla="*/ 176946 w 1134202"/>
                <a:gd name="connsiteY2" fmla="*/ 1224529 h 1681837"/>
                <a:gd name="connsiteX3" fmla="*/ 0 w 1134202"/>
                <a:gd name="connsiteY3" fmla="*/ 1440747 h 1681837"/>
                <a:gd name="connsiteX4" fmla="*/ 152722 w 1134202"/>
                <a:gd name="connsiteY4" fmla="*/ 1120513 h 1681837"/>
                <a:gd name="connsiteX5" fmla="*/ 352651 w 1134202"/>
                <a:gd name="connsiteY5" fmla="*/ 771311 h 1681837"/>
                <a:gd name="connsiteX6" fmla="*/ 492266 w 1134202"/>
                <a:gd name="connsiteY6" fmla="*/ 489299 h 1681837"/>
                <a:gd name="connsiteX7" fmla="*/ 545215 w 1134202"/>
                <a:gd name="connsiteY7" fmla="*/ 389538 h 1681837"/>
                <a:gd name="connsiteX8" fmla="*/ 557900 w 1134202"/>
                <a:gd name="connsiteY8" fmla="*/ 374071 h 1681837"/>
                <a:gd name="connsiteX9" fmla="*/ 718139 w 1134202"/>
                <a:gd name="connsiteY9" fmla="*/ 128476 h 1681837"/>
                <a:gd name="connsiteX10" fmla="*/ 893681 w 1134202"/>
                <a:gd name="connsiteY10" fmla="*/ 5883 h 1681837"/>
                <a:gd name="connsiteX11" fmla="*/ 1094264 w 1134202"/>
                <a:gd name="connsiteY11" fmla="*/ 61697 h 1681837"/>
                <a:gd name="connsiteX12" fmla="*/ 1134201 w 1134202"/>
                <a:gd name="connsiteY12" fmla="*/ 141161 h 1681837"/>
                <a:gd name="connsiteX13" fmla="*/ 1124708 w 1134202"/>
                <a:gd name="connsiteY13" fmla="*/ 166122 h 1681837"/>
                <a:gd name="connsiteX14" fmla="*/ 982147 w 1134202"/>
                <a:gd name="connsiteY14" fmla="*/ 443961 h 1681837"/>
                <a:gd name="connsiteX15" fmla="*/ 911603 w 1134202"/>
                <a:gd name="connsiteY15" fmla="*/ 598470 h 1681837"/>
                <a:gd name="connsiteX16" fmla="*/ 681557 w 1134202"/>
                <a:gd name="connsiteY16" fmla="*/ 1083768 h 1681837"/>
                <a:gd name="connsiteX17" fmla="*/ 400690 w 1134202"/>
                <a:gd name="connsiteY17" fmla="*/ 1539850 h 1681837"/>
                <a:gd name="connsiteX18" fmla="*/ 288818 w 1134202"/>
                <a:gd name="connsiteY18" fmla="*/ 1669889 h 1681837"/>
                <a:gd name="connsiteX19" fmla="*/ 272696 w 1134202"/>
                <a:gd name="connsiteY19" fmla="*/ 1681838 h 1681837"/>
                <a:gd name="connsiteX20" fmla="*/ 204443 w 1134202"/>
                <a:gd name="connsiteY20" fmla="*/ 1512598 h 1681837"/>
                <a:gd name="connsiteX0" fmla="*/ 205217 w 1134976"/>
                <a:gd name="connsiteY0" fmla="*/ 1512598 h 1681837"/>
                <a:gd name="connsiteX1" fmla="*/ 218311 w 1134976"/>
                <a:gd name="connsiteY1" fmla="*/ 1490092 h 1681837"/>
                <a:gd name="connsiteX2" fmla="*/ 774 w 1134976"/>
                <a:gd name="connsiteY2" fmla="*/ 1440747 h 1681837"/>
                <a:gd name="connsiteX3" fmla="*/ 153496 w 1134976"/>
                <a:gd name="connsiteY3" fmla="*/ 1120513 h 1681837"/>
                <a:gd name="connsiteX4" fmla="*/ 353425 w 1134976"/>
                <a:gd name="connsiteY4" fmla="*/ 771311 h 1681837"/>
                <a:gd name="connsiteX5" fmla="*/ 493040 w 1134976"/>
                <a:gd name="connsiteY5" fmla="*/ 489299 h 1681837"/>
                <a:gd name="connsiteX6" fmla="*/ 545989 w 1134976"/>
                <a:gd name="connsiteY6" fmla="*/ 389538 h 1681837"/>
                <a:gd name="connsiteX7" fmla="*/ 558674 w 1134976"/>
                <a:gd name="connsiteY7" fmla="*/ 374071 h 1681837"/>
                <a:gd name="connsiteX8" fmla="*/ 718913 w 1134976"/>
                <a:gd name="connsiteY8" fmla="*/ 128476 h 1681837"/>
                <a:gd name="connsiteX9" fmla="*/ 894455 w 1134976"/>
                <a:gd name="connsiteY9" fmla="*/ 5883 h 1681837"/>
                <a:gd name="connsiteX10" fmla="*/ 1095038 w 1134976"/>
                <a:gd name="connsiteY10" fmla="*/ 61697 h 1681837"/>
                <a:gd name="connsiteX11" fmla="*/ 1134975 w 1134976"/>
                <a:gd name="connsiteY11" fmla="*/ 141161 h 1681837"/>
                <a:gd name="connsiteX12" fmla="*/ 1125482 w 1134976"/>
                <a:gd name="connsiteY12" fmla="*/ 166122 h 1681837"/>
                <a:gd name="connsiteX13" fmla="*/ 982921 w 1134976"/>
                <a:gd name="connsiteY13" fmla="*/ 443961 h 1681837"/>
                <a:gd name="connsiteX14" fmla="*/ 912377 w 1134976"/>
                <a:gd name="connsiteY14" fmla="*/ 598470 h 1681837"/>
                <a:gd name="connsiteX15" fmla="*/ 682331 w 1134976"/>
                <a:gd name="connsiteY15" fmla="*/ 1083768 h 1681837"/>
                <a:gd name="connsiteX16" fmla="*/ 401464 w 1134976"/>
                <a:gd name="connsiteY16" fmla="*/ 1539850 h 1681837"/>
                <a:gd name="connsiteX17" fmla="*/ 289592 w 1134976"/>
                <a:gd name="connsiteY17" fmla="*/ 1669889 h 1681837"/>
                <a:gd name="connsiteX18" fmla="*/ 273470 w 1134976"/>
                <a:gd name="connsiteY18" fmla="*/ 1681838 h 1681837"/>
                <a:gd name="connsiteX19" fmla="*/ 205217 w 1134976"/>
                <a:gd name="connsiteY19" fmla="*/ 1512598 h 1681837"/>
                <a:gd name="connsiteX0" fmla="*/ 273470 w 1134976"/>
                <a:gd name="connsiteY0" fmla="*/ 1681838 h 1681837"/>
                <a:gd name="connsiteX1" fmla="*/ 218311 w 1134976"/>
                <a:gd name="connsiteY1" fmla="*/ 1490092 h 1681837"/>
                <a:gd name="connsiteX2" fmla="*/ 774 w 1134976"/>
                <a:gd name="connsiteY2" fmla="*/ 1440747 h 1681837"/>
                <a:gd name="connsiteX3" fmla="*/ 153496 w 1134976"/>
                <a:gd name="connsiteY3" fmla="*/ 1120513 h 1681837"/>
                <a:gd name="connsiteX4" fmla="*/ 353425 w 1134976"/>
                <a:gd name="connsiteY4" fmla="*/ 771311 h 1681837"/>
                <a:gd name="connsiteX5" fmla="*/ 493040 w 1134976"/>
                <a:gd name="connsiteY5" fmla="*/ 489299 h 1681837"/>
                <a:gd name="connsiteX6" fmla="*/ 545989 w 1134976"/>
                <a:gd name="connsiteY6" fmla="*/ 389538 h 1681837"/>
                <a:gd name="connsiteX7" fmla="*/ 558674 w 1134976"/>
                <a:gd name="connsiteY7" fmla="*/ 374071 h 1681837"/>
                <a:gd name="connsiteX8" fmla="*/ 718913 w 1134976"/>
                <a:gd name="connsiteY8" fmla="*/ 128476 h 1681837"/>
                <a:gd name="connsiteX9" fmla="*/ 894455 w 1134976"/>
                <a:gd name="connsiteY9" fmla="*/ 5883 h 1681837"/>
                <a:gd name="connsiteX10" fmla="*/ 1095038 w 1134976"/>
                <a:gd name="connsiteY10" fmla="*/ 61697 h 1681837"/>
                <a:gd name="connsiteX11" fmla="*/ 1134975 w 1134976"/>
                <a:gd name="connsiteY11" fmla="*/ 141161 h 1681837"/>
                <a:gd name="connsiteX12" fmla="*/ 1125482 w 1134976"/>
                <a:gd name="connsiteY12" fmla="*/ 166122 h 1681837"/>
                <a:gd name="connsiteX13" fmla="*/ 982921 w 1134976"/>
                <a:gd name="connsiteY13" fmla="*/ 443961 h 1681837"/>
                <a:gd name="connsiteX14" fmla="*/ 912377 w 1134976"/>
                <a:gd name="connsiteY14" fmla="*/ 598470 h 1681837"/>
                <a:gd name="connsiteX15" fmla="*/ 682331 w 1134976"/>
                <a:gd name="connsiteY15" fmla="*/ 1083768 h 1681837"/>
                <a:gd name="connsiteX16" fmla="*/ 401464 w 1134976"/>
                <a:gd name="connsiteY16" fmla="*/ 1539850 h 1681837"/>
                <a:gd name="connsiteX17" fmla="*/ 289592 w 1134976"/>
                <a:gd name="connsiteY17" fmla="*/ 1669889 h 1681837"/>
                <a:gd name="connsiteX18" fmla="*/ 273470 w 1134976"/>
                <a:gd name="connsiteY18" fmla="*/ 1681838 h 1681837"/>
                <a:gd name="connsiteX0" fmla="*/ 272696 w 1134202"/>
                <a:gd name="connsiteY0" fmla="*/ 1681838 h 1681837"/>
                <a:gd name="connsiteX1" fmla="*/ 217537 w 1134202"/>
                <a:gd name="connsiteY1" fmla="*/ 1490092 h 1681837"/>
                <a:gd name="connsiteX2" fmla="*/ 0 w 1134202"/>
                <a:gd name="connsiteY2" fmla="*/ 1440747 h 1681837"/>
                <a:gd name="connsiteX3" fmla="*/ 152722 w 1134202"/>
                <a:gd name="connsiteY3" fmla="*/ 1120513 h 1681837"/>
                <a:gd name="connsiteX4" fmla="*/ 352651 w 1134202"/>
                <a:gd name="connsiteY4" fmla="*/ 771311 h 1681837"/>
                <a:gd name="connsiteX5" fmla="*/ 492266 w 1134202"/>
                <a:gd name="connsiteY5" fmla="*/ 489299 h 1681837"/>
                <a:gd name="connsiteX6" fmla="*/ 545215 w 1134202"/>
                <a:gd name="connsiteY6" fmla="*/ 389538 h 1681837"/>
                <a:gd name="connsiteX7" fmla="*/ 557900 w 1134202"/>
                <a:gd name="connsiteY7" fmla="*/ 374071 h 1681837"/>
                <a:gd name="connsiteX8" fmla="*/ 718139 w 1134202"/>
                <a:gd name="connsiteY8" fmla="*/ 128476 h 1681837"/>
                <a:gd name="connsiteX9" fmla="*/ 893681 w 1134202"/>
                <a:gd name="connsiteY9" fmla="*/ 5883 h 1681837"/>
                <a:gd name="connsiteX10" fmla="*/ 1094264 w 1134202"/>
                <a:gd name="connsiteY10" fmla="*/ 61697 h 1681837"/>
                <a:gd name="connsiteX11" fmla="*/ 1134201 w 1134202"/>
                <a:gd name="connsiteY11" fmla="*/ 141161 h 1681837"/>
                <a:gd name="connsiteX12" fmla="*/ 1124708 w 1134202"/>
                <a:gd name="connsiteY12" fmla="*/ 166122 h 1681837"/>
                <a:gd name="connsiteX13" fmla="*/ 982147 w 1134202"/>
                <a:gd name="connsiteY13" fmla="*/ 443961 h 1681837"/>
                <a:gd name="connsiteX14" fmla="*/ 911603 w 1134202"/>
                <a:gd name="connsiteY14" fmla="*/ 598470 h 1681837"/>
                <a:gd name="connsiteX15" fmla="*/ 681557 w 1134202"/>
                <a:gd name="connsiteY15" fmla="*/ 1083768 h 1681837"/>
                <a:gd name="connsiteX16" fmla="*/ 400690 w 1134202"/>
                <a:gd name="connsiteY16" fmla="*/ 1539850 h 1681837"/>
                <a:gd name="connsiteX17" fmla="*/ 288818 w 1134202"/>
                <a:gd name="connsiteY17" fmla="*/ 1669889 h 1681837"/>
                <a:gd name="connsiteX18" fmla="*/ 272696 w 1134202"/>
                <a:gd name="connsiteY18" fmla="*/ 1681838 h 1681837"/>
                <a:gd name="connsiteX0" fmla="*/ 272696 w 1134202"/>
                <a:gd name="connsiteY0" fmla="*/ 1681838 h 1681837"/>
                <a:gd name="connsiteX1" fmla="*/ 217537 w 1134202"/>
                <a:gd name="connsiteY1" fmla="*/ 1490092 h 1681837"/>
                <a:gd name="connsiteX2" fmla="*/ 0 w 1134202"/>
                <a:gd name="connsiteY2" fmla="*/ 1440747 h 1681837"/>
                <a:gd name="connsiteX3" fmla="*/ 152722 w 1134202"/>
                <a:gd name="connsiteY3" fmla="*/ 1120513 h 1681837"/>
                <a:gd name="connsiteX4" fmla="*/ 352651 w 1134202"/>
                <a:gd name="connsiteY4" fmla="*/ 771311 h 1681837"/>
                <a:gd name="connsiteX5" fmla="*/ 492266 w 1134202"/>
                <a:gd name="connsiteY5" fmla="*/ 489299 h 1681837"/>
                <a:gd name="connsiteX6" fmla="*/ 545215 w 1134202"/>
                <a:gd name="connsiteY6" fmla="*/ 389538 h 1681837"/>
                <a:gd name="connsiteX7" fmla="*/ 557900 w 1134202"/>
                <a:gd name="connsiteY7" fmla="*/ 374071 h 1681837"/>
                <a:gd name="connsiteX8" fmla="*/ 718139 w 1134202"/>
                <a:gd name="connsiteY8" fmla="*/ 128476 h 1681837"/>
                <a:gd name="connsiteX9" fmla="*/ 893681 w 1134202"/>
                <a:gd name="connsiteY9" fmla="*/ 5883 h 1681837"/>
                <a:gd name="connsiteX10" fmla="*/ 1094264 w 1134202"/>
                <a:gd name="connsiteY10" fmla="*/ 61697 h 1681837"/>
                <a:gd name="connsiteX11" fmla="*/ 1134201 w 1134202"/>
                <a:gd name="connsiteY11" fmla="*/ 141161 h 1681837"/>
                <a:gd name="connsiteX12" fmla="*/ 1124708 w 1134202"/>
                <a:gd name="connsiteY12" fmla="*/ 166122 h 1681837"/>
                <a:gd name="connsiteX13" fmla="*/ 982147 w 1134202"/>
                <a:gd name="connsiteY13" fmla="*/ 443961 h 1681837"/>
                <a:gd name="connsiteX14" fmla="*/ 911603 w 1134202"/>
                <a:gd name="connsiteY14" fmla="*/ 598470 h 1681837"/>
                <a:gd name="connsiteX15" fmla="*/ 681557 w 1134202"/>
                <a:gd name="connsiteY15" fmla="*/ 1083768 h 1681837"/>
                <a:gd name="connsiteX16" fmla="*/ 400690 w 1134202"/>
                <a:gd name="connsiteY16" fmla="*/ 1539850 h 1681837"/>
                <a:gd name="connsiteX17" fmla="*/ 288818 w 1134202"/>
                <a:gd name="connsiteY17" fmla="*/ 1669889 h 1681837"/>
                <a:gd name="connsiteX18" fmla="*/ 272696 w 1134202"/>
                <a:gd name="connsiteY18" fmla="*/ 1681838 h 1681837"/>
                <a:gd name="connsiteX0" fmla="*/ 272696 w 1134202"/>
                <a:gd name="connsiteY0" fmla="*/ 1681838 h 1681837"/>
                <a:gd name="connsiteX1" fmla="*/ 217537 w 1134202"/>
                <a:gd name="connsiteY1" fmla="*/ 1490092 h 1681837"/>
                <a:gd name="connsiteX2" fmla="*/ 0 w 1134202"/>
                <a:gd name="connsiteY2" fmla="*/ 1425930 h 1681837"/>
                <a:gd name="connsiteX3" fmla="*/ 152722 w 1134202"/>
                <a:gd name="connsiteY3" fmla="*/ 1120513 h 1681837"/>
                <a:gd name="connsiteX4" fmla="*/ 352651 w 1134202"/>
                <a:gd name="connsiteY4" fmla="*/ 771311 h 1681837"/>
                <a:gd name="connsiteX5" fmla="*/ 492266 w 1134202"/>
                <a:gd name="connsiteY5" fmla="*/ 489299 h 1681837"/>
                <a:gd name="connsiteX6" fmla="*/ 545215 w 1134202"/>
                <a:gd name="connsiteY6" fmla="*/ 389538 h 1681837"/>
                <a:gd name="connsiteX7" fmla="*/ 557900 w 1134202"/>
                <a:gd name="connsiteY7" fmla="*/ 374071 h 1681837"/>
                <a:gd name="connsiteX8" fmla="*/ 718139 w 1134202"/>
                <a:gd name="connsiteY8" fmla="*/ 128476 h 1681837"/>
                <a:gd name="connsiteX9" fmla="*/ 893681 w 1134202"/>
                <a:gd name="connsiteY9" fmla="*/ 5883 h 1681837"/>
                <a:gd name="connsiteX10" fmla="*/ 1094264 w 1134202"/>
                <a:gd name="connsiteY10" fmla="*/ 61697 h 1681837"/>
                <a:gd name="connsiteX11" fmla="*/ 1134201 w 1134202"/>
                <a:gd name="connsiteY11" fmla="*/ 141161 h 1681837"/>
                <a:gd name="connsiteX12" fmla="*/ 1124708 w 1134202"/>
                <a:gd name="connsiteY12" fmla="*/ 166122 h 1681837"/>
                <a:gd name="connsiteX13" fmla="*/ 982147 w 1134202"/>
                <a:gd name="connsiteY13" fmla="*/ 443961 h 1681837"/>
                <a:gd name="connsiteX14" fmla="*/ 911603 w 1134202"/>
                <a:gd name="connsiteY14" fmla="*/ 598470 h 1681837"/>
                <a:gd name="connsiteX15" fmla="*/ 681557 w 1134202"/>
                <a:gd name="connsiteY15" fmla="*/ 1083768 h 1681837"/>
                <a:gd name="connsiteX16" fmla="*/ 400690 w 1134202"/>
                <a:gd name="connsiteY16" fmla="*/ 1539850 h 1681837"/>
                <a:gd name="connsiteX17" fmla="*/ 288818 w 1134202"/>
                <a:gd name="connsiteY17" fmla="*/ 1669889 h 1681837"/>
                <a:gd name="connsiteX18" fmla="*/ 272696 w 1134202"/>
                <a:gd name="connsiteY18" fmla="*/ 1681838 h 1681837"/>
                <a:gd name="connsiteX0" fmla="*/ 272696 w 1134202"/>
                <a:gd name="connsiteY0" fmla="*/ 1681838 h 1681837"/>
                <a:gd name="connsiteX1" fmla="*/ 202720 w 1134202"/>
                <a:gd name="connsiteY1" fmla="*/ 1504908 h 1681837"/>
                <a:gd name="connsiteX2" fmla="*/ 0 w 1134202"/>
                <a:gd name="connsiteY2" fmla="*/ 1425930 h 1681837"/>
                <a:gd name="connsiteX3" fmla="*/ 152722 w 1134202"/>
                <a:gd name="connsiteY3" fmla="*/ 1120513 h 1681837"/>
                <a:gd name="connsiteX4" fmla="*/ 352651 w 1134202"/>
                <a:gd name="connsiteY4" fmla="*/ 771311 h 1681837"/>
                <a:gd name="connsiteX5" fmla="*/ 492266 w 1134202"/>
                <a:gd name="connsiteY5" fmla="*/ 489299 h 1681837"/>
                <a:gd name="connsiteX6" fmla="*/ 545215 w 1134202"/>
                <a:gd name="connsiteY6" fmla="*/ 389538 h 1681837"/>
                <a:gd name="connsiteX7" fmla="*/ 557900 w 1134202"/>
                <a:gd name="connsiteY7" fmla="*/ 374071 h 1681837"/>
                <a:gd name="connsiteX8" fmla="*/ 718139 w 1134202"/>
                <a:gd name="connsiteY8" fmla="*/ 128476 h 1681837"/>
                <a:gd name="connsiteX9" fmla="*/ 893681 w 1134202"/>
                <a:gd name="connsiteY9" fmla="*/ 5883 h 1681837"/>
                <a:gd name="connsiteX10" fmla="*/ 1094264 w 1134202"/>
                <a:gd name="connsiteY10" fmla="*/ 61697 h 1681837"/>
                <a:gd name="connsiteX11" fmla="*/ 1134201 w 1134202"/>
                <a:gd name="connsiteY11" fmla="*/ 141161 h 1681837"/>
                <a:gd name="connsiteX12" fmla="*/ 1124708 w 1134202"/>
                <a:gd name="connsiteY12" fmla="*/ 166122 h 1681837"/>
                <a:gd name="connsiteX13" fmla="*/ 982147 w 1134202"/>
                <a:gd name="connsiteY13" fmla="*/ 443961 h 1681837"/>
                <a:gd name="connsiteX14" fmla="*/ 911603 w 1134202"/>
                <a:gd name="connsiteY14" fmla="*/ 598470 h 1681837"/>
                <a:gd name="connsiteX15" fmla="*/ 681557 w 1134202"/>
                <a:gd name="connsiteY15" fmla="*/ 1083768 h 1681837"/>
                <a:gd name="connsiteX16" fmla="*/ 400690 w 1134202"/>
                <a:gd name="connsiteY16" fmla="*/ 1539850 h 1681837"/>
                <a:gd name="connsiteX17" fmla="*/ 288818 w 1134202"/>
                <a:gd name="connsiteY17" fmla="*/ 1669889 h 1681837"/>
                <a:gd name="connsiteX18" fmla="*/ 272696 w 1134202"/>
                <a:gd name="connsiteY18" fmla="*/ 1681838 h 1681837"/>
                <a:gd name="connsiteX0" fmla="*/ 272696 w 1134202"/>
                <a:gd name="connsiteY0" fmla="*/ 1681838 h 1681837"/>
                <a:gd name="connsiteX1" fmla="*/ 202720 w 1134202"/>
                <a:gd name="connsiteY1" fmla="*/ 1504908 h 1681837"/>
                <a:gd name="connsiteX2" fmla="*/ 0 w 1134202"/>
                <a:gd name="connsiteY2" fmla="*/ 1425930 h 1681837"/>
                <a:gd name="connsiteX3" fmla="*/ 157661 w 1134202"/>
                <a:gd name="connsiteY3" fmla="*/ 1135329 h 1681837"/>
                <a:gd name="connsiteX4" fmla="*/ 352651 w 1134202"/>
                <a:gd name="connsiteY4" fmla="*/ 771311 h 1681837"/>
                <a:gd name="connsiteX5" fmla="*/ 492266 w 1134202"/>
                <a:gd name="connsiteY5" fmla="*/ 489299 h 1681837"/>
                <a:gd name="connsiteX6" fmla="*/ 545215 w 1134202"/>
                <a:gd name="connsiteY6" fmla="*/ 389538 h 1681837"/>
                <a:gd name="connsiteX7" fmla="*/ 557900 w 1134202"/>
                <a:gd name="connsiteY7" fmla="*/ 374071 h 1681837"/>
                <a:gd name="connsiteX8" fmla="*/ 718139 w 1134202"/>
                <a:gd name="connsiteY8" fmla="*/ 128476 h 1681837"/>
                <a:gd name="connsiteX9" fmla="*/ 893681 w 1134202"/>
                <a:gd name="connsiteY9" fmla="*/ 5883 h 1681837"/>
                <a:gd name="connsiteX10" fmla="*/ 1094264 w 1134202"/>
                <a:gd name="connsiteY10" fmla="*/ 61697 h 1681837"/>
                <a:gd name="connsiteX11" fmla="*/ 1134201 w 1134202"/>
                <a:gd name="connsiteY11" fmla="*/ 141161 h 1681837"/>
                <a:gd name="connsiteX12" fmla="*/ 1124708 w 1134202"/>
                <a:gd name="connsiteY12" fmla="*/ 166122 h 1681837"/>
                <a:gd name="connsiteX13" fmla="*/ 982147 w 1134202"/>
                <a:gd name="connsiteY13" fmla="*/ 443961 h 1681837"/>
                <a:gd name="connsiteX14" fmla="*/ 911603 w 1134202"/>
                <a:gd name="connsiteY14" fmla="*/ 598470 h 1681837"/>
                <a:gd name="connsiteX15" fmla="*/ 681557 w 1134202"/>
                <a:gd name="connsiteY15" fmla="*/ 1083768 h 1681837"/>
                <a:gd name="connsiteX16" fmla="*/ 400690 w 1134202"/>
                <a:gd name="connsiteY16" fmla="*/ 1539850 h 1681837"/>
                <a:gd name="connsiteX17" fmla="*/ 288818 w 1134202"/>
                <a:gd name="connsiteY17" fmla="*/ 1669889 h 1681837"/>
                <a:gd name="connsiteX18" fmla="*/ 272696 w 1134202"/>
                <a:gd name="connsiteY18" fmla="*/ 1681838 h 1681837"/>
                <a:gd name="connsiteX0" fmla="*/ 272696 w 1134202"/>
                <a:gd name="connsiteY0" fmla="*/ 1681838 h 1681837"/>
                <a:gd name="connsiteX1" fmla="*/ 202720 w 1134202"/>
                <a:gd name="connsiteY1" fmla="*/ 1504908 h 1681837"/>
                <a:gd name="connsiteX2" fmla="*/ 0 w 1134202"/>
                <a:gd name="connsiteY2" fmla="*/ 1425930 h 1681837"/>
                <a:gd name="connsiteX3" fmla="*/ 157661 w 1134202"/>
                <a:gd name="connsiteY3" fmla="*/ 1135329 h 1681837"/>
                <a:gd name="connsiteX4" fmla="*/ 352651 w 1134202"/>
                <a:gd name="connsiteY4" fmla="*/ 771311 h 1681837"/>
                <a:gd name="connsiteX5" fmla="*/ 492266 w 1134202"/>
                <a:gd name="connsiteY5" fmla="*/ 489299 h 1681837"/>
                <a:gd name="connsiteX6" fmla="*/ 545215 w 1134202"/>
                <a:gd name="connsiteY6" fmla="*/ 389538 h 1681837"/>
                <a:gd name="connsiteX7" fmla="*/ 557900 w 1134202"/>
                <a:gd name="connsiteY7" fmla="*/ 374071 h 1681837"/>
                <a:gd name="connsiteX8" fmla="*/ 718139 w 1134202"/>
                <a:gd name="connsiteY8" fmla="*/ 128476 h 1681837"/>
                <a:gd name="connsiteX9" fmla="*/ 893681 w 1134202"/>
                <a:gd name="connsiteY9" fmla="*/ 5883 h 1681837"/>
                <a:gd name="connsiteX10" fmla="*/ 1094264 w 1134202"/>
                <a:gd name="connsiteY10" fmla="*/ 61697 h 1681837"/>
                <a:gd name="connsiteX11" fmla="*/ 1134201 w 1134202"/>
                <a:gd name="connsiteY11" fmla="*/ 141161 h 1681837"/>
                <a:gd name="connsiteX12" fmla="*/ 1124708 w 1134202"/>
                <a:gd name="connsiteY12" fmla="*/ 166122 h 1681837"/>
                <a:gd name="connsiteX13" fmla="*/ 982147 w 1134202"/>
                <a:gd name="connsiteY13" fmla="*/ 443961 h 1681837"/>
                <a:gd name="connsiteX14" fmla="*/ 911603 w 1134202"/>
                <a:gd name="connsiteY14" fmla="*/ 598470 h 1681837"/>
                <a:gd name="connsiteX15" fmla="*/ 681557 w 1134202"/>
                <a:gd name="connsiteY15" fmla="*/ 1083768 h 1681837"/>
                <a:gd name="connsiteX16" fmla="*/ 400690 w 1134202"/>
                <a:gd name="connsiteY16" fmla="*/ 1539850 h 1681837"/>
                <a:gd name="connsiteX17" fmla="*/ 288818 w 1134202"/>
                <a:gd name="connsiteY17" fmla="*/ 1669889 h 1681837"/>
                <a:gd name="connsiteX18" fmla="*/ 272696 w 1134202"/>
                <a:gd name="connsiteY18" fmla="*/ 1681838 h 1681837"/>
                <a:gd name="connsiteX0" fmla="*/ 272696 w 1134202"/>
                <a:gd name="connsiteY0" fmla="*/ 1681838 h 1681837"/>
                <a:gd name="connsiteX1" fmla="*/ 207659 w 1134202"/>
                <a:gd name="connsiteY1" fmla="*/ 1524664 h 1681837"/>
                <a:gd name="connsiteX2" fmla="*/ 0 w 1134202"/>
                <a:gd name="connsiteY2" fmla="*/ 1425930 h 1681837"/>
                <a:gd name="connsiteX3" fmla="*/ 157661 w 1134202"/>
                <a:gd name="connsiteY3" fmla="*/ 1135329 h 1681837"/>
                <a:gd name="connsiteX4" fmla="*/ 352651 w 1134202"/>
                <a:gd name="connsiteY4" fmla="*/ 771311 h 1681837"/>
                <a:gd name="connsiteX5" fmla="*/ 492266 w 1134202"/>
                <a:gd name="connsiteY5" fmla="*/ 489299 h 1681837"/>
                <a:gd name="connsiteX6" fmla="*/ 545215 w 1134202"/>
                <a:gd name="connsiteY6" fmla="*/ 389538 h 1681837"/>
                <a:gd name="connsiteX7" fmla="*/ 557900 w 1134202"/>
                <a:gd name="connsiteY7" fmla="*/ 374071 h 1681837"/>
                <a:gd name="connsiteX8" fmla="*/ 718139 w 1134202"/>
                <a:gd name="connsiteY8" fmla="*/ 128476 h 1681837"/>
                <a:gd name="connsiteX9" fmla="*/ 893681 w 1134202"/>
                <a:gd name="connsiteY9" fmla="*/ 5883 h 1681837"/>
                <a:gd name="connsiteX10" fmla="*/ 1094264 w 1134202"/>
                <a:gd name="connsiteY10" fmla="*/ 61697 h 1681837"/>
                <a:gd name="connsiteX11" fmla="*/ 1134201 w 1134202"/>
                <a:gd name="connsiteY11" fmla="*/ 141161 h 1681837"/>
                <a:gd name="connsiteX12" fmla="*/ 1124708 w 1134202"/>
                <a:gd name="connsiteY12" fmla="*/ 166122 h 1681837"/>
                <a:gd name="connsiteX13" fmla="*/ 982147 w 1134202"/>
                <a:gd name="connsiteY13" fmla="*/ 443961 h 1681837"/>
                <a:gd name="connsiteX14" fmla="*/ 911603 w 1134202"/>
                <a:gd name="connsiteY14" fmla="*/ 598470 h 1681837"/>
                <a:gd name="connsiteX15" fmla="*/ 681557 w 1134202"/>
                <a:gd name="connsiteY15" fmla="*/ 1083768 h 1681837"/>
                <a:gd name="connsiteX16" fmla="*/ 400690 w 1134202"/>
                <a:gd name="connsiteY16" fmla="*/ 1539850 h 1681837"/>
                <a:gd name="connsiteX17" fmla="*/ 288818 w 1134202"/>
                <a:gd name="connsiteY17" fmla="*/ 1669889 h 1681837"/>
                <a:gd name="connsiteX18" fmla="*/ 272696 w 1134202"/>
                <a:gd name="connsiteY18" fmla="*/ 1681838 h 1681837"/>
                <a:gd name="connsiteX0" fmla="*/ 288818 w 1134202"/>
                <a:gd name="connsiteY0" fmla="*/ 1669889 h 1669889"/>
                <a:gd name="connsiteX1" fmla="*/ 207659 w 1134202"/>
                <a:gd name="connsiteY1" fmla="*/ 1524664 h 1669889"/>
                <a:gd name="connsiteX2" fmla="*/ 0 w 1134202"/>
                <a:gd name="connsiteY2" fmla="*/ 1425930 h 1669889"/>
                <a:gd name="connsiteX3" fmla="*/ 157661 w 1134202"/>
                <a:gd name="connsiteY3" fmla="*/ 1135329 h 1669889"/>
                <a:gd name="connsiteX4" fmla="*/ 352651 w 1134202"/>
                <a:gd name="connsiteY4" fmla="*/ 771311 h 1669889"/>
                <a:gd name="connsiteX5" fmla="*/ 492266 w 1134202"/>
                <a:gd name="connsiteY5" fmla="*/ 489299 h 1669889"/>
                <a:gd name="connsiteX6" fmla="*/ 545215 w 1134202"/>
                <a:gd name="connsiteY6" fmla="*/ 389538 h 1669889"/>
                <a:gd name="connsiteX7" fmla="*/ 557900 w 1134202"/>
                <a:gd name="connsiteY7" fmla="*/ 374071 h 1669889"/>
                <a:gd name="connsiteX8" fmla="*/ 718139 w 1134202"/>
                <a:gd name="connsiteY8" fmla="*/ 128476 h 1669889"/>
                <a:gd name="connsiteX9" fmla="*/ 893681 w 1134202"/>
                <a:gd name="connsiteY9" fmla="*/ 5883 h 1669889"/>
                <a:gd name="connsiteX10" fmla="*/ 1094264 w 1134202"/>
                <a:gd name="connsiteY10" fmla="*/ 61697 h 1669889"/>
                <a:gd name="connsiteX11" fmla="*/ 1134201 w 1134202"/>
                <a:gd name="connsiteY11" fmla="*/ 141161 h 1669889"/>
                <a:gd name="connsiteX12" fmla="*/ 1124708 w 1134202"/>
                <a:gd name="connsiteY12" fmla="*/ 166122 h 1669889"/>
                <a:gd name="connsiteX13" fmla="*/ 982147 w 1134202"/>
                <a:gd name="connsiteY13" fmla="*/ 443961 h 1669889"/>
                <a:gd name="connsiteX14" fmla="*/ 911603 w 1134202"/>
                <a:gd name="connsiteY14" fmla="*/ 598470 h 1669889"/>
                <a:gd name="connsiteX15" fmla="*/ 681557 w 1134202"/>
                <a:gd name="connsiteY15" fmla="*/ 1083768 h 1669889"/>
                <a:gd name="connsiteX16" fmla="*/ 400690 w 1134202"/>
                <a:gd name="connsiteY16" fmla="*/ 1539850 h 1669889"/>
                <a:gd name="connsiteX17" fmla="*/ 288818 w 1134202"/>
                <a:gd name="connsiteY17" fmla="*/ 1669889 h 1669889"/>
                <a:gd name="connsiteX0" fmla="*/ 288818 w 1134202"/>
                <a:gd name="connsiteY0" fmla="*/ 1669889 h 1669889"/>
                <a:gd name="connsiteX1" fmla="*/ 207659 w 1134202"/>
                <a:gd name="connsiteY1" fmla="*/ 1524664 h 1669889"/>
                <a:gd name="connsiteX2" fmla="*/ 0 w 1134202"/>
                <a:gd name="connsiteY2" fmla="*/ 1425930 h 1669889"/>
                <a:gd name="connsiteX3" fmla="*/ 157661 w 1134202"/>
                <a:gd name="connsiteY3" fmla="*/ 1135329 h 1669889"/>
                <a:gd name="connsiteX4" fmla="*/ 352651 w 1134202"/>
                <a:gd name="connsiteY4" fmla="*/ 771311 h 1669889"/>
                <a:gd name="connsiteX5" fmla="*/ 492266 w 1134202"/>
                <a:gd name="connsiteY5" fmla="*/ 489299 h 1669889"/>
                <a:gd name="connsiteX6" fmla="*/ 545215 w 1134202"/>
                <a:gd name="connsiteY6" fmla="*/ 389538 h 1669889"/>
                <a:gd name="connsiteX7" fmla="*/ 557900 w 1134202"/>
                <a:gd name="connsiteY7" fmla="*/ 374071 h 1669889"/>
                <a:gd name="connsiteX8" fmla="*/ 718139 w 1134202"/>
                <a:gd name="connsiteY8" fmla="*/ 128476 h 1669889"/>
                <a:gd name="connsiteX9" fmla="*/ 893681 w 1134202"/>
                <a:gd name="connsiteY9" fmla="*/ 5883 h 1669889"/>
                <a:gd name="connsiteX10" fmla="*/ 1094264 w 1134202"/>
                <a:gd name="connsiteY10" fmla="*/ 61697 h 1669889"/>
                <a:gd name="connsiteX11" fmla="*/ 1134201 w 1134202"/>
                <a:gd name="connsiteY11" fmla="*/ 141161 h 1669889"/>
                <a:gd name="connsiteX12" fmla="*/ 1124708 w 1134202"/>
                <a:gd name="connsiteY12" fmla="*/ 166122 h 1669889"/>
                <a:gd name="connsiteX13" fmla="*/ 982147 w 1134202"/>
                <a:gd name="connsiteY13" fmla="*/ 443961 h 1669889"/>
                <a:gd name="connsiteX14" fmla="*/ 911603 w 1134202"/>
                <a:gd name="connsiteY14" fmla="*/ 598470 h 1669889"/>
                <a:gd name="connsiteX15" fmla="*/ 681557 w 1134202"/>
                <a:gd name="connsiteY15" fmla="*/ 1083768 h 1669889"/>
                <a:gd name="connsiteX16" fmla="*/ 400690 w 1134202"/>
                <a:gd name="connsiteY16" fmla="*/ 1539850 h 1669889"/>
                <a:gd name="connsiteX17" fmla="*/ 288818 w 1134202"/>
                <a:gd name="connsiteY17" fmla="*/ 1669889 h 1669889"/>
                <a:gd name="connsiteX0" fmla="*/ 274000 w 1134202"/>
                <a:gd name="connsiteY0" fmla="*/ 1684706 h 1684706"/>
                <a:gd name="connsiteX1" fmla="*/ 207659 w 1134202"/>
                <a:gd name="connsiteY1" fmla="*/ 1524664 h 1684706"/>
                <a:gd name="connsiteX2" fmla="*/ 0 w 1134202"/>
                <a:gd name="connsiteY2" fmla="*/ 1425930 h 1684706"/>
                <a:gd name="connsiteX3" fmla="*/ 157661 w 1134202"/>
                <a:gd name="connsiteY3" fmla="*/ 1135329 h 1684706"/>
                <a:gd name="connsiteX4" fmla="*/ 352651 w 1134202"/>
                <a:gd name="connsiteY4" fmla="*/ 771311 h 1684706"/>
                <a:gd name="connsiteX5" fmla="*/ 492266 w 1134202"/>
                <a:gd name="connsiteY5" fmla="*/ 489299 h 1684706"/>
                <a:gd name="connsiteX6" fmla="*/ 545215 w 1134202"/>
                <a:gd name="connsiteY6" fmla="*/ 389538 h 1684706"/>
                <a:gd name="connsiteX7" fmla="*/ 557900 w 1134202"/>
                <a:gd name="connsiteY7" fmla="*/ 374071 h 1684706"/>
                <a:gd name="connsiteX8" fmla="*/ 718139 w 1134202"/>
                <a:gd name="connsiteY8" fmla="*/ 128476 h 1684706"/>
                <a:gd name="connsiteX9" fmla="*/ 893681 w 1134202"/>
                <a:gd name="connsiteY9" fmla="*/ 5883 h 1684706"/>
                <a:gd name="connsiteX10" fmla="*/ 1094264 w 1134202"/>
                <a:gd name="connsiteY10" fmla="*/ 61697 h 1684706"/>
                <a:gd name="connsiteX11" fmla="*/ 1134201 w 1134202"/>
                <a:gd name="connsiteY11" fmla="*/ 141161 h 1684706"/>
                <a:gd name="connsiteX12" fmla="*/ 1124708 w 1134202"/>
                <a:gd name="connsiteY12" fmla="*/ 166122 h 1684706"/>
                <a:gd name="connsiteX13" fmla="*/ 982147 w 1134202"/>
                <a:gd name="connsiteY13" fmla="*/ 443961 h 1684706"/>
                <a:gd name="connsiteX14" fmla="*/ 911603 w 1134202"/>
                <a:gd name="connsiteY14" fmla="*/ 598470 h 1684706"/>
                <a:gd name="connsiteX15" fmla="*/ 681557 w 1134202"/>
                <a:gd name="connsiteY15" fmla="*/ 1083768 h 1684706"/>
                <a:gd name="connsiteX16" fmla="*/ 400690 w 1134202"/>
                <a:gd name="connsiteY16" fmla="*/ 1539850 h 1684706"/>
                <a:gd name="connsiteX17" fmla="*/ 274000 w 1134202"/>
                <a:gd name="connsiteY17" fmla="*/ 1684706 h 1684706"/>
                <a:gd name="connsiteX0" fmla="*/ 274000 w 1134202"/>
                <a:gd name="connsiteY0" fmla="*/ 1684706 h 1684706"/>
                <a:gd name="connsiteX1" fmla="*/ 207659 w 1134202"/>
                <a:gd name="connsiteY1" fmla="*/ 1524664 h 1684706"/>
                <a:gd name="connsiteX2" fmla="*/ 0 w 1134202"/>
                <a:gd name="connsiteY2" fmla="*/ 1425930 h 1684706"/>
                <a:gd name="connsiteX3" fmla="*/ 157661 w 1134202"/>
                <a:gd name="connsiteY3" fmla="*/ 1135329 h 1684706"/>
                <a:gd name="connsiteX4" fmla="*/ 352651 w 1134202"/>
                <a:gd name="connsiteY4" fmla="*/ 771311 h 1684706"/>
                <a:gd name="connsiteX5" fmla="*/ 492266 w 1134202"/>
                <a:gd name="connsiteY5" fmla="*/ 489299 h 1684706"/>
                <a:gd name="connsiteX6" fmla="*/ 545215 w 1134202"/>
                <a:gd name="connsiteY6" fmla="*/ 389538 h 1684706"/>
                <a:gd name="connsiteX7" fmla="*/ 557900 w 1134202"/>
                <a:gd name="connsiteY7" fmla="*/ 374071 h 1684706"/>
                <a:gd name="connsiteX8" fmla="*/ 718139 w 1134202"/>
                <a:gd name="connsiteY8" fmla="*/ 128476 h 1684706"/>
                <a:gd name="connsiteX9" fmla="*/ 893681 w 1134202"/>
                <a:gd name="connsiteY9" fmla="*/ 5883 h 1684706"/>
                <a:gd name="connsiteX10" fmla="*/ 1094264 w 1134202"/>
                <a:gd name="connsiteY10" fmla="*/ 61697 h 1684706"/>
                <a:gd name="connsiteX11" fmla="*/ 1134201 w 1134202"/>
                <a:gd name="connsiteY11" fmla="*/ 141161 h 1684706"/>
                <a:gd name="connsiteX12" fmla="*/ 1124708 w 1134202"/>
                <a:gd name="connsiteY12" fmla="*/ 166122 h 1684706"/>
                <a:gd name="connsiteX13" fmla="*/ 982147 w 1134202"/>
                <a:gd name="connsiteY13" fmla="*/ 443961 h 1684706"/>
                <a:gd name="connsiteX14" fmla="*/ 911603 w 1134202"/>
                <a:gd name="connsiteY14" fmla="*/ 598470 h 1684706"/>
                <a:gd name="connsiteX15" fmla="*/ 681557 w 1134202"/>
                <a:gd name="connsiteY15" fmla="*/ 1083768 h 1684706"/>
                <a:gd name="connsiteX16" fmla="*/ 400690 w 1134202"/>
                <a:gd name="connsiteY16" fmla="*/ 1539850 h 1684706"/>
                <a:gd name="connsiteX17" fmla="*/ 274000 w 1134202"/>
                <a:gd name="connsiteY17" fmla="*/ 1684706 h 1684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34202" h="1684706">
                  <a:moveTo>
                    <a:pt x="274000" y="1684706"/>
                  </a:moveTo>
                  <a:cubicBezTo>
                    <a:pt x="271460" y="1578453"/>
                    <a:pt x="253326" y="1567793"/>
                    <a:pt x="207659" y="1524664"/>
                  </a:cubicBezTo>
                  <a:cubicBezTo>
                    <a:pt x="161992" y="1481535"/>
                    <a:pt x="84888" y="1433197"/>
                    <a:pt x="0" y="1425930"/>
                  </a:cubicBezTo>
                  <a:cubicBezTo>
                    <a:pt x="38588" y="1334700"/>
                    <a:pt x="98886" y="1244432"/>
                    <a:pt x="157661" y="1135329"/>
                  </a:cubicBezTo>
                  <a:cubicBezTo>
                    <a:pt x="216436" y="1026226"/>
                    <a:pt x="296884" y="878983"/>
                    <a:pt x="352651" y="771311"/>
                  </a:cubicBezTo>
                  <a:cubicBezTo>
                    <a:pt x="408419" y="663639"/>
                    <a:pt x="447583" y="584230"/>
                    <a:pt x="492266" y="489299"/>
                  </a:cubicBezTo>
                  <a:cubicBezTo>
                    <a:pt x="508225" y="455418"/>
                    <a:pt x="525247" y="421619"/>
                    <a:pt x="545215" y="389538"/>
                  </a:cubicBezTo>
                  <a:cubicBezTo>
                    <a:pt x="553644" y="387820"/>
                    <a:pt x="554626" y="379800"/>
                    <a:pt x="557900" y="374071"/>
                  </a:cubicBezTo>
                  <a:cubicBezTo>
                    <a:pt x="605448" y="288387"/>
                    <a:pt x="654387" y="203522"/>
                    <a:pt x="718139" y="128476"/>
                  </a:cubicBezTo>
                  <a:cubicBezTo>
                    <a:pt x="765768" y="72417"/>
                    <a:pt x="818226" y="21269"/>
                    <a:pt x="893681" y="5883"/>
                  </a:cubicBezTo>
                  <a:cubicBezTo>
                    <a:pt x="969217" y="-9502"/>
                    <a:pt x="1038451" y="4001"/>
                    <a:pt x="1094264" y="61697"/>
                  </a:cubicBezTo>
                  <a:cubicBezTo>
                    <a:pt x="1115706" y="83875"/>
                    <a:pt x="1127818" y="111209"/>
                    <a:pt x="1134201" y="141161"/>
                  </a:cubicBezTo>
                  <a:cubicBezTo>
                    <a:pt x="1134283" y="150736"/>
                    <a:pt x="1129618" y="158265"/>
                    <a:pt x="1124708" y="166122"/>
                  </a:cubicBezTo>
                  <a:cubicBezTo>
                    <a:pt x="1068895" y="254425"/>
                    <a:pt x="1025603" y="349274"/>
                    <a:pt x="982147" y="443961"/>
                  </a:cubicBezTo>
                  <a:cubicBezTo>
                    <a:pt x="958496" y="495437"/>
                    <a:pt x="935418" y="547076"/>
                    <a:pt x="911603" y="598470"/>
                  </a:cubicBezTo>
                  <a:cubicBezTo>
                    <a:pt x="836476" y="761000"/>
                    <a:pt x="763231" y="924430"/>
                    <a:pt x="681557" y="1083768"/>
                  </a:cubicBezTo>
                  <a:cubicBezTo>
                    <a:pt x="599883" y="1243106"/>
                    <a:pt x="468616" y="1439694"/>
                    <a:pt x="400690" y="1539850"/>
                  </a:cubicBezTo>
                  <a:cubicBezTo>
                    <a:pt x="332764" y="1640006"/>
                    <a:pt x="313855" y="1643542"/>
                    <a:pt x="274000" y="1684706"/>
                  </a:cubicBezTo>
                  <a:close/>
                </a:path>
              </a:pathLst>
            </a:custGeom>
            <a:solidFill>
              <a:srgbClr val="DB9F78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213">
              <a:extLst>
                <a:ext uri="{FF2B5EF4-FFF2-40B4-BE49-F238E27FC236}">
                  <a16:creationId xmlns:a16="http://schemas.microsoft.com/office/drawing/2014/main" id="{E22EC0E1-E671-4961-91B6-556958641168}"/>
                </a:ext>
              </a:extLst>
            </p:cNvPr>
            <p:cNvSpPr/>
            <p:nvPr/>
          </p:nvSpPr>
          <p:spPr>
            <a:xfrm>
              <a:off x="2718528" y="3824082"/>
              <a:ext cx="313077" cy="479909"/>
            </a:xfrm>
            <a:custGeom>
              <a:avLst/>
              <a:gdLst>
                <a:gd name="connsiteX0" fmla="*/ 606008 w 606071"/>
                <a:gd name="connsiteY0" fmla="*/ 127342 h 897026"/>
                <a:gd name="connsiteX1" fmla="*/ 598397 w 606071"/>
                <a:gd name="connsiteY1" fmla="*/ 150912 h 897026"/>
                <a:gd name="connsiteX2" fmla="*/ 530063 w 606071"/>
                <a:gd name="connsiteY2" fmla="*/ 287663 h 897026"/>
                <a:gd name="connsiteX3" fmla="*/ 377763 w 606071"/>
                <a:gd name="connsiteY3" fmla="*/ 591526 h 897026"/>
                <a:gd name="connsiteX4" fmla="*/ 198129 w 606071"/>
                <a:gd name="connsiteY4" fmla="*/ 888433 h 897026"/>
                <a:gd name="connsiteX5" fmla="*/ 189373 w 606071"/>
                <a:gd name="connsiteY5" fmla="*/ 897026 h 897026"/>
                <a:gd name="connsiteX6" fmla="*/ 0 w 606071"/>
                <a:gd name="connsiteY6" fmla="*/ 787200 h 897026"/>
                <a:gd name="connsiteX7" fmla="*/ 216461 w 606071"/>
                <a:gd name="connsiteY7" fmla="*/ 235368 h 897026"/>
                <a:gd name="connsiteX8" fmla="*/ 314257 w 606071"/>
                <a:gd name="connsiteY8" fmla="*/ 70302 h 897026"/>
                <a:gd name="connsiteX9" fmla="*/ 461155 w 606071"/>
                <a:gd name="connsiteY9" fmla="*/ 3 h 897026"/>
                <a:gd name="connsiteX10" fmla="*/ 584158 w 606071"/>
                <a:gd name="connsiteY10" fmla="*/ 73166 h 897026"/>
                <a:gd name="connsiteX11" fmla="*/ 606008 w 606071"/>
                <a:gd name="connsiteY11" fmla="*/ 127342 h 897026"/>
                <a:gd name="connsiteX0" fmla="*/ 606008 w 606071"/>
                <a:gd name="connsiteY0" fmla="*/ 127342 h 897026"/>
                <a:gd name="connsiteX1" fmla="*/ 598397 w 606071"/>
                <a:gd name="connsiteY1" fmla="*/ 150912 h 897026"/>
                <a:gd name="connsiteX2" fmla="*/ 530063 w 606071"/>
                <a:gd name="connsiteY2" fmla="*/ 287663 h 897026"/>
                <a:gd name="connsiteX3" fmla="*/ 377763 w 606071"/>
                <a:gd name="connsiteY3" fmla="*/ 591526 h 897026"/>
                <a:gd name="connsiteX4" fmla="*/ 198129 w 606071"/>
                <a:gd name="connsiteY4" fmla="*/ 888433 h 897026"/>
                <a:gd name="connsiteX5" fmla="*/ 189373 w 606071"/>
                <a:gd name="connsiteY5" fmla="*/ 897026 h 897026"/>
                <a:gd name="connsiteX6" fmla="*/ 0 w 606071"/>
                <a:gd name="connsiteY6" fmla="*/ 787200 h 897026"/>
                <a:gd name="connsiteX7" fmla="*/ 216461 w 606071"/>
                <a:gd name="connsiteY7" fmla="*/ 235368 h 897026"/>
                <a:gd name="connsiteX8" fmla="*/ 314257 w 606071"/>
                <a:gd name="connsiteY8" fmla="*/ 70302 h 897026"/>
                <a:gd name="connsiteX9" fmla="*/ 461155 w 606071"/>
                <a:gd name="connsiteY9" fmla="*/ 3 h 897026"/>
                <a:gd name="connsiteX10" fmla="*/ 584158 w 606071"/>
                <a:gd name="connsiteY10" fmla="*/ 73166 h 897026"/>
                <a:gd name="connsiteX11" fmla="*/ 606008 w 606071"/>
                <a:gd name="connsiteY11" fmla="*/ 127342 h 897026"/>
                <a:gd name="connsiteX0" fmla="*/ 606008 w 606071"/>
                <a:gd name="connsiteY0" fmla="*/ 127342 h 1163733"/>
                <a:gd name="connsiteX1" fmla="*/ 598397 w 606071"/>
                <a:gd name="connsiteY1" fmla="*/ 150912 h 1163733"/>
                <a:gd name="connsiteX2" fmla="*/ 530063 w 606071"/>
                <a:gd name="connsiteY2" fmla="*/ 287663 h 1163733"/>
                <a:gd name="connsiteX3" fmla="*/ 377763 w 606071"/>
                <a:gd name="connsiteY3" fmla="*/ 591526 h 1163733"/>
                <a:gd name="connsiteX4" fmla="*/ 198129 w 606071"/>
                <a:gd name="connsiteY4" fmla="*/ 888433 h 1163733"/>
                <a:gd name="connsiteX5" fmla="*/ 75774 w 606071"/>
                <a:gd name="connsiteY5" fmla="*/ 1163733 h 1163733"/>
                <a:gd name="connsiteX6" fmla="*/ 0 w 606071"/>
                <a:gd name="connsiteY6" fmla="*/ 787200 h 1163733"/>
                <a:gd name="connsiteX7" fmla="*/ 216461 w 606071"/>
                <a:gd name="connsiteY7" fmla="*/ 235368 h 1163733"/>
                <a:gd name="connsiteX8" fmla="*/ 314257 w 606071"/>
                <a:gd name="connsiteY8" fmla="*/ 70302 h 1163733"/>
                <a:gd name="connsiteX9" fmla="*/ 461155 w 606071"/>
                <a:gd name="connsiteY9" fmla="*/ 3 h 1163733"/>
                <a:gd name="connsiteX10" fmla="*/ 584158 w 606071"/>
                <a:gd name="connsiteY10" fmla="*/ 73166 h 1163733"/>
                <a:gd name="connsiteX11" fmla="*/ 606008 w 606071"/>
                <a:gd name="connsiteY11" fmla="*/ 127342 h 1163733"/>
                <a:gd name="connsiteX0" fmla="*/ 617095 w 617158"/>
                <a:gd name="connsiteY0" fmla="*/ 127342 h 1163733"/>
                <a:gd name="connsiteX1" fmla="*/ 609484 w 617158"/>
                <a:gd name="connsiteY1" fmla="*/ 150912 h 1163733"/>
                <a:gd name="connsiteX2" fmla="*/ 541150 w 617158"/>
                <a:gd name="connsiteY2" fmla="*/ 287663 h 1163733"/>
                <a:gd name="connsiteX3" fmla="*/ 388850 w 617158"/>
                <a:gd name="connsiteY3" fmla="*/ 591526 h 1163733"/>
                <a:gd name="connsiteX4" fmla="*/ 209216 w 617158"/>
                <a:gd name="connsiteY4" fmla="*/ 888433 h 1163733"/>
                <a:gd name="connsiteX5" fmla="*/ 86861 w 617158"/>
                <a:gd name="connsiteY5" fmla="*/ 1163733 h 1163733"/>
                <a:gd name="connsiteX6" fmla="*/ 11087 w 617158"/>
                <a:gd name="connsiteY6" fmla="*/ 787200 h 1163733"/>
                <a:gd name="connsiteX7" fmla="*/ 23848 w 617158"/>
                <a:gd name="connsiteY7" fmla="*/ 740367 h 1163733"/>
                <a:gd name="connsiteX8" fmla="*/ 227548 w 617158"/>
                <a:gd name="connsiteY8" fmla="*/ 235368 h 1163733"/>
                <a:gd name="connsiteX9" fmla="*/ 325344 w 617158"/>
                <a:gd name="connsiteY9" fmla="*/ 70302 h 1163733"/>
                <a:gd name="connsiteX10" fmla="*/ 472242 w 617158"/>
                <a:gd name="connsiteY10" fmla="*/ 3 h 1163733"/>
                <a:gd name="connsiteX11" fmla="*/ 595245 w 617158"/>
                <a:gd name="connsiteY11" fmla="*/ 73166 h 1163733"/>
                <a:gd name="connsiteX12" fmla="*/ 617095 w 617158"/>
                <a:gd name="connsiteY12" fmla="*/ 127342 h 1163733"/>
                <a:gd name="connsiteX0" fmla="*/ 614827 w 614890"/>
                <a:gd name="connsiteY0" fmla="*/ 127342 h 1163733"/>
                <a:gd name="connsiteX1" fmla="*/ 607216 w 614890"/>
                <a:gd name="connsiteY1" fmla="*/ 150912 h 1163733"/>
                <a:gd name="connsiteX2" fmla="*/ 538882 w 614890"/>
                <a:gd name="connsiteY2" fmla="*/ 287663 h 1163733"/>
                <a:gd name="connsiteX3" fmla="*/ 386582 w 614890"/>
                <a:gd name="connsiteY3" fmla="*/ 591526 h 1163733"/>
                <a:gd name="connsiteX4" fmla="*/ 206948 w 614890"/>
                <a:gd name="connsiteY4" fmla="*/ 888433 h 1163733"/>
                <a:gd name="connsiteX5" fmla="*/ 84593 w 614890"/>
                <a:gd name="connsiteY5" fmla="*/ 1163733 h 1163733"/>
                <a:gd name="connsiteX6" fmla="*/ 8819 w 614890"/>
                <a:gd name="connsiteY6" fmla="*/ 787200 h 1163733"/>
                <a:gd name="connsiteX7" fmla="*/ 26518 w 614890"/>
                <a:gd name="connsiteY7" fmla="*/ 745306 h 1163733"/>
                <a:gd name="connsiteX8" fmla="*/ 225280 w 614890"/>
                <a:gd name="connsiteY8" fmla="*/ 235368 h 1163733"/>
                <a:gd name="connsiteX9" fmla="*/ 323076 w 614890"/>
                <a:gd name="connsiteY9" fmla="*/ 70302 h 1163733"/>
                <a:gd name="connsiteX10" fmla="*/ 469974 w 614890"/>
                <a:gd name="connsiteY10" fmla="*/ 3 h 1163733"/>
                <a:gd name="connsiteX11" fmla="*/ 592977 w 614890"/>
                <a:gd name="connsiteY11" fmla="*/ 73166 h 1163733"/>
                <a:gd name="connsiteX12" fmla="*/ 614827 w 614890"/>
                <a:gd name="connsiteY12" fmla="*/ 127342 h 1163733"/>
                <a:gd name="connsiteX0" fmla="*/ 759660 w 759723"/>
                <a:gd name="connsiteY0" fmla="*/ 127342 h 1163733"/>
                <a:gd name="connsiteX1" fmla="*/ 752049 w 759723"/>
                <a:gd name="connsiteY1" fmla="*/ 150912 h 1163733"/>
                <a:gd name="connsiteX2" fmla="*/ 683715 w 759723"/>
                <a:gd name="connsiteY2" fmla="*/ 287663 h 1163733"/>
                <a:gd name="connsiteX3" fmla="*/ 531415 w 759723"/>
                <a:gd name="connsiteY3" fmla="*/ 591526 h 1163733"/>
                <a:gd name="connsiteX4" fmla="*/ 351781 w 759723"/>
                <a:gd name="connsiteY4" fmla="*/ 888433 h 1163733"/>
                <a:gd name="connsiteX5" fmla="*/ 229426 w 759723"/>
                <a:gd name="connsiteY5" fmla="*/ 1163733 h 1163733"/>
                <a:gd name="connsiteX6" fmla="*/ 541 w 759723"/>
                <a:gd name="connsiteY6" fmla="*/ 1127991 h 1163733"/>
                <a:gd name="connsiteX7" fmla="*/ 171351 w 759723"/>
                <a:gd name="connsiteY7" fmla="*/ 745306 h 1163733"/>
                <a:gd name="connsiteX8" fmla="*/ 370113 w 759723"/>
                <a:gd name="connsiteY8" fmla="*/ 235368 h 1163733"/>
                <a:gd name="connsiteX9" fmla="*/ 467909 w 759723"/>
                <a:gd name="connsiteY9" fmla="*/ 70302 h 1163733"/>
                <a:gd name="connsiteX10" fmla="*/ 614807 w 759723"/>
                <a:gd name="connsiteY10" fmla="*/ 3 h 1163733"/>
                <a:gd name="connsiteX11" fmla="*/ 737810 w 759723"/>
                <a:gd name="connsiteY11" fmla="*/ 73166 h 1163733"/>
                <a:gd name="connsiteX12" fmla="*/ 759660 w 759723"/>
                <a:gd name="connsiteY12" fmla="*/ 127342 h 1163733"/>
                <a:gd name="connsiteX0" fmla="*/ 759660 w 759723"/>
                <a:gd name="connsiteY0" fmla="*/ 127342 h 1163733"/>
                <a:gd name="connsiteX1" fmla="*/ 752049 w 759723"/>
                <a:gd name="connsiteY1" fmla="*/ 150912 h 1163733"/>
                <a:gd name="connsiteX2" fmla="*/ 683715 w 759723"/>
                <a:gd name="connsiteY2" fmla="*/ 287663 h 1163733"/>
                <a:gd name="connsiteX3" fmla="*/ 531415 w 759723"/>
                <a:gd name="connsiteY3" fmla="*/ 591526 h 1163733"/>
                <a:gd name="connsiteX4" fmla="*/ 351781 w 759723"/>
                <a:gd name="connsiteY4" fmla="*/ 888433 h 1163733"/>
                <a:gd name="connsiteX5" fmla="*/ 229426 w 759723"/>
                <a:gd name="connsiteY5" fmla="*/ 1163733 h 1163733"/>
                <a:gd name="connsiteX6" fmla="*/ 541 w 759723"/>
                <a:gd name="connsiteY6" fmla="*/ 1127991 h 1163733"/>
                <a:gd name="connsiteX7" fmla="*/ 171351 w 759723"/>
                <a:gd name="connsiteY7" fmla="*/ 745306 h 1163733"/>
                <a:gd name="connsiteX8" fmla="*/ 370113 w 759723"/>
                <a:gd name="connsiteY8" fmla="*/ 235368 h 1163733"/>
                <a:gd name="connsiteX9" fmla="*/ 467909 w 759723"/>
                <a:gd name="connsiteY9" fmla="*/ 70302 h 1163733"/>
                <a:gd name="connsiteX10" fmla="*/ 614807 w 759723"/>
                <a:gd name="connsiteY10" fmla="*/ 3 h 1163733"/>
                <a:gd name="connsiteX11" fmla="*/ 737810 w 759723"/>
                <a:gd name="connsiteY11" fmla="*/ 73166 h 1163733"/>
                <a:gd name="connsiteX12" fmla="*/ 759660 w 759723"/>
                <a:gd name="connsiteY12" fmla="*/ 127342 h 1163733"/>
                <a:gd name="connsiteX0" fmla="*/ 759119 w 759182"/>
                <a:gd name="connsiteY0" fmla="*/ 127342 h 1163733"/>
                <a:gd name="connsiteX1" fmla="*/ 751508 w 759182"/>
                <a:gd name="connsiteY1" fmla="*/ 150912 h 1163733"/>
                <a:gd name="connsiteX2" fmla="*/ 683174 w 759182"/>
                <a:gd name="connsiteY2" fmla="*/ 287663 h 1163733"/>
                <a:gd name="connsiteX3" fmla="*/ 530874 w 759182"/>
                <a:gd name="connsiteY3" fmla="*/ 591526 h 1163733"/>
                <a:gd name="connsiteX4" fmla="*/ 351240 w 759182"/>
                <a:gd name="connsiteY4" fmla="*/ 888433 h 1163733"/>
                <a:gd name="connsiteX5" fmla="*/ 228885 w 759182"/>
                <a:gd name="connsiteY5" fmla="*/ 1163733 h 1163733"/>
                <a:gd name="connsiteX6" fmla="*/ 0 w 759182"/>
                <a:gd name="connsiteY6" fmla="*/ 1127991 h 1163733"/>
                <a:gd name="connsiteX7" fmla="*/ 170810 w 759182"/>
                <a:gd name="connsiteY7" fmla="*/ 745306 h 1163733"/>
                <a:gd name="connsiteX8" fmla="*/ 369572 w 759182"/>
                <a:gd name="connsiteY8" fmla="*/ 235368 h 1163733"/>
                <a:gd name="connsiteX9" fmla="*/ 467368 w 759182"/>
                <a:gd name="connsiteY9" fmla="*/ 70302 h 1163733"/>
                <a:gd name="connsiteX10" fmla="*/ 614266 w 759182"/>
                <a:gd name="connsiteY10" fmla="*/ 3 h 1163733"/>
                <a:gd name="connsiteX11" fmla="*/ 737269 w 759182"/>
                <a:gd name="connsiteY11" fmla="*/ 73166 h 1163733"/>
                <a:gd name="connsiteX12" fmla="*/ 759119 w 759182"/>
                <a:gd name="connsiteY12" fmla="*/ 127342 h 1163733"/>
                <a:gd name="connsiteX0" fmla="*/ 759119 w 759182"/>
                <a:gd name="connsiteY0" fmla="*/ 127342 h 1163733"/>
                <a:gd name="connsiteX1" fmla="*/ 751508 w 759182"/>
                <a:gd name="connsiteY1" fmla="*/ 150912 h 1163733"/>
                <a:gd name="connsiteX2" fmla="*/ 683174 w 759182"/>
                <a:gd name="connsiteY2" fmla="*/ 287663 h 1163733"/>
                <a:gd name="connsiteX3" fmla="*/ 530874 w 759182"/>
                <a:gd name="connsiteY3" fmla="*/ 591526 h 1163733"/>
                <a:gd name="connsiteX4" fmla="*/ 351240 w 759182"/>
                <a:gd name="connsiteY4" fmla="*/ 888433 h 1163733"/>
                <a:gd name="connsiteX5" fmla="*/ 228885 w 759182"/>
                <a:gd name="connsiteY5" fmla="*/ 1163733 h 1163733"/>
                <a:gd name="connsiteX6" fmla="*/ 0 w 759182"/>
                <a:gd name="connsiteY6" fmla="*/ 1127991 h 1163733"/>
                <a:gd name="connsiteX7" fmla="*/ 170810 w 759182"/>
                <a:gd name="connsiteY7" fmla="*/ 745306 h 1163733"/>
                <a:gd name="connsiteX8" fmla="*/ 369572 w 759182"/>
                <a:gd name="connsiteY8" fmla="*/ 235368 h 1163733"/>
                <a:gd name="connsiteX9" fmla="*/ 467368 w 759182"/>
                <a:gd name="connsiteY9" fmla="*/ 70302 h 1163733"/>
                <a:gd name="connsiteX10" fmla="*/ 614266 w 759182"/>
                <a:gd name="connsiteY10" fmla="*/ 3 h 1163733"/>
                <a:gd name="connsiteX11" fmla="*/ 737269 w 759182"/>
                <a:gd name="connsiteY11" fmla="*/ 73166 h 1163733"/>
                <a:gd name="connsiteX12" fmla="*/ 759119 w 759182"/>
                <a:gd name="connsiteY12" fmla="*/ 127342 h 1163733"/>
                <a:gd name="connsiteX0" fmla="*/ 759119 w 759182"/>
                <a:gd name="connsiteY0" fmla="*/ 127342 h 1163733"/>
                <a:gd name="connsiteX1" fmla="*/ 751508 w 759182"/>
                <a:gd name="connsiteY1" fmla="*/ 150912 h 1163733"/>
                <a:gd name="connsiteX2" fmla="*/ 683174 w 759182"/>
                <a:gd name="connsiteY2" fmla="*/ 287663 h 1163733"/>
                <a:gd name="connsiteX3" fmla="*/ 530874 w 759182"/>
                <a:gd name="connsiteY3" fmla="*/ 591526 h 1163733"/>
                <a:gd name="connsiteX4" fmla="*/ 370996 w 759182"/>
                <a:gd name="connsiteY4" fmla="*/ 908188 h 1163733"/>
                <a:gd name="connsiteX5" fmla="*/ 228885 w 759182"/>
                <a:gd name="connsiteY5" fmla="*/ 1163733 h 1163733"/>
                <a:gd name="connsiteX6" fmla="*/ 0 w 759182"/>
                <a:gd name="connsiteY6" fmla="*/ 1127991 h 1163733"/>
                <a:gd name="connsiteX7" fmla="*/ 170810 w 759182"/>
                <a:gd name="connsiteY7" fmla="*/ 745306 h 1163733"/>
                <a:gd name="connsiteX8" fmla="*/ 369572 w 759182"/>
                <a:gd name="connsiteY8" fmla="*/ 235368 h 1163733"/>
                <a:gd name="connsiteX9" fmla="*/ 467368 w 759182"/>
                <a:gd name="connsiteY9" fmla="*/ 70302 h 1163733"/>
                <a:gd name="connsiteX10" fmla="*/ 614266 w 759182"/>
                <a:gd name="connsiteY10" fmla="*/ 3 h 1163733"/>
                <a:gd name="connsiteX11" fmla="*/ 737269 w 759182"/>
                <a:gd name="connsiteY11" fmla="*/ 73166 h 1163733"/>
                <a:gd name="connsiteX12" fmla="*/ 759119 w 759182"/>
                <a:gd name="connsiteY12" fmla="*/ 127342 h 1163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59182" h="1163733">
                  <a:moveTo>
                    <a:pt x="759119" y="127342"/>
                  </a:moveTo>
                  <a:cubicBezTo>
                    <a:pt x="759774" y="136263"/>
                    <a:pt x="755191" y="143465"/>
                    <a:pt x="751508" y="150912"/>
                  </a:cubicBezTo>
                  <a:lnTo>
                    <a:pt x="683174" y="287663"/>
                  </a:lnTo>
                  <a:lnTo>
                    <a:pt x="530874" y="591526"/>
                  </a:lnTo>
                  <a:cubicBezTo>
                    <a:pt x="478844" y="694947"/>
                    <a:pt x="421328" y="812820"/>
                    <a:pt x="370996" y="908188"/>
                  </a:cubicBezTo>
                  <a:cubicBezTo>
                    <a:pt x="320665" y="1003556"/>
                    <a:pt x="231831" y="1160869"/>
                    <a:pt x="228885" y="1163733"/>
                  </a:cubicBezTo>
                  <a:cubicBezTo>
                    <a:pt x="171733" y="1152781"/>
                    <a:pt x="84162" y="1152485"/>
                    <a:pt x="0" y="1127991"/>
                  </a:cubicBezTo>
                  <a:cubicBezTo>
                    <a:pt x="29011" y="1032734"/>
                    <a:pt x="134733" y="837278"/>
                    <a:pt x="170810" y="745306"/>
                  </a:cubicBezTo>
                  <a:cubicBezTo>
                    <a:pt x="206887" y="653334"/>
                    <a:pt x="320146" y="347868"/>
                    <a:pt x="369572" y="235368"/>
                  </a:cubicBezTo>
                  <a:cubicBezTo>
                    <a:pt x="418998" y="122868"/>
                    <a:pt x="422275" y="117767"/>
                    <a:pt x="467368" y="70302"/>
                  </a:cubicBezTo>
                  <a:cubicBezTo>
                    <a:pt x="507222" y="28319"/>
                    <a:pt x="553870" y="330"/>
                    <a:pt x="614266" y="3"/>
                  </a:cubicBezTo>
                  <a:cubicBezTo>
                    <a:pt x="670407" y="-324"/>
                    <a:pt x="710017" y="25945"/>
                    <a:pt x="737269" y="73166"/>
                  </a:cubicBezTo>
                  <a:cubicBezTo>
                    <a:pt x="746925" y="90025"/>
                    <a:pt x="754372" y="108192"/>
                    <a:pt x="759119" y="127342"/>
                  </a:cubicBezTo>
                  <a:close/>
                </a:path>
              </a:pathLst>
            </a:custGeom>
            <a:solidFill>
              <a:srgbClr val="D39064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210">
              <a:extLst>
                <a:ext uri="{FF2B5EF4-FFF2-40B4-BE49-F238E27FC236}">
                  <a16:creationId xmlns:a16="http://schemas.microsoft.com/office/drawing/2014/main" id="{3EEC125B-A04F-4F69-B1CE-58B7B971CF94}"/>
                </a:ext>
              </a:extLst>
            </p:cNvPr>
            <p:cNvSpPr/>
            <p:nvPr/>
          </p:nvSpPr>
          <p:spPr>
            <a:xfrm>
              <a:off x="2841701" y="3716871"/>
              <a:ext cx="623329" cy="818132"/>
            </a:xfrm>
            <a:custGeom>
              <a:avLst/>
              <a:gdLst>
                <a:gd name="connsiteX0" fmla="*/ 167276 w 1511513"/>
                <a:gd name="connsiteY0" fmla="*/ 1679535 h 1983889"/>
                <a:gd name="connsiteX1" fmla="*/ 257379 w 1511513"/>
                <a:gd name="connsiteY1" fmla="*/ 1587222 h 1983889"/>
                <a:gd name="connsiteX2" fmla="*/ 398795 w 1511513"/>
                <a:gd name="connsiteY2" fmla="*/ 1386638 h 1983889"/>
                <a:gd name="connsiteX3" fmla="*/ 548395 w 1511513"/>
                <a:gd name="connsiteY3" fmla="*/ 1128112 h 1983889"/>
                <a:gd name="connsiteX4" fmla="*/ 665750 w 1511513"/>
                <a:gd name="connsiteY4" fmla="*/ 891765 h 1983889"/>
                <a:gd name="connsiteX5" fmla="*/ 850866 w 1511513"/>
                <a:gd name="connsiteY5" fmla="*/ 500172 h 1983889"/>
                <a:gd name="connsiteX6" fmla="*/ 1019207 w 1511513"/>
                <a:gd name="connsiteY6" fmla="*/ 163982 h 1983889"/>
                <a:gd name="connsiteX7" fmla="*/ 1070682 w 1511513"/>
                <a:gd name="connsiteY7" fmla="*/ 98267 h 1983889"/>
                <a:gd name="connsiteX8" fmla="*/ 1240168 w 1511513"/>
                <a:gd name="connsiteY8" fmla="*/ 6363 h 1983889"/>
                <a:gd name="connsiteX9" fmla="*/ 1261692 w 1511513"/>
                <a:gd name="connsiteY9" fmla="*/ 2680 h 1983889"/>
                <a:gd name="connsiteX10" fmla="*/ 1269548 w 1511513"/>
                <a:gd name="connsiteY10" fmla="*/ 2271 h 1983889"/>
                <a:gd name="connsiteX11" fmla="*/ 1323970 w 1511513"/>
                <a:gd name="connsiteY11" fmla="*/ 2026 h 1983889"/>
                <a:gd name="connsiteX12" fmla="*/ 1413337 w 1511513"/>
                <a:gd name="connsiteY12" fmla="*/ 27804 h 1983889"/>
                <a:gd name="connsiteX13" fmla="*/ 1505323 w 1511513"/>
                <a:gd name="connsiteY13" fmla="*/ 146224 h 1983889"/>
                <a:gd name="connsiteX14" fmla="*/ 1509251 w 1511513"/>
                <a:gd name="connsiteY14" fmla="*/ 158090 h 1983889"/>
                <a:gd name="connsiteX15" fmla="*/ 1508433 w 1511513"/>
                <a:gd name="connsiteY15" fmla="*/ 204083 h 1983889"/>
                <a:gd name="connsiteX16" fmla="*/ 1444681 w 1511513"/>
                <a:gd name="connsiteY16" fmla="*/ 282156 h 1983889"/>
                <a:gd name="connsiteX17" fmla="*/ 1335755 w 1511513"/>
                <a:gd name="connsiteY17" fmla="*/ 397793 h 1983889"/>
                <a:gd name="connsiteX18" fmla="*/ 1172816 w 1511513"/>
                <a:gd name="connsiteY18" fmla="*/ 620555 h 1983889"/>
                <a:gd name="connsiteX19" fmla="*/ 939415 w 1511513"/>
                <a:gd name="connsiteY19" fmla="*/ 1003146 h 1983889"/>
                <a:gd name="connsiteX20" fmla="*/ 735721 w 1511513"/>
                <a:gd name="connsiteY20" fmla="*/ 1337617 h 1983889"/>
                <a:gd name="connsiteX21" fmla="*/ 556005 w 1511513"/>
                <a:gd name="connsiteY21" fmla="*/ 1586976 h 1983889"/>
                <a:gd name="connsiteX22" fmla="*/ 295025 w 1511513"/>
                <a:gd name="connsiteY22" fmla="*/ 1828234 h 1983889"/>
                <a:gd name="connsiteX23" fmla="*/ 47466 w 1511513"/>
                <a:gd name="connsiteY23" fmla="*/ 1972514 h 1983889"/>
                <a:gd name="connsiteX24" fmla="*/ 16040 w 1511513"/>
                <a:gd name="connsiteY24" fmla="*/ 1983889 h 1983889"/>
                <a:gd name="connsiteX25" fmla="*/ 0 w 1511513"/>
                <a:gd name="connsiteY25" fmla="*/ 1981352 h 1983889"/>
                <a:gd name="connsiteX26" fmla="*/ 60723 w 1511513"/>
                <a:gd name="connsiteY26" fmla="*/ 1928976 h 1983889"/>
                <a:gd name="connsiteX27" fmla="*/ 162120 w 1511513"/>
                <a:gd name="connsiteY27" fmla="*/ 1718326 h 1983889"/>
                <a:gd name="connsiteX28" fmla="*/ 167276 w 1511513"/>
                <a:gd name="connsiteY28" fmla="*/ 1679535 h 1983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511513" h="1983889">
                  <a:moveTo>
                    <a:pt x="167276" y="1679535"/>
                  </a:moveTo>
                  <a:cubicBezTo>
                    <a:pt x="201321" y="1643445"/>
                    <a:pt x="229064" y="1620693"/>
                    <a:pt x="257379" y="1587222"/>
                  </a:cubicBezTo>
                  <a:cubicBezTo>
                    <a:pt x="310001" y="1524861"/>
                    <a:pt x="354684" y="1455299"/>
                    <a:pt x="398795" y="1386638"/>
                  </a:cubicBezTo>
                  <a:cubicBezTo>
                    <a:pt x="452726" y="1302590"/>
                    <a:pt x="501174" y="1216170"/>
                    <a:pt x="548395" y="1128112"/>
                  </a:cubicBezTo>
                  <a:cubicBezTo>
                    <a:pt x="590705" y="1049139"/>
                    <a:pt x="627613" y="972703"/>
                    <a:pt x="665750" y="891765"/>
                  </a:cubicBezTo>
                  <a:cubicBezTo>
                    <a:pt x="726801" y="762216"/>
                    <a:pt x="790061" y="629803"/>
                    <a:pt x="850866" y="500172"/>
                  </a:cubicBezTo>
                  <a:cubicBezTo>
                    <a:pt x="904552" y="385681"/>
                    <a:pt x="949645" y="270290"/>
                    <a:pt x="1019207" y="163982"/>
                  </a:cubicBezTo>
                  <a:cubicBezTo>
                    <a:pt x="1024690" y="155635"/>
                    <a:pt x="1058162" y="111770"/>
                    <a:pt x="1070682" y="98267"/>
                  </a:cubicBezTo>
                  <a:cubicBezTo>
                    <a:pt x="1117085" y="48018"/>
                    <a:pt x="1174125" y="19375"/>
                    <a:pt x="1240168" y="6363"/>
                  </a:cubicBezTo>
                  <a:cubicBezTo>
                    <a:pt x="1246797" y="2026"/>
                    <a:pt x="1255063" y="7181"/>
                    <a:pt x="1261692" y="2680"/>
                  </a:cubicBezTo>
                  <a:cubicBezTo>
                    <a:pt x="1264311" y="2517"/>
                    <a:pt x="1266930" y="2435"/>
                    <a:pt x="1269548" y="2271"/>
                  </a:cubicBezTo>
                  <a:cubicBezTo>
                    <a:pt x="1287716" y="-839"/>
                    <a:pt x="1305802" y="-593"/>
                    <a:pt x="1323970" y="2026"/>
                  </a:cubicBezTo>
                  <a:cubicBezTo>
                    <a:pt x="1354496" y="8081"/>
                    <a:pt x="1385103" y="12910"/>
                    <a:pt x="1413337" y="27804"/>
                  </a:cubicBezTo>
                  <a:cubicBezTo>
                    <a:pt x="1462194" y="53583"/>
                    <a:pt x="1495993" y="90083"/>
                    <a:pt x="1505323" y="146224"/>
                  </a:cubicBezTo>
                  <a:cubicBezTo>
                    <a:pt x="1505977" y="150315"/>
                    <a:pt x="1507942" y="154162"/>
                    <a:pt x="1509251" y="158090"/>
                  </a:cubicBezTo>
                  <a:cubicBezTo>
                    <a:pt x="1511788" y="173475"/>
                    <a:pt x="1513016" y="188861"/>
                    <a:pt x="1508433" y="204083"/>
                  </a:cubicBezTo>
                  <a:cubicBezTo>
                    <a:pt x="1505404" y="244838"/>
                    <a:pt x="1470296" y="260632"/>
                    <a:pt x="1444681" y="282156"/>
                  </a:cubicBezTo>
                  <a:cubicBezTo>
                    <a:pt x="1403680" y="316609"/>
                    <a:pt x="1369554" y="357201"/>
                    <a:pt x="1335755" y="397793"/>
                  </a:cubicBezTo>
                  <a:cubicBezTo>
                    <a:pt x="1276832" y="468582"/>
                    <a:pt x="1223146" y="543382"/>
                    <a:pt x="1172816" y="620555"/>
                  </a:cubicBezTo>
                  <a:cubicBezTo>
                    <a:pt x="1091142" y="745685"/>
                    <a:pt x="1015361" y="874415"/>
                    <a:pt x="939415" y="1003146"/>
                  </a:cubicBezTo>
                  <a:cubicBezTo>
                    <a:pt x="873045" y="1115591"/>
                    <a:pt x="805774" y="1227381"/>
                    <a:pt x="735721" y="1337617"/>
                  </a:cubicBezTo>
                  <a:cubicBezTo>
                    <a:pt x="680644" y="1424365"/>
                    <a:pt x="621148" y="1507758"/>
                    <a:pt x="556005" y="1586976"/>
                  </a:cubicBezTo>
                  <a:cubicBezTo>
                    <a:pt x="479978" y="1679453"/>
                    <a:pt x="392739" y="1758181"/>
                    <a:pt x="295025" y="1828234"/>
                  </a:cubicBezTo>
                  <a:cubicBezTo>
                    <a:pt x="216297" y="1884702"/>
                    <a:pt x="134705" y="1930940"/>
                    <a:pt x="47466" y="1972514"/>
                  </a:cubicBezTo>
                  <a:cubicBezTo>
                    <a:pt x="38054" y="1977015"/>
                    <a:pt x="25860" y="1980370"/>
                    <a:pt x="16040" y="1983889"/>
                  </a:cubicBezTo>
                  <a:cubicBezTo>
                    <a:pt x="-7775" y="1981598"/>
                    <a:pt x="7120" y="1984707"/>
                    <a:pt x="0" y="1981352"/>
                  </a:cubicBezTo>
                  <a:cubicBezTo>
                    <a:pt x="18577" y="1969731"/>
                    <a:pt x="49921" y="1939861"/>
                    <a:pt x="60723" y="1928976"/>
                  </a:cubicBezTo>
                  <a:cubicBezTo>
                    <a:pt x="118501" y="1870708"/>
                    <a:pt x="149026" y="1798281"/>
                    <a:pt x="162120" y="1718326"/>
                  </a:cubicBezTo>
                  <a:cubicBezTo>
                    <a:pt x="163921" y="1707114"/>
                    <a:pt x="165394" y="1692138"/>
                    <a:pt x="167276" y="1679535"/>
                  </a:cubicBezTo>
                  <a:close/>
                </a:path>
              </a:pathLst>
            </a:custGeom>
            <a:solidFill>
              <a:srgbClr val="E1AF8E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" name="그룹 6">
            <a:extLst>
              <a:ext uri="{FF2B5EF4-FFF2-40B4-BE49-F238E27FC236}">
                <a16:creationId xmlns:a16="http://schemas.microsoft.com/office/drawing/2014/main" id="{35095911-2665-42F8-A37F-310B4779228A}"/>
              </a:ext>
            </a:extLst>
          </p:cNvPr>
          <p:cNvGrpSpPr/>
          <p:nvPr/>
        </p:nvGrpSpPr>
        <p:grpSpPr>
          <a:xfrm>
            <a:off x="2376697" y="2899818"/>
            <a:ext cx="746502" cy="819081"/>
            <a:chOff x="2718528" y="3715922"/>
            <a:chExt cx="746502" cy="819081"/>
          </a:xfrm>
        </p:grpSpPr>
        <p:sp>
          <p:nvSpPr>
            <p:cNvPr id="8" name="Freeform: Shape 212">
              <a:extLst>
                <a:ext uri="{FF2B5EF4-FFF2-40B4-BE49-F238E27FC236}">
                  <a16:creationId xmlns:a16="http://schemas.microsoft.com/office/drawing/2014/main" id="{56796AE2-DFD6-4B8B-9823-BCF82F0EEF58}"/>
                </a:ext>
              </a:extLst>
            </p:cNvPr>
            <p:cNvSpPr/>
            <p:nvPr/>
          </p:nvSpPr>
          <p:spPr>
            <a:xfrm>
              <a:off x="2806773" y="3715922"/>
              <a:ext cx="467731" cy="694752"/>
            </a:xfrm>
            <a:custGeom>
              <a:avLst/>
              <a:gdLst>
                <a:gd name="connsiteX0" fmla="*/ 76027 w 1005786"/>
                <a:gd name="connsiteY0" fmla="*/ 1512598 h 1681837"/>
                <a:gd name="connsiteX1" fmla="*/ 89121 w 1005786"/>
                <a:gd name="connsiteY1" fmla="*/ 1490092 h 1681837"/>
                <a:gd name="connsiteX2" fmla="*/ 48530 w 1005786"/>
                <a:gd name="connsiteY2" fmla="*/ 1224529 h 1681837"/>
                <a:gd name="connsiteX3" fmla="*/ 0 w 1005786"/>
                <a:gd name="connsiteY3" fmla="*/ 1159222 h 1681837"/>
                <a:gd name="connsiteX4" fmla="*/ 24306 w 1005786"/>
                <a:gd name="connsiteY4" fmla="*/ 1120513 h 1681837"/>
                <a:gd name="connsiteX5" fmla="*/ 224235 w 1005786"/>
                <a:gd name="connsiteY5" fmla="*/ 771311 h 1681837"/>
                <a:gd name="connsiteX6" fmla="*/ 363850 w 1005786"/>
                <a:gd name="connsiteY6" fmla="*/ 489299 h 1681837"/>
                <a:gd name="connsiteX7" fmla="*/ 416799 w 1005786"/>
                <a:gd name="connsiteY7" fmla="*/ 389538 h 1681837"/>
                <a:gd name="connsiteX8" fmla="*/ 429484 w 1005786"/>
                <a:gd name="connsiteY8" fmla="*/ 374071 h 1681837"/>
                <a:gd name="connsiteX9" fmla="*/ 589723 w 1005786"/>
                <a:gd name="connsiteY9" fmla="*/ 128476 h 1681837"/>
                <a:gd name="connsiteX10" fmla="*/ 765265 w 1005786"/>
                <a:gd name="connsiteY10" fmla="*/ 5883 h 1681837"/>
                <a:gd name="connsiteX11" fmla="*/ 965848 w 1005786"/>
                <a:gd name="connsiteY11" fmla="*/ 61697 h 1681837"/>
                <a:gd name="connsiteX12" fmla="*/ 1005785 w 1005786"/>
                <a:gd name="connsiteY12" fmla="*/ 141161 h 1681837"/>
                <a:gd name="connsiteX13" fmla="*/ 996292 w 1005786"/>
                <a:gd name="connsiteY13" fmla="*/ 166122 h 1681837"/>
                <a:gd name="connsiteX14" fmla="*/ 853731 w 1005786"/>
                <a:gd name="connsiteY14" fmla="*/ 443961 h 1681837"/>
                <a:gd name="connsiteX15" fmla="*/ 783187 w 1005786"/>
                <a:gd name="connsiteY15" fmla="*/ 598470 h 1681837"/>
                <a:gd name="connsiteX16" fmla="*/ 553141 w 1005786"/>
                <a:gd name="connsiteY16" fmla="*/ 1083768 h 1681837"/>
                <a:gd name="connsiteX17" fmla="*/ 272274 w 1005786"/>
                <a:gd name="connsiteY17" fmla="*/ 1539850 h 1681837"/>
                <a:gd name="connsiteX18" fmla="*/ 160402 w 1005786"/>
                <a:gd name="connsiteY18" fmla="*/ 1669889 h 1681837"/>
                <a:gd name="connsiteX19" fmla="*/ 144280 w 1005786"/>
                <a:gd name="connsiteY19" fmla="*/ 1681838 h 1681837"/>
                <a:gd name="connsiteX20" fmla="*/ 76027 w 1005786"/>
                <a:gd name="connsiteY20" fmla="*/ 1512598 h 1681837"/>
                <a:gd name="connsiteX0" fmla="*/ 204443 w 1134202"/>
                <a:gd name="connsiteY0" fmla="*/ 1512598 h 1681837"/>
                <a:gd name="connsiteX1" fmla="*/ 217537 w 1134202"/>
                <a:gd name="connsiteY1" fmla="*/ 1490092 h 1681837"/>
                <a:gd name="connsiteX2" fmla="*/ 176946 w 1134202"/>
                <a:gd name="connsiteY2" fmla="*/ 1224529 h 1681837"/>
                <a:gd name="connsiteX3" fmla="*/ 0 w 1134202"/>
                <a:gd name="connsiteY3" fmla="*/ 1440747 h 1681837"/>
                <a:gd name="connsiteX4" fmla="*/ 152722 w 1134202"/>
                <a:gd name="connsiteY4" fmla="*/ 1120513 h 1681837"/>
                <a:gd name="connsiteX5" fmla="*/ 352651 w 1134202"/>
                <a:gd name="connsiteY5" fmla="*/ 771311 h 1681837"/>
                <a:gd name="connsiteX6" fmla="*/ 492266 w 1134202"/>
                <a:gd name="connsiteY6" fmla="*/ 489299 h 1681837"/>
                <a:gd name="connsiteX7" fmla="*/ 545215 w 1134202"/>
                <a:gd name="connsiteY7" fmla="*/ 389538 h 1681837"/>
                <a:gd name="connsiteX8" fmla="*/ 557900 w 1134202"/>
                <a:gd name="connsiteY8" fmla="*/ 374071 h 1681837"/>
                <a:gd name="connsiteX9" fmla="*/ 718139 w 1134202"/>
                <a:gd name="connsiteY9" fmla="*/ 128476 h 1681837"/>
                <a:gd name="connsiteX10" fmla="*/ 893681 w 1134202"/>
                <a:gd name="connsiteY10" fmla="*/ 5883 h 1681837"/>
                <a:gd name="connsiteX11" fmla="*/ 1094264 w 1134202"/>
                <a:gd name="connsiteY11" fmla="*/ 61697 h 1681837"/>
                <a:gd name="connsiteX12" fmla="*/ 1134201 w 1134202"/>
                <a:gd name="connsiteY12" fmla="*/ 141161 h 1681837"/>
                <a:gd name="connsiteX13" fmla="*/ 1124708 w 1134202"/>
                <a:gd name="connsiteY13" fmla="*/ 166122 h 1681837"/>
                <a:gd name="connsiteX14" fmla="*/ 982147 w 1134202"/>
                <a:gd name="connsiteY14" fmla="*/ 443961 h 1681837"/>
                <a:gd name="connsiteX15" fmla="*/ 911603 w 1134202"/>
                <a:gd name="connsiteY15" fmla="*/ 598470 h 1681837"/>
                <a:gd name="connsiteX16" fmla="*/ 681557 w 1134202"/>
                <a:gd name="connsiteY16" fmla="*/ 1083768 h 1681837"/>
                <a:gd name="connsiteX17" fmla="*/ 400690 w 1134202"/>
                <a:gd name="connsiteY17" fmla="*/ 1539850 h 1681837"/>
                <a:gd name="connsiteX18" fmla="*/ 288818 w 1134202"/>
                <a:gd name="connsiteY18" fmla="*/ 1669889 h 1681837"/>
                <a:gd name="connsiteX19" fmla="*/ 272696 w 1134202"/>
                <a:gd name="connsiteY19" fmla="*/ 1681838 h 1681837"/>
                <a:gd name="connsiteX20" fmla="*/ 204443 w 1134202"/>
                <a:gd name="connsiteY20" fmla="*/ 1512598 h 1681837"/>
                <a:gd name="connsiteX0" fmla="*/ 205217 w 1134976"/>
                <a:gd name="connsiteY0" fmla="*/ 1512598 h 1681837"/>
                <a:gd name="connsiteX1" fmla="*/ 218311 w 1134976"/>
                <a:gd name="connsiteY1" fmla="*/ 1490092 h 1681837"/>
                <a:gd name="connsiteX2" fmla="*/ 774 w 1134976"/>
                <a:gd name="connsiteY2" fmla="*/ 1440747 h 1681837"/>
                <a:gd name="connsiteX3" fmla="*/ 153496 w 1134976"/>
                <a:gd name="connsiteY3" fmla="*/ 1120513 h 1681837"/>
                <a:gd name="connsiteX4" fmla="*/ 353425 w 1134976"/>
                <a:gd name="connsiteY4" fmla="*/ 771311 h 1681837"/>
                <a:gd name="connsiteX5" fmla="*/ 493040 w 1134976"/>
                <a:gd name="connsiteY5" fmla="*/ 489299 h 1681837"/>
                <a:gd name="connsiteX6" fmla="*/ 545989 w 1134976"/>
                <a:gd name="connsiteY6" fmla="*/ 389538 h 1681837"/>
                <a:gd name="connsiteX7" fmla="*/ 558674 w 1134976"/>
                <a:gd name="connsiteY7" fmla="*/ 374071 h 1681837"/>
                <a:gd name="connsiteX8" fmla="*/ 718913 w 1134976"/>
                <a:gd name="connsiteY8" fmla="*/ 128476 h 1681837"/>
                <a:gd name="connsiteX9" fmla="*/ 894455 w 1134976"/>
                <a:gd name="connsiteY9" fmla="*/ 5883 h 1681837"/>
                <a:gd name="connsiteX10" fmla="*/ 1095038 w 1134976"/>
                <a:gd name="connsiteY10" fmla="*/ 61697 h 1681837"/>
                <a:gd name="connsiteX11" fmla="*/ 1134975 w 1134976"/>
                <a:gd name="connsiteY11" fmla="*/ 141161 h 1681837"/>
                <a:gd name="connsiteX12" fmla="*/ 1125482 w 1134976"/>
                <a:gd name="connsiteY12" fmla="*/ 166122 h 1681837"/>
                <a:gd name="connsiteX13" fmla="*/ 982921 w 1134976"/>
                <a:gd name="connsiteY13" fmla="*/ 443961 h 1681837"/>
                <a:gd name="connsiteX14" fmla="*/ 912377 w 1134976"/>
                <a:gd name="connsiteY14" fmla="*/ 598470 h 1681837"/>
                <a:gd name="connsiteX15" fmla="*/ 682331 w 1134976"/>
                <a:gd name="connsiteY15" fmla="*/ 1083768 h 1681837"/>
                <a:gd name="connsiteX16" fmla="*/ 401464 w 1134976"/>
                <a:gd name="connsiteY16" fmla="*/ 1539850 h 1681837"/>
                <a:gd name="connsiteX17" fmla="*/ 289592 w 1134976"/>
                <a:gd name="connsiteY17" fmla="*/ 1669889 h 1681837"/>
                <a:gd name="connsiteX18" fmla="*/ 273470 w 1134976"/>
                <a:gd name="connsiteY18" fmla="*/ 1681838 h 1681837"/>
                <a:gd name="connsiteX19" fmla="*/ 205217 w 1134976"/>
                <a:gd name="connsiteY19" fmla="*/ 1512598 h 1681837"/>
                <a:gd name="connsiteX0" fmla="*/ 273470 w 1134976"/>
                <a:gd name="connsiteY0" fmla="*/ 1681838 h 1681837"/>
                <a:gd name="connsiteX1" fmla="*/ 218311 w 1134976"/>
                <a:gd name="connsiteY1" fmla="*/ 1490092 h 1681837"/>
                <a:gd name="connsiteX2" fmla="*/ 774 w 1134976"/>
                <a:gd name="connsiteY2" fmla="*/ 1440747 h 1681837"/>
                <a:gd name="connsiteX3" fmla="*/ 153496 w 1134976"/>
                <a:gd name="connsiteY3" fmla="*/ 1120513 h 1681837"/>
                <a:gd name="connsiteX4" fmla="*/ 353425 w 1134976"/>
                <a:gd name="connsiteY4" fmla="*/ 771311 h 1681837"/>
                <a:gd name="connsiteX5" fmla="*/ 493040 w 1134976"/>
                <a:gd name="connsiteY5" fmla="*/ 489299 h 1681837"/>
                <a:gd name="connsiteX6" fmla="*/ 545989 w 1134976"/>
                <a:gd name="connsiteY6" fmla="*/ 389538 h 1681837"/>
                <a:gd name="connsiteX7" fmla="*/ 558674 w 1134976"/>
                <a:gd name="connsiteY7" fmla="*/ 374071 h 1681837"/>
                <a:gd name="connsiteX8" fmla="*/ 718913 w 1134976"/>
                <a:gd name="connsiteY8" fmla="*/ 128476 h 1681837"/>
                <a:gd name="connsiteX9" fmla="*/ 894455 w 1134976"/>
                <a:gd name="connsiteY9" fmla="*/ 5883 h 1681837"/>
                <a:gd name="connsiteX10" fmla="*/ 1095038 w 1134976"/>
                <a:gd name="connsiteY10" fmla="*/ 61697 h 1681837"/>
                <a:gd name="connsiteX11" fmla="*/ 1134975 w 1134976"/>
                <a:gd name="connsiteY11" fmla="*/ 141161 h 1681837"/>
                <a:gd name="connsiteX12" fmla="*/ 1125482 w 1134976"/>
                <a:gd name="connsiteY12" fmla="*/ 166122 h 1681837"/>
                <a:gd name="connsiteX13" fmla="*/ 982921 w 1134976"/>
                <a:gd name="connsiteY13" fmla="*/ 443961 h 1681837"/>
                <a:gd name="connsiteX14" fmla="*/ 912377 w 1134976"/>
                <a:gd name="connsiteY14" fmla="*/ 598470 h 1681837"/>
                <a:gd name="connsiteX15" fmla="*/ 682331 w 1134976"/>
                <a:gd name="connsiteY15" fmla="*/ 1083768 h 1681837"/>
                <a:gd name="connsiteX16" fmla="*/ 401464 w 1134976"/>
                <a:gd name="connsiteY16" fmla="*/ 1539850 h 1681837"/>
                <a:gd name="connsiteX17" fmla="*/ 289592 w 1134976"/>
                <a:gd name="connsiteY17" fmla="*/ 1669889 h 1681837"/>
                <a:gd name="connsiteX18" fmla="*/ 273470 w 1134976"/>
                <a:gd name="connsiteY18" fmla="*/ 1681838 h 1681837"/>
                <a:gd name="connsiteX0" fmla="*/ 272696 w 1134202"/>
                <a:gd name="connsiteY0" fmla="*/ 1681838 h 1681837"/>
                <a:gd name="connsiteX1" fmla="*/ 217537 w 1134202"/>
                <a:gd name="connsiteY1" fmla="*/ 1490092 h 1681837"/>
                <a:gd name="connsiteX2" fmla="*/ 0 w 1134202"/>
                <a:gd name="connsiteY2" fmla="*/ 1440747 h 1681837"/>
                <a:gd name="connsiteX3" fmla="*/ 152722 w 1134202"/>
                <a:gd name="connsiteY3" fmla="*/ 1120513 h 1681837"/>
                <a:gd name="connsiteX4" fmla="*/ 352651 w 1134202"/>
                <a:gd name="connsiteY4" fmla="*/ 771311 h 1681837"/>
                <a:gd name="connsiteX5" fmla="*/ 492266 w 1134202"/>
                <a:gd name="connsiteY5" fmla="*/ 489299 h 1681837"/>
                <a:gd name="connsiteX6" fmla="*/ 545215 w 1134202"/>
                <a:gd name="connsiteY6" fmla="*/ 389538 h 1681837"/>
                <a:gd name="connsiteX7" fmla="*/ 557900 w 1134202"/>
                <a:gd name="connsiteY7" fmla="*/ 374071 h 1681837"/>
                <a:gd name="connsiteX8" fmla="*/ 718139 w 1134202"/>
                <a:gd name="connsiteY8" fmla="*/ 128476 h 1681837"/>
                <a:gd name="connsiteX9" fmla="*/ 893681 w 1134202"/>
                <a:gd name="connsiteY9" fmla="*/ 5883 h 1681837"/>
                <a:gd name="connsiteX10" fmla="*/ 1094264 w 1134202"/>
                <a:gd name="connsiteY10" fmla="*/ 61697 h 1681837"/>
                <a:gd name="connsiteX11" fmla="*/ 1134201 w 1134202"/>
                <a:gd name="connsiteY11" fmla="*/ 141161 h 1681837"/>
                <a:gd name="connsiteX12" fmla="*/ 1124708 w 1134202"/>
                <a:gd name="connsiteY12" fmla="*/ 166122 h 1681837"/>
                <a:gd name="connsiteX13" fmla="*/ 982147 w 1134202"/>
                <a:gd name="connsiteY13" fmla="*/ 443961 h 1681837"/>
                <a:gd name="connsiteX14" fmla="*/ 911603 w 1134202"/>
                <a:gd name="connsiteY14" fmla="*/ 598470 h 1681837"/>
                <a:gd name="connsiteX15" fmla="*/ 681557 w 1134202"/>
                <a:gd name="connsiteY15" fmla="*/ 1083768 h 1681837"/>
                <a:gd name="connsiteX16" fmla="*/ 400690 w 1134202"/>
                <a:gd name="connsiteY16" fmla="*/ 1539850 h 1681837"/>
                <a:gd name="connsiteX17" fmla="*/ 288818 w 1134202"/>
                <a:gd name="connsiteY17" fmla="*/ 1669889 h 1681837"/>
                <a:gd name="connsiteX18" fmla="*/ 272696 w 1134202"/>
                <a:gd name="connsiteY18" fmla="*/ 1681838 h 1681837"/>
                <a:gd name="connsiteX0" fmla="*/ 272696 w 1134202"/>
                <a:gd name="connsiteY0" fmla="*/ 1681838 h 1681837"/>
                <a:gd name="connsiteX1" fmla="*/ 217537 w 1134202"/>
                <a:gd name="connsiteY1" fmla="*/ 1490092 h 1681837"/>
                <a:gd name="connsiteX2" fmla="*/ 0 w 1134202"/>
                <a:gd name="connsiteY2" fmla="*/ 1440747 h 1681837"/>
                <a:gd name="connsiteX3" fmla="*/ 152722 w 1134202"/>
                <a:gd name="connsiteY3" fmla="*/ 1120513 h 1681837"/>
                <a:gd name="connsiteX4" fmla="*/ 352651 w 1134202"/>
                <a:gd name="connsiteY4" fmla="*/ 771311 h 1681837"/>
                <a:gd name="connsiteX5" fmla="*/ 492266 w 1134202"/>
                <a:gd name="connsiteY5" fmla="*/ 489299 h 1681837"/>
                <a:gd name="connsiteX6" fmla="*/ 545215 w 1134202"/>
                <a:gd name="connsiteY6" fmla="*/ 389538 h 1681837"/>
                <a:gd name="connsiteX7" fmla="*/ 557900 w 1134202"/>
                <a:gd name="connsiteY7" fmla="*/ 374071 h 1681837"/>
                <a:gd name="connsiteX8" fmla="*/ 718139 w 1134202"/>
                <a:gd name="connsiteY8" fmla="*/ 128476 h 1681837"/>
                <a:gd name="connsiteX9" fmla="*/ 893681 w 1134202"/>
                <a:gd name="connsiteY9" fmla="*/ 5883 h 1681837"/>
                <a:gd name="connsiteX10" fmla="*/ 1094264 w 1134202"/>
                <a:gd name="connsiteY10" fmla="*/ 61697 h 1681837"/>
                <a:gd name="connsiteX11" fmla="*/ 1134201 w 1134202"/>
                <a:gd name="connsiteY11" fmla="*/ 141161 h 1681837"/>
                <a:gd name="connsiteX12" fmla="*/ 1124708 w 1134202"/>
                <a:gd name="connsiteY12" fmla="*/ 166122 h 1681837"/>
                <a:gd name="connsiteX13" fmla="*/ 982147 w 1134202"/>
                <a:gd name="connsiteY13" fmla="*/ 443961 h 1681837"/>
                <a:gd name="connsiteX14" fmla="*/ 911603 w 1134202"/>
                <a:gd name="connsiteY14" fmla="*/ 598470 h 1681837"/>
                <a:gd name="connsiteX15" fmla="*/ 681557 w 1134202"/>
                <a:gd name="connsiteY15" fmla="*/ 1083768 h 1681837"/>
                <a:gd name="connsiteX16" fmla="*/ 400690 w 1134202"/>
                <a:gd name="connsiteY16" fmla="*/ 1539850 h 1681837"/>
                <a:gd name="connsiteX17" fmla="*/ 288818 w 1134202"/>
                <a:gd name="connsiteY17" fmla="*/ 1669889 h 1681837"/>
                <a:gd name="connsiteX18" fmla="*/ 272696 w 1134202"/>
                <a:gd name="connsiteY18" fmla="*/ 1681838 h 1681837"/>
                <a:gd name="connsiteX0" fmla="*/ 272696 w 1134202"/>
                <a:gd name="connsiteY0" fmla="*/ 1681838 h 1681837"/>
                <a:gd name="connsiteX1" fmla="*/ 217537 w 1134202"/>
                <a:gd name="connsiteY1" fmla="*/ 1490092 h 1681837"/>
                <a:gd name="connsiteX2" fmla="*/ 0 w 1134202"/>
                <a:gd name="connsiteY2" fmla="*/ 1425930 h 1681837"/>
                <a:gd name="connsiteX3" fmla="*/ 152722 w 1134202"/>
                <a:gd name="connsiteY3" fmla="*/ 1120513 h 1681837"/>
                <a:gd name="connsiteX4" fmla="*/ 352651 w 1134202"/>
                <a:gd name="connsiteY4" fmla="*/ 771311 h 1681837"/>
                <a:gd name="connsiteX5" fmla="*/ 492266 w 1134202"/>
                <a:gd name="connsiteY5" fmla="*/ 489299 h 1681837"/>
                <a:gd name="connsiteX6" fmla="*/ 545215 w 1134202"/>
                <a:gd name="connsiteY6" fmla="*/ 389538 h 1681837"/>
                <a:gd name="connsiteX7" fmla="*/ 557900 w 1134202"/>
                <a:gd name="connsiteY7" fmla="*/ 374071 h 1681837"/>
                <a:gd name="connsiteX8" fmla="*/ 718139 w 1134202"/>
                <a:gd name="connsiteY8" fmla="*/ 128476 h 1681837"/>
                <a:gd name="connsiteX9" fmla="*/ 893681 w 1134202"/>
                <a:gd name="connsiteY9" fmla="*/ 5883 h 1681837"/>
                <a:gd name="connsiteX10" fmla="*/ 1094264 w 1134202"/>
                <a:gd name="connsiteY10" fmla="*/ 61697 h 1681837"/>
                <a:gd name="connsiteX11" fmla="*/ 1134201 w 1134202"/>
                <a:gd name="connsiteY11" fmla="*/ 141161 h 1681837"/>
                <a:gd name="connsiteX12" fmla="*/ 1124708 w 1134202"/>
                <a:gd name="connsiteY12" fmla="*/ 166122 h 1681837"/>
                <a:gd name="connsiteX13" fmla="*/ 982147 w 1134202"/>
                <a:gd name="connsiteY13" fmla="*/ 443961 h 1681837"/>
                <a:gd name="connsiteX14" fmla="*/ 911603 w 1134202"/>
                <a:gd name="connsiteY14" fmla="*/ 598470 h 1681837"/>
                <a:gd name="connsiteX15" fmla="*/ 681557 w 1134202"/>
                <a:gd name="connsiteY15" fmla="*/ 1083768 h 1681837"/>
                <a:gd name="connsiteX16" fmla="*/ 400690 w 1134202"/>
                <a:gd name="connsiteY16" fmla="*/ 1539850 h 1681837"/>
                <a:gd name="connsiteX17" fmla="*/ 288818 w 1134202"/>
                <a:gd name="connsiteY17" fmla="*/ 1669889 h 1681837"/>
                <a:gd name="connsiteX18" fmla="*/ 272696 w 1134202"/>
                <a:gd name="connsiteY18" fmla="*/ 1681838 h 1681837"/>
                <a:gd name="connsiteX0" fmla="*/ 272696 w 1134202"/>
                <a:gd name="connsiteY0" fmla="*/ 1681838 h 1681837"/>
                <a:gd name="connsiteX1" fmla="*/ 202720 w 1134202"/>
                <a:gd name="connsiteY1" fmla="*/ 1504908 h 1681837"/>
                <a:gd name="connsiteX2" fmla="*/ 0 w 1134202"/>
                <a:gd name="connsiteY2" fmla="*/ 1425930 h 1681837"/>
                <a:gd name="connsiteX3" fmla="*/ 152722 w 1134202"/>
                <a:gd name="connsiteY3" fmla="*/ 1120513 h 1681837"/>
                <a:gd name="connsiteX4" fmla="*/ 352651 w 1134202"/>
                <a:gd name="connsiteY4" fmla="*/ 771311 h 1681837"/>
                <a:gd name="connsiteX5" fmla="*/ 492266 w 1134202"/>
                <a:gd name="connsiteY5" fmla="*/ 489299 h 1681837"/>
                <a:gd name="connsiteX6" fmla="*/ 545215 w 1134202"/>
                <a:gd name="connsiteY6" fmla="*/ 389538 h 1681837"/>
                <a:gd name="connsiteX7" fmla="*/ 557900 w 1134202"/>
                <a:gd name="connsiteY7" fmla="*/ 374071 h 1681837"/>
                <a:gd name="connsiteX8" fmla="*/ 718139 w 1134202"/>
                <a:gd name="connsiteY8" fmla="*/ 128476 h 1681837"/>
                <a:gd name="connsiteX9" fmla="*/ 893681 w 1134202"/>
                <a:gd name="connsiteY9" fmla="*/ 5883 h 1681837"/>
                <a:gd name="connsiteX10" fmla="*/ 1094264 w 1134202"/>
                <a:gd name="connsiteY10" fmla="*/ 61697 h 1681837"/>
                <a:gd name="connsiteX11" fmla="*/ 1134201 w 1134202"/>
                <a:gd name="connsiteY11" fmla="*/ 141161 h 1681837"/>
                <a:gd name="connsiteX12" fmla="*/ 1124708 w 1134202"/>
                <a:gd name="connsiteY12" fmla="*/ 166122 h 1681837"/>
                <a:gd name="connsiteX13" fmla="*/ 982147 w 1134202"/>
                <a:gd name="connsiteY13" fmla="*/ 443961 h 1681837"/>
                <a:gd name="connsiteX14" fmla="*/ 911603 w 1134202"/>
                <a:gd name="connsiteY14" fmla="*/ 598470 h 1681837"/>
                <a:gd name="connsiteX15" fmla="*/ 681557 w 1134202"/>
                <a:gd name="connsiteY15" fmla="*/ 1083768 h 1681837"/>
                <a:gd name="connsiteX16" fmla="*/ 400690 w 1134202"/>
                <a:gd name="connsiteY16" fmla="*/ 1539850 h 1681837"/>
                <a:gd name="connsiteX17" fmla="*/ 288818 w 1134202"/>
                <a:gd name="connsiteY17" fmla="*/ 1669889 h 1681837"/>
                <a:gd name="connsiteX18" fmla="*/ 272696 w 1134202"/>
                <a:gd name="connsiteY18" fmla="*/ 1681838 h 1681837"/>
                <a:gd name="connsiteX0" fmla="*/ 272696 w 1134202"/>
                <a:gd name="connsiteY0" fmla="*/ 1681838 h 1681837"/>
                <a:gd name="connsiteX1" fmla="*/ 202720 w 1134202"/>
                <a:gd name="connsiteY1" fmla="*/ 1504908 h 1681837"/>
                <a:gd name="connsiteX2" fmla="*/ 0 w 1134202"/>
                <a:gd name="connsiteY2" fmla="*/ 1425930 h 1681837"/>
                <a:gd name="connsiteX3" fmla="*/ 157661 w 1134202"/>
                <a:gd name="connsiteY3" fmla="*/ 1135329 h 1681837"/>
                <a:gd name="connsiteX4" fmla="*/ 352651 w 1134202"/>
                <a:gd name="connsiteY4" fmla="*/ 771311 h 1681837"/>
                <a:gd name="connsiteX5" fmla="*/ 492266 w 1134202"/>
                <a:gd name="connsiteY5" fmla="*/ 489299 h 1681837"/>
                <a:gd name="connsiteX6" fmla="*/ 545215 w 1134202"/>
                <a:gd name="connsiteY6" fmla="*/ 389538 h 1681837"/>
                <a:gd name="connsiteX7" fmla="*/ 557900 w 1134202"/>
                <a:gd name="connsiteY7" fmla="*/ 374071 h 1681837"/>
                <a:gd name="connsiteX8" fmla="*/ 718139 w 1134202"/>
                <a:gd name="connsiteY8" fmla="*/ 128476 h 1681837"/>
                <a:gd name="connsiteX9" fmla="*/ 893681 w 1134202"/>
                <a:gd name="connsiteY9" fmla="*/ 5883 h 1681837"/>
                <a:gd name="connsiteX10" fmla="*/ 1094264 w 1134202"/>
                <a:gd name="connsiteY10" fmla="*/ 61697 h 1681837"/>
                <a:gd name="connsiteX11" fmla="*/ 1134201 w 1134202"/>
                <a:gd name="connsiteY11" fmla="*/ 141161 h 1681837"/>
                <a:gd name="connsiteX12" fmla="*/ 1124708 w 1134202"/>
                <a:gd name="connsiteY12" fmla="*/ 166122 h 1681837"/>
                <a:gd name="connsiteX13" fmla="*/ 982147 w 1134202"/>
                <a:gd name="connsiteY13" fmla="*/ 443961 h 1681837"/>
                <a:gd name="connsiteX14" fmla="*/ 911603 w 1134202"/>
                <a:gd name="connsiteY14" fmla="*/ 598470 h 1681837"/>
                <a:gd name="connsiteX15" fmla="*/ 681557 w 1134202"/>
                <a:gd name="connsiteY15" fmla="*/ 1083768 h 1681837"/>
                <a:gd name="connsiteX16" fmla="*/ 400690 w 1134202"/>
                <a:gd name="connsiteY16" fmla="*/ 1539850 h 1681837"/>
                <a:gd name="connsiteX17" fmla="*/ 288818 w 1134202"/>
                <a:gd name="connsiteY17" fmla="*/ 1669889 h 1681837"/>
                <a:gd name="connsiteX18" fmla="*/ 272696 w 1134202"/>
                <a:gd name="connsiteY18" fmla="*/ 1681838 h 1681837"/>
                <a:gd name="connsiteX0" fmla="*/ 272696 w 1134202"/>
                <a:gd name="connsiteY0" fmla="*/ 1681838 h 1681837"/>
                <a:gd name="connsiteX1" fmla="*/ 202720 w 1134202"/>
                <a:gd name="connsiteY1" fmla="*/ 1504908 h 1681837"/>
                <a:gd name="connsiteX2" fmla="*/ 0 w 1134202"/>
                <a:gd name="connsiteY2" fmla="*/ 1425930 h 1681837"/>
                <a:gd name="connsiteX3" fmla="*/ 157661 w 1134202"/>
                <a:gd name="connsiteY3" fmla="*/ 1135329 h 1681837"/>
                <a:gd name="connsiteX4" fmla="*/ 352651 w 1134202"/>
                <a:gd name="connsiteY4" fmla="*/ 771311 h 1681837"/>
                <a:gd name="connsiteX5" fmla="*/ 492266 w 1134202"/>
                <a:gd name="connsiteY5" fmla="*/ 489299 h 1681837"/>
                <a:gd name="connsiteX6" fmla="*/ 545215 w 1134202"/>
                <a:gd name="connsiteY6" fmla="*/ 389538 h 1681837"/>
                <a:gd name="connsiteX7" fmla="*/ 557900 w 1134202"/>
                <a:gd name="connsiteY7" fmla="*/ 374071 h 1681837"/>
                <a:gd name="connsiteX8" fmla="*/ 718139 w 1134202"/>
                <a:gd name="connsiteY8" fmla="*/ 128476 h 1681837"/>
                <a:gd name="connsiteX9" fmla="*/ 893681 w 1134202"/>
                <a:gd name="connsiteY9" fmla="*/ 5883 h 1681837"/>
                <a:gd name="connsiteX10" fmla="*/ 1094264 w 1134202"/>
                <a:gd name="connsiteY10" fmla="*/ 61697 h 1681837"/>
                <a:gd name="connsiteX11" fmla="*/ 1134201 w 1134202"/>
                <a:gd name="connsiteY11" fmla="*/ 141161 h 1681837"/>
                <a:gd name="connsiteX12" fmla="*/ 1124708 w 1134202"/>
                <a:gd name="connsiteY12" fmla="*/ 166122 h 1681837"/>
                <a:gd name="connsiteX13" fmla="*/ 982147 w 1134202"/>
                <a:gd name="connsiteY13" fmla="*/ 443961 h 1681837"/>
                <a:gd name="connsiteX14" fmla="*/ 911603 w 1134202"/>
                <a:gd name="connsiteY14" fmla="*/ 598470 h 1681837"/>
                <a:gd name="connsiteX15" fmla="*/ 681557 w 1134202"/>
                <a:gd name="connsiteY15" fmla="*/ 1083768 h 1681837"/>
                <a:gd name="connsiteX16" fmla="*/ 400690 w 1134202"/>
                <a:gd name="connsiteY16" fmla="*/ 1539850 h 1681837"/>
                <a:gd name="connsiteX17" fmla="*/ 288818 w 1134202"/>
                <a:gd name="connsiteY17" fmla="*/ 1669889 h 1681837"/>
                <a:gd name="connsiteX18" fmla="*/ 272696 w 1134202"/>
                <a:gd name="connsiteY18" fmla="*/ 1681838 h 1681837"/>
                <a:gd name="connsiteX0" fmla="*/ 272696 w 1134202"/>
                <a:gd name="connsiteY0" fmla="*/ 1681838 h 1681837"/>
                <a:gd name="connsiteX1" fmla="*/ 207659 w 1134202"/>
                <a:gd name="connsiteY1" fmla="*/ 1524664 h 1681837"/>
                <a:gd name="connsiteX2" fmla="*/ 0 w 1134202"/>
                <a:gd name="connsiteY2" fmla="*/ 1425930 h 1681837"/>
                <a:gd name="connsiteX3" fmla="*/ 157661 w 1134202"/>
                <a:gd name="connsiteY3" fmla="*/ 1135329 h 1681837"/>
                <a:gd name="connsiteX4" fmla="*/ 352651 w 1134202"/>
                <a:gd name="connsiteY4" fmla="*/ 771311 h 1681837"/>
                <a:gd name="connsiteX5" fmla="*/ 492266 w 1134202"/>
                <a:gd name="connsiteY5" fmla="*/ 489299 h 1681837"/>
                <a:gd name="connsiteX6" fmla="*/ 545215 w 1134202"/>
                <a:gd name="connsiteY6" fmla="*/ 389538 h 1681837"/>
                <a:gd name="connsiteX7" fmla="*/ 557900 w 1134202"/>
                <a:gd name="connsiteY7" fmla="*/ 374071 h 1681837"/>
                <a:gd name="connsiteX8" fmla="*/ 718139 w 1134202"/>
                <a:gd name="connsiteY8" fmla="*/ 128476 h 1681837"/>
                <a:gd name="connsiteX9" fmla="*/ 893681 w 1134202"/>
                <a:gd name="connsiteY9" fmla="*/ 5883 h 1681837"/>
                <a:gd name="connsiteX10" fmla="*/ 1094264 w 1134202"/>
                <a:gd name="connsiteY10" fmla="*/ 61697 h 1681837"/>
                <a:gd name="connsiteX11" fmla="*/ 1134201 w 1134202"/>
                <a:gd name="connsiteY11" fmla="*/ 141161 h 1681837"/>
                <a:gd name="connsiteX12" fmla="*/ 1124708 w 1134202"/>
                <a:gd name="connsiteY12" fmla="*/ 166122 h 1681837"/>
                <a:gd name="connsiteX13" fmla="*/ 982147 w 1134202"/>
                <a:gd name="connsiteY13" fmla="*/ 443961 h 1681837"/>
                <a:gd name="connsiteX14" fmla="*/ 911603 w 1134202"/>
                <a:gd name="connsiteY14" fmla="*/ 598470 h 1681837"/>
                <a:gd name="connsiteX15" fmla="*/ 681557 w 1134202"/>
                <a:gd name="connsiteY15" fmla="*/ 1083768 h 1681837"/>
                <a:gd name="connsiteX16" fmla="*/ 400690 w 1134202"/>
                <a:gd name="connsiteY16" fmla="*/ 1539850 h 1681837"/>
                <a:gd name="connsiteX17" fmla="*/ 288818 w 1134202"/>
                <a:gd name="connsiteY17" fmla="*/ 1669889 h 1681837"/>
                <a:gd name="connsiteX18" fmla="*/ 272696 w 1134202"/>
                <a:gd name="connsiteY18" fmla="*/ 1681838 h 1681837"/>
                <a:gd name="connsiteX0" fmla="*/ 288818 w 1134202"/>
                <a:gd name="connsiteY0" fmla="*/ 1669889 h 1669889"/>
                <a:gd name="connsiteX1" fmla="*/ 207659 w 1134202"/>
                <a:gd name="connsiteY1" fmla="*/ 1524664 h 1669889"/>
                <a:gd name="connsiteX2" fmla="*/ 0 w 1134202"/>
                <a:gd name="connsiteY2" fmla="*/ 1425930 h 1669889"/>
                <a:gd name="connsiteX3" fmla="*/ 157661 w 1134202"/>
                <a:gd name="connsiteY3" fmla="*/ 1135329 h 1669889"/>
                <a:gd name="connsiteX4" fmla="*/ 352651 w 1134202"/>
                <a:gd name="connsiteY4" fmla="*/ 771311 h 1669889"/>
                <a:gd name="connsiteX5" fmla="*/ 492266 w 1134202"/>
                <a:gd name="connsiteY5" fmla="*/ 489299 h 1669889"/>
                <a:gd name="connsiteX6" fmla="*/ 545215 w 1134202"/>
                <a:gd name="connsiteY6" fmla="*/ 389538 h 1669889"/>
                <a:gd name="connsiteX7" fmla="*/ 557900 w 1134202"/>
                <a:gd name="connsiteY7" fmla="*/ 374071 h 1669889"/>
                <a:gd name="connsiteX8" fmla="*/ 718139 w 1134202"/>
                <a:gd name="connsiteY8" fmla="*/ 128476 h 1669889"/>
                <a:gd name="connsiteX9" fmla="*/ 893681 w 1134202"/>
                <a:gd name="connsiteY9" fmla="*/ 5883 h 1669889"/>
                <a:gd name="connsiteX10" fmla="*/ 1094264 w 1134202"/>
                <a:gd name="connsiteY10" fmla="*/ 61697 h 1669889"/>
                <a:gd name="connsiteX11" fmla="*/ 1134201 w 1134202"/>
                <a:gd name="connsiteY11" fmla="*/ 141161 h 1669889"/>
                <a:gd name="connsiteX12" fmla="*/ 1124708 w 1134202"/>
                <a:gd name="connsiteY12" fmla="*/ 166122 h 1669889"/>
                <a:gd name="connsiteX13" fmla="*/ 982147 w 1134202"/>
                <a:gd name="connsiteY13" fmla="*/ 443961 h 1669889"/>
                <a:gd name="connsiteX14" fmla="*/ 911603 w 1134202"/>
                <a:gd name="connsiteY14" fmla="*/ 598470 h 1669889"/>
                <a:gd name="connsiteX15" fmla="*/ 681557 w 1134202"/>
                <a:gd name="connsiteY15" fmla="*/ 1083768 h 1669889"/>
                <a:gd name="connsiteX16" fmla="*/ 400690 w 1134202"/>
                <a:gd name="connsiteY16" fmla="*/ 1539850 h 1669889"/>
                <a:gd name="connsiteX17" fmla="*/ 288818 w 1134202"/>
                <a:gd name="connsiteY17" fmla="*/ 1669889 h 1669889"/>
                <a:gd name="connsiteX0" fmla="*/ 288818 w 1134202"/>
                <a:gd name="connsiteY0" fmla="*/ 1669889 h 1669889"/>
                <a:gd name="connsiteX1" fmla="*/ 207659 w 1134202"/>
                <a:gd name="connsiteY1" fmla="*/ 1524664 h 1669889"/>
                <a:gd name="connsiteX2" fmla="*/ 0 w 1134202"/>
                <a:gd name="connsiteY2" fmla="*/ 1425930 h 1669889"/>
                <a:gd name="connsiteX3" fmla="*/ 157661 w 1134202"/>
                <a:gd name="connsiteY3" fmla="*/ 1135329 h 1669889"/>
                <a:gd name="connsiteX4" fmla="*/ 352651 w 1134202"/>
                <a:gd name="connsiteY4" fmla="*/ 771311 h 1669889"/>
                <a:gd name="connsiteX5" fmla="*/ 492266 w 1134202"/>
                <a:gd name="connsiteY5" fmla="*/ 489299 h 1669889"/>
                <a:gd name="connsiteX6" fmla="*/ 545215 w 1134202"/>
                <a:gd name="connsiteY6" fmla="*/ 389538 h 1669889"/>
                <a:gd name="connsiteX7" fmla="*/ 557900 w 1134202"/>
                <a:gd name="connsiteY7" fmla="*/ 374071 h 1669889"/>
                <a:gd name="connsiteX8" fmla="*/ 718139 w 1134202"/>
                <a:gd name="connsiteY8" fmla="*/ 128476 h 1669889"/>
                <a:gd name="connsiteX9" fmla="*/ 893681 w 1134202"/>
                <a:gd name="connsiteY9" fmla="*/ 5883 h 1669889"/>
                <a:gd name="connsiteX10" fmla="*/ 1094264 w 1134202"/>
                <a:gd name="connsiteY10" fmla="*/ 61697 h 1669889"/>
                <a:gd name="connsiteX11" fmla="*/ 1134201 w 1134202"/>
                <a:gd name="connsiteY11" fmla="*/ 141161 h 1669889"/>
                <a:gd name="connsiteX12" fmla="*/ 1124708 w 1134202"/>
                <a:gd name="connsiteY12" fmla="*/ 166122 h 1669889"/>
                <a:gd name="connsiteX13" fmla="*/ 982147 w 1134202"/>
                <a:gd name="connsiteY13" fmla="*/ 443961 h 1669889"/>
                <a:gd name="connsiteX14" fmla="*/ 911603 w 1134202"/>
                <a:gd name="connsiteY14" fmla="*/ 598470 h 1669889"/>
                <a:gd name="connsiteX15" fmla="*/ 681557 w 1134202"/>
                <a:gd name="connsiteY15" fmla="*/ 1083768 h 1669889"/>
                <a:gd name="connsiteX16" fmla="*/ 400690 w 1134202"/>
                <a:gd name="connsiteY16" fmla="*/ 1539850 h 1669889"/>
                <a:gd name="connsiteX17" fmla="*/ 288818 w 1134202"/>
                <a:gd name="connsiteY17" fmla="*/ 1669889 h 1669889"/>
                <a:gd name="connsiteX0" fmla="*/ 274000 w 1134202"/>
                <a:gd name="connsiteY0" fmla="*/ 1684706 h 1684706"/>
                <a:gd name="connsiteX1" fmla="*/ 207659 w 1134202"/>
                <a:gd name="connsiteY1" fmla="*/ 1524664 h 1684706"/>
                <a:gd name="connsiteX2" fmla="*/ 0 w 1134202"/>
                <a:gd name="connsiteY2" fmla="*/ 1425930 h 1684706"/>
                <a:gd name="connsiteX3" fmla="*/ 157661 w 1134202"/>
                <a:gd name="connsiteY3" fmla="*/ 1135329 h 1684706"/>
                <a:gd name="connsiteX4" fmla="*/ 352651 w 1134202"/>
                <a:gd name="connsiteY4" fmla="*/ 771311 h 1684706"/>
                <a:gd name="connsiteX5" fmla="*/ 492266 w 1134202"/>
                <a:gd name="connsiteY5" fmla="*/ 489299 h 1684706"/>
                <a:gd name="connsiteX6" fmla="*/ 545215 w 1134202"/>
                <a:gd name="connsiteY6" fmla="*/ 389538 h 1684706"/>
                <a:gd name="connsiteX7" fmla="*/ 557900 w 1134202"/>
                <a:gd name="connsiteY7" fmla="*/ 374071 h 1684706"/>
                <a:gd name="connsiteX8" fmla="*/ 718139 w 1134202"/>
                <a:gd name="connsiteY8" fmla="*/ 128476 h 1684706"/>
                <a:gd name="connsiteX9" fmla="*/ 893681 w 1134202"/>
                <a:gd name="connsiteY9" fmla="*/ 5883 h 1684706"/>
                <a:gd name="connsiteX10" fmla="*/ 1094264 w 1134202"/>
                <a:gd name="connsiteY10" fmla="*/ 61697 h 1684706"/>
                <a:gd name="connsiteX11" fmla="*/ 1134201 w 1134202"/>
                <a:gd name="connsiteY11" fmla="*/ 141161 h 1684706"/>
                <a:gd name="connsiteX12" fmla="*/ 1124708 w 1134202"/>
                <a:gd name="connsiteY12" fmla="*/ 166122 h 1684706"/>
                <a:gd name="connsiteX13" fmla="*/ 982147 w 1134202"/>
                <a:gd name="connsiteY13" fmla="*/ 443961 h 1684706"/>
                <a:gd name="connsiteX14" fmla="*/ 911603 w 1134202"/>
                <a:gd name="connsiteY14" fmla="*/ 598470 h 1684706"/>
                <a:gd name="connsiteX15" fmla="*/ 681557 w 1134202"/>
                <a:gd name="connsiteY15" fmla="*/ 1083768 h 1684706"/>
                <a:gd name="connsiteX16" fmla="*/ 400690 w 1134202"/>
                <a:gd name="connsiteY16" fmla="*/ 1539850 h 1684706"/>
                <a:gd name="connsiteX17" fmla="*/ 274000 w 1134202"/>
                <a:gd name="connsiteY17" fmla="*/ 1684706 h 1684706"/>
                <a:gd name="connsiteX0" fmla="*/ 274000 w 1134202"/>
                <a:gd name="connsiteY0" fmla="*/ 1684706 h 1684706"/>
                <a:gd name="connsiteX1" fmla="*/ 207659 w 1134202"/>
                <a:gd name="connsiteY1" fmla="*/ 1524664 h 1684706"/>
                <a:gd name="connsiteX2" fmla="*/ 0 w 1134202"/>
                <a:gd name="connsiteY2" fmla="*/ 1425930 h 1684706"/>
                <a:gd name="connsiteX3" fmla="*/ 157661 w 1134202"/>
                <a:gd name="connsiteY3" fmla="*/ 1135329 h 1684706"/>
                <a:gd name="connsiteX4" fmla="*/ 352651 w 1134202"/>
                <a:gd name="connsiteY4" fmla="*/ 771311 h 1684706"/>
                <a:gd name="connsiteX5" fmla="*/ 492266 w 1134202"/>
                <a:gd name="connsiteY5" fmla="*/ 489299 h 1684706"/>
                <a:gd name="connsiteX6" fmla="*/ 545215 w 1134202"/>
                <a:gd name="connsiteY6" fmla="*/ 389538 h 1684706"/>
                <a:gd name="connsiteX7" fmla="*/ 557900 w 1134202"/>
                <a:gd name="connsiteY7" fmla="*/ 374071 h 1684706"/>
                <a:gd name="connsiteX8" fmla="*/ 718139 w 1134202"/>
                <a:gd name="connsiteY8" fmla="*/ 128476 h 1684706"/>
                <a:gd name="connsiteX9" fmla="*/ 893681 w 1134202"/>
                <a:gd name="connsiteY9" fmla="*/ 5883 h 1684706"/>
                <a:gd name="connsiteX10" fmla="*/ 1094264 w 1134202"/>
                <a:gd name="connsiteY10" fmla="*/ 61697 h 1684706"/>
                <a:gd name="connsiteX11" fmla="*/ 1134201 w 1134202"/>
                <a:gd name="connsiteY11" fmla="*/ 141161 h 1684706"/>
                <a:gd name="connsiteX12" fmla="*/ 1124708 w 1134202"/>
                <a:gd name="connsiteY12" fmla="*/ 166122 h 1684706"/>
                <a:gd name="connsiteX13" fmla="*/ 982147 w 1134202"/>
                <a:gd name="connsiteY13" fmla="*/ 443961 h 1684706"/>
                <a:gd name="connsiteX14" fmla="*/ 911603 w 1134202"/>
                <a:gd name="connsiteY14" fmla="*/ 598470 h 1684706"/>
                <a:gd name="connsiteX15" fmla="*/ 681557 w 1134202"/>
                <a:gd name="connsiteY15" fmla="*/ 1083768 h 1684706"/>
                <a:gd name="connsiteX16" fmla="*/ 400690 w 1134202"/>
                <a:gd name="connsiteY16" fmla="*/ 1539850 h 1684706"/>
                <a:gd name="connsiteX17" fmla="*/ 274000 w 1134202"/>
                <a:gd name="connsiteY17" fmla="*/ 1684706 h 1684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34202" h="1684706">
                  <a:moveTo>
                    <a:pt x="274000" y="1684706"/>
                  </a:moveTo>
                  <a:cubicBezTo>
                    <a:pt x="271460" y="1578453"/>
                    <a:pt x="253326" y="1567793"/>
                    <a:pt x="207659" y="1524664"/>
                  </a:cubicBezTo>
                  <a:cubicBezTo>
                    <a:pt x="161992" y="1481535"/>
                    <a:pt x="84888" y="1433197"/>
                    <a:pt x="0" y="1425930"/>
                  </a:cubicBezTo>
                  <a:cubicBezTo>
                    <a:pt x="38588" y="1334700"/>
                    <a:pt x="98886" y="1244432"/>
                    <a:pt x="157661" y="1135329"/>
                  </a:cubicBezTo>
                  <a:cubicBezTo>
                    <a:pt x="216436" y="1026226"/>
                    <a:pt x="296884" y="878983"/>
                    <a:pt x="352651" y="771311"/>
                  </a:cubicBezTo>
                  <a:cubicBezTo>
                    <a:pt x="408419" y="663639"/>
                    <a:pt x="447583" y="584230"/>
                    <a:pt x="492266" y="489299"/>
                  </a:cubicBezTo>
                  <a:cubicBezTo>
                    <a:pt x="508225" y="455418"/>
                    <a:pt x="525247" y="421619"/>
                    <a:pt x="545215" y="389538"/>
                  </a:cubicBezTo>
                  <a:cubicBezTo>
                    <a:pt x="553644" y="387820"/>
                    <a:pt x="554626" y="379800"/>
                    <a:pt x="557900" y="374071"/>
                  </a:cubicBezTo>
                  <a:cubicBezTo>
                    <a:pt x="605448" y="288387"/>
                    <a:pt x="654387" y="203522"/>
                    <a:pt x="718139" y="128476"/>
                  </a:cubicBezTo>
                  <a:cubicBezTo>
                    <a:pt x="765768" y="72417"/>
                    <a:pt x="818226" y="21269"/>
                    <a:pt x="893681" y="5883"/>
                  </a:cubicBezTo>
                  <a:cubicBezTo>
                    <a:pt x="969217" y="-9502"/>
                    <a:pt x="1038451" y="4001"/>
                    <a:pt x="1094264" y="61697"/>
                  </a:cubicBezTo>
                  <a:cubicBezTo>
                    <a:pt x="1115706" y="83875"/>
                    <a:pt x="1127818" y="111209"/>
                    <a:pt x="1134201" y="141161"/>
                  </a:cubicBezTo>
                  <a:cubicBezTo>
                    <a:pt x="1134283" y="150736"/>
                    <a:pt x="1129618" y="158265"/>
                    <a:pt x="1124708" y="166122"/>
                  </a:cubicBezTo>
                  <a:cubicBezTo>
                    <a:pt x="1068895" y="254425"/>
                    <a:pt x="1025603" y="349274"/>
                    <a:pt x="982147" y="443961"/>
                  </a:cubicBezTo>
                  <a:cubicBezTo>
                    <a:pt x="958496" y="495437"/>
                    <a:pt x="935418" y="547076"/>
                    <a:pt x="911603" y="598470"/>
                  </a:cubicBezTo>
                  <a:cubicBezTo>
                    <a:pt x="836476" y="761000"/>
                    <a:pt x="763231" y="924430"/>
                    <a:pt x="681557" y="1083768"/>
                  </a:cubicBezTo>
                  <a:cubicBezTo>
                    <a:pt x="599883" y="1243106"/>
                    <a:pt x="468616" y="1439694"/>
                    <a:pt x="400690" y="1539850"/>
                  </a:cubicBezTo>
                  <a:cubicBezTo>
                    <a:pt x="332764" y="1640006"/>
                    <a:pt x="313855" y="1643542"/>
                    <a:pt x="274000" y="1684706"/>
                  </a:cubicBezTo>
                  <a:close/>
                </a:path>
              </a:pathLst>
            </a:custGeom>
            <a:solidFill>
              <a:srgbClr val="DB9F78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213">
              <a:extLst>
                <a:ext uri="{FF2B5EF4-FFF2-40B4-BE49-F238E27FC236}">
                  <a16:creationId xmlns:a16="http://schemas.microsoft.com/office/drawing/2014/main" id="{6DDCA9B6-295E-4805-8D78-8429A00B7C14}"/>
                </a:ext>
              </a:extLst>
            </p:cNvPr>
            <p:cNvSpPr/>
            <p:nvPr/>
          </p:nvSpPr>
          <p:spPr>
            <a:xfrm>
              <a:off x="2718528" y="3824082"/>
              <a:ext cx="313077" cy="479909"/>
            </a:xfrm>
            <a:custGeom>
              <a:avLst/>
              <a:gdLst>
                <a:gd name="connsiteX0" fmla="*/ 606008 w 606071"/>
                <a:gd name="connsiteY0" fmla="*/ 127342 h 897026"/>
                <a:gd name="connsiteX1" fmla="*/ 598397 w 606071"/>
                <a:gd name="connsiteY1" fmla="*/ 150912 h 897026"/>
                <a:gd name="connsiteX2" fmla="*/ 530063 w 606071"/>
                <a:gd name="connsiteY2" fmla="*/ 287663 h 897026"/>
                <a:gd name="connsiteX3" fmla="*/ 377763 w 606071"/>
                <a:gd name="connsiteY3" fmla="*/ 591526 h 897026"/>
                <a:gd name="connsiteX4" fmla="*/ 198129 w 606071"/>
                <a:gd name="connsiteY4" fmla="*/ 888433 h 897026"/>
                <a:gd name="connsiteX5" fmla="*/ 189373 w 606071"/>
                <a:gd name="connsiteY5" fmla="*/ 897026 h 897026"/>
                <a:gd name="connsiteX6" fmla="*/ 0 w 606071"/>
                <a:gd name="connsiteY6" fmla="*/ 787200 h 897026"/>
                <a:gd name="connsiteX7" fmla="*/ 216461 w 606071"/>
                <a:gd name="connsiteY7" fmla="*/ 235368 h 897026"/>
                <a:gd name="connsiteX8" fmla="*/ 314257 w 606071"/>
                <a:gd name="connsiteY8" fmla="*/ 70302 h 897026"/>
                <a:gd name="connsiteX9" fmla="*/ 461155 w 606071"/>
                <a:gd name="connsiteY9" fmla="*/ 3 h 897026"/>
                <a:gd name="connsiteX10" fmla="*/ 584158 w 606071"/>
                <a:gd name="connsiteY10" fmla="*/ 73166 h 897026"/>
                <a:gd name="connsiteX11" fmla="*/ 606008 w 606071"/>
                <a:gd name="connsiteY11" fmla="*/ 127342 h 897026"/>
                <a:gd name="connsiteX0" fmla="*/ 606008 w 606071"/>
                <a:gd name="connsiteY0" fmla="*/ 127342 h 897026"/>
                <a:gd name="connsiteX1" fmla="*/ 598397 w 606071"/>
                <a:gd name="connsiteY1" fmla="*/ 150912 h 897026"/>
                <a:gd name="connsiteX2" fmla="*/ 530063 w 606071"/>
                <a:gd name="connsiteY2" fmla="*/ 287663 h 897026"/>
                <a:gd name="connsiteX3" fmla="*/ 377763 w 606071"/>
                <a:gd name="connsiteY3" fmla="*/ 591526 h 897026"/>
                <a:gd name="connsiteX4" fmla="*/ 198129 w 606071"/>
                <a:gd name="connsiteY4" fmla="*/ 888433 h 897026"/>
                <a:gd name="connsiteX5" fmla="*/ 189373 w 606071"/>
                <a:gd name="connsiteY5" fmla="*/ 897026 h 897026"/>
                <a:gd name="connsiteX6" fmla="*/ 0 w 606071"/>
                <a:gd name="connsiteY6" fmla="*/ 787200 h 897026"/>
                <a:gd name="connsiteX7" fmla="*/ 216461 w 606071"/>
                <a:gd name="connsiteY7" fmla="*/ 235368 h 897026"/>
                <a:gd name="connsiteX8" fmla="*/ 314257 w 606071"/>
                <a:gd name="connsiteY8" fmla="*/ 70302 h 897026"/>
                <a:gd name="connsiteX9" fmla="*/ 461155 w 606071"/>
                <a:gd name="connsiteY9" fmla="*/ 3 h 897026"/>
                <a:gd name="connsiteX10" fmla="*/ 584158 w 606071"/>
                <a:gd name="connsiteY10" fmla="*/ 73166 h 897026"/>
                <a:gd name="connsiteX11" fmla="*/ 606008 w 606071"/>
                <a:gd name="connsiteY11" fmla="*/ 127342 h 897026"/>
                <a:gd name="connsiteX0" fmla="*/ 606008 w 606071"/>
                <a:gd name="connsiteY0" fmla="*/ 127342 h 1163733"/>
                <a:gd name="connsiteX1" fmla="*/ 598397 w 606071"/>
                <a:gd name="connsiteY1" fmla="*/ 150912 h 1163733"/>
                <a:gd name="connsiteX2" fmla="*/ 530063 w 606071"/>
                <a:gd name="connsiteY2" fmla="*/ 287663 h 1163733"/>
                <a:gd name="connsiteX3" fmla="*/ 377763 w 606071"/>
                <a:gd name="connsiteY3" fmla="*/ 591526 h 1163733"/>
                <a:gd name="connsiteX4" fmla="*/ 198129 w 606071"/>
                <a:gd name="connsiteY4" fmla="*/ 888433 h 1163733"/>
                <a:gd name="connsiteX5" fmla="*/ 75774 w 606071"/>
                <a:gd name="connsiteY5" fmla="*/ 1163733 h 1163733"/>
                <a:gd name="connsiteX6" fmla="*/ 0 w 606071"/>
                <a:gd name="connsiteY6" fmla="*/ 787200 h 1163733"/>
                <a:gd name="connsiteX7" fmla="*/ 216461 w 606071"/>
                <a:gd name="connsiteY7" fmla="*/ 235368 h 1163733"/>
                <a:gd name="connsiteX8" fmla="*/ 314257 w 606071"/>
                <a:gd name="connsiteY8" fmla="*/ 70302 h 1163733"/>
                <a:gd name="connsiteX9" fmla="*/ 461155 w 606071"/>
                <a:gd name="connsiteY9" fmla="*/ 3 h 1163733"/>
                <a:gd name="connsiteX10" fmla="*/ 584158 w 606071"/>
                <a:gd name="connsiteY10" fmla="*/ 73166 h 1163733"/>
                <a:gd name="connsiteX11" fmla="*/ 606008 w 606071"/>
                <a:gd name="connsiteY11" fmla="*/ 127342 h 1163733"/>
                <a:gd name="connsiteX0" fmla="*/ 617095 w 617158"/>
                <a:gd name="connsiteY0" fmla="*/ 127342 h 1163733"/>
                <a:gd name="connsiteX1" fmla="*/ 609484 w 617158"/>
                <a:gd name="connsiteY1" fmla="*/ 150912 h 1163733"/>
                <a:gd name="connsiteX2" fmla="*/ 541150 w 617158"/>
                <a:gd name="connsiteY2" fmla="*/ 287663 h 1163733"/>
                <a:gd name="connsiteX3" fmla="*/ 388850 w 617158"/>
                <a:gd name="connsiteY3" fmla="*/ 591526 h 1163733"/>
                <a:gd name="connsiteX4" fmla="*/ 209216 w 617158"/>
                <a:gd name="connsiteY4" fmla="*/ 888433 h 1163733"/>
                <a:gd name="connsiteX5" fmla="*/ 86861 w 617158"/>
                <a:gd name="connsiteY5" fmla="*/ 1163733 h 1163733"/>
                <a:gd name="connsiteX6" fmla="*/ 11087 w 617158"/>
                <a:gd name="connsiteY6" fmla="*/ 787200 h 1163733"/>
                <a:gd name="connsiteX7" fmla="*/ 23848 w 617158"/>
                <a:gd name="connsiteY7" fmla="*/ 740367 h 1163733"/>
                <a:gd name="connsiteX8" fmla="*/ 227548 w 617158"/>
                <a:gd name="connsiteY8" fmla="*/ 235368 h 1163733"/>
                <a:gd name="connsiteX9" fmla="*/ 325344 w 617158"/>
                <a:gd name="connsiteY9" fmla="*/ 70302 h 1163733"/>
                <a:gd name="connsiteX10" fmla="*/ 472242 w 617158"/>
                <a:gd name="connsiteY10" fmla="*/ 3 h 1163733"/>
                <a:gd name="connsiteX11" fmla="*/ 595245 w 617158"/>
                <a:gd name="connsiteY11" fmla="*/ 73166 h 1163733"/>
                <a:gd name="connsiteX12" fmla="*/ 617095 w 617158"/>
                <a:gd name="connsiteY12" fmla="*/ 127342 h 1163733"/>
                <a:gd name="connsiteX0" fmla="*/ 614827 w 614890"/>
                <a:gd name="connsiteY0" fmla="*/ 127342 h 1163733"/>
                <a:gd name="connsiteX1" fmla="*/ 607216 w 614890"/>
                <a:gd name="connsiteY1" fmla="*/ 150912 h 1163733"/>
                <a:gd name="connsiteX2" fmla="*/ 538882 w 614890"/>
                <a:gd name="connsiteY2" fmla="*/ 287663 h 1163733"/>
                <a:gd name="connsiteX3" fmla="*/ 386582 w 614890"/>
                <a:gd name="connsiteY3" fmla="*/ 591526 h 1163733"/>
                <a:gd name="connsiteX4" fmla="*/ 206948 w 614890"/>
                <a:gd name="connsiteY4" fmla="*/ 888433 h 1163733"/>
                <a:gd name="connsiteX5" fmla="*/ 84593 w 614890"/>
                <a:gd name="connsiteY5" fmla="*/ 1163733 h 1163733"/>
                <a:gd name="connsiteX6" fmla="*/ 8819 w 614890"/>
                <a:gd name="connsiteY6" fmla="*/ 787200 h 1163733"/>
                <a:gd name="connsiteX7" fmla="*/ 26518 w 614890"/>
                <a:gd name="connsiteY7" fmla="*/ 745306 h 1163733"/>
                <a:gd name="connsiteX8" fmla="*/ 225280 w 614890"/>
                <a:gd name="connsiteY8" fmla="*/ 235368 h 1163733"/>
                <a:gd name="connsiteX9" fmla="*/ 323076 w 614890"/>
                <a:gd name="connsiteY9" fmla="*/ 70302 h 1163733"/>
                <a:gd name="connsiteX10" fmla="*/ 469974 w 614890"/>
                <a:gd name="connsiteY10" fmla="*/ 3 h 1163733"/>
                <a:gd name="connsiteX11" fmla="*/ 592977 w 614890"/>
                <a:gd name="connsiteY11" fmla="*/ 73166 h 1163733"/>
                <a:gd name="connsiteX12" fmla="*/ 614827 w 614890"/>
                <a:gd name="connsiteY12" fmla="*/ 127342 h 1163733"/>
                <a:gd name="connsiteX0" fmla="*/ 759660 w 759723"/>
                <a:gd name="connsiteY0" fmla="*/ 127342 h 1163733"/>
                <a:gd name="connsiteX1" fmla="*/ 752049 w 759723"/>
                <a:gd name="connsiteY1" fmla="*/ 150912 h 1163733"/>
                <a:gd name="connsiteX2" fmla="*/ 683715 w 759723"/>
                <a:gd name="connsiteY2" fmla="*/ 287663 h 1163733"/>
                <a:gd name="connsiteX3" fmla="*/ 531415 w 759723"/>
                <a:gd name="connsiteY3" fmla="*/ 591526 h 1163733"/>
                <a:gd name="connsiteX4" fmla="*/ 351781 w 759723"/>
                <a:gd name="connsiteY4" fmla="*/ 888433 h 1163733"/>
                <a:gd name="connsiteX5" fmla="*/ 229426 w 759723"/>
                <a:gd name="connsiteY5" fmla="*/ 1163733 h 1163733"/>
                <a:gd name="connsiteX6" fmla="*/ 541 w 759723"/>
                <a:gd name="connsiteY6" fmla="*/ 1127991 h 1163733"/>
                <a:gd name="connsiteX7" fmla="*/ 171351 w 759723"/>
                <a:gd name="connsiteY7" fmla="*/ 745306 h 1163733"/>
                <a:gd name="connsiteX8" fmla="*/ 370113 w 759723"/>
                <a:gd name="connsiteY8" fmla="*/ 235368 h 1163733"/>
                <a:gd name="connsiteX9" fmla="*/ 467909 w 759723"/>
                <a:gd name="connsiteY9" fmla="*/ 70302 h 1163733"/>
                <a:gd name="connsiteX10" fmla="*/ 614807 w 759723"/>
                <a:gd name="connsiteY10" fmla="*/ 3 h 1163733"/>
                <a:gd name="connsiteX11" fmla="*/ 737810 w 759723"/>
                <a:gd name="connsiteY11" fmla="*/ 73166 h 1163733"/>
                <a:gd name="connsiteX12" fmla="*/ 759660 w 759723"/>
                <a:gd name="connsiteY12" fmla="*/ 127342 h 1163733"/>
                <a:gd name="connsiteX0" fmla="*/ 759660 w 759723"/>
                <a:gd name="connsiteY0" fmla="*/ 127342 h 1163733"/>
                <a:gd name="connsiteX1" fmla="*/ 752049 w 759723"/>
                <a:gd name="connsiteY1" fmla="*/ 150912 h 1163733"/>
                <a:gd name="connsiteX2" fmla="*/ 683715 w 759723"/>
                <a:gd name="connsiteY2" fmla="*/ 287663 h 1163733"/>
                <a:gd name="connsiteX3" fmla="*/ 531415 w 759723"/>
                <a:gd name="connsiteY3" fmla="*/ 591526 h 1163733"/>
                <a:gd name="connsiteX4" fmla="*/ 351781 w 759723"/>
                <a:gd name="connsiteY4" fmla="*/ 888433 h 1163733"/>
                <a:gd name="connsiteX5" fmla="*/ 229426 w 759723"/>
                <a:gd name="connsiteY5" fmla="*/ 1163733 h 1163733"/>
                <a:gd name="connsiteX6" fmla="*/ 541 w 759723"/>
                <a:gd name="connsiteY6" fmla="*/ 1127991 h 1163733"/>
                <a:gd name="connsiteX7" fmla="*/ 171351 w 759723"/>
                <a:gd name="connsiteY7" fmla="*/ 745306 h 1163733"/>
                <a:gd name="connsiteX8" fmla="*/ 370113 w 759723"/>
                <a:gd name="connsiteY8" fmla="*/ 235368 h 1163733"/>
                <a:gd name="connsiteX9" fmla="*/ 467909 w 759723"/>
                <a:gd name="connsiteY9" fmla="*/ 70302 h 1163733"/>
                <a:gd name="connsiteX10" fmla="*/ 614807 w 759723"/>
                <a:gd name="connsiteY10" fmla="*/ 3 h 1163733"/>
                <a:gd name="connsiteX11" fmla="*/ 737810 w 759723"/>
                <a:gd name="connsiteY11" fmla="*/ 73166 h 1163733"/>
                <a:gd name="connsiteX12" fmla="*/ 759660 w 759723"/>
                <a:gd name="connsiteY12" fmla="*/ 127342 h 1163733"/>
                <a:gd name="connsiteX0" fmla="*/ 759119 w 759182"/>
                <a:gd name="connsiteY0" fmla="*/ 127342 h 1163733"/>
                <a:gd name="connsiteX1" fmla="*/ 751508 w 759182"/>
                <a:gd name="connsiteY1" fmla="*/ 150912 h 1163733"/>
                <a:gd name="connsiteX2" fmla="*/ 683174 w 759182"/>
                <a:gd name="connsiteY2" fmla="*/ 287663 h 1163733"/>
                <a:gd name="connsiteX3" fmla="*/ 530874 w 759182"/>
                <a:gd name="connsiteY3" fmla="*/ 591526 h 1163733"/>
                <a:gd name="connsiteX4" fmla="*/ 351240 w 759182"/>
                <a:gd name="connsiteY4" fmla="*/ 888433 h 1163733"/>
                <a:gd name="connsiteX5" fmla="*/ 228885 w 759182"/>
                <a:gd name="connsiteY5" fmla="*/ 1163733 h 1163733"/>
                <a:gd name="connsiteX6" fmla="*/ 0 w 759182"/>
                <a:gd name="connsiteY6" fmla="*/ 1127991 h 1163733"/>
                <a:gd name="connsiteX7" fmla="*/ 170810 w 759182"/>
                <a:gd name="connsiteY7" fmla="*/ 745306 h 1163733"/>
                <a:gd name="connsiteX8" fmla="*/ 369572 w 759182"/>
                <a:gd name="connsiteY8" fmla="*/ 235368 h 1163733"/>
                <a:gd name="connsiteX9" fmla="*/ 467368 w 759182"/>
                <a:gd name="connsiteY9" fmla="*/ 70302 h 1163733"/>
                <a:gd name="connsiteX10" fmla="*/ 614266 w 759182"/>
                <a:gd name="connsiteY10" fmla="*/ 3 h 1163733"/>
                <a:gd name="connsiteX11" fmla="*/ 737269 w 759182"/>
                <a:gd name="connsiteY11" fmla="*/ 73166 h 1163733"/>
                <a:gd name="connsiteX12" fmla="*/ 759119 w 759182"/>
                <a:gd name="connsiteY12" fmla="*/ 127342 h 1163733"/>
                <a:gd name="connsiteX0" fmla="*/ 759119 w 759182"/>
                <a:gd name="connsiteY0" fmla="*/ 127342 h 1163733"/>
                <a:gd name="connsiteX1" fmla="*/ 751508 w 759182"/>
                <a:gd name="connsiteY1" fmla="*/ 150912 h 1163733"/>
                <a:gd name="connsiteX2" fmla="*/ 683174 w 759182"/>
                <a:gd name="connsiteY2" fmla="*/ 287663 h 1163733"/>
                <a:gd name="connsiteX3" fmla="*/ 530874 w 759182"/>
                <a:gd name="connsiteY3" fmla="*/ 591526 h 1163733"/>
                <a:gd name="connsiteX4" fmla="*/ 351240 w 759182"/>
                <a:gd name="connsiteY4" fmla="*/ 888433 h 1163733"/>
                <a:gd name="connsiteX5" fmla="*/ 228885 w 759182"/>
                <a:gd name="connsiteY5" fmla="*/ 1163733 h 1163733"/>
                <a:gd name="connsiteX6" fmla="*/ 0 w 759182"/>
                <a:gd name="connsiteY6" fmla="*/ 1127991 h 1163733"/>
                <a:gd name="connsiteX7" fmla="*/ 170810 w 759182"/>
                <a:gd name="connsiteY7" fmla="*/ 745306 h 1163733"/>
                <a:gd name="connsiteX8" fmla="*/ 369572 w 759182"/>
                <a:gd name="connsiteY8" fmla="*/ 235368 h 1163733"/>
                <a:gd name="connsiteX9" fmla="*/ 467368 w 759182"/>
                <a:gd name="connsiteY9" fmla="*/ 70302 h 1163733"/>
                <a:gd name="connsiteX10" fmla="*/ 614266 w 759182"/>
                <a:gd name="connsiteY10" fmla="*/ 3 h 1163733"/>
                <a:gd name="connsiteX11" fmla="*/ 737269 w 759182"/>
                <a:gd name="connsiteY11" fmla="*/ 73166 h 1163733"/>
                <a:gd name="connsiteX12" fmla="*/ 759119 w 759182"/>
                <a:gd name="connsiteY12" fmla="*/ 127342 h 1163733"/>
                <a:gd name="connsiteX0" fmla="*/ 759119 w 759182"/>
                <a:gd name="connsiteY0" fmla="*/ 127342 h 1163733"/>
                <a:gd name="connsiteX1" fmla="*/ 751508 w 759182"/>
                <a:gd name="connsiteY1" fmla="*/ 150912 h 1163733"/>
                <a:gd name="connsiteX2" fmla="*/ 683174 w 759182"/>
                <a:gd name="connsiteY2" fmla="*/ 287663 h 1163733"/>
                <a:gd name="connsiteX3" fmla="*/ 530874 w 759182"/>
                <a:gd name="connsiteY3" fmla="*/ 591526 h 1163733"/>
                <a:gd name="connsiteX4" fmla="*/ 370996 w 759182"/>
                <a:gd name="connsiteY4" fmla="*/ 908188 h 1163733"/>
                <a:gd name="connsiteX5" fmla="*/ 228885 w 759182"/>
                <a:gd name="connsiteY5" fmla="*/ 1163733 h 1163733"/>
                <a:gd name="connsiteX6" fmla="*/ 0 w 759182"/>
                <a:gd name="connsiteY6" fmla="*/ 1127991 h 1163733"/>
                <a:gd name="connsiteX7" fmla="*/ 170810 w 759182"/>
                <a:gd name="connsiteY7" fmla="*/ 745306 h 1163733"/>
                <a:gd name="connsiteX8" fmla="*/ 369572 w 759182"/>
                <a:gd name="connsiteY8" fmla="*/ 235368 h 1163733"/>
                <a:gd name="connsiteX9" fmla="*/ 467368 w 759182"/>
                <a:gd name="connsiteY9" fmla="*/ 70302 h 1163733"/>
                <a:gd name="connsiteX10" fmla="*/ 614266 w 759182"/>
                <a:gd name="connsiteY10" fmla="*/ 3 h 1163733"/>
                <a:gd name="connsiteX11" fmla="*/ 737269 w 759182"/>
                <a:gd name="connsiteY11" fmla="*/ 73166 h 1163733"/>
                <a:gd name="connsiteX12" fmla="*/ 759119 w 759182"/>
                <a:gd name="connsiteY12" fmla="*/ 127342 h 1163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59182" h="1163733">
                  <a:moveTo>
                    <a:pt x="759119" y="127342"/>
                  </a:moveTo>
                  <a:cubicBezTo>
                    <a:pt x="759774" y="136263"/>
                    <a:pt x="755191" y="143465"/>
                    <a:pt x="751508" y="150912"/>
                  </a:cubicBezTo>
                  <a:lnTo>
                    <a:pt x="683174" y="287663"/>
                  </a:lnTo>
                  <a:lnTo>
                    <a:pt x="530874" y="591526"/>
                  </a:lnTo>
                  <a:cubicBezTo>
                    <a:pt x="478844" y="694947"/>
                    <a:pt x="421328" y="812820"/>
                    <a:pt x="370996" y="908188"/>
                  </a:cubicBezTo>
                  <a:cubicBezTo>
                    <a:pt x="320665" y="1003556"/>
                    <a:pt x="231831" y="1160869"/>
                    <a:pt x="228885" y="1163733"/>
                  </a:cubicBezTo>
                  <a:cubicBezTo>
                    <a:pt x="171733" y="1152781"/>
                    <a:pt x="84162" y="1152485"/>
                    <a:pt x="0" y="1127991"/>
                  </a:cubicBezTo>
                  <a:cubicBezTo>
                    <a:pt x="29011" y="1032734"/>
                    <a:pt x="134733" y="837278"/>
                    <a:pt x="170810" y="745306"/>
                  </a:cubicBezTo>
                  <a:cubicBezTo>
                    <a:pt x="206887" y="653334"/>
                    <a:pt x="320146" y="347868"/>
                    <a:pt x="369572" y="235368"/>
                  </a:cubicBezTo>
                  <a:cubicBezTo>
                    <a:pt x="418998" y="122868"/>
                    <a:pt x="422275" y="117767"/>
                    <a:pt x="467368" y="70302"/>
                  </a:cubicBezTo>
                  <a:cubicBezTo>
                    <a:pt x="507222" y="28319"/>
                    <a:pt x="553870" y="330"/>
                    <a:pt x="614266" y="3"/>
                  </a:cubicBezTo>
                  <a:cubicBezTo>
                    <a:pt x="670407" y="-324"/>
                    <a:pt x="710017" y="25945"/>
                    <a:pt x="737269" y="73166"/>
                  </a:cubicBezTo>
                  <a:cubicBezTo>
                    <a:pt x="746925" y="90025"/>
                    <a:pt x="754372" y="108192"/>
                    <a:pt x="759119" y="127342"/>
                  </a:cubicBezTo>
                  <a:close/>
                </a:path>
              </a:pathLst>
            </a:custGeom>
            <a:solidFill>
              <a:srgbClr val="D39064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210">
              <a:extLst>
                <a:ext uri="{FF2B5EF4-FFF2-40B4-BE49-F238E27FC236}">
                  <a16:creationId xmlns:a16="http://schemas.microsoft.com/office/drawing/2014/main" id="{CBF749EB-70C0-477E-95CA-D94F92CDDBEF}"/>
                </a:ext>
              </a:extLst>
            </p:cNvPr>
            <p:cNvSpPr/>
            <p:nvPr/>
          </p:nvSpPr>
          <p:spPr>
            <a:xfrm>
              <a:off x="2841701" y="3716871"/>
              <a:ext cx="623329" cy="818132"/>
            </a:xfrm>
            <a:custGeom>
              <a:avLst/>
              <a:gdLst>
                <a:gd name="connsiteX0" fmla="*/ 167276 w 1511513"/>
                <a:gd name="connsiteY0" fmla="*/ 1679535 h 1983889"/>
                <a:gd name="connsiteX1" fmla="*/ 257379 w 1511513"/>
                <a:gd name="connsiteY1" fmla="*/ 1587222 h 1983889"/>
                <a:gd name="connsiteX2" fmla="*/ 398795 w 1511513"/>
                <a:gd name="connsiteY2" fmla="*/ 1386638 h 1983889"/>
                <a:gd name="connsiteX3" fmla="*/ 548395 w 1511513"/>
                <a:gd name="connsiteY3" fmla="*/ 1128112 h 1983889"/>
                <a:gd name="connsiteX4" fmla="*/ 665750 w 1511513"/>
                <a:gd name="connsiteY4" fmla="*/ 891765 h 1983889"/>
                <a:gd name="connsiteX5" fmla="*/ 850866 w 1511513"/>
                <a:gd name="connsiteY5" fmla="*/ 500172 h 1983889"/>
                <a:gd name="connsiteX6" fmla="*/ 1019207 w 1511513"/>
                <a:gd name="connsiteY6" fmla="*/ 163982 h 1983889"/>
                <a:gd name="connsiteX7" fmla="*/ 1070682 w 1511513"/>
                <a:gd name="connsiteY7" fmla="*/ 98267 h 1983889"/>
                <a:gd name="connsiteX8" fmla="*/ 1240168 w 1511513"/>
                <a:gd name="connsiteY8" fmla="*/ 6363 h 1983889"/>
                <a:gd name="connsiteX9" fmla="*/ 1261692 w 1511513"/>
                <a:gd name="connsiteY9" fmla="*/ 2680 h 1983889"/>
                <a:gd name="connsiteX10" fmla="*/ 1269548 w 1511513"/>
                <a:gd name="connsiteY10" fmla="*/ 2271 h 1983889"/>
                <a:gd name="connsiteX11" fmla="*/ 1323970 w 1511513"/>
                <a:gd name="connsiteY11" fmla="*/ 2026 h 1983889"/>
                <a:gd name="connsiteX12" fmla="*/ 1413337 w 1511513"/>
                <a:gd name="connsiteY12" fmla="*/ 27804 h 1983889"/>
                <a:gd name="connsiteX13" fmla="*/ 1505323 w 1511513"/>
                <a:gd name="connsiteY13" fmla="*/ 146224 h 1983889"/>
                <a:gd name="connsiteX14" fmla="*/ 1509251 w 1511513"/>
                <a:gd name="connsiteY14" fmla="*/ 158090 h 1983889"/>
                <a:gd name="connsiteX15" fmla="*/ 1508433 w 1511513"/>
                <a:gd name="connsiteY15" fmla="*/ 204083 h 1983889"/>
                <a:gd name="connsiteX16" fmla="*/ 1444681 w 1511513"/>
                <a:gd name="connsiteY16" fmla="*/ 282156 h 1983889"/>
                <a:gd name="connsiteX17" fmla="*/ 1335755 w 1511513"/>
                <a:gd name="connsiteY17" fmla="*/ 397793 h 1983889"/>
                <a:gd name="connsiteX18" fmla="*/ 1172816 w 1511513"/>
                <a:gd name="connsiteY18" fmla="*/ 620555 h 1983889"/>
                <a:gd name="connsiteX19" fmla="*/ 939415 w 1511513"/>
                <a:gd name="connsiteY19" fmla="*/ 1003146 h 1983889"/>
                <a:gd name="connsiteX20" fmla="*/ 735721 w 1511513"/>
                <a:gd name="connsiteY20" fmla="*/ 1337617 h 1983889"/>
                <a:gd name="connsiteX21" fmla="*/ 556005 w 1511513"/>
                <a:gd name="connsiteY21" fmla="*/ 1586976 h 1983889"/>
                <a:gd name="connsiteX22" fmla="*/ 295025 w 1511513"/>
                <a:gd name="connsiteY22" fmla="*/ 1828234 h 1983889"/>
                <a:gd name="connsiteX23" fmla="*/ 47466 w 1511513"/>
                <a:gd name="connsiteY23" fmla="*/ 1972514 h 1983889"/>
                <a:gd name="connsiteX24" fmla="*/ 16040 w 1511513"/>
                <a:gd name="connsiteY24" fmla="*/ 1983889 h 1983889"/>
                <a:gd name="connsiteX25" fmla="*/ 0 w 1511513"/>
                <a:gd name="connsiteY25" fmla="*/ 1981352 h 1983889"/>
                <a:gd name="connsiteX26" fmla="*/ 60723 w 1511513"/>
                <a:gd name="connsiteY26" fmla="*/ 1928976 h 1983889"/>
                <a:gd name="connsiteX27" fmla="*/ 162120 w 1511513"/>
                <a:gd name="connsiteY27" fmla="*/ 1718326 h 1983889"/>
                <a:gd name="connsiteX28" fmla="*/ 167276 w 1511513"/>
                <a:gd name="connsiteY28" fmla="*/ 1679535 h 1983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511513" h="1983889">
                  <a:moveTo>
                    <a:pt x="167276" y="1679535"/>
                  </a:moveTo>
                  <a:cubicBezTo>
                    <a:pt x="201321" y="1643445"/>
                    <a:pt x="229064" y="1620693"/>
                    <a:pt x="257379" y="1587222"/>
                  </a:cubicBezTo>
                  <a:cubicBezTo>
                    <a:pt x="310001" y="1524861"/>
                    <a:pt x="354684" y="1455299"/>
                    <a:pt x="398795" y="1386638"/>
                  </a:cubicBezTo>
                  <a:cubicBezTo>
                    <a:pt x="452726" y="1302590"/>
                    <a:pt x="501174" y="1216170"/>
                    <a:pt x="548395" y="1128112"/>
                  </a:cubicBezTo>
                  <a:cubicBezTo>
                    <a:pt x="590705" y="1049139"/>
                    <a:pt x="627613" y="972703"/>
                    <a:pt x="665750" y="891765"/>
                  </a:cubicBezTo>
                  <a:cubicBezTo>
                    <a:pt x="726801" y="762216"/>
                    <a:pt x="790061" y="629803"/>
                    <a:pt x="850866" y="500172"/>
                  </a:cubicBezTo>
                  <a:cubicBezTo>
                    <a:pt x="904552" y="385681"/>
                    <a:pt x="949645" y="270290"/>
                    <a:pt x="1019207" y="163982"/>
                  </a:cubicBezTo>
                  <a:cubicBezTo>
                    <a:pt x="1024690" y="155635"/>
                    <a:pt x="1058162" y="111770"/>
                    <a:pt x="1070682" y="98267"/>
                  </a:cubicBezTo>
                  <a:cubicBezTo>
                    <a:pt x="1117085" y="48018"/>
                    <a:pt x="1174125" y="19375"/>
                    <a:pt x="1240168" y="6363"/>
                  </a:cubicBezTo>
                  <a:cubicBezTo>
                    <a:pt x="1246797" y="2026"/>
                    <a:pt x="1255063" y="7181"/>
                    <a:pt x="1261692" y="2680"/>
                  </a:cubicBezTo>
                  <a:cubicBezTo>
                    <a:pt x="1264311" y="2517"/>
                    <a:pt x="1266930" y="2435"/>
                    <a:pt x="1269548" y="2271"/>
                  </a:cubicBezTo>
                  <a:cubicBezTo>
                    <a:pt x="1287716" y="-839"/>
                    <a:pt x="1305802" y="-593"/>
                    <a:pt x="1323970" y="2026"/>
                  </a:cubicBezTo>
                  <a:cubicBezTo>
                    <a:pt x="1354496" y="8081"/>
                    <a:pt x="1385103" y="12910"/>
                    <a:pt x="1413337" y="27804"/>
                  </a:cubicBezTo>
                  <a:cubicBezTo>
                    <a:pt x="1462194" y="53583"/>
                    <a:pt x="1495993" y="90083"/>
                    <a:pt x="1505323" y="146224"/>
                  </a:cubicBezTo>
                  <a:cubicBezTo>
                    <a:pt x="1505977" y="150315"/>
                    <a:pt x="1507942" y="154162"/>
                    <a:pt x="1509251" y="158090"/>
                  </a:cubicBezTo>
                  <a:cubicBezTo>
                    <a:pt x="1511788" y="173475"/>
                    <a:pt x="1513016" y="188861"/>
                    <a:pt x="1508433" y="204083"/>
                  </a:cubicBezTo>
                  <a:cubicBezTo>
                    <a:pt x="1505404" y="244838"/>
                    <a:pt x="1470296" y="260632"/>
                    <a:pt x="1444681" y="282156"/>
                  </a:cubicBezTo>
                  <a:cubicBezTo>
                    <a:pt x="1403680" y="316609"/>
                    <a:pt x="1369554" y="357201"/>
                    <a:pt x="1335755" y="397793"/>
                  </a:cubicBezTo>
                  <a:cubicBezTo>
                    <a:pt x="1276832" y="468582"/>
                    <a:pt x="1223146" y="543382"/>
                    <a:pt x="1172816" y="620555"/>
                  </a:cubicBezTo>
                  <a:cubicBezTo>
                    <a:pt x="1091142" y="745685"/>
                    <a:pt x="1015361" y="874415"/>
                    <a:pt x="939415" y="1003146"/>
                  </a:cubicBezTo>
                  <a:cubicBezTo>
                    <a:pt x="873045" y="1115591"/>
                    <a:pt x="805774" y="1227381"/>
                    <a:pt x="735721" y="1337617"/>
                  </a:cubicBezTo>
                  <a:cubicBezTo>
                    <a:pt x="680644" y="1424365"/>
                    <a:pt x="621148" y="1507758"/>
                    <a:pt x="556005" y="1586976"/>
                  </a:cubicBezTo>
                  <a:cubicBezTo>
                    <a:pt x="479978" y="1679453"/>
                    <a:pt x="392739" y="1758181"/>
                    <a:pt x="295025" y="1828234"/>
                  </a:cubicBezTo>
                  <a:cubicBezTo>
                    <a:pt x="216297" y="1884702"/>
                    <a:pt x="134705" y="1930940"/>
                    <a:pt x="47466" y="1972514"/>
                  </a:cubicBezTo>
                  <a:cubicBezTo>
                    <a:pt x="38054" y="1977015"/>
                    <a:pt x="25860" y="1980370"/>
                    <a:pt x="16040" y="1983889"/>
                  </a:cubicBezTo>
                  <a:cubicBezTo>
                    <a:pt x="-7775" y="1981598"/>
                    <a:pt x="7120" y="1984707"/>
                    <a:pt x="0" y="1981352"/>
                  </a:cubicBezTo>
                  <a:cubicBezTo>
                    <a:pt x="18577" y="1969731"/>
                    <a:pt x="49921" y="1939861"/>
                    <a:pt x="60723" y="1928976"/>
                  </a:cubicBezTo>
                  <a:cubicBezTo>
                    <a:pt x="118501" y="1870708"/>
                    <a:pt x="149026" y="1798281"/>
                    <a:pt x="162120" y="1718326"/>
                  </a:cubicBezTo>
                  <a:cubicBezTo>
                    <a:pt x="163921" y="1707114"/>
                    <a:pt x="165394" y="1692138"/>
                    <a:pt x="167276" y="1679535"/>
                  </a:cubicBezTo>
                  <a:close/>
                </a:path>
              </a:pathLst>
            </a:custGeom>
            <a:solidFill>
              <a:srgbClr val="E1AF8E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9FABAEFF-55D7-43F6-8E37-1AEF4BD3D2CE}"/>
              </a:ext>
            </a:extLst>
          </p:cNvPr>
          <p:cNvGrpSpPr/>
          <p:nvPr/>
        </p:nvGrpSpPr>
        <p:grpSpPr>
          <a:xfrm>
            <a:off x="1" y="2975989"/>
            <a:ext cx="3238856" cy="1766906"/>
            <a:chOff x="1" y="2975989"/>
            <a:chExt cx="3238856" cy="1766906"/>
          </a:xfrm>
        </p:grpSpPr>
        <p:grpSp>
          <p:nvGrpSpPr>
            <p:cNvPr id="14" name="Group 208">
              <a:extLst>
                <a:ext uri="{FF2B5EF4-FFF2-40B4-BE49-F238E27FC236}">
                  <a16:creationId xmlns:a16="http://schemas.microsoft.com/office/drawing/2014/main" id="{037DF91B-7990-469C-90A6-0756A90226B1}"/>
                </a:ext>
              </a:extLst>
            </p:cNvPr>
            <p:cNvGrpSpPr/>
            <p:nvPr/>
          </p:nvGrpSpPr>
          <p:grpSpPr>
            <a:xfrm>
              <a:off x="414177" y="2975989"/>
              <a:ext cx="2824680" cy="1413815"/>
              <a:chOff x="3689225" y="3852074"/>
              <a:chExt cx="3354811" cy="1679158"/>
            </a:xfrm>
          </p:grpSpPr>
          <p:sp>
            <p:nvSpPr>
              <p:cNvPr id="18" name="Freeform: Shape 209">
                <a:extLst>
                  <a:ext uri="{FF2B5EF4-FFF2-40B4-BE49-F238E27FC236}">
                    <a16:creationId xmlns:a16="http://schemas.microsoft.com/office/drawing/2014/main" id="{EB164D43-139D-4902-A191-02DE79B29640}"/>
                  </a:ext>
                </a:extLst>
              </p:cNvPr>
              <p:cNvSpPr/>
              <p:nvPr/>
            </p:nvSpPr>
            <p:spPr>
              <a:xfrm>
                <a:off x="3689225" y="3852074"/>
                <a:ext cx="3354811" cy="1679158"/>
              </a:xfrm>
              <a:custGeom>
                <a:avLst/>
                <a:gdLst>
                  <a:gd name="connsiteX0" fmla="*/ 6847555 w 6849572"/>
                  <a:gd name="connsiteY0" fmla="*/ 124465 h 3428362"/>
                  <a:gd name="connsiteX1" fmla="*/ 6835443 w 6849572"/>
                  <a:gd name="connsiteY1" fmla="*/ 76181 h 3428362"/>
                  <a:gd name="connsiteX2" fmla="*/ 6737647 w 6849572"/>
                  <a:gd name="connsiteY2" fmla="*/ 1954 h 3428362"/>
                  <a:gd name="connsiteX3" fmla="*/ 6674959 w 6849572"/>
                  <a:gd name="connsiteY3" fmla="*/ 2036 h 3428362"/>
                  <a:gd name="connsiteX4" fmla="*/ 6581582 w 6849572"/>
                  <a:gd name="connsiteY4" fmla="*/ 38863 h 3428362"/>
                  <a:gd name="connsiteX5" fmla="*/ 6565951 w 6849572"/>
                  <a:gd name="connsiteY5" fmla="*/ 27406 h 3428362"/>
                  <a:gd name="connsiteX6" fmla="*/ 6566687 w 6849572"/>
                  <a:gd name="connsiteY6" fmla="*/ 25442 h 3428362"/>
                  <a:gd name="connsiteX7" fmla="*/ 6564723 w 6849572"/>
                  <a:gd name="connsiteY7" fmla="*/ 22414 h 3428362"/>
                  <a:gd name="connsiteX8" fmla="*/ 6553594 w 6849572"/>
                  <a:gd name="connsiteY8" fmla="*/ 40745 h 3428362"/>
                  <a:gd name="connsiteX9" fmla="*/ 6541154 w 6849572"/>
                  <a:gd name="connsiteY9" fmla="*/ 61614 h 3428362"/>
                  <a:gd name="connsiteX10" fmla="*/ 6338933 w 6849572"/>
                  <a:gd name="connsiteY10" fmla="*/ 276356 h 3428362"/>
                  <a:gd name="connsiteX11" fmla="*/ 6059212 w 6849572"/>
                  <a:gd name="connsiteY11" fmla="*/ 705349 h 3428362"/>
                  <a:gd name="connsiteX12" fmla="*/ 5716066 w 6849572"/>
                  <a:gd name="connsiteY12" fmla="*/ 1260945 h 3428362"/>
                  <a:gd name="connsiteX13" fmla="*/ 5513682 w 6849572"/>
                  <a:gd name="connsiteY13" fmla="*/ 1507195 h 3428362"/>
                  <a:gd name="connsiteX14" fmla="*/ 5331920 w 6849572"/>
                  <a:gd name="connsiteY14" fmla="*/ 1659086 h 3428362"/>
                  <a:gd name="connsiteX15" fmla="*/ 5071103 w 6849572"/>
                  <a:gd name="connsiteY15" fmla="*/ 1802302 h 3428362"/>
                  <a:gd name="connsiteX16" fmla="*/ 5055064 w 6849572"/>
                  <a:gd name="connsiteY16" fmla="*/ 1814005 h 3428362"/>
                  <a:gd name="connsiteX17" fmla="*/ 4980100 w 6849572"/>
                  <a:gd name="connsiteY17" fmla="*/ 1874483 h 3428362"/>
                  <a:gd name="connsiteX18" fmla="*/ 4623943 w 6849572"/>
                  <a:gd name="connsiteY18" fmla="*/ 1976043 h 3428362"/>
                  <a:gd name="connsiteX19" fmla="*/ 4397497 w 6849572"/>
                  <a:gd name="connsiteY19" fmla="*/ 1969251 h 3428362"/>
                  <a:gd name="connsiteX20" fmla="*/ 3964576 w 6849572"/>
                  <a:gd name="connsiteY20" fmla="*/ 1887822 h 3428362"/>
                  <a:gd name="connsiteX21" fmla="*/ 3480342 w 6849572"/>
                  <a:gd name="connsiteY21" fmla="*/ 1773004 h 3428362"/>
                  <a:gd name="connsiteX22" fmla="*/ 3381318 w 6849572"/>
                  <a:gd name="connsiteY22" fmla="*/ 1755573 h 3428362"/>
                  <a:gd name="connsiteX23" fmla="*/ 3390402 w 6849572"/>
                  <a:gd name="connsiteY23" fmla="*/ 1755736 h 3428362"/>
                  <a:gd name="connsiteX24" fmla="*/ 3411107 w 6849572"/>
                  <a:gd name="connsiteY24" fmla="*/ 1752790 h 3428362"/>
                  <a:gd name="connsiteX25" fmla="*/ 3423710 w 6849572"/>
                  <a:gd name="connsiteY25" fmla="*/ 1752381 h 3428362"/>
                  <a:gd name="connsiteX26" fmla="*/ 3454399 w 6849572"/>
                  <a:gd name="connsiteY26" fmla="*/ 1755327 h 3428362"/>
                  <a:gd name="connsiteX27" fmla="*/ 3584849 w 6849572"/>
                  <a:gd name="connsiteY27" fmla="*/ 1763838 h 3428362"/>
                  <a:gd name="connsiteX28" fmla="*/ 3597288 w 6849572"/>
                  <a:gd name="connsiteY28" fmla="*/ 1763920 h 3428362"/>
                  <a:gd name="connsiteX29" fmla="*/ 3631005 w 6849572"/>
                  <a:gd name="connsiteY29" fmla="*/ 1768094 h 3428362"/>
                  <a:gd name="connsiteX30" fmla="*/ 3666114 w 6849572"/>
                  <a:gd name="connsiteY30" fmla="*/ 1772922 h 3428362"/>
                  <a:gd name="connsiteX31" fmla="*/ 3945917 w 6849572"/>
                  <a:gd name="connsiteY31" fmla="*/ 1819652 h 3428362"/>
                  <a:gd name="connsiteX32" fmla="*/ 4348477 w 6849572"/>
                  <a:gd name="connsiteY32" fmla="*/ 1891096 h 3428362"/>
                  <a:gd name="connsiteX33" fmla="*/ 4593990 w 6849572"/>
                  <a:gd name="connsiteY33" fmla="*/ 1910737 h 3428362"/>
                  <a:gd name="connsiteX34" fmla="*/ 4760611 w 6849572"/>
                  <a:gd name="connsiteY34" fmla="*/ 1898625 h 3428362"/>
                  <a:gd name="connsiteX35" fmla="*/ 4968152 w 6849572"/>
                  <a:gd name="connsiteY35" fmla="*/ 1844284 h 3428362"/>
                  <a:gd name="connsiteX36" fmla="*/ 5028057 w 6849572"/>
                  <a:gd name="connsiteY36" fmla="*/ 1816378 h 3428362"/>
                  <a:gd name="connsiteX37" fmla="*/ 5085589 w 6849572"/>
                  <a:gd name="connsiteY37" fmla="*/ 1780124 h 3428362"/>
                  <a:gd name="connsiteX38" fmla="*/ 5107194 w 6849572"/>
                  <a:gd name="connsiteY38" fmla="*/ 1757373 h 3428362"/>
                  <a:gd name="connsiteX39" fmla="*/ 5224467 w 6849572"/>
                  <a:gd name="connsiteY39" fmla="*/ 1503185 h 3428362"/>
                  <a:gd name="connsiteX40" fmla="*/ 5224140 w 6849572"/>
                  <a:gd name="connsiteY40" fmla="*/ 1473887 h 3428362"/>
                  <a:gd name="connsiteX41" fmla="*/ 5138128 w 6849572"/>
                  <a:gd name="connsiteY41" fmla="*/ 1310621 h 3428362"/>
                  <a:gd name="connsiteX42" fmla="*/ 4994503 w 6849572"/>
                  <a:gd name="connsiteY42" fmla="*/ 1252680 h 3428362"/>
                  <a:gd name="connsiteX43" fmla="*/ 4509370 w 6849572"/>
                  <a:gd name="connsiteY43" fmla="*/ 1178044 h 3428362"/>
                  <a:gd name="connsiteX44" fmla="*/ 4219418 w 6849572"/>
                  <a:gd name="connsiteY44" fmla="*/ 1145800 h 3428362"/>
                  <a:gd name="connsiteX45" fmla="*/ 3745578 w 6849572"/>
                  <a:gd name="connsiteY45" fmla="*/ 1033109 h 3428362"/>
                  <a:gd name="connsiteX46" fmla="*/ 3470276 w 6849572"/>
                  <a:gd name="connsiteY46" fmla="*/ 938669 h 3428362"/>
                  <a:gd name="connsiteX47" fmla="*/ 3312575 w 6849572"/>
                  <a:gd name="connsiteY47" fmla="*/ 876553 h 3428362"/>
                  <a:gd name="connsiteX48" fmla="*/ 3169768 w 6849572"/>
                  <a:gd name="connsiteY48" fmla="*/ 817549 h 3428362"/>
                  <a:gd name="connsiteX49" fmla="*/ 2636841 w 6849572"/>
                  <a:gd name="connsiteY49" fmla="*/ 587748 h 3428362"/>
                  <a:gd name="connsiteX50" fmla="*/ 2470710 w 6849572"/>
                  <a:gd name="connsiteY50" fmla="*/ 514995 h 3428362"/>
                  <a:gd name="connsiteX51" fmla="*/ 2460726 w 6849572"/>
                  <a:gd name="connsiteY51" fmla="*/ 512212 h 3428362"/>
                  <a:gd name="connsiteX52" fmla="*/ 2041308 w 6849572"/>
                  <a:gd name="connsiteY52" fmla="*/ 373906 h 3428362"/>
                  <a:gd name="connsiteX53" fmla="*/ 1784747 w 6849572"/>
                  <a:gd name="connsiteY53" fmla="*/ 325459 h 3428362"/>
                  <a:gd name="connsiteX54" fmla="*/ 1632692 w 6849572"/>
                  <a:gd name="connsiteY54" fmla="*/ 312119 h 3428362"/>
                  <a:gd name="connsiteX55" fmla="*/ 1357145 w 6849572"/>
                  <a:gd name="connsiteY55" fmla="*/ 323985 h 3428362"/>
                  <a:gd name="connsiteX56" fmla="*/ 1181930 w 6849572"/>
                  <a:gd name="connsiteY56" fmla="*/ 363922 h 3428362"/>
                  <a:gd name="connsiteX57" fmla="*/ 754901 w 6849572"/>
                  <a:gd name="connsiteY57" fmla="*/ 553622 h 3428362"/>
                  <a:gd name="connsiteX58" fmla="*/ 380657 w 6849572"/>
                  <a:gd name="connsiteY58" fmla="*/ 900041 h 3428362"/>
                  <a:gd name="connsiteX59" fmla="*/ 104209 w 6849572"/>
                  <a:gd name="connsiteY59" fmla="*/ 1436815 h 3428362"/>
                  <a:gd name="connsiteX60" fmla="*/ 15906 w 6849572"/>
                  <a:gd name="connsiteY60" fmla="*/ 1978580 h 3428362"/>
                  <a:gd name="connsiteX61" fmla="*/ 6495 w 6849572"/>
                  <a:gd name="connsiteY61" fmla="*/ 2200524 h 3428362"/>
                  <a:gd name="connsiteX62" fmla="*/ 2812 w 6849572"/>
                  <a:gd name="connsiteY62" fmla="*/ 2218529 h 3428362"/>
                  <a:gd name="connsiteX63" fmla="*/ 2321 w 6849572"/>
                  <a:gd name="connsiteY63" fmla="*/ 2260184 h 3428362"/>
                  <a:gd name="connsiteX64" fmla="*/ 766 w 6849572"/>
                  <a:gd name="connsiteY64" fmla="*/ 2353724 h 3428362"/>
                  <a:gd name="connsiteX65" fmla="*/ 2239 w 6849572"/>
                  <a:gd name="connsiteY65" fmla="*/ 2491130 h 3428362"/>
                  <a:gd name="connsiteX66" fmla="*/ 2730 w 6849572"/>
                  <a:gd name="connsiteY66" fmla="*/ 2537123 h 3428362"/>
                  <a:gd name="connsiteX67" fmla="*/ 4613 w 6849572"/>
                  <a:gd name="connsiteY67" fmla="*/ 2561756 h 3428362"/>
                  <a:gd name="connsiteX68" fmla="*/ 6413 w 6849572"/>
                  <a:gd name="connsiteY68" fmla="*/ 2667735 h 3428362"/>
                  <a:gd name="connsiteX69" fmla="*/ 6986 w 6849572"/>
                  <a:gd name="connsiteY69" fmla="*/ 2692696 h 3428362"/>
                  <a:gd name="connsiteX70" fmla="*/ 8868 w 6849572"/>
                  <a:gd name="connsiteY70" fmla="*/ 2715120 h 3428362"/>
                  <a:gd name="connsiteX71" fmla="*/ 10587 w 6849572"/>
                  <a:gd name="connsiteY71" fmla="*/ 2781245 h 3428362"/>
                  <a:gd name="connsiteX72" fmla="*/ 11160 w 6849572"/>
                  <a:gd name="connsiteY72" fmla="*/ 2801950 h 3428362"/>
                  <a:gd name="connsiteX73" fmla="*/ 14842 w 6849572"/>
                  <a:gd name="connsiteY73" fmla="*/ 2873803 h 3428362"/>
                  <a:gd name="connsiteX74" fmla="*/ 15333 w 6849572"/>
                  <a:gd name="connsiteY74" fmla="*/ 2890252 h 3428362"/>
                  <a:gd name="connsiteX75" fmla="*/ 19016 w 6849572"/>
                  <a:gd name="connsiteY75" fmla="*/ 2949421 h 3428362"/>
                  <a:gd name="connsiteX76" fmla="*/ 19507 w 6849572"/>
                  <a:gd name="connsiteY76" fmla="*/ 2965952 h 3428362"/>
                  <a:gd name="connsiteX77" fmla="*/ 23108 w 6849572"/>
                  <a:gd name="connsiteY77" fmla="*/ 3020865 h 3428362"/>
                  <a:gd name="connsiteX78" fmla="*/ 23763 w 6849572"/>
                  <a:gd name="connsiteY78" fmla="*/ 3041489 h 3428362"/>
                  <a:gd name="connsiteX79" fmla="*/ 27445 w 6849572"/>
                  <a:gd name="connsiteY79" fmla="*/ 3088136 h 3428362"/>
                  <a:gd name="connsiteX80" fmla="*/ 27936 w 6849572"/>
                  <a:gd name="connsiteY80" fmla="*/ 3100493 h 3428362"/>
                  <a:gd name="connsiteX81" fmla="*/ 31537 w 6849572"/>
                  <a:gd name="connsiteY81" fmla="*/ 3151151 h 3428362"/>
                  <a:gd name="connsiteX82" fmla="*/ 32110 w 6849572"/>
                  <a:gd name="connsiteY82" fmla="*/ 3163508 h 3428362"/>
                  <a:gd name="connsiteX83" fmla="*/ 35957 w 6849572"/>
                  <a:gd name="connsiteY83" fmla="*/ 3210074 h 3428362"/>
                  <a:gd name="connsiteX84" fmla="*/ 36366 w 6849572"/>
                  <a:gd name="connsiteY84" fmla="*/ 3222268 h 3428362"/>
                  <a:gd name="connsiteX85" fmla="*/ 39967 w 6849572"/>
                  <a:gd name="connsiteY85" fmla="*/ 3264660 h 3428362"/>
                  <a:gd name="connsiteX86" fmla="*/ 40539 w 6849572"/>
                  <a:gd name="connsiteY86" fmla="*/ 3276935 h 3428362"/>
                  <a:gd name="connsiteX87" fmla="*/ 43977 w 6849572"/>
                  <a:gd name="connsiteY87" fmla="*/ 3310898 h 3428362"/>
                  <a:gd name="connsiteX88" fmla="*/ 44631 w 6849572"/>
                  <a:gd name="connsiteY88" fmla="*/ 3323420 h 3428362"/>
                  <a:gd name="connsiteX89" fmla="*/ 48232 w 6849572"/>
                  <a:gd name="connsiteY89" fmla="*/ 3357137 h 3428362"/>
                  <a:gd name="connsiteX90" fmla="*/ 48887 w 6849572"/>
                  <a:gd name="connsiteY90" fmla="*/ 3369494 h 3428362"/>
                  <a:gd name="connsiteX91" fmla="*/ 50933 w 6849572"/>
                  <a:gd name="connsiteY91" fmla="*/ 3388808 h 3428362"/>
                  <a:gd name="connsiteX92" fmla="*/ 53634 w 6849572"/>
                  <a:gd name="connsiteY92" fmla="*/ 3408121 h 3428362"/>
                  <a:gd name="connsiteX93" fmla="*/ 64272 w 6849572"/>
                  <a:gd name="connsiteY93" fmla="*/ 3428090 h 3428362"/>
                  <a:gd name="connsiteX94" fmla="*/ 83913 w 6849572"/>
                  <a:gd name="connsiteY94" fmla="*/ 3412377 h 3428362"/>
                  <a:gd name="connsiteX95" fmla="*/ 180809 w 6849572"/>
                  <a:gd name="connsiteY95" fmla="*/ 3243791 h 3428362"/>
                  <a:gd name="connsiteX96" fmla="*/ 357742 w 6849572"/>
                  <a:gd name="connsiteY96" fmla="*/ 2995987 h 3428362"/>
                  <a:gd name="connsiteX97" fmla="*/ 500631 w 6849572"/>
                  <a:gd name="connsiteY97" fmla="*/ 2851707 h 3428362"/>
                  <a:gd name="connsiteX98" fmla="*/ 642129 w 6849572"/>
                  <a:gd name="connsiteY98" fmla="*/ 2734515 h 3428362"/>
                  <a:gd name="connsiteX99" fmla="*/ 907528 w 6849572"/>
                  <a:gd name="connsiteY99" fmla="*/ 2561428 h 3428362"/>
                  <a:gd name="connsiteX100" fmla="*/ 1219166 w 6849572"/>
                  <a:gd name="connsiteY100" fmla="*/ 2425496 h 3428362"/>
                  <a:gd name="connsiteX101" fmla="*/ 1498560 w 6849572"/>
                  <a:gd name="connsiteY101" fmla="*/ 2360599 h 3428362"/>
                  <a:gd name="connsiteX102" fmla="*/ 1520165 w 6849572"/>
                  <a:gd name="connsiteY102" fmla="*/ 2356752 h 3428362"/>
                  <a:gd name="connsiteX103" fmla="*/ 1522129 w 6849572"/>
                  <a:gd name="connsiteY103" fmla="*/ 2356425 h 3428362"/>
                  <a:gd name="connsiteX104" fmla="*/ 1524093 w 6849572"/>
                  <a:gd name="connsiteY104" fmla="*/ 2356507 h 3428362"/>
                  <a:gd name="connsiteX105" fmla="*/ 1549545 w 6849572"/>
                  <a:gd name="connsiteY105" fmla="*/ 2352824 h 3428362"/>
                  <a:gd name="connsiteX106" fmla="*/ 1557729 w 6849572"/>
                  <a:gd name="connsiteY106" fmla="*/ 2352333 h 3428362"/>
                  <a:gd name="connsiteX107" fmla="*/ 1587518 w 6849572"/>
                  <a:gd name="connsiteY107" fmla="*/ 2348405 h 3428362"/>
                  <a:gd name="connsiteX108" fmla="*/ 1595538 w 6849572"/>
                  <a:gd name="connsiteY108" fmla="*/ 2348077 h 3428362"/>
                  <a:gd name="connsiteX109" fmla="*/ 1629500 w 6849572"/>
                  <a:gd name="connsiteY109" fmla="*/ 2344395 h 3428362"/>
                  <a:gd name="connsiteX110" fmla="*/ 1641776 w 6849572"/>
                  <a:gd name="connsiteY110" fmla="*/ 2343822 h 3428362"/>
                  <a:gd name="connsiteX111" fmla="*/ 1688424 w 6849572"/>
                  <a:gd name="connsiteY111" fmla="*/ 2340057 h 3428362"/>
                  <a:gd name="connsiteX112" fmla="*/ 1709047 w 6849572"/>
                  <a:gd name="connsiteY112" fmla="*/ 2339566 h 3428362"/>
                  <a:gd name="connsiteX113" fmla="*/ 1884998 w 6849572"/>
                  <a:gd name="connsiteY113" fmla="*/ 2337848 h 3428362"/>
                  <a:gd name="connsiteX114" fmla="*/ 1937047 w 6849572"/>
                  <a:gd name="connsiteY114" fmla="*/ 2339566 h 3428362"/>
                  <a:gd name="connsiteX115" fmla="*/ 1957752 w 6849572"/>
                  <a:gd name="connsiteY115" fmla="*/ 2340139 h 3428362"/>
                  <a:gd name="connsiteX116" fmla="*/ 2012665 w 6849572"/>
                  <a:gd name="connsiteY116" fmla="*/ 2343822 h 3428362"/>
                  <a:gd name="connsiteX117" fmla="*/ 2025022 w 6849572"/>
                  <a:gd name="connsiteY117" fmla="*/ 2344313 h 3428362"/>
                  <a:gd name="connsiteX118" fmla="*/ 2063240 w 6849572"/>
                  <a:gd name="connsiteY118" fmla="*/ 2347914 h 3428362"/>
                  <a:gd name="connsiteX119" fmla="*/ 2075516 w 6849572"/>
                  <a:gd name="connsiteY119" fmla="*/ 2348487 h 3428362"/>
                  <a:gd name="connsiteX120" fmla="*/ 2109315 w 6849572"/>
                  <a:gd name="connsiteY120" fmla="*/ 2352251 h 3428362"/>
                  <a:gd name="connsiteX121" fmla="*/ 2117499 w 6849572"/>
                  <a:gd name="connsiteY121" fmla="*/ 2352660 h 3428362"/>
                  <a:gd name="connsiteX122" fmla="*/ 2147206 w 6849572"/>
                  <a:gd name="connsiteY122" fmla="*/ 2356425 h 3428362"/>
                  <a:gd name="connsiteX123" fmla="*/ 2155390 w 6849572"/>
                  <a:gd name="connsiteY123" fmla="*/ 2356916 h 3428362"/>
                  <a:gd name="connsiteX124" fmla="*/ 2185015 w 6849572"/>
                  <a:gd name="connsiteY124" fmla="*/ 2360599 h 3428362"/>
                  <a:gd name="connsiteX125" fmla="*/ 2186979 w 6849572"/>
                  <a:gd name="connsiteY125" fmla="*/ 2360517 h 3428362"/>
                  <a:gd name="connsiteX126" fmla="*/ 2188943 w 6849572"/>
                  <a:gd name="connsiteY126" fmla="*/ 2360844 h 3428362"/>
                  <a:gd name="connsiteX127" fmla="*/ 2218650 w 6849572"/>
                  <a:gd name="connsiteY127" fmla="*/ 2364855 h 3428362"/>
                  <a:gd name="connsiteX128" fmla="*/ 2226916 w 6849572"/>
                  <a:gd name="connsiteY128" fmla="*/ 2365509 h 3428362"/>
                  <a:gd name="connsiteX129" fmla="*/ 2248112 w 6849572"/>
                  <a:gd name="connsiteY129" fmla="*/ 2369028 h 3428362"/>
                  <a:gd name="connsiteX130" fmla="*/ 2256296 w 6849572"/>
                  <a:gd name="connsiteY130" fmla="*/ 2369601 h 3428362"/>
                  <a:gd name="connsiteX131" fmla="*/ 2277491 w 6849572"/>
                  <a:gd name="connsiteY131" fmla="*/ 2373202 h 3428362"/>
                  <a:gd name="connsiteX132" fmla="*/ 2309981 w 6849572"/>
                  <a:gd name="connsiteY132" fmla="*/ 2379258 h 3428362"/>
                  <a:gd name="connsiteX133" fmla="*/ 2699529 w 6849572"/>
                  <a:gd name="connsiteY133" fmla="*/ 2489984 h 3428362"/>
                  <a:gd name="connsiteX134" fmla="*/ 3107408 w 6849572"/>
                  <a:gd name="connsiteY134" fmla="*/ 2622479 h 3428362"/>
                  <a:gd name="connsiteX135" fmla="*/ 3753353 w 6849572"/>
                  <a:gd name="connsiteY135" fmla="*/ 2821100 h 3428362"/>
                  <a:gd name="connsiteX136" fmla="*/ 3937733 w 6849572"/>
                  <a:gd name="connsiteY136" fmla="*/ 2860873 h 3428362"/>
                  <a:gd name="connsiteX137" fmla="*/ 3959174 w 6849572"/>
                  <a:gd name="connsiteY137" fmla="*/ 2864965 h 3428362"/>
                  <a:gd name="connsiteX138" fmla="*/ 4013597 w 6849572"/>
                  <a:gd name="connsiteY138" fmla="*/ 2873885 h 3428362"/>
                  <a:gd name="connsiteX139" fmla="*/ 4034874 w 6849572"/>
                  <a:gd name="connsiteY139" fmla="*/ 2877567 h 3428362"/>
                  <a:gd name="connsiteX140" fmla="*/ 4043140 w 6849572"/>
                  <a:gd name="connsiteY140" fmla="*/ 2878140 h 3428362"/>
                  <a:gd name="connsiteX141" fmla="*/ 4064336 w 6849572"/>
                  <a:gd name="connsiteY141" fmla="*/ 2881741 h 3428362"/>
                  <a:gd name="connsiteX142" fmla="*/ 4072602 w 6849572"/>
                  <a:gd name="connsiteY142" fmla="*/ 2882314 h 3428362"/>
                  <a:gd name="connsiteX143" fmla="*/ 4097971 w 6849572"/>
                  <a:gd name="connsiteY143" fmla="*/ 2885915 h 3428362"/>
                  <a:gd name="connsiteX144" fmla="*/ 4106237 w 6849572"/>
                  <a:gd name="connsiteY144" fmla="*/ 2886406 h 3428362"/>
                  <a:gd name="connsiteX145" fmla="*/ 4135944 w 6849572"/>
                  <a:gd name="connsiteY145" fmla="*/ 2890007 h 3428362"/>
                  <a:gd name="connsiteX146" fmla="*/ 4144046 w 6849572"/>
                  <a:gd name="connsiteY146" fmla="*/ 2890334 h 3428362"/>
                  <a:gd name="connsiteX147" fmla="*/ 4182182 w 6849572"/>
                  <a:gd name="connsiteY147" fmla="*/ 2894181 h 3428362"/>
                  <a:gd name="connsiteX148" fmla="*/ 4194622 w 6849572"/>
                  <a:gd name="connsiteY148" fmla="*/ 2894754 h 3428362"/>
                  <a:gd name="connsiteX149" fmla="*/ 4249535 w 6849572"/>
                  <a:gd name="connsiteY149" fmla="*/ 2898355 h 3428362"/>
                  <a:gd name="connsiteX150" fmla="*/ 4270240 w 6849572"/>
                  <a:gd name="connsiteY150" fmla="*/ 2898764 h 3428362"/>
                  <a:gd name="connsiteX151" fmla="*/ 4366726 w 6849572"/>
                  <a:gd name="connsiteY151" fmla="*/ 2898927 h 3428362"/>
                  <a:gd name="connsiteX152" fmla="*/ 4387513 w 6849572"/>
                  <a:gd name="connsiteY152" fmla="*/ 2898355 h 3428362"/>
                  <a:gd name="connsiteX153" fmla="*/ 4434079 w 6849572"/>
                  <a:gd name="connsiteY153" fmla="*/ 2894590 h 3428362"/>
                  <a:gd name="connsiteX154" fmla="*/ 4446273 w 6849572"/>
                  <a:gd name="connsiteY154" fmla="*/ 2894099 h 3428362"/>
                  <a:gd name="connsiteX155" fmla="*/ 4471970 w 6849572"/>
                  <a:gd name="connsiteY155" fmla="*/ 2890334 h 3428362"/>
                  <a:gd name="connsiteX156" fmla="*/ 4479990 w 6849572"/>
                  <a:gd name="connsiteY156" fmla="*/ 2889925 h 3428362"/>
                  <a:gd name="connsiteX157" fmla="*/ 4501431 w 6849572"/>
                  <a:gd name="connsiteY157" fmla="*/ 2886079 h 3428362"/>
                  <a:gd name="connsiteX158" fmla="*/ 4503395 w 6849572"/>
                  <a:gd name="connsiteY158" fmla="*/ 2885751 h 3428362"/>
                  <a:gd name="connsiteX159" fmla="*/ 4505441 w 6849572"/>
                  <a:gd name="connsiteY159" fmla="*/ 2885833 h 3428362"/>
                  <a:gd name="connsiteX160" fmla="*/ 4526719 w 6849572"/>
                  <a:gd name="connsiteY160" fmla="*/ 2881905 h 3428362"/>
                  <a:gd name="connsiteX161" fmla="*/ 4597509 w 6849572"/>
                  <a:gd name="connsiteY161" fmla="*/ 2865701 h 3428362"/>
                  <a:gd name="connsiteX162" fmla="*/ 4985911 w 6849572"/>
                  <a:gd name="connsiteY162" fmla="*/ 2692860 h 3428362"/>
                  <a:gd name="connsiteX163" fmla="*/ 5238216 w 6849572"/>
                  <a:gd name="connsiteY163" fmla="*/ 2525829 h 3428362"/>
                  <a:gd name="connsiteX164" fmla="*/ 5458196 w 6849572"/>
                  <a:gd name="connsiteY164" fmla="*/ 2363218 h 3428362"/>
                  <a:gd name="connsiteX165" fmla="*/ 5712956 w 6849572"/>
                  <a:gd name="connsiteY165" fmla="*/ 2156823 h 3428362"/>
                  <a:gd name="connsiteX166" fmla="*/ 5900038 w 6849572"/>
                  <a:gd name="connsiteY166" fmla="*/ 1992820 h 3428362"/>
                  <a:gd name="connsiteX167" fmla="*/ 6034497 w 6849572"/>
                  <a:gd name="connsiteY167" fmla="*/ 1860652 h 3428362"/>
                  <a:gd name="connsiteX168" fmla="*/ 6175830 w 6849572"/>
                  <a:gd name="connsiteY168" fmla="*/ 1684947 h 3428362"/>
                  <a:gd name="connsiteX169" fmla="*/ 6409232 w 6849572"/>
                  <a:gd name="connsiteY169" fmla="*/ 1254644 h 3428362"/>
                  <a:gd name="connsiteX170" fmla="*/ 6656873 w 6849572"/>
                  <a:gd name="connsiteY170" fmla="*/ 723599 h 3428362"/>
                  <a:gd name="connsiteX171" fmla="*/ 6785112 w 6849572"/>
                  <a:gd name="connsiteY171" fmla="*/ 407951 h 3428362"/>
                  <a:gd name="connsiteX172" fmla="*/ 6843708 w 6849572"/>
                  <a:gd name="connsiteY172" fmla="*/ 199347 h 3428362"/>
                  <a:gd name="connsiteX173" fmla="*/ 6847227 w 6849572"/>
                  <a:gd name="connsiteY173" fmla="*/ 177905 h 3428362"/>
                  <a:gd name="connsiteX174" fmla="*/ 6847718 w 6849572"/>
                  <a:gd name="connsiteY174" fmla="*/ 165711 h 3428362"/>
                  <a:gd name="connsiteX175" fmla="*/ 6847555 w 6849572"/>
                  <a:gd name="connsiteY175" fmla="*/ 124465 h 3428362"/>
                  <a:gd name="connsiteX176" fmla="*/ 3343755 w 6849572"/>
                  <a:gd name="connsiteY176" fmla="*/ 1752217 h 3428362"/>
                  <a:gd name="connsiteX177" fmla="*/ 3340727 w 6849572"/>
                  <a:gd name="connsiteY177" fmla="*/ 1752054 h 3428362"/>
                  <a:gd name="connsiteX178" fmla="*/ 3340891 w 6849572"/>
                  <a:gd name="connsiteY178" fmla="*/ 1751317 h 3428362"/>
                  <a:gd name="connsiteX179" fmla="*/ 3343755 w 6849572"/>
                  <a:gd name="connsiteY179" fmla="*/ 1752217 h 3428362"/>
                  <a:gd name="connsiteX180" fmla="*/ 3022378 w 6849572"/>
                  <a:gd name="connsiteY180" fmla="*/ 778676 h 3428362"/>
                  <a:gd name="connsiteX181" fmla="*/ 3022460 w 6849572"/>
                  <a:gd name="connsiteY181" fmla="*/ 776548 h 3428362"/>
                  <a:gd name="connsiteX182" fmla="*/ 3025734 w 6849572"/>
                  <a:gd name="connsiteY182" fmla="*/ 777612 h 3428362"/>
                  <a:gd name="connsiteX183" fmla="*/ 3022378 w 6849572"/>
                  <a:gd name="connsiteY183" fmla="*/ 778676 h 3428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</a:cxnLst>
                <a:rect l="l" t="t" r="r" b="b"/>
                <a:pathLst>
                  <a:path w="6849572" h="3428362">
                    <a:moveTo>
                      <a:pt x="6847555" y="124465"/>
                    </a:moveTo>
                    <a:cubicBezTo>
                      <a:pt x="6843135" y="108425"/>
                      <a:pt x="6842072" y="91730"/>
                      <a:pt x="6835443" y="76181"/>
                    </a:cubicBezTo>
                    <a:cubicBezTo>
                      <a:pt x="6816865" y="32643"/>
                      <a:pt x="6779465" y="14557"/>
                      <a:pt x="6737647" y="1954"/>
                    </a:cubicBezTo>
                    <a:cubicBezTo>
                      <a:pt x="6716696" y="-583"/>
                      <a:pt x="6695828" y="-747"/>
                      <a:pt x="6674959" y="2036"/>
                    </a:cubicBezTo>
                    <a:cubicBezTo>
                      <a:pt x="6641896" y="9483"/>
                      <a:pt x="6610634" y="21268"/>
                      <a:pt x="6581582" y="38863"/>
                    </a:cubicBezTo>
                    <a:cubicBezTo>
                      <a:pt x="6567015" y="47701"/>
                      <a:pt x="6563332" y="41973"/>
                      <a:pt x="6565951" y="27406"/>
                    </a:cubicBezTo>
                    <a:cubicBezTo>
                      <a:pt x="6566360" y="27406"/>
                      <a:pt x="6566606" y="26751"/>
                      <a:pt x="6566687" y="25442"/>
                    </a:cubicBezTo>
                    <a:cubicBezTo>
                      <a:pt x="6566769" y="24214"/>
                      <a:pt x="6566115" y="23232"/>
                      <a:pt x="6564723" y="22414"/>
                    </a:cubicBezTo>
                    <a:cubicBezTo>
                      <a:pt x="6555230" y="25032"/>
                      <a:pt x="6554658" y="33461"/>
                      <a:pt x="6553594" y="40745"/>
                    </a:cubicBezTo>
                    <a:cubicBezTo>
                      <a:pt x="6552203" y="49665"/>
                      <a:pt x="6548356" y="56212"/>
                      <a:pt x="6541154" y="61614"/>
                    </a:cubicBezTo>
                    <a:cubicBezTo>
                      <a:pt x="6461199" y="121437"/>
                      <a:pt x="6399084" y="198037"/>
                      <a:pt x="6338933" y="276356"/>
                    </a:cubicBezTo>
                    <a:cubicBezTo>
                      <a:pt x="6234590" y="412125"/>
                      <a:pt x="6146860" y="558696"/>
                      <a:pt x="6059212" y="705349"/>
                    </a:cubicBezTo>
                    <a:cubicBezTo>
                      <a:pt x="5947504" y="892185"/>
                      <a:pt x="5840787" y="1082130"/>
                      <a:pt x="5716066" y="1260945"/>
                    </a:cubicBezTo>
                    <a:cubicBezTo>
                      <a:pt x="5655098" y="1348266"/>
                      <a:pt x="5589055" y="1431659"/>
                      <a:pt x="5513682" y="1507195"/>
                    </a:cubicBezTo>
                    <a:cubicBezTo>
                      <a:pt x="5457705" y="1563254"/>
                      <a:pt x="5397145" y="1614075"/>
                      <a:pt x="5331920" y="1659086"/>
                    </a:cubicBezTo>
                    <a:cubicBezTo>
                      <a:pt x="5249837" y="1715718"/>
                      <a:pt x="5163417" y="1764329"/>
                      <a:pt x="5071103" y="1802302"/>
                    </a:cubicBezTo>
                    <a:cubicBezTo>
                      <a:pt x="5065047" y="1805166"/>
                      <a:pt x="5059810" y="1809340"/>
                      <a:pt x="5055064" y="1814005"/>
                    </a:cubicBezTo>
                    <a:cubicBezTo>
                      <a:pt x="5032885" y="1837574"/>
                      <a:pt x="5008252" y="1858443"/>
                      <a:pt x="4980100" y="1874483"/>
                    </a:cubicBezTo>
                    <a:cubicBezTo>
                      <a:pt x="4869783" y="1937580"/>
                      <a:pt x="4750381" y="1970724"/>
                      <a:pt x="4623943" y="1976043"/>
                    </a:cubicBezTo>
                    <a:cubicBezTo>
                      <a:pt x="4548488" y="1979235"/>
                      <a:pt x="4473034" y="1976453"/>
                      <a:pt x="4397497" y="1969251"/>
                    </a:cubicBezTo>
                    <a:cubicBezTo>
                      <a:pt x="4250598" y="1955256"/>
                      <a:pt x="4106892" y="1925549"/>
                      <a:pt x="3964576" y="1887822"/>
                    </a:cubicBezTo>
                    <a:cubicBezTo>
                      <a:pt x="3804174" y="1845348"/>
                      <a:pt x="3644181" y="1800992"/>
                      <a:pt x="3480342" y="1773004"/>
                    </a:cubicBezTo>
                    <a:cubicBezTo>
                      <a:pt x="3446789" y="1767275"/>
                      <a:pt x="3413481" y="1759992"/>
                      <a:pt x="3381318" y="1755573"/>
                    </a:cubicBezTo>
                    <a:cubicBezTo>
                      <a:pt x="3384346" y="1755573"/>
                      <a:pt x="3387374" y="1755573"/>
                      <a:pt x="3390402" y="1755736"/>
                    </a:cubicBezTo>
                    <a:cubicBezTo>
                      <a:pt x="3397195" y="1753936"/>
                      <a:pt x="3404069" y="1753036"/>
                      <a:pt x="3411107" y="1752790"/>
                    </a:cubicBezTo>
                    <a:cubicBezTo>
                      <a:pt x="3415936" y="1752627"/>
                      <a:pt x="3420109" y="1752545"/>
                      <a:pt x="3423710" y="1752381"/>
                    </a:cubicBezTo>
                    <a:cubicBezTo>
                      <a:pt x="3433695" y="1755491"/>
                      <a:pt x="3444661" y="1750335"/>
                      <a:pt x="3454399" y="1755327"/>
                    </a:cubicBezTo>
                    <a:cubicBezTo>
                      <a:pt x="3498183" y="1753936"/>
                      <a:pt x="3541147" y="1764575"/>
                      <a:pt x="3584849" y="1763838"/>
                    </a:cubicBezTo>
                    <a:cubicBezTo>
                      <a:pt x="3589023" y="1761383"/>
                      <a:pt x="3593196" y="1759992"/>
                      <a:pt x="3597288" y="1763920"/>
                    </a:cubicBezTo>
                    <a:cubicBezTo>
                      <a:pt x="3607682" y="1772022"/>
                      <a:pt x="3619793" y="1766375"/>
                      <a:pt x="3631005" y="1768094"/>
                    </a:cubicBezTo>
                    <a:cubicBezTo>
                      <a:pt x="3642463" y="1771858"/>
                      <a:pt x="3654493" y="1771040"/>
                      <a:pt x="3666114" y="1772922"/>
                    </a:cubicBezTo>
                    <a:cubicBezTo>
                      <a:pt x="3759490" y="1787980"/>
                      <a:pt x="3853031" y="1801893"/>
                      <a:pt x="3945917" y="1819652"/>
                    </a:cubicBezTo>
                    <a:cubicBezTo>
                      <a:pt x="4079803" y="1845266"/>
                      <a:pt x="4213117" y="1873337"/>
                      <a:pt x="4348477" y="1891096"/>
                    </a:cubicBezTo>
                    <a:cubicBezTo>
                      <a:pt x="4430150" y="1901735"/>
                      <a:pt x="4511907" y="1908445"/>
                      <a:pt x="4593990" y="1910737"/>
                    </a:cubicBezTo>
                    <a:cubicBezTo>
                      <a:pt x="4649803" y="1912292"/>
                      <a:pt x="4705289" y="1906072"/>
                      <a:pt x="4760611" y="1898625"/>
                    </a:cubicBezTo>
                    <a:cubicBezTo>
                      <a:pt x="4832056" y="1888968"/>
                      <a:pt x="4901863" y="1873419"/>
                      <a:pt x="4968152" y="1844284"/>
                    </a:cubicBezTo>
                    <a:cubicBezTo>
                      <a:pt x="4988939" y="1836674"/>
                      <a:pt x="5009480" y="1828736"/>
                      <a:pt x="5028057" y="1816378"/>
                    </a:cubicBezTo>
                    <a:cubicBezTo>
                      <a:pt x="5046961" y="1803857"/>
                      <a:pt x="5066357" y="1792154"/>
                      <a:pt x="5085589" y="1780124"/>
                    </a:cubicBezTo>
                    <a:cubicBezTo>
                      <a:pt x="5092791" y="1772513"/>
                      <a:pt x="5099583" y="1764575"/>
                      <a:pt x="5107194" y="1757373"/>
                    </a:cubicBezTo>
                    <a:cubicBezTo>
                      <a:pt x="5180275" y="1688302"/>
                      <a:pt x="5214401" y="1601308"/>
                      <a:pt x="5224467" y="1503185"/>
                    </a:cubicBezTo>
                    <a:cubicBezTo>
                      <a:pt x="5224386" y="1493446"/>
                      <a:pt x="5224958" y="1483626"/>
                      <a:pt x="5224140" y="1473887"/>
                    </a:cubicBezTo>
                    <a:cubicBezTo>
                      <a:pt x="5219230" y="1418319"/>
                      <a:pt x="5214810" y="1362834"/>
                      <a:pt x="5138128" y="1310621"/>
                    </a:cubicBezTo>
                    <a:cubicBezTo>
                      <a:pt x="5094673" y="1280996"/>
                      <a:pt x="5044588" y="1266101"/>
                      <a:pt x="4994503" y="1252680"/>
                    </a:cubicBezTo>
                    <a:cubicBezTo>
                      <a:pt x="4835575" y="1210124"/>
                      <a:pt x="4672554" y="1192938"/>
                      <a:pt x="4509370" y="1178044"/>
                    </a:cubicBezTo>
                    <a:cubicBezTo>
                      <a:pt x="4412474" y="1169205"/>
                      <a:pt x="4315578" y="1160858"/>
                      <a:pt x="4219418" y="1145800"/>
                    </a:cubicBezTo>
                    <a:cubicBezTo>
                      <a:pt x="4058525" y="1120676"/>
                      <a:pt x="3901479" y="1079430"/>
                      <a:pt x="3745578" y="1033109"/>
                    </a:cubicBezTo>
                    <a:cubicBezTo>
                      <a:pt x="3714234" y="1023780"/>
                      <a:pt x="3476905" y="941205"/>
                      <a:pt x="3470276" y="938669"/>
                    </a:cubicBezTo>
                    <a:cubicBezTo>
                      <a:pt x="3427475" y="922301"/>
                      <a:pt x="3317567" y="878763"/>
                      <a:pt x="3312575" y="876553"/>
                    </a:cubicBezTo>
                    <a:cubicBezTo>
                      <a:pt x="3279594" y="861905"/>
                      <a:pt x="3175660" y="820004"/>
                      <a:pt x="3169768" y="817549"/>
                    </a:cubicBezTo>
                    <a:cubicBezTo>
                      <a:pt x="3095950" y="787269"/>
                      <a:pt x="2709022" y="619010"/>
                      <a:pt x="2636841" y="587748"/>
                    </a:cubicBezTo>
                    <a:cubicBezTo>
                      <a:pt x="2581355" y="563688"/>
                      <a:pt x="2526033" y="539219"/>
                      <a:pt x="2470710" y="514995"/>
                    </a:cubicBezTo>
                    <a:cubicBezTo>
                      <a:pt x="2467355" y="514094"/>
                      <a:pt x="2463918" y="513522"/>
                      <a:pt x="2460726" y="512212"/>
                    </a:cubicBezTo>
                    <a:cubicBezTo>
                      <a:pt x="2323812" y="457381"/>
                      <a:pt x="2184769" y="409015"/>
                      <a:pt x="2041308" y="373906"/>
                    </a:cubicBezTo>
                    <a:cubicBezTo>
                      <a:pt x="1956606" y="353201"/>
                      <a:pt x="1871331" y="336261"/>
                      <a:pt x="1784747" y="325459"/>
                    </a:cubicBezTo>
                    <a:cubicBezTo>
                      <a:pt x="1734171" y="319157"/>
                      <a:pt x="1683431" y="316211"/>
                      <a:pt x="1632692" y="312119"/>
                    </a:cubicBezTo>
                    <a:cubicBezTo>
                      <a:pt x="1540134" y="304672"/>
                      <a:pt x="1448557" y="312119"/>
                      <a:pt x="1357145" y="323985"/>
                    </a:cubicBezTo>
                    <a:cubicBezTo>
                      <a:pt x="1297567" y="331760"/>
                      <a:pt x="1240035" y="349192"/>
                      <a:pt x="1181930" y="363922"/>
                    </a:cubicBezTo>
                    <a:cubicBezTo>
                      <a:pt x="1028730" y="402877"/>
                      <a:pt x="885677" y="464501"/>
                      <a:pt x="754901" y="553622"/>
                    </a:cubicBezTo>
                    <a:cubicBezTo>
                      <a:pt x="612912" y="650354"/>
                      <a:pt x="489256" y="767055"/>
                      <a:pt x="380657" y="900041"/>
                    </a:cubicBezTo>
                    <a:cubicBezTo>
                      <a:pt x="250535" y="1059461"/>
                      <a:pt x="160432" y="1239422"/>
                      <a:pt x="104209" y="1436815"/>
                    </a:cubicBezTo>
                    <a:cubicBezTo>
                      <a:pt x="53797" y="1613912"/>
                      <a:pt x="30064" y="1795591"/>
                      <a:pt x="15906" y="1978580"/>
                    </a:cubicBezTo>
                    <a:cubicBezTo>
                      <a:pt x="10178" y="2052316"/>
                      <a:pt x="4695" y="2126297"/>
                      <a:pt x="6495" y="2200524"/>
                    </a:cubicBezTo>
                    <a:cubicBezTo>
                      <a:pt x="6659" y="2206662"/>
                      <a:pt x="7804" y="2213291"/>
                      <a:pt x="2812" y="2218529"/>
                    </a:cubicBezTo>
                    <a:cubicBezTo>
                      <a:pt x="2649" y="2232441"/>
                      <a:pt x="2485" y="2246271"/>
                      <a:pt x="2321" y="2260184"/>
                    </a:cubicBezTo>
                    <a:cubicBezTo>
                      <a:pt x="-1607" y="2291282"/>
                      <a:pt x="603" y="2322544"/>
                      <a:pt x="766" y="2353724"/>
                    </a:cubicBezTo>
                    <a:cubicBezTo>
                      <a:pt x="930" y="2399554"/>
                      <a:pt x="-1607" y="2445383"/>
                      <a:pt x="2239" y="2491130"/>
                    </a:cubicBezTo>
                    <a:cubicBezTo>
                      <a:pt x="2403" y="2506434"/>
                      <a:pt x="2567" y="2521737"/>
                      <a:pt x="2730" y="2537123"/>
                    </a:cubicBezTo>
                    <a:cubicBezTo>
                      <a:pt x="6577" y="2545061"/>
                      <a:pt x="4367" y="2553490"/>
                      <a:pt x="4613" y="2561756"/>
                    </a:cubicBezTo>
                    <a:cubicBezTo>
                      <a:pt x="5840" y="2597110"/>
                      <a:pt x="2567" y="2632463"/>
                      <a:pt x="6413" y="2667735"/>
                    </a:cubicBezTo>
                    <a:cubicBezTo>
                      <a:pt x="6577" y="2676083"/>
                      <a:pt x="6741" y="2684349"/>
                      <a:pt x="6986" y="2692696"/>
                    </a:cubicBezTo>
                    <a:cubicBezTo>
                      <a:pt x="10751" y="2699898"/>
                      <a:pt x="8541" y="2707672"/>
                      <a:pt x="8868" y="2715120"/>
                    </a:cubicBezTo>
                    <a:cubicBezTo>
                      <a:pt x="10014" y="2737134"/>
                      <a:pt x="6986" y="2759312"/>
                      <a:pt x="10587" y="2781245"/>
                    </a:cubicBezTo>
                    <a:cubicBezTo>
                      <a:pt x="10751" y="2788119"/>
                      <a:pt x="10996" y="2795075"/>
                      <a:pt x="11160" y="2801950"/>
                    </a:cubicBezTo>
                    <a:cubicBezTo>
                      <a:pt x="16643" y="2825683"/>
                      <a:pt x="9687" y="2850070"/>
                      <a:pt x="14842" y="2873803"/>
                    </a:cubicBezTo>
                    <a:cubicBezTo>
                      <a:pt x="15006" y="2879286"/>
                      <a:pt x="15170" y="2884769"/>
                      <a:pt x="15333" y="2890252"/>
                    </a:cubicBezTo>
                    <a:cubicBezTo>
                      <a:pt x="20735" y="2909730"/>
                      <a:pt x="13942" y="2929944"/>
                      <a:pt x="19016" y="2949421"/>
                    </a:cubicBezTo>
                    <a:cubicBezTo>
                      <a:pt x="19180" y="2954904"/>
                      <a:pt x="19344" y="2960469"/>
                      <a:pt x="19507" y="2965952"/>
                    </a:cubicBezTo>
                    <a:cubicBezTo>
                      <a:pt x="24827" y="2983957"/>
                      <a:pt x="18361" y="3002779"/>
                      <a:pt x="23108" y="3020865"/>
                    </a:cubicBezTo>
                    <a:cubicBezTo>
                      <a:pt x="23354" y="3027740"/>
                      <a:pt x="23517" y="3034614"/>
                      <a:pt x="23763" y="3041489"/>
                    </a:cubicBezTo>
                    <a:cubicBezTo>
                      <a:pt x="29000" y="3056710"/>
                      <a:pt x="22535" y="3072914"/>
                      <a:pt x="27445" y="3088136"/>
                    </a:cubicBezTo>
                    <a:cubicBezTo>
                      <a:pt x="27609" y="3092228"/>
                      <a:pt x="27773" y="3096320"/>
                      <a:pt x="27936" y="3100493"/>
                    </a:cubicBezTo>
                    <a:cubicBezTo>
                      <a:pt x="33338" y="3117107"/>
                      <a:pt x="26709" y="3134538"/>
                      <a:pt x="31537" y="3151151"/>
                    </a:cubicBezTo>
                    <a:cubicBezTo>
                      <a:pt x="31701" y="3155243"/>
                      <a:pt x="31947" y="3159417"/>
                      <a:pt x="32110" y="3163508"/>
                    </a:cubicBezTo>
                    <a:cubicBezTo>
                      <a:pt x="37511" y="3178730"/>
                      <a:pt x="30801" y="3194852"/>
                      <a:pt x="35957" y="3210074"/>
                    </a:cubicBezTo>
                    <a:cubicBezTo>
                      <a:pt x="36120" y="3214166"/>
                      <a:pt x="36202" y="3218258"/>
                      <a:pt x="36366" y="3222268"/>
                    </a:cubicBezTo>
                    <a:cubicBezTo>
                      <a:pt x="41603" y="3236017"/>
                      <a:pt x="35220" y="3250829"/>
                      <a:pt x="39967" y="3264660"/>
                    </a:cubicBezTo>
                    <a:cubicBezTo>
                      <a:pt x="40130" y="3268752"/>
                      <a:pt x="40376" y="3272844"/>
                      <a:pt x="40539" y="3276935"/>
                    </a:cubicBezTo>
                    <a:cubicBezTo>
                      <a:pt x="45532" y="3287902"/>
                      <a:pt x="39721" y="3299932"/>
                      <a:pt x="43977" y="3310898"/>
                    </a:cubicBezTo>
                    <a:cubicBezTo>
                      <a:pt x="44222" y="3315072"/>
                      <a:pt x="44386" y="3319246"/>
                      <a:pt x="44631" y="3323420"/>
                    </a:cubicBezTo>
                    <a:cubicBezTo>
                      <a:pt x="49869" y="3334222"/>
                      <a:pt x="43813" y="3346252"/>
                      <a:pt x="48232" y="3357137"/>
                    </a:cubicBezTo>
                    <a:cubicBezTo>
                      <a:pt x="48478" y="3361229"/>
                      <a:pt x="48723" y="3365402"/>
                      <a:pt x="48887" y="3369494"/>
                    </a:cubicBezTo>
                    <a:cubicBezTo>
                      <a:pt x="52651" y="3375632"/>
                      <a:pt x="50033" y="3382424"/>
                      <a:pt x="50933" y="3388808"/>
                    </a:cubicBezTo>
                    <a:cubicBezTo>
                      <a:pt x="54206" y="3394946"/>
                      <a:pt x="60262" y="3400593"/>
                      <a:pt x="53634" y="3408121"/>
                    </a:cubicBezTo>
                    <a:cubicBezTo>
                      <a:pt x="55598" y="3415732"/>
                      <a:pt x="54043" y="3426208"/>
                      <a:pt x="64272" y="3428090"/>
                    </a:cubicBezTo>
                    <a:cubicBezTo>
                      <a:pt x="75402" y="3430136"/>
                      <a:pt x="79331" y="3420233"/>
                      <a:pt x="83913" y="3412377"/>
                    </a:cubicBezTo>
                    <a:cubicBezTo>
                      <a:pt x="116158" y="3356155"/>
                      <a:pt x="148402" y="3299932"/>
                      <a:pt x="180809" y="3243791"/>
                    </a:cubicBezTo>
                    <a:cubicBezTo>
                      <a:pt x="231876" y="3155570"/>
                      <a:pt x="290881" y="3072832"/>
                      <a:pt x="357742" y="2995987"/>
                    </a:cubicBezTo>
                    <a:cubicBezTo>
                      <a:pt x="402180" y="2944920"/>
                      <a:pt x="449646" y="2896636"/>
                      <a:pt x="500631" y="2851707"/>
                    </a:cubicBezTo>
                    <a:cubicBezTo>
                      <a:pt x="546624" y="2811197"/>
                      <a:pt x="593271" y="2771506"/>
                      <a:pt x="642129" y="2734515"/>
                    </a:cubicBezTo>
                    <a:cubicBezTo>
                      <a:pt x="726503" y="2670600"/>
                      <a:pt x="814888" y="2612905"/>
                      <a:pt x="907528" y="2561428"/>
                    </a:cubicBezTo>
                    <a:cubicBezTo>
                      <a:pt x="1007206" y="2506106"/>
                      <a:pt x="1111140" y="2461014"/>
                      <a:pt x="1219166" y="2425496"/>
                    </a:cubicBezTo>
                    <a:cubicBezTo>
                      <a:pt x="1310252" y="2395544"/>
                      <a:pt x="1403547" y="2374102"/>
                      <a:pt x="1498560" y="2360599"/>
                    </a:cubicBezTo>
                    <a:cubicBezTo>
                      <a:pt x="1505189" y="2356098"/>
                      <a:pt x="1513536" y="2361335"/>
                      <a:pt x="1520165" y="2356752"/>
                    </a:cubicBezTo>
                    <a:lnTo>
                      <a:pt x="1522129" y="2356425"/>
                    </a:lnTo>
                    <a:lnTo>
                      <a:pt x="1524093" y="2356507"/>
                    </a:lnTo>
                    <a:cubicBezTo>
                      <a:pt x="1532032" y="2351597"/>
                      <a:pt x="1541525" y="2357243"/>
                      <a:pt x="1549545" y="2352824"/>
                    </a:cubicBezTo>
                    <a:cubicBezTo>
                      <a:pt x="1552246" y="2352660"/>
                      <a:pt x="1554946" y="2352497"/>
                      <a:pt x="1557729" y="2352333"/>
                    </a:cubicBezTo>
                    <a:cubicBezTo>
                      <a:pt x="1567140" y="2347095"/>
                      <a:pt x="1578106" y="2353561"/>
                      <a:pt x="1587518" y="2348405"/>
                    </a:cubicBezTo>
                    <a:cubicBezTo>
                      <a:pt x="1590218" y="2348323"/>
                      <a:pt x="1592837" y="2348159"/>
                      <a:pt x="1595538" y="2348077"/>
                    </a:cubicBezTo>
                    <a:cubicBezTo>
                      <a:pt x="1606422" y="2343004"/>
                      <a:pt x="1618534" y="2349141"/>
                      <a:pt x="1629500" y="2344395"/>
                    </a:cubicBezTo>
                    <a:cubicBezTo>
                      <a:pt x="1633592" y="2344231"/>
                      <a:pt x="1637684" y="2343986"/>
                      <a:pt x="1641776" y="2343822"/>
                    </a:cubicBezTo>
                    <a:cubicBezTo>
                      <a:pt x="1656998" y="2338584"/>
                      <a:pt x="1673202" y="2345131"/>
                      <a:pt x="1688424" y="2340057"/>
                    </a:cubicBezTo>
                    <a:cubicBezTo>
                      <a:pt x="1695298" y="2339894"/>
                      <a:pt x="1702172" y="2339730"/>
                      <a:pt x="1709047" y="2339566"/>
                    </a:cubicBezTo>
                    <a:cubicBezTo>
                      <a:pt x="1767642" y="2335147"/>
                      <a:pt x="1826320" y="2338503"/>
                      <a:pt x="1884998" y="2337848"/>
                    </a:cubicBezTo>
                    <a:cubicBezTo>
                      <a:pt x="1902347" y="2337684"/>
                      <a:pt x="1919861" y="2335229"/>
                      <a:pt x="1937047" y="2339566"/>
                    </a:cubicBezTo>
                    <a:cubicBezTo>
                      <a:pt x="1943921" y="2339730"/>
                      <a:pt x="1950877" y="2339894"/>
                      <a:pt x="1957752" y="2340139"/>
                    </a:cubicBezTo>
                    <a:cubicBezTo>
                      <a:pt x="1975838" y="2345131"/>
                      <a:pt x="1994660" y="2338421"/>
                      <a:pt x="2012665" y="2343822"/>
                    </a:cubicBezTo>
                    <a:cubicBezTo>
                      <a:pt x="2016756" y="2343986"/>
                      <a:pt x="2020930" y="2344149"/>
                      <a:pt x="2025022" y="2344313"/>
                    </a:cubicBezTo>
                    <a:cubicBezTo>
                      <a:pt x="2037380" y="2349059"/>
                      <a:pt x="2050883" y="2342758"/>
                      <a:pt x="2063240" y="2347914"/>
                    </a:cubicBezTo>
                    <a:cubicBezTo>
                      <a:pt x="2067332" y="2348077"/>
                      <a:pt x="2071424" y="2348241"/>
                      <a:pt x="2075516" y="2348487"/>
                    </a:cubicBezTo>
                    <a:cubicBezTo>
                      <a:pt x="2086400" y="2353315"/>
                      <a:pt x="2098512" y="2346932"/>
                      <a:pt x="2109315" y="2352251"/>
                    </a:cubicBezTo>
                    <a:cubicBezTo>
                      <a:pt x="2112016" y="2352415"/>
                      <a:pt x="2114798" y="2352579"/>
                      <a:pt x="2117499" y="2352660"/>
                    </a:cubicBezTo>
                    <a:cubicBezTo>
                      <a:pt x="2126992" y="2357325"/>
                      <a:pt x="2137794" y="2351269"/>
                      <a:pt x="2147206" y="2356425"/>
                    </a:cubicBezTo>
                    <a:cubicBezTo>
                      <a:pt x="2149906" y="2356589"/>
                      <a:pt x="2152689" y="2356752"/>
                      <a:pt x="2155390" y="2356916"/>
                    </a:cubicBezTo>
                    <a:cubicBezTo>
                      <a:pt x="2164801" y="2361499"/>
                      <a:pt x="2175603" y="2355525"/>
                      <a:pt x="2185015" y="2360599"/>
                    </a:cubicBezTo>
                    <a:lnTo>
                      <a:pt x="2186979" y="2360517"/>
                    </a:lnTo>
                    <a:lnTo>
                      <a:pt x="2188943" y="2360844"/>
                    </a:lnTo>
                    <a:cubicBezTo>
                      <a:pt x="2198355" y="2366000"/>
                      <a:pt x="2209321" y="2359535"/>
                      <a:pt x="2218650" y="2364855"/>
                    </a:cubicBezTo>
                    <a:cubicBezTo>
                      <a:pt x="2221433" y="2365100"/>
                      <a:pt x="2224133" y="2365264"/>
                      <a:pt x="2226916" y="2365509"/>
                    </a:cubicBezTo>
                    <a:cubicBezTo>
                      <a:pt x="2233545" y="2369356"/>
                      <a:pt x="2241646" y="2364527"/>
                      <a:pt x="2248112" y="2369028"/>
                    </a:cubicBezTo>
                    <a:cubicBezTo>
                      <a:pt x="2250812" y="2369192"/>
                      <a:pt x="2253595" y="2369437"/>
                      <a:pt x="2256296" y="2369601"/>
                    </a:cubicBezTo>
                    <a:cubicBezTo>
                      <a:pt x="2262924" y="2373611"/>
                      <a:pt x="2271026" y="2368619"/>
                      <a:pt x="2277491" y="2373202"/>
                    </a:cubicBezTo>
                    <a:cubicBezTo>
                      <a:pt x="2288294" y="2375166"/>
                      <a:pt x="2299342" y="2376639"/>
                      <a:pt x="2309981" y="2379258"/>
                    </a:cubicBezTo>
                    <a:cubicBezTo>
                      <a:pt x="2441085" y="2411747"/>
                      <a:pt x="2570880" y="2449147"/>
                      <a:pt x="2699529" y="2489984"/>
                    </a:cubicBezTo>
                    <a:cubicBezTo>
                      <a:pt x="2835788" y="2533276"/>
                      <a:pt x="2971803" y="2577387"/>
                      <a:pt x="3107408" y="2622479"/>
                    </a:cubicBezTo>
                    <a:cubicBezTo>
                      <a:pt x="3321250" y="2693678"/>
                      <a:pt x="3534764" y="2765695"/>
                      <a:pt x="3753353" y="2821100"/>
                    </a:cubicBezTo>
                    <a:cubicBezTo>
                      <a:pt x="3814322" y="2836567"/>
                      <a:pt x="3875455" y="2851461"/>
                      <a:pt x="3937733" y="2860873"/>
                    </a:cubicBezTo>
                    <a:cubicBezTo>
                      <a:pt x="3944198" y="2865865"/>
                      <a:pt x="3952709" y="2860136"/>
                      <a:pt x="3959174" y="2864965"/>
                    </a:cubicBezTo>
                    <a:cubicBezTo>
                      <a:pt x="3976770" y="2871266"/>
                      <a:pt x="3995183" y="2872494"/>
                      <a:pt x="4013597" y="2873885"/>
                    </a:cubicBezTo>
                    <a:cubicBezTo>
                      <a:pt x="4020144" y="2878140"/>
                      <a:pt x="4028327" y="2872903"/>
                      <a:pt x="4034874" y="2877567"/>
                    </a:cubicBezTo>
                    <a:cubicBezTo>
                      <a:pt x="4037657" y="2877731"/>
                      <a:pt x="4040357" y="2877977"/>
                      <a:pt x="4043140" y="2878140"/>
                    </a:cubicBezTo>
                    <a:cubicBezTo>
                      <a:pt x="4049687" y="2882150"/>
                      <a:pt x="4057871" y="2877158"/>
                      <a:pt x="4064336" y="2881741"/>
                    </a:cubicBezTo>
                    <a:cubicBezTo>
                      <a:pt x="4067118" y="2881905"/>
                      <a:pt x="4069819" y="2882150"/>
                      <a:pt x="4072602" y="2882314"/>
                    </a:cubicBezTo>
                    <a:cubicBezTo>
                      <a:pt x="4080622" y="2886570"/>
                      <a:pt x="4090033" y="2881005"/>
                      <a:pt x="4097971" y="2885915"/>
                    </a:cubicBezTo>
                    <a:cubicBezTo>
                      <a:pt x="4100754" y="2886079"/>
                      <a:pt x="4103454" y="2886242"/>
                      <a:pt x="4106237" y="2886406"/>
                    </a:cubicBezTo>
                    <a:cubicBezTo>
                      <a:pt x="4115730" y="2890907"/>
                      <a:pt x="4126451" y="2885015"/>
                      <a:pt x="4135944" y="2890007"/>
                    </a:cubicBezTo>
                    <a:cubicBezTo>
                      <a:pt x="4138645" y="2890089"/>
                      <a:pt x="4141345" y="2890252"/>
                      <a:pt x="4144046" y="2890334"/>
                    </a:cubicBezTo>
                    <a:cubicBezTo>
                      <a:pt x="4156403" y="2895326"/>
                      <a:pt x="4169906" y="2888943"/>
                      <a:pt x="4182182" y="2894181"/>
                    </a:cubicBezTo>
                    <a:cubicBezTo>
                      <a:pt x="4186356" y="2894344"/>
                      <a:pt x="4190448" y="2894590"/>
                      <a:pt x="4194622" y="2894754"/>
                    </a:cubicBezTo>
                    <a:cubicBezTo>
                      <a:pt x="4212708" y="2899500"/>
                      <a:pt x="4231531" y="2893035"/>
                      <a:pt x="4249535" y="2898355"/>
                    </a:cubicBezTo>
                    <a:cubicBezTo>
                      <a:pt x="4256409" y="2898518"/>
                      <a:pt x="4263365" y="2898600"/>
                      <a:pt x="4270240" y="2898764"/>
                    </a:cubicBezTo>
                    <a:cubicBezTo>
                      <a:pt x="4302402" y="2901874"/>
                      <a:pt x="4334564" y="2901628"/>
                      <a:pt x="4366726" y="2898927"/>
                    </a:cubicBezTo>
                    <a:cubicBezTo>
                      <a:pt x="4373683" y="2898764"/>
                      <a:pt x="4380557" y="2898600"/>
                      <a:pt x="4387513" y="2898355"/>
                    </a:cubicBezTo>
                    <a:cubicBezTo>
                      <a:pt x="4402735" y="2893035"/>
                      <a:pt x="4418857" y="2899582"/>
                      <a:pt x="4434079" y="2894590"/>
                    </a:cubicBezTo>
                    <a:cubicBezTo>
                      <a:pt x="4438171" y="2894426"/>
                      <a:pt x="4442181" y="2894263"/>
                      <a:pt x="4446273" y="2894099"/>
                    </a:cubicBezTo>
                    <a:cubicBezTo>
                      <a:pt x="4454293" y="2889352"/>
                      <a:pt x="4463867" y="2894999"/>
                      <a:pt x="4471970" y="2890334"/>
                    </a:cubicBezTo>
                    <a:cubicBezTo>
                      <a:pt x="4474670" y="2890171"/>
                      <a:pt x="4477289" y="2890089"/>
                      <a:pt x="4479990" y="2889925"/>
                    </a:cubicBezTo>
                    <a:cubicBezTo>
                      <a:pt x="4486537" y="2885342"/>
                      <a:pt x="4494884" y="2890662"/>
                      <a:pt x="4501431" y="2886079"/>
                    </a:cubicBezTo>
                    <a:lnTo>
                      <a:pt x="4503395" y="2885751"/>
                    </a:lnTo>
                    <a:lnTo>
                      <a:pt x="4505441" y="2885833"/>
                    </a:lnTo>
                    <a:cubicBezTo>
                      <a:pt x="4511907" y="2881005"/>
                      <a:pt x="4520254" y="2886570"/>
                      <a:pt x="4526719" y="2881905"/>
                    </a:cubicBezTo>
                    <a:cubicBezTo>
                      <a:pt x="4550452" y="2876995"/>
                      <a:pt x="4574021" y="2871757"/>
                      <a:pt x="4597509" y="2865701"/>
                    </a:cubicBezTo>
                    <a:cubicBezTo>
                      <a:pt x="4736715" y="2829775"/>
                      <a:pt x="4863399" y="2765859"/>
                      <a:pt x="4985911" y="2692860"/>
                    </a:cubicBezTo>
                    <a:cubicBezTo>
                      <a:pt x="5072576" y="2641220"/>
                      <a:pt x="5156706" y="2585407"/>
                      <a:pt x="5238216" y="2525829"/>
                    </a:cubicBezTo>
                    <a:cubicBezTo>
                      <a:pt x="5311788" y="2471980"/>
                      <a:pt x="5386424" y="2419440"/>
                      <a:pt x="5458196" y="2363218"/>
                    </a:cubicBezTo>
                    <a:cubicBezTo>
                      <a:pt x="5544289" y="2295865"/>
                      <a:pt x="5629891" y="2227940"/>
                      <a:pt x="5712956" y="2156823"/>
                    </a:cubicBezTo>
                    <a:cubicBezTo>
                      <a:pt x="5775972" y="2102892"/>
                      <a:pt x="5839560" y="2049534"/>
                      <a:pt x="5900038" y="1992820"/>
                    </a:cubicBezTo>
                    <a:cubicBezTo>
                      <a:pt x="5945785" y="1949855"/>
                      <a:pt x="5992105" y="1907381"/>
                      <a:pt x="6034497" y="1860652"/>
                    </a:cubicBezTo>
                    <a:cubicBezTo>
                      <a:pt x="6085155" y="1804757"/>
                      <a:pt x="6133848" y="1747552"/>
                      <a:pt x="6175830" y="1684947"/>
                    </a:cubicBezTo>
                    <a:cubicBezTo>
                      <a:pt x="6266916" y="1548769"/>
                      <a:pt x="6337379" y="1401215"/>
                      <a:pt x="6409232" y="1254644"/>
                    </a:cubicBezTo>
                    <a:cubicBezTo>
                      <a:pt x="6495243" y="1079266"/>
                      <a:pt x="6578636" y="902660"/>
                      <a:pt x="6656873" y="723599"/>
                    </a:cubicBezTo>
                    <a:cubicBezTo>
                      <a:pt x="6702375" y="619501"/>
                      <a:pt x="6746239" y="514749"/>
                      <a:pt x="6785112" y="407951"/>
                    </a:cubicBezTo>
                    <a:cubicBezTo>
                      <a:pt x="6809909" y="339862"/>
                      <a:pt x="6829387" y="270382"/>
                      <a:pt x="6843708" y="199347"/>
                    </a:cubicBezTo>
                    <a:cubicBezTo>
                      <a:pt x="6847636" y="192636"/>
                      <a:pt x="6842808" y="184534"/>
                      <a:pt x="6847227" y="177905"/>
                    </a:cubicBezTo>
                    <a:cubicBezTo>
                      <a:pt x="6847391" y="173813"/>
                      <a:pt x="6847555" y="169803"/>
                      <a:pt x="6847718" y="165711"/>
                    </a:cubicBezTo>
                    <a:cubicBezTo>
                      <a:pt x="6850337" y="152290"/>
                      <a:pt x="6850091" y="138377"/>
                      <a:pt x="6847555" y="124465"/>
                    </a:cubicBezTo>
                    <a:close/>
                    <a:moveTo>
                      <a:pt x="3343755" y="1752217"/>
                    </a:moveTo>
                    <a:cubicBezTo>
                      <a:pt x="3342773" y="1752136"/>
                      <a:pt x="3341709" y="1752054"/>
                      <a:pt x="3340727" y="1752054"/>
                    </a:cubicBezTo>
                    <a:cubicBezTo>
                      <a:pt x="3340809" y="1751890"/>
                      <a:pt x="3340891" y="1751644"/>
                      <a:pt x="3340891" y="1751317"/>
                    </a:cubicBezTo>
                    <a:cubicBezTo>
                      <a:pt x="3341873" y="1751644"/>
                      <a:pt x="3342773" y="1751890"/>
                      <a:pt x="3343755" y="1752217"/>
                    </a:cubicBezTo>
                    <a:close/>
                    <a:moveTo>
                      <a:pt x="3022378" y="778676"/>
                    </a:moveTo>
                    <a:cubicBezTo>
                      <a:pt x="3022460" y="777857"/>
                      <a:pt x="3022460" y="777203"/>
                      <a:pt x="3022460" y="776548"/>
                    </a:cubicBezTo>
                    <a:cubicBezTo>
                      <a:pt x="3023524" y="776957"/>
                      <a:pt x="3024588" y="777203"/>
                      <a:pt x="3025734" y="777612"/>
                    </a:cubicBezTo>
                    <a:cubicBezTo>
                      <a:pt x="3024424" y="777857"/>
                      <a:pt x="3023442" y="778267"/>
                      <a:pt x="3022378" y="778676"/>
                    </a:cubicBezTo>
                    <a:close/>
                  </a:path>
                </a:pathLst>
              </a:custGeom>
              <a:solidFill>
                <a:srgbClr val="F9C9A9"/>
              </a:solidFill>
              <a:ln w="81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211">
                <a:extLst>
                  <a:ext uri="{FF2B5EF4-FFF2-40B4-BE49-F238E27FC236}">
                    <a16:creationId xmlns:a16="http://schemas.microsoft.com/office/drawing/2014/main" id="{CA57BFAA-D7B4-4ED2-B398-6C080E638E80}"/>
                  </a:ext>
                </a:extLst>
              </p:cNvPr>
              <p:cNvSpPr/>
              <p:nvPr/>
            </p:nvSpPr>
            <p:spPr>
              <a:xfrm>
                <a:off x="5319170" y="4709834"/>
                <a:ext cx="855087" cy="113341"/>
              </a:xfrm>
              <a:custGeom>
                <a:avLst/>
                <a:gdLst>
                  <a:gd name="connsiteX0" fmla="*/ 12930 w 1745843"/>
                  <a:gd name="connsiteY0" fmla="*/ 20 h 231410"/>
                  <a:gd name="connsiteX1" fmla="*/ 304518 w 1745843"/>
                  <a:gd name="connsiteY1" fmla="*/ 11641 h 231410"/>
                  <a:gd name="connsiteX2" fmla="*/ 959956 w 1745843"/>
                  <a:gd name="connsiteY2" fmla="*/ 125478 h 231410"/>
                  <a:gd name="connsiteX3" fmla="*/ 1207516 w 1745843"/>
                  <a:gd name="connsiteY3" fmla="*/ 154612 h 231410"/>
                  <a:gd name="connsiteX4" fmla="*/ 1581923 w 1745843"/>
                  <a:gd name="connsiteY4" fmla="*/ 115739 h 231410"/>
                  <a:gd name="connsiteX5" fmla="*/ 1729804 w 1745843"/>
                  <a:gd name="connsiteY5" fmla="*/ 47323 h 231410"/>
                  <a:gd name="connsiteX6" fmla="*/ 1745844 w 1745843"/>
                  <a:gd name="connsiteY6" fmla="*/ 49860 h 231410"/>
                  <a:gd name="connsiteX7" fmla="*/ 1647066 w 1745843"/>
                  <a:gd name="connsiteY7" fmla="*/ 132843 h 231410"/>
                  <a:gd name="connsiteX8" fmla="*/ 1440262 w 1745843"/>
                  <a:gd name="connsiteY8" fmla="*/ 211325 h 231410"/>
                  <a:gd name="connsiteX9" fmla="*/ 1272822 w 1745843"/>
                  <a:gd name="connsiteY9" fmla="*/ 231294 h 231410"/>
                  <a:gd name="connsiteX10" fmla="*/ 1092697 w 1745843"/>
                  <a:gd name="connsiteY10" fmla="*/ 226956 h 231410"/>
                  <a:gd name="connsiteX11" fmla="*/ 802419 w 1745843"/>
                  <a:gd name="connsiteY11" fmla="*/ 182764 h 231410"/>
                  <a:gd name="connsiteX12" fmla="*/ 338563 w 1745843"/>
                  <a:gd name="connsiteY12" fmla="*/ 66063 h 231410"/>
                  <a:gd name="connsiteX13" fmla="*/ 0 w 1745843"/>
                  <a:gd name="connsiteY13" fmla="*/ 3785 h 231410"/>
                  <a:gd name="connsiteX14" fmla="*/ 12930 w 1745843"/>
                  <a:gd name="connsiteY14" fmla="*/ 20 h 231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45843" h="231410">
                    <a:moveTo>
                      <a:pt x="12930" y="20"/>
                    </a:moveTo>
                    <a:cubicBezTo>
                      <a:pt x="29707" y="20"/>
                      <a:pt x="292733" y="10086"/>
                      <a:pt x="304518" y="11641"/>
                    </a:cubicBezTo>
                    <a:cubicBezTo>
                      <a:pt x="525152" y="37502"/>
                      <a:pt x="740713" y="92252"/>
                      <a:pt x="959956" y="125478"/>
                    </a:cubicBezTo>
                    <a:cubicBezTo>
                      <a:pt x="1041548" y="137835"/>
                      <a:pt x="1124941" y="149865"/>
                      <a:pt x="1207516" y="154612"/>
                    </a:cubicBezTo>
                    <a:cubicBezTo>
                      <a:pt x="1333954" y="161814"/>
                      <a:pt x="1460394" y="150111"/>
                      <a:pt x="1581923" y="115739"/>
                    </a:cubicBezTo>
                    <a:cubicBezTo>
                      <a:pt x="1597636" y="111320"/>
                      <a:pt x="1683893" y="75720"/>
                      <a:pt x="1729804" y="47323"/>
                    </a:cubicBezTo>
                    <a:cubicBezTo>
                      <a:pt x="1737415" y="50678"/>
                      <a:pt x="1743225" y="49778"/>
                      <a:pt x="1745844" y="49860"/>
                    </a:cubicBezTo>
                    <a:cubicBezTo>
                      <a:pt x="1726039" y="82431"/>
                      <a:pt x="1679637" y="115002"/>
                      <a:pt x="1647066" y="132843"/>
                    </a:cubicBezTo>
                    <a:cubicBezTo>
                      <a:pt x="1581841" y="168606"/>
                      <a:pt x="1513179" y="195858"/>
                      <a:pt x="1440262" y="211325"/>
                    </a:cubicBezTo>
                    <a:cubicBezTo>
                      <a:pt x="1385103" y="223028"/>
                      <a:pt x="1329453" y="231539"/>
                      <a:pt x="1272822" y="231294"/>
                    </a:cubicBezTo>
                    <a:cubicBezTo>
                      <a:pt x="1212753" y="231048"/>
                      <a:pt x="1152602" y="233013"/>
                      <a:pt x="1092697" y="226956"/>
                    </a:cubicBezTo>
                    <a:cubicBezTo>
                      <a:pt x="995229" y="217054"/>
                      <a:pt x="898332" y="203305"/>
                      <a:pt x="802419" y="182764"/>
                    </a:cubicBezTo>
                    <a:cubicBezTo>
                      <a:pt x="646436" y="149374"/>
                      <a:pt x="493972" y="101745"/>
                      <a:pt x="338563" y="66063"/>
                    </a:cubicBezTo>
                    <a:cubicBezTo>
                      <a:pt x="237657" y="42903"/>
                      <a:pt x="11703" y="3785"/>
                      <a:pt x="0" y="3785"/>
                    </a:cubicBezTo>
                    <a:cubicBezTo>
                      <a:pt x="3437" y="-2517"/>
                      <a:pt x="8838" y="1248"/>
                      <a:pt x="12930" y="20"/>
                    </a:cubicBezTo>
                    <a:close/>
                  </a:path>
                </a:pathLst>
              </a:custGeom>
              <a:solidFill>
                <a:srgbClr val="DAB299"/>
              </a:solidFill>
              <a:ln w="81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214">
                <a:extLst>
                  <a:ext uri="{FF2B5EF4-FFF2-40B4-BE49-F238E27FC236}">
                    <a16:creationId xmlns:a16="http://schemas.microsoft.com/office/drawing/2014/main" id="{35766726-B620-4F84-A579-DEE23BEDC0C3}"/>
                  </a:ext>
                </a:extLst>
              </p:cNvPr>
              <p:cNvSpPr/>
              <p:nvPr/>
            </p:nvSpPr>
            <p:spPr>
              <a:xfrm>
                <a:off x="5900593" y="4468097"/>
                <a:ext cx="314799" cy="266564"/>
              </a:xfrm>
              <a:custGeom>
                <a:avLst/>
                <a:gdLst>
                  <a:gd name="connsiteX0" fmla="*/ 642220 w 642730"/>
                  <a:gd name="connsiteY0" fmla="*/ 230627 h 544248"/>
                  <a:gd name="connsiteX1" fmla="*/ 573313 w 642730"/>
                  <a:gd name="connsiteY1" fmla="*/ 400686 h 544248"/>
                  <a:gd name="connsiteX2" fmla="*/ 303658 w 642730"/>
                  <a:gd name="connsiteY2" fmla="*/ 536864 h 544248"/>
                  <a:gd name="connsiteX3" fmla="*/ 132617 w 642730"/>
                  <a:gd name="connsiteY3" fmla="*/ 528762 h 544248"/>
                  <a:gd name="connsiteX4" fmla="*/ 41204 w 642730"/>
                  <a:gd name="connsiteY4" fmla="*/ 439886 h 544248"/>
                  <a:gd name="connsiteX5" fmla="*/ 1513 w 642730"/>
                  <a:gd name="connsiteY5" fmla="*/ 258861 h 544248"/>
                  <a:gd name="connsiteX6" fmla="*/ 24755 w 642730"/>
                  <a:gd name="connsiteY6" fmla="*/ 48293 h 544248"/>
                  <a:gd name="connsiteX7" fmla="*/ 87279 w 642730"/>
                  <a:gd name="connsiteY7" fmla="*/ 6392 h 544248"/>
                  <a:gd name="connsiteX8" fmla="*/ 225093 w 642730"/>
                  <a:gd name="connsiteY8" fmla="*/ 8 h 544248"/>
                  <a:gd name="connsiteX9" fmla="*/ 494503 w 642730"/>
                  <a:gd name="connsiteY9" fmla="*/ 50666 h 544248"/>
                  <a:gd name="connsiteX10" fmla="*/ 581333 w 642730"/>
                  <a:gd name="connsiteY10" fmla="*/ 100424 h 544248"/>
                  <a:gd name="connsiteX11" fmla="*/ 642220 w 642730"/>
                  <a:gd name="connsiteY11" fmla="*/ 230627 h 544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2730" h="544248">
                    <a:moveTo>
                      <a:pt x="642220" y="230627"/>
                    </a:moveTo>
                    <a:cubicBezTo>
                      <a:pt x="643939" y="301744"/>
                      <a:pt x="614477" y="354448"/>
                      <a:pt x="573313" y="400686"/>
                    </a:cubicBezTo>
                    <a:cubicBezTo>
                      <a:pt x="501705" y="481214"/>
                      <a:pt x="406773" y="517468"/>
                      <a:pt x="303658" y="536864"/>
                    </a:cubicBezTo>
                    <a:cubicBezTo>
                      <a:pt x="245962" y="547748"/>
                      <a:pt x="188921" y="547830"/>
                      <a:pt x="132617" y="528762"/>
                    </a:cubicBezTo>
                    <a:cubicBezTo>
                      <a:pt x="87934" y="513622"/>
                      <a:pt x="56917" y="483915"/>
                      <a:pt x="41204" y="439886"/>
                    </a:cubicBezTo>
                    <a:cubicBezTo>
                      <a:pt x="20336" y="381291"/>
                      <a:pt x="7078" y="321303"/>
                      <a:pt x="1513" y="258861"/>
                    </a:cubicBezTo>
                    <a:cubicBezTo>
                      <a:pt x="-4871" y="186516"/>
                      <a:pt x="10106" y="117609"/>
                      <a:pt x="24755" y="48293"/>
                    </a:cubicBezTo>
                    <a:cubicBezTo>
                      <a:pt x="31547" y="15885"/>
                      <a:pt x="43823" y="10484"/>
                      <a:pt x="87279" y="6392"/>
                    </a:cubicBezTo>
                    <a:cubicBezTo>
                      <a:pt x="133190" y="2054"/>
                      <a:pt x="179428" y="-155"/>
                      <a:pt x="225093" y="8"/>
                    </a:cubicBezTo>
                    <a:cubicBezTo>
                      <a:pt x="317406" y="254"/>
                      <a:pt x="408165" y="14903"/>
                      <a:pt x="494503" y="50666"/>
                    </a:cubicBezTo>
                    <a:cubicBezTo>
                      <a:pt x="525683" y="63597"/>
                      <a:pt x="556045" y="78163"/>
                      <a:pt x="581333" y="100424"/>
                    </a:cubicBezTo>
                    <a:cubicBezTo>
                      <a:pt x="622006" y="136268"/>
                      <a:pt x="646639" y="180215"/>
                      <a:pt x="642220" y="230627"/>
                    </a:cubicBezTo>
                    <a:close/>
                  </a:path>
                </a:pathLst>
              </a:custGeom>
              <a:solidFill>
                <a:srgbClr val="FEE5D5"/>
              </a:solidFill>
              <a:ln w="81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5" name="그룹 14">
              <a:extLst>
                <a:ext uri="{FF2B5EF4-FFF2-40B4-BE49-F238E27FC236}">
                  <a16:creationId xmlns:a16="http://schemas.microsoft.com/office/drawing/2014/main" id="{42E3C914-3B0E-4848-93E0-F9478172837C}"/>
                </a:ext>
              </a:extLst>
            </p:cNvPr>
            <p:cNvGrpSpPr/>
            <p:nvPr/>
          </p:nvGrpSpPr>
          <p:grpSpPr>
            <a:xfrm>
              <a:off x="1" y="3256112"/>
              <a:ext cx="1078876" cy="1486783"/>
              <a:chOff x="1" y="3256112"/>
              <a:chExt cx="1078876" cy="1486783"/>
            </a:xfrm>
          </p:grpSpPr>
          <p:sp>
            <p:nvSpPr>
              <p:cNvPr id="16" name="Freeform: Shape 274">
                <a:extLst>
                  <a:ext uri="{FF2B5EF4-FFF2-40B4-BE49-F238E27FC236}">
                    <a16:creationId xmlns:a16="http://schemas.microsoft.com/office/drawing/2014/main" id="{3529DC76-5C6A-42C6-8E24-740850E54762}"/>
                  </a:ext>
                </a:extLst>
              </p:cNvPr>
              <p:cNvSpPr/>
              <p:nvPr/>
            </p:nvSpPr>
            <p:spPr>
              <a:xfrm flipH="1">
                <a:off x="333900" y="3256112"/>
                <a:ext cx="744977" cy="940739"/>
              </a:xfrm>
              <a:custGeom>
                <a:avLst/>
                <a:gdLst>
                  <a:gd name="connsiteX0" fmla="*/ 478387 w 869950"/>
                  <a:gd name="connsiteY0" fmla="*/ 54948 h 1098550"/>
                  <a:gd name="connsiteX1" fmla="*/ 575542 w 869950"/>
                  <a:gd name="connsiteY1" fmla="*/ 29548 h 1098550"/>
                  <a:gd name="connsiteX2" fmla="*/ 873357 w 869950"/>
                  <a:gd name="connsiteY2" fmla="*/ 234654 h 1098550"/>
                  <a:gd name="connsiteX3" fmla="*/ 371707 w 869950"/>
                  <a:gd name="connsiteY3" fmla="*/ 1104604 h 1098550"/>
                  <a:gd name="connsiteX4" fmla="*/ 17377 w 869950"/>
                  <a:gd name="connsiteY4" fmla="*/ 916009 h 1098550"/>
                  <a:gd name="connsiteX5" fmla="*/ 7216 w 869950"/>
                  <a:gd name="connsiteY5" fmla="*/ 877273 h 1098550"/>
                  <a:gd name="connsiteX6" fmla="*/ 478387 w 869950"/>
                  <a:gd name="connsiteY6" fmla="*/ 54948 h 1098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69950" h="1098550">
                    <a:moveTo>
                      <a:pt x="478387" y="54948"/>
                    </a:moveTo>
                    <a:cubicBezTo>
                      <a:pt x="512041" y="-12996"/>
                      <a:pt x="512677" y="-13632"/>
                      <a:pt x="575542" y="29548"/>
                    </a:cubicBezTo>
                    <a:cubicBezTo>
                      <a:pt x="675237" y="97493"/>
                      <a:pt x="773662" y="166073"/>
                      <a:pt x="873357" y="234654"/>
                    </a:cubicBezTo>
                    <a:cubicBezTo>
                      <a:pt x="746357" y="454364"/>
                      <a:pt x="411712" y="1034119"/>
                      <a:pt x="371707" y="1104604"/>
                    </a:cubicBezTo>
                    <a:cubicBezTo>
                      <a:pt x="361547" y="1107779"/>
                      <a:pt x="127232" y="975698"/>
                      <a:pt x="17377" y="916009"/>
                    </a:cubicBezTo>
                    <a:cubicBezTo>
                      <a:pt x="-2943" y="905214"/>
                      <a:pt x="-4213" y="896323"/>
                      <a:pt x="7216" y="877273"/>
                    </a:cubicBezTo>
                    <a:cubicBezTo>
                      <a:pt x="38332" y="824569"/>
                      <a:pt x="435841" y="127973"/>
                      <a:pt x="478387" y="54948"/>
                    </a:cubicBez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자유형: 도형 16">
                <a:extLst>
                  <a:ext uri="{FF2B5EF4-FFF2-40B4-BE49-F238E27FC236}">
                    <a16:creationId xmlns:a16="http://schemas.microsoft.com/office/drawing/2014/main" id="{C818D55E-5CF3-403F-B65C-6472C908A33D}"/>
                  </a:ext>
                </a:extLst>
              </p:cNvPr>
              <p:cNvSpPr/>
              <p:nvPr/>
            </p:nvSpPr>
            <p:spPr>
              <a:xfrm flipH="1">
                <a:off x="1" y="3309833"/>
                <a:ext cx="966159" cy="1433062"/>
              </a:xfrm>
              <a:custGeom>
                <a:avLst/>
                <a:gdLst>
                  <a:gd name="connsiteX0" fmla="*/ 561070 w 966159"/>
                  <a:gd name="connsiteY0" fmla="*/ 608 h 1433062"/>
                  <a:gd name="connsiteX1" fmla="*/ 532638 w 966159"/>
                  <a:gd name="connsiteY1" fmla="*/ 34028 h 1433062"/>
                  <a:gd name="connsiteX2" fmla="*/ 5451 w 966159"/>
                  <a:gd name="connsiteY2" fmla="*/ 945629 h 1433062"/>
                  <a:gd name="connsiteX3" fmla="*/ 15206 w 966159"/>
                  <a:gd name="connsiteY3" fmla="*/ 977109 h 1433062"/>
                  <a:gd name="connsiteX4" fmla="*/ 918402 w 966159"/>
                  <a:gd name="connsiteY4" fmla="*/ 1410242 h 1433062"/>
                  <a:gd name="connsiteX5" fmla="*/ 966159 w 966159"/>
                  <a:gd name="connsiteY5" fmla="*/ 1433062 h 1433062"/>
                  <a:gd name="connsiteX6" fmla="*/ 966159 w 966159"/>
                  <a:gd name="connsiteY6" fmla="*/ 187277 h 1433062"/>
                  <a:gd name="connsiteX7" fmla="*/ 924338 w 966159"/>
                  <a:gd name="connsiteY7" fmla="*/ 167366 h 1433062"/>
                  <a:gd name="connsiteX8" fmla="*/ 603136 w 966159"/>
                  <a:gd name="connsiteY8" fmla="*/ 14075 h 1433062"/>
                  <a:gd name="connsiteX9" fmla="*/ 561070 w 966159"/>
                  <a:gd name="connsiteY9" fmla="*/ 608 h 1433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66159" h="1433062">
                    <a:moveTo>
                      <a:pt x="561070" y="608"/>
                    </a:moveTo>
                    <a:cubicBezTo>
                      <a:pt x="552258" y="3102"/>
                      <a:pt x="545718" y="13410"/>
                      <a:pt x="532638" y="34028"/>
                    </a:cubicBezTo>
                    <a:cubicBezTo>
                      <a:pt x="517563" y="34471"/>
                      <a:pt x="64865" y="844537"/>
                      <a:pt x="5451" y="945629"/>
                    </a:cubicBezTo>
                    <a:cubicBezTo>
                      <a:pt x="-3860" y="961591"/>
                      <a:pt x="-1643" y="969128"/>
                      <a:pt x="15206" y="977109"/>
                    </a:cubicBezTo>
                    <a:cubicBezTo>
                      <a:pt x="74508" y="1005098"/>
                      <a:pt x="559705" y="1238672"/>
                      <a:pt x="918402" y="1410242"/>
                    </a:cubicBezTo>
                    <a:lnTo>
                      <a:pt x="966159" y="1433062"/>
                    </a:lnTo>
                    <a:lnTo>
                      <a:pt x="966159" y="187277"/>
                    </a:lnTo>
                    <a:lnTo>
                      <a:pt x="924338" y="167366"/>
                    </a:lnTo>
                    <a:cubicBezTo>
                      <a:pt x="808043" y="111967"/>
                      <a:pt x="688599" y="54978"/>
                      <a:pt x="603136" y="14075"/>
                    </a:cubicBezTo>
                    <a:cubicBezTo>
                      <a:pt x="580967" y="3434"/>
                      <a:pt x="569882" y="-1887"/>
                      <a:pt x="561070" y="608"/>
                    </a:cubicBezTo>
                    <a:close/>
                  </a:path>
                </a:pathLst>
              </a:custGeom>
              <a:solidFill>
                <a:srgbClr val="000000"/>
              </a:solidFill>
              <a:ln w="6350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71BDD0E6-D0FA-47BD-86E9-BFC94F078915}"/>
              </a:ext>
            </a:extLst>
          </p:cNvPr>
          <p:cNvGrpSpPr/>
          <p:nvPr/>
        </p:nvGrpSpPr>
        <p:grpSpPr>
          <a:xfrm>
            <a:off x="8953144" y="2975989"/>
            <a:ext cx="3238856" cy="1766906"/>
            <a:chOff x="8953144" y="2975989"/>
            <a:chExt cx="3238856" cy="1766906"/>
          </a:xfrm>
        </p:grpSpPr>
        <p:grpSp>
          <p:nvGrpSpPr>
            <p:cNvPr id="22" name="Group 208">
              <a:extLst>
                <a:ext uri="{FF2B5EF4-FFF2-40B4-BE49-F238E27FC236}">
                  <a16:creationId xmlns:a16="http://schemas.microsoft.com/office/drawing/2014/main" id="{9879BAEB-4A3A-4DE3-86EF-FE907CDC86AB}"/>
                </a:ext>
              </a:extLst>
            </p:cNvPr>
            <p:cNvGrpSpPr/>
            <p:nvPr/>
          </p:nvGrpSpPr>
          <p:grpSpPr>
            <a:xfrm flipH="1">
              <a:off x="8953144" y="2975989"/>
              <a:ext cx="2824680" cy="1413815"/>
              <a:chOff x="3689225" y="3852074"/>
              <a:chExt cx="3354811" cy="1679158"/>
            </a:xfrm>
          </p:grpSpPr>
          <p:sp>
            <p:nvSpPr>
              <p:cNvPr id="26" name="Freeform: Shape 209">
                <a:extLst>
                  <a:ext uri="{FF2B5EF4-FFF2-40B4-BE49-F238E27FC236}">
                    <a16:creationId xmlns:a16="http://schemas.microsoft.com/office/drawing/2014/main" id="{EFF16DEB-583F-454A-8ACF-EF2B726EAD71}"/>
                  </a:ext>
                </a:extLst>
              </p:cNvPr>
              <p:cNvSpPr/>
              <p:nvPr/>
            </p:nvSpPr>
            <p:spPr>
              <a:xfrm>
                <a:off x="3689225" y="3852074"/>
                <a:ext cx="3354811" cy="1679158"/>
              </a:xfrm>
              <a:custGeom>
                <a:avLst/>
                <a:gdLst>
                  <a:gd name="connsiteX0" fmla="*/ 6847555 w 6849572"/>
                  <a:gd name="connsiteY0" fmla="*/ 124465 h 3428362"/>
                  <a:gd name="connsiteX1" fmla="*/ 6835443 w 6849572"/>
                  <a:gd name="connsiteY1" fmla="*/ 76181 h 3428362"/>
                  <a:gd name="connsiteX2" fmla="*/ 6737647 w 6849572"/>
                  <a:gd name="connsiteY2" fmla="*/ 1954 h 3428362"/>
                  <a:gd name="connsiteX3" fmla="*/ 6674959 w 6849572"/>
                  <a:gd name="connsiteY3" fmla="*/ 2036 h 3428362"/>
                  <a:gd name="connsiteX4" fmla="*/ 6581582 w 6849572"/>
                  <a:gd name="connsiteY4" fmla="*/ 38863 h 3428362"/>
                  <a:gd name="connsiteX5" fmla="*/ 6565951 w 6849572"/>
                  <a:gd name="connsiteY5" fmla="*/ 27406 h 3428362"/>
                  <a:gd name="connsiteX6" fmla="*/ 6566687 w 6849572"/>
                  <a:gd name="connsiteY6" fmla="*/ 25442 h 3428362"/>
                  <a:gd name="connsiteX7" fmla="*/ 6564723 w 6849572"/>
                  <a:gd name="connsiteY7" fmla="*/ 22414 h 3428362"/>
                  <a:gd name="connsiteX8" fmla="*/ 6553594 w 6849572"/>
                  <a:gd name="connsiteY8" fmla="*/ 40745 h 3428362"/>
                  <a:gd name="connsiteX9" fmla="*/ 6541154 w 6849572"/>
                  <a:gd name="connsiteY9" fmla="*/ 61614 h 3428362"/>
                  <a:gd name="connsiteX10" fmla="*/ 6338933 w 6849572"/>
                  <a:gd name="connsiteY10" fmla="*/ 276356 h 3428362"/>
                  <a:gd name="connsiteX11" fmla="*/ 6059212 w 6849572"/>
                  <a:gd name="connsiteY11" fmla="*/ 705349 h 3428362"/>
                  <a:gd name="connsiteX12" fmla="*/ 5716066 w 6849572"/>
                  <a:gd name="connsiteY12" fmla="*/ 1260945 h 3428362"/>
                  <a:gd name="connsiteX13" fmla="*/ 5513682 w 6849572"/>
                  <a:gd name="connsiteY13" fmla="*/ 1507195 h 3428362"/>
                  <a:gd name="connsiteX14" fmla="*/ 5331920 w 6849572"/>
                  <a:gd name="connsiteY14" fmla="*/ 1659086 h 3428362"/>
                  <a:gd name="connsiteX15" fmla="*/ 5071103 w 6849572"/>
                  <a:gd name="connsiteY15" fmla="*/ 1802302 h 3428362"/>
                  <a:gd name="connsiteX16" fmla="*/ 5055064 w 6849572"/>
                  <a:gd name="connsiteY16" fmla="*/ 1814005 h 3428362"/>
                  <a:gd name="connsiteX17" fmla="*/ 4980100 w 6849572"/>
                  <a:gd name="connsiteY17" fmla="*/ 1874483 h 3428362"/>
                  <a:gd name="connsiteX18" fmla="*/ 4623943 w 6849572"/>
                  <a:gd name="connsiteY18" fmla="*/ 1976043 h 3428362"/>
                  <a:gd name="connsiteX19" fmla="*/ 4397497 w 6849572"/>
                  <a:gd name="connsiteY19" fmla="*/ 1969251 h 3428362"/>
                  <a:gd name="connsiteX20" fmla="*/ 3964576 w 6849572"/>
                  <a:gd name="connsiteY20" fmla="*/ 1887822 h 3428362"/>
                  <a:gd name="connsiteX21" fmla="*/ 3480342 w 6849572"/>
                  <a:gd name="connsiteY21" fmla="*/ 1773004 h 3428362"/>
                  <a:gd name="connsiteX22" fmla="*/ 3381318 w 6849572"/>
                  <a:gd name="connsiteY22" fmla="*/ 1755573 h 3428362"/>
                  <a:gd name="connsiteX23" fmla="*/ 3390402 w 6849572"/>
                  <a:gd name="connsiteY23" fmla="*/ 1755736 h 3428362"/>
                  <a:gd name="connsiteX24" fmla="*/ 3411107 w 6849572"/>
                  <a:gd name="connsiteY24" fmla="*/ 1752790 h 3428362"/>
                  <a:gd name="connsiteX25" fmla="*/ 3423710 w 6849572"/>
                  <a:gd name="connsiteY25" fmla="*/ 1752381 h 3428362"/>
                  <a:gd name="connsiteX26" fmla="*/ 3454399 w 6849572"/>
                  <a:gd name="connsiteY26" fmla="*/ 1755327 h 3428362"/>
                  <a:gd name="connsiteX27" fmla="*/ 3584849 w 6849572"/>
                  <a:gd name="connsiteY27" fmla="*/ 1763838 h 3428362"/>
                  <a:gd name="connsiteX28" fmla="*/ 3597288 w 6849572"/>
                  <a:gd name="connsiteY28" fmla="*/ 1763920 h 3428362"/>
                  <a:gd name="connsiteX29" fmla="*/ 3631005 w 6849572"/>
                  <a:gd name="connsiteY29" fmla="*/ 1768094 h 3428362"/>
                  <a:gd name="connsiteX30" fmla="*/ 3666114 w 6849572"/>
                  <a:gd name="connsiteY30" fmla="*/ 1772922 h 3428362"/>
                  <a:gd name="connsiteX31" fmla="*/ 3945917 w 6849572"/>
                  <a:gd name="connsiteY31" fmla="*/ 1819652 h 3428362"/>
                  <a:gd name="connsiteX32" fmla="*/ 4348477 w 6849572"/>
                  <a:gd name="connsiteY32" fmla="*/ 1891096 h 3428362"/>
                  <a:gd name="connsiteX33" fmla="*/ 4593990 w 6849572"/>
                  <a:gd name="connsiteY33" fmla="*/ 1910737 h 3428362"/>
                  <a:gd name="connsiteX34" fmla="*/ 4760611 w 6849572"/>
                  <a:gd name="connsiteY34" fmla="*/ 1898625 h 3428362"/>
                  <a:gd name="connsiteX35" fmla="*/ 4968152 w 6849572"/>
                  <a:gd name="connsiteY35" fmla="*/ 1844284 h 3428362"/>
                  <a:gd name="connsiteX36" fmla="*/ 5028057 w 6849572"/>
                  <a:gd name="connsiteY36" fmla="*/ 1816378 h 3428362"/>
                  <a:gd name="connsiteX37" fmla="*/ 5085589 w 6849572"/>
                  <a:gd name="connsiteY37" fmla="*/ 1780124 h 3428362"/>
                  <a:gd name="connsiteX38" fmla="*/ 5107194 w 6849572"/>
                  <a:gd name="connsiteY38" fmla="*/ 1757373 h 3428362"/>
                  <a:gd name="connsiteX39" fmla="*/ 5224467 w 6849572"/>
                  <a:gd name="connsiteY39" fmla="*/ 1503185 h 3428362"/>
                  <a:gd name="connsiteX40" fmla="*/ 5224140 w 6849572"/>
                  <a:gd name="connsiteY40" fmla="*/ 1473887 h 3428362"/>
                  <a:gd name="connsiteX41" fmla="*/ 5138128 w 6849572"/>
                  <a:gd name="connsiteY41" fmla="*/ 1310621 h 3428362"/>
                  <a:gd name="connsiteX42" fmla="*/ 4994503 w 6849572"/>
                  <a:gd name="connsiteY42" fmla="*/ 1252680 h 3428362"/>
                  <a:gd name="connsiteX43" fmla="*/ 4509370 w 6849572"/>
                  <a:gd name="connsiteY43" fmla="*/ 1178044 h 3428362"/>
                  <a:gd name="connsiteX44" fmla="*/ 4219418 w 6849572"/>
                  <a:gd name="connsiteY44" fmla="*/ 1145800 h 3428362"/>
                  <a:gd name="connsiteX45" fmla="*/ 3745578 w 6849572"/>
                  <a:gd name="connsiteY45" fmla="*/ 1033109 h 3428362"/>
                  <a:gd name="connsiteX46" fmla="*/ 3470276 w 6849572"/>
                  <a:gd name="connsiteY46" fmla="*/ 938669 h 3428362"/>
                  <a:gd name="connsiteX47" fmla="*/ 3312575 w 6849572"/>
                  <a:gd name="connsiteY47" fmla="*/ 876553 h 3428362"/>
                  <a:gd name="connsiteX48" fmla="*/ 3169768 w 6849572"/>
                  <a:gd name="connsiteY48" fmla="*/ 817549 h 3428362"/>
                  <a:gd name="connsiteX49" fmla="*/ 2636841 w 6849572"/>
                  <a:gd name="connsiteY49" fmla="*/ 587748 h 3428362"/>
                  <a:gd name="connsiteX50" fmla="*/ 2470710 w 6849572"/>
                  <a:gd name="connsiteY50" fmla="*/ 514995 h 3428362"/>
                  <a:gd name="connsiteX51" fmla="*/ 2460726 w 6849572"/>
                  <a:gd name="connsiteY51" fmla="*/ 512212 h 3428362"/>
                  <a:gd name="connsiteX52" fmla="*/ 2041308 w 6849572"/>
                  <a:gd name="connsiteY52" fmla="*/ 373906 h 3428362"/>
                  <a:gd name="connsiteX53" fmla="*/ 1784747 w 6849572"/>
                  <a:gd name="connsiteY53" fmla="*/ 325459 h 3428362"/>
                  <a:gd name="connsiteX54" fmla="*/ 1632692 w 6849572"/>
                  <a:gd name="connsiteY54" fmla="*/ 312119 h 3428362"/>
                  <a:gd name="connsiteX55" fmla="*/ 1357145 w 6849572"/>
                  <a:gd name="connsiteY55" fmla="*/ 323985 h 3428362"/>
                  <a:gd name="connsiteX56" fmla="*/ 1181930 w 6849572"/>
                  <a:gd name="connsiteY56" fmla="*/ 363922 h 3428362"/>
                  <a:gd name="connsiteX57" fmla="*/ 754901 w 6849572"/>
                  <a:gd name="connsiteY57" fmla="*/ 553622 h 3428362"/>
                  <a:gd name="connsiteX58" fmla="*/ 380657 w 6849572"/>
                  <a:gd name="connsiteY58" fmla="*/ 900041 h 3428362"/>
                  <a:gd name="connsiteX59" fmla="*/ 104209 w 6849572"/>
                  <a:gd name="connsiteY59" fmla="*/ 1436815 h 3428362"/>
                  <a:gd name="connsiteX60" fmla="*/ 15906 w 6849572"/>
                  <a:gd name="connsiteY60" fmla="*/ 1978580 h 3428362"/>
                  <a:gd name="connsiteX61" fmla="*/ 6495 w 6849572"/>
                  <a:gd name="connsiteY61" fmla="*/ 2200524 h 3428362"/>
                  <a:gd name="connsiteX62" fmla="*/ 2812 w 6849572"/>
                  <a:gd name="connsiteY62" fmla="*/ 2218529 h 3428362"/>
                  <a:gd name="connsiteX63" fmla="*/ 2321 w 6849572"/>
                  <a:gd name="connsiteY63" fmla="*/ 2260184 h 3428362"/>
                  <a:gd name="connsiteX64" fmla="*/ 766 w 6849572"/>
                  <a:gd name="connsiteY64" fmla="*/ 2353724 h 3428362"/>
                  <a:gd name="connsiteX65" fmla="*/ 2239 w 6849572"/>
                  <a:gd name="connsiteY65" fmla="*/ 2491130 h 3428362"/>
                  <a:gd name="connsiteX66" fmla="*/ 2730 w 6849572"/>
                  <a:gd name="connsiteY66" fmla="*/ 2537123 h 3428362"/>
                  <a:gd name="connsiteX67" fmla="*/ 4613 w 6849572"/>
                  <a:gd name="connsiteY67" fmla="*/ 2561756 h 3428362"/>
                  <a:gd name="connsiteX68" fmla="*/ 6413 w 6849572"/>
                  <a:gd name="connsiteY68" fmla="*/ 2667735 h 3428362"/>
                  <a:gd name="connsiteX69" fmla="*/ 6986 w 6849572"/>
                  <a:gd name="connsiteY69" fmla="*/ 2692696 h 3428362"/>
                  <a:gd name="connsiteX70" fmla="*/ 8868 w 6849572"/>
                  <a:gd name="connsiteY70" fmla="*/ 2715120 h 3428362"/>
                  <a:gd name="connsiteX71" fmla="*/ 10587 w 6849572"/>
                  <a:gd name="connsiteY71" fmla="*/ 2781245 h 3428362"/>
                  <a:gd name="connsiteX72" fmla="*/ 11160 w 6849572"/>
                  <a:gd name="connsiteY72" fmla="*/ 2801950 h 3428362"/>
                  <a:gd name="connsiteX73" fmla="*/ 14842 w 6849572"/>
                  <a:gd name="connsiteY73" fmla="*/ 2873803 h 3428362"/>
                  <a:gd name="connsiteX74" fmla="*/ 15333 w 6849572"/>
                  <a:gd name="connsiteY74" fmla="*/ 2890252 h 3428362"/>
                  <a:gd name="connsiteX75" fmla="*/ 19016 w 6849572"/>
                  <a:gd name="connsiteY75" fmla="*/ 2949421 h 3428362"/>
                  <a:gd name="connsiteX76" fmla="*/ 19507 w 6849572"/>
                  <a:gd name="connsiteY76" fmla="*/ 2965952 h 3428362"/>
                  <a:gd name="connsiteX77" fmla="*/ 23108 w 6849572"/>
                  <a:gd name="connsiteY77" fmla="*/ 3020865 h 3428362"/>
                  <a:gd name="connsiteX78" fmla="*/ 23763 w 6849572"/>
                  <a:gd name="connsiteY78" fmla="*/ 3041489 h 3428362"/>
                  <a:gd name="connsiteX79" fmla="*/ 27445 w 6849572"/>
                  <a:gd name="connsiteY79" fmla="*/ 3088136 h 3428362"/>
                  <a:gd name="connsiteX80" fmla="*/ 27936 w 6849572"/>
                  <a:gd name="connsiteY80" fmla="*/ 3100493 h 3428362"/>
                  <a:gd name="connsiteX81" fmla="*/ 31537 w 6849572"/>
                  <a:gd name="connsiteY81" fmla="*/ 3151151 h 3428362"/>
                  <a:gd name="connsiteX82" fmla="*/ 32110 w 6849572"/>
                  <a:gd name="connsiteY82" fmla="*/ 3163508 h 3428362"/>
                  <a:gd name="connsiteX83" fmla="*/ 35957 w 6849572"/>
                  <a:gd name="connsiteY83" fmla="*/ 3210074 h 3428362"/>
                  <a:gd name="connsiteX84" fmla="*/ 36366 w 6849572"/>
                  <a:gd name="connsiteY84" fmla="*/ 3222268 h 3428362"/>
                  <a:gd name="connsiteX85" fmla="*/ 39967 w 6849572"/>
                  <a:gd name="connsiteY85" fmla="*/ 3264660 h 3428362"/>
                  <a:gd name="connsiteX86" fmla="*/ 40539 w 6849572"/>
                  <a:gd name="connsiteY86" fmla="*/ 3276935 h 3428362"/>
                  <a:gd name="connsiteX87" fmla="*/ 43977 w 6849572"/>
                  <a:gd name="connsiteY87" fmla="*/ 3310898 h 3428362"/>
                  <a:gd name="connsiteX88" fmla="*/ 44631 w 6849572"/>
                  <a:gd name="connsiteY88" fmla="*/ 3323420 h 3428362"/>
                  <a:gd name="connsiteX89" fmla="*/ 48232 w 6849572"/>
                  <a:gd name="connsiteY89" fmla="*/ 3357137 h 3428362"/>
                  <a:gd name="connsiteX90" fmla="*/ 48887 w 6849572"/>
                  <a:gd name="connsiteY90" fmla="*/ 3369494 h 3428362"/>
                  <a:gd name="connsiteX91" fmla="*/ 50933 w 6849572"/>
                  <a:gd name="connsiteY91" fmla="*/ 3388808 h 3428362"/>
                  <a:gd name="connsiteX92" fmla="*/ 53634 w 6849572"/>
                  <a:gd name="connsiteY92" fmla="*/ 3408121 h 3428362"/>
                  <a:gd name="connsiteX93" fmla="*/ 64272 w 6849572"/>
                  <a:gd name="connsiteY93" fmla="*/ 3428090 h 3428362"/>
                  <a:gd name="connsiteX94" fmla="*/ 83913 w 6849572"/>
                  <a:gd name="connsiteY94" fmla="*/ 3412377 h 3428362"/>
                  <a:gd name="connsiteX95" fmla="*/ 180809 w 6849572"/>
                  <a:gd name="connsiteY95" fmla="*/ 3243791 h 3428362"/>
                  <a:gd name="connsiteX96" fmla="*/ 357742 w 6849572"/>
                  <a:gd name="connsiteY96" fmla="*/ 2995987 h 3428362"/>
                  <a:gd name="connsiteX97" fmla="*/ 500631 w 6849572"/>
                  <a:gd name="connsiteY97" fmla="*/ 2851707 h 3428362"/>
                  <a:gd name="connsiteX98" fmla="*/ 642129 w 6849572"/>
                  <a:gd name="connsiteY98" fmla="*/ 2734515 h 3428362"/>
                  <a:gd name="connsiteX99" fmla="*/ 907528 w 6849572"/>
                  <a:gd name="connsiteY99" fmla="*/ 2561428 h 3428362"/>
                  <a:gd name="connsiteX100" fmla="*/ 1219166 w 6849572"/>
                  <a:gd name="connsiteY100" fmla="*/ 2425496 h 3428362"/>
                  <a:gd name="connsiteX101" fmla="*/ 1498560 w 6849572"/>
                  <a:gd name="connsiteY101" fmla="*/ 2360599 h 3428362"/>
                  <a:gd name="connsiteX102" fmla="*/ 1520165 w 6849572"/>
                  <a:gd name="connsiteY102" fmla="*/ 2356752 h 3428362"/>
                  <a:gd name="connsiteX103" fmla="*/ 1522129 w 6849572"/>
                  <a:gd name="connsiteY103" fmla="*/ 2356425 h 3428362"/>
                  <a:gd name="connsiteX104" fmla="*/ 1524093 w 6849572"/>
                  <a:gd name="connsiteY104" fmla="*/ 2356507 h 3428362"/>
                  <a:gd name="connsiteX105" fmla="*/ 1549545 w 6849572"/>
                  <a:gd name="connsiteY105" fmla="*/ 2352824 h 3428362"/>
                  <a:gd name="connsiteX106" fmla="*/ 1557729 w 6849572"/>
                  <a:gd name="connsiteY106" fmla="*/ 2352333 h 3428362"/>
                  <a:gd name="connsiteX107" fmla="*/ 1587518 w 6849572"/>
                  <a:gd name="connsiteY107" fmla="*/ 2348405 h 3428362"/>
                  <a:gd name="connsiteX108" fmla="*/ 1595538 w 6849572"/>
                  <a:gd name="connsiteY108" fmla="*/ 2348077 h 3428362"/>
                  <a:gd name="connsiteX109" fmla="*/ 1629500 w 6849572"/>
                  <a:gd name="connsiteY109" fmla="*/ 2344395 h 3428362"/>
                  <a:gd name="connsiteX110" fmla="*/ 1641776 w 6849572"/>
                  <a:gd name="connsiteY110" fmla="*/ 2343822 h 3428362"/>
                  <a:gd name="connsiteX111" fmla="*/ 1688424 w 6849572"/>
                  <a:gd name="connsiteY111" fmla="*/ 2340057 h 3428362"/>
                  <a:gd name="connsiteX112" fmla="*/ 1709047 w 6849572"/>
                  <a:gd name="connsiteY112" fmla="*/ 2339566 h 3428362"/>
                  <a:gd name="connsiteX113" fmla="*/ 1884998 w 6849572"/>
                  <a:gd name="connsiteY113" fmla="*/ 2337848 h 3428362"/>
                  <a:gd name="connsiteX114" fmla="*/ 1937047 w 6849572"/>
                  <a:gd name="connsiteY114" fmla="*/ 2339566 h 3428362"/>
                  <a:gd name="connsiteX115" fmla="*/ 1957752 w 6849572"/>
                  <a:gd name="connsiteY115" fmla="*/ 2340139 h 3428362"/>
                  <a:gd name="connsiteX116" fmla="*/ 2012665 w 6849572"/>
                  <a:gd name="connsiteY116" fmla="*/ 2343822 h 3428362"/>
                  <a:gd name="connsiteX117" fmla="*/ 2025022 w 6849572"/>
                  <a:gd name="connsiteY117" fmla="*/ 2344313 h 3428362"/>
                  <a:gd name="connsiteX118" fmla="*/ 2063240 w 6849572"/>
                  <a:gd name="connsiteY118" fmla="*/ 2347914 h 3428362"/>
                  <a:gd name="connsiteX119" fmla="*/ 2075516 w 6849572"/>
                  <a:gd name="connsiteY119" fmla="*/ 2348487 h 3428362"/>
                  <a:gd name="connsiteX120" fmla="*/ 2109315 w 6849572"/>
                  <a:gd name="connsiteY120" fmla="*/ 2352251 h 3428362"/>
                  <a:gd name="connsiteX121" fmla="*/ 2117499 w 6849572"/>
                  <a:gd name="connsiteY121" fmla="*/ 2352660 h 3428362"/>
                  <a:gd name="connsiteX122" fmla="*/ 2147206 w 6849572"/>
                  <a:gd name="connsiteY122" fmla="*/ 2356425 h 3428362"/>
                  <a:gd name="connsiteX123" fmla="*/ 2155390 w 6849572"/>
                  <a:gd name="connsiteY123" fmla="*/ 2356916 h 3428362"/>
                  <a:gd name="connsiteX124" fmla="*/ 2185015 w 6849572"/>
                  <a:gd name="connsiteY124" fmla="*/ 2360599 h 3428362"/>
                  <a:gd name="connsiteX125" fmla="*/ 2186979 w 6849572"/>
                  <a:gd name="connsiteY125" fmla="*/ 2360517 h 3428362"/>
                  <a:gd name="connsiteX126" fmla="*/ 2188943 w 6849572"/>
                  <a:gd name="connsiteY126" fmla="*/ 2360844 h 3428362"/>
                  <a:gd name="connsiteX127" fmla="*/ 2218650 w 6849572"/>
                  <a:gd name="connsiteY127" fmla="*/ 2364855 h 3428362"/>
                  <a:gd name="connsiteX128" fmla="*/ 2226916 w 6849572"/>
                  <a:gd name="connsiteY128" fmla="*/ 2365509 h 3428362"/>
                  <a:gd name="connsiteX129" fmla="*/ 2248112 w 6849572"/>
                  <a:gd name="connsiteY129" fmla="*/ 2369028 h 3428362"/>
                  <a:gd name="connsiteX130" fmla="*/ 2256296 w 6849572"/>
                  <a:gd name="connsiteY130" fmla="*/ 2369601 h 3428362"/>
                  <a:gd name="connsiteX131" fmla="*/ 2277491 w 6849572"/>
                  <a:gd name="connsiteY131" fmla="*/ 2373202 h 3428362"/>
                  <a:gd name="connsiteX132" fmla="*/ 2309981 w 6849572"/>
                  <a:gd name="connsiteY132" fmla="*/ 2379258 h 3428362"/>
                  <a:gd name="connsiteX133" fmla="*/ 2699529 w 6849572"/>
                  <a:gd name="connsiteY133" fmla="*/ 2489984 h 3428362"/>
                  <a:gd name="connsiteX134" fmla="*/ 3107408 w 6849572"/>
                  <a:gd name="connsiteY134" fmla="*/ 2622479 h 3428362"/>
                  <a:gd name="connsiteX135" fmla="*/ 3753353 w 6849572"/>
                  <a:gd name="connsiteY135" fmla="*/ 2821100 h 3428362"/>
                  <a:gd name="connsiteX136" fmla="*/ 3937733 w 6849572"/>
                  <a:gd name="connsiteY136" fmla="*/ 2860873 h 3428362"/>
                  <a:gd name="connsiteX137" fmla="*/ 3959174 w 6849572"/>
                  <a:gd name="connsiteY137" fmla="*/ 2864965 h 3428362"/>
                  <a:gd name="connsiteX138" fmla="*/ 4013597 w 6849572"/>
                  <a:gd name="connsiteY138" fmla="*/ 2873885 h 3428362"/>
                  <a:gd name="connsiteX139" fmla="*/ 4034874 w 6849572"/>
                  <a:gd name="connsiteY139" fmla="*/ 2877567 h 3428362"/>
                  <a:gd name="connsiteX140" fmla="*/ 4043140 w 6849572"/>
                  <a:gd name="connsiteY140" fmla="*/ 2878140 h 3428362"/>
                  <a:gd name="connsiteX141" fmla="*/ 4064336 w 6849572"/>
                  <a:gd name="connsiteY141" fmla="*/ 2881741 h 3428362"/>
                  <a:gd name="connsiteX142" fmla="*/ 4072602 w 6849572"/>
                  <a:gd name="connsiteY142" fmla="*/ 2882314 h 3428362"/>
                  <a:gd name="connsiteX143" fmla="*/ 4097971 w 6849572"/>
                  <a:gd name="connsiteY143" fmla="*/ 2885915 h 3428362"/>
                  <a:gd name="connsiteX144" fmla="*/ 4106237 w 6849572"/>
                  <a:gd name="connsiteY144" fmla="*/ 2886406 h 3428362"/>
                  <a:gd name="connsiteX145" fmla="*/ 4135944 w 6849572"/>
                  <a:gd name="connsiteY145" fmla="*/ 2890007 h 3428362"/>
                  <a:gd name="connsiteX146" fmla="*/ 4144046 w 6849572"/>
                  <a:gd name="connsiteY146" fmla="*/ 2890334 h 3428362"/>
                  <a:gd name="connsiteX147" fmla="*/ 4182182 w 6849572"/>
                  <a:gd name="connsiteY147" fmla="*/ 2894181 h 3428362"/>
                  <a:gd name="connsiteX148" fmla="*/ 4194622 w 6849572"/>
                  <a:gd name="connsiteY148" fmla="*/ 2894754 h 3428362"/>
                  <a:gd name="connsiteX149" fmla="*/ 4249535 w 6849572"/>
                  <a:gd name="connsiteY149" fmla="*/ 2898355 h 3428362"/>
                  <a:gd name="connsiteX150" fmla="*/ 4270240 w 6849572"/>
                  <a:gd name="connsiteY150" fmla="*/ 2898764 h 3428362"/>
                  <a:gd name="connsiteX151" fmla="*/ 4366726 w 6849572"/>
                  <a:gd name="connsiteY151" fmla="*/ 2898927 h 3428362"/>
                  <a:gd name="connsiteX152" fmla="*/ 4387513 w 6849572"/>
                  <a:gd name="connsiteY152" fmla="*/ 2898355 h 3428362"/>
                  <a:gd name="connsiteX153" fmla="*/ 4434079 w 6849572"/>
                  <a:gd name="connsiteY153" fmla="*/ 2894590 h 3428362"/>
                  <a:gd name="connsiteX154" fmla="*/ 4446273 w 6849572"/>
                  <a:gd name="connsiteY154" fmla="*/ 2894099 h 3428362"/>
                  <a:gd name="connsiteX155" fmla="*/ 4471970 w 6849572"/>
                  <a:gd name="connsiteY155" fmla="*/ 2890334 h 3428362"/>
                  <a:gd name="connsiteX156" fmla="*/ 4479990 w 6849572"/>
                  <a:gd name="connsiteY156" fmla="*/ 2889925 h 3428362"/>
                  <a:gd name="connsiteX157" fmla="*/ 4501431 w 6849572"/>
                  <a:gd name="connsiteY157" fmla="*/ 2886079 h 3428362"/>
                  <a:gd name="connsiteX158" fmla="*/ 4503395 w 6849572"/>
                  <a:gd name="connsiteY158" fmla="*/ 2885751 h 3428362"/>
                  <a:gd name="connsiteX159" fmla="*/ 4505441 w 6849572"/>
                  <a:gd name="connsiteY159" fmla="*/ 2885833 h 3428362"/>
                  <a:gd name="connsiteX160" fmla="*/ 4526719 w 6849572"/>
                  <a:gd name="connsiteY160" fmla="*/ 2881905 h 3428362"/>
                  <a:gd name="connsiteX161" fmla="*/ 4597509 w 6849572"/>
                  <a:gd name="connsiteY161" fmla="*/ 2865701 h 3428362"/>
                  <a:gd name="connsiteX162" fmla="*/ 4985911 w 6849572"/>
                  <a:gd name="connsiteY162" fmla="*/ 2692860 h 3428362"/>
                  <a:gd name="connsiteX163" fmla="*/ 5238216 w 6849572"/>
                  <a:gd name="connsiteY163" fmla="*/ 2525829 h 3428362"/>
                  <a:gd name="connsiteX164" fmla="*/ 5458196 w 6849572"/>
                  <a:gd name="connsiteY164" fmla="*/ 2363218 h 3428362"/>
                  <a:gd name="connsiteX165" fmla="*/ 5712956 w 6849572"/>
                  <a:gd name="connsiteY165" fmla="*/ 2156823 h 3428362"/>
                  <a:gd name="connsiteX166" fmla="*/ 5900038 w 6849572"/>
                  <a:gd name="connsiteY166" fmla="*/ 1992820 h 3428362"/>
                  <a:gd name="connsiteX167" fmla="*/ 6034497 w 6849572"/>
                  <a:gd name="connsiteY167" fmla="*/ 1860652 h 3428362"/>
                  <a:gd name="connsiteX168" fmla="*/ 6175830 w 6849572"/>
                  <a:gd name="connsiteY168" fmla="*/ 1684947 h 3428362"/>
                  <a:gd name="connsiteX169" fmla="*/ 6409232 w 6849572"/>
                  <a:gd name="connsiteY169" fmla="*/ 1254644 h 3428362"/>
                  <a:gd name="connsiteX170" fmla="*/ 6656873 w 6849572"/>
                  <a:gd name="connsiteY170" fmla="*/ 723599 h 3428362"/>
                  <a:gd name="connsiteX171" fmla="*/ 6785112 w 6849572"/>
                  <a:gd name="connsiteY171" fmla="*/ 407951 h 3428362"/>
                  <a:gd name="connsiteX172" fmla="*/ 6843708 w 6849572"/>
                  <a:gd name="connsiteY172" fmla="*/ 199347 h 3428362"/>
                  <a:gd name="connsiteX173" fmla="*/ 6847227 w 6849572"/>
                  <a:gd name="connsiteY173" fmla="*/ 177905 h 3428362"/>
                  <a:gd name="connsiteX174" fmla="*/ 6847718 w 6849572"/>
                  <a:gd name="connsiteY174" fmla="*/ 165711 h 3428362"/>
                  <a:gd name="connsiteX175" fmla="*/ 6847555 w 6849572"/>
                  <a:gd name="connsiteY175" fmla="*/ 124465 h 3428362"/>
                  <a:gd name="connsiteX176" fmla="*/ 3343755 w 6849572"/>
                  <a:gd name="connsiteY176" fmla="*/ 1752217 h 3428362"/>
                  <a:gd name="connsiteX177" fmla="*/ 3340727 w 6849572"/>
                  <a:gd name="connsiteY177" fmla="*/ 1752054 h 3428362"/>
                  <a:gd name="connsiteX178" fmla="*/ 3340891 w 6849572"/>
                  <a:gd name="connsiteY178" fmla="*/ 1751317 h 3428362"/>
                  <a:gd name="connsiteX179" fmla="*/ 3343755 w 6849572"/>
                  <a:gd name="connsiteY179" fmla="*/ 1752217 h 3428362"/>
                  <a:gd name="connsiteX180" fmla="*/ 3022378 w 6849572"/>
                  <a:gd name="connsiteY180" fmla="*/ 778676 h 3428362"/>
                  <a:gd name="connsiteX181" fmla="*/ 3022460 w 6849572"/>
                  <a:gd name="connsiteY181" fmla="*/ 776548 h 3428362"/>
                  <a:gd name="connsiteX182" fmla="*/ 3025734 w 6849572"/>
                  <a:gd name="connsiteY182" fmla="*/ 777612 h 3428362"/>
                  <a:gd name="connsiteX183" fmla="*/ 3022378 w 6849572"/>
                  <a:gd name="connsiteY183" fmla="*/ 778676 h 3428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</a:cxnLst>
                <a:rect l="l" t="t" r="r" b="b"/>
                <a:pathLst>
                  <a:path w="6849572" h="3428362">
                    <a:moveTo>
                      <a:pt x="6847555" y="124465"/>
                    </a:moveTo>
                    <a:cubicBezTo>
                      <a:pt x="6843135" y="108425"/>
                      <a:pt x="6842072" y="91730"/>
                      <a:pt x="6835443" y="76181"/>
                    </a:cubicBezTo>
                    <a:cubicBezTo>
                      <a:pt x="6816865" y="32643"/>
                      <a:pt x="6779465" y="14557"/>
                      <a:pt x="6737647" y="1954"/>
                    </a:cubicBezTo>
                    <a:cubicBezTo>
                      <a:pt x="6716696" y="-583"/>
                      <a:pt x="6695828" y="-747"/>
                      <a:pt x="6674959" y="2036"/>
                    </a:cubicBezTo>
                    <a:cubicBezTo>
                      <a:pt x="6641896" y="9483"/>
                      <a:pt x="6610634" y="21268"/>
                      <a:pt x="6581582" y="38863"/>
                    </a:cubicBezTo>
                    <a:cubicBezTo>
                      <a:pt x="6567015" y="47701"/>
                      <a:pt x="6563332" y="41973"/>
                      <a:pt x="6565951" y="27406"/>
                    </a:cubicBezTo>
                    <a:cubicBezTo>
                      <a:pt x="6566360" y="27406"/>
                      <a:pt x="6566606" y="26751"/>
                      <a:pt x="6566687" y="25442"/>
                    </a:cubicBezTo>
                    <a:cubicBezTo>
                      <a:pt x="6566769" y="24214"/>
                      <a:pt x="6566115" y="23232"/>
                      <a:pt x="6564723" y="22414"/>
                    </a:cubicBezTo>
                    <a:cubicBezTo>
                      <a:pt x="6555230" y="25032"/>
                      <a:pt x="6554658" y="33461"/>
                      <a:pt x="6553594" y="40745"/>
                    </a:cubicBezTo>
                    <a:cubicBezTo>
                      <a:pt x="6552203" y="49665"/>
                      <a:pt x="6548356" y="56212"/>
                      <a:pt x="6541154" y="61614"/>
                    </a:cubicBezTo>
                    <a:cubicBezTo>
                      <a:pt x="6461199" y="121437"/>
                      <a:pt x="6399084" y="198037"/>
                      <a:pt x="6338933" y="276356"/>
                    </a:cubicBezTo>
                    <a:cubicBezTo>
                      <a:pt x="6234590" y="412125"/>
                      <a:pt x="6146860" y="558696"/>
                      <a:pt x="6059212" y="705349"/>
                    </a:cubicBezTo>
                    <a:cubicBezTo>
                      <a:pt x="5947504" y="892185"/>
                      <a:pt x="5840787" y="1082130"/>
                      <a:pt x="5716066" y="1260945"/>
                    </a:cubicBezTo>
                    <a:cubicBezTo>
                      <a:pt x="5655098" y="1348266"/>
                      <a:pt x="5589055" y="1431659"/>
                      <a:pt x="5513682" y="1507195"/>
                    </a:cubicBezTo>
                    <a:cubicBezTo>
                      <a:pt x="5457705" y="1563254"/>
                      <a:pt x="5397145" y="1614075"/>
                      <a:pt x="5331920" y="1659086"/>
                    </a:cubicBezTo>
                    <a:cubicBezTo>
                      <a:pt x="5249837" y="1715718"/>
                      <a:pt x="5163417" y="1764329"/>
                      <a:pt x="5071103" y="1802302"/>
                    </a:cubicBezTo>
                    <a:cubicBezTo>
                      <a:pt x="5065047" y="1805166"/>
                      <a:pt x="5059810" y="1809340"/>
                      <a:pt x="5055064" y="1814005"/>
                    </a:cubicBezTo>
                    <a:cubicBezTo>
                      <a:pt x="5032885" y="1837574"/>
                      <a:pt x="5008252" y="1858443"/>
                      <a:pt x="4980100" y="1874483"/>
                    </a:cubicBezTo>
                    <a:cubicBezTo>
                      <a:pt x="4869783" y="1937580"/>
                      <a:pt x="4750381" y="1970724"/>
                      <a:pt x="4623943" y="1976043"/>
                    </a:cubicBezTo>
                    <a:cubicBezTo>
                      <a:pt x="4548488" y="1979235"/>
                      <a:pt x="4473034" y="1976453"/>
                      <a:pt x="4397497" y="1969251"/>
                    </a:cubicBezTo>
                    <a:cubicBezTo>
                      <a:pt x="4250598" y="1955256"/>
                      <a:pt x="4106892" y="1925549"/>
                      <a:pt x="3964576" y="1887822"/>
                    </a:cubicBezTo>
                    <a:cubicBezTo>
                      <a:pt x="3804174" y="1845348"/>
                      <a:pt x="3644181" y="1800992"/>
                      <a:pt x="3480342" y="1773004"/>
                    </a:cubicBezTo>
                    <a:cubicBezTo>
                      <a:pt x="3446789" y="1767275"/>
                      <a:pt x="3413481" y="1759992"/>
                      <a:pt x="3381318" y="1755573"/>
                    </a:cubicBezTo>
                    <a:cubicBezTo>
                      <a:pt x="3384346" y="1755573"/>
                      <a:pt x="3387374" y="1755573"/>
                      <a:pt x="3390402" y="1755736"/>
                    </a:cubicBezTo>
                    <a:cubicBezTo>
                      <a:pt x="3397195" y="1753936"/>
                      <a:pt x="3404069" y="1753036"/>
                      <a:pt x="3411107" y="1752790"/>
                    </a:cubicBezTo>
                    <a:cubicBezTo>
                      <a:pt x="3415936" y="1752627"/>
                      <a:pt x="3420109" y="1752545"/>
                      <a:pt x="3423710" y="1752381"/>
                    </a:cubicBezTo>
                    <a:cubicBezTo>
                      <a:pt x="3433695" y="1755491"/>
                      <a:pt x="3444661" y="1750335"/>
                      <a:pt x="3454399" y="1755327"/>
                    </a:cubicBezTo>
                    <a:cubicBezTo>
                      <a:pt x="3498183" y="1753936"/>
                      <a:pt x="3541147" y="1764575"/>
                      <a:pt x="3584849" y="1763838"/>
                    </a:cubicBezTo>
                    <a:cubicBezTo>
                      <a:pt x="3589023" y="1761383"/>
                      <a:pt x="3593196" y="1759992"/>
                      <a:pt x="3597288" y="1763920"/>
                    </a:cubicBezTo>
                    <a:cubicBezTo>
                      <a:pt x="3607682" y="1772022"/>
                      <a:pt x="3619793" y="1766375"/>
                      <a:pt x="3631005" y="1768094"/>
                    </a:cubicBezTo>
                    <a:cubicBezTo>
                      <a:pt x="3642463" y="1771858"/>
                      <a:pt x="3654493" y="1771040"/>
                      <a:pt x="3666114" y="1772922"/>
                    </a:cubicBezTo>
                    <a:cubicBezTo>
                      <a:pt x="3759490" y="1787980"/>
                      <a:pt x="3853031" y="1801893"/>
                      <a:pt x="3945917" y="1819652"/>
                    </a:cubicBezTo>
                    <a:cubicBezTo>
                      <a:pt x="4079803" y="1845266"/>
                      <a:pt x="4213117" y="1873337"/>
                      <a:pt x="4348477" y="1891096"/>
                    </a:cubicBezTo>
                    <a:cubicBezTo>
                      <a:pt x="4430150" y="1901735"/>
                      <a:pt x="4511907" y="1908445"/>
                      <a:pt x="4593990" y="1910737"/>
                    </a:cubicBezTo>
                    <a:cubicBezTo>
                      <a:pt x="4649803" y="1912292"/>
                      <a:pt x="4705289" y="1906072"/>
                      <a:pt x="4760611" y="1898625"/>
                    </a:cubicBezTo>
                    <a:cubicBezTo>
                      <a:pt x="4832056" y="1888968"/>
                      <a:pt x="4901863" y="1873419"/>
                      <a:pt x="4968152" y="1844284"/>
                    </a:cubicBezTo>
                    <a:cubicBezTo>
                      <a:pt x="4988939" y="1836674"/>
                      <a:pt x="5009480" y="1828736"/>
                      <a:pt x="5028057" y="1816378"/>
                    </a:cubicBezTo>
                    <a:cubicBezTo>
                      <a:pt x="5046961" y="1803857"/>
                      <a:pt x="5066357" y="1792154"/>
                      <a:pt x="5085589" y="1780124"/>
                    </a:cubicBezTo>
                    <a:cubicBezTo>
                      <a:pt x="5092791" y="1772513"/>
                      <a:pt x="5099583" y="1764575"/>
                      <a:pt x="5107194" y="1757373"/>
                    </a:cubicBezTo>
                    <a:cubicBezTo>
                      <a:pt x="5180275" y="1688302"/>
                      <a:pt x="5214401" y="1601308"/>
                      <a:pt x="5224467" y="1503185"/>
                    </a:cubicBezTo>
                    <a:cubicBezTo>
                      <a:pt x="5224386" y="1493446"/>
                      <a:pt x="5224958" y="1483626"/>
                      <a:pt x="5224140" y="1473887"/>
                    </a:cubicBezTo>
                    <a:cubicBezTo>
                      <a:pt x="5219230" y="1418319"/>
                      <a:pt x="5214810" y="1362834"/>
                      <a:pt x="5138128" y="1310621"/>
                    </a:cubicBezTo>
                    <a:cubicBezTo>
                      <a:pt x="5094673" y="1280996"/>
                      <a:pt x="5044588" y="1266101"/>
                      <a:pt x="4994503" y="1252680"/>
                    </a:cubicBezTo>
                    <a:cubicBezTo>
                      <a:pt x="4835575" y="1210124"/>
                      <a:pt x="4672554" y="1192938"/>
                      <a:pt x="4509370" y="1178044"/>
                    </a:cubicBezTo>
                    <a:cubicBezTo>
                      <a:pt x="4412474" y="1169205"/>
                      <a:pt x="4315578" y="1160858"/>
                      <a:pt x="4219418" y="1145800"/>
                    </a:cubicBezTo>
                    <a:cubicBezTo>
                      <a:pt x="4058525" y="1120676"/>
                      <a:pt x="3901479" y="1079430"/>
                      <a:pt x="3745578" y="1033109"/>
                    </a:cubicBezTo>
                    <a:cubicBezTo>
                      <a:pt x="3714234" y="1023780"/>
                      <a:pt x="3476905" y="941205"/>
                      <a:pt x="3470276" y="938669"/>
                    </a:cubicBezTo>
                    <a:cubicBezTo>
                      <a:pt x="3427475" y="922301"/>
                      <a:pt x="3317567" y="878763"/>
                      <a:pt x="3312575" y="876553"/>
                    </a:cubicBezTo>
                    <a:cubicBezTo>
                      <a:pt x="3279594" y="861905"/>
                      <a:pt x="3175660" y="820004"/>
                      <a:pt x="3169768" y="817549"/>
                    </a:cubicBezTo>
                    <a:cubicBezTo>
                      <a:pt x="3095950" y="787269"/>
                      <a:pt x="2709022" y="619010"/>
                      <a:pt x="2636841" y="587748"/>
                    </a:cubicBezTo>
                    <a:cubicBezTo>
                      <a:pt x="2581355" y="563688"/>
                      <a:pt x="2526033" y="539219"/>
                      <a:pt x="2470710" y="514995"/>
                    </a:cubicBezTo>
                    <a:cubicBezTo>
                      <a:pt x="2467355" y="514094"/>
                      <a:pt x="2463918" y="513522"/>
                      <a:pt x="2460726" y="512212"/>
                    </a:cubicBezTo>
                    <a:cubicBezTo>
                      <a:pt x="2323812" y="457381"/>
                      <a:pt x="2184769" y="409015"/>
                      <a:pt x="2041308" y="373906"/>
                    </a:cubicBezTo>
                    <a:cubicBezTo>
                      <a:pt x="1956606" y="353201"/>
                      <a:pt x="1871331" y="336261"/>
                      <a:pt x="1784747" y="325459"/>
                    </a:cubicBezTo>
                    <a:cubicBezTo>
                      <a:pt x="1734171" y="319157"/>
                      <a:pt x="1683431" y="316211"/>
                      <a:pt x="1632692" y="312119"/>
                    </a:cubicBezTo>
                    <a:cubicBezTo>
                      <a:pt x="1540134" y="304672"/>
                      <a:pt x="1448557" y="312119"/>
                      <a:pt x="1357145" y="323985"/>
                    </a:cubicBezTo>
                    <a:cubicBezTo>
                      <a:pt x="1297567" y="331760"/>
                      <a:pt x="1240035" y="349192"/>
                      <a:pt x="1181930" y="363922"/>
                    </a:cubicBezTo>
                    <a:cubicBezTo>
                      <a:pt x="1028730" y="402877"/>
                      <a:pt x="885677" y="464501"/>
                      <a:pt x="754901" y="553622"/>
                    </a:cubicBezTo>
                    <a:cubicBezTo>
                      <a:pt x="612912" y="650354"/>
                      <a:pt x="489256" y="767055"/>
                      <a:pt x="380657" y="900041"/>
                    </a:cubicBezTo>
                    <a:cubicBezTo>
                      <a:pt x="250535" y="1059461"/>
                      <a:pt x="160432" y="1239422"/>
                      <a:pt x="104209" y="1436815"/>
                    </a:cubicBezTo>
                    <a:cubicBezTo>
                      <a:pt x="53797" y="1613912"/>
                      <a:pt x="30064" y="1795591"/>
                      <a:pt x="15906" y="1978580"/>
                    </a:cubicBezTo>
                    <a:cubicBezTo>
                      <a:pt x="10178" y="2052316"/>
                      <a:pt x="4695" y="2126297"/>
                      <a:pt x="6495" y="2200524"/>
                    </a:cubicBezTo>
                    <a:cubicBezTo>
                      <a:pt x="6659" y="2206662"/>
                      <a:pt x="7804" y="2213291"/>
                      <a:pt x="2812" y="2218529"/>
                    </a:cubicBezTo>
                    <a:cubicBezTo>
                      <a:pt x="2649" y="2232441"/>
                      <a:pt x="2485" y="2246271"/>
                      <a:pt x="2321" y="2260184"/>
                    </a:cubicBezTo>
                    <a:cubicBezTo>
                      <a:pt x="-1607" y="2291282"/>
                      <a:pt x="603" y="2322544"/>
                      <a:pt x="766" y="2353724"/>
                    </a:cubicBezTo>
                    <a:cubicBezTo>
                      <a:pt x="930" y="2399554"/>
                      <a:pt x="-1607" y="2445383"/>
                      <a:pt x="2239" y="2491130"/>
                    </a:cubicBezTo>
                    <a:cubicBezTo>
                      <a:pt x="2403" y="2506434"/>
                      <a:pt x="2567" y="2521737"/>
                      <a:pt x="2730" y="2537123"/>
                    </a:cubicBezTo>
                    <a:cubicBezTo>
                      <a:pt x="6577" y="2545061"/>
                      <a:pt x="4367" y="2553490"/>
                      <a:pt x="4613" y="2561756"/>
                    </a:cubicBezTo>
                    <a:cubicBezTo>
                      <a:pt x="5840" y="2597110"/>
                      <a:pt x="2567" y="2632463"/>
                      <a:pt x="6413" y="2667735"/>
                    </a:cubicBezTo>
                    <a:cubicBezTo>
                      <a:pt x="6577" y="2676083"/>
                      <a:pt x="6741" y="2684349"/>
                      <a:pt x="6986" y="2692696"/>
                    </a:cubicBezTo>
                    <a:cubicBezTo>
                      <a:pt x="10751" y="2699898"/>
                      <a:pt x="8541" y="2707672"/>
                      <a:pt x="8868" y="2715120"/>
                    </a:cubicBezTo>
                    <a:cubicBezTo>
                      <a:pt x="10014" y="2737134"/>
                      <a:pt x="6986" y="2759312"/>
                      <a:pt x="10587" y="2781245"/>
                    </a:cubicBezTo>
                    <a:cubicBezTo>
                      <a:pt x="10751" y="2788119"/>
                      <a:pt x="10996" y="2795075"/>
                      <a:pt x="11160" y="2801950"/>
                    </a:cubicBezTo>
                    <a:cubicBezTo>
                      <a:pt x="16643" y="2825683"/>
                      <a:pt x="9687" y="2850070"/>
                      <a:pt x="14842" y="2873803"/>
                    </a:cubicBezTo>
                    <a:cubicBezTo>
                      <a:pt x="15006" y="2879286"/>
                      <a:pt x="15170" y="2884769"/>
                      <a:pt x="15333" y="2890252"/>
                    </a:cubicBezTo>
                    <a:cubicBezTo>
                      <a:pt x="20735" y="2909730"/>
                      <a:pt x="13942" y="2929944"/>
                      <a:pt x="19016" y="2949421"/>
                    </a:cubicBezTo>
                    <a:cubicBezTo>
                      <a:pt x="19180" y="2954904"/>
                      <a:pt x="19344" y="2960469"/>
                      <a:pt x="19507" y="2965952"/>
                    </a:cubicBezTo>
                    <a:cubicBezTo>
                      <a:pt x="24827" y="2983957"/>
                      <a:pt x="18361" y="3002779"/>
                      <a:pt x="23108" y="3020865"/>
                    </a:cubicBezTo>
                    <a:cubicBezTo>
                      <a:pt x="23354" y="3027740"/>
                      <a:pt x="23517" y="3034614"/>
                      <a:pt x="23763" y="3041489"/>
                    </a:cubicBezTo>
                    <a:cubicBezTo>
                      <a:pt x="29000" y="3056710"/>
                      <a:pt x="22535" y="3072914"/>
                      <a:pt x="27445" y="3088136"/>
                    </a:cubicBezTo>
                    <a:cubicBezTo>
                      <a:pt x="27609" y="3092228"/>
                      <a:pt x="27773" y="3096320"/>
                      <a:pt x="27936" y="3100493"/>
                    </a:cubicBezTo>
                    <a:cubicBezTo>
                      <a:pt x="33338" y="3117107"/>
                      <a:pt x="26709" y="3134538"/>
                      <a:pt x="31537" y="3151151"/>
                    </a:cubicBezTo>
                    <a:cubicBezTo>
                      <a:pt x="31701" y="3155243"/>
                      <a:pt x="31947" y="3159417"/>
                      <a:pt x="32110" y="3163508"/>
                    </a:cubicBezTo>
                    <a:cubicBezTo>
                      <a:pt x="37511" y="3178730"/>
                      <a:pt x="30801" y="3194852"/>
                      <a:pt x="35957" y="3210074"/>
                    </a:cubicBezTo>
                    <a:cubicBezTo>
                      <a:pt x="36120" y="3214166"/>
                      <a:pt x="36202" y="3218258"/>
                      <a:pt x="36366" y="3222268"/>
                    </a:cubicBezTo>
                    <a:cubicBezTo>
                      <a:pt x="41603" y="3236017"/>
                      <a:pt x="35220" y="3250829"/>
                      <a:pt x="39967" y="3264660"/>
                    </a:cubicBezTo>
                    <a:cubicBezTo>
                      <a:pt x="40130" y="3268752"/>
                      <a:pt x="40376" y="3272844"/>
                      <a:pt x="40539" y="3276935"/>
                    </a:cubicBezTo>
                    <a:cubicBezTo>
                      <a:pt x="45532" y="3287902"/>
                      <a:pt x="39721" y="3299932"/>
                      <a:pt x="43977" y="3310898"/>
                    </a:cubicBezTo>
                    <a:cubicBezTo>
                      <a:pt x="44222" y="3315072"/>
                      <a:pt x="44386" y="3319246"/>
                      <a:pt x="44631" y="3323420"/>
                    </a:cubicBezTo>
                    <a:cubicBezTo>
                      <a:pt x="49869" y="3334222"/>
                      <a:pt x="43813" y="3346252"/>
                      <a:pt x="48232" y="3357137"/>
                    </a:cubicBezTo>
                    <a:cubicBezTo>
                      <a:pt x="48478" y="3361229"/>
                      <a:pt x="48723" y="3365402"/>
                      <a:pt x="48887" y="3369494"/>
                    </a:cubicBezTo>
                    <a:cubicBezTo>
                      <a:pt x="52651" y="3375632"/>
                      <a:pt x="50033" y="3382424"/>
                      <a:pt x="50933" y="3388808"/>
                    </a:cubicBezTo>
                    <a:cubicBezTo>
                      <a:pt x="54206" y="3394946"/>
                      <a:pt x="60262" y="3400593"/>
                      <a:pt x="53634" y="3408121"/>
                    </a:cubicBezTo>
                    <a:cubicBezTo>
                      <a:pt x="55598" y="3415732"/>
                      <a:pt x="54043" y="3426208"/>
                      <a:pt x="64272" y="3428090"/>
                    </a:cubicBezTo>
                    <a:cubicBezTo>
                      <a:pt x="75402" y="3430136"/>
                      <a:pt x="79331" y="3420233"/>
                      <a:pt x="83913" y="3412377"/>
                    </a:cubicBezTo>
                    <a:cubicBezTo>
                      <a:pt x="116158" y="3356155"/>
                      <a:pt x="148402" y="3299932"/>
                      <a:pt x="180809" y="3243791"/>
                    </a:cubicBezTo>
                    <a:cubicBezTo>
                      <a:pt x="231876" y="3155570"/>
                      <a:pt x="290881" y="3072832"/>
                      <a:pt x="357742" y="2995987"/>
                    </a:cubicBezTo>
                    <a:cubicBezTo>
                      <a:pt x="402180" y="2944920"/>
                      <a:pt x="449646" y="2896636"/>
                      <a:pt x="500631" y="2851707"/>
                    </a:cubicBezTo>
                    <a:cubicBezTo>
                      <a:pt x="546624" y="2811197"/>
                      <a:pt x="593271" y="2771506"/>
                      <a:pt x="642129" y="2734515"/>
                    </a:cubicBezTo>
                    <a:cubicBezTo>
                      <a:pt x="726503" y="2670600"/>
                      <a:pt x="814888" y="2612905"/>
                      <a:pt x="907528" y="2561428"/>
                    </a:cubicBezTo>
                    <a:cubicBezTo>
                      <a:pt x="1007206" y="2506106"/>
                      <a:pt x="1111140" y="2461014"/>
                      <a:pt x="1219166" y="2425496"/>
                    </a:cubicBezTo>
                    <a:cubicBezTo>
                      <a:pt x="1310252" y="2395544"/>
                      <a:pt x="1403547" y="2374102"/>
                      <a:pt x="1498560" y="2360599"/>
                    </a:cubicBezTo>
                    <a:cubicBezTo>
                      <a:pt x="1505189" y="2356098"/>
                      <a:pt x="1513536" y="2361335"/>
                      <a:pt x="1520165" y="2356752"/>
                    </a:cubicBezTo>
                    <a:lnTo>
                      <a:pt x="1522129" y="2356425"/>
                    </a:lnTo>
                    <a:lnTo>
                      <a:pt x="1524093" y="2356507"/>
                    </a:lnTo>
                    <a:cubicBezTo>
                      <a:pt x="1532032" y="2351597"/>
                      <a:pt x="1541525" y="2357243"/>
                      <a:pt x="1549545" y="2352824"/>
                    </a:cubicBezTo>
                    <a:cubicBezTo>
                      <a:pt x="1552246" y="2352660"/>
                      <a:pt x="1554946" y="2352497"/>
                      <a:pt x="1557729" y="2352333"/>
                    </a:cubicBezTo>
                    <a:cubicBezTo>
                      <a:pt x="1567140" y="2347095"/>
                      <a:pt x="1578106" y="2353561"/>
                      <a:pt x="1587518" y="2348405"/>
                    </a:cubicBezTo>
                    <a:cubicBezTo>
                      <a:pt x="1590218" y="2348323"/>
                      <a:pt x="1592837" y="2348159"/>
                      <a:pt x="1595538" y="2348077"/>
                    </a:cubicBezTo>
                    <a:cubicBezTo>
                      <a:pt x="1606422" y="2343004"/>
                      <a:pt x="1618534" y="2349141"/>
                      <a:pt x="1629500" y="2344395"/>
                    </a:cubicBezTo>
                    <a:cubicBezTo>
                      <a:pt x="1633592" y="2344231"/>
                      <a:pt x="1637684" y="2343986"/>
                      <a:pt x="1641776" y="2343822"/>
                    </a:cubicBezTo>
                    <a:cubicBezTo>
                      <a:pt x="1656998" y="2338584"/>
                      <a:pt x="1673202" y="2345131"/>
                      <a:pt x="1688424" y="2340057"/>
                    </a:cubicBezTo>
                    <a:cubicBezTo>
                      <a:pt x="1695298" y="2339894"/>
                      <a:pt x="1702172" y="2339730"/>
                      <a:pt x="1709047" y="2339566"/>
                    </a:cubicBezTo>
                    <a:cubicBezTo>
                      <a:pt x="1767642" y="2335147"/>
                      <a:pt x="1826320" y="2338503"/>
                      <a:pt x="1884998" y="2337848"/>
                    </a:cubicBezTo>
                    <a:cubicBezTo>
                      <a:pt x="1902347" y="2337684"/>
                      <a:pt x="1919861" y="2335229"/>
                      <a:pt x="1937047" y="2339566"/>
                    </a:cubicBezTo>
                    <a:cubicBezTo>
                      <a:pt x="1943921" y="2339730"/>
                      <a:pt x="1950877" y="2339894"/>
                      <a:pt x="1957752" y="2340139"/>
                    </a:cubicBezTo>
                    <a:cubicBezTo>
                      <a:pt x="1975838" y="2345131"/>
                      <a:pt x="1994660" y="2338421"/>
                      <a:pt x="2012665" y="2343822"/>
                    </a:cubicBezTo>
                    <a:cubicBezTo>
                      <a:pt x="2016756" y="2343986"/>
                      <a:pt x="2020930" y="2344149"/>
                      <a:pt x="2025022" y="2344313"/>
                    </a:cubicBezTo>
                    <a:cubicBezTo>
                      <a:pt x="2037380" y="2349059"/>
                      <a:pt x="2050883" y="2342758"/>
                      <a:pt x="2063240" y="2347914"/>
                    </a:cubicBezTo>
                    <a:cubicBezTo>
                      <a:pt x="2067332" y="2348077"/>
                      <a:pt x="2071424" y="2348241"/>
                      <a:pt x="2075516" y="2348487"/>
                    </a:cubicBezTo>
                    <a:cubicBezTo>
                      <a:pt x="2086400" y="2353315"/>
                      <a:pt x="2098512" y="2346932"/>
                      <a:pt x="2109315" y="2352251"/>
                    </a:cubicBezTo>
                    <a:cubicBezTo>
                      <a:pt x="2112016" y="2352415"/>
                      <a:pt x="2114798" y="2352579"/>
                      <a:pt x="2117499" y="2352660"/>
                    </a:cubicBezTo>
                    <a:cubicBezTo>
                      <a:pt x="2126992" y="2357325"/>
                      <a:pt x="2137794" y="2351269"/>
                      <a:pt x="2147206" y="2356425"/>
                    </a:cubicBezTo>
                    <a:cubicBezTo>
                      <a:pt x="2149906" y="2356589"/>
                      <a:pt x="2152689" y="2356752"/>
                      <a:pt x="2155390" y="2356916"/>
                    </a:cubicBezTo>
                    <a:cubicBezTo>
                      <a:pt x="2164801" y="2361499"/>
                      <a:pt x="2175603" y="2355525"/>
                      <a:pt x="2185015" y="2360599"/>
                    </a:cubicBezTo>
                    <a:lnTo>
                      <a:pt x="2186979" y="2360517"/>
                    </a:lnTo>
                    <a:lnTo>
                      <a:pt x="2188943" y="2360844"/>
                    </a:lnTo>
                    <a:cubicBezTo>
                      <a:pt x="2198355" y="2366000"/>
                      <a:pt x="2209321" y="2359535"/>
                      <a:pt x="2218650" y="2364855"/>
                    </a:cubicBezTo>
                    <a:cubicBezTo>
                      <a:pt x="2221433" y="2365100"/>
                      <a:pt x="2224133" y="2365264"/>
                      <a:pt x="2226916" y="2365509"/>
                    </a:cubicBezTo>
                    <a:cubicBezTo>
                      <a:pt x="2233545" y="2369356"/>
                      <a:pt x="2241646" y="2364527"/>
                      <a:pt x="2248112" y="2369028"/>
                    </a:cubicBezTo>
                    <a:cubicBezTo>
                      <a:pt x="2250812" y="2369192"/>
                      <a:pt x="2253595" y="2369437"/>
                      <a:pt x="2256296" y="2369601"/>
                    </a:cubicBezTo>
                    <a:cubicBezTo>
                      <a:pt x="2262924" y="2373611"/>
                      <a:pt x="2271026" y="2368619"/>
                      <a:pt x="2277491" y="2373202"/>
                    </a:cubicBezTo>
                    <a:cubicBezTo>
                      <a:pt x="2288294" y="2375166"/>
                      <a:pt x="2299342" y="2376639"/>
                      <a:pt x="2309981" y="2379258"/>
                    </a:cubicBezTo>
                    <a:cubicBezTo>
                      <a:pt x="2441085" y="2411747"/>
                      <a:pt x="2570880" y="2449147"/>
                      <a:pt x="2699529" y="2489984"/>
                    </a:cubicBezTo>
                    <a:cubicBezTo>
                      <a:pt x="2835788" y="2533276"/>
                      <a:pt x="2971803" y="2577387"/>
                      <a:pt x="3107408" y="2622479"/>
                    </a:cubicBezTo>
                    <a:cubicBezTo>
                      <a:pt x="3321250" y="2693678"/>
                      <a:pt x="3534764" y="2765695"/>
                      <a:pt x="3753353" y="2821100"/>
                    </a:cubicBezTo>
                    <a:cubicBezTo>
                      <a:pt x="3814322" y="2836567"/>
                      <a:pt x="3875455" y="2851461"/>
                      <a:pt x="3937733" y="2860873"/>
                    </a:cubicBezTo>
                    <a:cubicBezTo>
                      <a:pt x="3944198" y="2865865"/>
                      <a:pt x="3952709" y="2860136"/>
                      <a:pt x="3959174" y="2864965"/>
                    </a:cubicBezTo>
                    <a:cubicBezTo>
                      <a:pt x="3976770" y="2871266"/>
                      <a:pt x="3995183" y="2872494"/>
                      <a:pt x="4013597" y="2873885"/>
                    </a:cubicBezTo>
                    <a:cubicBezTo>
                      <a:pt x="4020144" y="2878140"/>
                      <a:pt x="4028327" y="2872903"/>
                      <a:pt x="4034874" y="2877567"/>
                    </a:cubicBezTo>
                    <a:cubicBezTo>
                      <a:pt x="4037657" y="2877731"/>
                      <a:pt x="4040357" y="2877977"/>
                      <a:pt x="4043140" y="2878140"/>
                    </a:cubicBezTo>
                    <a:cubicBezTo>
                      <a:pt x="4049687" y="2882150"/>
                      <a:pt x="4057871" y="2877158"/>
                      <a:pt x="4064336" y="2881741"/>
                    </a:cubicBezTo>
                    <a:cubicBezTo>
                      <a:pt x="4067118" y="2881905"/>
                      <a:pt x="4069819" y="2882150"/>
                      <a:pt x="4072602" y="2882314"/>
                    </a:cubicBezTo>
                    <a:cubicBezTo>
                      <a:pt x="4080622" y="2886570"/>
                      <a:pt x="4090033" y="2881005"/>
                      <a:pt x="4097971" y="2885915"/>
                    </a:cubicBezTo>
                    <a:cubicBezTo>
                      <a:pt x="4100754" y="2886079"/>
                      <a:pt x="4103454" y="2886242"/>
                      <a:pt x="4106237" y="2886406"/>
                    </a:cubicBezTo>
                    <a:cubicBezTo>
                      <a:pt x="4115730" y="2890907"/>
                      <a:pt x="4126451" y="2885015"/>
                      <a:pt x="4135944" y="2890007"/>
                    </a:cubicBezTo>
                    <a:cubicBezTo>
                      <a:pt x="4138645" y="2890089"/>
                      <a:pt x="4141345" y="2890252"/>
                      <a:pt x="4144046" y="2890334"/>
                    </a:cubicBezTo>
                    <a:cubicBezTo>
                      <a:pt x="4156403" y="2895326"/>
                      <a:pt x="4169906" y="2888943"/>
                      <a:pt x="4182182" y="2894181"/>
                    </a:cubicBezTo>
                    <a:cubicBezTo>
                      <a:pt x="4186356" y="2894344"/>
                      <a:pt x="4190448" y="2894590"/>
                      <a:pt x="4194622" y="2894754"/>
                    </a:cubicBezTo>
                    <a:cubicBezTo>
                      <a:pt x="4212708" y="2899500"/>
                      <a:pt x="4231531" y="2893035"/>
                      <a:pt x="4249535" y="2898355"/>
                    </a:cubicBezTo>
                    <a:cubicBezTo>
                      <a:pt x="4256409" y="2898518"/>
                      <a:pt x="4263365" y="2898600"/>
                      <a:pt x="4270240" y="2898764"/>
                    </a:cubicBezTo>
                    <a:cubicBezTo>
                      <a:pt x="4302402" y="2901874"/>
                      <a:pt x="4334564" y="2901628"/>
                      <a:pt x="4366726" y="2898927"/>
                    </a:cubicBezTo>
                    <a:cubicBezTo>
                      <a:pt x="4373683" y="2898764"/>
                      <a:pt x="4380557" y="2898600"/>
                      <a:pt x="4387513" y="2898355"/>
                    </a:cubicBezTo>
                    <a:cubicBezTo>
                      <a:pt x="4402735" y="2893035"/>
                      <a:pt x="4418857" y="2899582"/>
                      <a:pt x="4434079" y="2894590"/>
                    </a:cubicBezTo>
                    <a:cubicBezTo>
                      <a:pt x="4438171" y="2894426"/>
                      <a:pt x="4442181" y="2894263"/>
                      <a:pt x="4446273" y="2894099"/>
                    </a:cubicBezTo>
                    <a:cubicBezTo>
                      <a:pt x="4454293" y="2889352"/>
                      <a:pt x="4463867" y="2894999"/>
                      <a:pt x="4471970" y="2890334"/>
                    </a:cubicBezTo>
                    <a:cubicBezTo>
                      <a:pt x="4474670" y="2890171"/>
                      <a:pt x="4477289" y="2890089"/>
                      <a:pt x="4479990" y="2889925"/>
                    </a:cubicBezTo>
                    <a:cubicBezTo>
                      <a:pt x="4486537" y="2885342"/>
                      <a:pt x="4494884" y="2890662"/>
                      <a:pt x="4501431" y="2886079"/>
                    </a:cubicBezTo>
                    <a:lnTo>
                      <a:pt x="4503395" y="2885751"/>
                    </a:lnTo>
                    <a:lnTo>
                      <a:pt x="4505441" y="2885833"/>
                    </a:lnTo>
                    <a:cubicBezTo>
                      <a:pt x="4511907" y="2881005"/>
                      <a:pt x="4520254" y="2886570"/>
                      <a:pt x="4526719" y="2881905"/>
                    </a:cubicBezTo>
                    <a:cubicBezTo>
                      <a:pt x="4550452" y="2876995"/>
                      <a:pt x="4574021" y="2871757"/>
                      <a:pt x="4597509" y="2865701"/>
                    </a:cubicBezTo>
                    <a:cubicBezTo>
                      <a:pt x="4736715" y="2829775"/>
                      <a:pt x="4863399" y="2765859"/>
                      <a:pt x="4985911" y="2692860"/>
                    </a:cubicBezTo>
                    <a:cubicBezTo>
                      <a:pt x="5072576" y="2641220"/>
                      <a:pt x="5156706" y="2585407"/>
                      <a:pt x="5238216" y="2525829"/>
                    </a:cubicBezTo>
                    <a:cubicBezTo>
                      <a:pt x="5311788" y="2471980"/>
                      <a:pt x="5386424" y="2419440"/>
                      <a:pt x="5458196" y="2363218"/>
                    </a:cubicBezTo>
                    <a:cubicBezTo>
                      <a:pt x="5544289" y="2295865"/>
                      <a:pt x="5629891" y="2227940"/>
                      <a:pt x="5712956" y="2156823"/>
                    </a:cubicBezTo>
                    <a:cubicBezTo>
                      <a:pt x="5775972" y="2102892"/>
                      <a:pt x="5839560" y="2049534"/>
                      <a:pt x="5900038" y="1992820"/>
                    </a:cubicBezTo>
                    <a:cubicBezTo>
                      <a:pt x="5945785" y="1949855"/>
                      <a:pt x="5992105" y="1907381"/>
                      <a:pt x="6034497" y="1860652"/>
                    </a:cubicBezTo>
                    <a:cubicBezTo>
                      <a:pt x="6085155" y="1804757"/>
                      <a:pt x="6133848" y="1747552"/>
                      <a:pt x="6175830" y="1684947"/>
                    </a:cubicBezTo>
                    <a:cubicBezTo>
                      <a:pt x="6266916" y="1548769"/>
                      <a:pt x="6337379" y="1401215"/>
                      <a:pt x="6409232" y="1254644"/>
                    </a:cubicBezTo>
                    <a:cubicBezTo>
                      <a:pt x="6495243" y="1079266"/>
                      <a:pt x="6578636" y="902660"/>
                      <a:pt x="6656873" y="723599"/>
                    </a:cubicBezTo>
                    <a:cubicBezTo>
                      <a:pt x="6702375" y="619501"/>
                      <a:pt x="6746239" y="514749"/>
                      <a:pt x="6785112" y="407951"/>
                    </a:cubicBezTo>
                    <a:cubicBezTo>
                      <a:pt x="6809909" y="339862"/>
                      <a:pt x="6829387" y="270382"/>
                      <a:pt x="6843708" y="199347"/>
                    </a:cubicBezTo>
                    <a:cubicBezTo>
                      <a:pt x="6847636" y="192636"/>
                      <a:pt x="6842808" y="184534"/>
                      <a:pt x="6847227" y="177905"/>
                    </a:cubicBezTo>
                    <a:cubicBezTo>
                      <a:pt x="6847391" y="173813"/>
                      <a:pt x="6847555" y="169803"/>
                      <a:pt x="6847718" y="165711"/>
                    </a:cubicBezTo>
                    <a:cubicBezTo>
                      <a:pt x="6850337" y="152290"/>
                      <a:pt x="6850091" y="138377"/>
                      <a:pt x="6847555" y="124465"/>
                    </a:cubicBezTo>
                    <a:close/>
                    <a:moveTo>
                      <a:pt x="3343755" y="1752217"/>
                    </a:moveTo>
                    <a:cubicBezTo>
                      <a:pt x="3342773" y="1752136"/>
                      <a:pt x="3341709" y="1752054"/>
                      <a:pt x="3340727" y="1752054"/>
                    </a:cubicBezTo>
                    <a:cubicBezTo>
                      <a:pt x="3340809" y="1751890"/>
                      <a:pt x="3340891" y="1751644"/>
                      <a:pt x="3340891" y="1751317"/>
                    </a:cubicBezTo>
                    <a:cubicBezTo>
                      <a:pt x="3341873" y="1751644"/>
                      <a:pt x="3342773" y="1751890"/>
                      <a:pt x="3343755" y="1752217"/>
                    </a:cubicBezTo>
                    <a:close/>
                    <a:moveTo>
                      <a:pt x="3022378" y="778676"/>
                    </a:moveTo>
                    <a:cubicBezTo>
                      <a:pt x="3022460" y="777857"/>
                      <a:pt x="3022460" y="777203"/>
                      <a:pt x="3022460" y="776548"/>
                    </a:cubicBezTo>
                    <a:cubicBezTo>
                      <a:pt x="3023524" y="776957"/>
                      <a:pt x="3024588" y="777203"/>
                      <a:pt x="3025734" y="777612"/>
                    </a:cubicBezTo>
                    <a:cubicBezTo>
                      <a:pt x="3024424" y="777857"/>
                      <a:pt x="3023442" y="778267"/>
                      <a:pt x="3022378" y="778676"/>
                    </a:cubicBezTo>
                    <a:close/>
                  </a:path>
                </a:pathLst>
              </a:custGeom>
              <a:solidFill>
                <a:srgbClr val="F9C9A9"/>
              </a:solidFill>
              <a:ln w="81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11">
                <a:extLst>
                  <a:ext uri="{FF2B5EF4-FFF2-40B4-BE49-F238E27FC236}">
                    <a16:creationId xmlns:a16="http://schemas.microsoft.com/office/drawing/2014/main" id="{EE2F4458-1E98-4A7D-9C66-8A00C9E340C9}"/>
                  </a:ext>
                </a:extLst>
              </p:cNvPr>
              <p:cNvSpPr/>
              <p:nvPr/>
            </p:nvSpPr>
            <p:spPr>
              <a:xfrm>
                <a:off x="5319170" y="4709834"/>
                <a:ext cx="855087" cy="113341"/>
              </a:xfrm>
              <a:custGeom>
                <a:avLst/>
                <a:gdLst>
                  <a:gd name="connsiteX0" fmla="*/ 12930 w 1745843"/>
                  <a:gd name="connsiteY0" fmla="*/ 20 h 231410"/>
                  <a:gd name="connsiteX1" fmla="*/ 304518 w 1745843"/>
                  <a:gd name="connsiteY1" fmla="*/ 11641 h 231410"/>
                  <a:gd name="connsiteX2" fmla="*/ 959956 w 1745843"/>
                  <a:gd name="connsiteY2" fmla="*/ 125478 h 231410"/>
                  <a:gd name="connsiteX3" fmla="*/ 1207516 w 1745843"/>
                  <a:gd name="connsiteY3" fmla="*/ 154612 h 231410"/>
                  <a:gd name="connsiteX4" fmla="*/ 1581923 w 1745843"/>
                  <a:gd name="connsiteY4" fmla="*/ 115739 h 231410"/>
                  <a:gd name="connsiteX5" fmla="*/ 1729804 w 1745843"/>
                  <a:gd name="connsiteY5" fmla="*/ 47323 h 231410"/>
                  <a:gd name="connsiteX6" fmla="*/ 1745844 w 1745843"/>
                  <a:gd name="connsiteY6" fmla="*/ 49860 h 231410"/>
                  <a:gd name="connsiteX7" fmla="*/ 1647066 w 1745843"/>
                  <a:gd name="connsiteY7" fmla="*/ 132843 h 231410"/>
                  <a:gd name="connsiteX8" fmla="*/ 1440262 w 1745843"/>
                  <a:gd name="connsiteY8" fmla="*/ 211325 h 231410"/>
                  <a:gd name="connsiteX9" fmla="*/ 1272822 w 1745843"/>
                  <a:gd name="connsiteY9" fmla="*/ 231294 h 231410"/>
                  <a:gd name="connsiteX10" fmla="*/ 1092697 w 1745843"/>
                  <a:gd name="connsiteY10" fmla="*/ 226956 h 231410"/>
                  <a:gd name="connsiteX11" fmla="*/ 802419 w 1745843"/>
                  <a:gd name="connsiteY11" fmla="*/ 182764 h 231410"/>
                  <a:gd name="connsiteX12" fmla="*/ 338563 w 1745843"/>
                  <a:gd name="connsiteY12" fmla="*/ 66063 h 231410"/>
                  <a:gd name="connsiteX13" fmla="*/ 0 w 1745843"/>
                  <a:gd name="connsiteY13" fmla="*/ 3785 h 231410"/>
                  <a:gd name="connsiteX14" fmla="*/ 12930 w 1745843"/>
                  <a:gd name="connsiteY14" fmla="*/ 20 h 231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45843" h="231410">
                    <a:moveTo>
                      <a:pt x="12930" y="20"/>
                    </a:moveTo>
                    <a:cubicBezTo>
                      <a:pt x="29707" y="20"/>
                      <a:pt x="292733" y="10086"/>
                      <a:pt x="304518" y="11641"/>
                    </a:cubicBezTo>
                    <a:cubicBezTo>
                      <a:pt x="525152" y="37502"/>
                      <a:pt x="740713" y="92252"/>
                      <a:pt x="959956" y="125478"/>
                    </a:cubicBezTo>
                    <a:cubicBezTo>
                      <a:pt x="1041548" y="137835"/>
                      <a:pt x="1124941" y="149865"/>
                      <a:pt x="1207516" y="154612"/>
                    </a:cubicBezTo>
                    <a:cubicBezTo>
                      <a:pt x="1333954" y="161814"/>
                      <a:pt x="1460394" y="150111"/>
                      <a:pt x="1581923" y="115739"/>
                    </a:cubicBezTo>
                    <a:cubicBezTo>
                      <a:pt x="1597636" y="111320"/>
                      <a:pt x="1683893" y="75720"/>
                      <a:pt x="1729804" y="47323"/>
                    </a:cubicBezTo>
                    <a:cubicBezTo>
                      <a:pt x="1737415" y="50678"/>
                      <a:pt x="1743225" y="49778"/>
                      <a:pt x="1745844" y="49860"/>
                    </a:cubicBezTo>
                    <a:cubicBezTo>
                      <a:pt x="1726039" y="82431"/>
                      <a:pt x="1679637" y="115002"/>
                      <a:pt x="1647066" y="132843"/>
                    </a:cubicBezTo>
                    <a:cubicBezTo>
                      <a:pt x="1581841" y="168606"/>
                      <a:pt x="1513179" y="195858"/>
                      <a:pt x="1440262" y="211325"/>
                    </a:cubicBezTo>
                    <a:cubicBezTo>
                      <a:pt x="1385103" y="223028"/>
                      <a:pt x="1329453" y="231539"/>
                      <a:pt x="1272822" y="231294"/>
                    </a:cubicBezTo>
                    <a:cubicBezTo>
                      <a:pt x="1212753" y="231048"/>
                      <a:pt x="1152602" y="233013"/>
                      <a:pt x="1092697" y="226956"/>
                    </a:cubicBezTo>
                    <a:cubicBezTo>
                      <a:pt x="995229" y="217054"/>
                      <a:pt x="898332" y="203305"/>
                      <a:pt x="802419" y="182764"/>
                    </a:cubicBezTo>
                    <a:cubicBezTo>
                      <a:pt x="646436" y="149374"/>
                      <a:pt x="493972" y="101745"/>
                      <a:pt x="338563" y="66063"/>
                    </a:cubicBezTo>
                    <a:cubicBezTo>
                      <a:pt x="237657" y="42903"/>
                      <a:pt x="11703" y="3785"/>
                      <a:pt x="0" y="3785"/>
                    </a:cubicBezTo>
                    <a:cubicBezTo>
                      <a:pt x="3437" y="-2517"/>
                      <a:pt x="8838" y="1248"/>
                      <a:pt x="12930" y="20"/>
                    </a:cubicBezTo>
                    <a:close/>
                  </a:path>
                </a:pathLst>
              </a:custGeom>
              <a:solidFill>
                <a:srgbClr val="DAB299"/>
              </a:solidFill>
              <a:ln w="81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14">
                <a:extLst>
                  <a:ext uri="{FF2B5EF4-FFF2-40B4-BE49-F238E27FC236}">
                    <a16:creationId xmlns:a16="http://schemas.microsoft.com/office/drawing/2014/main" id="{9744AD35-8A9F-4B5C-9227-3113EA918FFF}"/>
                  </a:ext>
                </a:extLst>
              </p:cNvPr>
              <p:cNvSpPr/>
              <p:nvPr/>
            </p:nvSpPr>
            <p:spPr>
              <a:xfrm>
                <a:off x="5900593" y="4468097"/>
                <a:ext cx="314799" cy="266564"/>
              </a:xfrm>
              <a:custGeom>
                <a:avLst/>
                <a:gdLst>
                  <a:gd name="connsiteX0" fmla="*/ 642220 w 642730"/>
                  <a:gd name="connsiteY0" fmla="*/ 230627 h 544248"/>
                  <a:gd name="connsiteX1" fmla="*/ 573313 w 642730"/>
                  <a:gd name="connsiteY1" fmla="*/ 400686 h 544248"/>
                  <a:gd name="connsiteX2" fmla="*/ 303658 w 642730"/>
                  <a:gd name="connsiteY2" fmla="*/ 536864 h 544248"/>
                  <a:gd name="connsiteX3" fmla="*/ 132617 w 642730"/>
                  <a:gd name="connsiteY3" fmla="*/ 528762 h 544248"/>
                  <a:gd name="connsiteX4" fmla="*/ 41204 w 642730"/>
                  <a:gd name="connsiteY4" fmla="*/ 439886 h 544248"/>
                  <a:gd name="connsiteX5" fmla="*/ 1513 w 642730"/>
                  <a:gd name="connsiteY5" fmla="*/ 258861 h 544248"/>
                  <a:gd name="connsiteX6" fmla="*/ 24755 w 642730"/>
                  <a:gd name="connsiteY6" fmla="*/ 48293 h 544248"/>
                  <a:gd name="connsiteX7" fmla="*/ 87279 w 642730"/>
                  <a:gd name="connsiteY7" fmla="*/ 6392 h 544248"/>
                  <a:gd name="connsiteX8" fmla="*/ 225093 w 642730"/>
                  <a:gd name="connsiteY8" fmla="*/ 8 h 544248"/>
                  <a:gd name="connsiteX9" fmla="*/ 494503 w 642730"/>
                  <a:gd name="connsiteY9" fmla="*/ 50666 h 544248"/>
                  <a:gd name="connsiteX10" fmla="*/ 581333 w 642730"/>
                  <a:gd name="connsiteY10" fmla="*/ 100424 h 544248"/>
                  <a:gd name="connsiteX11" fmla="*/ 642220 w 642730"/>
                  <a:gd name="connsiteY11" fmla="*/ 230627 h 544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2730" h="544248">
                    <a:moveTo>
                      <a:pt x="642220" y="230627"/>
                    </a:moveTo>
                    <a:cubicBezTo>
                      <a:pt x="643939" y="301744"/>
                      <a:pt x="614477" y="354448"/>
                      <a:pt x="573313" y="400686"/>
                    </a:cubicBezTo>
                    <a:cubicBezTo>
                      <a:pt x="501705" y="481214"/>
                      <a:pt x="406773" y="517468"/>
                      <a:pt x="303658" y="536864"/>
                    </a:cubicBezTo>
                    <a:cubicBezTo>
                      <a:pt x="245962" y="547748"/>
                      <a:pt x="188921" y="547830"/>
                      <a:pt x="132617" y="528762"/>
                    </a:cubicBezTo>
                    <a:cubicBezTo>
                      <a:pt x="87934" y="513622"/>
                      <a:pt x="56917" y="483915"/>
                      <a:pt x="41204" y="439886"/>
                    </a:cubicBezTo>
                    <a:cubicBezTo>
                      <a:pt x="20336" y="381291"/>
                      <a:pt x="7078" y="321303"/>
                      <a:pt x="1513" y="258861"/>
                    </a:cubicBezTo>
                    <a:cubicBezTo>
                      <a:pt x="-4871" y="186516"/>
                      <a:pt x="10106" y="117609"/>
                      <a:pt x="24755" y="48293"/>
                    </a:cubicBezTo>
                    <a:cubicBezTo>
                      <a:pt x="31547" y="15885"/>
                      <a:pt x="43823" y="10484"/>
                      <a:pt x="87279" y="6392"/>
                    </a:cubicBezTo>
                    <a:cubicBezTo>
                      <a:pt x="133190" y="2054"/>
                      <a:pt x="179428" y="-155"/>
                      <a:pt x="225093" y="8"/>
                    </a:cubicBezTo>
                    <a:cubicBezTo>
                      <a:pt x="317406" y="254"/>
                      <a:pt x="408165" y="14903"/>
                      <a:pt x="494503" y="50666"/>
                    </a:cubicBezTo>
                    <a:cubicBezTo>
                      <a:pt x="525683" y="63597"/>
                      <a:pt x="556045" y="78163"/>
                      <a:pt x="581333" y="100424"/>
                    </a:cubicBezTo>
                    <a:cubicBezTo>
                      <a:pt x="622006" y="136268"/>
                      <a:pt x="646639" y="180215"/>
                      <a:pt x="642220" y="230627"/>
                    </a:cubicBezTo>
                    <a:close/>
                  </a:path>
                </a:pathLst>
              </a:custGeom>
              <a:solidFill>
                <a:srgbClr val="FEE5D5"/>
              </a:solidFill>
              <a:ln w="81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3" name="그룹 22">
              <a:extLst>
                <a:ext uri="{FF2B5EF4-FFF2-40B4-BE49-F238E27FC236}">
                  <a16:creationId xmlns:a16="http://schemas.microsoft.com/office/drawing/2014/main" id="{0525BCFF-E93B-46A3-93AE-5B7AB2DD4018}"/>
                </a:ext>
              </a:extLst>
            </p:cNvPr>
            <p:cNvGrpSpPr/>
            <p:nvPr/>
          </p:nvGrpSpPr>
          <p:grpSpPr>
            <a:xfrm flipH="1">
              <a:off x="11113124" y="3256112"/>
              <a:ext cx="1078876" cy="1486783"/>
              <a:chOff x="1" y="3256112"/>
              <a:chExt cx="1078876" cy="1486783"/>
            </a:xfrm>
          </p:grpSpPr>
          <p:sp>
            <p:nvSpPr>
              <p:cNvPr id="24" name="Freeform: Shape 274">
                <a:extLst>
                  <a:ext uri="{FF2B5EF4-FFF2-40B4-BE49-F238E27FC236}">
                    <a16:creationId xmlns:a16="http://schemas.microsoft.com/office/drawing/2014/main" id="{38AA3EF9-2D51-4A2A-BB1E-34AD1EB21103}"/>
                  </a:ext>
                </a:extLst>
              </p:cNvPr>
              <p:cNvSpPr/>
              <p:nvPr/>
            </p:nvSpPr>
            <p:spPr>
              <a:xfrm flipH="1">
                <a:off x="333900" y="3256112"/>
                <a:ext cx="744977" cy="940739"/>
              </a:xfrm>
              <a:custGeom>
                <a:avLst/>
                <a:gdLst>
                  <a:gd name="connsiteX0" fmla="*/ 478387 w 869950"/>
                  <a:gd name="connsiteY0" fmla="*/ 54948 h 1098550"/>
                  <a:gd name="connsiteX1" fmla="*/ 575542 w 869950"/>
                  <a:gd name="connsiteY1" fmla="*/ 29548 h 1098550"/>
                  <a:gd name="connsiteX2" fmla="*/ 873357 w 869950"/>
                  <a:gd name="connsiteY2" fmla="*/ 234654 h 1098550"/>
                  <a:gd name="connsiteX3" fmla="*/ 371707 w 869950"/>
                  <a:gd name="connsiteY3" fmla="*/ 1104604 h 1098550"/>
                  <a:gd name="connsiteX4" fmla="*/ 17377 w 869950"/>
                  <a:gd name="connsiteY4" fmla="*/ 916009 h 1098550"/>
                  <a:gd name="connsiteX5" fmla="*/ 7216 w 869950"/>
                  <a:gd name="connsiteY5" fmla="*/ 877273 h 1098550"/>
                  <a:gd name="connsiteX6" fmla="*/ 478387 w 869950"/>
                  <a:gd name="connsiteY6" fmla="*/ 54948 h 1098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69950" h="1098550">
                    <a:moveTo>
                      <a:pt x="478387" y="54948"/>
                    </a:moveTo>
                    <a:cubicBezTo>
                      <a:pt x="512041" y="-12996"/>
                      <a:pt x="512677" y="-13632"/>
                      <a:pt x="575542" y="29548"/>
                    </a:cubicBezTo>
                    <a:cubicBezTo>
                      <a:pt x="675237" y="97493"/>
                      <a:pt x="773662" y="166073"/>
                      <a:pt x="873357" y="234654"/>
                    </a:cubicBezTo>
                    <a:cubicBezTo>
                      <a:pt x="746357" y="454364"/>
                      <a:pt x="411712" y="1034119"/>
                      <a:pt x="371707" y="1104604"/>
                    </a:cubicBezTo>
                    <a:cubicBezTo>
                      <a:pt x="361547" y="1107779"/>
                      <a:pt x="127232" y="975698"/>
                      <a:pt x="17377" y="916009"/>
                    </a:cubicBezTo>
                    <a:cubicBezTo>
                      <a:pt x="-2943" y="905214"/>
                      <a:pt x="-4213" y="896323"/>
                      <a:pt x="7216" y="877273"/>
                    </a:cubicBezTo>
                    <a:cubicBezTo>
                      <a:pt x="38332" y="824569"/>
                      <a:pt x="435841" y="127973"/>
                      <a:pt x="478387" y="54948"/>
                    </a:cubicBez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자유형: 도형 24">
                <a:extLst>
                  <a:ext uri="{FF2B5EF4-FFF2-40B4-BE49-F238E27FC236}">
                    <a16:creationId xmlns:a16="http://schemas.microsoft.com/office/drawing/2014/main" id="{3D10D13C-9710-409D-A8CD-87DDE76B1395}"/>
                  </a:ext>
                </a:extLst>
              </p:cNvPr>
              <p:cNvSpPr/>
              <p:nvPr/>
            </p:nvSpPr>
            <p:spPr>
              <a:xfrm flipH="1">
                <a:off x="1" y="3309833"/>
                <a:ext cx="966159" cy="1433062"/>
              </a:xfrm>
              <a:custGeom>
                <a:avLst/>
                <a:gdLst>
                  <a:gd name="connsiteX0" fmla="*/ 561070 w 966159"/>
                  <a:gd name="connsiteY0" fmla="*/ 608 h 1433062"/>
                  <a:gd name="connsiteX1" fmla="*/ 532638 w 966159"/>
                  <a:gd name="connsiteY1" fmla="*/ 34028 h 1433062"/>
                  <a:gd name="connsiteX2" fmla="*/ 5451 w 966159"/>
                  <a:gd name="connsiteY2" fmla="*/ 945629 h 1433062"/>
                  <a:gd name="connsiteX3" fmla="*/ 15206 w 966159"/>
                  <a:gd name="connsiteY3" fmla="*/ 977109 h 1433062"/>
                  <a:gd name="connsiteX4" fmla="*/ 918402 w 966159"/>
                  <a:gd name="connsiteY4" fmla="*/ 1410242 h 1433062"/>
                  <a:gd name="connsiteX5" fmla="*/ 966159 w 966159"/>
                  <a:gd name="connsiteY5" fmla="*/ 1433062 h 1433062"/>
                  <a:gd name="connsiteX6" fmla="*/ 966159 w 966159"/>
                  <a:gd name="connsiteY6" fmla="*/ 187277 h 1433062"/>
                  <a:gd name="connsiteX7" fmla="*/ 924338 w 966159"/>
                  <a:gd name="connsiteY7" fmla="*/ 167366 h 1433062"/>
                  <a:gd name="connsiteX8" fmla="*/ 603136 w 966159"/>
                  <a:gd name="connsiteY8" fmla="*/ 14075 h 1433062"/>
                  <a:gd name="connsiteX9" fmla="*/ 561070 w 966159"/>
                  <a:gd name="connsiteY9" fmla="*/ 608 h 1433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66159" h="1433062">
                    <a:moveTo>
                      <a:pt x="561070" y="608"/>
                    </a:moveTo>
                    <a:cubicBezTo>
                      <a:pt x="552258" y="3102"/>
                      <a:pt x="545718" y="13410"/>
                      <a:pt x="532638" y="34028"/>
                    </a:cubicBezTo>
                    <a:cubicBezTo>
                      <a:pt x="517563" y="34471"/>
                      <a:pt x="64865" y="844537"/>
                      <a:pt x="5451" y="945629"/>
                    </a:cubicBezTo>
                    <a:cubicBezTo>
                      <a:pt x="-3860" y="961591"/>
                      <a:pt x="-1643" y="969128"/>
                      <a:pt x="15206" y="977109"/>
                    </a:cubicBezTo>
                    <a:cubicBezTo>
                      <a:pt x="74508" y="1005098"/>
                      <a:pt x="559705" y="1238672"/>
                      <a:pt x="918402" y="1410242"/>
                    </a:cubicBezTo>
                    <a:lnTo>
                      <a:pt x="966159" y="1433062"/>
                    </a:lnTo>
                    <a:lnTo>
                      <a:pt x="966159" y="187277"/>
                    </a:lnTo>
                    <a:lnTo>
                      <a:pt x="924338" y="167366"/>
                    </a:lnTo>
                    <a:cubicBezTo>
                      <a:pt x="808043" y="111967"/>
                      <a:pt x="688599" y="54978"/>
                      <a:pt x="603136" y="14075"/>
                    </a:cubicBezTo>
                    <a:cubicBezTo>
                      <a:pt x="580967" y="3434"/>
                      <a:pt x="569882" y="-1887"/>
                      <a:pt x="561070" y="608"/>
                    </a:cubicBezTo>
                    <a:close/>
                  </a:path>
                </a:pathLst>
              </a:custGeom>
              <a:solidFill>
                <a:srgbClr val="000000"/>
              </a:solidFill>
              <a:ln w="6350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3F46E44C-BC45-41CC-8A0E-F2467E87C351}"/>
              </a:ext>
            </a:extLst>
          </p:cNvPr>
          <p:cNvSpPr txBox="1"/>
          <p:nvPr/>
        </p:nvSpPr>
        <p:spPr>
          <a:xfrm>
            <a:off x="3016293" y="2314834"/>
            <a:ext cx="122763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1"/>
                </a:solidFill>
                <a:cs typeface="Arial" pitchFamily="34" charset="0"/>
              </a:rPr>
              <a:t>60%</a:t>
            </a:r>
            <a:endParaRPr lang="ko-KR" altLang="en-US" sz="3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CFB1F47-FFC8-4431-A8F5-8EAEBC51CEF5}"/>
              </a:ext>
            </a:extLst>
          </p:cNvPr>
          <p:cNvSpPr txBox="1"/>
          <p:nvPr/>
        </p:nvSpPr>
        <p:spPr>
          <a:xfrm>
            <a:off x="7948071" y="2314834"/>
            <a:ext cx="122763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4"/>
                </a:solidFill>
                <a:cs typeface="Arial" pitchFamily="34" charset="0"/>
              </a:rPr>
              <a:t>40%</a:t>
            </a:r>
            <a:endParaRPr lang="ko-KR" altLang="en-US" sz="32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E4241811-9736-4A9D-B9CA-14CECDD48AE7}"/>
              </a:ext>
            </a:extLst>
          </p:cNvPr>
          <p:cNvGrpSpPr/>
          <p:nvPr/>
        </p:nvGrpSpPr>
        <p:grpSpPr>
          <a:xfrm>
            <a:off x="6466897" y="3200471"/>
            <a:ext cx="660376" cy="812832"/>
            <a:chOff x="4262002" y="3594570"/>
            <a:chExt cx="943368" cy="812832"/>
          </a:xfrm>
        </p:grpSpPr>
        <p:sp>
          <p:nvSpPr>
            <p:cNvPr id="32" name="화살표: 갈매기형 수장 31">
              <a:extLst>
                <a:ext uri="{FF2B5EF4-FFF2-40B4-BE49-F238E27FC236}">
                  <a16:creationId xmlns:a16="http://schemas.microsoft.com/office/drawing/2014/main" id="{13753D24-3A0C-4371-BA66-A5CB70D7F6AA}"/>
                </a:ext>
              </a:extLst>
            </p:cNvPr>
            <p:cNvSpPr/>
            <p:nvPr/>
          </p:nvSpPr>
          <p:spPr>
            <a:xfrm>
              <a:off x="4262002" y="3630880"/>
              <a:ext cx="740212" cy="740212"/>
            </a:xfrm>
            <a:prstGeom prst="chevr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3" name="화살표: 갈매기형 수장 32">
              <a:extLst>
                <a:ext uri="{FF2B5EF4-FFF2-40B4-BE49-F238E27FC236}">
                  <a16:creationId xmlns:a16="http://schemas.microsoft.com/office/drawing/2014/main" id="{79BFE509-C79D-49D8-90E7-254C757B7D0A}"/>
                </a:ext>
              </a:extLst>
            </p:cNvPr>
            <p:cNvSpPr/>
            <p:nvPr/>
          </p:nvSpPr>
          <p:spPr>
            <a:xfrm>
              <a:off x="4392538" y="3594570"/>
              <a:ext cx="812832" cy="812832"/>
            </a:xfrm>
            <a:prstGeom prst="chevr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4" name="그룹 33">
            <a:extLst>
              <a:ext uri="{FF2B5EF4-FFF2-40B4-BE49-F238E27FC236}">
                <a16:creationId xmlns:a16="http://schemas.microsoft.com/office/drawing/2014/main" id="{D9253577-2008-42DE-B8DB-0CB9EFBEA608}"/>
              </a:ext>
            </a:extLst>
          </p:cNvPr>
          <p:cNvGrpSpPr/>
          <p:nvPr/>
        </p:nvGrpSpPr>
        <p:grpSpPr>
          <a:xfrm>
            <a:off x="6466897" y="4254816"/>
            <a:ext cx="660376" cy="812832"/>
            <a:chOff x="4262002" y="3594570"/>
            <a:chExt cx="943368" cy="812832"/>
          </a:xfrm>
        </p:grpSpPr>
        <p:sp>
          <p:nvSpPr>
            <p:cNvPr id="35" name="화살표: 갈매기형 수장 34">
              <a:extLst>
                <a:ext uri="{FF2B5EF4-FFF2-40B4-BE49-F238E27FC236}">
                  <a16:creationId xmlns:a16="http://schemas.microsoft.com/office/drawing/2014/main" id="{3B4E625D-9C2F-4659-B525-F3CDED8EAA96}"/>
                </a:ext>
              </a:extLst>
            </p:cNvPr>
            <p:cNvSpPr/>
            <p:nvPr/>
          </p:nvSpPr>
          <p:spPr>
            <a:xfrm>
              <a:off x="4262002" y="3630880"/>
              <a:ext cx="740212" cy="740212"/>
            </a:xfrm>
            <a:prstGeom prst="chevr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6" name="화살표: 갈매기형 수장 35">
              <a:extLst>
                <a:ext uri="{FF2B5EF4-FFF2-40B4-BE49-F238E27FC236}">
                  <a16:creationId xmlns:a16="http://schemas.microsoft.com/office/drawing/2014/main" id="{277D7AC8-5356-415A-BB92-EC6AF4A6B61C}"/>
                </a:ext>
              </a:extLst>
            </p:cNvPr>
            <p:cNvSpPr/>
            <p:nvPr/>
          </p:nvSpPr>
          <p:spPr>
            <a:xfrm>
              <a:off x="4392538" y="3594570"/>
              <a:ext cx="812832" cy="812832"/>
            </a:xfrm>
            <a:prstGeom prst="chevr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EB7AD8C3-DC44-49F6-81CE-D40C036A62F6}"/>
              </a:ext>
            </a:extLst>
          </p:cNvPr>
          <p:cNvGrpSpPr/>
          <p:nvPr/>
        </p:nvGrpSpPr>
        <p:grpSpPr>
          <a:xfrm>
            <a:off x="6466897" y="5309161"/>
            <a:ext cx="660376" cy="812832"/>
            <a:chOff x="4262002" y="3594570"/>
            <a:chExt cx="943368" cy="812832"/>
          </a:xfrm>
        </p:grpSpPr>
        <p:sp>
          <p:nvSpPr>
            <p:cNvPr id="38" name="화살표: 갈매기형 수장 37">
              <a:extLst>
                <a:ext uri="{FF2B5EF4-FFF2-40B4-BE49-F238E27FC236}">
                  <a16:creationId xmlns:a16="http://schemas.microsoft.com/office/drawing/2014/main" id="{5FDF8F65-33FD-4444-8722-D81528869DA2}"/>
                </a:ext>
              </a:extLst>
            </p:cNvPr>
            <p:cNvSpPr/>
            <p:nvPr/>
          </p:nvSpPr>
          <p:spPr>
            <a:xfrm>
              <a:off x="4262002" y="3630880"/>
              <a:ext cx="740212" cy="740212"/>
            </a:xfrm>
            <a:prstGeom prst="chevr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9" name="화살표: 갈매기형 수장 38">
              <a:extLst>
                <a:ext uri="{FF2B5EF4-FFF2-40B4-BE49-F238E27FC236}">
                  <a16:creationId xmlns:a16="http://schemas.microsoft.com/office/drawing/2014/main" id="{E26FCCB9-E34A-480E-8C3B-7DE3265E211F}"/>
                </a:ext>
              </a:extLst>
            </p:cNvPr>
            <p:cNvSpPr/>
            <p:nvPr/>
          </p:nvSpPr>
          <p:spPr>
            <a:xfrm>
              <a:off x="4392538" y="3594570"/>
              <a:ext cx="812832" cy="812832"/>
            </a:xfrm>
            <a:prstGeom prst="chevr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0" name="그룹 39">
            <a:extLst>
              <a:ext uri="{FF2B5EF4-FFF2-40B4-BE49-F238E27FC236}">
                <a16:creationId xmlns:a16="http://schemas.microsoft.com/office/drawing/2014/main" id="{F24375D2-7E7B-4990-A378-FB839295900D}"/>
              </a:ext>
            </a:extLst>
          </p:cNvPr>
          <p:cNvGrpSpPr/>
          <p:nvPr/>
        </p:nvGrpSpPr>
        <p:grpSpPr>
          <a:xfrm flipH="1">
            <a:off x="5064727" y="3200471"/>
            <a:ext cx="660376" cy="812832"/>
            <a:chOff x="4262002" y="3594570"/>
            <a:chExt cx="943368" cy="812832"/>
          </a:xfrm>
        </p:grpSpPr>
        <p:sp>
          <p:nvSpPr>
            <p:cNvPr id="41" name="화살표: 갈매기형 수장 40">
              <a:extLst>
                <a:ext uri="{FF2B5EF4-FFF2-40B4-BE49-F238E27FC236}">
                  <a16:creationId xmlns:a16="http://schemas.microsoft.com/office/drawing/2014/main" id="{29FD9C37-7382-4993-B864-CB6D7C4D3831}"/>
                </a:ext>
              </a:extLst>
            </p:cNvPr>
            <p:cNvSpPr/>
            <p:nvPr/>
          </p:nvSpPr>
          <p:spPr>
            <a:xfrm>
              <a:off x="4262002" y="3630880"/>
              <a:ext cx="740212" cy="740212"/>
            </a:xfrm>
            <a:prstGeom prst="chevron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2" name="화살표: 갈매기형 수장 41">
              <a:extLst>
                <a:ext uri="{FF2B5EF4-FFF2-40B4-BE49-F238E27FC236}">
                  <a16:creationId xmlns:a16="http://schemas.microsoft.com/office/drawing/2014/main" id="{28EE96BB-2536-415F-9076-0A70668FB104}"/>
                </a:ext>
              </a:extLst>
            </p:cNvPr>
            <p:cNvSpPr/>
            <p:nvPr/>
          </p:nvSpPr>
          <p:spPr>
            <a:xfrm>
              <a:off x="4392538" y="3594570"/>
              <a:ext cx="812832" cy="812832"/>
            </a:xfrm>
            <a:prstGeom prst="chevr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3" name="그룹 42">
            <a:extLst>
              <a:ext uri="{FF2B5EF4-FFF2-40B4-BE49-F238E27FC236}">
                <a16:creationId xmlns:a16="http://schemas.microsoft.com/office/drawing/2014/main" id="{F79EE0AA-EB2C-49DD-975A-D3CF694E8821}"/>
              </a:ext>
            </a:extLst>
          </p:cNvPr>
          <p:cNvGrpSpPr/>
          <p:nvPr/>
        </p:nvGrpSpPr>
        <p:grpSpPr>
          <a:xfrm flipH="1">
            <a:off x="5064727" y="4254816"/>
            <a:ext cx="660376" cy="812832"/>
            <a:chOff x="4262002" y="3594570"/>
            <a:chExt cx="943368" cy="812832"/>
          </a:xfrm>
        </p:grpSpPr>
        <p:sp>
          <p:nvSpPr>
            <p:cNvPr id="44" name="화살표: 갈매기형 수장 43">
              <a:extLst>
                <a:ext uri="{FF2B5EF4-FFF2-40B4-BE49-F238E27FC236}">
                  <a16:creationId xmlns:a16="http://schemas.microsoft.com/office/drawing/2014/main" id="{9AC22795-0387-4F12-81E9-4CDA76E576C9}"/>
                </a:ext>
              </a:extLst>
            </p:cNvPr>
            <p:cNvSpPr/>
            <p:nvPr/>
          </p:nvSpPr>
          <p:spPr>
            <a:xfrm>
              <a:off x="4262002" y="3630880"/>
              <a:ext cx="740212" cy="740212"/>
            </a:xfrm>
            <a:prstGeom prst="chevron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5" name="화살표: 갈매기형 수장 44">
              <a:extLst>
                <a:ext uri="{FF2B5EF4-FFF2-40B4-BE49-F238E27FC236}">
                  <a16:creationId xmlns:a16="http://schemas.microsoft.com/office/drawing/2014/main" id="{D4874AAC-EE71-48C8-B29E-3714BE2621C8}"/>
                </a:ext>
              </a:extLst>
            </p:cNvPr>
            <p:cNvSpPr/>
            <p:nvPr/>
          </p:nvSpPr>
          <p:spPr>
            <a:xfrm>
              <a:off x="4392538" y="3594570"/>
              <a:ext cx="812832" cy="812832"/>
            </a:xfrm>
            <a:prstGeom prst="chevr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6" name="그룹 45">
            <a:extLst>
              <a:ext uri="{FF2B5EF4-FFF2-40B4-BE49-F238E27FC236}">
                <a16:creationId xmlns:a16="http://schemas.microsoft.com/office/drawing/2014/main" id="{8BE8F7DE-ACD1-42E1-8B42-6B01DEEA1DDD}"/>
              </a:ext>
            </a:extLst>
          </p:cNvPr>
          <p:cNvGrpSpPr/>
          <p:nvPr/>
        </p:nvGrpSpPr>
        <p:grpSpPr>
          <a:xfrm flipH="1">
            <a:off x="5064727" y="5309161"/>
            <a:ext cx="660376" cy="812832"/>
            <a:chOff x="4262002" y="3594570"/>
            <a:chExt cx="943368" cy="812832"/>
          </a:xfrm>
        </p:grpSpPr>
        <p:sp>
          <p:nvSpPr>
            <p:cNvPr id="47" name="화살표: 갈매기형 수장 46">
              <a:extLst>
                <a:ext uri="{FF2B5EF4-FFF2-40B4-BE49-F238E27FC236}">
                  <a16:creationId xmlns:a16="http://schemas.microsoft.com/office/drawing/2014/main" id="{998B0BE3-EED6-4991-9844-DBCC87851555}"/>
                </a:ext>
              </a:extLst>
            </p:cNvPr>
            <p:cNvSpPr/>
            <p:nvPr/>
          </p:nvSpPr>
          <p:spPr>
            <a:xfrm>
              <a:off x="4262002" y="3630880"/>
              <a:ext cx="740212" cy="740212"/>
            </a:xfrm>
            <a:prstGeom prst="chevron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8" name="화살표: 갈매기형 수장 47">
              <a:extLst>
                <a:ext uri="{FF2B5EF4-FFF2-40B4-BE49-F238E27FC236}">
                  <a16:creationId xmlns:a16="http://schemas.microsoft.com/office/drawing/2014/main" id="{A5286E52-1A86-48DD-BA35-D1FBC66E35B9}"/>
                </a:ext>
              </a:extLst>
            </p:cNvPr>
            <p:cNvSpPr/>
            <p:nvPr/>
          </p:nvSpPr>
          <p:spPr>
            <a:xfrm>
              <a:off x="4392538" y="3594570"/>
              <a:ext cx="812832" cy="812832"/>
            </a:xfrm>
            <a:prstGeom prst="chevr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49" name="Block Arc 10">
            <a:extLst>
              <a:ext uri="{FF2B5EF4-FFF2-40B4-BE49-F238E27FC236}">
                <a16:creationId xmlns:a16="http://schemas.microsoft.com/office/drawing/2014/main" id="{56FB1A55-A0FF-4AF6-B9A9-71F353B933CE}"/>
              </a:ext>
            </a:extLst>
          </p:cNvPr>
          <p:cNvSpPr/>
          <p:nvPr/>
        </p:nvSpPr>
        <p:spPr>
          <a:xfrm>
            <a:off x="5880246" y="5569437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0" name="Round Same Side Corner Rectangle 36">
            <a:extLst>
              <a:ext uri="{FF2B5EF4-FFF2-40B4-BE49-F238E27FC236}">
                <a16:creationId xmlns:a16="http://schemas.microsoft.com/office/drawing/2014/main" id="{3CDD2714-824F-4BBD-AA5B-F839D8B9AB57}"/>
              </a:ext>
            </a:extLst>
          </p:cNvPr>
          <p:cNvSpPr>
            <a:spLocks noChangeAspect="1"/>
          </p:cNvSpPr>
          <p:nvPr/>
        </p:nvSpPr>
        <p:spPr>
          <a:xfrm>
            <a:off x="5898000" y="4504690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1" name="Rounded Rectangle 5">
            <a:extLst>
              <a:ext uri="{FF2B5EF4-FFF2-40B4-BE49-F238E27FC236}">
                <a16:creationId xmlns:a16="http://schemas.microsoft.com/office/drawing/2014/main" id="{FA8B0F3E-1D46-4697-96EC-89A30197A5E8}"/>
              </a:ext>
            </a:extLst>
          </p:cNvPr>
          <p:cNvSpPr/>
          <p:nvPr/>
        </p:nvSpPr>
        <p:spPr>
          <a:xfrm flipH="1">
            <a:off x="5900080" y="3445265"/>
            <a:ext cx="391841" cy="323245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258396E9-7E6F-4569-AF71-EA6995B5D80C}"/>
              </a:ext>
            </a:extLst>
          </p:cNvPr>
          <p:cNvGrpSpPr/>
          <p:nvPr/>
        </p:nvGrpSpPr>
        <p:grpSpPr>
          <a:xfrm>
            <a:off x="2506521" y="3067488"/>
            <a:ext cx="2367825" cy="3096772"/>
            <a:chOff x="2506521" y="3067488"/>
            <a:chExt cx="2367825" cy="3096772"/>
          </a:xfrm>
        </p:grpSpPr>
        <p:grpSp>
          <p:nvGrpSpPr>
            <p:cNvPr id="53" name="Group 36">
              <a:extLst>
                <a:ext uri="{FF2B5EF4-FFF2-40B4-BE49-F238E27FC236}">
                  <a16:creationId xmlns:a16="http://schemas.microsoft.com/office/drawing/2014/main" id="{C5218CCC-DD2A-42D4-9CE8-45028F31561B}"/>
                </a:ext>
              </a:extLst>
            </p:cNvPr>
            <p:cNvGrpSpPr/>
            <p:nvPr/>
          </p:nvGrpSpPr>
          <p:grpSpPr>
            <a:xfrm>
              <a:off x="3002429" y="3067488"/>
              <a:ext cx="1871917" cy="1078798"/>
              <a:chOff x="7026501" y="4509120"/>
              <a:chExt cx="1499710" cy="1078798"/>
            </a:xfrm>
            <a:noFill/>
          </p:grpSpPr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0405D307-87E1-4A57-A5AB-EC461AD99BDF}"/>
                  </a:ext>
                </a:extLst>
              </p:cNvPr>
              <p:cNvSpPr txBox="1"/>
              <p:nvPr/>
            </p:nvSpPr>
            <p:spPr>
              <a:xfrm>
                <a:off x="7026501" y="4509120"/>
                <a:ext cx="1499710" cy="30777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Add Text</a:t>
                </a:r>
                <a:endParaRPr lang="ko-KR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8CEC36A3-DF38-41AB-8577-C91BC0981787}"/>
                  </a:ext>
                </a:extLst>
              </p:cNvPr>
              <p:cNvSpPr txBox="1"/>
              <p:nvPr/>
            </p:nvSpPr>
            <p:spPr>
              <a:xfrm>
                <a:off x="7026501" y="4756921"/>
                <a:ext cx="1499710" cy="83099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Get a modern PowerPoint  Presentation that is beautifully designed.  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54" name="Group 36">
              <a:extLst>
                <a:ext uri="{FF2B5EF4-FFF2-40B4-BE49-F238E27FC236}">
                  <a16:creationId xmlns:a16="http://schemas.microsoft.com/office/drawing/2014/main" id="{5D451E61-9CF0-40C6-9DE7-B92D82A60E6A}"/>
                </a:ext>
              </a:extLst>
            </p:cNvPr>
            <p:cNvGrpSpPr/>
            <p:nvPr/>
          </p:nvGrpSpPr>
          <p:grpSpPr>
            <a:xfrm>
              <a:off x="2506521" y="4217412"/>
              <a:ext cx="2367825" cy="894132"/>
              <a:chOff x="7026501" y="4509120"/>
              <a:chExt cx="1499710" cy="894132"/>
            </a:xfrm>
            <a:noFill/>
          </p:grpSpPr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29EB24BC-54FD-470E-AB60-597BFDAFD7B4}"/>
                  </a:ext>
                </a:extLst>
              </p:cNvPr>
              <p:cNvSpPr txBox="1"/>
              <p:nvPr/>
            </p:nvSpPr>
            <p:spPr>
              <a:xfrm>
                <a:off x="7026501" y="4509120"/>
                <a:ext cx="1499710" cy="30777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Add Text</a:t>
                </a:r>
                <a:endParaRPr lang="ko-KR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E4452BA5-DEBF-425C-860F-F92ED21327B0}"/>
                  </a:ext>
                </a:extLst>
              </p:cNvPr>
              <p:cNvSpPr txBox="1"/>
              <p:nvPr/>
            </p:nvSpPr>
            <p:spPr>
              <a:xfrm>
                <a:off x="7026501" y="4756921"/>
                <a:ext cx="1499710" cy="64633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Get a modern PowerPoint  Presentation that is beautifully designed.   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55" name="Group 36">
              <a:extLst>
                <a:ext uri="{FF2B5EF4-FFF2-40B4-BE49-F238E27FC236}">
                  <a16:creationId xmlns:a16="http://schemas.microsoft.com/office/drawing/2014/main" id="{87461BB6-C1DE-4131-940F-A59B1C790B2C}"/>
                </a:ext>
              </a:extLst>
            </p:cNvPr>
            <p:cNvGrpSpPr/>
            <p:nvPr/>
          </p:nvGrpSpPr>
          <p:grpSpPr>
            <a:xfrm>
              <a:off x="2506521" y="5270128"/>
              <a:ext cx="2367825" cy="894132"/>
              <a:chOff x="7026501" y="4509120"/>
              <a:chExt cx="1499710" cy="894132"/>
            </a:xfrm>
            <a:noFill/>
          </p:grpSpPr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AE917B79-E48E-4BEC-88BC-A474DC212BD6}"/>
                  </a:ext>
                </a:extLst>
              </p:cNvPr>
              <p:cNvSpPr txBox="1"/>
              <p:nvPr/>
            </p:nvSpPr>
            <p:spPr>
              <a:xfrm>
                <a:off x="7026501" y="4509120"/>
                <a:ext cx="1499710" cy="30777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Add Text</a:t>
                </a:r>
                <a:endParaRPr lang="ko-KR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31B1EC19-136A-4F0A-A51D-B3E6DAF4A505}"/>
                  </a:ext>
                </a:extLst>
              </p:cNvPr>
              <p:cNvSpPr txBox="1"/>
              <p:nvPr/>
            </p:nvSpPr>
            <p:spPr>
              <a:xfrm>
                <a:off x="7026501" y="4756921"/>
                <a:ext cx="1499710" cy="64633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Get a modern PowerPoint  Presentation that is beautifully designed.   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62" name="Group 36">
            <a:extLst>
              <a:ext uri="{FF2B5EF4-FFF2-40B4-BE49-F238E27FC236}">
                <a16:creationId xmlns:a16="http://schemas.microsoft.com/office/drawing/2014/main" id="{99755055-9C9D-4533-9A31-9BBE1A5FDF4A}"/>
              </a:ext>
            </a:extLst>
          </p:cNvPr>
          <p:cNvGrpSpPr/>
          <p:nvPr/>
        </p:nvGrpSpPr>
        <p:grpSpPr>
          <a:xfrm>
            <a:off x="7316674" y="3065037"/>
            <a:ext cx="1871917" cy="1078798"/>
            <a:chOff x="7026501" y="4509120"/>
            <a:chExt cx="1499710" cy="1078798"/>
          </a:xfrm>
          <a:noFill/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78A786E1-B78A-4AF6-AC3B-7C98AEE86950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3D91B049-7EC6-4ACE-AF3F-E688EDFC3D51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8309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5" name="Group 36">
            <a:extLst>
              <a:ext uri="{FF2B5EF4-FFF2-40B4-BE49-F238E27FC236}">
                <a16:creationId xmlns:a16="http://schemas.microsoft.com/office/drawing/2014/main" id="{2ED2506A-E241-41B7-9CC0-E9E08193BA9A}"/>
              </a:ext>
            </a:extLst>
          </p:cNvPr>
          <p:cNvGrpSpPr/>
          <p:nvPr/>
        </p:nvGrpSpPr>
        <p:grpSpPr>
          <a:xfrm>
            <a:off x="7316674" y="4214961"/>
            <a:ext cx="2367825" cy="894132"/>
            <a:chOff x="7026501" y="4509120"/>
            <a:chExt cx="1499710" cy="894132"/>
          </a:xfrm>
          <a:noFill/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7E469946-9F99-41CD-9DCB-BB2013C22023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ACC9DCC2-919E-485C-AA8E-4B26EB2AB75B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8" name="Group 36">
            <a:extLst>
              <a:ext uri="{FF2B5EF4-FFF2-40B4-BE49-F238E27FC236}">
                <a16:creationId xmlns:a16="http://schemas.microsoft.com/office/drawing/2014/main" id="{F8C88D21-4465-483D-8807-AF94B46A9DAB}"/>
              </a:ext>
            </a:extLst>
          </p:cNvPr>
          <p:cNvGrpSpPr/>
          <p:nvPr/>
        </p:nvGrpSpPr>
        <p:grpSpPr>
          <a:xfrm>
            <a:off x="7316674" y="5267677"/>
            <a:ext cx="2367825" cy="894132"/>
            <a:chOff x="7026501" y="4509120"/>
            <a:chExt cx="1499710" cy="894132"/>
          </a:xfrm>
          <a:noFill/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E10BAC87-89CE-4E83-9C69-DACCAF2BA15A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6DD63D09-9A88-4D51-A4CB-D22D2983E0A5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9CC99966-2E53-4A3B-AEE5-0F90CA0B71F5}"/>
              </a:ext>
            </a:extLst>
          </p:cNvPr>
          <p:cNvSpPr txBox="1"/>
          <p:nvPr/>
        </p:nvSpPr>
        <p:spPr>
          <a:xfrm>
            <a:off x="4610394" y="1644099"/>
            <a:ext cx="3008775" cy="1133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10000"/>
              </a:lnSpc>
            </a:pPr>
            <a:r>
              <a:rPr lang="en-US" altLang="ko-KR" sz="3200" b="1" dirty="0">
                <a:solidFill>
                  <a:schemeClr val="accent2"/>
                </a:solidFill>
                <a:cs typeface="Arial" pitchFamily="34" charset="0"/>
              </a:rPr>
              <a:t>PORTFOLIO  DESIGNED</a:t>
            </a:r>
          </a:p>
        </p:txBody>
      </p:sp>
      <p:grpSp>
        <p:nvGrpSpPr>
          <p:cNvPr id="78" name="Graphic 18">
            <a:extLst>
              <a:ext uri="{FF2B5EF4-FFF2-40B4-BE49-F238E27FC236}">
                <a16:creationId xmlns:a16="http://schemas.microsoft.com/office/drawing/2014/main" id="{49CD6245-0A6C-4EAA-88B5-FADB247AD6E2}"/>
              </a:ext>
            </a:extLst>
          </p:cNvPr>
          <p:cNvGrpSpPr/>
          <p:nvPr/>
        </p:nvGrpSpPr>
        <p:grpSpPr>
          <a:xfrm>
            <a:off x="1245029" y="1507864"/>
            <a:ext cx="1822334" cy="1559415"/>
            <a:chOff x="733697" y="2750274"/>
            <a:chExt cx="4308285" cy="3686701"/>
          </a:xfrm>
          <a:solidFill>
            <a:schemeClr val="accent1"/>
          </a:solidFill>
        </p:grpSpPr>
        <p:sp>
          <p:nvSpPr>
            <p:cNvPr id="79" name="Freeform: Shape 29">
              <a:extLst>
                <a:ext uri="{FF2B5EF4-FFF2-40B4-BE49-F238E27FC236}">
                  <a16:creationId xmlns:a16="http://schemas.microsoft.com/office/drawing/2014/main" id="{4C1CD585-1C27-4EB0-BB41-F11E5A3A1140}"/>
                </a:ext>
              </a:extLst>
            </p:cNvPr>
            <p:cNvSpPr/>
            <p:nvPr/>
          </p:nvSpPr>
          <p:spPr>
            <a:xfrm>
              <a:off x="3863029" y="3060295"/>
              <a:ext cx="1178953" cy="951895"/>
            </a:xfrm>
            <a:custGeom>
              <a:avLst/>
              <a:gdLst>
                <a:gd name="connsiteX0" fmla="*/ 1168036 w 1178952"/>
                <a:gd name="connsiteY0" fmla="*/ 389928 h 951895"/>
                <a:gd name="connsiteX1" fmla="*/ 1054508 w 1178952"/>
                <a:gd name="connsiteY1" fmla="*/ 596463 h 951895"/>
                <a:gd name="connsiteX2" fmla="*/ 807364 w 1178952"/>
                <a:gd name="connsiteY2" fmla="*/ 785968 h 951895"/>
                <a:gd name="connsiteX3" fmla="*/ 389054 w 1178952"/>
                <a:gd name="connsiteY3" fmla="*/ 906920 h 951895"/>
                <a:gd name="connsiteX4" fmla="*/ 129685 w 1178952"/>
                <a:gd name="connsiteY4" fmla="*/ 943162 h 951895"/>
                <a:gd name="connsiteX5" fmla="*/ 0 w 1178952"/>
                <a:gd name="connsiteY5" fmla="*/ 951895 h 951895"/>
                <a:gd name="connsiteX6" fmla="*/ 92133 w 1178952"/>
                <a:gd name="connsiteY6" fmla="*/ 918273 h 951895"/>
                <a:gd name="connsiteX7" fmla="*/ 489920 w 1178952"/>
                <a:gd name="connsiteY7" fmla="*/ 746233 h 951895"/>
                <a:gd name="connsiteX8" fmla="*/ 806054 w 1178952"/>
                <a:gd name="connsiteY8" fmla="*/ 468961 h 951895"/>
                <a:gd name="connsiteX9" fmla="*/ 880721 w 1178952"/>
                <a:gd name="connsiteY9" fmla="*/ 269413 h 951895"/>
                <a:gd name="connsiteX10" fmla="*/ 826140 w 1178952"/>
                <a:gd name="connsiteY10" fmla="*/ 97373 h 951895"/>
                <a:gd name="connsiteX11" fmla="*/ 748416 w 1178952"/>
                <a:gd name="connsiteY11" fmla="*/ 0 h 951895"/>
                <a:gd name="connsiteX12" fmla="*/ 867622 w 1178952"/>
                <a:gd name="connsiteY12" fmla="*/ 11353 h 951895"/>
                <a:gd name="connsiteX13" fmla="*/ 1074157 w 1178952"/>
                <a:gd name="connsiteY13" fmla="*/ 86893 h 951895"/>
                <a:gd name="connsiteX14" fmla="*/ 1181136 w 1178952"/>
                <a:gd name="connsiteY14" fmla="*/ 260680 h 951895"/>
                <a:gd name="connsiteX15" fmla="*/ 1168036 w 1178952"/>
                <a:gd name="connsiteY15" fmla="*/ 389928 h 951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78952" h="951895">
                  <a:moveTo>
                    <a:pt x="1168036" y="389928"/>
                  </a:moveTo>
                  <a:cubicBezTo>
                    <a:pt x="1146640" y="467651"/>
                    <a:pt x="1103849" y="533585"/>
                    <a:pt x="1054508" y="596463"/>
                  </a:cubicBezTo>
                  <a:cubicBezTo>
                    <a:pt x="988573" y="681173"/>
                    <a:pt x="904300" y="741867"/>
                    <a:pt x="807364" y="785968"/>
                  </a:cubicBezTo>
                  <a:cubicBezTo>
                    <a:pt x="673750" y="846663"/>
                    <a:pt x="533148" y="883341"/>
                    <a:pt x="389054" y="906920"/>
                  </a:cubicBezTo>
                  <a:cubicBezTo>
                    <a:pt x="303034" y="921330"/>
                    <a:pt x="216141" y="932246"/>
                    <a:pt x="129685" y="943162"/>
                  </a:cubicBezTo>
                  <a:cubicBezTo>
                    <a:pt x="86893" y="948402"/>
                    <a:pt x="43665" y="950585"/>
                    <a:pt x="0" y="951895"/>
                  </a:cubicBezTo>
                  <a:cubicBezTo>
                    <a:pt x="30565" y="940542"/>
                    <a:pt x="61131" y="929626"/>
                    <a:pt x="92133" y="918273"/>
                  </a:cubicBezTo>
                  <a:cubicBezTo>
                    <a:pt x="228367" y="869368"/>
                    <a:pt x="362855" y="816534"/>
                    <a:pt x="489920" y="746233"/>
                  </a:cubicBezTo>
                  <a:cubicBezTo>
                    <a:pt x="615238" y="676806"/>
                    <a:pt x="724401" y="588166"/>
                    <a:pt x="806054" y="468961"/>
                  </a:cubicBezTo>
                  <a:cubicBezTo>
                    <a:pt x="847099" y="408704"/>
                    <a:pt x="874171" y="342770"/>
                    <a:pt x="880721" y="269413"/>
                  </a:cubicBezTo>
                  <a:cubicBezTo>
                    <a:pt x="886398" y="204352"/>
                    <a:pt x="865875" y="148024"/>
                    <a:pt x="826140" y="97373"/>
                  </a:cubicBezTo>
                  <a:cubicBezTo>
                    <a:pt x="805618" y="71610"/>
                    <a:pt x="755403" y="9606"/>
                    <a:pt x="748416" y="0"/>
                  </a:cubicBezTo>
                  <a:cubicBezTo>
                    <a:pt x="791208" y="3930"/>
                    <a:pt x="830070" y="5676"/>
                    <a:pt x="867622" y="11353"/>
                  </a:cubicBezTo>
                  <a:cubicBezTo>
                    <a:pt x="941415" y="22269"/>
                    <a:pt x="1011716" y="44538"/>
                    <a:pt x="1074157" y="86893"/>
                  </a:cubicBezTo>
                  <a:cubicBezTo>
                    <a:pt x="1136161" y="128375"/>
                    <a:pt x="1176333" y="183829"/>
                    <a:pt x="1181136" y="260680"/>
                  </a:cubicBezTo>
                  <a:cubicBezTo>
                    <a:pt x="1184629" y="317007"/>
                    <a:pt x="1175459" y="362855"/>
                    <a:pt x="1168036" y="389928"/>
                  </a:cubicBezTo>
                  <a:close/>
                </a:path>
              </a:pathLst>
            </a:custGeom>
            <a:grpFill/>
            <a:ln w="43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30">
              <a:extLst>
                <a:ext uri="{FF2B5EF4-FFF2-40B4-BE49-F238E27FC236}">
                  <a16:creationId xmlns:a16="http://schemas.microsoft.com/office/drawing/2014/main" id="{78098B27-8EC1-49A0-B0E7-5A833EADE653}"/>
                </a:ext>
              </a:extLst>
            </p:cNvPr>
            <p:cNvSpPr/>
            <p:nvPr/>
          </p:nvSpPr>
          <p:spPr>
            <a:xfrm>
              <a:off x="2733565" y="3644095"/>
              <a:ext cx="1371078" cy="799068"/>
            </a:xfrm>
            <a:custGeom>
              <a:avLst/>
              <a:gdLst>
                <a:gd name="connsiteX0" fmla="*/ 58364 w 1371078"/>
                <a:gd name="connsiteY0" fmla="*/ 801688 h 799067"/>
                <a:gd name="connsiteX1" fmla="*/ 38278 w 1371078"/>
                <a:gd name="connsiteY1" fmla="*/ 790335 h 799067"/>
                <a:gd name="connsiteX2" fmla="*/ 9459 w 1371078"/>
                <a:gd name="connsiteY2" fmla="*/ 753656 h 799067"/>
                <a:gd name="connsiteX3" fmla="*/ 289 w 1371078"/>
                <a:gd name="connsiteY3" fmla="*/ 694272 h 799067"/>
                <a:gd name="connsiteX4" fmla="*/ 160103 w 1371078"/>
                <a:gd name="connsiteY4" fmla="*/ 455862 h 799067"/>
                <a:gd name="connsiteX5" fmla="*/ 416853 w 1371078"/>
                <a:gd name="connsiteY5" fmla="*/ 314824 h 799067"/>
                <a:gd name="connsiteX6" fmla="*/ 807217 w 1371078"/>
                <a:gd name="connsiteY6" fmla="*/ 196929 h 799067"/>
                <a:gd name="connsiteX7" fmla="*/ 1183608 w 1371078"/>
                <a:gd name="connsiteY7" fmla="*/ 84710 h 799067"/>
                <a:gd name="connsiteX8" fmla="*/ 1353028 w 1371078"/>
                <a:gd name="connsiteY8" fmla="*/ 7423 h 799067"/>
                <a:gd name="connsiteX9" fmla="*/ 1371804 w 1371078"/>
                <a:gd name="connsiteY9" fmla="*/ 0 h 799067"/>
                <a:gd name="connsiteX10" fmla="*/ 1374861 w 1371078"/>
                <a:gd name="connsiteY10" fmla="*/ 4803 h 799067"/>
                <a:gd name="connsiteX11" fmla="*/ 1360888 w 1371078"/>
                <a:gd name="connsiteY11" fmla="*/ 17029 h 799067"/>
                <a:gd name="connsiteX12" fmla="*/ 1071826 w 1371078"/>
                <a:gd name="connsiteY12" fmla="*/ 167237 h 799067"/>
                <a:gd name="connsiteX13" fmla="*/ 701985 w 1371078"/>
                <a:gd name="connsiteY13" fmla="*/ 309584 h 799067"/>
                <a:gd name="connsiteX14" fmla="*/ 250053 w 1371078"/>
                <a:gd name="connsiteY14" fmla="*/ 511316 h 799067"/>
                <a:gd name="connsiteX15" fmla="*/ 53561 w 1371078"/>
                <a:gd name="connsiteY15" fmla="*/ 694709 h 799067"/>
                <a:gd name="connsiteX16" fmla="*/ 58364 w 1371078"/>
                <a:gd name="connsiteY16" fmla="*/ 801688 h 799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1078" h="799067">
                  <a:moveTo>
                    <a:pt x="58364" y="801688"/>
                  </a:moveTo>
                  <a:cubicBezTo>
                    <a:pt x="51377" y="798195"/>
                    <a:pt x="43081" y="795575"/>
                    <a:pt x="38278" y="790335"/>
                  </a:cubicBezTo>
                  <a:cubicBezTo>
                    <a:pt x="27362" y="778982"/>
                    <a:pt x="15136" y="767629"/>
                    <a:pt x="9459" y="753656"/>
                  </a:cubicBezTo>
                  <a:cubicBezTo>
                    <a:pt x="5093" y="743177"/>
                    <a:pt x="-1457" y="706935"/>
                    <a:pt x="289" y="694272"/>
                  </a:cubicBezTo>
                  <a:cubicBezTo>
                    <a:pt x="15572" y="587730"/>
                    <a:pt x="77576" y="523979"/>
                    <a:pt x="160103" y="455862"/>
                  </a:cubicBezTo>
                  <a:cubicBezTo>
                    <a:pt x="236517" y="392548"/>
                    <a:pt x="324720" y="350193"/>
                    <a:pt x="416853" y="314824"/>
                  </a:cubicBezTo>
                  <a:cubicBezTo>
                    <a:pt x="543918" y="265919"/>
                    <a:pt x="676222" y="233607"/>
                    <a:pt x="807217" y="196929"/>
                  </a:cubicBezTo>
                  <a:cubicBezTo>
                    <a:pt x="933409" y="161560"/>
                    <a:pt x="1059164" y="125755"/>
                    <a:pt x="1183608" y="84710"/>
                  </a:cubicBezTo>
                  <a:cubicBezTo>
                    <a:pt x="1242120" y="65497"/>
                    <a:pt x="1296701" y="33622"/>
                    <a:pt x="1353028" y="7423"/>
                  </a:cubicBezTo>
                  <a:cubicBezTo>
                    <a:pt x="1359141" y="4803"/>
                    <a:pt x="1365691" y="2620"/>
                    <a:pt x="1371804" y="0"/>
                  </a:cubicBezTo>
                  <a:cubicBezTo>
                    <a:pt x="1372678" y="1747"/>
                    <a:pt x="1373988" y="3493"/>
                    <a:pt x="1374861" y="4803"/>
                  </a:cubicBezTo>
                  <a:cubicBezTo>
                    <a:pt x="1370494" y="8733"/>
                    <a:pt x="1366128" y="13536"/>
                    <a:pt x="1360888" y="17029"/>
                  </a:cubicBezTo>
                  <a:cubicBezTo>
                    <a:pt x="1271375" y="79907"/>
                    <a:pt x="1173129" y="127065"/>
                    <a:pt x="1071826" y="167237"/>
                  </a:cubicBezTo>
                  <a:cubicBezTo>
                    <a:pt x="949128" y="216141"/>
                    <a:pt x="825120" y="261990"/>
                    <a:pt x="701985" y="309584"/>
                  </a:cubicBezTo>
                  <a:cubicBezTo>
                    <a:pt x="548284" y="369405"/>
                    <a:pt x="390654" y="424423"/>
                    <a:pt x="250053" y="511316"/>
                  </a:cubicBezTo>
                  <a:cubicBezTo>
                    <a:pt x="107268" y="608689"/>
                    <a:pt x="68843" y="647987"/>
                    <a:pt x="53561" y="694709"/>
                  </a:cubicBezTo>
                  <a:cubicBezTo>
                    <a:pt x="42644" y="730077"/>
                    <a:pt x="45701" y="767629"/>
                    <a:pt x="58364" y="801688"/>
                  </a:cubicBezTo>
                  <a:close/>
                </a:path>
              </a:pathLst>
            </a:custGeom>
            <a:grpFill/>
            <a:ln w="43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31">
              <a:extLst>
                <a:ext uri="{FF2B5EF4-FFF2-40B4-BE49-F238E27FC236}">
                  <a16:creationId xmlns:a16="http://schemas.microsoft.com/office/drawing/2014/main" id="{09D44F02-6861-4A42-81D8-817D91A3F6F7}"/>
                </a:ext>
              </a:extLst>
            </p:cNvPr>
            <p:cNvSpPr/>
            <p:nvPr/>
          </p:nvSpPr>
          <p:spPr>
            <a:xfrm>
              <a:off x="3487074" y="4961435"/>
              <a:ext cx="375518" cy="366785"/>
            </a:xfrm>
            <a:custGeom>
              <a:avLst/>
              <a:gdLst>
                <a:gd name="connsiteX0" fmla="*/ 0 w 375518"/>
                <a:gd name="connsiteY0" fmla="*/ 368562 h 366785"/>
                <a:gd name="connsiteX1" fmla="*/ 135798 w 375518"/>
                <a:gd name="connsiteY1" fmla="*/ 128842 h 366785"/>
                <a:gd name="connsiteX2" fmla="*/ 308711 w 375518"/>
                <a:gd name="connsiteY2" fmla="*/ 7453 h 366785"/>
                <a:gd name="connsiteX3" fmla="*/ 347136 w 375518"/>
                <a:gd name="connsiteY3" fmla="*/ 30 h 366785"/>
                <a:gd name="connsiteX4" fmla="*/ 379011 w 375518"/>
                <a:gd name="connsiteY4" fmla="*/ 41949 h 366785"/>
                <a:gd name="connsiteX5" fmla="*/ 362856 w 375518"/>
                <a:gd name="connsiteY5" fmla="*/ 102643 h 366785"/>
                <a:gd name="connsiteX6" fmla="*/ 321810 w 375518"/>
                <a:gd name="connsiteY6" fmla="*/ 170324 h 366785"/>
                <a:gd name="connsiteX7" fmla="*/ 234481 w 375518"/>
                <a:gd name="connsiteY7" fmla="*/ 251104 h 366785"/>
                <a:gd name="connsiteX8" fmla="*/ 8733 w 375518"/>
                <a:gd name="connsiteY8" fmla="*/ 368126 h 366785"/>
                <a:gd name="connsiteX9" fmla="*/ 0 w 375518"/>
                <a:gd name="connsiteY9" fmla="*/ 368562 h 366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5518" h="366785">
                  <a:moveTo>
                    <a:pt x="0" y="368562"/>
                  </a:moveTo>
                  <a:cubicBezTo>
                    <a:pt x="16593" y="270753"/>
                    <a:pt x="64624" y="193029"/>
                    <a:pt x="135798" y="128842"/>
                  </a:cubicBezTo>
                  <a:cubicBezTo>
                    <a:pt x="189506" y="80374"/>
                    <a:pt x="244960" y="40202"/>
                    <a:pt x="308711" y="7453"/>
                  </a:cubicBezTo>
                  <a:cubicBezTo>
                    <a:pt x="315261" y="3960"/>
                    <a:pt x="338840" y="-406"/>
                    <a:pt x="347136" y="30"/>
                  </a:cubicBezTo>
                  <a:cubicBezTo>
                    <a:pt x="352376" y="467"/>
                    <a:pt x="381631" y="18806"/>
                    <a:pt x="379011" y="41949"/>
                  </a:cubicBezTo>
                  <a:cubicBezTo>
                    <a:pt x="376828" y="62471"/>
                    <a:pt x="371589" y="83867"/>
                    <a:pt x="362856" y="102643"/>
                  </a:cubicBezTo>
                  <a:cubicBezTo>
                    <a:pt x="351939" y="126222"/>
                    <a:pt x="336657" y="148054"/>
                    <a:pt x="321810" y="170324"/>
                  </a:cubicBezTo>
                  <a:cubicBezTo>
                    <a:pt x="299541" y="198706"/>
                    <a:pt x="257186" y="232328"/>
                    <a:pt x="234481" y="251104"/>
                  </a:cubicBezTo>
                  <a:cubicBezTo>
                    <a:pt x="164617" y="300445"/>
                    <a:pt x="91260" y="343673"/>
                    <a:pt x="8733" y="368126"/>
                  </a:cubicBezTo>
                  <a:cubicBezTo>
                    <a:pt x="6550" y="368126"/>
                    <a:pt x="4366" y="368126"/>
                    <a:pt x="0" y="368562"/>
                  </a:cubicBezTo>
                  <a:close/>
                </a:path>
              </a:pathLst>
            </a:custGeom>
            <a:grpFill/>
            <a:ln w="43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32">
              <a:extLst>
                <a:ext uri="{FF2B5EF4-FFF2-40B4-BE49-F238E27FC236}">
                  <a16:creationId xmlns:a16="http://schemas.microsoft.com/office/drawing/2014/main" id="{625DDA2D-9FAB-4743-8BE3-347A35C7ABD1}"/>
                </a:ext>
              </a:extLst>
            </p:cNvPr>
            <p:cNvSpPr/>
            <p:nvPr/>
          </p:nvSpPr>
          <p:spPr>
            <a:xfrm>
              <a:off x="2363293" y="2750274"/>
              <a:ext cx="2205078" cy="1759696"/>
            </a:xfrm>
            <a:custGeom>
              <a:avLst/>
              <a:gdLst>
                <a:gd name="connsiteX0" fmla="*/ 1415463 w 2205077"/>
                <a:gd name="connsiteY0" fmla="*/ 947529 h 1759695"/>
                <a:gd name="connsiteX1" fmla="*/ 1830716 w 2205077"/>
                <a:gd name="connsiteY1" fmla="*/ 776799 h 1759695"/>
                <a:gd name="connsiteX2" fmla="*/ 2128511 w 2205077"/>
                <a:gd name="connsiteY2" fmla="*/ 519612 h 1759695"/>
                <a:gd name="connsiteX3" fmla="*/ 2195755 w 2205077"/>
                <a:gd name="connsiteY3" fmla="*/ 351066 h 1759695"/>
                <a:gd name="connsiteX4" fmla="*/ 2164316 w 2205077"/>
                <a:gd name="connsiteY4" fmla="*/ 141911 h 1759695"/>
                <a:gd name="connsiteX5" fmla="*/ 2056464 w 2205077"/>
                <a:gd name="connsiteY5" fmla="*/ 51961 h 1759695"/>
                <a:gd name="connsiteX6" fmla="*/ 1948611 w 2205077"/>
                <a:gd name="connsiteY6" fmla="*/ 0 h 1759695"/>
                <a:gd name="connsiteX7" fmla="*/ 1945555 w 2205077"/>
                <a:gd name="connsiteY7" fmla="*/ 5240 h 1759695"/>
                <a:gd name="connsiteX8" fmla="*/ 1975684 w 2205077"/>
                <a:gd name="connsiteY8" fmla="*/ 41045 h 1759695"/>
                <a:gd name="connsiteX9" fmla="*/ 2040744 w 2205077"/>
                <a:gd name="connsiteY9" fmla="*/ 181646 h 1759695"/>
                <a:gd name="connsiteX10" fmla="*/ 2020658 w 2205077"/>
                <a:gd name="connsiteY10" fmla="*/ 344080 h 1759695"/>
                <a:gd name="connsiteX11" fmla="*/ 1925469 w 2205077"/>
                <a:gd name="connsiteY11" fmla="*/ 502146 h 1759695"/>
                <a:gd name="connsiteX12" fmla="*/ 1741203 w 2205077"/>
                <a:gd name="connsiteY12" fmla="*/ 628338 h 1759695"/>
                <a:gd name="connsiteX13" fmla="*/ 1356952 w 2205077"/>
                <a:gd name="connsiteY13" fmla="*/ 773742 h 1759695"/>
                <a:gd name="connsiteX14" fmla="*/ 893667 w 2205077"/>
                <a:gd name="connsiteY14" fmla="*/ 870678 h 1759695"/>
                <a:gd name="connsiteX15" fmla="*/ 351349 w 2205077"/>
                <a:gd name="connsiteY15" fmla="*/ 1027872 h 1759695"/>
                <a:gd name="connsiteX16" fmla="*/ 160533 w 2205077"/>
                <a:gd name="connsiteY16" fmla="*/ 1165853 h 1759695"/>
                <a:gd name="connsiteX17" fmla="*/ 720 w 2205077"/>
                <a:gd name="connsiteY17" fmla="*/ 1582416 h 1759695"/>
                <a:gd name="connsiteX18" fmla="*/ 171449 w 2205077"/>
                <a:gd name="connsiteY18" fmla="*/ 1762316 h 1759695"/>
                <a:gd name="connsiteX19" fmla="*/ 143940 w 2205077"/>
                <a:gd name="connsiteY19" fmla="*/ 1709918 h 1759695"/>
                <a:gd name="connsiteX20" fmla="*/ 133024 w 2205077"/>
                <a:gd name="connsiteY20" fmla="*/ 1504256 h 1759695"/>
                <a:gd name="connsiteX21" fmla="*/ 246990 w 2205077"/>
                <a:gd name="connsiteY21" fmla="*/ 1282875 h 1759695"/>
                <a:gd name="connsiteX22" fmla="*/ 343489 w 2205077"/>
                <a:gd name="connsiteY22" fmla="*/ 1197729 h 1759695"/>
                <a:gd name="connsiteX23" fmla="*/ 574913 w 2205077"/>
                <a:gd name="connsiteY23" fmla="*/ 1109089 h 1759695"/>
                <a:gd name="connsiteX24" fmla="*/ 944755 w 2205077"/>
                <a:gd name="connsiteY24" fmla="*/ 1042281 h 1759695"/>
                <a:gd name="connsiteX25" fmla="*/ 1415463 w 2205077"/>
                <a:gd name="connsiteY25" fmla="*/ 947529 h 175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205077" h="1759695">
                  <a:moveTo>
                    <a:pt x="1415463" y="947529"/>
                  </a:moveTo>
                  <a:cubicBezTo>
                    <a:pt x="1560867" y="908230"/>
                    <a:pt x="1699721" y="853649"/>
                    <a:pt x="1830716" y="776799"/>
                  </a:cubicBezTo>
                  <a:cubicBezTo>
                    <a:pt x="1975247" y="692089"/>
                    <a:pt x="2042927" y="648424"/>
                    <a:pt x="2128511" y="519612"/>
                  </a:cubicBezTo>
                  <a:cubicBezTo>
                    <a:pt x="2162133" y="469398"/>
                    <a:pt x="2177415" y="408704"/>
                    <a:pt x="2195755" y="351066"/>
                  </a:cubicBezTo>
                  <a:cubicBezTo>
                    <a:pt x="2219770" y="277709"/>
                    <a:pt x="2213657" y="205662"/>
                    <a:pt x="2164316" y="141911"/>
                  </a:cubicBezTo>
                  <a:cubicBezTo>
                    <a:pt x="2135061" y="103922"/>
                    <a:pt x="2098382" y="74230"/>
                    <a:pt x="2056464" y="51961"/>
                  </a:cubicBezTo>
                  <a:cubicBezTo>
                    <a:pt x="2021532" y="33185"/>
                    <a:pt x="1984853" y="17029"/>
                    <a:pt x="1948611" y="0"/>
                  </a:cubicBezTo>
                  <a:cubicBezTo>
                    <a:pt x="1947738" y="1747"/>
                    <a:pt x="1946428" y="3493"/>
                    <a:pt x="1945555" y="5240"/>
                  </a:cubicBezTo>
                  <a:cubicBezTo>
                    <a:pt x="1955598" y="17466"/>
                    <a:pt x="1964767" y="30129"/>
                    <a:pt x="1975684" y="41045"/>
                  </a:cubicBezTo>
                  <a:cubicBezTo>
                    <a:pt x="2014982" y="79907"/>
                    <a:pt x="2035068" y="127502"/>
                    <a:pt x="2040744" y="181646"/>
                  </a:cubicBezTo>
                  <a:cubicBezTo>
                    <a:pt x="2046857" y="237100"/>
                    <a:pt x="2038561" y="291245"/>
                    <a:pt x="2020658" y="344080"/>
                  </a:cubicBezTo>
                  <a:cubicBezTo>
                    <a:pt x="2000136" y="403464"/>
                    <a:pt x="1973064" y="459355"/>
                    <a:pt x="1925469" y="502146"/>
                  </a:cubicBezTo>
                  <a:cubicBezTo>
                    <a:pt x="1869578" y="552361"/>
                    <a:pt x="1807137" y="593406"/>
                    <a:pt x="1741203" y="628338"/>
                  </a:cubicBezTo>
                  <a:cubicBezTo>
                    <a:pt x="1619378" y="693399"/>
                    <a:pt x="1489693" y="737064"/>
                    <a:pt x="1356952" y="773742"/>
                  </a:cubicBezTo>
                  <a:cubicBezTo>
                    <a:pt x="1204561" y="815661"/>
                    <a:pt x="1048677" y="841423"/>
                    <a:pt x="893667" y="870678"/>
                  </a:cubicBezTo>
                  <a:cubicBezTo>
                    <a:pt x="708964" y="905610"/>
                    <a:pt x="522079" y="949712"/>
                    <a:pt x="351349" y="1027872"/>
                  </a:cubicBezTo>
                  <a:cubicBezTo>
                    <a:pt x="279302" y="1061057"/>
                    <a:pt x="217734" y="1110399"/>
                    <a:pt x="160533" y="1165853"/>
                  </a:cubicBezTo>
                  <a:cubicBezTo>
                    <a:pt x="43075" y="1279382"/>
                    <a:pt x="-6703" y="1421293"/>
                    <a:pt x="720" y="1582416"/>
                  </a:cubicBezTo>
                  <a:cubicBezTo>
                    <a:pt x="5086" y="1682409"/>
                    <a:pt x="69273" y="1748343"/>
                    <a:pt x="171449" y="1762316"/>
                  </a:cubicBezTo>
                  <a:cubicBezTo>
                    <a:pt x="164900" y="1742230"/>
                    <a:pt x="152237" y="1725201"/>
                    <a:pt x="143940" y="1709918"/>
                  </a:cubicBezTo>
                  <a:cubicBezTo>
                    <a:pt x="108572" y="1644421"/>
                    <a:pt x="120361" y="1574120"/>
                    <a:pt x="133024" y="1504256"/>
                  </a:cubicBezTo>
                  <a:cubicBezTo>
                    <a:pt x="148307" y="1419110"/>
                    <a:pt x="188915" y="1345753"/>
                    <a:pt x="246990" y="1282875"/>
                  </a:cubicBezTo>
                  <a:cubicBezTo>
                    <a:pt x="275809" y="1251436"/>
                    <a:pt x="307684" y="1219998"/>
                    <a:pt x="343489" y="1197729"/>
                  </a:cubicBezTo>
                  <a:cubicBezTo>
                    <a:pt x="414226" y="1153627"/>
                    <a:pt x="494133" y="1130048"/>
                    <a:pt x="574913" y="1109089"/>
                  </a:cubicBezTo>
                  <a:cubicBezTo>
                    <a:pt x="696738" y="1077650"/>
                    <a:pt x="821183" y="1061057"/>
                    <a:pt x="944755" y="1042281"/>
                  </a:cubicBezTo>
                  <a:cubicBezTo>
                    <a:pt x="1103695" y="1018702"/>
                    <a:pt x="1260889" y="989447"/>
                    <a:pt x="1415463" y="947529"/>
                  </a:cubicBezTo>
                  <a:close/>
                </a:path>
              </a:pathLst>
            </a:custGeom>
            <a:grpFill/>
            <a:ln w="43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33">
              <a:extLst>
                <a:ext uri="{FF2B5EF4-FFF2-40B4-BE49-F238E27FC236}">
                  <a16:creationId xmlns:a16="http://schemas.microsoft.com/office/drawing/2014/main" id="{831D6505-72E6-4313-9A21-469D7846831C}"/>
                </a:ext>
              </a:extLst>
            </p:cNvPr>
            <p:cNvSpPr/>
            <p:nvPr/>
          </p:nvSpPr>
          <p:spPr>
            <a:xfrm>
              <a:off x="3198886" y="3155048"/>
              <a:ext cx="1432209" cy="956262"/>
            </a:xfrm>
            <a:custGeom>
              <a:avLst/>
              <a:gdLst>
                <a:gd name="connsiteX0" fmla="*/ 1429589 w 1432209"/>
                <a:gd name="connsiteY0" fmla="*/ 86020 h 956261"/>
                <a:gd name="connsiteX1" fmla="*/ 1378938 w 1432209"/>
                <a:gd name="connsiteY1" fmla="*/ 0 h 956261"/>
                <a:gd name="connsiteX2" fmla="*/ 1323484 w 1432209"/>
                <a:gd name="connsiteY2" fmla="*/ 164180 h 956261"/>
                <a:gd name="connsiteX3" fmla="*/ 992503 w 1432209"/>
                <a:gd name="connsiteY3" fmla="*/ 500400 h 956261"/>
                <a:gd name="connsiteX4" fmla="*/ 731824 w 1432209"/>
                <a:gd name="connsiteY4" fmla="*/ 636634 h 956261"/>
                <a:gd name="connsiteX5" fmla="*/ 395167 w 1432209"/>
                <a:gd name="connsiteY5" fmla="*/ 785532 h 956261"/>
                <a:gd name="connsiteX6" fmla="*/ 150207 w 1432209"/>
                <a:gd name="connsiteY6" fmla="*/ 868495 h 956261"/>
                <a:gd name="connsiteX7" fmla="*/ 19213 w 1432209"/>
                <a:gd name="connsiteY7" fmla="*/ 935739 h 956261"/>
                <a:gd name="connsiteX8" fmla="*/ 0 w 1432209"/>
                <a:gd name="connsiteY8" fmla="*/ 956698 h 956261"/>
                <a:gd name="connsiteX9" fmla="*/ 407830 w 1432209"/>
                <a:gd name="connsiteY9" fmla="*/ 876355 h 956261"/>
                <a:gd name="connsiteX10" fmla="*/ 882905 w 1432209"/>
                <a:gd name="connsiteY10" fmla="*/ 737937 h 956261"/>
                <a:gd name="connsiteX11" fmla="*/ 1207772 w 1432209"/>
                <a:gd name="connsiteY11" fmla="*/ 563277 h 956261"/>
                <a:gd name="connsiteX12" fmla="*/ 1402080 w 1432209"/>
                <a:gd name="connsiteY12" fmla="*/ 316134 h 956261"/>
                <a:gd name="connsiteX13" fmla="*/ 1429589 w 1432209"/>
                <a:gd name="connsiteY13" fmla="*/ 86020 h 956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32209" h="956261">
                  <a:moveTo>
                    <a:pt x="1429589" y="86020"/>
                  </a:moveTo>
                  <a:cubicBezTo>
                    <a:pt x="1423040" y="52398"/>
                    <a:pt x="1407757" y="23142"/>
                    <a:pt x="1378938" y="0"/>
                  </a:cubicBezTo>
                  <a:cubicBezTo>
                    <a:pt x="1374571" y="15719"/>
                    <a:pt x="1362782" y="98683"/>
                    <a:pt x="1323484" y="164180"/>
                  </a:cubicBezTo>
                  <a:cubicBezTo>
                    <a:pt x="1220434" y="335783"/>
                    <a:pt x="1066734" y="452369"/>
                    <a:pt x="992503" y="500400"/>
                  </a:cubicBezTo>
                  <a:cubicBezTo>
                    <a:pt x="909977" y="553671"/>
                    <a:pt x="820900" y="596026"/>
                    <a:pt x="731824" y="636634"/>
                  </a:cubicBezTo>
                  <a:cubicBezTo>
                    <a:pt x="620042" y="687286"/>
                    <a:pt x="508696" y="739247"/>
                    <a:pt x="395167" y="785532"/>
                  </a:cubicBezTo>
                  <a:cubicBezTo>
                    <a:pt x="315261" y="817844"/>
                    <a:pt x="231861" y="840113"/>
                    <a:pt x="150207" y="868495"/>
                  </a:cubicBezTo>
                  <a:cubicBezTo>
                    <a:pt x="103486" y="884651"/>
                    <a:pt x="58511" y="905174"/>
                    <a:pt x="19213" y="935739"/>
                  </a:cubicBezTo>
                  <a:cubicBezTo>
                    <a:pt x="11790" y="941415"/>
                    <a:pt x="6113" y="949712"/>
                    <a:pt x="0" y="956698"/>
                  </a:cubicBezTo>
                  <a:cubicBezTo>
                    <a:pt x="51961" y="949275"/>
                    <a:pt x="276399" y="905610"/>
                    <a:pt x="407830" y="876355"/>
                  </a:cubicBezTo>
                  <a:cubicBezTo>
                    <a:pt x="568954" y="840550"/>
                    <a:pt x="728767" y="797758"/>
                    <a:pt x="882905" y="737937"/>
                  </a:cubicBezTo>
                  <a:cubicBezTo>
                    <a:pt x="998180" y="693399"/>
                    <a:pt x="1109089" y="639691"/>
                    <a:pt x="1207772" y="563277"/>
                  </a:cubicBezTo>
                  <a:cubicBezTo>
                    <a:pt x="1293355" y="497343"/>
                    <a:pt x="1363219" y="418310"/>
                    <a:pt x="1402080" y="316134"/>
                  </a:cubicBezTo>
                  <a:cubicBezTo>
                    <a:pt x="1430026" y="242340"/>
                    <a:pt x="1445309" y="165927"/>
                    <a:pt x="1429589" y="86020"/>
                  </a:cubicBezTo>
                  <a:close/>
                </a:path>
              </a:pathLst>
            </a:custGeom>
            <a:grpFill/>
            <a:ln w="43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34">
              <a:extLst>
                <a:ext uri="{FF2B5EF4-FFF2-40B4-BE49-F238E27FC236}">
                  <a16:creationId xmlns:a16="http://schemas.microsoft.com/office/drawing/2014/main" id="{24246610-2EE0-4E55-965A-A7C24E8DA65E}"/>
                </a:ext>
              </a:extLst>
            </p:cNvPr>
            <p:cNvSpPr/>
            <p:nvPr/>
          </p:nvSpPr>
          <p:spPr>
            <a:xfrm>
              <a:off x="1747028" y="5096826"/>
              <a:ext cx="441016" cy="52398"/>
            </a:xfrm>
            <a:custGeom>
              <a:avLst/>
              <a:gdLst>
                <a:gd name="connsiteX0" fmla="*/ 343206 w 441015"/>
                <a:gd name="connsiteY0" fmla="*/ 54581 h 52397"/>
                <a:gd name="connsiteX1" fmla="*/ 444072 w 441015"/>
                <a:gd name="connsiteY1" fmla="*/ 49778 h 52397"/>
                <a:gd name="connsiteX2" fmla="*/ 374645 w 441015"/>
                <a:gd name="connsiteY2" fmla="*/ 24889 h 52397"/>
                <a:gd name="connsiteX3" fmla="*/ 226184 w 441015"/>
                <a:gd name="connsiteY3" fmla="*/ 9606 h 52397"/>
                <a:gd name="connsiteX4" fmla="*/ 0 w 441015"/>
                <a:gd name="connsiteY4" fmla="*/ 0 h 52397"/>
                <a:gd name="connsiteX5" fmla="*/ 24016 w 441015"/>
                <a:gd name="connsiteY5" fmla="*/ 54581 h 52397"/>
                <a:gd name="connsiteX6" fmla="*/ 343206 w 441015"/>
                <a:gd name="connsiteY6" fmla="*/ 54581 h 52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1015" h="52397">
                  <a:moveTo>
                    <a:pt x="343206" y="54581"/>
                  </a:moveTo>
                  <a:cubicBezTo>
                    <a:pt x="376828" y="55018"/>
                    <a:pt x="410450" y="51525"/>
                    <a:pt x="444072" y="49778"/>
                  </a:cubicBezTo>
                  <a:cubicBezTo>
                    <a:pt x="444509" y="47595"/>
                    <a:pt x="398661" y="27945"/>
                    <a:pt x="374645" y="24889"/>
                  </a:cubicBezTo>
                  <a:cubicBezTo>
                    <a:pt x="325304" y="17903"/>
                    <a:pt x="275526" y="12663"/>
                    <a:pt x="226184" y="9606"/>
                  </a:cubicBezTo>
                  <a:cubicBezTo>
                    <a:pt x="151081" y="5240"/>
                    <a:pt x="75977" y="3056"/>
                    <a:pt x="0" y="0"/>
                  </a:cubicBezTo>
                  <a:cubicBezTo>
                    <a:pt x="6550" y="27509"/>
                    <a:pt x="15283" y="41045"/>
                    <a:pt x="24016" y="54581"/>
                  </a:cubicBezTo>
                  <a:cubicBezTo>
                    <a:pt x="127065" y="56764"/>
                    <a:pt x="239720" y="53271"/>
                    <a:pt x="343206" y="54581"/>
                  </a:cubicBezTo>
                  <a:close/>
                </a:path>
              </a:pathLst>
            </a:custGeom>
            <a:grpFill/>
            <a:ln w="43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35">
              <a:extLst>
                <a:ext uri="{FF2B5EF4-FFF2-40B4-BE49-F238E27FC236}">
                  <a16:creationId xmlns:a16="http://schemas.microsoft.com/office/drawing/2014/main" id="{9FF9289A-CBFF-4AF0-923F-01BDB3F403D4}"/>
                </a:ext>
              </a:extLst>
            </p:cNvPr>
            <p:cNvSpPr/>
            <p:nvPr/>
          </p:nvSpPr>
          <p:spPr>
            <a:xfrm>
              <a:off x="1945267" y="5496797"/>
              <a:ext cx="410450" cy="61131"/>
            </a:xfrm>
            <a:custGeom>
              <a:avLst/>
              <a:gdLst>
                <a:gd name="connsiteX0" fmla="*/ 395604 w 410450"/>
                <a:gd name="connsiteY0" fmla="*/ 26635 h 61130"/>
                <a:gd name="connsiteX1" fmla="*/ 412633 w 410450"/>
                <a:gd name="connsiteY1" fmla="*/ 16593 h 61130"/>
                <a:gd name="connsiteX2" fmla="*/ 0 w 410450"/>
                <a:gd name="connsiteY2" fmla="*/ 0 h 61130"/>
                <a:gd name="connsiteX3" fmla="*/ 29692 w 410450"/>
                <a:gd name="connsiteY3" fmla="*/ 63314 h 61130"/>
                <a:gd name="connsiteX4" fmla="*/ 279455 w 410450"/>
                <a:gd name="connsiteY4" fmla="*/ 49778 h 61130"/>
                <a:gd name="connsiteX5" fmla="*/ 395604 w 410450"/>
                <a:gd name="connsiteY5" fmla="*/ 26635 h 61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0450" h="61130">
                  <a:moveTo>
                    <a:pt x="395604" y="26635"/>
                  </a:moveTo>
                  <a:cubicBezTo>
                    <a:pt x="401717" y="24016"/>
                    <a:pt x="406957" y="20086"/>
                    <a:pt x="412633" y="16593"/>
                  </a:cubicBezTo>
                  <a:cubicBezTo>
                    <a:pt x="412197" y="15283"/>
                    <a:pt x="131431" y="4366"/>
                    <a:pt x="0" y="0"/>
                  </a:cubicBezTo>
                  <a:cubicBezTo>
                    <a:pt x="9606" y="28382"/>
                    <a:pt x="17029" y="48468"/>
                    <a:pt x="29692" y="63314"/>
                  </a:cubicBezTo>
                  <a:cubicBezTo>
                    <a:pt x="100866" y="61131"/>
                    <a:pt x="208282" y="53708"/>
                    <a:pt x="279455" y="49778"/>
                  </a:cubicBezTo>
                  <a:cubicBezTo>
                    <a:pt x="318754" y="47595"/>
                    <a:pt x="358489" y="43228"/>
                    <a:pt x="395604" y="26635"/>
                  </a:cubicBezTo>
                  <a:close/>
                </a:path>
              </a:pathLst>
            </a:custGeom>
            <a:grpFill/>
            <a:ln w="43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36">
              <a:extLst>
                <a:ext uri="{FF2B5EF4-FFF2-40B4-BE49-F238E27FC236}">
                  <a16:creationId xmlns:a16="http://schemas.microsoft.com/office/drawing/2014/main" id="{784645E2-156A-4527-A838-A943EEBA496F}"/>
                </a:ext>
              </a:extLst>
            </p:cNvPr>
            <p:cNvSpPr/>
            <p:nvPr/>
          </p:nvSpPr>
          <p:spPr>
            <a:xfrm>
              <a:off x="1789383" y="5192452"/>
              <a:ext cx="379885" cy="52398"/>
            </a:xfrm>
            <a:custGeom>
              <a:avLst/>
              <a:gdLst>
                <a:gd name="connsiteX0" fmla="*/ 351066 w 379884"/>
                <a:gd name="connsiteY0" fmla="*/ 44538 h 52397"/>
                <a:gd name="connsiteX1" fmla="*/ 380321 w 379884"/>
                <a:gd name="connsiteY1" fmla="*/ 31875 h 52397"/>
                <a:gd name="connsiteX2" fmla="*/ 379011 w 379884"/>
                <a:gd name="connsiteY2" fmla="*/ 25326 h 52397"/>
                <a:gd name="connsiteX3" fmla="*/ 873 w 379884"/>
                <a:gd name="connsiteY3" fmla="*/ 0 h 52397"/>
                <a:gd name="connsiteX4" fmla="*/ 0 w 379884"/>
                <a:gd name="connsiteY4" fmla="*/ 5676 h 52397"/>
                <a:gd name="connsiteX5" fmla="*/ 24016 w 379884"/>
                <a:gd name="connsiteY5" fmla="*/ 41045 h 52397"/>
                <a:gd name="connsiteX6" fmla="*/ 37988 w 379884"/>
                <a:gd name="connsiteY6" fmla="*/ 47595 h 52397"/>
                <a:gd name="connsiteX7" fmla="*/ 219634 w 379884"/>
                <a:gd name="connsiteY7" fmla="*/ 55018 h 52397"/>
                <a:gd name="connsiteX8" fmla="*/ 351066 w 379884"/>
                <a:gd name="connsiteY8" fmla="*/ 44538 h 52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9884" h="52397">
                  <a:moveTo>
                    <a:pt x="351066" y="44538"/>
                  </a:moveTo>
                  <a:cubicBezTo>
                    <a:pt x="361109" y="41045"/>
                    <a:pt x="370278" y="36242"/>
                    <a:pt x="380321" y="31875"/>
                  </a:cubicBezTo>
                  <a:cubicBezTo>
                    <a:pt x="379885" y="29692"/>
                    <a:pt x="379448" y="27509"/>
                    <a:pt x="379011" y="25326"/>
                  </a:cubicBezTo>
                  <a:cubicBezTo>
                    <a:pt x="252820" y="17029"/>
                    <a:pt x="127065" y="8296"/>
                    <a:pt x="873" y="0"/>
                  </a:cubicBezTo>
                  <a:cubicBezTo>
                    <a:pt x="437" y="1747"/>
                    <a:pt x="437" y="3930"/>
                    <a:pt x="0" y="5676"/>
                  </a:cubicBezTo>
                  <a:cubicBezTo>
                    <a:pt x="7860" y="17466"/>
                    <a:pt x="15283" y="29692"/>
                    <a:pt x="24016" y="41045"/>
                  </a:cubicBezTo>
                  <a:cubicBezTo>
                    <a:pt x="26636" y="44538"/>
                    <a:pt x="33185" y="47595"/>
                    <a:pt x="37988" y="47595"/>
                  </a:cubicBezTo>
                  <a:cubicBezTo>
                    <a:pt x="98683" y="50651"/>
                    <a:pt x="158940" y="53708"/>
                    <a:pt x="219634" y="55018"/>
                  </a:cubicBezTo>
                  <a:cubicBezTo>
                    <a:pt x="263299" y="56328"/>
                    <a:pt x="308274" y="58511"/>
                    <a:pt x="351066" y="44538"/>
                  </a:cubicBezTo>
                  <a:close/>
                </a:path>
              </a:pathLst>
            </a:custGeom>
            <a:grpFill/>
            <a:ln w="43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37">
              <a:extLst>
                <a:ext uri="{FF2B5EF4-FFF2-40B4-BE49-F238E27FC236}">
                  <a16:creationId xmlns:a16="http://schemas.microsoft.com/office/drawing/2014/main" id="{71F8C439-2E1E-45EF-9F08-CF081692BC21}"/>
                </a:ext>
              </a:extLst>
            </p:cNvPr>
            <p:cNvSpPr/>
            <p:nvPr/>
          </p:nvSpPr>
          <p:spPr>
            <a:xfrm>
              <a:off x="1843527" y="5285022"/>
              <a:ext cx="349319" cy="56764"/>
            </a:xfrm>
            <a:custGeom>
              <a:avLst/>
              <a:gdLst>
                <a:gd name="connsiteX0" fmla="*/ 192562 w 349319"/>
                <a:gd name="connsiteY0" fmla="*/ 57201 h 56764"/>
                <a:gd name="connsiteX1" fmla="*/ 307838 w 349319"/>
                <a:gd name="connsiteY1" fmla="*/ 51961 h 56764"/>
                <a:gd name="connsiteX2" fmla="*/ 351939 w 349319"/>
                <a:gd name="connsiteY2" fmla="*/ 28819 h 56764"/>
                <a:gd name="connsiteX3" fmla="*/ 0 w 349319"/>
                <a:gd name="connsiteY3" fmla="*/ 0 h 56764"/>
                <a:gd name="connsiteX4" fmla="*/ 27072 w 349319"/>
                <a:gd name="connsiteY4" fmla="*/ 56764 h 56764"/>
                <a:gd name="connsiteX5" fmla="*/ 192562 w 349319"/>
                <a:gd name="connsiteY5" fmla="*/ 57201 h 56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9319" h="56764">
                  <a:moveTo>
                    <a:pt x="192562" y="57201"/>
                  </a:moveTo>
                  <a:cubicBezTo>
                    <a:pt x="230987" y="56764"/>
                    <a:pt x="269849" y="55454"/>
                    <a:pt x="307838" y="51961"/>
                  </a:cubicBezTo>
                  <a:cubicBezTo>
                    <a:pt x="323120" y="50651"/>
                    <a:pt x="339713" y="44975"/>
                    <a:pt x="351939" y="28819"/>
                  </a:cubicBezTo>
                  <a:cubicBezTo>
                    <a:pt x="233607" y="6986"/>
                    <a:pt x="117022" y="3057"/>
                    <a:pt x="0" y="0"/>
                  </a:cubicBezTo>
                  <a:cubicBezTo>
                    <a:pt x="6550" y="17029"/>
                    <a:pt x="22269" y="56764"/>
                    <a:pt x="27072" y="56764"/>
                  </a:cubicBezTo>
                  <a:cubicBezTo>
                    <a:pt x="81217" y="58511"/>
                    <a:pt x="138854" y="57638"/>
                    <a:pt x="192562" y="57201"/>
                  </a:cubicBezTo>
                  <a:close/>
                </a:path>
              </a:pathLst>
            </a:custGeom>
            <a:grpFill/>
            <a:ln w="43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38">
              <a:extLst>
                <a:ext uri="{FF2B5EF4-FFF2-40B4-BE49-F238E27FC236}">
                  <a16:creationId xmlns:a16="http://schemas.microsoft.com/office/drawing/2014/main" id="{0DCFE72C-C571-400D-9DE8-CF32B1CD0988}"/>
                </a:ext>
              </a:extLst>
            </p:cNvPr>
            <p:cNvSpPr/>
            <p:nvPr/>
          </p:nvSpPr>
          <p:spPr>
            <a:xfrm>
              <a:off x="1892869" y="5381521"/>
              <a:ext cx="362419" cy="61131"/>
            </a:xfrm>
            <a:custGeom>
              <a:avLst/>
              <a:gdLst>
                <a:gd name="connsiteX0" fmla="*/ 362419 w 362418"/>
                <a:gd name="connsiteY0" fmla="*/ 45412 h 61130"/>
                <a:gd name="connsiteX1" fmla="*/ 321810 w 362418"/>
                <a:gd name="connsiteY1" fmla="*/ 26636 h 61130"/>
                <a:gd name="connsiteX2" fmla="*/ 210028 w 362418"/>
                <a:gd name="connsiteY2" fmla="*/ 16593 h 61130"/>
                <a:gd name="connsiteX3" fmla="*/ 0 w 362418"/>
                <a:gd name="connsiteY3" fmla="*/ 0 h 61130"/>
                <a:gd name="connsiteX4" fmla="*/ 23142 w 362418"/>
                <a:gd name="connsiteY4" fmla="*/ 54581 h 61130"/>
                <a:gd name="connsiteX5" fmla="*/ 362419 w 362418"/>
                <a:gd name="connsiteY5" fmla="*/ 45412 h 61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2418" h="61130">
                  <a:moveTo>
                    <a:pt x="362419" y="45412"/>
                  </a:moveTo>
                  <a:cubicBezTo>
                    <a:pt x="349319" y="37115"/>
                    <a:pt x="335783" y="28382"/>
                    <a:pt x="321810" y="26636"/>
                  </a:cubicBezTo>
                  <a:cubicBezTo>
                    <a:pt x="284695" y="21832"/>
                    <a:pt x="247580" y="18339"/>
                    <a:pt x="210028" y="16593"/>
                  </a:cubicBezTo>
                  <a:cubicBezTo>
                    <a:pt x="160687" y="13973"/>
                    <a:pt x="23142" y="4803"/>
                    <a:pt x="0" y="0"/>
                  </a:cubicBezTo>
                  <a:cubicBezTo>
                    <a:pt x="7860" y="18776"/>
                    <a:pt x="14846" y="35369"/>
                    <a:pt x="23142" y="54581"/>
                  </a:cubicBezTo>
                  <a:cubicBezTo>
                    <a:pt x="134488" y="67244"/>
                    <a:pt x="248017" y="60694"/>
                    <a:pt x="362419" y="45412"/>
                  </a:cubicBezTo>
                  <a:close/>
                </a:path>
              </a:pathLst>
            </a:custGeom>
            <a:grpFill/>
            <a:ln w="43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39">
              <a:extLst>
                <a:ext uri="{FF2B5EF4-FFF2-40B4-BE49-F238E27FC236}">
                  <a16:creationId xmlns:a16="http://schemas.microsoft.com/office/drawing/2014/main" id="{213827CA-A5F8-4818-B4B0-E24797F37707}"/>
                </a:ext>
              </a:extLst>
            </p:cNvPr>
            <p:cNvSpPr/>
            <p:nvPr/>
          </p:nvSpPr>
          <p:spPr>
            <a:xfrm>
              <a:off x="1701616" y="4988101"/>
              <a:ext cx="480314" cy="65497"/>
            </a:xfrm>
            <a:custGeom>
              <a:avLst/>
              <a:gdLst>
                <a:gd name="connsiteX0" fmla="*/ 181646 w 480313"/>
                <a:gd name="connsiteY0" fmla="*/ 61567 h 65497"/>
                <a:gd name="connsiteX1" fmla="*/ 369842 w 480313"/>
                <a:gd name="connsiteY1" fmla="*/ 65497 h 65497"/>
                <a:gd name="connsiteX2" fmla="*/ 480751 w 480313"/>
                <a:gd name="connsiteY2" fmla="*/ 55018 h 65497"/>
                <a:gd name="connsiteX3" fmla="*/ 480314 w 480313"/>
                <a:gd name="connsiteY3" fmla="*/ 47158 h 65497"/>
                <a:gd name="connsiteX4" fmla="*/ 0 w 480313"/>
                <a:gd name="connsiteY4" fmla="*/ 0 h 65497"/>
                <a:gd name="connsiteX5" fmla="*/ 12226 w 480313"/>
                <a:gd name="connsiteY5" fmla="*/ 41045 h 65497"/>
                <a:gd name="connsiteX6" fmla="*/ 44975 w 480313"/>
                <a:gd name="connsiteY6" fmla="*/ 61567 h 65497"/>
                <a:gd name="connsiteX7" fmla="*/ 181646 w 480313"/>
                <a:gd name="connsiteY7" fmla="*/ 61567 h 65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0313" h="65497">
                  <a:moveTo>
                    <a:pt x="181646" y="61567"/>
                  </a:moveTo>
                  <a:cubicBezTo>
                    <a:pt x="244523" y="62441"/>
                    <a:pt x="307401" y="65934"/>
                    <a:pt x="369842" y="65497"/>
                  </a:cubicBezTo>
                  <a:cubicBezTo>
                    <a:pt x="406957" y="65061"/>
                    <a:pt x="444072" y="58948"/>
                    <a:pt x="480751" y="55018"/>
                  </a:cubicBezTo>
                  <a:cubicBezTo>
                    <a:pt x="480751" y="52398"/>
                    <a:pt x="480314" y="49778"/>
                    <a:pt x="480314" y="47158"/>
                  </a:cubicBezTo>
                  <a:cubicBezTo>
                    <a:pt x="323557" y="18776"/>
                    <a:pt x="162434" y="32749"/>
                    <a:pt x="0" y="0"/>
                  </a:cubicBezTo>
                  <a:cubicBezTo>
                    <a:pt x="5240" y="16593"/>
                    <a:pt x="9170" y="28819"/>
                    <a:pt x="12226" y="41045"/>
                  </a:cubicBezTo>
                  <a:cubicBezTo>
                    <a:pt x="16593" y="58511"/>
                    <a:pt x="26199" y="62441"/>
                    <a:pt x="44975" y="61567"/>
                  </a:cubicBezTo>
                  <a:cubicBezTo>
                    <a:pt x="90823" y="59384"/>
                    <a:pt x="136235" y="60694"/>
                    <a:pt x="181646" y="61567"/>
                  </a:cubicBezTo>
                  <a:close/>
                </a:path>
              </a:pathLst>
            </a:custGeom>
            <a:grpFill/>
            <a:ln w="43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40">
              <a:extLst>
                <a:ext uri="{FF2B5EF4-FFF2-40B4-BE49-F238E27FC236}">
                  <a16:creationId xmlns:a16="http://schemas.microsoft.com/office/drawing/2014/main" id="{B18C81E2-A05D-44B7-81C3-505BCED6526B}"/>
                </a:ext>
              </a:extLst>
            </p:cNvPr>
            <p:cNvSpPr/>
            <p:nvPr/>
          </p:nvSpPr>
          <p:spPr>
            <a:xfrm>
              <a:off x="1651402" y="4797722"/>
              <a:ext cx="449749" cy="74230"/>
            </a:xfrm>
            <a:custGeom>
              <a:avLst/>
              <a:gdLst>
                <a:gd name="connsiteX0" fmla="*/ 429226 w 449748"/>
                <a:gd name="connsiteY0" fmla="*/ 75104 h 74230"/>
                <a:gd name="connsiteX1" fmla="*/ 449749 w 449748"/>
                <a:gd name="connsiteY1" fmla="*/ 75104 h 74230"/>
                <a:gd name="connsiteX2" fmla="*/ 279455 w 449748"/>
                <a:gd name="connsiteY2" fmla="*/ 41918 h 74230"/>
                <a:gd name="connsiteX3" fmla="*/ 92133 w 449748"/>
                <a:gd name="connsiteY3" fmla="*/ 13973 h 74230"/>
                <a:gd name="connsiteX4" fmla="*/ 0 w 449748"/>
                <a:gd name="connsiteY4" fmla="*/ 0 h 74230"/>
                <a:gd name="connsiteX5" fmla="*/ 10480 w 449748"/>
                <a:gd name="connsiteY5" fmla="*/ 55454 h 74230"/>
                <a:gd name="connsiteX6" fmla="*/ 196929 w 449748"/>
                <a:gd name="connsiteY6" fmla="*/ 74230 h 74230"/>
                <a:gd name="connsiteX7" fmla="*/ 429226 w 449748"/>
                <a:gd name="connsiteY7" fmla="*/ 75104 h 74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9748" h="74230">
                  <a:moveTo>
                    <a:pt x="429226" y="75104"/>
                  </a:moveTo>
                  <a:cubicBezTo>
                    <a:pt x="435339" y="75104"/>
                    <a:pt x="441452" y="75104"/>
                    <a:pt x="449749" y="75104"/>
                  </a:cubicBezTo>
                  <a:cubicBezTo>
                    <a:pt x="444072" y="56328"/>
                    <a:pt x="306964" y="45411"/>
                    <a:pt x="279455" y="41918"/>
                  </a:cubicBezTo>
                  <a:cubicBezTo>
                    <a:pt x="216578" y="34932"/>
                    <a:pt x="154574" y="23579"/>
                    <a:pt x="92133" y="13973"/>
                  </a:cubicBezTo>
                  <a:cubicBezTo>
                    <a:pt x="62004" y="9170"/>
                    <a:pt x="31875" y="4803"/>
                    <a:pt x="0" y="0"/>
                  </a:cubicBezTo>
                  <a:cubicBezTo>
                    <a:pt x="0" y="14410"/>
                    <a:pt x="1747" y="51088"/>
                    <a:pt x="10480" y="55454"/>
                  </a:cubicBezTo>
                  <a:cubicBezTo>
                    <a:pt x="39298" y="69427"/>
                    <a:pt x="136671" y="71610"/>
                    <a:pt x="196929" y="74230"/>
                  </a:cubicBezTo>
                  <a:cubicBezTo>
                    <a:pt x="274216" y="77724"/>
                    <a:pt x="351939" y="75104"/>
                    <a:pt x="429226" y="75104"/>
                  </a:cubicBezTo>
                  <a:close/>
                </a:path>
              </a:pathLst>
            </a:custGeom>
            <a:grpFill/>
            <a:ln w="43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41">
              <a:extLst>
                <a:ext uri="{FF2B5EF4-FFF2-40B4-BE49-F238E27FC236}">
                  <a16:creationId xmlns:a16="http://schemas.microsoft.com/office/drawing/2014/main" id="{3A99DEC5-0090-4A28-94A9-30B66CD73E6B}"/>
                </a:ext>
              </a:extLst>
            </p:cNvPr>
            <p:cNvSpPr/>
            <p:nvPr/>
          </p:nvSpPr>
          <p:spPr>
            <a:xfrm>
              <a:off x="1683277" y="4902081"/>
              <a:ext cx="458482" cy="61131"/>
            </a:xfrm>
            <a:custGeom>
              <a:avLst/>
              <a:gdLst>
                <a:gd name="connsiteX0" fmla="*/ 155884 w 458481"/>
                <a:gd name="connsiteY0" fmla="*/ 58074 h 61130"/>
                <a:gd name="connsiteX1" fmla="*/ 455425 w 458481"/>
                <a:gd name="connsiteY1" fmla="*/ 53271 h 61130"/>
                <a:gd name="connsiteX2" fmla="*/ 462411 w 458481"/>
                <a:gd name="connsiteY2" fmla="*/ 48905 h 61130"/>
                <a:gd name="connsiteX3" fmla="*/ 414380 w 458481"/>
                <a:gd name="connsiteY3" fmla="*/ 33622 h 61130"/>
                <a:gd name="connsiteX4" fmla="*/ 205662 w 458481"/>
                <a:gd name="connsiteY4" fmla="*/ 13099 h 61130"/>
                <a:gd name="connsiteX5" fmla="*/ 93006 w 458481"/>
                <a:gd name="connsiteY5" fmla="*/ 7423 h 61130"/>
                <a:gd name="connsiteX6" fmla="*/ 0 w 458481"/>
                <a:gd name="connsiteY6" fmla="*/ 0 h 61130"/>
                <a:gd name="connsiteX7" fmla="*/ 10480 w 458481"/>
                <a:gd name="connsiteY7" fmla="*/ 53708 h 61130"/>
                <a:gd name="connsiteX8" fmla="*/ 155884 w 458481"/>
                <a:gd name="connsiteY8" fmla="*/ 58074 h 61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8481" h="61130">
                  <a:moveTo>
                    <a:pt x="155884" y="58074"/>
                  </a:moveTo>
                  <a:cubicBezTo>
                    <a:pt x="255876" y="57638"/>
                    <a:pt x="355869" y="55018"/>
                    <a:pt x="455425" y="53271"/>
                  </a:cubicBezTo>
                  <a:cubicBezTo>
                    <a:pt x="456735" y="53271"/>
                    <a:pt x="458045" y="51961"/>
                    <a:pt x="462411" y="48905"/>
                  </a:cubicBezTo>
                  <a:cubicBezTo>
                    <a:pt x="444509" y="43228"/>
                    <a:pt x="429663" y="37115"/>
                    <a:pt x="414380" y="33622"/>
                  </a:cubicBezTo>
                  <a:cubicBezTo>
                    <a:pt x="345826" y="17029"/>
                    <a:pt x="275962" y="15283"/>
                    <a:pt x="205662" y="13099"/>
                  </a:cubicBezTo>
                  <a:cubicBezTo>
                    <a:pt x="168110" y="11790"/>
                    <a:pt x="130558" y="9606"/>
                    <a:pt x="93006" y="7423"/>
                  </a:cubicBezTo>
                  <a:cubicBezTo>
                    <a:pt x="62441" y="5677"/>
                    <a:pt x="31875" y="2620"/>
                    <a:pt x="0" y="0"/>
                  </a:cubicBezTo>
                  <a:cubicBezTo>
                    <a:pt x="437" y="31002"/>
                    <a:pt x="3930" y="39298"/>
                    <a:pt x="10480" y="53708"/>
                  </a:cubicBezTo>
                  <a:cubicBezTo>
                    <a:pt x="54581" y="67681"/>
                    <a:pt x="110472" y="58511"/>
                    <a:pt x="155884" y="58074"/>
                  </a:cubicBezTo>
                  <a:close/>
                </a:path>
              </a:pathLst>
            </a:custGeom>
            <a:grpFill/>
            <a:ln w="43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42">
              <a:extLst>
                <a:ext uri="{FF2B5EF4-FFF2-40B4-BE49-F238E27FC236}">
                  <a16:creationId xmlns:a16="http://schemas.microsoft.com/office/drawing/2014/main" id="{6BD8A022-801A-4284-87DB-7C1C6061AE9E}"/>
                </a:ext>
              </a:extLst>
            </p:cNvPr>
            <p:cNvSpPr/>
            <p:nvPr/>
          </p:nvSpPr>
          <p:spPr>
            <a:xfrm>
              <a:off x="1626513" y="4712138"/>
              <a:ext cx="541445" cy="69864"/>
            </a:xfrm>
            <a:custGeom>
              <a:avLst/>
              <a:gdLst>
                <a:gd name="connsiteX0" fmla="*/ 336656 w 541444"/>
                <a:gd name="connsiteY0" fmla="*/ 71174 h 69863"/>
                <a:gd name="connsiteX1" fmla="*/ 542755 w 541444"/>
                <a:gd name="connsiteY1" fmla="*/ 71611 h 69863"/>
                <a:gd name="connsiteX2" fmla="*/ 537952 w 541444"/>
                <a:gd name="connsiteY2" fmla="*/ 65934 h 69863"/>
                <a:gd name="connsiteX3" fmla="*/ 507823 w 541444"/>
                <a:gd name="connsiteY3" fmla="*/ 55454 h 69863"/>
                <a:gd name="connsiteX4" fmla="*/ 273342 w 541444"/>
                <a:gd name="connsiteY4" fmla="*/ 24452 h 69863"/>
                <a:gd name="connsiteX5" fmla="*/ 139291 w 541444"/>
                <a:gd name="connsiteY5" fmla="*/ 14846 h 69863"/>
                <a:gd name="connsiteX6" fmla="*/ 0 w 541444"/>
                <a:gd name="connsiteY6" fmla="*/ 0 h 69863"/>
                <a:gd name="connsiteX7" fmla="*/ 8733 w 541444"/>
                <a:gd name="connsiteY7" fmla="*/ 35805 h 69863"/>
                <a:gd name="connsiteX8" fmla="*/ 21396 w 541444"/>
                <a:gd name="connsiteY8" fmla="*/ 49778 h 69863"/>
                <a:gd name="connsiteX9" fmla="*/ 239284 w 541444"/>
                <a:gd name="connsiteY9" fmla="*/ 66807 h 69863"/>
                <a:gd name="connsiteX10" fmla="*/ 336656 w 541444"/>
                <a:gd name="connsiteY10" fmla="*/ 71174 h 69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1444" h="69863">
                  <a:moveTo>
                    <a:pt x="336656" y="71174"/>
                  </a:moveTo>
                  <a:cubicBezTo>
                    <a:pt x="404337" y="72047"/>
                    <a:pt x="472454" y="71611"/>
                    <a:pt x="542755" y="71611"/>
                  </a:cubicBezTo>
                  <a:cubicBezTo>
                    <a:pt x="539698" y="68117"/>
                    <a:pt x="539262" y="66371"/>
                    <a:pt x="537952" y="65934"/>
                  </a:cubicBezTo>
                  <a:cubicBezTo>
                    <a:pt x="527909" y="62441"/>
                    <a:pt x="517866" y="58511"/>
                    <a:pt x="507823" y="55454"/>
                  </a:cubicBezTo>
                  <a:cubicBezTo>
                    <a:pt x="431409" y="33185"/>
                    <a:pt x="352376" y="30129"/>
                    <a:pt x="273342" y="24452"/>
                  </a:cubicBezTo>
                  <a:cubicBezTo>
                    <a:pt x="228804" y="21396"/>
                    <a:pt x="183829" y="19213"/>
                    <a:pt x="139291" y="14846"/>
                  </a:cubicBezTo>
                  <a:cubicBezTo>
                    <a:pt x="99119" y="10916"/>
                    <a:pt x="41918" y="5240"/>
                    <a:pt x="0" y="0"/>
                  </a:cubicBezTo>
                  <a:cubicBezTo>
                    <a:pt x="0" y="11353"/>
                    <a:pt x="9170" y="23579"/>
                    <a:pt x="8733" y="35805"/>
                  </a:cubicBezTo>
                  <a:cubicBezTo>
                    <a:pt x="8296" y="44975"/>
                    <a:pt x="12226" y="48905"/>
                    <a:pt x="21396" y="49778"/>
                  </a:cubicBezTo>
                  <a:cubicBezTo>
                    <a:pt x="91260" y="55454"/>
                    <a:pt x="169857" y="61568"/>
                    <a:pt x="239284" y="66807"/>
                  </a:cubicBezTo>
                  <a:cubicBezTo>
                    <a:pt x="271596" y="68991"/>
                    <a:pt x="303908" y="70737"/>
                    <a:pt x="336656" y="71174"/>
                  </a:cubicBezTo>
                  <a:close/>
                </a:path>
              </a:pathLst>
            </a:custGeom>
            <a:grpFill/>
            <a:ln w="43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43">
              <a:extLst>
                <a:ext uri="{FF2B5EF4-FFF2-40B4-BE49-F238E27FC236}">
                  <a16:creationId xmlns:a16="http://schemas.microsoft.com/office/drawing/2014/main" id="{0D9E94CA-25D4-4B23-A514-8413830C30AF}"/>
                </a:ext>
              </a:extLst>
            </p:cNvPr>
            <p:cNvSpPr/>
            <p:nvPr/>
          </p:nvSpPr>
          <p:spPr>
            <a:xfrm>
              <a:off x="1998973" y="5601528"/>
              <a:ext cx="392984" cy="43665"/>
            </a:xfrm>
            <a:custGeom>
              <a:avLst/>
              <a:gdLst>
                <a:gd name="connsiteX0" fmla="*/ 308276 w 392984"/>
                <a:gd name="connsiteY0" fmla="*/ 36307 h 43664"/>
                <a:gd name="connsiteX1" fmla="*/ 393422 w 392984"/>
                <a:gd name="connsiteY1" fmla="*/ 4868 h 43664"/>
                <a:gd name="connsiteX2" fmla="*/ 1 w 392984"/>
                <a:gd name="connsiteY2" fmla="*/ 938 h 43664"/>
                <a:gd name="connsiteX3" fmla="*/ 15284 w 392984"/>
                <a:gd name="connsiteY3" fmla="*/ 42420 h 43664"/>
                <a:gd name="connsiteX4" fmla="*/ 29694 w 392984"/>
                <a:gd name="connsiteY4" fmla="*/ 42857 h 43664"/>
                <a:gd name="connsiteX5" fmla="*/ 308276 w 392984"/>
                <a:gd name="connsiteY5" fmla="*/ 36307 h 43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2984" h="43664">
                  <a:moveTo>
                    <a:pt x="308276" y="36307"/>
                  </a:moveTo>
                  <a:cubicBezTo>
                    <a:pt x="336658" y="31940"/>
                    <a:pt x="365040" y="24954"/>
                    <a:pt x="393422" y="4868"/>
                  </a:cubicBezTo>
                  <a:cubicBezTo>
                    <a:pt x="385126" y="3122"/>
                    <a:pt x="-872" y="-2118"/>
                    <a:pt x="1" y="938"/>
                  </a:cubicBezTo>
                  <a:cubicBezTo>
                    <a:pt x="4805" y="19714"/>
                    <a:pt x="10044" y="31067"/>
                    <a:pt x="15284" y="42420"/>
                  </a:cubicBezTo>
                  <a:cubicBezTo>
                    <a:pt x="14848" y="42420"/>
                    <a:pt x="27947" y="42857"/>
                    <a:pt x="29694" y="42857"/>
                  </a:cubicBezTo>
                  <a:cubicBezTo>
                    <a:pt x="122700" y="45040"/>
                    <a:pt x="215706" y="50716"/>
                    <a:pt x="308276" y="36307"/>
                  </a:cubicBezTo>
                  <a:close/>
                </a:path>
              </a:pathLst>
            </a:custGeom>
            <a:grpFill/>
            <a:ln w="43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44">
              <a:extLst>
                <a:ext uri="{FF2B5EF4-FFF2-40B4-BE49-F238E27FC236}">
                  <a16:creationId xmlns:a16="http://schemas.microsoft.com/office/drawing/2014/main" id="{BBF2045A-C892-4DFB-8D74-B8D81749C22A}"/>
                </a:ext>
              </a:extLst>
            </p:cNvPr>
            <p:cNvSpPr/>
            <p:nvPr/>
          </p:nvSpPr>
          <p:spPr>
            <a:xfrm>
              <a:off x="2038518" y="5860089"/>
              <a:ext cx="720471" cy="100429"/>
            </a:xfrm>
            <a:custGeom>
              <a:avLst/>
              <a:gdLst>
                <a:gd name="connsiteX0" fmla="*/ 25517 w 720470"/>
                <a:gd name="connsiteY0" fmla="*/ 62004 h 100429"/>
                <a:gd name="connsiteX1" fmla="*/ 31630 w 720470"/>
                <a:gd name="connsiteY1" fmla="*/ 64187 h 100429"/>
                <a:gd name="connsiteX2" fmla="*/ 180964 w 720470"/>
                <a:gd name="connsiteY2" fmla="*/ 87766 h 100429"/>
                <a:gd name="connsiteX3" fmla="*/ 360427 w 720470"/>
                <a:gd name="connsiteY3" fmla="*/ 99992 h 100429"/>
                <a:gd name="connsiteX4" fmla="*/ 661278 w 720470"/>
                <a:gd name="connsiteY4" fmla="*/ 87766 h 100429"/>
                <a:gd name="connsiteX5" fmla="*/ 722845 w 720470"/>
                <a:gd name="connsiteY5" fmla="*/ 59821 h 100429"/>
                <a:gd name="connsiteX6" fmla="*/ 191 w 720470"/>
                <a:gd name="connsiteY6" fmla="*/ 0 h 100429"/>
                <a:gd name="connsiteX7" fmla="*/ 25517 w 720470"/>
                <a:gd name="connsiteY7" fmla="*/ 62004 h 10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0470" h="100429">
                  <a:moveTo>
                    <a:pt x="25517" y="62004"/>
                  </a:moveTo>
                  <a:cubicBezTo>
                    <a:pt x="26390" y="63314"/>
                    <a:pt x="29447" y="64187"/>
                    <a:pt x="31630" y="64187"/>
                  </a:cubicBezTo>
                  <a:cubicBezTo>
                    <a:pt x="81408" y="72047"/>
                    <a:pt x="130749" y="82527"/>
                    <a:pt x="180964" y="87766"/>
                  </a:cubicBezTo>
                  <a:cubicBezTo>
                    <a:pt x="240785" y="94316"/>
                    <a:pt x="300606" y="97373"/>
                    <a:pt x="360427" y="99992"/>
                  </a:cubicBezTo>
                  <a:cubicBezTo>
                    <a:pt x="460856" y="104359"/>
                    <a:pt x="561285" y="101303"/>
                    <a:pt x="661278" y="87766"/>
                  </a:cubicBezTo>
                  <a:cubicBezTo>
                    <a:pt x="682674" y="84710"/>
                    <a:pt x="704506" y="79907"/>
                    <a:pt x="722845" y="59821"/>
                  </a:cubicBezTo>
                  <a:cubicBezTo>
                    <a:pt x="478322" y="56764"/>
                    <a:pt x="237728" y="50215"/>
                    <a:pt x="191" y="0"/>
                  </a:cubicBezTo>
                  <a:cubicBezTo>
                    <a:pt x="-1992" y="2183"/>
                    <a:pt x="15037" y="43228"/>
                    <a:pt x="25517" y="62004"/>
                  </a:cubicBezTo>
                  <a:close/>
                </a:path>
              </a:pathLst>
            </a:custGeom>
            <a:grpFill/>
            <a:ln w="43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45">
              <a:extLst>
                <a:ext uri="{FF2B5EF4-FFF2-40B4-BE49-F238E27FC236}">
                  <a16:creationId xmlns:a16="http://schemas.microsoft.com/office/drawing/2014/main" id="{A645CD54-1237-40D7-9302-1FA776F03464}"/>
                </a:ext>
              </a:extLst>
            </p:cNvPr>
            <p:cNvSpPr/>
            <p:nvPr/>
          </p:nvSpPr>
          <p:spPr>
            <a:xfrm>
              <a:off x="2033033" y="5682809"/>
              <a:ext cx="344953" cy="61131"/>
            </a:xfrm>
            <a:custGeom>
              <a:avLst/>
              <a:gdLst>
                <a:gd name="connsiteX0" fmla="*/ 234044 w 344952"/>
                <a:gd name="connsiteY0" fmla="*/ 58948 h 61130"/>
                <a:gd name="connsiteX1" fmla="*/ 331417 w 344952"/>
                <a:gd name="connsiteY1" fmla="*/ 36679 h 61130"/>
                <a:gd name="connsiteX2" fmla="*/ 348883 w 344952"/>
                <a:gd name="connsiteY2" fmla="*/ 27072 h 61130"/>
                <a:gd name="connsiteX3" fmla="*/ 0 w 344952"/>
                <a:gd name="connsiteY3" fmla="*/ 0 h 61130"/>
                <a:gd name="connsiteX4" fmla="*/ 14410 w 344952"/>
                <a:gd name="connsiteY4" fmla="*/ 52398 h 61130"/>
                <a:gd name="connsiteX5" fmla="*/ 234044 w 344952"/>
                <a:gd name="connsiteY5" fmla="*/ 58948 h 61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4952" h="61130">
                  <a:moveTo>
                    <a:pt x="234044" y="58948"/>
                  </a:moveTo>
                  <a:cubicBezTo>
                    <a:pt x="266793" y="55891"/>
                    <a:pt x="299105" y="44538"/>
                    <a:pt x="331417" y="36679"/>
                  </a:cubicBezTo>
                  <a:cubicBezTo>
                    <a:pt x="337530" y="34932"/>
                    <a:pt x="343206" y="30129"/>
                    <a:pt x="348883" y="27072"/>
                  </a:cubicBezTo>
                  <a:cubicBezTo>
                    <a:pt x="348446" y="25326"/>
                    <a:pt x="113529" y="7423"/>
                    <a:pt x="0" y="0"/>
                  </a:cubicBezTo>
                  <a:cubicBezTo>
                    <a:pt x="0" y="11353"/>
                    <a:pt x="6550" y="43665"/>
                    <a:pt x="14410" y="52398"/>
                  </a:cubicBezTo>
                  <a:cubicBezTo>
                    <a:pt x="82527" y="66808"/>
                    <a:pt x="165053" y="65061"/>
                    <a:pt x="234044" y="58948"/>
                  </a:cubicBezTo>
                  <a:close/>
                </a:path>
              </a:pathLst>
            </a:custGeom>
            <a:grpFill/>
            <a:ln w="43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46">
              <a:extLst>
                <a:ext uri="{FF2B5EF4-FFF2-40B4-BE49-F238E27FC236}">
                  <a16:creationId xmlns:a16="http://schemas.microsoft.com/office/drawing/2014/main" id="{244EC857-AF50-4E2C-9301-D0FF8C5BE9DD}"/>
                </a:ext>
              </a:extLst>
            </p:cNvPr>
            <p:cNvSpPr/>
            <p:nvPr/>
          </p:nvSpPr>
          <p:spPr>
            <a:xfrm>
              <a:off x="2053854" y="5771348"/>
              <a:ext cx="371152" cy="61131"/>
            </a:xfrm>
            <a:custGeom>
              <a:avLst/>
              <a:gdLst>
                <a:gd name="connsiteX0" fmla="*/ 26337 w 371151"/>
                <a:gd name="connsiteY0" fmla="*/ 1848 h 61130"/>
                <a:gd name="connsiteX1" fmla="*/ 1448 w 371151"/>
                <a:gd name="connsiteY1" fmla="*/ 1848 h 61130"/>
                <a:gd name="connsiteX2" fmla="*/ 7124 w 371151"/>
                <a:gd name="connsiteY2" fmla="*/ 37653 h 61130"/>
                <a:gd name="connsiteX3" fmla="*/ 307975 w 371151"/>
                <a:gd name="connsiteY3" fmla="*/ 58175 h 61130"/>
                <a:gd name="connsiteX4" fmla="*/ 373910 w 371151"/>
                <a:gd name="connsiteY4" fmla="*/ 35906 h 61130"/>
                <a:gd name="connsiteX5" fmla="*/ 153402 w 371151"/>
                <a:gd name="connsiteY5" fmla="*/ 10144 h 61130"/>
                <a:gd name="connsiteX6" fmla="*/ 26337 w 371151"/>
                <a:gd name="connsiteY6" fmla="*/ 1848 h 61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1151" h="61130">
                  <a:moveTo>
                    <a:pt x="26337" y="1848"/>
                  </a:moveTo>
                  <a:cubicBezTo>
                    <a:pt x="19787" y="1411"/>
                    <a:pt x="3194" y="-2082"/>
                    <a:pt x="1448" y="1848"/>
                  </a:cubicBezTo>
                  <a:cubicBezTo>
                    <a:pt x="-2482" y="12327"/>
                    <a:pt x="2321" y="24553"/>
                    <a:pt x="7124" y="37653"/>
                  </a:cubicBezTo>
                  <a:cubicBezTo>
                    <a:pt x="10617" y="46386"/>
                    <a:pt x="219336" y="69528"/>
                    <a:pt x="307975" y="58175"/>
                  </a:cubicBezTo>
                  <a:cubicBezTo>
                    <a:pt x="330681" y="55119"/>
                    <a:pt x="374346" y="37653"/>
                    <a:pt x="373910" y="35906"/>
                  </a:cubicBezTo>
                  <a:cubicBezTo>
                    <a:pt x="372163" y="35033"/>
                    <a:pt x="225449" y="14074"/>
                    <a:pt x="153402" y="10144"/>
                  </a:cubicBezTo>
                  <a:cubicBezTo>
                    <a:pt x="111483" y="7961"/>
                    <a:pt x="69128" y="4031"/>
                    <a:pt x="26337" y="1848"/>
                  </a:cubicBezTo>
                  <a:close/>
                </a:path>
              </a:pathLst>
            </a:custGeom>
            <a:grpFill/>
            <a:ln w="43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47">
              <a:extLst>
                <a:ext uri="{FF2B5EF4-FFF2-40B4-BE49-F238E27FC236}">
                  <a16:creationId xmlns:a16="http://schemas.microsoft.com/office/drawing/2014/main" id="{8B5E42AE-2A3C-4FCB-A20E-8D1CBFA5AC51}"/>
                </a:ext>
              </a:extLst>
            </p:cNvPr>
            <p:cNvSpPr/>
            <p:nvPr/>
          </p:nvSpPr>
          <p:spPr>
            <a:xfrm>
              <a:off x="1287358" y="4279961"/>
              <a:ext cx="2768355" cy="1790261"/>
            </a:xfrm>
            <a:custGeom>
              <a:avLst/>
              <a:gdLst>
                <a:gd name="connsiteX0" fmla="*/ 2454283 w 2768355"/>
                <a:gd name="connsiteY0" fmla="*/ 1124266 h 1790261"/>
                <a:gd name="connsiteX1" fmla="*/ 2685271 w 2768355"/>
                <a:gd name="connsiteY1" fmla="*/ 922097 h 1790261"/>
                <a:gd name="connsiteX2" fmla="*/ 2768234 w 2768355"/>
                <a:gd name="connsiteY2" fmla="*/ 670587 h 1790261"/>
                <a:gd name="connsiteX3" fmla="*/ 2666058 w 2768355"/>
                <a:gd name="connsiteY3" fmla="*/ 483265 h 1790261"/>
                <a:gd name="connsiteX4" fmla="*/ 2494892 w 2768355"/>
                <a:gd name="connsiteY4" fmla="*/ 421697 h 1790261"/>
                <a:gd name="connsiteX5" fmla="*/ 2376123 w 2768355"/>
                <a:gd name="connsiteY5" fmla="*/ 485885 h 1790261"/>
                <a:gd name="connsiteX6" fmla="*/ 2337261 w 2768355"/>
                <a:gd name="connsiteY6" fmla="*/ 561425 h 1790261"/>
                <a:gd name="connsiteX7" fmla="*/ 2280497 w 2768355"/>
                <a:gd name="connsiteY7" fmla="*/ 645699 h 1790261"/>
                <a:gd name="connsiteX8" fmla="*/ 2294906 w 2768355"/>
                <a:gd name="connsiteY8" fmla="*/ 594174 h 1790261"/>
                <a:gd name="connsiteX9" fmla="*/ 2335078 w 2768355"/>
                <a:gd name="connsiteY9" fmla="*/ 440037 h 1790261"/>
                <a:gd name="connsiteX10" fmla="*/ 2291850 w 2768355"/>
                <a:gd name="connsiteY10" fmla="*/ 367116 h 1790261"/>
                <a:gd name="connsiteX11" fmla="*/ 2253861 w 2768355"/>
                <a:gd name="connsiteY11" fmla="*/ 348340 h 1790261"/>
                <a:gd name="connsiteX12" fmla="*/ 2315866 w 2768355"/>
                <a:gd name="connsiteY12" fmla="*/ 321705 h 1790261"/>
                <a:gd name="connsiteX13" fmla="*/ 2418041 w 2768355"/>
                <a:gd name="connsiteY13" fmla="*/ 281097 h 1790261"/>
                <a:gd name="connsiteX14" fmla="*/ 2459523 w 2768355"/>
                <a:gd name="connsiteY14" fmla="*/ 241361 h 1790261"/>
                <a:gd name="connsiteX15" fmla="*/ 2428958 w 2768355"/>
                <a:gd name="connsiteY15" fmla="*/ 155778 h 1790261"/>
                <a:gd name="connsiteX16" fmla="*/ 2333332 w 2768355"/>
                <a:gd name="connsiteY16" fmla="*/ 107747 h 1790261"/>
                <a:gd name="connsiteX17" fmla="*/ 1921135 w 2768355"/>
                <a:gd name="connsiteY17" fmla="*/ 23910 h 1790261"/>
                <a:gd name="connsiteX18" fmla="*/ 1668752 w 2768355"/>
                <a:gd name="connsiteY18" fmla="*/ 15614 h 1790261"/>
                <a:gd name="connsiteX19" fmla="*/ 1576182 w 2768355"/>
                <a:gd name="connsiteY19" fmla="*/ 57969 h 1790261"/>
                <a:gd name="connsiteX20" fmla="*/ 1556969 w 2768355"/>
                <a:gd name="connsiteY20" fmla="*/ 91154 h 1790261"/>
                <a:gd name="connsiteX21" fmla="*/ 1566139 w 2768355"/>
                <a:gd name="connsiteY21" fmla="*/ 105564 h 1790261"/>
                <a:gd name="connsiteX22" fmla="*/ 1629453 w 2768355"/>
                <a:gd name="connsiteY22" fmla="*/ 112550 h 1790261"/>
                <a:gd name="connsiteX23" fmla="*/ 1921135 w 2768355"/>
                <a:gd name="connsiteY23" fmla="*/ 135256 h 1790261"/>
                <a:gd name="connsiteX24" fmla="*/ 2163912 w 2768355"/>
                <a:gd name="connsiteY24" fmla="*/ 144425 h 1790261"/>
                <a:gd name="connsiteX25" fmla="*/ 2044270 w 2768355"/>
                <a:gd name="connsiteY25" fmla="*/ 119100 h 1790261"/>
                <a:gd name="connsiteX26" fmla="*/ 1922445 w 2768355"/>
                <a:gd name="connsiteY26" fmla="*/ 104254 h 1790261"/>
                <a:gd name="connsiteX27" fmla="*/ 1800183 w 2768355"/>
                <a:gd name="connsiteY27" fmla="*/ 93337 h 1790261"/>
                <a:gd name="connsiteX28" fmla="*/ 1681414 w 2768355"/>
                <a:gd name="connsiteY28" fmla="*/ 78491 h 1790261"/>
                <a:gd name="connsiteX29" fmla="*/ 1682288 w 2768355"/>
                <a:gd name="connsiteY29" fmla="*/ 73688 h 1790261"/>
                <a:gd name="connsiteX30" fmla="*/ 1710670 w 2768355"/>
                <a:gd name="connsiteY30" fmla="*/ 75435 h 1790261"/>
                <a:gd name="connsiteX31" fmla="*/ 2044706 w 2768355"/>
                <a:gd name="connsiteY31" fmla="*/ 96394 h 1790261"/>
                <a:gd name="connsiteX32" fmla="*/ 2246002 w 2768355"/>
                <a:gd name="connsiteY32" fmla="*/ 152722 h 1790261"/>
                <a:gd name="connsiteX33" fmla="*/ 2277004 w 2768355"/>
                <a:gd name="connsiteY33" fmla="*/ 170624 h 1790261"/>
                <a:gd name="connsiteX34" fmla="*/ 2266524 w 2768355"/>
                <a:gd name="connsiteY34" fmla="*/ 178921 h 1790261"/>
                <a:gd name="connsiteX35" fmla="*/ 2233339 w 2768355"/>
                <a:gd name="connsiteY35" fmla="*/ 199006 h 1790261"/>
                <a:gd name="connsiteX36" fmla="*/ 1956503 w 2768355"/>
                <a:gd name="connsiteY36" fmla="*/ 276293 h 1790261"/>
                <a:gd name="connsiteX37" fmla="*/ 1618973 w 2768355"/>
                <a:gd name="connsiteY37" fmla="*/ 296379 h 1790261"/>
                <a:gd name="connsiteX38" fmla="*/ 1128617 w 2768355"/>
                <a:gd name="connsiteY38" fmla="*/ 287646 h 1790261"/>
                <a:gd name="connsiteX39" fmla="*/ 598088 w 2768355"/>
                <a:gd name="connsiteY39" fmla="*/ 273673 h 1790261"/>
                <a:gd name="connsiteX40" fmla="*/ 347888 w 2768355"/>
                <a:gd name="connsiteY40" fmla="*/ 235248 h 1790261"/>
                <a:gd name="connsiteX41" fmla="*/ 263615 w 2768355"/>
                <a:gd name="connsiteY41" fmla="*/ 202936 h 1790261"/>
                <a:gd name="connsiteX42" fmla="*/ 235669 w 2768355"/>
                <a:gd name="connsiteY42" fmla="*/ 160581 h 1790261"/>
                <a:gd name="connsiteX43" fmla="*/ 246585 w 2768355"/>
                <a:gd name="connsiteY43" fmla="*/ 130016 h 1790261"/>
                <a:gd name="connsiteX44" fmla="*/ 274531 w 2768355"/>
                <a:gd name="connsiteY44" fmla="*/ 144862 h 1790261"/>
                <a:gd name="connsiteX45" fmla="*/ 359241 w 2768355"/>
                <a:gd name="connsiteY45" fmla="*/ 169751 h 1790261"/>
                <a:gd name="connsiteX46" fmla="*/ 613371 w 2768355"/>
                <a:gd name="connsiteY46" fmla="*/ 124339 h 1790261"/>
                <a:gd name="connsiteX47" fmla="*/ 887586 w 2768355"/>
                <a:gd name="connsiteY47" fmla="*/ 113423 h 1790261"/>
                <a:gd name="connsiteX48" fmla="*/ 1023821 w 2768355"/>
                <a:gd name="connsiteY48" fmla="*/ 106000 h 1790261"/>
                <a:gd name="connsiteX49" fmla="*/ 1036484 w 2768355"/>
                <a:gd name="connsiteY49" fmla="*/ 97267 h 1790261"/>
                <a:gd name="connsiteX50" fmla="*/ 1023821 w 2768355"/>
                <a:gd name="connsiteY50" fmla="*/ 23037 h 1790261"/>
                <a:gd name="connsiteX51" fmla="*/ 988889 w 2768355"/>
                <a:gd name="connsiteY51" fmla="*/ 331 h 1790261"/>
                <a:gd name="connsiteX52" fmla="*/ 940421 w 2768355"/>
                <a:gd name="connsiteY52" fmla="*/ 6881 h 1790261"/>
                <a:gd name="connsiteX53" fmla="*/ 694151 w 2768355"/>
                <a:gd name="connsiteY53" fmla="*/ 27840 h 1790261"/>
                <a:gd name="connsiteX54" fmla="*/ 330422 w 2768355"/>
                <a:gd name="connsiteY54" fmla="*/ 57969 h 1790261"/>
                <a:gd name="connsiteX55" fmla="*/ 101618 w 2768355"/>
                <a:gd name="connsiteY55" fmla="*/ 102507 h 1790261"/>
                <a:gd name="connsiteX56" fmla="*/ 18655 w 2768355"/>
                <a:gd name="connsiteY56" fmla="*/ 151412 h 1790261"/>
                <a:gd name="connsiteX57" fmla="*/ 10358 w 2768355"/>
                <a:gd name="connsiteY57" fmla="*/ 223459 h 1790261"/>
                <a:gd name="connsiteX58" fmla="*/ 57516 w 2768355"/>
                <a:gd name="connsiteY58" fmla="*/ 278040 h 1790261"/>
                <a:gd name="connsiteX59" fmla="*/ 135677 w 2768355"/>
                <a:gd name="connsiteY59" fmla="*/ 354454 h 1790261"/>
                <a:gd name="connsiteX60" fmla="*/ 233486 w 2768355"/>
                <a:gd name="connsiteY60" fmla="*/ 528677 h 1790261"/>
                <a:gd name="connsiteX61" fmla="*/ 464473 w 2768355"/>
                <a:gd name="connsiteY61" fmla="*/ 1033443 h 1790261"/>
                <a:gd name="connsiteX62" fmla="*/ 591538 w 2768355"/>
                <a:gd name="connsiteY62" fmla="*/ 1317265 h 1790261"/>
                <a:gd name="connsiteX63" fmla="*/ 655289 w 2768355"/>
                <a:gd name="connsiteY63" fmla="*/ 1584494 h 1790261"/>
                <a:gd name="connsiteX64" fmla="*/ 767944 w 2768355"/>
                <a:gd name="connsiteY64" fmla="*/ 1728152 h 1790261"/>
                <a:gd name="connsiteX65" fmla="*/ 1110714 w 2768355"/>
                <a:gd name="connsiteY65" fmla="*/ 1788846 h 1790261"/>
                <a:gd name="connsiteX66" fmla="*/ 1512431 w 2768355"/>
                <a:gd name="connsiteY66" fmla="*/ 1770070 h 1790261"/>
                <a:gd name="connsiteX67" fmla="*/ 1759575 w 2768355"/>
                <a:gd name="connsiteY67" fmla="*/ 1721602 h 1790261"/>
                <a:gd name="connsiteX68" fmla="*/ 1775731 w 2768355"/>
                <a:gd name="connsiteY68" fmla="*/ 1711559 h 1790261"/>
                <a:gd name="connsiteX69" fmla="*/ 1846031 w 2768355"/>
                <a:gd name="connsiteY69" fmla="*/ 1543449 h 1790261"/>
                <a:gd name="connsiteX70" fmla="*/ 1872667 w 2768355"/>
                <a:gd name="connsiteY70" fmla="*/ 1519870 h 1790261"/>
                <a:gd name="connsiteX71" fmla="*/ 1982266 w 2768355"/>
                <a:gd name="connsiteY71" fmla="*/ 1474459 h 1790261"/>
                <a:gd name="connsiteX72" fmla="*/ 2053439 w 2768355"/>
                <a:gd name="connsiteY72" fmla="*/ 1391495 h 1790261"/>
                <a:gd name="connsiteX73" fmla="*/ 2154742 w 2768355"/>
                <a:gd name="connsiteY73" fmla="*/ 1296742 h 1790261"/>
                <a:gd name="connsiteX74" fmla="*/ 2454283 w 2768355"/>
                <a:gd name="connsiteY74" fmla="*/ 1124266 h 1790261"/>
                <a:gd name="connsiteX75" fmla="*/ 96378 w 2768355"/>
                <a:gd name="connsiteY75" fmla="*/ 180667 h 1790261"/>
                <a:gd name="connsiteX76" fmla="*/ 99435 w 2768355"/>
                <a:gd name="connsiteY76" fmla="*/ 147919 h 1790261"/>
                <a:gd name="connsiteX77" fmla="*/ 128253 w 2768355"/>
                <a:gd name="connsiteY77" fmla="*/ 157088 h 1790261"/>
                <a:gd name="connsiteX78" fmla="*/ 410329 w 2768355"/>
                <a:gd name="connsiteY78" fmla="*/ 284153 h 1790261"/>
                <a:gd name="connsiteX79" fmla="*/ 525168 w 2768355"/>
                <a:gd name="connsiteY79" fmla="*/ 298999 h 1790261"/>
                <a:gd name="connsiteX80" fmla="*/ 470586 w 2768355"/>
                <a:gd name="connsiteY80" fmla="*/ 308605 h 1790261"/>
                <a:gd name="connsiteX81" fmla="*/ 191131 w 2768355"/>
                <a:gd name="connsiteY81" fmla="*/ 278913 h 1790261"/>
                <a:gd name="connsiteX82" fmla="*/ 96378 w 2768355"/>
                <a:gd name="connsiteY82" fmla="*/ 180667 h 1790261"/>
                <a:gd name="connsiteX83" fmla="*/ 347451 w 2768355"/>
                <a:gd name="connsiteY83" fmla="*/ 467546 h 1790261"/>
                <a:gd name="connsiteX84" fmla="*/ 338718 w 2768355"/>
                <a:gd name="connsiteY84" fmla="*/ 431740 h 1790261"/>
                <a:gd name="connsiteX85" fmla="*/ 478009 w 2768355"/>
                <a:gd name="connsiteY85" fmla="*/ 446587 h 1790261"/>
                <a:gd name="connsiteX86" fmla="*/ 612061 w 2768355"/>
                <a:gd name="connsiteY86" fmla="*/ 456193 h 1790261"/>
                <a:gd name="connsiteX87" fmla="*/ 846541 w 2768355"/>
                <a:gd name="connsiteY87" fmla="*/ 487195 h 1790261"/>
                <a:gd name="connsiteX88" fmla="*/ 876670 w 2768355"/>
                <a:gd name="connsiteY88" fmla="*/ 497674 h 1790261"/>
                <a:gd name="connsiteX89" fmla="*/ 881473 w 2768355"/>
                <a:gd name="connsiteY89" fmla="*/ 503351 h 1790261"/>
                <a:gd name="connsiteX90" fmla="*/ 675375 w 2768355"/>
                <a:gd name="connsiteY90" fmla="*/ 502914 h 1790261"/>
                <a:gd name="connsiteX91" fmla="*/ 578002 w 2768355"/>
                <a:gd name="connsiteY91" fmla="*/ 498111 h 1790261"/>
                <a:gd name="connsiteX92" fmla="*/ 360114 w 2768355"/>
                <a:gd name="connsiteY92" fmla="*/ 481082 h 1790261"/>
                <a:gd name="connsiteX93" fmla="*/ 347451 w 2768355"/>
                <a:gd name="connsiteY93" fmla="*/ 467546 h 1790261"/>
                <a:gd name="connsiteX94" fmla="*/ 363607 w 2768355"/>
                <a:gd name="connsiteY94" fmla="*/ 517760 h 1790261"/>
                <a:gd name="connsiteX95" fmla="*/ 455740 w 2768355"/>
                <a:gd name="connsiteY95" fmla="*/ 531733 h 1790261"/>
                <a:gd name="connsiteX96" fmla="*/ 643063 w 2768355"/>
                <a:gd name="connsiteY96" fmla="*/ 559679 h 1790261"/>
                <a:gd name="connsiteX97" fmla="*/ 813356 w 2768355"/>
                <a:gd name="connsiteY97" fmla="*/ 592864 h 1790261"/>
                <a:gd name="connsiteX98" fmla="*/ 792833 w 2768355"/>
                <a:gd name="connsiteY98" fmla="*/ 592864 h 1790261"/>
                <a:gd name="connsiteX99" fmla="*/ 560099 w 2768355"/>
                <a:gd name="connsiteY99" fmla="*/ 591991 h 1790261"/>
                <a:gd name="connsiteX100" fmla="*/ 373650 w 2768355"/>
                <a:gd name="connsiteY100" fmla="*/ 573215 h 1790261"/>
                <a:gd name="connsiteX101" fmla="*/ 363607 w 2768355"/>
                <a:gd name="connsiteY101" fmla="*/ 517760 h 1790261"/>
                <a:gd name="connsiteX102" fmla="*/ 396356 w 2768355"/>
                <a:gd name="connsiteY102" fmla="*/ 621683 h 1790261"/>
                <a:gd name="connsiteX103" fmla="*/ 489362 w 2768355"/>
                <a:gd name="connsiteY103" fmla="*/ 629106 h 1790261"/>
                <a:gd name="connsiteX104" fmla="*/ 602018 w 2768355"/>
                <a:gd name="connsiteY104" fmla="*/ 634782 h 1790261"/>
                <a:gd name="connsiteX105" fmla="*/ 810736 w 2768355"/>
                <a:gd name="connsiteY105" fmla="*/ 655305 h 1790261"/>
                <a:gd name="connsiteX106" fmla="*/ 858767 w 2768355"/>
                <a:gd name="connsiteY106" fmla="*/ 670587 h 1790261"/>
                <a:gd name="connsiteX107" fmla="*/ 851781 w 2768355"/>
                <a:gd name="connsiteY107" fmla="*/ 674954 h 1790261"/>
                <a:gd name="connsiteX108" fmla="*/ 552240 w 2768355"/>
                <a:gd name="connsiteY108" fmla="*/ 679757 h 1790261"/>
                <a:gd name="connsiteX109" fmla="*/ 407272 w 2768355"/>
                <a:gd name="connsiteY109" fmla="*/ 674954 h 1790261"/>
                <a:gd name="connsiteX110" fmla="*/ 396356 w 2768355"/>
                <a:gd name="connsiteY110" fmla="*/ 621683 h 1790261"/>
                <a:gd name="connsiteX111" fmla="*/ 426921 w 2768355"/>
                <a:gd name="connsiteY111" fmla="*/ 749184 h 1790261"/>
                <a:gd name="connsiteX112" fmla="*/ 414695 w 2768355"/>
                <a:gd name="connsiteY112" fmla="*/ 708139 h 1790261"/>
                <a:gd name="connsiteX113" fmla="*/ 895009 w 2768355"/>
                <a:gd name="connsiteY113" fmla="*/ 755297 h 1790261"/>
                <a:gd name="connsiteX114" fmla="*/ 895446 w 2768355"/>
                <a:gd name="connsiteY114" fmla="*/ 763157 h 1790261"/>
                <a:gd name="connsiteX115" fmla="*/ 784537 w 2768355"/>
                <a:gd name="connsiteY115" fmla="*/ 773637 h 1790261"/>
                <a:gd name="connsiteX116" fmla="*/ 596341 w 2768355"/>
                <a:gd name="connsiteY116" fmla="*/ 769707 h 1790261"/>
                <a:gd name="connsiteX117" fmla="*/ 460107 w 2768355"/>
                <a:gd name="connsiteY117" fmla="*/ 769707 h 1790261"/>
                <a:gd name="connsiteX118" fmla="*/ 426921 w 2768355"/>
                <a:gd name="connsiteY118" fmla="*/ 749184 h 1790261"/>
                <a:gd name="connsiteX119" fmla="*/ 459670 w 2768355"/>
                <a:gd name="connsiteY119" fmla="*/ 816865 h 1790261"/>
                <a:gd name="connsiteX120" fmla="*/ 685854 w 2768355"/>
                <a:gd name="connsiteY120" fmla="*/ 826471 h 1790261"/>
                <a:gd name="connsiteX121" fmla="*/ 834315 w 2768355"/>
                <a:gd name="connsiteY121" fmla="*/ 841754 h 1790261"/>
                <a:gd name="connsiteX122" fmla="*/ 903742 w 2768355"/>
                <a:gd name="connsiteY122" fmla="*/ 866643 h 1790261"/>
                <a:gd name="connsiteX123" fmla="*/ 802876 w 2768355"/>
                <a:gd name="connsiteY123" fmla="*/ 871446 h 1790261"/>
                <a:gd name="connsiteX124" fmla="*/ 483249 w 2768355"/>
                <a:gd name="connsiteY124" fmla="*/ 871446 h 1790261"/>
                <a:gd name="connsiteX125" fmla="*/ 459670 w 2768355"/>
                <a:gd name="connsiteY125" fmla="*/ 816865 h 1790261"/>
                <a:gd name="connsiteX126" fmla="*/ 526041 w 2768355"/>
                <a:gd name="connsiteY126" fmla="*/ 953536 h 1790261"/>
                <a:gd name="connsiteX127" fmla="*/ 502025 w 2768355"/>
                <a:gd name="connsiteY127" fmla="*/ 918167 h 1790261"/>
                <a:gd name="connsiteX128" fmla="*/ 502898 w 2768355"/>
                <a:gd name="connsiteY128" fmla="*/ 912491 h 1790261"/>
                <a:gd name="connsiteX129" fmla="*/ 881036 w 2768355"/>
                <a:gd name="connsiteY129" fmla="*/ 937817 h 1790261"/>
                <a:gd name="connsiteX130" fmla="*/ 882346 w 2768355"/>
                <a:gd name="connsiteY130" fmla="*/ 944366 h 1790261"/>
                <a:gd name="connsiteX131" fmla="*/ 853091 w 2768355"/>
                <a:gd name="connsiteY131" fmla="*/ 957029 h 1790261"/>
                <a:gd name="connsiteX132" fmla="*/ 721223 w 2768355"/>
                <a:gd name="connsiteY132" fmla="*/ 967509 h 1790261"/>
                <a:gd name="connsiteX133" fmla="*/ 539577 w 2768355"/>
                <a:gd name="connsiteY133" fmla="*/ 960086 h 1790261"/>
                <a:gd name="connsiteX134" fmla="*/ 526041 w 2768355"/>
                <a:gd name="connsiteY134" fmla="*/ 953536 h 1790261"/>
                <a:gd name="connsiteX135" fmla="*/ 583679 w 2768355"/>
                <a:gd name="connsiteY135" fmla="*/ 1062262 h 1790261"/>
                <a:gd name="connsiteX136" fmla="*/ 556606 w 2768355"/>
                <a:gd name="connsiteY136" fmla="*/ 1005497 h 1790261"/>
                <a:gd name="connsiteX137" fmla="*/ 908545 w 2768355"/>
                <a:gd name="connsiteY137" fmla="*/ 1034316 h 1790261"/>
                <a:gd name="connsiteX138" fmla="*/ 864444 w 2768355"/>
                <a:gd name="connsiteY138" fmla="*/ 1057459 h 1790261"/>
                <a:gd name="connsiteX139" fmla="*/ 749169 w 2768355"/>
                <a:gd name="connsiteY139" fmla="*/ 1062698 h 1790261"/>
                <a:gd name="connsiteX140" fmla="*/ 583679 w 2768355"/>
                <a:gd name="connsiteY140" fmla="*/ 1062262 h 1790261"/>
                <a:gd name="connsiteX141" fmla="*/ 628217 w 2768355"/>
                <a:gd name="connsiteY141" fmla="*/ 1156141 h 1790261"/>
                <a:gd name="connsiteX142" fmla="*/ 605074 w 2768355"/>
                <a:gd name="connsiteY142" fmla="*/ 1101560 h 1790261"/>
                <a:gd name="connsiteX143" fmla="*/ 815103 w 2768355"/>
                <a:gd name="connsiteY143" fmla="*/ 1118153 h 1790261"/>
                <a:gd name="connsiteX144" fmla="*/ 926885 w 2768355"/>
                <a:gd name="connsiteY144" fmla="*/ 1128196 h 1790261"/>
                <a:gd name="connsiteX145" fmla="*/ 967493 w 2768355"/>
                <a:gd name="connsiteY145" fmla="*/ 1146972 h 1790261"/>
                <a:gd name="connsiteX146" fmla="*/ 628217 w 2768355"/>
                <a:gd name="connsiteY146" fmla="*/ 1156141 h 1790261"/>
                <a:gd name="connsiteX147" fmla="*/ 687601 w 2768355"/>
                <a:gd name="connsiteY147" fmla="*/ 1280150 h 1790261"/>
                <a:gd name="connsiteX148" fmla="*/ 657909 w 2768355"/>
                <a:gd name="connsiteY148" fmla="*/ 1216836 h 1790261"/>
                <a:gd name="connsiteX149" fmla="*/ 1070542 w 2768355"/>
                <a:gd name="connsiteY149" fmla="*/ 1233428 h 1790261"/>
                <a:gd name="connsiteX150" fmla="*/ 1053513 w 2768355"/>
                <a:gd name="connsiteY150" fmla="*/ 1243471 h 1790261"/>
                <a:gd name="connsiteX151" fmla="*/ 936928 w 2768355"/>
                <a:gd name="connsiteY151" fmla="*/ 1266614 h 1790261"/>
                <a:gd name="connsiteX152" fmla="*/ 687601 w 2768355"/>
                <a:gd name="connsiteY152" fmla="*/ 1280150 h 1790261"/>
                <a:gd name="connsiteX153" fmla="*/ 726899 w 2768355"/>
                <a:gd name="connsiteY153" fmla="*/ 1363550 h 1790261"/>
                <a:gd name="connsiteX154" fmla="*/ 711617 w 2768355"/>
                <a:gd name="connsiteY154" fmla="*/ 1322068 h 1790261"/>
                <a:gd name="connsiteX155" fmla="*/ 1105038 w 2768355"/>
                <a:gd name="connsiteY155" fmla="*/ 1325998 h 1790261"/>
                <a:gd name="connsiteX156" fmla="*/ 1019891 w 2768355"/>
                <a:gd name="connsiteY156" fmla="*/ 1357437 h 1790261"/>
                <a:gd name="connsiteX157" fmla="*/ 740872 w 2768355"/>
                <a:gd name="connsiteY157" fmla="*/ 1363550 h 1790261"/>
                <a:gd name="connsiteX158" fmla="*/ 726899 w 2768355"/>
                <a:gd name="connsiteY158" fmla="*/ 1363550 h 1790261"/>
                <a:gd name="connsiteX159" fmla="*/ 1094558 w 2768355"/>
                <a:gd name="connsiteY159" fmla="*/ 1429484 h 1790261"/>
                <a:gd name="connsiteX160" fmla="*/ 1077092 w 2768355"/>
                <a:gd name="connsiteY160" fmla="*/ 1439090 h 1790261"/>
                <a:gd name="connsiteX161" fmla="*/ 979719 w 2768355"/>
                <a:gd name="connsiteY161" fmla="*/ 1461359 h 1790261"/>
                <a:gd name="connsiteX162" fmla="*/ 760085 w 2768355"/>
                <a:gd name="connsiteY162" fmla="*/ 1454373 h 1790261"/>
                <a:gd name="connsiteX163" fmla="*/ 745675 w 2768355"/>
                <a:gd name="connsiteY163" fmla="*/ 1401975 h 1790261"/>
                <a:gd name="connsiteX164" fmla="*/ 1094558 w 2768355"/>
                <a:gd name="connsiteY164" fmla="*/ 1429484 h 1790261"/>
                <a:gd name="connsiteX165" fmla="*/ 1140843 w 2768355"/>
                <a:gd name="connsiteY165" fmla="*/ 1527293 h 1790261"/>
                <a:gd name="connsiteX166" fmla="*/ 1074909 w 2768355"/>
                <a:gd name="connsiteY166" fmla="*/ 1549562 h 1790261"/>
                <a:gd name="connsiteX167" fmla="*/ 774057 w 2768355"/>
                <a:gd name="connsiteY167" fmla="*/ 1529040 h 1790261"/>
                <a:gd name="connsiteX168" fmla="*/ 768381 w 2768355"/>
                <a:gd name="connsiteY168" fmla="*/ 1493234 h 1790261"/>
                <a:gd name="connsiteX169" fmla="*/ 793270 w 2768355"/>
                <a:gd name="connsiteY169" fmla="*/ 1493234 h 1790261"/>
                <a:gd name="connsiteX170" fmla="*/ 920772 w 2768355"/>
                <a:gd name="connsiteY170" fmla="*/ 1501531 h 1790261"/>
                <a:gd name="connsiteX171" fmla="*/ 1140843 w 2768355"/>
                <a:gd name="connsiteY171" fmla="*/ 1527293 h 1790261"/>
                <a:gd name="connsiteX172" fmla="*/ 1412438 w 2768355"/>
                <a:gd name="connsiteY172" fmla="*/ 1668331 h 1790261"/>
                <a:gd name="connsiteX173" fmla="*/ 1111587 w 2768355"/>
                <a:gd name="connsiteY173" fmla="*/ 1680557 h 1790261"/>
                <a:gd name="connsiteX174" fmla="*/ 932124 w 2768355"/>
                <a:gd name="connsiteY174" fmla="*/ 1668331 h 1790261"/>
                <a:gd name="connsiteX175" fmla="*/ 782790 w 2768355"/>
                <a:gd name="connsiteY175" fmla="*/ 1644752 h 1790261"/>
                <a:gd name="connsiteX176" fmla="*/ 776677 w 2768355"/>
                <a:gd name="connsiteY176" fmla="*/ 1642568 h 1790261"/>
                <a:gd name="connsiteX177" fmla="*/ 751352 w 2768355"/>
                <a:gd name="connsiteY177" fmla="*/ 1581001 h 1790261"/>
                <a:gd name="connsiteX178" fmla="*/ 1474006 w 2768355"/>
                <a:gd name="connsiteY178" fmla="*/ 1640822 h 1790261"/>
                <a:gd name="connsiteX179" fmla="*/ 1412438 w 2768355"/>
                <a:gd name="connsiteY179" fmla="*/ 1668331 h 1790261"/>
                <a:gd name="connsiteX180" fmla="*/ 1831185 w 2768355"/>
                <a:gd name="connsiteY180" fmla="*/ 400302 h 1790261"/>
                <a:gd name="connsiteX181" fmla="*/ 1575745 w 2768355"/>
                <a:gd name="connsiteY181" fmla="*/ 429557 h 1790261"/>
                <a:gd name="connsiteX182" fmla="*/ 1210270 w 2768355"/>
                <a:gd name="connsiteY182" fmla="*/ 438727 h 1790261"/>
                <a:gd name="connsiteX183" fmla="*/ 1033427 w 2768355"/>
                <a:gd name="connsiteY183" fmla="*/ 434360 h 1790261"/>
                <a:gd name="connsiteX184" fmla="*/ 796327 w 2768355"/>
                <a:gd name="connsiteY184" fmla="*/ 421261 h 1790261"/>
                <a:gd name="connsiteX185" fmla="*/ 571452 w 2768355"/>
                <a:gd name="connsiteY185" fmla="*/ 403795 h 1790261"/>
                <a:gd name="connsiteX186" fmla="*/ 291560 w 2768355"/>
                <a:gd name="connsiteY186" fmla="*/ 369736 h 1790261"/>
                <a:gd name="connsiteX187" fmla="*/ 211217 w 2768355"/>
                <a:gd name="connsiteY187" fmla="*/ 332621 h 1790261"/>
                <a:gd name="connsiteX188" fmla="*/ 176722 w 2768355"/>
                <a:gd name="connsiteY188" fmla="*/ 291576 h 1790261"/>
                <a:gd name="connsiteX189" fmla="*/ 284574 w 2768355"/>
                <a:gd name="connsiteY189" fmla="*/ 319522 h 1790261"/>
                <a:gd name="connsiteX190" fmla="*/ 594158 w 2768355"/>
                <a:gd name="connsiteY190" fmla="*/ 369300 h 1790261"/>
                <a:gd name="connsiteX191" fmla="*/ 1022074 w 2768355"/>
                <a:gd name="connsiteY191" fmla="*/ 396372 h 1790261"/>
                <a:gd name="connsiteX192" fmla="*/ 1463526 w 2768355"/>
                <a:gd name="connsiteY192" fmla="*/ 398555 h 1790261"/>
                <a:gd name="connsiteX193" fmla="*/ 1850834 w 2768355"/>
                <a:gd name="connsiteY193" fmla="*/ 385456 h 1790261"/>
                <a:gd name="connsiteX194" fmla="*/ 1895372 w 2768355"/>
                <a:gd name="connsiteY194" fmla="*/ 381962 h 1790261"/>
                <a:gd name="connsiteX195" fmla="*/ 1896246 w 2768355"/>
                <a:gd name="connsiteY195" fmla="*/ 386766 h 1790261"/>
                <a:gd name="connsiteX196" fmla="*/ 1831185 w 2768355"/>
                <a:gd name="connsiteY196" fmla="*/ 400302 h 1790261"/>
                <a:gd name="connsiteX197" fmla="*/ 1979209 w 2768355"/>
                <a:gd name="connsiteY197" fmla="*/ 1325998 h 1790261"/>
                <a:gd name="connsiteX198" fmla="*/ 1931614 w 2768355"/>
                <a:gd name="connsiteY198" fmla="*/ 1382762 h 1790261"/>
                <a:gd name="connsiteX199" fmla="*/ 1925065 w 2768355"/>
                <a:gd name="connsiteY199" fmla="*/ 1388875 h 1790261"/>
                <a:gd name="connsiteX200" fmla="*/ 1920698 w 2768355"/>
                <a:gd name="connsiteY200" fmla="*/ 1386692 h 1790261"/>
                <a:gd name="connsiteX201" fmla="*/ 1974406 w 2768355"/>
                <a:gd name="connsiteY201" fmla="*/ 1259191 h 1790261"/>
                <a:gd name="connsiteX202" fmla="*/ 2132036 w 2768355"/>
                <a:gd name="connsiteY202" fmla="*/ 965762 h 1790261"/>
                <a:gd name="connsiteX203" fmla="*/ 2230719 w 2768355"/>
                <a:gd name="connsiteY203" fmla="*/ 768834 h 1790261"/>
                <a:gd name="connsiteX204" fmla="*/ 2248185 w 2768355"/>
                <a:gd name="connsiteY204" fmla="*/ 753551 h 1790261"/>
                <a:gd name="connsiteX205" fmla="*/ 2328528 w 2768355"/>
                <a:gd name="connsiteY205" fmla="*/ 706393 h 1790261"/>
                <a:gd name="connsiteX206" fmla="*/ 2416295 w 2768355"/>
                <a:gd name="connsiteY206" fmla="*/ 617753 h 1790261"/>
                <a:gd name="connsiteX207" fmla="*/ 2586588 w 2768355"/>
                <a:gd name="connsiteY207" fmla="*/ 578891 h 1790261"/>
                <a:gd name="connsiteX208" fmla="*/ 2672608 w 2768355"/>
                <a:gd name="connsiteY208" fmla="*/ 688927 h 1790261"/>
                <a:gd name="connsiteX209" fmla="*/ 2604927 w 2768355"/>
                <a:gd name="connsiteY209" fmla="*/ 875813 h 1790261"/>
                <a:gd name="connsiteX210" fmla="*/ 2443367 w 2768355"/>
                <a:gd name="connsiteY210" fmla="*/ 1019907 h 1790261"/>
                <a:gd name="connsiteX211" fmla="*/ 2306696 w 2768355"/>
                <a:gd name="connsiteY211" fmla="*/ 1106363 h 1790261"/>
                <a:gd name="connsiteX212" fmla="*/ 1979209 w 2768355"/>
                <a:gd name="connsiteY212" fmla="*/ 1325998 h 1790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</a:cxnLst>
              <a:rect l="l" t="t" r="r" b="b"/>
              <a:pathLst>
                <a:path w="2768355" h="1790261">
                  <a:moveTo>
                    <a:pt x="2454283" y="1124266"/>
                  </a:moveTo>
                  <a:cubicBezTo>
                    <a:pt x="2540303" y="1067502"/>
                    <a:pt x="2621083" y="1003751"/>
                    <a:pt x="2685271" y="922097"/>
                  </a:cubicBezTo>
                  <a:cubicBezTo>
                    <a:pt x="2742908" y="848740"/>
                    <a:pt x="2781770" y="767960"/>
                    <a:pt x="2768234" y="670587"/>
                  </a:cubicBezTo>
                  <a:cubicBezTo>
                    <a:pt x="2757754" y="595047"/>
                    <a:pt x="2725006" y="531733"/>
                    <a:pt x="2666058" y="483265"/>
                  </a:cubicBezTo>
                  <a:cubicBezTo>
                    <a:pt x="2616280" y="442657"/>
                    <a:pt x="2557333" y="425191"/>
                    <a:pt x="2494892" y="421697"/>
                  </a:cubicBezTo>
                  <a:cubicBezTo>
                    <a:pt x="2443367" y="418641"/>
                    <a:pt x="2401449" y="439163"/>
                    <a:pt x="2376123" y="485885"/>
                  </a:cubicBezTo>
                  <a:cubicBezTo>
                    <a:pt x="2362587" y="510337"/>
                    <a:pt x="2349487" y="536100"/>
                    <a:pt x="2337261" y="561425"/>
                  </a:cubicBezTo>
                  <a:cubicBezTo>
                    <a:pt x="2319359" y="592864"/>
                    <a:pt x="2281807" y="646572"/>
                    <a:pt x="2280497" y="645699"/>
                  </a:cubicBezTo>
                  <a:cubicBezTo>
                    <a:pt x="2287047" y="622119"/>
                    <a:pt x="2288793" y="618190"/>
                    <a:pt x="2294906" y="594174"/>
                  </a:cubicBezTo>
                  <a:cubicBezTo>
                    <a:pt x="2308443" y="543086"/>
                    <a:pt x="2323288" y="491998"/>
                    <a:pt x="2335078" y="440037"/>
                  </a:cubicBezTo>
                  <a:cubicBezTo>
                    <a:pt x="2346868" y="386766"/>
                    <a:pt x="2330275" y="380652"/>
                    <a:pt x="2291850" y="367116"/>
                  </a:cubicBezTo>
                  <a:cubicBezTo>
                    <a:pt x="2277004" y="361877"/>
                    <a:pt x="2264778" y="355763"/>
                    <a:pt x="2253861" y="348340"/>
                  </a:cubicBezTo>
                  <a:cubicBezTo>
                    <a:pt x="2275257" y="337861"/>
                    <a:pt x="2298836" y="328255"/>
                    <a:pt x="2315866" y="321705"/>
                  </a:cubicBezTo>
                  <a:cubicBezTo>
                    <a:pt x="2352544" y="307295"/>
                    <a:pt x="2381800" y="295943"/>
                    <a:pt x="2418041" y="281097"/>
                  </a:cubicBezTo>
                  <a:cubicBezTo>
                    <a:pt x="2436381" y="273673"/>
                    <a:pt x="2451663" y="261011"/>
                    <a:pt x="2459523" y="241361"/>
                  </a:cubicBezTo>
                  <a:cubicBezTo>
                    <a:pt x="2472622" y="209049"/>
                    <a:pt x="2463890" y="178484"/>
                    <a:pt x="2428958" y="155778"/>
                  </a:cubicBezTo>
                  <a:cubicBezTo>
                    <a:pt x="2398829" y="136566"/>
                    <a:pt x="2366517" y="119973"/>
                    <a:pt x="2333332" y="107747"/>
                  </a:cubicBezTo>
                  <a:cubicBezTo>
                    <a:pt x="2200590" y="58405"/>
                    <a:pt x="2061736" y="34826"/>
                    <a:pt x="1921135" y="23910"/>
                  </a:cubicBezTo>
                  <a:cubicBezTo>
                    <a:pt x="1837298" y="17360"/>
                    <a:pt x="1752588" y="19980"/>
                    <a:pt x="1668752" y="15614"/>
                  </a:cubicBezTo>
                  <a:cubicBezTo>
                    <a:pt x="1629016" y="13431"/>
                    <a:pt x="1601071" y="31770"/>
                    <a:pt x="1576182" y="57969"/>
                  </a:cubicBezTo>
                  <a:cubicBezTo>
                    <a:pt x="1567449" y="67138"/>
                    <a:pt x="1562209" y="79365"/>
                    <a:pt x="1556969" y="91154"/>
                  </a:cubicBezTo>
                  <a:cubicBezTo>
                    <a:pt x="1553040" y="99450"/>
                    <a:pt x="1556096" y="104690"/>
                    <a:pt x="1566139" y="105564"/>
                  </a:cubicBezTo>
                  <a:cubicBezTo>
                    <a:pt x="1587535" y="107310"/>
                    <a:pt x="1608494" y="110803"/>
                    <a:pt x="1629453" y="112550"/>
                  </a:cubicBezTo>
                  <a:cubicBezTo>
                    <a:pt x="1726826" y="120410"/>
                    <a:pt x="1823762" y="129143"/>
                    <a:pt x="1921135" y="135256"/>
                  </a:cubicBezTo>
                  <a:cubicBezTo>
                    <a:pt x="2001915" y="140059"/>
                    <a:pt x="2082695" y="141369"/>
                    <a:pt x="2163912" y="144425"/>
                  </a:cubicBezTo>
                  <a:cubicBezTo>
                    <a:pt x="2124613" y="133509"/>
                    <a:pt x="2084442" y="125213"/>
                    <a:pt x="2044270" y="119100"/>
                  </a:cubicBezTo>
                  <a:cubicBezTo>
                    <a:pt x="2003661" y="112987"/>
                    <a:pt x="1963053" y="108620"/>
                    <a:pt x="1922445" y="104254"/>
                  </a:cubicBezTo>
                  <a:cubicBezTo>
                    <a:pt x="1881836" y="99887"/>
                    <a:pt x="1840791" y="97704"/>
                    <a:pt x="1800183" y="93337"/>
                  </a:cubicBezTo>
                  <a:cubicBezTo>
                    <a:pt x="1760448" y="88971"/>
                    <a:pt x="1721149" y="83294"/>
                    <a:pt x="1681414" y="78491"/>
                  </a:cubicBezTo>
                  <a:cubicBezTo>
                    <a:pt x="1681851" y="76745"/>
                    <a:pt x="1681851" y="74998"/>
                    <a:pt x="1682288" y="73688"/>
                  </a:cubicBezTo>
                  <a:cubicBezTo>
                    <a:pt x="1691894" y="74125"/>
                    <a:pt x="1701063" y="75435"/>
                    <a:pt x="1710670" y="75435"/>
                  </a:cubicBezTo>
                  <a:cubicBezTo>
                    <a:pt x="1822452" y="75871"/>
                    <a:pt x="1933798" y="81111"/>
                    <a:pt x="2044706" y="96394"/>
                  </a:cubicBezTo>
                  <a:cubicBezTo>
                    <a:pt x="2114134" y="106000"/>
                    <a:pt x="2182688" y="120846"/>
                    <a:pt x="2246002" y="152722"/>
                  </a:cubicBezTo>
                  <a:cubicBezTo>
                    <a:pt x="2256045" y="157961"/>
                    <a:pt x="2265651" y="163638"/>
                    <a:pt x="2277004" y="170624"/>
                  </a:cubicBezTo>
                  <a:cubicBezTo>
                    <a:pt x="2271764" y="174991"/>
                    <a:pt x="2269144" y="177174"/>
                    <a:pt x="2266524" y="178921"/>
                  </a:cubicBezTo>
                  <a:cubicBezTo>
                    <a:pt x="2255608" y="185907"/>
                    <a:pt x="2244692" y="192893"/>
                    <a:pt x="2233339" y="199006"/>
                  </a:cubicBezTo>
                  <a:cubicBezTo>
                    <a:pt x="2146446" y="244418"/>
                    <a:pt x="2052129" y="263194"/>
                    <a:pt x="1956503" y="276293"/>
                  </a:cubicBezTo>
                  <a:cubicBezTo>
                    <a:pt x="1844721" y="291576"/>
                    <a:pt x="1731629" y="297252"/>
                    <a:pt x="1618973" y="296379"/>
                  </a:cubicBezTo>
                  <a:cubicBezTo>
                    <a:pt x="1455667" y="295069"/>
                    <a:pt x="1291923" y="289393"/>
                    <a:pt x="1128617" y="287646"/>
                  </a:cubicBezTo>
                  <a:cubicBezTo>
                    <a:pt x="951774" y="285463"/>
                    <a:pt x="774931" y="287646"/>
                    <a:pt x="598088" y="273673"/>
                  </a:cubicBezTo>
                  <a:cubicBezTo>
                    <a:pt x="513378" y="267124"/>
                    <a:pt x="429541" y="256644"/>
                    <a:pt x="347888" y="235248"/>
                  </a:cubicBezTo>
                  <a:cubicBezTo>
                    <a:pt x="319069" y="227825"/>
                    <a:pt x="290687" y="215599"/>
                    <a:pt x="263615" y="202936"/>
                  </a:cubicBezTo>
                  <a:cubicBezTo>
                    <a:pt x="247022" y="195077"/>
                    <a:pt x="233486" y="181104"/>
                    <a:pt x="235669" y="160581"/>
                  </a:cubicBezTo>
                  <a:cubicBezTo>
                    <a:pt x="236542" y="150102"/>
                    <a:pt x="242656" y="140059"/>
                    <a:pt x="246585" y="130016"/>
                  </a:cubicBezTo>
                  <a:cubicBezTo>
                    <a:pt x="250515" y="119536"/>
                    <a:pt x="268418" y="131762"/>
                    <a:pt x="274531" y="144862"/>
                  </a:cubicBezTo>
                  <a:cubicBezTo>
                    <a:pt x="296800" y="176737"/>
                    <a:pt x="325619" y="180231"/>
                    <a:pt x="359241" y="169751"/>
                  </a:cubicBezTo>
                  <a:cubicBezTo>
                    <a:pt x="442204" y="143989"/>
                    <a:pt x="526914" y="128706"/>
                    <a:pt x="613371" y="124339"/>
                  </a:cubicBezTo>
                  <a:cubicBezTo>
                    <a:pt x="704630" y="119536"/>
                    <a:pt x="796327" y="117353"/>
                    <a:pt x="887586" y="113423"/>
                  </a:cubicBezTo>
                  <a:cubicBezTo>
                    <a:pt x="932998" y="111677"/>
                    <a:pt x="978409" y="109057"/>
                    <a:pt x="1023821" y="106000"/>
                  </a:cubicBezTo>
                  <a:cubicBezTo>
                    <a:pt x="1028624" y="105564"/>
                    <a:pt x="1036920" y="99887"/>
                    <a:pt x="1036484" y="97267"/>
                  </a:cubicBezTo>
                  <a:cubicBezTo>
                    <a:pt x="1033427" y="72378"/>
                    <a:pt x="1029934" y="47489"/>
                    <a:pt x="1023821" y="23037"/>
                  </a:cubicBezTo>
                  <a:cubicBezTo>
                    <a:pt x="1019891" y="6881"/>
                    <a:pt x="1006791" y="-1852"/>
                    <a:pt x="988889" y="331"/>
                  </a:cubicBezTo>
                  <a:cubicBezTo>
                    <a:pt x="972733" y="2514"/>
                    <a:pt x="956577" y="5571"/>
                    <a:pt x="940421" y="6881"/>
                  </a:cubicBezTo>
                  <a:cubicBezTo>
                    <a:pt x="858331" y="13867"/>
                    <a:pt x="776241" y="20854"/>
                    <a:pt x="694151" y="27840"/>
                  </a:cubicBezTo>
                  <a:cubicBezTo>
                    <a:pt x="572762" y="37883"/>
                    <a:pt x="451374" y="47053"/>
                    <a:pt x="330422" y="57969"/>
                  </a:cubicBezTo>
                  <a:cubicBezTo>
                    <a:pt x="252698" y="64955"/>
                    <a:pt x="176285" y="79365"/>
                    <a:pt x="101618" y="102507"/>
                  </a:cubicBezTo>
                  <a:cubicBezTo>
                    <a:pt x="70179" y="112113"/>
                    <a:pt x="41360" y="126523"/>
                    <a:pt x="18655" y="151412"/>
                  </a:cubicBezTo>
                  <a:cubicBezTo>
                    <a:pt x="-1868" y="174118"/>
                    <a:pt x="-6671" y="197697"/>
                    <a:pt x="10358" y="223459"/>
                  </a:cubicBezTo>
                  <a:cubicBezTo>
                    <a:pt x="23458" y="243108"/>
                    <a:pt x="40487" y="261011"/>
                    <a:pt x="57516" y="278040"/>
                  </a:cubicBezTo>
                  <a:cubicBezTo>
                    <a:pt x="82842" y="304239"/>
                    <a:pt x="112534" y="326945"/>
                    <a:pt x="135677" y="354454"/>
                  </a:cubicBezTo>
                  <a:cubicBezTo>
                    <a:pt x="178905" y="405978"/>
                    <a:pt x="205540" y="467982"/>
                    <a:pt x="233486" y="528677"/>
                  </a:cubicBezTo>
                  <a:cubicBezTo>
                    <a:pt x="310336" y="696786"/>
                    <a:pt x="387623" y="864896"/>
                    <a:pt x="464473" y="1033443"/>
                  </a:cubicBezTo>
                  <a:cubicBezTo>
                    <a:pt x="507265" y="1127759"/>
                    <a:pt x="550930" y="1221639"/>
                    <a:pt x="591538" y="1317265"/>
                  </a:cubicBezTo>
                  <a:cubicBezTo>
                    <a:pt x="627780" y="1402411"/>
                    <a:pt x="643936" y="1492798"/>
                    <a:pt x="655289" y="1584494"/>
                  </a:cubicBezTo>
                  <a:cubicBezTo>
                    <a:pt x="664022" y="1655231"/>
                    <a:pt x="700700" y="1701953"/>
                    <a:pt x="767944" y="1728152"/>
                  </a:cubicBezTo>
                  <a:cubicBezTo>
                    <a:pt x="878417" y="1770943"/>
                    <a:pt x="993692" y="1784479"/>
                    <a:pt x="1110714" y="1788846"/>
                  </a:cubicBezTo>
                  <a:cubicBezTo>
                    <a:pt x="1244765" y="1793649"/>
                    <a:pt x="1378816" y="1787973"/>
                    <a:pt x="1512431" y="1770070"/>
                  </a:cubicBezTo>
                  <a:cubicBezTo>
                    <a:pt x="1595831" y="1758717"/>
                    <a:pt x="1678358" y="1744308"/>
                    <a:pt x="1759575" y="1721602"/>
                  </a:cubicBezTo>
                  <a:cubicBezTo>
                    <a:pt x="1765688" y="1719855"/>
                    <a:pt x="1772674" y="1716362"/>
                    <a:pt x="1775731" y="1711559"/>
                  </a:cubicBezTo>
                  <a:cubicBezTo>
                    <a:pt x="1807169" y="1658725"/>
                    <a:pt x="1836861" y="1605017"/>
                    <a:pt x="1846031" y="1543449"/>
                  </a:cubicBezTo>
                  <a:cubicBezTo>
                    <a:pt x="1849088" y="1524673"/>
                    <a:pt x="1857384" y="1520743"/>
                    <a:pt x="1872667" y="1519870"/>
                  </a:cubicBezTo>
                  <a:cubicBezTo>
                    <a:pt x="1914585" y="1517687"/>
                    <a:pt x="1952573" y="1503714"/>
                    <a:pt x="1982266" y="1474459"/>
                  </a:cubicBezTo>
                  <a:cubicBezTo>
                    <a:pt x="2008028" y="1449133"/>
                    <a:pt x="2031170" y="1420314"/>
                    <a:pt x="2053439" y="1391495"/>
                  </a:cubicBezTo>
                  <a:cubicBezTo>
                    <a:pt x="2082258" y="1354380"/>
                    <a:pt x="2111514" y="1326871"/>
                    <a:pt x="2154742" y="1296742"/>
                  </a:cubicBezTo>
                  <a:cubicBezTo>
                    <a:pt x="2191857" y="1268360"/>
                    <a:pt x="2395772" y="1162691"/>
                    <a:pt x="2454283" y="1124266"/>
                  </a:cubicBezTo>
                  <a:close/>
                  <a:moveTo>
                    <a:pt x="96378" y="180667"/>
                  </a:moveTo>
                  <a:cubicBezTo>
                    <a:pt x="95941" y="179794"/>
                    <a:pt x="93758" y="152722"/>
                    <a:pt x="99435" y="147919"/>
                  </a:cubicBezTo>
                  <a:cubicBezTo>
                    <a:pt x="109478" y="139186"/>
                    <a:pt x="119520" y="149665"/>
                    <a:pt x="128253" y="157088"/>
                  </a:cubicBezTo>
                  <a:cubicBezTo>
                    <a:pt x="209034" y="228262"/>
                    <a:pt x="303350" y="270617"/>
                    <a:pt x="410329" y="284153"/>
                  </a:cubicBezTo>
                  <a:cubicBezTo>
                    <a:pt x="444824" y="288519"/>
                    <a:pt x="525168" y="297252"/>
                    <a:pt x="525168" y="298999"/>
                  </a:cubicBezTo>
                  <a:cubicBezTo>
                    <a:pt x="506828" y="302492"/>
                    <a:pt x="488926" y="307732"/>
                    <a:pt x="470586" y="308605"/>
                  </a:cubicBezTo>
                  <a:cubicBezTo>
                    <a:pt x="376270" y="312535"/>
                    <a:pt x="282391" y="306422"/>
                    <a:pt x="191131" y="278913"/>
                  </a:cubicBezTo>
                  <a:cubicBezTo>
                    <a:pt x="141790" y="264067"/>
                    <a:pt x="111224" y="229572"/>
                    <a:pt x="96378" y="180667"/>
                  </a:cubicBezTo>
                  <a:close/>
                  <a:moveTo>
                    <a:pt x="347451" y="467546"/>
                  </a:moveTo>
                  <a:cubicBezTo>
                    <a:pt x="347888" y="455320"/>
                    <a:pt x="338718" y="443093"/>
                    <a:pt x="338718" y="431740"/>
                  </a:cubicBezTo>
                  <a:cubicBezTo>
                    <a:pt x="380637" y="436980"/>
                    <a:pt x="437838" y="443093"/>
                    <a:pt x="478009" y="446587"/>
                  </a:cubicBezTo>
                  <a:cubicBezTo>
                    <a:pt x="522548" y="450953"/>
                    <a:pt x="567522" y="453136"/>
                    <a:pt x="612061" y="456193"/>
                  </a:cubicBezTo>
                  <a:cubicBezTo>
                    <a:pt x="690658" y="461869"/>
                    <a:pt x="769691" y="464926"/>
                    <a:pt x="846541" y="487195"/>
                  </a:cubicBezTo>
                  <a:cubicBezTo>
                    <a:pt x="856584" y="490251"/>
                    <a:pt x="866627" y="494181"/>
                    <a:pt x="876670" y="497674"/>
                  </a:cubicBezTo>
                  <a:cubicBezTo>
                    <a:pt x="877980" y="498111"/>
                    <a:pt x="878853" y="499858"/>
                    <a:pt x="881473" y="503351"/>
                  </a:cubicBezTo>
                  <a:cubicBezTo>
                    <a:pt x="811173" y="503351"/>
                    <a:pt x="743492" y="503788"/>
                    <a:pt x="675375" y="502914"/>
                  </a:cubicBezTo>
                  <a:cubicBezTo>
                    <a:pt x="643063" y="502478"/>
                    <a:pt x="610314" y="500294"/>
                    <a:pt x="578002" y="498111"/>
                  </a:cubicBezTo>
                  <a:cubicBezTo>
                    <a:pt x="508138" y="492871"/>
                    <a:pt x="429541" y="486758"/>
                    <a:pt x="360114" y="481082"/>
                  </a:cubicBezTo>
                  <a:cubicBezTo>
                    <a:pt x="350944" y="480645"/>
                    <a:pt x="347015" y="477152"/>
                    <a:pt x="347451" y="467546"/>
                  </a:cubicBezTo>
                  <a:close/>
                  <a:moveTo>
                    <a:pt x="363607" y="517760"/>
                  </a:moveTo>
                  <a:cubicBezTo>
                    <a:pt x="395483" y="522563"/>
                    <a:pt x="425612" y="527367"/>
                    <a:pt x="455740" y="531733"/>
                  </a:cubicBezTo>
                  <a:cubicBezTo>
                    <a:pt x="518181" y="541339"/>
                    <a:pt x="580622" y="552692"/>
                    <a:pt x="643063" y="559679"/>
                  </a:cubicBezTo>
                  <a:cubicBezTo>
                    <a:pt x="670572" y="562735"/>
                    <a:pt x="807679" y="574088"/>
                    <a:pt x="813356" y="592864"/>
                  </a:cubicBezTo>
                  <a:cubicBezTo>
                    <a:pt x="805060" y="592864"/>
                    <a:pt x="798946" y="592864"/>
                    <a:pt x="792833" y="592864"/>
                  </a:cubicBezTo>
                  <a:cubicBezTo>
                    <a:pt x="715110" y="592864"/>
                    <a:pt x="637823" y="595484"/>
                    <a:pt x="560099" y="591991"/>
                  </a:cubicBezTo>
                  <a:cubicBezTo>
                    <a:pt x="499842" y="589371"/>
                    <a:pt x="402469" y="586751"/>
                    <a:pt x="373650" y="573215"/>
                  </a:cubicBezTo>
                  <a:cubicBezTo>
                    <a:pt x="365354" y="568848"/>
                    <a:pt x="363607" y="532170"/>
                    <a:pt x="363607" y="517760"/>
                  </a:cubicBezTo>
                  <a:close/>
                  <a:moveTo>
                    <a:pt x="396356" y="621683"/>
                  </a:moveTo>
                  <a:cubicBezTo>
                    <a:pt x="427795" y="624303"/>
                    <a:pt x="458797" y="627359"/>
                    <a:pt x="489362" y="629106"/>
                  </a:cubicBezTo>
                  <a:cubicBezTo>
                    <a:pt x="526914" y="631289"/>
                    <a:pt x="564466" y="633472"/>
                    <a:pt x="602018" y="634782"/>
                  </a:cubicBezTo>
                  <a:cubicBezTo>
                    <a:pt x="671882" y="636966"/>
                    <a:pt x="742182" y="638712"/>
                    <a:pt x="810736" y="655305"/>
                  </a:cubicBezTo>
                  <a:cubicBezTo>
                    <a:pt x="826019" y="658798"/>
                    <a:pt x="840865" y="664911"/>
                    <a:pt x="858767" y="670587"/>
                  </a:cubicBezTo>
                  <a:cubicBezTo>
                    <a:pt x="853964" y="673644"/>
                    <a:pt x="853091" y="674954"/>
                    <a:pt x="851781" y="674954"/>
                  </a:cubicBezTo>
                  <a:cubicBezTo>
                    <a:pt x="751788" y="676701"/>
                    <a:pt x="651796" y="679320"/>
                    <a:pt x="552240" y="679757"/>
                  </a:cubicBezTo>
                  <a:cubicBezTo>
                    <a:pt x="506828" y="680194"/>
                    <a:pt x="450937" y="689363"/>
                    <a:pt x="407272" y="674954"/>
                  </a:cubicBezTo>
                  <a:cubicBezTo>
                    <a:pt x="400286" y="660981"/>
                    <a:pt x="397229" y="652685"/>
                    <a:pt x="396356" y="621683"/>
                  </a:cubicBezTo>
                  <a:close/>
                  <a:moveTo>
                    <a:pt x="426921" y="749184"/>
                  </a:moveTo>
                  <a:cubicBezTo>
                    <a:pt x="423865" y="736958"/>
                    <a:pt x="419498" y="724732"/>
                    <a:pt x="414695" y="708139"/>
                  </a:cubicBezTo>
                  <a:cubicBezTo>
                    <a:pt x="577129" y="740888"/>
                    <a:pt x="738252" y="726915"/>
                    <a:pt x="895009" y="755297"/>
                  </a:cubicBezTo>
                  <a:cubicBezTo>
                    <a:pt x="895009" y="757917"/>
                    <a:pt x="895446" y="760537"/>
                    <a:pt x="895446" y="763157"/>
                  </a:cubicBezTo>
                  <a:cubicBezTo>
                    <a:pt x="858331" y="766650"/>
                    <a:pt x="821652" y="773200"/>
                    <a:pt x="784537" y="773637"/>
                  </a:cubicBezTo>
                  <a:cubicBezTo>
                    <a:pt x="721660" y="774510"/>
                    <a:pt x="658782" y="771017"/>
                    <a:pt x="596341" y="769707"/>
                  </a:cubicBezTo>
                  <a:cubicBezTo>
                    <a:pt x="550930" y="768834"/>
                    <a:pt x="505518" y="767524"/>
                    <a:pt x="460107" y="769707"/>
                  </a:cubicBezTo>
                  <a:cubicBezTo>
                    <a:pt x="440894" y="770580"/>
                    <a:pt x="431288" y="766650"/>
                    <a:pt x="426921" y="749184"/>
                  </a:cubicBezTo>
                  <a:close/>
                  <a:moveTo>
                    <a:pt x="459670" y="816865"/>
                  </a:moveTo>
                  <a:cubicBezTo>
                    <a:pt x="536084" y="819921"/>
                    <a:pt x="610751" y="821668"/>
                    <a:pt x="685854" y="826471"/>
                  </a:cubicBezTo>
                  <a:cubicBezTo>
                    <a:pt x="735632" y="829528"/>
                    <a:pt x="784974" y="834768"/>
                    <a:pt x="834315" y="841754"/>
                  </a:cubicBezTo>
                  <a:cubicBezTo>
                    <a:pt x="858331" y="844810"/>
                    <a:pt x="904179" y="864460"/>
                    <a:pt x="903742" y="866643"/>
                  </a:cubicBezTo>
                  <a:cubicBezTo>
                    <a:pt x="870120" y="868390"/>
                    <a:pt x="836498" y="871883"/>
                    <a:pt x="802876" y="871446"/>
                  </a:cubicBezTo>
                  <a:cubicBezTo>
                    <a:pt x="699827" y="870573"/>
                    <a:pt x="586735" y="873629"/>
                    <a:pt x="483249" y="871446"/>
                  </a:cubicBezTo>
                  <a:cubicBezTo>
                    <a:pt x="474953" y="857473"/>
                    <a:pt x="466220" y="844374"/>
                    <a:pt x="459670" y="816865"/>
                  </a:cubicBezTo>
                  <a:close/>
                  <a:moveTo>
                    <a:pt x="526041" y="953536"/>
                  </a:moveTo>
                  <a:cubicBezTo>
                    <a:pt x="517308" y="942183"/>
                    <a:pt x="509885" y="929957"/>
                    <a:pt x="502025" y="918167"/>
                  </a:cubicBezTo>
                  <a:cubicBezTo>
                    <a:pt x="502462" y="916421"/>
                    <a:pt x="502462" y="914238"/>
                    <a:pt x="502898" y="912491"/>
                  </a:cubicBezTo>
                  <a:cubicBezTo>
                    <a:pt x="629090" y="920788"/>
                    <a:pt x="754845" y="929520"/>
                    <a:pt x="881036" y="937817"/>
                  </a:cubicBezTo>
                  <a:cubicBezTo>
                    <a:pt x="881473" y="940000"/>
                    <a:pt x="881910" y="942183"/>
                    <a:pt x="882346" y="944366"/>
                  </a:cubicBezTo>
                  <a:cubicBezTo>
                    <a:pt x="872740" y="948733"/>
                    <a:pt x="863134" y="953536"/>
                    <a:pt x="853091" y="957029"/>
                  </a:cubicBezTo>
                  <a:cubicBezTo>
                    <a:pt x="810299" y="971002"/>
                    <a:pt x="765324" y="968819"/>
                    <a:pt x="721223" y="967509"/>
                  </a:cubicBezTo>
                  <a:cubicBezTo>
                    <a:pt x="660529" y="966199"/>
                    <a:pt x="600271" y="963143"/>
                    <a:pt x="539577" y="960086"/>
                  </a:cubicBezTo>
                  <a:cubicBezTo>
                    <a:pt x="535210" y="960086"/>
                    <a:pt x="529097" y="957029"/>
                    <a:pt x="526041" y="953536"/>
                  </a:cubicBezTo>
                  <a:close/>
                  <a:moveTo>
                    <a:pt x="583679" y="1062262"/>
                  </a:moveTo>
                  <a:cubicBezTo>
                    <a:pt x="578875" y="1062262"/>
                    <a:pt x="563156" y="1022527"/>
                    <a:pt x="556606" y="1005497"/>
                  </a:cubicBezTo>
                  <a:cubicBezTo>
                    <a:pt x="673628" y="1008554"/>
                    <a:pt x="789777" y="1012484"/>
                    <a:pt x="908545" y="1034316"/>
                  </a:cubicBezTo>
                  <a:cubicBezTo>
                    <a:pt x="895883" y="1050472"/>
                    <a:pt x="879727" y="1055712"/>
                    <a:pt x="864444" y="1057459"/>
                  </a:cubicBezTo>
                  <a:cubicBezTo>
                    <a:pt x="826019" y="1060952"/>
                    <a:pt x="787594" y="1062262"/>
                    <a:pt x="749169" y="1062698"/>
                  </a:cubicBezTo>
                  <a:cubicBezTo>
                    <a:pt x="695024" y="1062698"/>
                    <a:pt x="637386" y="1063572"/>
                    <a:pt x="583679" y="1062262"/>
                  </a:cubicBezTo>
                  <a:close/>
                  <a:moveTo>
                    <a:pt x="628217" y="1156141"/>
                  </a:moveTo>
                  <a:cubicBezTo>
                    <a:pt x="619920" y="1136929"/>
                    <a:pt x="612934" y="1120336"/>
                    <a:pt x="605074" y="1101560"/>
                  </a:cubicBezTo>
                  <a:cubicBezTo>
                    <a:pt x="628653" y="1106363"/>
                    <a:pt x="766198" y="1115970"/>
                    <a:pt x="815103" y="1118153"/>
                  </a:cubicBezTo>
                  <a:cubicBezTo>
                    <a:pt x="852654" y="1119899"/>
                    <a:pt x="889769" y="1123393"/>
                    <a:pt x="926885" y="1128196"/>
                  </a:cubicBezTo>
                  <a:cubicBezTo>
                    <a:pt x="941294" y="1129942"/>
                    <a:pt x="954394" y="1138675"/>
                    <a:pt x="967493" y="1146972"/>
                  </a:cubicBezTo>
                  <a:cubicBezTo>
                    <a:pt x="853528" y="1162254"/>
                    <a:pt x="739999" y="1168804"/>
                    <a:pt x="628217" y="1156141"/>
                  </a:cubicBezTo>
                  <a:close/>
                  <a:moveTo>
                    <a:pt x="687601" y="1280150"/>
                  </a:moveTo>
                  <a:cubicBezTo>
                    <a:pt x="675375" y="1265304"/>
                    <a:pt x="667515" y="1245654"/>
                    <a:pt x="657909" y="1216836"/>
                  </a:cubicBezTo>
                  <a:cubicBezTo>
                    <a:pt x="789340" y="1221202"/>
                    <a:pt x="1069669" y="1232118"/>
                    <a:pt x="1070542" y="1233428"/>
                  </a:cubicBezTo>
                  <a:cubicBezTo>
                    <a:pt x="1064866" y="1236921"/>
                    <a:pt x="1059626" y="1240851"/>
                    <a:pt x="1053513" y="1243471"/>
                  </a:cubicBezTo>
                  <a:cubicBezTo>
                    <a:pt x="1016398" y="1260064"/>
                    <a:pt x="976663" y="1264430"/>
                    <a:pt x="936928" y="1266614"/>
                  </a:cubicBezTo>
                  <a:cubicBezTo>
                    <a:pt x="865754" y="1270543"/>
                    <a:pt x="758775" y="1277966"/>
                    <a:pt x="687601" y="1280150"/>
                  </a:cubicBezTo>
                  <a:close/>
                  <a:moveTo>
                    <a:pt x="726899" y="1363550"/>
                  </a:moveTo>
                  <a:cubicBezTo>
                    <a:pt x="721660" y="1352197"/>
                    <a:pt x="716420" y="1340844"/>
                    <a:pt x="711617" y="1322068"/>
                  </a:cubicBezTo>
                  <a:cubicBezTo>
                    <a:pt x="710743" y="1319012"/>
                    <a:pt x="1097178" y="1324688"/>
                    <a:pt x="1105038" y="1325998"/>
                  </a:cubicBezTo>
                  <a:cubicBezTo>
                    <a:pt x="1076655" y="1346084"/>
                    <a:pt x="1048273" y="1353070"/>
                    <a:pt x="1019891" y="1357437"/>
                  </a:cubicBezTo>
                  <a:cubicBezTo>
                    <a:pt x="927321" y="1371846"/>
                    <a:pt x="834315" y="1366170"/>
                    <a:pt x="740872" y="1363550"/>
                  </a:cubicBezTo>
                  <a:cubicBezTo>
                    <a:pt x="739562" y="1363986"/>
                    <a:pt x="726026" y="1363550"/>
                    <a:pt x="726899" y="1363550"/>
                  </a:cubicBezTo>
                  <a:close/>
                  <a:moveTo>
                    <a:pt x="1094558" y="1429484"/>
                  </a:moveTo>
                  <a:cubicBezTo>
                    <a:pt x="1088881" y="1432977"/>
                    <a:pt x="1083205" y="1437780"/>
                    <a:pt x="1077092" y="1439090"/>
                  </a:cubicBezTo>
                  <a:cubicBezTo>
                    <a:pt x="1044780" y="1447386"/>
                    <a:pt x="1012468" y="1458739"/>
                    <a:pt x="979719" y="1461359"/>
                  </a:cubicBezTo>
                  <a:cubicBezTo>
                    <a:pt x="911165" y="1467472"/>
                    <a:pt x="828202" y="1469656"/>
                    <a:pt x="760085" y="1454373"/>
                  </a:cubicBezTo>
                  <a:cubicBezTo>
                    <a:pt x="752662" y="1445640"/>
                    <a:pt x="745675" y="1413328"/>
                    <a:pt x="745675" y="1401975"/>
                  </a:cubicBezTo>
                  <a:cubicBezTo>
                    <a:pt x="859204" y="1409835"/>
                    <a:pt x="1094121" y="1427737"/>
                    <a:pt x="1094558" y="1429484"/>
                  </a:cubicBezTo>
                  <a:close/>
                  <a:moveTo>
                    <a:pt x="1140843" y="1527293"/>
                  </a:moveTo>
                  <a:cubicBezTo>
                    <a:pt x="1141279" y="1529040"/>
                    <a:pt x="1097614" y="1546506"/>
                    <a:pt x="1074909" y="1549562"/>
                  </a:cubicBezTo>
                  <a:cubicBezTo>
                    <a:pt x="986269" y="1561352"/>
                    <a:pt x="777551" y="1537773"/>
                    <a:pt x="774057" y="1529040"/>
                  </a:cubicBezTo>
                  <a:cubicBezTo>
                    <a:pt x="768818" y="1515940"/>
                    <a:pt x="764015" y="1503714"/>
                    <a:pt x="768381" y="1493234"/>
                  </a:cubicBezTo>
                  <a:cubicBezTo>
                    <a:pt x="769691" y="1489305"/>
                    <a:pt x="786284" y="1492798"/>
                    <a:pt x="793270" y="1493234"/>
                  </a:cubicBezTo>
                  <a:cubicBezTo>
                    <a:pt x="835625" y="1495418"/>
                    <a:pt x="878417" y="1499348"/>
                    <a:pt x="920772" y="1501531"/>
                  </a:cubicBezTo>
                  <a:cubicBezTo>
                    <a:pt x="992382" y="1505461"/>
                    <a:pt x="1139096" y="1526420"/>
                    <a:pt x="1140843" y="1527293"/>
                  </a:cubicBezTo>
                  <a:close/>
                  <a:moveTo>
                    <a:pt x="1412438" y="1668331"/>
                  </a:moveTo>
                  <a:cubicBezTo>
                    <a:pt x="1312446" y="1681867"/>
                    <a:pt x="1212453" y="1684923"/>
                    <a:pt x="1111587" y="1680557"/>
                  </a:cubicBezTo>
                  <a:cubicBezTo>
                    <a:pt x="1051766" y="1677937"/>
                    <a:pt x="991509" y="1674444"/>
                    <a:pt x="932124" y="1668331"/>
                  </a:cubicBezTo>
                  <a:cubicBezTo>
                    <a:pt x="881910" y="1663091"/>
                    <a:pt x="832569" y="1653048"/>
                    <a:pt x="782790" y="1644752"/>
                  </a:cubicBezTo>
                  <a:cubicBezTo>
                    <a:pt x="780607" y="1644315"/>
                    <a:pt x="777551" y="1643878"/>
                    <a:pt x="776677" y="1642568"/>
                  </a:cubicBezTo>
                  <a:cubicBezTo>
                    <a:pt x="766198" y="1623793"/>
                    <a:pt x="749169" y="1582747"/>
                    <a:pt x="751352" y="1581001"/>
                  </a:cubicBezTo>
                  <a:cubicBezTo>
                    <a:pt x="988452" y="1631216"/>
                    <a:pt x="1229483" y="1637765"/>
                    <a:pt x="1474006" y="1640822"/>
                  </a:cubicBezTo>
                  <a:cubicBezTo>
                    <a:pt x="1455667" y="1660471"/>
                    <a:pt x="1433834" y="1665274"/>
                    <a:pt x="1412438" y="1668331"/>
                  </a:cubicBezTo>
                  <a:close/>
                  <a:moveTo>
                    <a:pt x="1831185" y="400302"/>
                  </a:moveTo>
                  <a:cubicBezTo>
                    <a:pt x="1746038" y="410781"/>
                    <a:pt x="1661328" y="424754"/>
                    <a:pt x="1575745" y="429557"/>
                  </a:cubicBezTo>
                  <a:cubicBezTo>
                    <a:pt x="1454357" y="436544"/>
                    <a:pt x="1332095" y="436980"/>
                    <a:pt x="1210270" y="438727"/>
                  </a:cubicBezTo>
                  <a:cubicBezTo>
                    <a:pt x="1151322" y="439600"/>
                    <a:pt x="1092375" y="436980"/>
                    <a:pt x="1033427" y="434360"/>
                  </a:cubicBezTo>
                  <a:cubicBezTo>
                    <a:pt x="954394" y="430867"/>
                    <a:pt x="875360" y="426501"/>
                    <a:pt x="796327" y="421261"/>
                  </a:cubicBezTo>
                  <a:cubicBezTo>
                    <a:pt x="721223" y="416458"/>
                    <a:pt x="646556" y="410781"/>
                    <a:pt x="571452" y="403795"/>
                  </a:cubicBezTo>
                  <a:cubicBezTo>
                    <a:pt x="478009" y="395062"/>
                    <a:pt x="383257" y="393752"/>
                    <a:pt x="291560" y="369736"/>
                  </a:cubicBezTo>
                  <a:cubicBezTo>
                    <a:pt x="263615" y="362313"/>
                    <a:pt x="236106" y="350524"/>
                    <a:pt x="211217" y="332621"/>
                  </a:cubicBezTo>
                  <a:cubicBezTo>
                    <a:pt x="203357" y="326945"/>
                    <a:pt x="175412" y="293323"/>
                    <a:pt x="176722" y="291576"/>
                  </a:cubicBezTo>
                  <a:cubicBezTo>
                    <a:pt x="209470" y="299872"/>
                    <a:pt x="251825" y="311662"/>
                    <a:pt x="284574" y="319522"/>
                  </a:cubicBezTo>
                  <a:cubicBezTo>
                    <a:pt x="386750" y="342664"/>
                    <a:pt x="490236" y="357947"/>
                    <a:pt x="594158" y="369300"/>
                  </a:cubicBezTo>
                  <a:cubicBezTo>
                    <a:pt x="736506" y="385019"/>
                    <a:pt x="879290" y="394189"/>
                    <a:pt x="1022074" y="396372"/>
                  </a:cubicBezTo>
                  <a:cubicBezTo>
                    <a:pt x="1169225" y="398118"/>
                    <a:pt x="1316376" y="400302"/>
                    <a:pt x="1463526" y="398555"/>
                  </a:cubicBezTo>
                  <a:cubicBezTo>
                    <a:pt x="1592775" y="396809"/>
                    <a:pt x="1721586" y="390259"/>
                    <a:pt x="1850834" y="385456"/>
                  </a:cubicBezTo>
                  <a:cubicBezTo>
                    <a:pt x="1865680" y="385019"/>
                    <a:pt x="1880526" y="383272"/>
                    <a:pt x="1895372" y="381962"/>
                  </a:cubicBezTo>
                  <a:cubicBezTo>
                    <a:pt x="1895809" y="383709"/>
                    <a:pt x="1895809" y="385456"/>
                    <a:pt x="1896246" y="386766"/>
                  </a:cubicBezTo>
                  <a:cubicBezTo>
                    <a:pt x="1875287" y="391569"/>
                    <a:pt x="1853454" y="397245"/>
                    <a:pt x="1831185" y="400302"/>
                  </a:cubicBezTo>
                  <a:close/>
                  <a:moveTo>
                    <a:pt x="1979209" y="1325998"/>
                  </a:moveTo>
                  <a:cubicBezTo>
                    <a:pt x="1963053" y="1344774"/>
                    <a:pt x="1947334" y="1363986"/>
                    <a:pt x="1931614" y="1382762"/>
                  </a:cubicBezTo>
                  <a:cubicBezTo>
                    <a:pt x="1929868" y="1384945"/>
                    <a:pt x="1927248" y="1386692"/>
                    <a:pt x="1925065" y="1388875"/>
                  </a:cubicBezTo>
                  <a:cubicBezTo>
                    <a:pt x="1923754" y="1388002"/>
                    <a:pt x="1922008" y="1387129"/>
                    <a:pt x="1920698" y="1386692"/>
                  </a:cubicBezTo>
                  <a:cubicBezTo>
                    <a:pt x="1938601" y="1343900"/>
                    <a:pt x="1953447" y="1299799"/>
                    <a:pt x="1974406" y="1259191"/>
                  </a:cubicBezTo>
                  <a:cubicBezTo>
                    <a:pt x="2025494" y="1160508"/>
                    <a:pt x="2080512" y="1064008"/>
                    <a:pt x="2132036" y="965762"/>
                  </a:cubicBezTo>
                  <a:cubicBezTo>
                    <a:pt x="2166095" y="900701"/>
                    <a:pt x="2197534" y="834331"/>
                    <a:pt x="2230719" y="768834"/>
                  </a:cubicBezTo>
                  <a:cubicBezTo>
                    <a:pt x="2234212" y="762284"/>
                    <a:pt x="2241198" y="755734"/>
                    <a:pt x="2248185" y="753551"/>
                  </a:cubicBezTo>
                  <a:cubicBezTo>
                    <a:pt x="2279187" y="744381"/>
                    <a:pt x="2305822" y="728662"/>
                    <a:pt x="2328528" y="706393"/>
                  </a:cubicBezTo>
                  <a:cubicBezTo>
                    <a:pt x="2358220" y="677137"/>
                    <a:pt x="2385729" y="645699"/>
                    <a:pt x="2416295" y="617753"/>
                  </a:cubicBezTo>
                  <a:cubicBezTo>
                    <a:pt x="2465199" y="573215"/>
                    <a:pt x="2525457" y="561862"/>
                    <a:pt x="2586588" y="578891"/>
                  </a:cubicBezTo>
                  <a:cubicBezTo>
                    <a:pt x="2634619" y="591991"/>
                    <a:pt x="2670424" y="638275"/>
                    <a:pt x="2672608" y="688927"/>
                  </a:cubicBezTo>
                  <a:cubicBezTo>
                    <a:pt x="2676101" y="764904"/>
                    <a:pt x="2654269" y="822978"/>
                    <a:pt x="2604927" y="875813"/>
                  </a:cubicBezTo>
                  <a:cubicBezTo>
                    <a:pt x="2552529" y="931704"/>
                    <a:pt x="2503188" y="973185"/>
                    <a:pt x="2443367" y="1019907"/>
                  </a:cubicBezTo>
                  <a:cubicBezTo>
                    <a:pt x="2408435" y="1047416"/>
                    <a:pt x="2350361" y="1078855"/>
                    <a:pt x="2306696" y="1106363"/>
                  </a:cubicBezTo>
                  <a:cubicBezTo>
                    <a:pt x="2301019" y="1111166"/>
                    <a:pt x="2065229" y="1226442"/>
                    <a:pt x="1979209" y="1325998"/>
                  </a:cubicBezTo>
                  <a:close/>
                </a:path>
              </a:pathLst>
            </a:custGeom>
            <a:grpFill/>
            <a:ln w="43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8" name="Freeform: Shape 48">
              <a:extLst>
                <a:ext uri="{FF2B5EF4-FFF2-40B4-BE49-F238E27FC236}">
                  <a16:creationId xmlns:a16="http://schemas.microsoft.com/office/drawing/2014/main" id="{4DBD8869-611A-40CA-A561-1CE1E6F290BD}"/>
                </a:ext>
              </a:extLst>
            </p:cNvPr>
            <p:cNvSpPr/>
            <p:nvPr/>
          </p:nvSpPr>
          <p:spPr>
            <a:xfrm>
              <a:off x="733697" y="5502546"/>
              <a:ext cx="3624187" cy="934429"/>
            </a:xfrm>
            <a:custGeom>
              <a:avLst/>
              <a:gdLst>
                <a:gd name="connsiteX0" fmla="*/ 3528866 w 3624187"/>
                <a:gd name="connsiteY0" fmla="*/ 206026 h 934429"/>
                <a:gd name="connsiteX1" fmla="*/ 3376039 w 3624187"/>
                <a:gd name="connsiteY1" fmla="*/ 128739 h 934429"/>
                <a:gd name="connsiteX2" fmla="*/ 3067764 w 3624187"/>
                <a:gd name="connsiteY2" fmla="*/ 42283 h 934429"/>
                <a:gd name="connsiteX3" fmla="*/ 2883498 w 3624187"/>
                <a:gd name="connsiteY3" fmla="*/ 21760 h 934429"/>
                <a:gd name="connsiteX4" fmla="*/ 2744208 w 3624187"/>
                <a:gd name="connsiteY4" fmla="*/ 101230 h 934429"/>
                <a:gd name="connsiteX5" fmla="*/ 2792676 w 3624187"/>
                <a:gd name="connsiteY5" fmla="*/ 177644 h 934429"/>
                <a:gd name="connsiteX6" fmla="*/ 2883062 w 3624187"/>
                <a:gd name="connsiteY6" fmla="*/ 182447 h 934429"/>
                <a:gd name="connsiteX7" fmla="*/ 3107500 w 3624187"/>
                <a:gd name="connsiteY7" fmla="*/ 244451 h 934429"/>
                <a:gd name="connsiteX8" fmla="*/ 3171687 w 3624187"/>
                <a:gd name="connsiteY8" fmla="*/ 275890 h 934429"/>
                <a:gd name="connsiteX9" fmla="*/ 3015803 w 3624187"/>
                <a:gd name="connsiteY9" fmla="*/ 278946 h 934429"/>
                <a:gd name="connsiteX10" fmla="*/ 2800972 w 3624187"/>
                <a:gd name="connsiteY10" fmla="*/ 232661 h 934429"/>
                <a:gd name="connsiteX11" fmla="*/ 2584831 w 3624187"/>
                <a:gd name="connsiteY11" fmla="*/ 269777 h 934429"/>
                <a:gd name="connsiteX12" fmla="*/ 2613649 w 3624187"/>
                <a:gd name="connsiteY12" fmla="*/ 279383 h 934429"/>
                <a:gd name="connsiteX13" fmla="*/ 2851187 w 3624187"/>
                <a:gd name="connsiteY13" fmla="*/ 323048 h 934429"/>
                <a:gd name="connsiteX14" fmla="*/ 3041129 w 3624187"/>
                <a:gd name="connsiteY14" fmla="*/ 385052 h 934429"/>
                <a:gd name="connsiteX15" fmla="*/ 2798352 w 3624187"/>
                <a:gd name="connsiteY15" fmla="*/ 380249 h 934429"/>
                <a:gd name="connsiteX16" fmla="*/ 2649891 w 3624187"/>
                <a:gd name="connsiteY16" fmla="*/ 381996 h 934429"/>
                <a:gd name="connsiteX17" fmla="*/ 2582211 w 3624187"/>
                <a:gd name="connsiteY17" fmla="*/ 424351 h 934429"/>
                <a:gd name="connsiteX18" fmla="*/ 2853806 w 3624187"/>
                <a:gd name="connsiteY18" fmla="*/ 494651 h 934429"/>
                <a:gd name="connsiteX19" fmla="*/ 2710586 w 3624187"/>
                <a:gd name="connsiteY19" fmla="*/ 516483 h 934429"/>
                <a:gd name="connsiteX20" fmla="*/ 2564308 w 3624187"/>
                <a:gd name="connsiteY20" fmla="*/ 520850 h 934429"/>
                <a:gd name="connsiteX21" fmla="*/ 2484401 w 3624187"/>
                <a:gd name="connsiteY21" fmla="*/ 553599 h 934429"/>
                <a:gd name="connsiteX22" fmla="*/ 2660807 w 3624187"/>
                <a:gd name="connsiteY22" fmla="*/ 574558 h 934429"/>
                <a:gd name="connsiteX23" fmla="*/ 2734165 w 3624187"/>
                <a:gd name="connsiteY23" fmla="*/ 571065 h 934429"/>
                <a:gd name="connsiteX24" fmla="*/ 2682640 w 3624187"/>
                <a:gd name="connsiteY24" fmla="*/ 621279 h 934429"/>
                <a:gd name="connsiteX25" fmla="*/ 2589197 w 3624187"/>
                <a:gd name="connsiteY25" fmla="*/ 629576 h 934429"/>
                <a:gd name="connsiteX26" fmla="*/ 2871709 w 3624187"/>
                <a:gd name="connsiteY26" fmla="*/ 612546 h 934429"/>
                <a:gd name="connsiteX27" fmla="*/ 3251594 w 3624187"/>
                <a:gd name="connsiteY27" fmla="*/ 501637 h 934429"/>
                <a:gd name="connsiteX28" fmla="*/ 3434987 w 3624187"/>
                <a:gd name="connsiteY28" fmla="*/ 386362 h 934429"/>
                <a:gd name="connsiteX29" fmla="*/ 3422324 w 3624187"/>
                <a:gd name="connsiteY29" fmla="*/ 238775 h 934429"/>
                <a:gd name="connsiteX30" fmla="*/ 3455946 w 3624187"/>
                <a:gd name="connsiteY30" fmla="*/ 268030 h 934429"/>
                <a:gd name="connsiteX31" fmla="*/ 3495244 w 3624187"/>
                <a:gd name="connsiteY31" fmla="*/ 353177 h 934429"/>
                <a:gd name="connsiteX32" fmla="*/ 3422324 w 3624187"/>
                <a:gd name="connsiteY32" fmla="*/ 488975 h 934429"/>
                <a:gd name="connsiteX33" fmla="*/ 3227141 w 3624187"/>
                <a:gd name="connsiteY33" fmla="*/ 581544 h 934429"/>
                <a:gd name="connsiteX34" fmla="*/ 2097967 w 3624187"/>
                <a:gd name="connsiteY34" fmla="*/ 815588 h 934429"/>
                <a:gd name="connsiteX35" fmla="*/ 1143889 w 3624187"/>
                <a:gd name="connsiteY35" fmla="*/ 774980 h 934429"/>
                <a:gd name="connsiteX36" fmla="*/ 491098 w 3624187"/>
                <a:gd name="connsiteY36" fmla="*/ 635252 h 934429"/>
                <a:gd name="connsiteX37" fmla="*/ 199417 w 3624187"/>
                <a:gd name="connsiteY37" fmla="*/ 492031 h 934429"/>
                <a:gd name="connsiteX38" fmla="*/ 161865 w 3624187"/>
                <a:gd name="connsiteY38" fmla="*/ 288553 h 934429"/>
                <a:gd name="connsiteX39" fmla="*/ 211643 w 3624187"/>
                <a:gd name="connsiteY39" fmla="*/ 247071 h 934429"/>
                <a:gd name="connsiteX40" fmla="*/ 198107 w 3624187"/>
                <a:gd name="connsiteY40" fmla="*/ 373263 h 934429"/>
                <a:gd name="connsiteX41" fmla="*/ 407262 w 3624187"/>
                <a:gd name="connsiteY41" fmla="*/ 512990 h 934429"/>
                <a:gd name="connsiteX42" fmla="*/ 773173 w 3624187"/>
                <a:gd name="connsiteY42" fmla="*/ 621716 h 934429"/>
                <a:gd name="connsiteX43" fmla="*/ 1040839 w 3624187"/>
                <a:gd name="connsiteY43" fmla="*/ 636562 h 934429"/>
                <a:gd name="connsiteX44" fmla="*/ 975342 w 3624187"/>
                <a:gd name="connsiteY44" fmla="*/ 632195 h 934429"/>
                <a:gd name="connsiteX45" fmla="*/ 930804 w 3624187"/>
                <a:gd name="connsiteY45" fmla="*/ 624773 h 934429"/>
                <a:gd name="connsiteX46" fmla="*/ 863560 w 3624187"/>
                <a:gd name="connsiteY46" fmla="*/ 581544 h 934429"/>
                <a:gd name="connsiteX47" fmla="*/ 1153058 w 3624187"/>
                <a:gd name="connsiteY47" fmla="*/ 567571 h 934429"/>
                <a:gd name="connsiteX48" fmla="*/ 1083631 w 3624187"/>
                <a:gd name="connsiteY48" fmla="*/ 531766 h 934429"/>
                <a:gd name="connsiteX49" fmla="*/ 838234 w 3624187"/>
                <a:gd name="connsiteY49" fmla="*/ 520850 h 934429"/>
                <a:gd name="connsiteX50" fmla="*/ 761384 w 3624187"/>
                <a:gd name="connsiteY50" fmla="*/ 494214 h 934429"/>
                <a:gd name="connsiteX51" fmla="*/ 1043459 w 3624187"/>
                <a:gd name="connsiteY51" fmla="*/ 431774 h 934429"/>
                <a:gd name="connsiteX52" fmla="*/ 968792 w 3624187"/>
                <a:gd name="connsiteY52" fmla="*/ 386799 h 934429"/>
                <a:gd name="connsiteX53" fmla="*/ 654842 w 3624187"/>
                <a:gd name="connsiteY53" fmla="*/ 405575 h 934429"/>
                <a:gd name="connsiteX54" fmla="*/ 569695 w 3624187"/>
                <a:gd name="connsiteY54" fmla="*/ 378066 h 934429"/>
                <a:gd name="connsiteX55" fmla="*/ 764877 w 3624187"/>
                <a:gd name="connsiteY55" fmla="*/ 340077 h 934429"/>
                <a:gd name="connsiteX56" fmla="*/ 962679 w 3624187"/>
                <a:gd name="connsiteY56" fmla="*/ 299906 h 934429"/>
                <a:gd name="connsiteX57" fmla="*/ 1042149 w 3624187"/>
                <a:gd name="connsiteY57" fmla="*/ 278510 h 934429"/>
                <a:gd name="connsiteX58" fmla="*/ 891069 w 3624187"/>
                <a:gd name="connsiteY58" fmla="*/ 233098 h 934429"/>
                <a:gd name="connsiteX59" fmla="*/ 512057 w 3624187"/>
                <a:gd name="connsiteY59" fmla="*/ 294229 h 934429"/>
                <a:gd name="connsiteX60" fmla="*/ 421234 w 3624187"/>
                <a:gd name="connsiteY60" fmla="*/ 269340 h 934429"/>
                <a:gd name="connsiteX61" fmla="*/ 823388 w 3624187"/>
                <a:gd name="connsiteY61" fmla="*/ 178954 h 934429"/>
                <a:gd name="connsiteX62" fmla="*/ 1039529 w 3624187"/>
                <a:gd name="connsiteY62" fmla="*/ 161488 h 934429"/>
                <a:gd name="connsiteX63" fmla="*/ 1103717 w 3624187"/>
                <a:gd name="connsiteY63" fmla="*/ 156685 h 934429"/>
                <a:gd name="connsiteX64" fmla="*/ 1078391 w 3624187"/>
                <a:gd name="connsiteY64" fmla="*/ 61495 h 934429"/>
                <a:gd name="connsiteX65" fmla="*/ 1028177 w 3624187"/>
                <a:gd name="connsiteY65" fmla="*/ 5604 h 934429"/>
                <a:gd name="connsiteX66" fmla="*/ 791076 w 3624187"/>
                <a:gd name="connsiteY66" fmla="*/ 13027 h 934429"/>
                <a:gd name="connsiteX67" fmla="*/ 545679 w 3624187"/>
                <a:gd name="connsiteY67" fmla="*/ 52762 h 934429"/>
                <a:gd name="connsiteX68" fmla="*/ 185444 w 3624187"/>
                <a:gd name="connsiteY68" fmla="*/ 163671 h 934429"/>
                <a:gd name="connsiteX69" fmla="*/ 57506 w 3624187"/>
                <a:gd name="connsiteY69" fmla="*/ 251438 h 934429"/>
                <a:gd name="connsiteX70" fmla="*/ 64492 w 3624187"/>
                <a:gd name="connsiteY70" fmla="*/ 544866 h 934429"/>
                <a:gd name="connsiteX71" fmla="*/ 198107 w 3624187"/>
                <a:gd name="connsiteY71" fmla="*/ 637435 h 934429"/>
                <a:gd name="connsiteX72" fmla="*/ 426474 w 3624187"/>
                <a:gd name="connsiteY72" fmla="*/ 731315 h 934429"/>
                <a:gd name="connsiteX73" fmla="*/ 1987058 w 3624187"/>
                <a:gd name="connsiteY73" fmla="*/ 938723 h 934429"/>
                <a:gd name="connsiteX74" fmla="*/ 2912754 w 3624187"/>
                <a:gd name="connsiteY74" fmla="*/ 802052 h 934429"/>
                <a:gd name="connsiteX75" fmla="*/ 3378222 w 3624187"/>
                <a:gd name="connsiteY75" fmla="*/ 655775 h 934429"/>
                <a:gd name="connsiteX76" fmla="*/ 3555065 w 3624187"/>
                <a:gd name="connsiteY76" fmla="*/ 547486 h 934429"/>
                <a:gd name="connsiteX77" fmla="*/ 3625802 w 3624187"/>
                <a:gd name="connsiteY77" fmla="*/ 409941 h 934429"/>
                <a:gd name="connsiteX78" fmla="*/ 3528866 w 3624187"/>
                <a:gd name="connsiteY78" fmla="*/ 206026 h 934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3624187" h="934429">
                  <a:moveTo>
                    <a:pt x="3528866" y="206026"/>
                  </a:moveTo>
                  <a:cubicBezTo>
                    <a:pt x="3483454" y="170221"/>
                    <a:pt x="3429747" y="149262"/>
                    <a:pt x="3376039" y="128739"/>
                  </a:cubicBezTo>
                  <a:cubicBezTo>
                    <a:pt x="3276046" y="90314"/>
                    <a:pt x="3172560" y="62805"/>
                    <a:pt x="3067764" y="42283"/>
                  </a:cubicBezTo>
                  <a:cubicBezTo>
                    <a:pt x="3007943" y="30493"/>
                    <a:pt x="2943756" y="13464"/>
                    <a:pt x="2883498" y="21760"/>
                  </a:cubicBezTo>
                  <a:cubicBezTo>
                    <a:pt x="2838524" y="27873"/>
                    <a:pt x="2766477" y="61495"/>
                    <a:pt x="2744208" y="101230"/>
                  </a:cubicBezTo>
                  <a:cubicBezTo>
                    <a:pt x="2721938" y="140529"/>
                    <a:pt x="2747701" y="172404"/>
                    <a:pt x="2792676" y="177644"/>
                  </a:cubicBezTo>
                  <a:cubicBezTo>
                    <a:pt x="2822804" y="181137"/>
                    <a:pt x="2853370" y="178080"/>
                    <a:pt x="2883062" y="182447"/>
                  </a:cubicBezTo>
                  <a:cubicBezTo>
                    <a:pt x="2959912" y="194673"/>
                    <a:pt x="3035889" y="212576"/>
                    <a:pt x="3107500" y="244451"/>
                  </a:cubicBezTo>
                  <a:cubicBezTo>
                    <a:pt x="3129332" y="254057"/>
                    <a:pt x="3150291" y="265410"/>
                    <a:pt x="3171687" y="275890"/>
                  </a:cubicBezTo>
                  <a:cubicBezTo>
                    <a:pt x="3165137" y="281130"/>
                    <a:pt x="3061652" y="288116"/>
                    <a:pt x="3015803" y="278946"/>
                  </a:cubicBezTo>
                  <a:cubicBezTo>
                    <a:pt x="2944193" y="264100"/>
                    <a:pt x="2873019" y="245761"/>
                    <a:pt x="2800972" y="232661"/>
                  </a:cubicBezTo>
                  <a:cubicBezTo>
                    <a:pt x="2726305" y="219125"/>
                    <a:pt x="2651638" y="216069"/>
                    <a:pt x="2584831" y="269777"/>
                  </a:cubicBezTo>
                  <a:cubicBezTo>
                    <a:pt x="2595747" y="273707"/>
                    <a:pt x="2604480" y="277637"/>
                    <a:pt x="2613649" y="279383"/>
                  </a:cubicBezTo>
                  <a:cubicBezTo>
                    <a:pt x="2692683" y="294229"/>
                    <a:pt x="2771716" y="309075"/>
                    <a:pt x="2851187" y="323048"/>
                  </a:cubicBezTo>
                  <a:cubicBezTo>
                    <a:pt x="2907514" y="332654"/>
                    <a:pt x="3032396" y="379812"/>
                    <a:pt x="3041129" y="385052"/>
                  </a:cubicBezTo>
                  <a:cubicBezTo>
                    <a:pt x="3040692" y="386799"/>
                    <a:pt x="2855990" y="386799"/>
                    <a:pt x="2798352" y="380249"/>
                  </a:cubicBezTo>
                  <a:cubicBezTo>
                    <a:pt x="2748574" y="374572"/>
                    <a:pt x="2699233" y="367586"/>
                    <a:pt x="2649891" y="381996"/>
                  </a:cubicBezTo>
                  <a:cubicBezTo>
                    <a:pt x="2624129" y="389419"/>
                    <a:pt x="2601860" y="402518"/>
                    <a:pt x="2582211" y="424351"/>
                  </a:cubicBezTo>
                  <a:cubicBezTo>
                    <a:pt x="2673034" y="452296"/>
                    <a:pt x="2768223" y="454916"/>
                    <a:pt x="2853806" y="494651"/>
                  </a:cubicBezTo>
                  <a:cubicBezTo>
                    <a:pt x="2844637" y="499891"/>
                    <a:pt x="2749011" y="514737"/>
                    <a:pt x="2710586" y="516483"/>
                  </a:cubicBezTo>
                  <a:cubicBezTo>
                    <a:pt x="2661681" y="518667"/>
                    <a:pt x="2612776" y="517794"/>
                    <a:pt x="2564308" y="520850"/>
                  </a:cubicBezTo>
                  <a:cubicBezTo>
                    <a:pt x="2535053" y="522597"/>
                    <a:pt x="2507544" y="532203"/>
                    <a:pt x="2484401" y="553599"/>
                  </a:cubicBezTo>
                  <a:cubicBezTo>
                    <a:pt x="2500557" y="568881"/>
                    <a:pt x="2620636" y="576304"/>
                    <a:pt x="2660807" y="574558"/>
                  </a:cubicBezTo>
                  <a:cubicBezTo>
                    <a:pt x="2685260" y="573685"/>
                    <a:pt x="2709276" y="572375"/>
                    <a:pt x="2734165" y="571065"/>
                  </a:cubicBezTo>
                  <a:cubicBezTo>
                    <a:pt x="2731108" y="599884"/>
                    <a:pt x="2713642" y="617349"/>
                    <a:pt x="2682640" y="621279"/>
                  </a:cubicBezTo>
                  <a:cubicBezTo>
                    <a:pt x="2651638" y="625209"/>
                    <a:pt x="2620199" y="626956"/>
                    <a:pt x="2589197" y="629576"/>
                  </a:cubicBezTo>
                  <a:cubicBezTo>
                    <a:pt x="2684387" y="636562"/>
                    <a:pt x="2778266" y="628266"/>
                    <a:pt x="2871709" y="612546"/>
                  </a:cubicBezTo>
                  <a:cubicBezTo>
                    <a:pt x="2992661" y="592024"/>
                    <a:pt x="3138938" y="546612"/>
                    <a:pt x="3251594" y="501637"/>
                  </a:cubicBezTo>
                  <a:cubicBezTo>
                    <a:pt x="3332811" y="469325"/>
                    <a:pt x="3375602" y="461029"/>
                    <a:pt x="3434987" y="386362"/>
                  </a:cubicBezTo>
                  <a:cubicBezTo>
                    <a:pt x="3469482" y="343134"/>
                    <a:pt x="3420140" y="240085"/>
                    <a:pt x="3422324" y="238775"/>
                  </a:cubicBezTo>
                  <a:cubicBezTo>
                    <a:pt x="3433676" y="248381"/>
                    <a:pt x="3445903" y="257114"/>
                    <a:pt x="3455946" y="268030"/>
                  </a:cubicBezTo>
                  <a:cubicBezTo>
                    <a:pt x="3477341" y="292046"/>
                    <a:pt x="3492624" y="322175"/>
                    <a:pt x="3495244" y="353177"/>
                  </a:cubicBezTo>
                  <a:cubicBezTo>
                    <a:pt x="3498737" y="396405"/>
                    <a:pt x="3464242" y="464085"/>
                    <a:pt x="3422324" y="488975"/>
                  </a:cubicBezTo>
                  <a:cubicBezTo>
                    <a:pt x="3360319" y="526090"/>
                    <a:pt x="3293076" y="552725"/>
                    <a:pt x="3227141" y="581544"/>
                  </a:cubicBezTo>
                  <a:cubicBezTo>
                    <a:pt x="2944193" y="704679"/>
                    <a:pt x="2422397" y="792009"/>
                    <a:pt x="2097967" y="815588"/>
                  </a:cubicBezTo>
                  <a:cubicBezTo>
                    <a:pt x="1810215" y="836111"/>
                    <a:pt x="1469629" y="823448"/>
                    <a:pt x="1143889" y="774980"/>
                  </a:cubicBezTo>
                  <a:cubicBezTo>
                    <a:pt x="1078828" y="765373"/>
                    <a:pt x="665758" y="691143"/>
                    <a:pt x="491098" y="635252"/>
                  </a:cubicBezTo>
                  <a:cubicBezTo>
                    <a:pt x="412938" y="610363"/>
                    <a:pt x="266224" y="540499"/>
                    <a:pt x="199417" y="492031"/>
                  </a:cubicBezTo>
                  <a:cubicBezTo>
                    <a:pt x="134792" y="445310"/>
                    <a:pt x="118636" y="355797"/>
                    <a:pt x="161865" y="288553"/>
                  </a:cubicBezTo>
                  <a:cubicBezTo>
                    <a:pt x="173654" y="270213"/>
                    <a:pt x="187627" y="254057"/>
                    <a:pt x="211643" y="247071"/>
                  </a:cubicBezTo>
                  <a:cubicBezTo>
                    <a:pt x="210769" y="253184"/>
                    <a:pt x="151822" y="330908"/>
                    <a:pt x="198107" y="373263"/>
                  </a:cubicBezTo>
                  <a:cubicBezTo>
                    <a:pt x="260984" y="431337"/>
                    <a:pt x="330411" y="477185"/>
                    <a:pt x="407262" y="512990"/>
                  </a:cubicBezTo>
                  <a:cubicBezTo>
                    <a:pt x="523847" y="567571"/>
                    <a:pt x="646109" y="601630"/>
                    <a:pt x="773173" y="621716"/>
                  </a:cubicBezTo>
                  <a:cubicBezTo>
                    <a:pt x="862250" y="635689"/>
                    <a:pt x="951326" y="641365"/>
                    <a:pt x="1040839" y="636562"/>
                  </a:cubicBezTo>
                  <a:cubicBezTo>
                    <a:pt x="1019007" y="634815"/>
                    <a:pt x="997174" y="633942"/>
                    <a:pt x="975342" y="632195"/>
                  </a:cubicBezTo>
                  <a:cubicBezTo>
                    <a:pt x="960496" y="630886"/>
                    <a:pt x="945213" y="629139"/>
                    <a:pt x="930804" y="624773"/>
                  </a:cubicBezTo>
                  <a:cubicBezTo>
                    <a:pt x="909408" y="618659"/>
                    <a:pt x="866180" y="607307"/>
                    <a:pt x="863560" y="581544"/>
                  </a:cubicBezTo>
                  <a:cubicBezTo>
                    <a:pt x="870983" y="581108"/>
                    <a:pt x="1081448" y="583291"/>
                    <a:pt x="1153058" y="567571"/>
                  </a:cubicBezTo>
                  <a:cubicBezTo>
                    <a:pt x="1136902" y="549669"/>
                    <a:pt x="1105027" y="533949"/>
                    <a:pt x="1083631" y="531766"/>
                  </a:cubicBezTo>
                  <a:cubicBezTo>
                    <a:pt x="1042586" y="527400"/>
                    <a:pt x="878843" y="523033"/>
                    <a:pt x="838234" y="520850"/>
                  </a:cubicBezTo>
                  <a:cubicBezTo>
                    <a:pt x="815965" y="519540"/>
                    <a:pt x="783216" y="508624"/>
                    <a:pt x="761384" y="494214"/>
                  </a:cubicBezTo>
                  <a:cubicBezTo>
                    <a:pt x="875786" y="462776"/>
                    <a:pt x="953073" y="459282"/>
                    <a:pt x="1043459" y="431774"/>
                  </a:cubicBezTo>
                  <a:cubicBezTo>
                    <a:pt x="1022500" y="406448"/>
                    <a:pt x="997174" y="393349"/>
                    <a:pt x="968792" y="386799"/>
                  </a:cubicBezTo>
                  <a:cubicBezTo>
                    <a:pt x="913338" y="373263"/>
                    <a:pt x="704620" y="402955"/>
                    <a:pt x="654842" y="405575"/>
                  </a:cubicBezTo>
                  <a:cubicBezTo>
                    <a:pt x="632572" y="406885"/>
                    <a:pt x="569695" y="379812"/>
                    <a:pt x="569695" y="378066"/>
                  </a:cubicBezTo>
                  <a:cubicBezTo>
                    <a:pt x="578428" y="373263"/>
                    <a:pt x="715972" y="348373"/>
                    <a:pt x="764877" y="340077"/>
                  </a:cubicBezTo>
                  <a:cubicBezTo>
                    <a:pt x="834304" y="328288"/>
                    <a:pt x="893252" y="312568"/>
                    <a:pt x="962679" y="299906"/>
                  </a:cubicBezTo>
                  <a:cubicBezTo>
                    <a:pt x="989751" y="295102"/>
                    <a:pt x="1015514" y="285933"/>
                    <a:pt x="1042149" y="278510"/>
                  </a:cubicBezTo>
                  <a:cubicBezTo>
                    <a:pt x="996301" y="240958"/>
                    <a:pt x="945213" y="226985"/>
                    <a:pt x="891069" y="233098"/>
                  </a:cubicBezTo>
                  <a:cubicBezTo>
                    <a:pt x="832994" y="239648"/>
                    <a:pt x="582358" y="296412"/>
                    <a:pt x="512057" y="294229"/>
                  </a:cubicBezTo>
                  <a:cubicBezTo>
                    <a:pt x="493718" y="293792"/>
                    <a:pt x="421671" y="271087"/>
                    <a:pt x="421234" y="269340"/>
                  </a:cubicBezTo>
                  <a:cubicBezTo>
                    <a:pt x="426037" y="266720"/>
                    <a:pt x="700690" y="192490"/>
                    <a:pt x="823388" y="178954"/>
                  </a:cubicBezTo>
                  <a:cubicBezTo>
                    <a:pt x="895435" y="171094"/>
                    <a:pt x="967482" y="167164"/>
                    <a:pt x="1039529" y="161488"/>
                  </a:cubicBezTo>
                  <a:cubicBezTo>
                    <a:pt x="1060489" y="159741"/>
                    <a:pt x="1081884" y="158431"/>
                    <a:pt x="1103717" y="156685"/>
                  </a:cubicBezTo>
                  <a:cubicBezTo>
                    <a:pt x="1103280" y="122189"/>
                    <a:pt x="1096730" y="99483"/>
                    <a:pt x="1078391" y="61495"/>
                  </a:cubicBezTo>
                  <a:cubicBezTo>
                    <a:pt x="1056122" y="15210"/>
                    <a:pt x="1056995" y="13027"/>
                    <a:pt x="1028177" y="5604"/>
                  </a:cubicBezTo>
                  <a:cubicBezTo>
                    <a:pt x="974905" y="-7932"/>
                    <a:pt x="845657" y="6477"/>
                    <a:pt x="791076" y="13027"/>
                  </a:cubicBezTo>
                  <a:cubicBezTo>
                    <a:pt x="708986" y="23070"/>
                    <a:pt x="626896" y="36606"/>
                    <a:pt x="545679" y="52762"/>
                  </a:cubicBezTo>
                  <a:cubicBezTo>
                    <a:pt x="421671" y="77214"/>
                    <a:pt x="300719" y="110836"/>
                    <a:pt x="185444" y="163671"/>
                  </a:cubicBezTo>
                  <a:cubicBezTo>
                    <a:pt x="137849" y="185503"/>
                    <a:pt x="91128" y="208646"/>
                    <a:pt x="57506" y="251438"/>
                  </a:cubicBezTo>
                  <a:cubicBezTo>
                    <a:pt x="-22838" y="354487"/>
                    <a:pt x="-17598" y="456663"/>
                    <a:pt x="64492" y="544866"/>
                  </a:cubicBezTo>
                  <a:cubicBezTo>
                    <a:pt x="102044" y="585037"/>
                    <a:pt x="147892" y="615603"/>
                    <a:pt x="198107" y="637435"/>
                  </a:cubicBezTo>
                  <a:cubicBezTo>
                    <a:pt x="273647" y="670621"/>
                    <a:pt x="348751" y="704243"/>
                    <a:pt x="426474" y="731315"/>
                  </a:cubicBezTo>
                  <a:cubicBezTo>
                    <a:pt x="697633" y="825194"/>
                    <a:pt x="1221175" y="938723"/>
                    <a:pt x="1987058" y="938723"/>
                  </a:cubicBezTo>
                  <a:cubicBezTo>
                    <a:pt x="2327644" y="938723"/>
                    <a:pt x="2829354" y="823448"/>
                    <a:pt x="2912754" y="802052"/>
                  </a:cubicBezTo>
                  <a:cubicBezTo>
                    <a:pt x="3057722" y="764500"/>
                    <a:pt x="3239368" y="711666"/>
                    <a:pt x="3378222" y="655775"/>
                  </a:cubicBezTo>
                  <a:cubicBezTo>
                    <a:pt x="3442846" y="629576"/>
                    <a:pt x="3503977" y="596390"/>
                    <a:pt x="3555065" y="547486"/>
                  </a:cubicBezTo>
                  <a:cubicBezTo>
                    <a:pt x="3594363" y="509497"/>
                    <a:pt x="3621435" y="464959"/>
                    <a:pt x="3625802" y="409941"/>
                  </a:cubicBezTo>
                  <a:cubicBezTo>
                    <a:pt x="3631479" y="323485"/>
                    <a:pt x="3593490" y="257114"/>
                    <a:pt x="3528866" y="206026"/>
                  </a:cubicBezTo>
                  <a:close/>
                </a:path>
              </a:pathLst>
            </a:custGeom>
            <a:grpFill/>
            <a:ln w="43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9" name="그룹 98">
            <a:extLst>
              <a:ext uri="{FF2B5EF4-FFF2-40B4-BE49-F238E27FC236}">
                <a16:creationId xmlns:a16="http://schemas.microsoft.com/office/drawing/2014/main" id="{81BB4691-0426-4780-B1F1-20D8A32844CD}"/>
              </a:ext>
            </a:extLst>
          </p:cNvPr>
          <p:cNvGrpSpPr/>
          <p:nvPr/>
        </p:nvGrpSpPr>
        <p:grpSpPr>
          <a:xfrm>
            <a:off x="9847701" y="1626605"/>
            <a:ext cx="819956" cy="1494592"/>
            <a:chOff x="4214629" y="45"/>
            <a:chExt cx="3763132" cy="6859327"/>
          </a:xfrm>
          <a:solidFill>
            <a:schemeClr val="accent4"/>
          </a:solidFill>
        </p:grpSpPr>
        <p:sp>
          <p:nvSpPr>
            <p:cNvPr id="100" name="자유형: 도형 99">
              <a:extLst>
                <a:ext uri="{FF2B5EF4-FFF2-40B4-BE49-F238E27FC236}">
                  <a16:creationId xmlns:a16="http://schemas.microsoft.com/office/drawing/2014/main" id="{449F79A9-31B4-4EDE-8A80-BA9295D96A74}"/>
                </a:ext>
              </a:extLst>
            </p:cNvPr>
            <p:cNvSpPr/>
            <p:nvPr/>
          </p:nvSpPr>
          <p:spPr>
            <a:xfrm>
              <a:off x="4214629" y="1049966"/>
              <a:ext cx="3763132" cy="5809406"/>
            </a:xfrm>
            <a:custGeom>
              <a:avLst/>
              <a:gdLst>
                <a:gd name="connsiteX0" fmla="*/ 3271685 w 3763132"/>
                <a:gd name="connsiteY0" fmla="*/ 3826345 h 5809406"/>
                <a:gd name="connsiteX1" fmla="*/ 3281566 w 3763132"/>
                <a:gd name="connsiteY1" fmla="*/ 3828963 h 5809406"/>
                <a:gd name="connsiteX2" fmla="*/ 3269787 w 3763132"/>
                <a:gd name="connsiteY2" fmla="*/ 3964159 h 5809406"/>
                <a:gd name="connsiteX3" fmla="*/ 3170385 w 3763132"/>
                <a:gd name="connsiteY3" fmla="*/ 5052082 h 5809406"/>
                <a:gd name="connsiteX4" fmla="*/ 3105404 w 3763132"/>
                <a:gd name="connsiteY4" fmla="*/ 5769423 h 5809406"/>
                <a:gd name="connsiteX5" fmla="*/ 3104423 w 3763132"/>
                <a:gd name="connsiteY5" fmla="*/ 5809406 h 5809406"/>
                <a:gd name="connsiteX6" fmla="*/ 678471 w 3763132"/>
                <a:gd name="connsiteY6" fmla="*/ 5809341 h 5809406"/>
                <a:gd name="connsiteX7" fmla="*/ 640909 w 3763132"/>
                <a:gd name="connsiteY7" fmla="*/ 5406826 h 5809406"/>
                <a:gd name="connsiteX8" fmla="*/ 568140 w 3763132"/>
                <a:gd name="connsiteY8" fmla="*/ 4606835 h 5809406"/>
                <a:gd name="connsiteX9" fmla="*/ 502309 w 3763132"/>
                <a:gd name="connsiteY9" fmla="*/ 3881510 h 5809406"/>
                <a:gd name="connsiteX10" fmla="*/ 502243 w 3763132"/>
                <a:gd name="connsiteY10" fmla="*/ 3860897 h 5809406"/>
                <a:gd name="connsiteX11" fmla="*/ 522857 w 3763132"/>
                <a:gd name="connsiteY11" fmla="*/ 3858934 h 5809406"/>
                <a:gd name="connsiteX12" fmla="*/ 838665 w 3763132"/>
                <a:gd name="connsiteY12" fmla="*/ 3855989 h 5809406"/>
                <a:gd name="connsiteX13" fmla="*/ 876947 w 3763132"/>
                <a:gd name="connsiteY13" fmla="*/ 3880594 h 5809406"/>
                <a:gd name="connsiteX14" fmla="*/ 1673404 w 3763132"/>
                <a:gd name="connsiteY14" fmla="*/ 4473209 h 5809406"/>
                <a:gd name="connsiteX15" fmla="*/ 2838021 w 3763132"/>
                <a:gd name="connsiteY15" fmla="*/ 3962262 h 5809406"/>
                <a:gd name="connsiteX16" fmla="*/ 2903656 w 3763132"/>
                <a:gd name="connsiteY16" fmla="*/ 3845781 h 5809406"/>
                <a:gd name="connsiteX17" fmla="*/ 2926429 w 3763132"/>
                <a:gd name="connsiteY17" fmla="*/ 3829028 h 5809406"/>
                <a:gd name="connsiteX18" fmla="*/ 3271685 w 3763132"/>
                <a:gd name="connsiteY18" fmla="*/ 3826345 h 5809406"/>
                <a:gd name="connsiteX19" fmla="*/ 1818105 w 3763132"/>
                <a:gd name="connsiteY19" fmla="*/ 2318952 h 5809406"/>
                <a:gd name="connsiteX20" fmla="*/ 2823886 w 3763132"/>
                <a:gd name="connsiteY20" fmla="*/ 2937750 h 5809406"/>
                <a:gd name="connsiteX21" fmla="*/ 2898813 w 3763132"/>
                <a:gd name="connsiteY21" fmla="*/ 2987615 h 5809406"/>
                <a:gd name="connsiteX22" fmla="*/ 3324494 w 3763132"/>
                <a:gd name="connsiteY22" fmla="*/ 2986371 h 5809406"/>
                <a:gd name="connsiteX23" fmla="*/ 3358522 w 3763132"/>
                <a:gd name="connsiteY23" fmla="*/ 2986437 h 5809406"/>
                <a:gd name="connsiteX24" fmla="*/ 3291970 w 3763132"/>
                <a:gd name="connsiteY24" fmla="*/ 3717128 h 5809406"/>
                <a:gd name="connsiteX25" fmla="*/ 3227055 w 3763132"/>
                <a:gd name="connsiteY25" fmla="*/ 3717128 h 5809406"/>
                <a:gd name="connsiteX26" fmla="*/ 2881668 w 3763132"/>
                <a:gd name="connsiteY26" fmla="*/ 3718633 h 5809406"/>
                <a:gd name="connsiteX27" fmla="*/ 2830888 w 3763132"/>
                <a:gd name="connsiteY27" fmla="*/ 3751418 h 5809406"/>
                <a:gd name="connsiteX28" fmla="*/ 2090708 w 3763132"/>
                <a:gd name="connsiteY28" fmla="*/ 4361440 h 5809406"/>
                <a:gd name="connsiteX29" fmla="*/ 947555 w 3763132"/>
                <a:gd name="connsiteY29" fmla="*/ 3787802 h 5809406"/>
                <a:gd name="connsiteX30" fmla="*/ 880676 w 3763132"/>
                <a:gd name="connsiteY30" fmla="*/ 3745529 h 5809406"/>
                <a:gd name="connsiteX31" fmla="*/ 519257 w 3763132"/>
                <a:gd name="connsiteY31" fmla="*/ 3749520 h 5809406"/>
                <a:gd name="connsiteX32" fmla="*/ 490137 w 3763132"/>
                <a:gd name="connsiteY32" fmla="*/ 3749520 h 5809406"/>
                <a:gd name="connsiteX33" fmla="*/ 420706 w 3763132"/>
                <a:gd name="connsiteY33" fmla="*/ 2986110 h 5809406"/>
                <a:gd name="connsiteX34" fmla="*/ 453360 w 3763132"/>
                <a:gd name="connsiteY34" fmla="*/ 2986110 h 5809406"/>
                <a:gd name="connsiteX35" fmla="*/ 884406 w 3763132"/>
                <a:gd name="connsiteY35" fmla="*/ 2986568 h 5809406"/>
                <a:gd name="connsiteX36" fmla="*/ 925437 w 3763132"/>
                <a:gd name="connsiteY36" fmla="*/ 2959738 h 5809406"/>
                <a:gd name="connsiteX37" fmla="*/ 1635842 w 3763132"/>
                <a:gd name="connsiteY37" fmla="*/ 2347557 h 5809406"/>
                <a:gd name="connsiteX38" fmla="*/ 1818105 w 3763132"/>
                <a:gd name="connsiteY38" fmla="*/ 2318952 h 5809406"/>
                <a:gd name="connsiteX39" fmla="*/ 270197 w 3763132"/>
                <a:gd name="connsiteY39" fmla="*/ 1325269 h 5809406"/>
                <a:gd name="connsiteX40" fmla="*/ 3509294 w 3763132"/>
                <a:gd name="connsiteY40" fmla="*/ 1325269 h 5809406"/>
                <a:gd name="connsiteX41" fmla="*/ 3368404 w 3763132"/>
                <a:gd name="connsiteY41" fmla="*/ 2877415 h 5809406"/>
                <a:gd name="connsiteX42" fmla="*/ 3338236 w 3763132"/>
                <a:gd name="connsiteY42" fmla="*/ 2877415 h 5809406"/>
                <a:gd name="connsiteX43" fmla="*/ 2944752 w 3763132"/>
                <a:gd name="connsiteY43" fmla="*/ 2877939 h 5809406"/>
                <a:gd name="connsiteX44" fmla="*/ 2898356 w 3763132"/>
                <a:gd name="connsiteY44" fmla="*/ 2849734 h 5809406"/>
                <a:gd name="connsiteX45" fmla="*/ 2008452 w 3763132"/>
                <a:gd name="connsiteY45" fmla="*/ 2216220 h 5809406"/>
                <a:gd name="connsiteX46" fmla="*/ 861830 w 3763132"/>
                <a:gd name="connsiteY46" fmla="*/ 2849015 h 5809406"/>
                <a:gd name="connsiteX47" fmla="*/ 815958 w 3763132"/>
                <a:gd name="connsiteY47" fmla="*/ 2878070 h 5809406"/>
                <a:gd name="connsiteX48" fmla="*/ 443872 w 3763132"/>
                <a:gd name="connsiteY48" fmla="*/ 2877415 h 5809406"/>
                <a:gd name="connsiteX49" fmla="*/ 411152 w 3763132"/>
                <a:gd name="connsiteY49" fmla="*/ 2877415 h 5809406"/>
                <a:gd name="connsiteX50" fmla="*/ 270197 w 3763132"/>
                <a:gd name="connsiteY50" fmla="*/ 1325269 h 5809406"/>
                <a:gd name="connsiteX51" fmla="*/ 2911640 w 3763132"/>
                <a:gd name="connsiteY51" fmla="*/ 0 h 5809406"/>
                <a:gd name="connsiteX52" fmla="*/ 2954765 w 3763132"/>
                <a:gd name="connsiteY52" fmla="*/ 26045 h 5809406"/>
                <a:gd name="connsiteX53" fmla="*/ 3215015 w 3763132"/>
                <a:gd name="connsiteY53" fmla="*/ 487782 h 5809406"/>
                <a:gd name="connsiteX54" fmla="*/ 3254475 w 3763132"/>
                <a:gd name="connsiteY54" fmla="*/ 510882 h 5809406"/>
                <a:gd name="connsiteX55" fmla="*/ 3763132 w 3763132"/>
                <a:gd name="connsiteY55" fmla="*/ 509573 h 5809406"/>
                <a:gd name="connsiteX56" fmla="*/ 3763132 w 3763132"/>
                <a:gd name="connsiteY56" fmla="*/ 1147210 h 5809406"/>
                <a:gd name="connsiteX57" fmla="*/ 3733684 w 3763132"/>
                <a:gd name="connsiteY57" fmla="*/ 1147668 h 5809406"/>
                <a:gd name="connsiteX58" fmla="*/ 33243 w 3763132"/>
                <a:gd name="connsiteY58" fmla="*/ 1147668 h 5809406"/>
                <a:gd name="connsiteX59" fmla="*/ 0 w 3763132"/>
                <a:gd name="connsiteY59" fmla="*/ 1147668 h 5809406"/>
                <a:gd name="connsiteX60" fmla="*/ 0 w 3763132"/>
                <a:gd name="connsiteY60" fmla="*/ 510358 h 5809406"/>
                <a:gd name="connsiteX61" fmla="*/ 30625 w 3763132"/>
                <a:gd name="connsiteY61" fmla="*/ 510358 h 5809406"/>
                <a:gd name="connsiteX62" fmla="*/ 507217 w 3763132"/>
                <a:gd name="connsiteY62" fmla="*/ 510751 h 5809406"/>
                <a:gd name="connsiteX63" fmla="*/ 544910 w 3763132"/>
                <a:gd name="connsiteY63" fmla="*/ 489222 h 5809406"/>
                <a:gd name="connsiteX64" fmla="*/ 807647 w 3763132"/>
                <a:gd name="connsiteY64" fmla="*/ 22773 h 5809406"/>
                <a:gd name="connsiteX65" fmla="*/ 847238 w 3763132"/>
                <a:gd name="connsiteY65" fmla="*/ 131 h 5809406"/>
                <a:gd name="connsiteX66" fmla="*/ 2911640 w 3763132"/>
                <a:gd name="connsiteY66" fmla="*/ 0 h 5809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3763132" h="5809406">
                  <a:moveTo>
                    <a:pt x="3271685" y="3826345"/>
                  </a:moveTo>
                  <a:cubicBezTo>
                    <a:pt x="3274172" y="3826345"/>
                    <a:pt x="3276658" y="3827588"/>
                    <a:pt x="3281566" y="3828963"/>
                  </a:cubicBezTo>
                  <a:cubicBezTo>
                    <a:pt x="3277640" y="3874050"/>
                    <a:pt x="3273910" y="3919137"/>
                    <a:pt x="3269787" y="3964159"/>
                  </a:cubicBezTo>
                  <a:cubicBezTo>
                    <a:pt x="3236675" y="4326822"/>
                    <a:pt x="3203432" y="4689419"/>
                    <a:pt x="3170385" y="5052082"/>
                  </a:cubicBezTo>
                  <a:cubicBezTo>
                    <a:pt x="3148594" y="5291196"/>
                    <a:pt x="3126934" y="5530309"/>
                    <a:pt x="3105404" y="5769423"/>
                  </a:cubicBezTo>
                  <a:cubicBezTo>
                    <a:pt x="3104227" y="5782642"/>
                    <a:pt x="3104685" y="5796057"/>
                    <a:pt x="3104423" y="5809406"/>
                  </a:cubicBezTo>
                  <a:cubicBezTo>
                    <a:pt x="2295794" y="5809341"/>
                    <a:pt x="1487099" y="5809341"/>
                    <a:pt x="678471" y="5809341"/>
                  </a:cubicBezTo>
                  <a:cubicBezTo>
                    <a:pt x="665906" y="5675191"/>
                    <a:pt x="653146" y="5541042"/>
                    <a:pt x="640909" y="5406826"/>
                  </a:cubicBezTo>
                  <a:cubicBezTo>
                    <a:pt x="616500" y="5140163"/>
                    <a:pt x="592418" y="4873499"/>
                    <a:pt x="568140" y="4606835"/>
                  </a:cubicBezTo>
                  <a:cubicBezTo>
                    <a:pt x="546153" y="4365038"/>
                    <a:pt x="524165" y="4123307"/>
                    <a:pt x="502309" y="3881510"/>
                  </a:cubicBezTo>
                  <a:cubicBezTo>
                    <a:pt x="501720" y="3875359"/>
                    <a:pt x="502243" y="3869077"/>
                    <a:pt x="502243" y="3860897"/>
                  </a:cubicBezTo>
                  <a:cubicBezTo>
                    <a:pt x="509245" y="3860242"/>
                    <a:pt x="515986" y="3858999"/>
                    <a:pt x="522857" y="3858934"/>
                  </a:cubicBezTo>
                  <a:cubicBezTo>
                    <a:pt x="628148" y="3858018"/>
                    <a:pt x="733439" y="3857952"/>
                    <a:pt x="838665" y="3855989"/>
                  </a:cubicBezTo>
                  <a:cubicBezTo>
                    <a:pt x="859213" y="3855596"/>
                    <a:pt x="867851" y="3863907"/>
                    <a:pt x="876947" y="3880594"/>
                  </a:cubicBezTo>
                  <a:cubicBezTo>
                    <a:pt x="1051407" y="4200394"/>
                    <a:pt x="1315453" y="4403320"/>
                    <a:pt x="1673404" y="4473209"/>
                  </a:cubicBezTo>
                  <a:cubicBezTo>
                    <a:pt x="2128925" y="4562140"/>
                    <a:pt x="2591120" y="4356400"/>
                    <a:pt x="2838021" y="3962262"/>
                  </a:cubicBezTo>
                  <a:cubicBezTo>
                    <a:pt x="2861644" y="3924569"/>
                    <a:pt x="2881014" y="3884193"/>
                    <a:pt x="2903656" y="3845781"/>
                  </a:cubicBezTo>
                  <a:cubicBezTo>
                    <a:pt x="2908172" y="3838124"/>
                    <a:pt x="2918576" y="3829094"/>
                    <a:pt x="2926429" y="3829028"/>
                  </a:cubicBezTo>
                  <a:cubicBezTo>
                    <a:pt x="3041536" y="3827261"/>
                    <a:pt x="3156643" y="3826934"/>
                    <a:pt x="3271685" y="3826345"/>
                  </a:cubicBezTo>
                  <a:close/>
                  <a:moveTo>
                    <a:pt x="1818105" y="2318952"/>
                  </a:moveTo>
                  <a:cubicBezTo>
                    <a:pt x="2242291" y="2291510"/>
                    <a:pt x="2648674" y="2534016"/>
                    <a:pt x="2823886" y="2937750"/>
                  </a:cubicBezTo>
                  <a:cubicBezTo>
                    <a:pt x="2840180" y="2975312"/>
                    <a:pt x="2857260" y="2988531"/>
                    <a:pt x="2898813" y="2987615"/>
                  </a:cubicBezTo>
                  <a:cubicBezTo>
                    <a:pt x="3040619" y="2984474"/>
                    <a:pt x="3182622" y="2986371"/>
                    <a:pt x="3324494" y="2986371"/>
                  </a:cubicBezTo>
                  <a:cubicBezTo>
                    <a:pt x="3334375" y="2986437"/>
                    <a:pt x="3343994" y="2986437"/>
                    <a:pt x="3358522" y="2986437"/>
                  </a:cubicBezTo>
                  <a:cubicBezTo>
                    <a:pt x="3336207" y="3231571"/>
                    <a:pt x="3314285" y="3472190"/>
                    <a:pt x="3291970" y="3717128"/>
                  </a:cubicBezTo>
                  <a:cubicBezTo>
                    <a:pt x="3269263" y="3717128"/>
                    <a:pt x="3248192" y="3716997"/>
                    <a:pt x="3227055" y="3717128"/>
                  </a:cubicBezTo>
                  <a:cubicBezTo>
                    <a:pt x="3111948" y="3717848"/>
                    <a:pt x="2996775" y="3719419"/>
                    <a:pt x="2881668" y="3718633"/>
                  </a:cubicBezTo>
                  <a:cubicBezTo>
                    <a:pt x="2854969" y="3718437"/>
                    <a:pt x="2842274" y="3725766"/>
                    <a:pt x="2830888" y="3751418"/>
                  </a:cubicBezTo>
                  <a:cubicBezTo>
                    <a:pt x="2686398" y="4078416"/>
                    <a:pt x="2439759" y="4285073"/>
                    <a:pt x="2090708" y="4361440"/>
                  </a:cubicBezTo>
                  <a:cubicBezTo>
                    <a:pt x="1625568" y="4463263"/>
                    <a:pt x="1151594" y="4223691"/>
                    <a:pt x="947555" y="3787802"/>
                  </a:cubicBezTo>
                  <a:cubicBezTo>
                    <a:pt x="932373" y="3755344"/>
                    <a:pt x="916341" y="3744481"/>
                    <a:pt x="880676" y="3745529"/>
                  </a:cubicBezTo>
                  <a:cubicBezTo>
                    <a:pt x="760269" y="3749128"/>
                    <a:pt x="639730" y="3748539"/>
                    <a:pt x="519257" y="3749520"/>
                  </a:cubicBezTo>
                  <a:cubicBezTo>
                    <a:pt x="510488" y="3749586"/>
                    <a:pt x="501654" y="3749520"/>
                    <a:pt x="490137" y="3749520"/>
                  </a:cubicBezTo>
                  <a:cubicBezTo>
                    <a:pt x="467037" y="3495225"/>
                    <a:pt x="444068" y="3242958"/>
                    <a:pt x="420706" y="2986110"/>
                  </a:cubicBezTo>
                  <a:cubicBezTo>
                    <a:pt x="432943" y="2986110"/>
                    <a:pt x="443152" y="2986110"/>
                    <a:pt x="453360" y="2986110"/>
                  </a:cubicBezTo>
                  <a:cubicBezTo>
                    <a:pt x="597064" y="2986110"/>
                    <a:pt x="740768" y="2985652"/>
                    <a:pt x="884406" y="2986568"/>
                  </a:cubicBezTo>
                  <a:cubicBezTo>
                    <a:pt x="906132" y="2986699"/>
                    <a:pt x="916471" y="2980613"/>
                    <a:pt x="925437" y="2959738"/>
                  </a:cubicBezTo>
                  <a:cubicBezTo>
                    <a:pt x="1062793" y="2640396"/>
                    <a:pt x="1298569" y="2432300"/>
                    <a:pt x="1635842" y="2347557"/>
                  </a:cubicBezTo>
                  <a:cubicBezTo>
                    <a:pt x="1696545" y="2332301"/>
                    <a:pt x="1757507" y="2322872"/>
                    <a:pt x="1818105" y="2318952"/>
                  </a:cubicBezTo>
                  <a:close/>
                  <a:moveTo>
                    <a:pt x="270197" y="1325269"/>
                  </a:moveTo>
                  <a:cubicBezTo>
                    <a:pt x="1350005" y="1325269"/>
                    <a:pt x="2428177" y="1325269"/>
                    <a:pt x="3509294" y="1325269"/>
                  </a:cubicBezTo>
                  <a:cubicBezTo>
                    <a:pt x="3462374" y="1841975"/>
                    <a:pt x="3415520" y="2357961"/>
                    <a:pt x="3368404" y="2877415"/>
                  </a:cubicBezTo>
                  <a:cubicBezTo>
                    <a:pt x="3357083" y="2877415"/>
                    <a:pt x="3347660" y="2877415"/>
                    <a:pt x="3338236" y="2877415"/>
                  </a:cubicBezTo>
                  <a:cubicBezTo>
                    <a:pt x="3207031" y="2877415"/>
                    <a:pt x="3075892" y="2876826"/>
                    <a:pt x="2944752" y="2877939"/>
                  </a:cubicBezTo>
                  <a:cubicBezTo>
                    <a:pt x="2921325" y="2878135"/>
                    <a:pt x="2909742" y="2871722"/>
                    <a:pt x="2898356" y="2849734"/>
                  </a:cubicBezTo>
                  <a:cubicBezTo>
                    <a:pt x="2710415" y="2486090"/>
                    <a:pt x="2415482" y="2267393"/>
                    <a:pt x="2008452" y="2216220"/>
                  </a:cubicBezTo>
                  <a:cubicBezTo>
                    <a:pt x="1533496" y="2156540"/>
                    <a:pt x="1071366" y="2415940"/>
                    <a:pt x="861830" y="2849015"/>
                  </a:cubicBezTo>
                  <a:cubicBezTo>
                    <a:pt x="851426" y="2870609"/>
                    <a:pt x="840236" y="2878331"/>
                    <a:pt x="815958" y="2878070"/>
                  </a:cubicBezTo>
                  <a:cubicBezTo>
                    <a:pt x="691951" y="2876630"/>
                    <a:pt x="567879" y="2877415"/>
                    <a:pt x="443872" y="2877415"/>
                  </a:cubicBezTo>
                  <a:cubicBezTo>
                    <a:pt x="434187" y="2877415"/>
                    <a:pt x="424502" y="2877415"/>
                    <a:pt x="411152" y="2877415"/>
                  </a:cubicBezTo>
                  <a:cubicBezTo>
                    <a:pt x="364036" y="2358550"/>
                    <a:pt x="317182" y="1843087"/>
                    <a:pt x="270197" y="1325269"/>
                  </a:cubicBezTo>
                  <a:close/>
                  <a:moveTo>
                    <a:pt x="2911640" y="0"/>
                  </a:moveTo>
                  <a:cubicBezTo>
                    <a:pt x="2933824" y="0"/>
                    <a:pt x="2944556" y="7853"/>
                    <a:pt x="2954765" y="26045"/>
                  </a:cubicBezTo>
                  <a:cubicBezTo>
                    <a:pt x="3041144" y="180153"/>
                    <a:pt x="3128701" y="333608"/>
                    <a:pt x="3215015" y="487782"/>
                  </a:cubicBezTo>
                  <a:cubicBezTo>
                    <a:pt x="3224569" y="504927"/>
                    <a:pt x="3234909" y="510947"/>
                    <a:pt x="3254475" y="510882"/>
                  </a:cubicBezTo>
                  <a:cubicBezTo>
                    <a:pt x="3424027" y="509769"/>
                    <a:pt x="3593580" y="509835"/>
                    <a:pt x="3763132" y="509573"/>
                  </a:cubicBezTo>
                  <a:cubicBezTo>
                    <a:pt x="3763132" y="722119"/>
                    <a:pt x="3763132" y="934664"/>
                    <a:pt x="3763132" y="1147210"/>
                  </a:cubicBezTo>
                  <a:cubicBezTo>
                    <a:pt x="3753316" y="1147406"/>
                    <a:pt x="3743500" y="1147668"/>
                    <a:pt x="3733684" y="1147668"/>
                  </a:cubicBezTo>
                  <a:cubicBezTo>
                    <a:pt x="2500226" y="1147668"/>
                    <a:pt x="1266767" y="1147668"/>
                    <a:pt x="33243" y="1147668"/>
                  </a:cubicBezTo>
                  <a:cubicBezTo>
                    <a:pt x="22707" y="1147668"/>
                    <a:pt x="12172" y="1147668"/>
                    <a:pt x="0" y="1147668"/>
                  </a:cubicBezTo>
                  <a:cubicBezTo>
                    <a:pt x="0" y="935253"/>
                    <a:pt x="0" y="724867"/>
                    <a:pt x="0" y="510358"/>
                  </a:cubicBezTo>
                  <a:cubicBezTo>
                    <a:pt x="10012" y="510358"/>
                    <a:pt x="20286" y="510358"/>
                    <a:pt x="30625" y="510358"/>
                  </a:cubicBezTo>
                  <a:cubicBezTo>
                    <a:pt x="189511" y="510358"/>
                    <a:pt x="348397" y="510096"/>
                    <a:pt x="507217" y="510751"/>
                  </a:cubicBezTo>
                  <a:cubicBezTo>
                    <a:pt x="525409" y="510816"/>
                    <a:pt x="535683" y="505647"/>
                    <a:pt x="544910" y="489222"/>
                  </a:cubicBezTo>
                  <a:cubicBezTo>
                    <a:pt x="632075" y="333477"/>
                    <a:pt x="720483" y="178517"/>
                    <a:pt x="807647" y="22773"/>
                  </a:cubicBezTo>
                  <a:cubicBezTo>
                    <a:pt x="817267" y="5562"/>
                    <a:pt x="827868" y="131"/>
                    <a:pt x="847238" y="131"/>
                  </a:cubicBezTo>
                  <a:cubicBezTo>
                    <a:pt x="1535394" y="654"/>
                    <a:pt x="2223484" y="720"/>
                    <a:pt x="2911640" y="0"/>
                  </a:cubicBezTo>
                  <a:close/>
                </a:path>
              </a:pathLst>
            </a:custGeom>
            <a:grpFill/>
            <a:ln w="65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1" name="자유형: 도형 100">
              <a:extLst>
                <a:ext uri="{FF2B5EF4-FFF2-40B4-BE49-F238E27FC236}">
                  <a16:creationId xmlns:a16="http://schemas.microsoft.com/office/drawing/2014/main" id="{55DE3F41-A414-4522-BFF6-FD8A7DB02ACD}"/>
                </a:ext>
              </a:extLst>
            </p:cNvPr>
            <p:cNvSpPr/>
            <p:nvPr/>
          </p:nvSpPr>
          <p:spPr>
            <a:xfrm>
              <a:off x="5989415" y="45"/>
              <a:ext cx="211588" cy="761689"/>
            </a:xfrm>
            <a:custGeom>
              <a:avLst/>
              <a:gdLst>
                <a:gd name="connsiteX0" fmla="*/ 210566 w 211588"/>
                <a:gd name="connsiteY0" fmla="*/ 58195 h 761689"/>
                <a:gd name="connsiteX1" fmla="*/ 172808 w 211588"/>
                <a:gd name="connsiteY1" fmla="*/ 147453 h 761689"/>
                <a:gd name="connsiteX2" fmla="*/ 125496 w 211588"/>
                <a:gd name="connsiteY2" fmla="*/ 194700 h 761689"/>
                <a:gd name="connsiteX3" fmla="*/ 126412 w 211588"/>
                <a:gd name="connsiteY3" fmla="*/ 342134 h 761689"/>
                <a:gd name="connsiteX4" fmla="*/ 170191 w 211588"/>
                <a:gd name="connsiteY4" fmla="*/ 385324 h 761689"/>
                <a:gd name="connsiteX5" fmla="*/ 169994 w 211588"/>
                <a:gd name="connsiteY5" fmla="*/ 602974 h 761689"/>
                <a:gd name="connsiteX6" fmla="*/ 130011 w 211588"/>
                <a:gd name="connsiteY6" fmla="*/ 642434 h 761689"/>
                <a:gd name="connsiteX7" fmla="*/ 84858 w 211588"/>
                <a:gd name="connsiteY7" fmla="*/ 723643 h 761689"/>
                <a:gd name="connsiteX8" fmla="*/ 38658 w 211588"/>
                <a:gd name="connsiteY8" fmla="*/ 761467 h 761689"/>
                <a:gd name="connsiteX9" fmla="*/ 1096 w 211588"/>
                <a:gd name="connsiteY9" fmla="*/ 717427 h 761689"/>
                <a:gd name="connsiteX10" fmla="*/ 42454 w 211588"/>
                <a:gd name="connsiteY10" fmla="*/ 610303 h 761689"/>
                <a:gd name="connsiteX11" fmla="*/ 97750 w 211588"/>
                <a:gd name="connsiteY11" fmla="*/ 555858 h 761689"/>
                <a:gd name="connsiteX12" fmla="*/ 96834 w 211588"/>
                <a:gd name="connsiteY12" fmla="*/ 430869 h 761689"/>
                <a:gd name="connsiteX13" fmla="*/ 43304 w 211588"/>
                <a:gd name="connsiteY13" fmla="*/ 378518 h 761689"/>
                <a:gd name="connsiteX14" fmla="*/ 43566 w 211588"/>
                <a:gd name="connsiteY14" fmla="*/ 156942 h 761689"/>
                <a:gd name="connsiteX15" fmla="*/ 87737 w 211588"/>
                <a:gd name="connsiteY15" fmla="*/ 114145 h 761689"/>
                <a:gd name="connsiteX16" fmla="*/ 126412 w 211588"/>
                <a:gd name="connsiteY16" fmla="*/ 40919 h 761689"/>
                <a:gd name="connsiteX17" fmla="*/ 173070 w 211588"/>
                <a:gd name="connsiteY17" fmla="*/ 216 h 761689"/>
                <a:gd name="connsiteX18" fmla="*/ 210566 w 211588"/>
                <a:gd name="connsiteY18" fmla="*/ 58195 h 761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11588" h="761689">
                  <a:moveTo>
                    <a:pt x="210566" y="58195"/>
                  </a:moveTo>
                  <a:cubicBezTo>
                    <a:pt x="208734" y="88297"/>
                    <a:pt x="196759" y="120558"/>
                    <a:pt x="172808" y="147453"/>
                  </a:cubicBezTo>
                  <a:cubicBezTo>
                    <a:pt x="158019" y="164075"/>
                    <a:pt x="141659" y="179322"/>
                    <a:pt x="125496" y="194700"/>
                  </a:cubicBezTo>
                  <a:cubicBezTo>
                    <a:pt x="70527" y="247051"/>
                    <a:pt x="70789" y="289521"/>
                    <a:pt x="126412" y="342134"/>
                  </a:cubicBezTo>
                  <a:cubicBezTo>
                    <a:pt x="141332" y="356204"/>
                    <a:pt x="156776" y="369946"/>
                    <a:pt x="170191" y="385324"/>
                  </a:cubicBezTo>
                  <a:cubicBezTo>
                    <a:pt x="225487" y="448669"/>
                    <a:pt x="225356" y="539433"/>
                    <a:pt x="169994" y="602974"/>
                  </a:cubicBezTo>
                  <a:cubicBezTo>
                    <a:pt x="157692" y="617043"/>
                    <a:pt x="144015" y="630000"/>
                    <a:pt x="130011" y="642434"/>
                  </a:cubicBezTo>
                  <a:cubicBezTo>
                    <a:pt x="105471" y="664356"/>
                    <a:pt x="85905" y="687455"/>
                    <a:pt x="84858" y="723643"/>
                  </a:cubicBezTo>
                  <a:cubicBezTo>
                    <a:pt x="84073" y="749099"/>
                    <a:pt x="62478" y="763692"/>
                    <a:pt x="38658" y="761467"/>
                  </a:cubicBezTo>
                  <a:cubicBezTo>
                    <a:pt x="16147" y="759373"/>
                    <a:pt x="1489" y="742751"/>
                    <a:pt x="1096" y="717427"/>
                  </a:cubicBezTo>
                  <a:cubicBezTo>
                    <a:pt x="442" y="676265"/>
                    <a:pt x="14708" y="640339"/>
                    <a:pt x="42454" y="610303"/>
                  </a:cubicBezTo>
                  <a:cubicBezTo>
                    <a:pt x="59991" y="591326"/>
                    <a:pt x="79623" y="574312"/>
                    <a:pt x="97750" y="555858"/>
                  </a:cubicBezTo>
                  <a:cubicBezTo>
                    <a:pt x="136882" y="516136"/>
                    <a:pt x="136490" y="470525"/>
                    <a:pt x="96834" y="430869"/>
                  </a:cubicBezTo>
                  <a:cubicBezTo>
                    <a:pt x="79165" y="413201"/>
                    <a:pt x="59795" y="397103"/>
                    <a:pt x="43304" y="378518"/>
                  </a:cubicBezTo>
                  <a:cubicBezTo>
                    <a:pt x="-14609" y="313145"/>
                    <a:pt x="-14347" y="222119"/>
                    <a:pt x="43566" y="156942"/>
                  </a:cubicBezTo>
                  <a:cubicBezTo>
                    <a:pt x="57178" y="141629"/>
                    <a:pt x="72621" y="128018"/>
                    <a:pt x="87737" y="114145"/>
                  </a:cubicBezTo>
                  <a:cubicBezTo>
                    <a:pt x="109332" y="94252"/>
                    <a:pt x="125169" y="72591"/>
                    <a:pt x="126412" y="40919"/>
                  </a:cubicBezTo>
                  <a:cubicBezTo>
                    <a:pt x="127459" y="14023"/>
                    <a:pt x="148792" y="-2075"/>
                    <a:pt x="173070" y="216"/>
                  </a:cubicBezTo>
                  <a:cubicBezTo>
                    <a:pt x="198002" y="2506"/>
                    <a:pt x="211679" y="21483"/>
                    <a:pt x="210566" y="58195"/>
                  </a:cubicBezTo>
                  <a:close/>
                </a:path>
              </a:pathLst>
            </a:custGeom>
            <a:grpFill/>
            <a:ln w="65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2" name="자유형: 도형 101">
              <a:extLst>
                <a:ext uri="{FF2B5EF4-FFF2-40B4-BE49-F238E27FC236}">
                  <a16:creationId xmlns:a16="http://schemas.microsoft.com/office/drawing/2014/main" id="{D0B8611A-2903-4BB6-BF57-1B7ED8D1DF0A}"/>
                </a:ext>
              </a:extLst>
            </p:cNvPr>
            <p:cNvSpPr/>
            <p:nvPr/>
          </p:nvSpPr>
          <p:spPr>
            <a:xfrm>
              <a:off x="5493936" y="136"/>
              <a:ext cx="210365" cy="761263"/>
            </a:xfrm>
            <a:custGeom>
              <a:avLst/>
              <a:gdLst>
                <a:gd name="connsiteX0" fmla="*/ 209233 w 210365"/>
                <a:gd name="connsiteY0" fmla="*/ 49990 h 761263"/>
                <a:gd name="connsiteX1" fmla="*/ 165912 w 210365"/>
                <a:gd name="connsiteY1" fmla="*/ 153645 h 761263"/>
                <a:gd name="connsiteX2" fmla="*/ 110486 w 210365"/>
                <a:gd name="connsiteY2" fmla="*/ 207894 h 761263"/>
                <a:gd name="connsiteX3" fmla="*/ 109831 w 210365"/>
                <a:gd name="connsiteY3" fmla="*/ 327058 h 761263"/>
                <a:gd name="connsiteX4" fmla="*/ 161659 w 210365"/>
                <a:gd name="connsiteY4" fmla="*/ 377316 h 761263"/>
                <a:gd name="connsiteX5" fmla="*/ 163164 w 210365"/>
                <a:gd name="connsiteY5" fmla="*/ 608773 h 761263"/>
                <a:gd name="connsiteX6" fmla="*/ 118796 w 210365"/>
                <a:gd name="connsiteY6" fmla="*/ 651374 h 761263"/>
                <a:gd name="connsiteX7" fmla="*/ 83656 w 210365"/>
                <a:gd name="connsiteY7" fmla="*/ 720739 h 761263"/>
                <a:gd name="connsiteX8" fmla="*/ 39746 w 210365"/>
                <a:gd name="connsiteY8" fmla="*/ 761180 h 761263"/>
                <a:gd name="connsiteX9" fmla="*/ 417 w 210365"/>
                <a:gd name="connsiteY9" fmla="*/ 715569 h 761263"/>
                <a:gd name="connsiteX10" fmla="*/ 41775 w 210365"/>
                <a:gd name="connsiteY10" fmla="*/ 610933 h 761263"/>
                <a:gd name="connsiteX11" fmla="*/ 93406 w 210365"/>
                <a:gd name="connsiteY11" fmla="*/ 560414 h 761263"/>
                <a:gd name="connsiteX12" fmla="*/ 93995 w 210365"/>
                <a:gd name="connsiteY12" fmla="*/ 427769 h 761263"/>
                <a:gd name="connsiteX13" fmla="*/ 44261 w 210365"/>
                <a:gd name="connsiteY13" fmla="*/ 379213 h 761263"/>
                <a:gd name="connsiteX14" fmla="*/ 44523 w 210365"/>
                <a:gd name="connsiteY14" fmla="*/ 155870 h 761263"/>
                <a:gd name="connsiteX15" fmla="*/ 82870 w 210365"/>
                <a:gd name="connsiteY15" fmla="*/ 118635 h 761263"/>
                <a:gd name="connsiteX16" fmla="*/ 127500 w 210365"/>
                <a:gd name="connsiteY16" fmla="*/ 36902 h 761263"/>
                <a:gd name="connsiteX17" fmla="*/ 171867 w 210365"/>
                <a:gd name="connsiteY17" fmla="*/ 191 h 761263"/>
                <a:gd name="connsiteX18" fmla="*/ 209233 w 210365"/>
                <a:gd name="connsiteY18" fmla="*/ 49990 h 761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10365" h="761263">
                  <a:moveTo>
                    <a:pt x="209233" y="49990"/>
                  </a:moveTo>
                  <a:cubicBezTo>
                    <a:pt x="208186" y="90170"/>
                    <a:pt x="193331" y="124787"/>
                    <a:pt x="165912" y="153645"/>
                  </a:cubicBezTo>
                  <a:cubicBezTo>
                    <a:pt x="148113" y="172361"/>
                    <a:pt x="128416" y="189310"/>
                    <a:pt x="110486" y="207894"/>
                  </a:cubicBezTo>
                  <a:cubicBezTo>
                    <a:pt x="74756" y="244736"/>
                    <a:pt x="74494" y="290020"/>
                    <a:pt x="109831" y="327058"/>
                  </a:cubicBezTo>
                  <a:cubicBezTo>
                    <a:pt x="126453" y="344465"/>
                    <a:pt x="145168" y="359843"/>
                    <a:pt x="161659" y="377316"/>
                  </a:cubicBezTo>
                  <a:cubicBezTo>
                    <a:pt x="226051" y="445307"/>
                    <a:pt x="226640" y="540128"/>
                    <a:pt x="163164" y="608773"/>
                  </a:cubicBezTo>
                  <a:cubicBezTo>
                    <a:pt x="149291" y="623824"/>
                    <a:pt x="133913" y="637501"/>
                    <a:pt x="118796" y="651374"/>
                  </a:cubicBezTo>
                  <a:cubicBezTo>
                    <a:pt x="98314" y="670155"/>
                    <a:pt x="85095" y="691619"/>
                    <a:pt x="83656" y="720739"/>
                  </a:cubicBezTo>
                  <a:cubicBezTo>
                    <a:pt x="82347" y="746849"/>
                    <a:pt x="63239" y="762555"/>
                    <a:pt x="39746" y="761180"/>
                  </a:cubicBezTo>
                  <a:cubicBezTo>
                    <a:pt x="16712" y="759806"/>
                    <a:pt x="-237" y="741287"/>
                    <a:pt x="417" y="715569"/>
                  </a:cubicBezTo>
                  <a:cubicBezTo>
                    <a:pt x="1399" y="675848"/>
                    <a:pt x="14421" y="640184"/>
                    <a:pt x="41775" y="610933"/>
                  </a:cubicBezTo>
                  <a:cubicBezTo>
                    <a:pt x="58200" y="593330"/>
                    <a:pt x="76196" y="577297"/>
                    <a:pt x="93406" y="560414"/>
                  </a:cubicBezTo>
                  <a:cubicBezTo>
                    <a:pt x="137381" y="517420"/>
                    <a:pt x="137577" y="470632"/>
                    <a:pt x="93995" y="427769"/>
                  </a:cubicBezTo>
                  <a:cubicBezTo>
                    <a:pt x="77439" y="411540"/>
                    <a:pt x="59705" y="396424"/>
                    <a:pt x="44261" y="379213"/>
                  </a:cubicBezTo>
                  <a:cubicBezTo>
                    <a:pt x="-14895" y="313513"/>
                    <a:pt x="-14699" y="221571"/>
                    <a:pt x="44523" y="155870"/>
                  </a:cubicBezTo>
                  <a:cubicBezTo>
                    <a:pt x="56433" y="142652"/>
                    <a:pt x="69521" y="130349"/>
                    <a:pt x="82870" y="118635"/>
                  </a:cubicBezTo>
                  <a:cubicBezTo>
                    <a:pt x="107803" y="96779"/>
                    <a:pt x="125995" y="72370"/>
                    <a:pt x="127500" y="36902"/>
                  </a:cubicBezTo>
                  <a:cubicBezTo>
                    <a:pt x="128481" y="13410"/>
                    <a:pt x="149880" y="-1903"/>
                    <a:pt x="171867" y="191"/>
                  </a:cubicBezTo>
                  <a:cubicBezTo>
                    <a:pt x="195622" y="2547"/>
                    <a:pt x="209822" y="21459"/>
                    <a:pt x="209233" y="49990"/>
                  </a:cubicBezTo>
                  <a:close/>
                </a:path>
              </a:pathLst>
            </a:custGeom>
            <a:grpFill/>
            <a:ln w="65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3" name="자유형: 도형 102">
              <a:extLst>
                <a:ext uri="{FF2B5EF4-FFF2-40B4-BE49-F238E27FC236}">
                  <a16:creationId xmlns:a16="http://schemas.microsoft.com/office/drawing/2014/main" id="{7A3688C6-633D-4984-8D79-ABFC4A74789B}"/>
                </a:ext>
              </a:extLst>
            </p:cNvPr>
            <p:cNvSpPr/>
            <p:nvPr/>
          </p:nvSpPr>
          <p:spPr>
            <a:xfrm>
              <a:off x="6486301" y="243"/>
              <a:ext cx="210746" cy="761036"/>
            </a:xfrm>
            <a:custGeom>
              <a:avLst/>
              <a:gdLst>
                <a:gd name="connsiteX0" fmla="*/ 1415 w 210746"/>
                <a:gd name="connsiteY0" fmla="*/ 707413 h 761036"/>
                <a:gd name="connsiteX1" fmla="*/ 50887 w 210746"/>
                <a:gd name="connsiteY1" fmla="*/ 600813 h 761036"/>
                <a:gd name="connsiteX2" fmla="*/ 101014 w 210746"/>
                <a:gd name="connsiteY2" fmla="*/ 552650 h 761036"/>
                <a:gd name="connsiteX3" fmla="*/ 101472 w 210746"/>
                <a:gd name="connsiteY3" fmla="*/ 435449 h 761036"/>
                <a:gd name="connsiteX4" fmla="*/ 49709 w 210746"/>
                <a:gd name="connsiteY4" fmla="*/ 385127 h 761036"/>
                <a:gd name="connsiteX5" fmla="*/ 50168 w 210746"/>
                <a:gd name="connsiteY5" fmla="*/ 149808 h 761036"/>
                <a:gd name="connsiteX6" fmla="*/ 87075 w 210746"/>
                <a:gd name="connsiteY6" fmla="*/ 114864 h 761036"/>
                <a:gd name="connsiteX7" fmla="*/ 127058 w 210746"/>
                <a:gd name="connsiteY7" fmla="*/ 39347 h 761036"/>
                <a:gd name="connsiteX8" fmla="*/ 172146 w 210746"/>
                <a:gd name="connsiteY8" fmla="*/ 215 h 761036"/>
                <a:gd name="connsiteX9" fmla="*/ 210100 w 210746"/>
                <a:gd name="connsiteY9" fmla="*/ 47331 h 761036"/>
                <a:gd name="connsiteX10" fmla="*/ 164359 w 210746"/>
                <a:gd name="connsiteY10" fmla="*/ 155698 h 761036"/>
                <a:gd name="connsiteX11" fmla="*/ 114363 w 210746"/>
                <a:gd name="connsiteY11" fmla="*/ 203992 h 761036"/>
                <a:gd name="connsiteX12" fmla="*/ 113774 w 210746"/>
                <a:gd name="connsiteY12" fmla="*/ 330878 h 761036"/>
                <a:gd name="connsiteX13" fmla="*/ 163770 w 210746"/>
                <a:gd name="connsiteY13" fmla="*/ 379237 h 761036"/>
                <a:gd name="connsiteX14" fmla="*/ 163442 w 210746"/>
                <a:gd name="connsiteY14" fmla="*/ 608601 h 761036"/>
                <a:gd name="connsiteX15" fmla="*/ 115868 w 210746"/>
                <a:gd name="connsiteY15" fmla="*/ 655389 h 761036"/>
                <a:gd name="connsiteX16" fmla="*/ 85439 w 210746"/>
                <a:gd name="connsiteY16" fmla="*/ 715462 h 761036"/>
                <a:gd name="connsiteX17" fmla="*/ 40090 w 210746"/>
                <a:gd name="connsiteY17" fmla="*/ 760942 h 761036"/>
                <a:gd name="connsiteX18" fmla="*/ 1415 w 210746"/>
                <a:gd name="connsiteY18" fmla="*/ 707413 h 761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10746" h="761036">
                  <a:moveTo>
                    <a:pt x="1415" y="707413"/>
                  </a:moveTo>
                  <a:cubicBezTo>
                    <a:pt x="3379" y="665140"/>
                    <a:pt x="21571" y="630261"/>
                    <a:pt x="50887" y="600813"/>
                  </a:cubicBezTo>
                  <a:cubicBezTo>
                    <a:pt x="67247" y="584388"/>
                    <a:pt x="85047" y="569403"/>
                    <a:pt x="101014" y="552650"/>
                  </a:cubicBezTo>
                  <a:cubicBezTo>
                    <a:pt x="135369" y="516659"/>
                    <a:pt x="135565" y="471506"/>
                    <a:pt x="101472" y="435449"/>
                  </a:cubicBezTo>
                  <a:cubicBezTo>
                    <a:pt x="84981" y="417977"/>
                    <a:pt x="66265" y="402533"/>
                    <a:pt x="49709" y="385127"/>
                  </a:cubicBezTo>
                  <a:cubicBezTo>
                    <a:pt x="-16777" y="315238"/>
                    <a:pt x="-16515" y="219893"/>
                    <a:pt x="50168" y="149808"/>
                  </a:cubicBezTo>
                  <a:cubicBezTo>
                    <a:pt x="61816" y="137571"/>
                    <a:pt x="74511" y="126250"/>
                    <a:pt x="87075" y="114864"/>
                  </a:cubicBezTo>
                  <a:cubicBezTo>
                    <a:pt x="109521" y="94512"/>
                    <a:pt x="125815" y="71870"/>
                    <a:pt x="127058" y="39347"/>
                  </a:cubicBezTo>
                  <a:cubicBezTo>
                    <a:pt x="128040" y="14153"/>
                    <a:pt x="149373" y="-2076"/>
                    <a:pt x="172146" y="215"/>
                  </a:cubicBezTo>
                  <a:cubicBezTo>
                    <a:pt x="194853" y="2505"/>
                    <a:pt x="211017" y="21679"/>
                    <a:pt x="210100" y="47331"/>
                  </a:cubicBezTo>
                  <a:cubicBezTo>
                    <a:pt x="208595" y="89081"/>
                    <a:pt x="193675" y="125661"/>
                    <a:pt x="164359" y="155698"/>
                  </a:cubicBezTo>
                  <a:cubicBezTo>
                    <a:pt x="148195" y="172254"/>
                    <a:pt x="130723" y="187566"/>
                    <a:pt x="114363" y="203992"/>
                  </a:cubicBezTo>
                  <a:cubicBezTo>
                    <a:pt x="74184" y="244433"/>
                    <a:pt x="73922" y="290567"/>
                    <a:pt x="113774" y="330878"/>
                  </a:cubicBezTo>
                  <a:cubicBezTo>
                    <a:pt x="130068" y="347368"/>
                    <a:pt x="147999" y="362223"/>
                    <a:pt x="163770" y="379237"/>
                  </a:cubicBezTo>
                  <a:cubicBezTo>
                    <a:pt x="226526" y="446966"/>
                    <a:pt x="226395" y="541002"/>
                    <a:pt x="163442" y="608601"/>
                  </a:cubicBezTo>
                  <a:cubicBezTo>
                    <a:pt x="148260" y="624895"/>
                    <a:pt x="128956" y="637786"/>
                    <a:pt x="115868" y="655389"/>
                  </a:cubicBezTo>
                  <a:cubicBezTo>
                    <a:pt x="102584" y="673254"/>
                    <a:pt x="90740" y="694129"/>
                    <a:pt x="85439" y="715462"/>
                  </a:cubicBezTo>
                  <a:cubicBezTo>
                    <a:pt x="77848" y="745826"/>
                    <a:pt x="65153" y="762447"/>
                    <a:pt x="40090" y="760942"/>
                  </a:cubicBezTo>
                  <a:cubicBezTo>
                    <a:pt x="13914" y="759503"/>
                    <a:pt x="-155" y="739871"/>
                    <a:pt x="1415" y="707413"/>
                  </a:cubicBezTo>
                  <a:close/>
                </a:path>
              </a:pathLst>
            </a:custGeom>
            <a:grpFill/>
            <a:ln w="65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341">
            <a:extLst>
              <a:ext uri="{FF2B5EF4-FFF2-40B4-BE49-F238E27FC236}">
                <a16:creationId xmlns:a16="http://schemas.microsoft.com/office/drawing/2014/main" id="{1D5A1D20-D460-4774-953E-783D02FECACF}"/>
              </a:ext>
            </a:extLst>
          </p:cNvPr>
          <p:cNvGrpSpPr/>
          <p:nvPr/>
        </p:nvGrpSpPr>
        <p:grpSpPr>
          <a:xfrm>
            <a:off x="2672529" y="1527055"/>
            <a:ext cx="6671370" cy="3915222"/>
            <a:chOff x="2687161" y="3731096"/>
            <a:chExt cx="5158677" cy="3027467"/>
          </a:xfrm>
          <a:solidFill>
            <a:schemeClr val="bg1">
              <a:lumMod val="85000"/>
            </a:schemeClr>
          </a:solidFill>
        </p:grpSpPr>
        <p:sp>
          <p:nvSpPr>
            <p:cNvPr id="4" name="Freeform: Shape 342">
              <a:extLst>
                <a:ext uri="{FF2B5EF4-FFF2-40B4-BE49-F238E27FC236}">
                  <a16:creationId xmlns:a16="http://schemas.microsoft.com/office/drawing/2014/main" id="{413F79A7-A890-4BA9-8C1C-27A05F855864}"/>
                </a:ext>
              </a:extLst>
            </p:cNvPr>
            <p:cNvSpPr/>
            <p:nvPr/>
          </p:nvSpPr>
          <p:spPr>
            <a:xfrm>
              <a:off x="2725967" y="4290519"/>
              <a:ext cx="1906137" cy="2468044"/>
            </a:xfrm>
            <a:custGeom>
              <a:avLst/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343">
              <a:extLst>
                <a:ext uri="{FF2B5EF4-FFF2-40B4-BE49-F238E27FC236}">
                  <a16:creationId xmlns:a16="http://schemas.microsoft.com/office/drawing/2014/main" id="{814FC703-241F-4E2B-878F-07B0291DDFD6}"/>
                </a:ext>
              </a:extLst>
            </p:cNvPr>
            <p:cNvSpPr/>
            <p:nvPr/>
          </p:nvSpPr>
          <p:spPr>
            <a:xfrm>
              <a:off x="3644576" y="3731096"/>
              <a:ext cx="2992697" cy="1030680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344">
              <a:extLst>
                <a:ext uri="{FF2B5EF4-FFF2-40B4-BE49-F238E27FC236}">
                  <a16:creationId xmlns:a16="http://schemas.microsoft.com/office/drawing/2014/main" id="{72643116-3F7D-4A29-9373-33AD8364FD6A}"/>
                </a:ext>
              </a:extLst>
            </p:cNvPr>
            <p:cNvSpPr/>
            <p:nvPr/>
          </p:nvSpPr>
          <p:spPr>
            <a:xfrm>
              <a:off x="3709769" y="4075070"/>
              <a:ext cx="34149" cy="15522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2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345">
              <a:extLst>
                <a:ext uri="{FF2B5EF4-FFF2-40B4-BE49-F238E27FC236}">
                  <a16:creationId xmlns:a16="http://schemas.microsoft.com/office/drawing/2014/main" id="{89D1D54D-0536-4075-9C93-3A8748609F29}"/>
                </a:ext>
              </a:extLst>
            </p:cNvPr>
            <p:cNvSpPr/>
            <p:nvPr/>
          </p:nvSpPr>
          <p:spPr>
            <a:xfrm>
              <a:off x="3530642" y="4043094"/>
              <a:ext cx="34149" cy="9313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346">
              <a:extLst>
                <a:ext uri="{FF2B5EF4-FFF2-40B4-BE49-F238E27FC236}">
                  <a16:creationId xmlns:a16="http://schemas.microsoft.com/office/drawing/2014/main" id="{D8DD77DB-FF96-4A27-9BAE-D76E6E2E6BA6}"/>
                </a:ext>
              </a:extLst>
            </p:cNvPr>
            <p:cNvSpPr/>
            <p:nvPr/>
          </p:nvSpPr>
          <p:spPr>
            <a:xfrm>
              <a:off x="3730569" y="4013602"/>
              <a:ext cx="37253" cy="40358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347">
              <a:extLst>
                <a:ext uri="{FF2B5EF4-FFF2-40B4-BE49-F238E27FC236}">
                  <a16:creationId xmlns:a16="http://schemas.microsoft.com/office/drawing/2014/main" id="{05796A13-2BDE-4CF2-928D-8C4C5B72165E}"/>
                </a:ext>
              </a:extLst>
            </p:cNvPr>
            <p:cNvSpPr/>
            <p:nvPr/>
          </p:nvSpPr>
          <p:spPr>
            <a:xfrm>
              <a:off x="3457998" y="4104562"/>
              <a:ext cx="170745" cy="90029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348">
              <a:extLst>
                <a:ext uri="{FF2B5EF4-FFF2-40B4-BE49-F238E27FC236}">
                  <a16:creationId xmlns:a16="http://schemas.microsoft.com/office/drawing/2014/main" id="{4BD72989-AD2A-4D0A-AC69-893368E292D2}"/>
                </a:ext>
              </a:extLst>
            </p:cNvPr>
            <p:cNvSpPr/>
            <p:nvPr/>
          </p:nvSpPr>
          <p:spPr>
            <a:xfrm>
              <a:off x="3317366" y="4178759"/>
              <a:ext cx="139701" cy="152118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349">
              <a:extLst>
                <a:ext uri="{FF2B5EF4-FFF2-40B4-BE49-F238E27FC236}">
                  <a16:creationId xmlns:a16="http://schemas.microsoft.com/office/drawing/2014/main" id="{2FAEB5FC-5BEE-4FF3-B8E0-18ABB51698C8}"/>
                </a:ext>
              </a:extLst>
            </p:cNvPr>
            <p:cNvSpPr/>
            <p:nvPr/>
          </p:nvSpPr>
          <p:spPr>
            <a:xfrm>
              <a:off x="3770306" y="4054891"/>
              <a:ext cx="24836" cy="12418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350">
              <a:extLst>
                <a:ext uri="{FF2B5EF4-FFF2-40B4-BE49-F238E27FC236}">
                  <a16:creationId xmlns:a16="http://schemas.microsoft.com/office/drawing/2014/main" id="{DCA03244-44F5-4D23-A4CF-B1197069AD36}"/>
                </a:ext>
              </a:extLst>
            </p:cNvPr>
            <p:cNvSpPr/>
            <p:nvPr/>
          </p:nvSpPr>
          <p:spPr>
            <a:xfrm>
              <a:off x="3430679" y="4132192"/>
              <a:ext cx="12418" cy="6209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351">
              <a:extLst>
                <a:ext uri="{FF2B5EF4-FFF2-40B4-BE49-F238E27FC236}">
                  <a16:creationId xmlns:a16="http://schemas.microsoft.com/office/drawing/2014/main" id="{42CDA34A-8A86-4D5E-AEDD-DD8773DCFA20}"/>
                </a:ext>
              </a:extLst>
            </p:cNvPr>
            <p:cNvSpPr/>
            <p:nvPr/>
          </p:nvSpPr>
          <p:spPr>
            <a:xfrm>
              <a:off x="3367348" y="4082210"/>
              <a:ext cx="96238" cy="58985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364">
              <a:extLst>
                <a:ext uri="{FF2B5EF4-FFF2-40B4-BE49-F238E27FC236}">
                  <a16:creationId xmlns:a16="http://schemas.microsoft.com/office/drawing/2014/main" id="{F809D3AF-13BA-4F4F-BC44-7492AE1F6974}"/>
                </a:ext>
              </a:extLst>
            </p:cNvPr>
            <p:cNvSpPr/>
            <p:nvPr/>
          </p:nvSpPr>
          <p:spPr>
            <a:xfrm>
              <a:off x="3502702" y="4062342"/>
              <a:ext cx="43462" cy="27940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365">
              <a:extLst>
                <a:ext uri="{FF2B5EF4-FFF2-40B4-BE49-F238E27FC236}">
                  <a16:creationId xmlns:a16="http://schemas.microsoft.com/office/drawing/2014/main" id="{D9C1680E-0A93-4B9E-BBAF-D38754511D6F}"/>
                </a:ext>
              </a:extLst>
            </p:cNvPr>
            <p:cNvSpPr/>
            <p:nvPr/>
          </p:nvSpPr>
          <p:spPr>
            <a:xfrm>
              <a:off x="5862400" y="4041231"/>
              <a:ext cx="260774" cy="310446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366">
              <a:extLst>
                <a:ext uri="{FF2B5EF4-FFF2-40B4-BE49-F238E27FC236}">
                  <a16:creationId xmlns:a16="http://schemas.microsoft.com/office/drawing/2014/main" id="{64439367-317A-4713-B56A-FE2EC8FF3DAC}"/>
                </a:ext>
              </a:extLst>
            </p:cNvPr>
            <p:cNvSpPr/>
            <p:nvPr/>
          </p:nvSpPr>
          <p:spPr>
            <a:xfrm>
              <a:off x="7125604" y="4179690"/>
              <a:ext cx="15522" cy="1241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367">
              <a:extLst>
                <a:ext uri="{FF2B5EF4-FFF2-40B4-BE49-F238E27FC236}">
                  <a16:creationId xmlns:a16="http://schemas.microsoft.com/office/drawing/2014/main" id="{533D511A-9FC9-4ADF-B2A4-C0C0CD78FA74}"/>
                </a:ext>
              </a:extLst>
            </p:cNvPr>
            <p:cNvSpPr/>
            <p:nvPr/>
          </p:nvSpPr>
          <p:spPr>
            <a:xfrm>
              <a:off x="3826497" y="4062342"/>
              <a:ext cx="15522" cy="6209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368">
              <a:extLst>
                <a:ext uri="{FF2B5EF4-FFF2-40B4-BE49-F238E27FC236}">
                  <a16:creationId xmlns:a16="http://schemas.microsoft.com/office/drawing/2014/main" id="{904D3C06-43A3-4937-A6AE-E95F0B040ABD}"/>
                </a:ext>
              </a:extLst>
            </p:cNvPr>
            <p:cNvSpPr/>
            <p:nvPr/>
          </p:nvSpPr>
          <p:spPr>
            <a:xfrm>
              <a:off x="7212839" y="4119464"/>
              <a:ext cx="71403" cy="4967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369">
              <a:extLst>
                <a:ext uri="{FF2B5EF4-FFF2-40B4-BE49-F238E27FC236}">
                  <a16:creationId xmlns:a16="http://schemas.microsoft.com/office/drawing/2014/main" id="{AE07AB2D-6081-4A68-92EF-BBFAABC6621E}"/>
                </a:ext>
              </a:extLst>
            </p:cNvPr>
            <p:cNvSpPr/>
            <p:nvPr/>
          </p:nvSpPr>
          <p:spPr>
            <a:xfrm>
              <a:off x="7085867" y="4082210"/>
              <a:ext cx="108656" cy="80716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370">
              <a:extLst>
                <a:ext uri="{FF2B5EF4-FFF2-40B4-BE49-F238E27FC236}">
                  <a16:creationId xmlns:a16="http://schemas.microsoft.com/office/drawing/2014/main" id="{46A34B00-463E-4FE4-96E6-54428B912F67}"/>
                </a:ext>
              </a:extLst>
            </p:cNvPr>
            <p:cNvSpPr/>
            <p:nvPr/>
          </p:nvSpPr>
          <p:spPr>
            <a:xfrm>
              <a:off x="4090065" y="4082210"/>
              <a:ext cx="12418" cy="9313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371">
              <a:extLst>
                <a:ext uri="{FF2B5EF4-FFF2-40B4-BE49-F238E27FC236}">
                  <a16:creationId xmlns:a16="http://schemas.microsoft.com/office/drawing/2014/main" id="{C40B503F-13F9-4BE9-B751-44BE24B5A5FF}"/>
                </a:ext>
              </a:extLst>
            </p:cNvPr>
            <p:cNvSpPr/>
            <p:nvPr/>
          </p:nvSpPr>
          <p:spPr>
            <a:xfrm>
              <a:off x="6122554" y="4209183"/>
              <a:ext cx="12418" cy="1241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372">
              <a:extLst>
                <a:ext uri="{FF2B5EF4-FFF2-40B4-BE49-F238E27FC236}">
                  <a16:creationId xmlns:a16="http://schemas.microsoft.com/office/drawing/2014/main" id="{A4B8E549-2427-411E-BFD7-12587F1BC26E}"/>
                </a:ext>
              </a:extLst>
            </p:cNvPr>
            <p:cNvSpPr/>
            <p:nvPr/>
          </p:nvSpPr>
          <p:spPr>
            <a:xfrm>
              <a:off x="4937582" y="4135296"/>
              <a:ext cx="15522" cy="6209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2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373">
              <a:extLst>
                <a:ext uri="{FF2B5EF4-FFF2-40B4-BE49-F238E27FC236}">
                  <a16:creationId xmlns:a16="http://schemas.microsoft.com/office/drawing/2014/main" id="{8B453B76-4324-4730-911C-F47760580220}"/>
                </a:ext>
              </a:extLst>
            </p:cNvPr>
            <p:cNvSpPr/>
            <p:nvPr/>
          </p:nvSpPr>
          <p:spPr>
            <a:xfrm>
              <a:off x="5256410" y="5105129"/>
              <a:ext cx="12418" cy="2483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374">
              <a:extLst>
                <a:ext uri="{FF2B5EF4-FFF2-40B4-BE49-F238E27FC236}">
                  <a16:creationId xmlns:a16="http://schemas.microsoft.com/office/drawing/2014/main" id="{0A0A2352-2B7B-4706-8724-77D966054EF7}"/>
                </a:ext>
              </a:extLst>
            </p:cNvPr>
            <p:cNvSpPr/>
            <p:nvPr/>
          </p:nvSpPr>
          <p:spPr>
            <a:xfrm>
              <a:off x="3850401" y="4200801"/>
              <a:ext cx="406684" cy="447042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375">
              <a:extLst>
                <a:ext uri="{FF2B5EF4-FFF2-40B4-BE49-F238E27FC236}">
                  <a16:creationId xmlns:a16="http://schemas.microsoft.com/office/drawing/2014/main" id="{780C6C35-CD23-401E-A67D-648AA30B5E45}"/>
                </a:ext>
              </a:extLst>
            </p:cNvPr>
            <p:cNvSpPr/>
            <p:nvPr/>
          </p:nvSpPr>
          <p:spPr>
            <a:xfrm>
              <a:off x="5463788" y="5234275"/>
              <a:ext cx="43462" cy="15522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376">
              <a:extLst>
                <a:ext uri="{FF2B5EF4-FFF2-40B4-BE49-F238E27FC236}">
                  <a16:creationId xmlns:a16="http://schemas.microsoft.com/office/drawing/2014/main" id="{E4C4C015-76CC-4BAF-9267-B98149093137}"/>
                </a:ext>
              </a:extLst>
            </p:cNvPr>
            <p:cNvSpPr/>
            <p:nvPr/>
          </p:nvSpPr>
          <p:spPr>
            <a:xfrm>
              <a:off x="5144029" y="5162562"/>
              <a:ext cx="24836" cy="9313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377">
              <a:extLst>
                <a:ext uri="{FF2B5EF4-FFF2-40B4-BE49-F238E27FC236}">
                  <a16:creationId xmlns:a16="http://schemas.microsoft.com/office/drawing/2014/main" id="{6B45FBDA-11A0-4C3C-B76B-FE4899AE5B42}"/>
                </a:ext>
              </a:extLst>
            </p:cNvPr>
            <p:cNvSpPr/>
            <p:nvPr/>
          </p:nvSpPr>
          <p:spPr>
            <a:xfrm>
              <a:off x="5247097" y="5141141"/>
              <a:ext cx="24836" cy="40358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378">
              <a:extLst>
                <a:ext uri="{FF2B5EF4-FFF2-40B4-BE49-F238E27FC236}">
                  <a16:creationId xmlns:a16="http://schemas.microsoft.com/office/drawing/2014/main" id="{B7AAAE7F-BC8F-4230-A511-FF0329AFB2F9}"/>
                </a:ext>
              </a:extLst>
            </p:cNvPr>
            <p:cNvSpPr/>
            <p:nvPr/>
          </p:nvSpPr>
          <p:spPr>
            <a:xfrm>
              <a:off x="5592933" y="5239552"/>
              <a:ext cx="34149" cy="21731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379">
              <a:extLst>
                <a:ext uri="{FF2B5EF4-FFF2-40B4-BE49-F238E27FC236}">
                  <a16:creationId xmlns:a16="http://schemas.microsoft.com/office/drawing/2014/main" id="{666F9502-BC3A-4EAC-A8C8-3F8C5C2156A7}"/>
                </a:ext>
              </a:extLst>
            </p:cNvPr>
            <p:cNvSpPr/>
            <p:nvPr/>
          </p:nvSpPr>
          <p:spPr>
            <a:xfrm>
              <a:off x="4877977" y="3996527"/>
              <a:ext cx="2967861" cy="2340761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380">
              <a:extLst>
                <a:ext uri="{FF2B5EF4-FFF2-40B4-BE49-F238E27FC236}">
                  <a16:creationId xmlns:a16="http://schemas.microsoft.com/office/drawing/2014/main" id="{29A37DAF-EAC8-4AAC-A0A1-22418A852FB6}"/>
                </a:ext>
              </a:extLst>
            </p:cNvPr>
            <p:cNvSpPr/>
            <p:nvPr/>
          </p:nvSpPr>
          <p:spPr>
            <a:xfrm>
              <a:off x="3690211" y="4196454"/>
              <a:ext cx="74507" cy="99343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81">
              <a:extLst>
                <a:ext uri="{FF2B5EF4-FFF2-40B4-BE49-F238E27FC236}">
                  <a16:creationId xmlns:a16="http://schemas.microsoft.com/office/drawing/2014/main" id="{38E8EEF9-9CC5-4649-8B5D-B75B0084D298}"/>
                </a:ext>
              </a:extLst>
            </p:cNvPr>
            <p:cNvSpPr/>
            <p:nvPr/>
          </p:nvSpPr>
          <p:spPr>
            <a:xfrm>
              <a:off x="3753542" y="4135296"/>
              <a:ext cx="40358" cy="34149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82">
              <a:extLst>
                <a:ext uri="{FF2B5EF4-FFF2-40B4-BE49-F238E27FC236}">
                  <a16:creationId xmlns:a16="http://schemas.microsoft.com/office/drawing/2014/main" id="{46ED22FD-A6F0-4A07-AA0D-82AA4C96C12C}"/>
                </a:ext>
              </a:extLst>
            </p:cNvPr>
            <p:cNvSpPr/>
            <p:nvPr/>
          </p:nvSpPr>
          <p:spPr>
            <a:xfrm>
              <a:off x="3770306" y="4179690"/>
              <a:ext cx="55880" cy="96238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83">
              <a:extLst>
                <a:ext uri="{FF2B5EF4-FFF2-40B4-BE49-F238E27FC236}">
                  <a16:creationId xmlns:a16="http://schemas.microsoft.com/office/drawing/2014/main" id="{20C0E1A7-2FA8-4403-AD1D-C67444C39F4D}"/>
                </a:ext>
              </a:extLst>
            </p:cNvPr>
            <p:cNvSpPr/>
            <p:nvPr/>
          </p:nvSpPr>
          <p:spPr>
            <a:xfrm>
              <a:off x="3630606" y="4070724"/>
              <a:ext cx="21731" cy="27940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84">
              <a:extLst>
                <a:ext uri="{FF2B5EF4-FFF2-40B4-BE49-F238E27FC236}">
                  <a16:creationId xmlns:a16="http://schemas.microsoft.com/office/drawing/2014/main" id="{035B904C-881E-4EC8-91A0-CE2C37E3B58B}"/>
                </a:ext>
              </a:extLst>
            </p:cNvPr>
            <p:cNvSpPr/>
            <p:nvPr/>
          </p:nvSpPr>
          <p:spPr>
            <a:xfrm>
              <a:off x="3646438" y="4107667"/>
              <a:ext cx="86925" cy="68298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85">
              <a:extLst>
                <a:ext uri="{FF2B5EF4-FFF2-40B4-BE49-F238E27FC236}">
                  <a16:creationId xmlns:a16="http://schemas.microsoft.com/office/drawing/2014/main" id="{2A828EEF-1812-4CF3-8A0F-A6066F247CE3}"/>
                </a:ext>
              </a:extLst>
            </p:cNvPr>
            <p:cNvSpPr/>
            <p:nvPr/>
          </p:nvSpPr>
          <p:spPr>
            <a:xfrm>
              <a:off x="3750438" y="4075070"/>
              <a:ext cx="235939" cy="102447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8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86">
              <a:extLst>
                <a:ext uri="{FF2B5EF4-FFF2-40B4-BE49-F238E27FC236}">
                  <a16:creationId xmlns:a16="http://schemas.microsoft.com/office/drawing/2014/main" id="{8001269E-D906-4EA0-A32D-508F711C2EBA}"/>
                </a:ext>
              </a:extLst>
            </p:cNvPr>
            <p:cNvSpPr/>
            <p:nvPr/>
          </p:nvSpPr>
          <p:spPr>
            <a:xfrm>
              <a:off x="6856448" y="5409987"/>
              <a:ext cx="24836" cy="58985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87">
              <a:extLst>
                <a:ext uri="{FF2B5EF4-FFF2-40B4-BE49-F238E27FC236}">
                  <a16:creationId xmlns:a16="http://schemas.microsoft.com/office/drawing/2014/main" id="{46F49915-948C-4287-9352-0D342632F3BA}"/>
                </a:ext>
              </a:extLst>
            </p:cNvPr>
            <p:cNvSpPr/>
            <p:nvPr/>
          </p:nvSpPr>
          <p:spPr>
            <a:xfrm>
              <a:off x="6876316" y="5644063"/>
              <a:ext cx="68298" cy="65194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88">
              <a:extLst>
                <a:ext uri="{FF2B5EF4-FFF2-40B4-BE49-F238E27FC236}">
                  <a16:creationId xmlns:a16="http://schemas.microsoft.com/office/drawing/2014/main" id="{B83374AB-3AEF-4BEB-858A-04B7988F6823}"/>
                </a:ext>
              </a:extLst>
            </p:cNvPr>
            <p:cNvSpPr/>
            <p:nvPr/>
          </p:nvSpPr>
          <p:spPr>
            <a:xfrm>
              <a:off x="6851170" y="5514917"/>
              <a:ext cx="83820" cy="139701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9">
              <a:extLst>
                <a:ext uri="{FF2B5EF4-FFF2-40B4-BE49-F238E27FC236}">
                  <a16:creationId xmlns:a16="http://schemas.microsoft.com/office/drawing/2014/main" id="{9FE6B7B7-A9BC-46B2-94D3-B20B841FFB39}"/>
                </a:ext>
              </a:extLst>
            </p:cNvPr>
            <p:cNvSpPr/>
            <p:nvPr/>
          </p:nvSpPr>
          <p:spPr>
            <a:xfrm>
              <a:off x="6849307" y="5908563"/>
              <a:ext cx="46567" cy="15522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2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0">
              <a:extLst>
                <a:ext uri="{FF2B5EF4-FFF2-40B4-BE49-F238E27FC236}">
                  <a16:creationId xmlns:a16="http://schemas.microsoft.com/office/drawing/2014/main" id="{9B3BE363-F734-45B0-9B2D-458422C03A12}"/>
                </a:ext>
              </a:extLst>
            </p:cNvPr>
            <p:cNvSpPr/>
            <p:nvPr/>
          </p:nvSpPr>
          <p:spPr>
            <a:xfrm>
              <a:off x="6900220" y="5913840"/>
              <a:ext cx="55880" cy="31045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4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391">
              <a:extLst>
                <a:ext uri="{FF2B5EF4-FFF2-40B4-BE49-F238E27FC236}">
                  <a16:creationId xmlns:a16="http://schemas.microsoft.com/office/drawing/2014/main" id="{B5F4E01D-D989-41A9-AC16-CEB6C514B518}"/>
                </a:ext>
              </a:extLst>
            </p:cNvPr>
            <p:cNvSpPr/>
            <p:nvPr/>
          </p:nvSpPr>
          <p:spPr>
            <a:xfrm>
              <a:off x="6939958" y="5274633"/>
              <a:ext cx="15522" cy="1241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2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392">
              <a:extLst>
                <a:ext uri="{FF2B5EF4-FFF2-40B4-BE49-F238E27FC236}">
                  <a16:creationId xmlns:a16="http://schemas.microsoft.com/office/drawing/2014/main" id="{ADB3A62C-523F-4554-9038-171679887B9C}"/>
                </a:ext>
              </a:extLst>
            </p:cNvPr>
            <p:cNvSpPr/>
            <p:nvPr/>
          </p:nvSpPr>
          <p:spPr>
            <a:xfrm>
              <a:off x="6808639" y="5623884"/>
              <a:ext cx="40358" cy="46567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393">
              <a:extLst>
                <a:ext uri="{FF2B5EF4-FFF2-40B4-BE49-F238E27FC236}">
                  <a16:creationId xmlns:a16="http://schemas.microsoft.com/office/drawing/2014/main" id="{A16CDE75-13EF-425E-8976-F7FD54894233}"/>
                </a:ext>
              </a:extLst>
            </p:cNvPr>
            <p:cNvSpPr/>
            <p:nvPr/>
          </p:nvSpPr>
          <p:spPr>
            <a:xfrm>
              <a:off x="4168919" y="5514917"/>
              <a:ext cx="24836" cy="12418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394">
              <a:extLst>
                <a:ext uri="{FF2B5EF4-FFF2-40B4-BE49-F238E27FC236}">
                  <a16:creationId xmlns:a16="http://schemas.microsoft.com/office/drawing/2014/main" id="{9F3D68DC-1CAE-4CCF-B753-BE4822F06EC4}"/>
                </a:ext>
              </a:extLst>
            </p:cNvPr>
            <p:cNvSpPr/>
            <p:nvPr/>
          </p:nvSpPr>
          <p:spPr>
            <a:xfrm>
              <a:off x="2808235" y="5420542"/>
              <a:ext cx="27940" cy="15522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2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395">
              <a:extLst>
                <a:ext uri="{FF2B5EF4-FFF2-40B4-BE49-F238E27FC236}">
                  <a16:creationId xmlns:a16="http://schemas.microsoft.com/office/drawing/2014/main" id="{68D900F6-8F78-4162-B5B6-666D2342624C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396">
              <a:extLst>
                <a:ext uri="{FF2B5EF4-FFF2-40B4-BE49-F238E27FC236}">
                  <a16:creationId xmlns:a16="http://schemas.microsoft.com/office/drawing/2014/main" id="{F20F7E74-7457-481E-8605-0538FDE091CF}"/>
                </a:ext>
              </a:extLst>
            </p:cNvPr>
            <p:cNvSpPr/>
            <p:nvPr/>
          </p:nvSpPr>
          <p:spPr>
            <a:xfrm>
              <a:off x="4243736" y="5014168"/>
              <a:ext cx="18627" cy="37253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397">
              <a:extLst>
                <a:ext uri="{FF2B5EF4-FFF2-40B4-BE49-F238E27FC236}">
                  <a16:creationId xmlns:a16="http://schemas.microsoft.com/office/drawing/2014/main" id="{E96B492E-4912-4362-B36C-532FA6255B94}"/>
                </a:ext>
              </a:extLst>
            </p:cNvPr>
            <p:cNvSpPr/>
            <p:nvPr/>
          </p:nvSpPr>
          <p:spPr>
            <a:xfrm>
              <a:off x="6688807" y="5690630"/>
              <a:ext cx="149014" cy="161432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398">
              <a:extLst>
                <a:ext uri="{FF2B5EF4-FFF2-40B4-BE49-F238E27FC236}">
                  <a16:creationId xmlns:a16="http://schemas.microsoft.com/office/drawing/2014/main" id="{C4DB0880-DF47-48FE-976F-61EE0C84738E}"/>
                </a:ext>
              </a:extLst>
            </p:cNvPr>
            <p:cNvSpPr/>
            <p:nvPr/>
          </p:nvSpPr>
          <p:spPr>
            <a:xfrm>
              <a:off x="6961689" y="5762343"/>
              <a:ext cx="15522" cy="46567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2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399">
              <a:extLst>
                <a:ext uri="{FF2B5EF4-FFF2-40B4-BE49-F238E27FC236}">
                  <a16:creationId xmlns:a16="http://schemas.microsoft.com/office/drawing/2014/main" id="{1EE3E432-0B56-4BE3-BC57-80DCC6171635}"/>
                </a:ext>
              </a:extLst>
            </p:cNvPr>
            <p:cNvSpPr/>
            <p:nvPr/>
          </p:nvSpPr>
          <p:spPr>
            <a:xfrm>
              <a:off x="7269030" y="5852372"/>
              <a:ext cx="58985" cy="31045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00">
              <a:extLst>
                <a:ext uri="{FF2B5EF4-FFF2-40B4-BE49-F238E27FC236}">
                  <a16:creationId xmlns:a16="http://schemas.microsoft.com/office/drawing/2014/main" id="{80A2668A-FAF3-43BC-A3A1-594D9A8C200A}"/>
                </a:ext>
              </a:extLst>
            </p:cNvPr>
            <p:cNvSpPr/>
            <p:nvPr/>
          </p:nvSpPr>
          <p:spPr>
            <a:xfrm>
              <a:off x="7008566" y="5801459"/>
              <a:ext cx="291819" cy="152118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401">
              <a:extLst>
                <a:ext uri="{FF2B5EF4-FFF2-40B4-BE49-F238E27FC236}">
                  <a16:creationId xmlns:a16="http://schemas.microsoft.com/office/drawing/2014/main" id="{5B7226BA-5E32-4E7C-A5B5-37B047BB0998}"/>
                </a:ext>
              </a:extLst>
            </p:cNvPr>
            <p:cNvSpPr/>
            <p:nvPr/>
          </p:nvSpPr>
          <p:spPr>
            <a:xfrm>
              <a:off x="7300385" y="5823811"/>
              <a:ext cx="37253" cy="34149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402">
              <a:extLst>
                <a:ext uri="{FF2B5EF4-FFF2-40B4-BE49-F238E27FC236}">
                  <a16:creationId xmlns:a16="http://schemas.microsoft.com/office/drawing/2014/main" id="{09EA185A-B4C7-410F-A3EA-1ECAE82F2A78}"/>
                </a:ext>
              </a:extLst>
            </p:cNvPr>
            <p:cNvSpPr/>
            <p:nvPr/>
          </p:nvSpPr>
          <p:spPr>
            <a:xfrm>
              <a:off x="7503417" y="6096693"/>
              <a:ext cx="43462" cy="34149"/>
            </a:xfrm>
            <a:custGeom>
              <a:avLst/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403">
              <a:extLst>
                <a:ext uri="{FF2B5EF4-FFF2-40B4-BE49-F238E27FC236}">
                  <a16:creationId xmlns:a16="http://schemas.microsoft.com/office/drawing/2014/main" id="{A973583E-D89A-4B63-AA7B-4720DB7EA8C8}"/>
                </a:ext>
              </a:extLst>
            </p:cNvPr>
            <p:cNvSpPr/>
            <p:nvPr/>
          </p:nvSpPr>
          <p:spPr>
            <a:xfrm>
              <a:off x="7529494" y="6010079"/>
              <a:ext cx="18627" cy="31045"/>
            </a:xfrm>
            <a:custGeom>
              <a:avLst/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4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404">
              <a:extLst>
                <a:ext uri="{FF2B5EF4-FFF2-40B4-BE49-F238E27FC236}">
                  <a16:creationId xmlns:a16="http://schemas.microsoft.com/office/drawing/2014/main" id="{3CEE2FE4-B808-42F8-AE0E-6D0C7671278D}"/>
                </a:ext>
              </a:extLst>
            </p:cNvPr>
            <p:cNvSpPr/>
            <p:nvPr/>
          </p:nvSpPr>
          <p:spPr>
            <a:xfrm>
              <a:off x="7059479" y="5873482"/>
              <a:ext cx="12418" cy="18627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405">
              <a:extLst>
                <a:ext uri="{FF2B5EF4-FFF2-40B4-BE49-F238E27FC236}">
                  <a16:creationId xmlns:a16="http://schemas.microsoft.com/office/drawing/2014/main" id="{5311B323-B0CF-42B3-A437-1663C878A9D5}"/>
                </a:ext>
              </a:extLst>
            </p:cNvPr>
            <p:cNvSpPr/>
            <p:nvPr/>
          </p:nvSpPr>
          <p:spPr>
            <a:xfrm>
              <a:off x="6836579" y="5928431"/>
              <a:ext cx="24836" cy="15522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2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406">
              <a:extLst>
                <a:ext uri="{FF2B5EF4-FFF2-40B4-BE49-F238E27FC236}">
                  <a16:creationId xmlns:a16="http://schemas.microsoft.com/office/drawing/2014/main" id="{43032463-9E99-46C5-852C-10B154FA7A41}"/>
                </a:ext>
              </a:extLst>
            </p:cNvPr>
            <p:cNvSpPr/>
            <p:nvPr/>
          </p:nvSpPr>
          <p:spPr>
            <a:xfrm>
              <a:off x="6939958" y="5836539"/>
              <a:ext cx="18627" cy="9313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407">
              <a:extLst>
                <a:ext uri="{FF2B5EF4-FFF2-40B4-BE49-F238E27FC236}">
                  <a16:creationId xmlns:a16="http://schemas.microsoft.com/office/drawing/2014/main" id="{CFBA402F-C2E4-4083-B136-9AB8E4EFC13F}"/>
                </a:ext>
              </a:extLst>
            </p:cNvPr>
            <p:cNvSpPr/>
            <p:nvPr/>
          </p:nvSpPr>
          <p:spPr>
            <a:xfrm>
              <a:off x="6803361" y="5908563"/>
              <a:ext cx="34149" cy="15522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2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408">
              <a:extLst>
                <a:ext uri="{FF2B5EF4-FFF2-40B4-BE49-F238E27FC236}">
                  <a16:creationId xmlns:a16="http://schemas.microsoft.com/office/drawing/2014/main" id="{E9D9FD1C-B143-4D57-8448-7A2467FD1D45}"/>
                </a:ext>
              </a:extLst>
            </p:cNvPr>
            <p:cNvSpPr/>
            <p:nvPr/>
          </p:nvSpPr>
          <p:spPr>
            <a:xfrm>
              <a:off x="2868772" y="5437617"/>
              <a:ext cx="34149" cy="1241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409">
              <a:extLst>
                <a:ext uri="{FF2B5EF4-FFF2-40B4-BE49-F238E27FC236}">
                  <a16:creationId xmlns:a16="http://schemas.microsoft.com/office/drawing/2014/main" id="{D75CEDCC-B974-4189-8242-FE6E4B9643FF}"/>
                </a:ext>
              </a:extLst>
            </p:cNvPr>
            <p:cNvSpPr/>
            <p:nvPr/>
          </p:nvSpPr>
          <p:spPr>
            <a:xfrm>
              <a:off x="6993044" y="5054526"/>
              <a:ext cx="229730" cy="266983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410">
              <a:extLst>
                <a:ext uri="{FF2B5EF4-FFF2-40B4-BE49-F238E27FC236}">
                  <a16:creationId xmlns:a16="http://schemas.microsoft.com/office/drawing/2014/main" id="{A472AA55-FB9D-42CE-92F4-F8707415BD35}"/>
                </a:ext>
              </a:extLst>
            </p:cNvPr>
            <p:cNvSpPr/>
            <p:nvPr/>
          </p:nvSpPr>
          <p:spPr>
            <a:xfrm>
              <a:off x="6968829" y="5832193"/>
              <a:ext cx="43462" cy="18627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411">
              <a:extLst>
                <a:ext uri="{FF2B5EF4-FFF2-40B4-BE49-F238E27FC236}">
                  <a16:creationId xmlns:a16="http://schemas.microsoft.com/office/drawing/2014/main" id="{7F846C29-DCD6-4FF1-BA0A-2579B91A914D}"/>
                </a:ext>
              </a:extLst>
            </p:cNvPr>
            <p:cNvSpPr/>
            <p:nvPr/>
          </p:nvSpPr>
          <p:spPr>
            <a:xfrm>
              <a:off x="6983420" y="5324304"/>
              <a:ext cx="15522" cy="2483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2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412">
              <a:extLst>
                <a:ext uri="{FF2B5EF4-FFF2-40B4-BE49-F238E27FC236}">
                  <a16:creationId xmlns:a16="http://schemas.microsoft.com/office/drawing/2014/main" id="{B3D49CF7-1034-4D9D-A799-09BB9FD49B0A}"/>
                </a:ext>
              </a:extLst>
            </p:cNvPr>
            <p:cNvSpPr/>
            <p:nvPr/>
          </p:nvSpPr>
          <p:spPr>
            <a:xfrm>
              <a:off x="6832543" y="5765758"/>
              <a:ext cx="99343" cy="108656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413">
              <a:extLst>
                <a:ext uri="{FF2B5EF4-FFF2-40B4-BE49-F238E27FC236}">
                  <a16:creationId xmlns:a16="http://schemas.microsoft.com/office/drawing/2014/main" id="{0B53C9B2-9CC0-4F44-B510-ABE49B804D4E}"/>
                </a:ext>
              </a:extLst>
            </p:cNvPr>
            <p:cNvSpPr/>
            <p:nvPr/>
          </p:nvSpPr>
          <p:spPr>
            <a:xfrm>
              <a:off x="7352229" y="5852372"/>
              <a:ext cx="21731" cy="34149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414">
              <a:extLst>
                <a:ext uri="{FF2B5EF4-FFF2-40B4-BE49-F238E27FC236}">
                  <a16:creationId xmlns:a16="http://schemas.microsoft.com/office/drawing/2014/main" id="{02161D35-FF7E-434F-88A5-293AF910177F}"/>
                </a:ext>
              </a:extLst>
            </p:cNvPr>
            <p:cNvSpPr/>
            <p:nvPr/>
          </p:nvSpPr>
          <p:spPr>
            <a:xfrm>
              <a:off x="6269084" y="5666105"/>
              <a:ext cx="24836" cy="55880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415">
              <a:extLst>
                <a:ext uri="{FF2B5EF4-FFF2-40B4-BE49-F238E27FC236}">
                  <a16:creationId xmlns:a16="http://schemas.microsoft.com/office/drawing/2014/main" id="{EF75F101-6B19-4851-8F39-9343CD970DA8}"/>
                </a:ext>
              </a:extLst>
            </p:cNvPr>
            <p:cNvSpPr/>
            <p:nvPr/>
          </p:nvSpPr>
          <p:spPr>
            <a:xfrm>
              <a:off x="6752448" y="5941160"/>
              <a:ext cx="599160" cy="468773"/>
            </a:xfrm>
            <a:custGeom>
              <a:avLst/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416">
              <a:extLst>
                <a:ext uri="{FF2B5EF4-FFF2-40B4-BE49-F238E27FC236}">
                  <a16:creationId xmlns:a16="http://schemas.microsoft.com/office/drawing/2014/main" id="{23BD97EF-4174-4AB6-B4D1-8A9E79F448C3}"/>
                </a:ext>
              </a:extLst>
            </p:cNvPr>
            <p:cNvSpPr/>
            <p:nvPr/>
          </p:nvSpPr>
          <p:spPr>
            <a:xfrm>
              <a:off x="7376444" y="5893661"/>
              <a:ext cx="15522" cy="9313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2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417">
              <a:extLst>
                <a:ext uri="{FF2B5EF4-FFF2-40B4-BE49-F238E27FC236}">
                  <a16:creationId xmlns:a16="http://schemas.microsoft.com/office/drawing/2014/main" id="{9A082524-BE1A-431D-B226-7B9169919658}"/>
                </a:ext>
              </a:extLst>
            </p:cNvPr>
            <p:cNvSpPr/>
            <p:nvPr/>
          </p:nvSpPr>
          <p:spPr>
            <a:xfrm>
              <a:off x="2900127" y="5457796"/>
              <a:ext cx="55880" cy="37253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418">
              <a:extLst>
                <a:ext uri="{FF2B5EF4-FFF2-40B4-BE49-F238E27FC236}">
                  <a16:creationId xmlns:a16="http://schemas.microsoft.com/office/drawing/2014/main" id="{51506868-867B-4713-AA04-80A8D6B22F46}"/>
                </a:ext>
              </a:extLst>
            </p:cNvPr>
            <p:cNvSpPr/>
            <p:nvPr/>
          </p:nvSpPr>
          <p:spPr>
            <a:xfrm>
              <a:off x="6488880" y="5710498"/>
              <a:ext cx="301132" cy="207999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419">
              <a:extLst>
                <a:ext uri="{FF2B5EF4-FFF2-40B4-BE49-F238E27FC236}">
                  <a16:creationId xmlns:a16="http://schemas.microsoft.com/office/drawing/2014/main" id="{0E351FAC-7DB5-4BF1-8B3E-7F188A4D75D0}"/>
                </a:ext>
              </a:extLst>
            </p:cNvPr>
            <p:cNvSpPr/>
            <p:nvPr/>
          </p:nvSpPr>
          <p:spPr>
            <a:xfrm>
              <a:off x="7403453" y="5901112"/>
              <a:ext cx="24836" cy="21731"/>
            </a:xfrm>
            <a:custGeom>
              <a:avLst/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420">
              <a:extLst>
                <a:ext uri="{FF2B5EF4-FFF2-40B4-BE49-F238E27FC236}">
                  <a16:creationId xmlns:a16="http://schemas.microsoft.com/office/drawing/2014/main" id="{D3D73594-437F-4866-98E3-9513C73C9073}"/>
                </a:ext>
              </a:extLst>
            </p:cNvPr>
            <p:cNvSpPr/>
            <p:nvPr/>
          </p:nvSpPr>
          <p:spPr>
            <a:xfrm>
              <a:off x="7568921" y="6290411"/>
              <a:ext cx="93134" cy="145910"/>
            </a:xfrm>
            <a:custGeom>
              <a:avLst/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421">
              <a:extLst>
                <a:ext uri="{FF2B5EF4-FFF2-40B4-BE49-F238E27FC236}">
                  <a16:creationId xmlns:a16="http://schemas.microsoft.com/office/drawing/2014/main" id="{C1088A02-12CF-47C4-A048-11D6870DDCB5}"/>
                </a:ext>
              </a:extLst>
            </p:cNvPr>
            <p:cNvSpPr/>
            <p:nvPr/>
          </p:nvSpPr>
          <p:spPr>
            <a:xfrm>
              <a:off x="7483548" y="6426076"/>
              <a:ext cx="117969" cy="136596"/>
            </a:xfrm>
            <a:custGeom>
              <a:avLst/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9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422">
              <a:extLst>
                <a:ext uri="{FF2B5EF4-FFF2-40B4-BE49-F238E27FC236}">
                  <a16:creationId xmlns:a16="http://schemas.microsoft.com/office/drawing/2014/main" id="{A06C9E6A-002D-40F2-B257-198E78466127}"/>
                </a:ext>
              </a:extLst>
            </p:cNvPr>
            <p:cNvSpPr/>
            <p:nvPr/>
          </p:nvSpPr>
          <p:spPr>
            <a:xfrm>
              <a:off x="7696203" y="6032431"/>
              <a:ext cx="18627" cy="27940"/>
            </a:xfrm>
            <a:custGeom>
              <a:avLst/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423">
              <a:extLst>
                <a:ext uri="{FF2B5EF4-FFF2-40B4-BE49-F238E27FC236}">
                  <a16:creationId xmlns:a16="http://schemas.microsoft.com/office/drawing/2014/main" id="{5453C43A-D8B9-469B-81BB-A3233C582060}"/>
                </a:ext>
              </a:extLst>
            </p:cNvPr>
            <p:cNvSpPr/>
            <p:nvPr/>
          </p:nvSpPr>
          <p:spPr>
            <a:xfrm>
              <a:off x="7436671" y="5917876"/>
              <a:ext cx="18627" cy="21731"/>
            </a:xfrm>
            <a:custGeom>
              <a:avLst/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424">
              <a:extLst>
                <a:ext uri="{FF2B5EF4-FFF2-40B4-BE49-F238E27FC236}">
                  <a16:creationId xmlns:a16="http://schemas.microsoft.com/office/drawing/2014/main" id="{39BF1A06-2E28-41D8-B8B3-421A82A2754A}"/>
                </a:ext>
              </a:extLst>
            </p:cNvPr>
            <p:cNvSpPr/>
            <p:nvPr/>
          </p:nvSpPr>
          <p:spPr>
            <a:xfrm>
              <a:off x="7423321" y="5928431"/>
              <a:ext cx="18627" cy="15522"/>
            </a:xfrm>
            <a:custGeom>
              <a:avLst/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2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425">
              <a:extLst>
                <a:ext uri="{FF2B5EF4-FFF2-40B4-BE49-F238E27FC236}">
                  <a16:creationId xmlns:a16="http://schemas.microsoft.com/office/drawing/2014/main" id="{4FDE7B8F-4198-4BB7-9067-27B2B07629C0}"/>
                </a:ext>
              </a:extLst>
            </p:cNvPr>
            <p:cNvSpPr/>
            <p:nvPr/>
          </p:nvSpPr>
          <p:spPr>
            <a:xfrm>
              <a:off x="7449089" y="5945506"/>
              <a:ext cx="12418" cy="12418"/>
            </a:xfrm>
            <a:custGeom>
              <a:avLst/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426">
              <a:extLst>
                <a:ext uri="{FF2B5EF4-FFF2-40B4-BE49-F238E27FC236}">
                  <a16:creationId xmlns:a16="http://schemas.microsoft.com/office/drawing/2014/main" id="{D49E55D5-82B2-461F-A033-E1CC9B5820C9}"/>
                </a:ext>
              </a:extLst>
            </p:cNvPr>
            <p:cNvSpPr/>
            <p:nvPr/>
          </p:nvSpPr>
          <p:spPr>
            <a:xfrm>
              <a:off x="7229293" y="6429180"/>
              <a:ext cx="52776" cy="68298"/>
            </a:xfrm>
            <a:custGeom>
              <a:avLst/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427">
              <a:extLst>
                <a:ext uri="{FF2B5EF4-FFF2-40B4-BE49-F238E27FC236}">
                  <a16:creationId xmlns:a16="http://schemas.microsoft.com/office/drawing/2014/main" id="{C06037FA-78D5-447C-8042-824874C2B00C}"/>
                </a:ext>
              </a:extLst>
            </p:cNvPr>
            <p:cNvSpPr/>
            <p:nvPr/>
          </p:nvSpPr>
          <p:spPr>
            <a:xfrm>
              <a:off x="4103104" y="5644063"/>
              <a:ext cx="9313" cy="12418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428">
              <a:extLst>
                <a:ext uri="{FF2B5EF4-FFF2-40B4-BE49-F238E27FC236}">
                  <a16:creationId xmlns:a16="http://schemas.microsoft.com/office/drawing/2014/main" id="{3801AD1D-426E-406F-98B3-3C204E272828}"/>
                </a:ext>
              </a:extLst>
            </p:cNvPr>
            <p:cNvSpPr/>
            <p:nvPr/>
          </p:nvSpPr>
          <p:spPr>
            <a:xfrm>
              <a:off x="4008418" y="5514917"/>
              <a:ext cx="34149" cy="18627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429">
              <a:extLst>
                <a:ext uri="{FF2B5EF4-FFF2-40B4-BE49-F238E27FC236}">
                  <a16:creationId xmlns:a16="http://schemas.microsoft.com/office/drawing/2014/main" id="{2328FA4D-7523-4479-8836-BF1B641EEC0D}"/>
                </a:ext>
              </a:extLst>
            </p:cNvPr>
            <p:cNvSpPr/>
            <p:nvPr/>
          </p:nvSpPr>
          <p:spPr>
            <a:xfrm>
              <a:off x="3912490" y="5445999"/>
              <a:ext cx="155223" cy="58985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430">
              <a:extLst>
                <a:ext uri="{FF2B5EF4-FFF2-40B4-BE49-F238E27FC236}">
                  <a16:creationId xmlns:a16="http://schemas.microsoft.com/office/drawing/2014/main" id="{A3B64BD1-B823-407F-827D-3F243EE7DB6C}"/>
                </a:ext>
              </a:extLst>
            </p:cNvPr>
            <p:cNvSpPr/>
            <p:nvPr/>
          </p:nvSpPr>
          <p:spPr>
            <a:xfrm>
              <a:off x="4008418" y="5417438"/>
              <a:ext cx="12418" cy="2483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431">
              <a:extLst>
                <a:ext uri="{FF2B5EF4-FFF2-40B4-BE49-F238E27FC236}">
                  <a16:creationId xmlns:a16="http://schemas.microsoft.com/office/drawing/2014/main" id="{B8892A54-006C-4228-B967-47F2CE0A15A4}"/>
                </a:ext>
              </a:extLst>
            </p:cNvPr>
            <p:cNvSpPr/>
            <p:nvPr/>
          </p:nvSpPr>
          <p:spPr>
            <a:xfrm>
              <a:off x="4000036" y="5393223"/>
              <a:ext cx="27940" cy="15522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2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432">
              <a:extLst>
                <a:ext uri="{FF2B5EF4-FFF2-40B4-BE49-F238E27FC236}">
                  <a16:creationId xmlns:a16="http://schemas.microsoft.com/office/drawing/2014/main" id="{FBD3761A-469C-456E-8A39-341295F1DFE3}"/>
                </a:ext>
              </a:extLst>
            </p:cNvPr>
            <p:cNvSpPr/>
            <p:nvPr/>
          </p:nvSpPr>
          <p:spPr>
            <a:xfrm>
              <a:off x="5743810" y="6002628"/>
              <a:ext cx="99343" cy="207999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433">
              <a:extLst>
                <a:ext uri="{FF2B5EF4-FFF2-40B4-BE49-F238E27FC236}">
                  <a16:creationId xmlns:a16="http://schemas.microsoft.com/office/drawing/2014/main" id="{BC3E3906-81BB-4995-A205-F4AADCBFD7AB}"/>
                </a:ext>
              </a:extLst>
            </p:cNvPr>
            <p:cNvSpPr/>
            <p:nvPr/>
          </p:nvSpPr>
          <p:spPr>
            <a:xfrm>
              <a:off x="4236596" y="6662015"/>
              <a:ext cx="74507" cy="31045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4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434">
              <a:extLst>
                <a:ext uri="{FF2B5EF4-FFF2-40B4-BE49-F238E27FC236}">
                  <a16:creationId xmlns:a16="http://schemas.microsoft.com/office/drawing/2014/main" id="{555CDA7D-2A4E-4AFC-83C3-5DFDC662BC16}"/>
                </a:ext>
              </a:extLst>
            </p:cNvPr>
            <p:cNvSpPr/>
            <p:nvPr/>
          </p:nvSpPr>
          <p:spPr>
            <a:xfrm>
              <a:off x="4403305" y="5779417"/>
              <a:ext cx="34149" cy="31045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4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435">
              <a:extLst>
                <a:ext uri="{FF2B5EF4-FFF2-40B4-BE49-F238E27FC236}">
                  <a16:creationId xmlns:a16="http://schemas.microsoft.com/office/drawing/2014/main" id="{EB44531A-F838-4A42-9973-8095F32E87C2}"/>
                </a:ext>
              </a:extLst>
            </p:cNvPr>
            <p:cNvSpPr/>
            <p:nvPr/>
          </p:nvSpPr>
          <p:spPr>
            <a:xfrm>
              <a:off x="4237527" y="6453395"/>
              <a:ext cx="12418" cy="18627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436">
              <a:extLst>
                <a:ext uri="{FF2B5EF4-FFF2-40B4-BE49-F238E27FC236}">
                  <a16:creationId xmlns:a16="http://schemas.microsoft.com/office/drawing/2014/main" id="{A10FF27F-D782-46F1-8A4E-70E8C23A4A53}"/>
                </a:ext>
              </a:extLst>
            </p:cNvPr>
            <p:cNvSpPr/>
            <p:nvPr/>
          </p:nvSpPr>
          <p:spPr>
            <a:xfrm>
              <a:off x="4152155" y="6693680"/>
              <a:ext cx="58985" cy="52776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437">
              <a:extLst>
                <a:ext uri="{FF2B5EF4-FFF2-40B4-BE49-F238E27FC236}">
                  <a16:creationId xmlns:a16="http://schemas.microsoft.com/office/drawing/2014/main" id="{151FA90F-8FEF-4338-AD7A-23BDFBD9E4A4}"/>
                </a:ext>
              </a:extLst>
            </p:cNvPr>
            <p:cNvSpPr/>
            <p:nvPr/>
          </p:nvSpPr>
          <p:spPr>
            <a:xfrm>
              <a:off x="4063677" y="5497843"/>
              <a:ext cx="86925" cy="34149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438">
              <a:extLst>
                <a:ext uri="{FF2B5EF4-FFF2-40B4-BE49-F238E27FC236}">
                  <a16:creationId xmlns:a16="http://schemas.microsoft.com/office/drawing/2014/main" id="{BE1D9F14-43CA-4A66-8E2A-ADC500366C2E}"/>
                </a:ext>
              </a:extLst>
            </p:cNvPr>
            <p:cNvSpPr/>
            <p:nvPr/>
          </p:nvSpPr>
          <p:spPr>
            <a:xfrm>
              <a:off x="4215796" y="5526404"/>
              <a:ext cx="34149" cy="12418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439">
              <a:extLst>
                <a:ext uri="{FF2B5EF4-FFF2-40B4-BE49-F238E27FC236}">
                  <a16:creationId xmlns:a16="http://schemas.microsoft.com/office/drawing/2014/main" id="{5024C864-F9A7-4E15-82E2-1D73C752CCF0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440">
              <a:extLst>
                <a:ext uri="{FF2B5EF4-FFF2-40B4-BE49-F238E27FC236}">
                  <a16:creationId xmlns:a16="http://schemas.microsoft.com/office/drawing/2014/main" id="{6671FC1B-8CE1-4391-99E6-133B34799715}"/>
                </a:ext>
              </a:extLst>
            </p:cNvPr>
            <p:cNvSpPr/>
            <p:nvPr/>
          </p:nvSpPr>
          <p:spPr>
            <a:xfrm>
              <a:off x="3707286" y="4372477"/>
              <a:ext cx="55880" cy="43462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441">
              <a:extLst>
                <a:ext uri="{FF2B5EF4-FFF2-40B4-BE49-F238E27FC236}">
                  <a16:creationId xmlns:a16="http://schemas.microsoft.com/office/drawing/2014/main" id="{35268D7A-D7B4-4A7B-AEC1-AE06318F814F}"/>
                </a:ext>
              </a:extLst>
            </p:cNvPr>
            <p:cNvSpPr/>
            <p:nvPr/>
          </p:nvSpPr>
          <p:spPr>
            <a:xfrm>
              <a:off x="3927081" y="4626422"/>
              <a:ext cx="24836" cy="21731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442">
              <a:extLst>
                <a:ext uri="{FF2B5EF4-FFF2-40B4-BE49-F238E27FC236}">
                  <a16:creationId xmlns:a16="http://schemas.microsoft.com/office/drawing/2014/main" id="{5979172E-6899-48C8-AFCB-36189F0F94B5}"/>
                </a:ext>
              </a:extLst>
            </p:cNvPr>
            <p:cNvSpPr/>
            <p:nvPr/>
          </p:nvSpPr>
          <p:spPr>
            <a:xfrm>
              <a:off x="3587454" y="4223153"/>
              <a:ext cx="37253" cy="31045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4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443">
              <a:extLst>
                <a:ext uri="{FF2B5EF4-FFF2-40B4-BE49-F238E27FC236}">
                  <a16:creationId xmlns:a16="http://schemas.microsoft.com/office/drawing/2014/main" id="{15760C00-17DC-4AD7-8B16-9321EB66C8B3}"/>
                </a:ext>
              </a:extLst>
            </p:cNvPr>
            <p:cNvSpPr/>
            <p:nvPr/>
          </p:nvSpPr>
          <p:spPr>
            <a:xfrm>
              <a:off x="2717274" y="4696893"/>
              <a:ext cx="18627" cy="9313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444">
              <a:extLst>
                <a:ext uri="{FF2B5EF4-FFF2-40B4-BE49-F238E27FC236}">
                  <a16:creationId xmlns:a16="http://schemas.microsoft.com/office/drawing/2014/main" id="{7694E036-5C94-4633-9B79-DFECCB4BFCA6}"/>
                </a:ext>
              </a:extLst>
            </p:cNvPr>
            <p:cNvSpPr/>
            <p:nvPr/>
          </p:nvSpPr>
          <p:spPr>
            <a:xfrm>
              <a:off x="2917512" y="4768295"/>
              <a:ext cx="31045" cy="34149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4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445">
              <a:extLst>
                <a:ext uri="{FF2B5EF4-FFF2-40B4-BE49-F238E27FC236}">
                  <a16:creationId xmlns:a16="http://schemas.microsoft.com/office/drawing/2014/main" id="{6291118A-4FED-4DF9-8063-F6A096EA9DC2}"/>
                </a:ext>
              </a:extLst>
            </p:cNvPr>
            <p:cNvSpPr/>
            <p:nvPr/>
          </p:nvSpPr>
          <p:spPr>
            <a:xfrm>
              <a:off x="3423849" y="4239917"/>
              <a:ext cx="245252" cy="170745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446">
              <a:extLst>
                <a:ext uri="{FF2B5EF4-FFF2-40B4-BE49-F238E27FC236}">
                  <a16:creationId xmlns:a16="http://schemas.microsoft.com/office/drawing/2014/main" id="{BC4AD444-D3A0-4B61-AD01-21D165CFF5F6}"/>
                </a:ext>
              </a:extLst>
            </p:cNvPr>
            <p:cNvSpPr/>
            <p:nvPr/>
          </p:nvSpPr>
          <p:spPr>
            <a:xfrm>
              <a:off x="2687161" y="4573956"/>
              <a:ext cx="37253" cy="27940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447">
              <a:extLst>
                <a:ext uri="{FF2B5EF4-FFF2-40B4-BE49-F238E27FC236}">
                  <a16:creationId xmlns:a16="http://schemas.microsoft.com/office/drawing/2014/main" id="{761B1E7F-668B-4841-9ED9-480D4DE69213}"/>
                </a:ext>
              </a:extLst>
            </p:cNvPr>
            <p:cNvSpPr/>
            <p:nvPr/>
          </p:nvSpPr>
          <p:spPr>
            <a:xfrm>
              <a:off x="3878341" y="4529873"/>
              <a:ext cx="93134" cy="86925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448">
              <a:extLst>
                <a:ext uri="{FF2B5EF4-FFF2-40B4-BE49-F238E27FC236}">
                  <a16:creationId xmlns:a16="http://schemas.microsoft.com/office/drawing/2014/main" id="{E442CF3B-BFFC-40F3-8C2A-C3DF980DEFE3}"/>
                </a:ext>
              </a:extLst>
            </p:cNvPr>
            <p:cNvSpPr/>
            <p:nvPr/>
          </p:nvSpPr>
          <p:spPr>
            <a:xfrm>
              <a:off x="4263915" y="4941524"/>
              <a:ext cx="93134" cy="111760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449">
              <a:extLst>
                <a:ext uri="{FF2B5EF4-FFF2-40B4-BE49-F238E27FC236}">
                  <a16:creationId xmlns:a16="http://schemas.microsoft.com/office/drawing/2014/main" id="{2E6FC842-16A0-4C4C-ABCF-DADA4D24E614}"/>
                </a:ext>
              </a:extLst>
            </p:cNvPr>
            <p:cNvSpPr/>
            <p:nvPr/>
          </p:nvSpPr>
          <p:spPr>
            <a:xfrm>
              <a:off x="4034496" y="4432083"/>
              <a:ext cx="27940" cy="40358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450">
              <a:extLst>
                <a:ext uri="{FF2B5EF4-FFF2-40B4-BE49-F238E27FC236}">
                  <a16:creationId xmlns:a16="http://schemas.microsoft.com/office/drawing/2014/main" id="{C710D1A6-22FF-4A3D-93D5-C322BF6A30C9}"/>
                </a:ext>
              </a:extLst>
            </p:cNvPr>
            <p:cNvSpPr/>
            <p:nvPr/>
          </p:nvSpPr>
          <p:spPr>
            <a:xfrm>
              <a:off x="3958436" y="4877572"/>
              <a:ext cx="15522" cy="9313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451">
              <a:extLst>
                <a:ext uri="{FF2B5EF4-FFF2-40B4-BE49-F238E27FC236}">
                  <a16:creationId xmlns:a16="http://schemas.microsoft.com/office/drawing/2014/main" id="{6CECA2E9-1EB7-416B-8FE6-E5AAB0DAD7E5}"/>
                </a:ext>
              </a:extLst>
            </p:cNvPr>
            <p:cNvSpPr/>
            <p:nvPr/>
          </p:nvSpPr>
          <p:spPr>
            <a:xfrm>
              <a:off x="4347115" y="4401659"/>
              <a:ext cx="40358" cy="34149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452">
              <a:extLst>
                <a:ext uri="{FF2B5EF4-FFF2-40B4-BE49-F238E27FC236}">
                  <a16:creationId xmlns:a16="http://schemas.microsoft.com/office/drawing/2014/main" id="{2C14C0F1-1EF7-44F8-8BC1-25645F2EA418}"/>
                </a:ext>
              </a:extLst>
            </p:cNvPr>
            <p:cNvSpPr/>
            <p:nvPr/>
          </p:nvSpPr>
          <p:spPr>
            <a:xfrm>
              <a:off x="4024251" y="4593825"/>
              <a:ext cx="12418" cy="15522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2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453">
              <a:extLst>
                <a:ext uri="{FF2B5EF4-FFF2-40B4-BE49-F238E27FC236}">
                  <a16:creationId xmlns:a16="http://schemas.microsoft.com/office/drawing/2014/main" id="{25BD7231-D91C-45AB-AB83-78A794ADF211}"/>
                </a:ext>
              </a:extLst>
            </p:cNvPr>
            <p:cNvSpPr/>
            <p:nvPr/>
          </p:nvSpPr>
          <p:spPr>
            <a:xfrm>
              <a:off x="3970854" y="4639150"/>
              <a:ext cx="21731" cy="27940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454">
              <a:extLst>
                <a:ext uri="{FF2B5EF4-FFF2-40B4-BE49-F238E27FC236}">
                  <a16:creationId xmlns:a16="http://schemas.microsoft.com/office/drawing/2014/main" id="{2BC5B184-B3B4-4736-9564-8DAFCE91CA56}"/>
                </a:ext>
              </a:extLst>
            </p:cNvPr>
            <p:cNvSpPr/>
            <p:nvPr/>
          </p:nvSpPr>
          <p:spPr>
            <a:xfrm>
              <a:off x="7159753" y="4855531"/>
              <a:ext cx="43462" cy="189372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455">
              <a:extLst>
                <a:ext uri="{FF2B5EF4-FFF2-40B4-BE49-F238E27FC236}">
                  <a16:creationId xmlns:a16="http://schemas.microsoft.com/office/drawing/2014/main" id="{7AE0F4BF-8328-41C3-9DF0-22B3921E6204}"/>
                </a:ext>
              </a:extLst>
            </p:cNvPr>
            <p:cNvSpPr/>
            <p:nvPr/>
          </p:nvSpPr>
          <p:spPr>
            <a:xfrm>
              <a:off x="3223922" y="4869190"/>
              <a:ext cx="34149" cy="43462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456">
              <a:extLst>
                <a:ext uri="{FF2B5EF4-FFF2-40B4-BE49-F238E27FC236}">
                  <a16:creationId xmlns:a16="http://schemas.microsoft.com/office/drawing/2014/main" id="{3DA34E6B-5579-418B-B3A6-8A1393A98236}"/>
                </a:ext>
              </a:extLst>
            </p:cNvPr>
            <p:cNvSpPr/>
            <p:nvPr/>
          </p:nvSpPr>
          <p:spPr>
            <a:xfrm>
              <a:off x="5439263" y="4744081"/>
              <a:ext cx="18627" cy="18627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457">
              <a:extLst>
                <a:ext uri="{FF2B5EF4-FFF2-40B4-BE49-F238E27FC236}">
                  <a16:creationId xmlns:a16="http://schemas.microsoft.com/office/drawing/2014/main" id="{718CCCFA-1965-4AD2-81B8-76C60F3045DE}"/>
                </a:ext>
              </a:extLst>
            </p:cNvPr>
            <p:cNvSpPr/>
            <p:nvPr/>
          </p:nvSpPr>
          <p:spPr>
            <a:xfrm>
              <a:off x="5039098" y="4734767"/>
              <a:ext cx="111760" cy="217312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458">
              <a:extLst>
                <a:ext uri="{FF2B5EF4-FFF2-40B4-BE49-F238E27FC236}">
                  <a16:creationId xmlns:a16="http://schemas.microsoft.com/office/drawing/2014/main" id="{5E684012-9A41-4FA7-ACCC-7EF9773A2F5E}"/>
                </a:ext>
              </a:extLst>
            </p:cNvPr>
            <p:cNvSpPr/>
            <p:nvPr/>
          </p:nvSpPr>
          <p:spPr>
            <a:xfrm>
              <a:off x="5278762" y="4812379"/>
              <a:ext cx="24836" cy="34149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459">
              <a:extLst>
                <a:ext uri="{FF2B5EF4-FFF2-40B4-BE49-F238E27FC236}">
                  <a16:creationId xmlns:a16="http://schemas.microsoft.com/office/drawing/2014/main" id="{A39A1C6F-1427-4CD4-9A53-B7A4325104FF}"/>
                </a:ext>
              </a:extLst>
            </p:cNvPr>
            <p:cNvSpPr/>
            <p:nvPr/>
          </p:nvSpPr>
          <p:spPr>
            <a:xfrm>
              <a:off x="7689063" y="4320943"/>
              <a:ext cx="49671" cy="27940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460">
              <a:extLst>
                <a:ext uri="{FF2B5EF4-FFF2-40B4-BE49-F238E27FC236}">
                  <a16:creationId xmlns:a16="http://schemas.microsoft.com/office/drawing/2014/main" id="{D0A8AEF0-D9A9-44B0-A946-C1AA2E40B12B}"/>
                </a:ext>
              </a:extLst>
            </p:cNvPr>
            <p:cNvSpPr/>
            <p:nvPr/>
          </p:nvSpPr>
          <p:spPr>
            <a:xfrm>
              <a:off x="5774854" y="4394519"/>
              <a:ext cx="15522" cy="9313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2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461">
              <a:extLst>
                <a:ext uri="{FF2B5EF4-FFF2-40B4-BE49-F238E27FC236}">
                  <a16:creationId xmlns:a16="http://schemas.microsoft.com/office/drawing/2014/main" id="{17ADCE45-AD2C-4D54-8ED9-ADF86B9B339F}"/>
                </a:ext>
              </a:extLst>
            </p:cNvPr>
            <p:cNvSpPr/>
            <p:nvPr/>
          </p:nvSpPr>
          <p:spPr>
            <a:xfrm>
              <a:off x="7132744" y="4215702"/>
              <a:ext cx="55880" cy="21731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462">
              <a:extLst>
                <a:ext uri="{FF2B5EF4-FFF2-40B4-BE49-F238E27FC236}">
                  <a16:creationId xmlns:a16="http://schemas.microsoft.com/office/drawing/2014/main" id="{DF8F9B7B-E126-4210-A4EB-03FB4291DA04}"/>
                </a:ext>
              </a:extLst>
            </p:cNvPr>
            <p:cNvSpPr/>
            <p:nvPr/>
          </p:nvSpPr>
          <p:spPr>
            <a:xfrm>
              <a:off x="5371586" y="4771400"/>
              <a:ext cx="18627" cy="27940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463">
              <a:extLst>
                <a:ext uri="{FF2B5EF4-FFF2-40B4-BE49-F238E27FC236}">
                  <a16:creationId xmlns:a16="http://schemas.microsoft.com/office/drawing/2014/main" id="{321DC400-D92E-4F97-910A-D56B952FC16B}"/>
                </a:ext>
              </a:extLst>
            </p:cNvPr>
            <p:cNvSpPr/>
            <p:nvPr/>
          </p:nvSpPr>
          <p:spPr>
            <a:xfrm>
              <a:off x="4983839" y="4840940"/>
              <a:ext cx="52776" cy="80716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464">
              <a:extLst>
                <a:ext uri="{FF2B5EF4-FFF2-40B4-BE49-F238E27FC236}">
                  <a16:creationId xmlns:a16="http://schemas.microsoft.com/office/drawing/2014/main" id="{1ED37BB2-9B35-4A79-886F-79549BBB1993}"/>
                </a:ext>
              </a:extLst>
            </p:cNvPr>
            <p:cNvSpPr/>
            <p:nvPr/>
          </p:nvSpPr>
          <p:spPr>
            <a:xfrm>
              <a:off x="4217969" y="4962635"/>
              <a:ext cx="31045" cy="18627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4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465">
              <a:extLst>
                <a:ext uri="{FF2B5EF4-FFF2-40B4-BE49-F238E27FC236}">
                  <a16:creationId xmlns:a16="http://schemas.microsoft.com/office/drawing/2014/main" id="{08DACEA6-914D-4D8F-9731-A012E01F7866}"/>
                </a:ext>
              </a:extLst>
            </p:cNvPr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9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43" name="Oval 279">
            <a:extLst>
              <a:ext uri="{FF2B5EF4-FFF2-40B4-BE49-F238E27FC236}">
                <a16:creationId xmlns:a16="http://schemas.microsoft.com/office/drawing/2014/main" id="{6FC05E37-298B-499B-9F1B-5102D1D8566B}"/>
              </a:ext>
            </a:extLst>
          </p:cNvPr>
          <p:cNvSpPr/>
          <p:nvPr/>
        </p:nvSpPr>
        <p:spPr>
          <a:xfrm>
            <a:off x="707404" y="5160843"/>
            <a:ext cx="546492" cy="54649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44" name="그룹 4">
            <a:extLst>
              <a:ext uri="{FF2B5EF4-FFF2-40B4-BE49-F238E27FC236}">
                <a16:creationId xmlns:a16="http://schemas.microsoft.com/office/drawing/2014/main" id="{B01296F8-E174-4D17-9B36-04EB4CA17B04}"/>
              </a:ext>
            </a:extLst>
          </p:cNvPr>
          <p:cNvGrpSpPr/>
          <p:nvPr/>
        </p:nvGrpSpPr>
        <p:grpSpPr>
          <a:xfrm>
            <a:off x="1270264" y="5234921"/>
            <a:ext cx="1692000" cy="926443"/>
            <a:chOff x="1254019" y="5143184"/>
            <a:chExt cx="1692000" cy="926443"/>
          </a:xfrm>
        </p:grpSpPr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BF7E4278-304D-45BA-B52B-CB1BD7D53F81}"/>
                </a:ext>
              </a:extLst>
            </p:cNvPr>
            <p:cNvSpPr txBox="1"/>
            <p:nvPr/>
          </p:nvSpPr>
          <p:spPr>
            <a:xfrm>
              <a:off x="1254019" y="5607962"/>
              <a:ext cx="16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ADBBB5CF-E01E-48AD-8A61-245419C7539F}"/>
                </a:ext>
              </a:extLst>
            </p:cNvPr>
            <p:cNvSpPr txBox="1"/>
            <p:nvPr/>
          </p:nvSpPr>
          <p:spPr>
            <a:xfrm>
              <a:off x="1254019" y="5143184"/>
              <a:ext cx="16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PPT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</p:grpSp>
      <p:sp>
        <p:nvSpPr>
          <p:cNvPr id="147" name="Oval 283">
            <a:extLst>
              <a:ext uri="{FF2B5EF4-FFF2-40B4-BE49-F238E27FC236}">
                <a16:creationId xmlns:a16="http://schemas.microsoft.com/office/drawing/2014/main" id="{DF8060E4-EE0C-4C1B-BDD1-237B2BE5A06C}"/>
              </a:ext>
            </a:extLst>
          </p:cNvPr>
          <p:cNvSpPr/>
          <p:nvPr/>
        </p:nvSpPr>
        <p:spPr>
          <a:xfrm>
            <a:off x="3547252" y="5160843"/>
            <a:ext cx="546492" cy="54649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48" name="그룹 6">
            <a:extLst>
              <a:ext uri="{FF2B5EF4-FFF2-40B4-BE49-F238E27FC236}">
                <a16:creationId xmlns:a16="http://schemas.microsoft.com/office/drawing/2014/main" id="{2227FC38-267F-4C88-A477-53C3E1FCCC43}"/>
              </a:ext>
            </a:extLst>
          </p:cNvPr>
          <p:cNvGrpSpPr/>
          <p:nvPr/>
        </p:nvGrpSpPr>
        <p:grpSpPr>
          <a:xfrm>
            <a:off x="4110112" y="5222208"/>
            <a:ext cx="1692000" cy="926443"/>
            <a:chOff x="4530549" y="5130471"/>
            <a:chExt cx="1692000" cy="926443"/>
          </a:xfrm>
        </p:grpSpPr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A6471808-5CF6-4200-B7D4-907120BDC83D}"/>
                </a:ext>
              </a:extLst>
            </p:cNvPr>
            <p:cNvSpPr txBox="1"/>
            <p:nvPr/>
          </p:nvSpPr>
          <p:spPr>
            <a:xfrm>
              <a:off x="4530549" y="5595249"/>
              <a:ext cx="16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28EF20C6-14CA-4126-9D48-12F81BB01ACA}"/>
                </a:ext>
              </a:extLst>
            </p:cNvPr>
            <p:cNvSpPr txBox="1"/>
            <p:nvPr/>
          </p:nvSpPr>
          <p:spPr>
            <a:xfrm>
              <a:off x="4530549" y="5130471"/>
              <a:ext cx="16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PPT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</p:grpSp>
      <p:sp>
        <p:nvSpPr>
          <p:cNvPr id="151" name="Oval 287">
            <a:extLst>
              <a:ext uri="{FF2B5EF4-FFF2-40B4-BE49-F238E27FC236}">
                <a16:creationId xmlns:a16="http://schemas.microsoft.com/office/drawing/2014/main" id="{200DA53E-BAE9-4CAB-A435-930A54106C4E}"/>
              </a:ext>
            </a:extLst>
          </p:cNvPr>
          <p:cNvSpPr/>
          <p:nvPr/>
        </p:nvSpPr>
        <p:spPr>
          <a:xfrm>
            <a:off x="6387100" y="5160843"/>
            <a:ext cx="546492" cy="54649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52" name="그룹 7">
            <a:extLst>
              <a:ext uri="{FF2B5EF4-FFF2-40B4-BE49-F238E27FC236}">
                <a16:creationId xmlns:a16="http://schemas.microsoft.com/office/drawing/2014/main" id="{BC1E9F99-947A-4366-A94A-CA42DF741079}"/>
              </a:ext>
            </a:extLst>
          </p:cNvPr>
          <p:cNvGrpSpPr/>
          <p:nvPr/>
        </p:nvGrpSpPr>
        <p:grpSpPr>
          <a:xfrm>
            <a:off x="6949960" y="5219020"/>
            <a:ext cx="1692000" cy="926443"/>
            <a:chOff x="6690464" y="5127283"/>
            <a:chExt cx="1692000" cy="926443"/>
          </a:xfrm>
        </p:grpSpPr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7E07B02B-3398-4CC2-AF8F-91282448F30F}"/>
                </a:ext>
              </a:extLst>
            </p:cNvPr>
            <p:cNvSpPr txBox="1"/>
            <p:nvPr/>
          </p:nvSpPr>
          <p:spPr>
            <a:xfrm>
              <a:off x="6690464" y="5592061"/>
              <a:ext cx="16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B0DC8AA4-85FE-42CA-9B60-F9E99850B135}"/>
                </a:ext>
              </a:extLst>
            </p:cNvPr>
            <p:cNvSpPr txBox="1"/>
            <p:nvPr/>
          </p:nvSpPr>
          <p:spPr>
            <a:xfrm>
              <a:off x="6690464" y="5127283"/>
              <a:ext cx="16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PPT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</p:grpSp>
      <p:sp>
        <p:nvSpPr>
          <p:cNvPr id="155" name="Oval 291">
            <a:extLst>
              <a:ext uri="{FF2B5EF4-FFF2-40B4-BE49-F238E27FC236}">
                <a16:creationId xmlns:a16="http://schemas.microsoft.com/office/drawing/2014/main" id="{79E54FCE-B34D-4376-B227-15BC3300CF13}"/>
              </a:ext>
            </a:extLst>
          </p:cNvPr>
          <p:cNvSpPr/>
          <p:nvPr/>
        </p:nvSpPr>
        <p:spPr>
          <a:xfrm>
            <a:off x="9226948" y="5160843"/>
            <a:ext cx="546492" cy="54649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56" name="그룹 8">
            <a:extLst>
              <a:ext uri="{FF2B5EF4-FFF2-40B4-BE49-F238E27FC236}">
                <a16:creationId xmlns:a16="http://schemas.microsoft.com/office/drawing/2014/main" id="{7C49A787-39EB-4FF6-9680-44C57A8E9515}"/>
              </a:ext>
            </a:extLst>
          </p:cNvPr>
          <p:cNvGrpSpPr/>
          <p:nvPr/>
        </p:nvGrpSpPr>
        <p:grpSpPr>
          <a:xfrm>
            <a:off x="9789809" y="5196782"/>
            <a:ext cx="1692000" cy="926443"/>
            <a:chOff x="8850379" y="5105045"/>
            <a:chExt cx="1692000" cy="926443"/>
          </a:xfrm>
        </p:grpSpPr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14B7B938-F500-421A-B07A-6F1ED66851F7}"/>
                </a:ext>
              </a:extLst>
            </p:cNvPr>
            <p:cNvSpPr txBox="1"/>
            <p:nvPr/>
          </p:nvSpPr>
          <p:spPr>
            <a:xfrm>
              <a:off x="8850379" y="5569823"/>
              <a:ext cx="16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id="{65FEE55D-8A44-4834-A3D1-2F7C5B244167}"/>
                </a:ext>
              </a:extLst>
            </p:cNvPr>
            <p:cNvSpPr txBox="1"/>
            <p:nvPr/>
          </p:nvSpPr>
          <p:spPr>
            <a:xfrm>
              <a:off x="8850379" y="5105045"/>
              <a:ext cx="16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PPT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</p:grpSp>
      <p:sp>
        <p:nvSpPr>
          <p:cNvPr id="159" name="Rectangle 30">
            <a:extLst>
              <a:ext uri="{FF2B5EF4-FFF2-40B4-BE49-F238E27FC236}">
                <a16:creationId xmlns:a16="http://schemas.microsoft.com/office/drawing/2014/main" id="{3AC3E021-21B7-4AF3-B9AA-430C225079BF}"/>
              </a:ext>
            </a:extLst>
          </p:cNvPr>
          <p:cNvSpPr/>
          <p:nvPr/>
        </p:nvSpPr>
        <p:spPr>
          <a:xfrm>
            <a:off x="848108" y="5296980"/>
            <a:ext cx="272745" cy="271948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60" name="Rounded Rectangle 5">
            <a:extLst>
              <a:ext uri="{FF2B5EF4-FFF2-40B4-BE49-F238E27FC236}">
                <a16:creationId xmlns:a16="http://schemas.microsoft.com/office/drawing/2014/main" id="{A9D3ECB4-49FE-441C-8C62-AE15E1AAD318}"/>
              </a:ext>
            </a:extLst>
          </p:cNvPr>
          <p:cNvSpPr/>
          <p:nvPr/>
        </p:nvSpPr>
        <p:spPr>
          <a:xfrm flipH="1">
            <a:off x="3647113" y="5303366"/>
            <a:ext cx="336779" cy="277822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61" name="Rounded Rectangle 27">
            <a:extLst>
              <a:ext uri="{FF2B5EF4-FFF2-40B4-BE49-F238E27FC236}">
                <a16:creationId xmlns:a16="http://schemas.microsoft.com/office/drawing/2014/main" id="{5485137F-F29E-4BBF-B378-A018BC25330F}"/>
              </a:ext>
            </a:extLst>
          </p:cNvPr>
          <p:cNvSpPr/>
          <p:nvPr/>
        </p:nvSpPr>
        <p:spPr>
          <a:xfrm>
            <a:off x="6527545" y="5303366"/>
            <a:ext cx="297841" cy="22878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62" name="Oval 21">
            <a:extLst>
              <a:ext uri="{FF2B5EF4-FFF2-40B4-BE49-F238E27FC236}">
                <a16:creationId xmlns:a16="http://schemas.microsoft.com/office/drawing/2014/main" id="{90CD5116-2BCB-4D26-AEA0-63B45D2C5651}"/>
              </a:ext>
            </a:extLst>
          </p:cNvPr>
          <p:cNvSpPr>
            <a:spLocks noChangeAspect="1"/>
          </p:cNvSpPr>
          <p:nvPr/>
        </p:nvSpPr>
        <p:spPr>
          <a:xfrm>
            <a:off x="9343899" y="5267237"/>
            <a:ext cx="328372" cy="3311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3AC71764-D28F-45DB-946E-ECEDA243FE12}"/>
              </a:ext>
            </a:extLst>
          </p:cNvPr>
          <p:cNvSpPr txBox="1"/>
          <p:nvPr/>
        </p:nvSpPr>
        <p:spPr>
          <a:xfrm>
            <a:off x="9702179" y="3005066"/>
            <a:ext cx="2052266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000" dirty="0">
                <a:solidFill>
                  <a:schemeClr val="accent3"/>
                </a:solidFill>
                <a:cs typeface="Arial" pitchFamily="34" charset="0"/>
              </a:rPr>
              <a:t>ALLPPT</a:t>
            </a:r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  <a:p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Layout</a:t>
            </a:r>
          </a:p>
          <a:p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Clean </a:t>
            </a:r>
            <a:r>
              <a:rPr lang="en-GB" altLang="ko-KR" sz="2000" dirty="0">
                <a:solidFill>
                  <a:schemeClr val="accent3"/>
                </a:solidFill>
                <a:cs typeface="Arial" pitchFamily="34" charset="0"/>
              </a:rPr>
              <a:t>Text Slide </a:t>
            </a:r>
          </a:p>
          <a:p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for your </a:t>
            </a:r>
          </a:p>
          <a:p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6B21C774-1BD1-43CF-BD72-D0CB08BE86B7}"/>
              </a:ext>
            </a:extLst>
          </p:cNvPr>
          <p:cNvSpPr txBox="1"/>
          <p:nvPr/>
        </p:nvSpPr>
        <p:spPr>
          <a:xfrm>
            <a:off x="437556" y="3005066"/>
            <a:ext cx="2061051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000" dirty="0">
                <a:solidFill>
                  <a:schemeClr val="accent1"/>
                </a:solidFill>
                <a:cs typeface="Arial" pitchFamily="34" charset="0"/>
              </a:rPr>
              <a:t>ALLPPT</a:t>
            </a:r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Layout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Clean </a:t>
            </a:r>
            <a:r>
              <a:rPr lang="en-GB" altLang="ko-KR" sz="2000" dirty="0">
                <a:solidFill>
                  <a:schemeClr val="accent1"/>
                </a:solidFill>
                <a:cs typeface="Arial" pitchFamily="34" charset="0"/>
              </a:rPr>
              <a:t>Text Slide 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for your 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8" name="자유형: 도형 167">
            <a:extLst>
              <a:ext uri="{FF2B5EF4-FFF2-40B4-BE49-F238E27FC236}">
                <a16:creationId xmlns:a16="http://schemas.microsoft.com/office/drawing/2014/main" id="{5F5C8C79-076E-49A1-8BC4-89A00018FB42}"/>
              </a:ext>
            </a:extLst>
          </p:cNvPr>
          <p:cNvSpPr/>
          <p:nvPr/>
        </p:nvSpPr>
        <p:spPr>
          <a:xfrm>
            <a:off x="3391628" y="2563574"/>
            <a:ext cx="517472" cy="417638"/>
          </a:xfrm>
          <a:custGeom>
            <a:avLst/>
            <a:gdLst>
              <a:gd name="connsiteX0" fmla="*/ 491720 w 885193"/>
              <a:gd name="connsiteY0" fmla="*/ 488243 h 714416"/>
              <a:gd name="connsiteX1" fmla="*/ 466529 w 885193"/>
              <a:gd name="connsiteY1" fmla="*/ 528836 h 714416"/>
              <a:gd name="connsiteX2" fmla="*/ 466117 w 885193"/>
              <a:gd name="connsiteY2" fmla="*/ 534982 h 714416"/>
              <a:gd name="connsiteX3" fmla="*/ 508354 w 885193"/>
              <a:gd name="connsiteY3" fmla="*/ 562264 h 714416"/>
              <a:gd name="connsiteX4" fmla="*/ 551627 w 885193"/>
              <a:gd name="connsiteY4" fmla="*/ 556119 h 714416"/>
              <a:gd name="connsiteX5" fmla="*/ 513232 w 885193"/>
              <a:gd name="connsiteY5" fmla="*/ 529176 h 714416"/>
              <a:gd name="connsiteX6" fmla="*/ 491720 w 885193"/>
              <a:gd name="connsiteY6" fmla="*/ 488243 h 714416"/>
              <a:gd name="connsiteX7" fmla="*/ 501533 w 885193"/>
              <a:gd name="connsiteY7" fmla="*/ 452671 h 714416"/>
              <a:gd name="connsiteX8" fmla="*/ 498420 w 885193"/>
              <a:gd name="connsiteY8" fmla="*/ 462533 h 714416"/>
              <a:gd name="connsiteX9" fmla="*/ 497276 w 885193"/>
              <a:gd name="connsiteY9" fmla="*/ 469787 h 714416"/>
              <a:gd name="connsiteX10" fmla="*/ 498974 w 885193"/>
              <a:gd name="connsiteY10" fmla="*/ 476041 h 714416"/>
              <a:gd name="connsiteX11" fmla="*/ 510212 w 885193"/>
              <a:gd name="connsiteY11" fmla="*/ 497230 h 714416"/>
              <a:gd name="connsiteX12" fmla="*/ 546106 w 885193"/>
              <a:gd name="connsiteY12" fmla="*/ 538591 h 714416"/>
              <a:gd name="connsiteX13" fmla="*/ 560274 w 885193"/>
              <a:gd name="connsiteY13" fmla="*/ 543683 h 714416"/>
              <a:gd name="connsiteX14" fmla="*/ 564508 w 885193"/>
              <a:gd name="connsiteY14" fmla="*/ 527835 h 714416"/>
              <a:gd name="connsiteX15" fmla="*/ 562453 w 885193"/>
              <a:gd name="connsiteY15" fmla="*/ 510379 h 714416"/>
              <a:gd name="connsiteX16" fmla="*/ 511641 w 885193"/>
              <a:gd name="connsiteY16" fmla="*/ 455512 h 714416"/>
              <a:gd name="connsiteX17" fmla="*/ 501533 w 885193"/>
              <a:gd name="connsiteY17" fmla="*/ 452671 h 714416"/>
              <a:gd name="connsiteX18" fmla="*/ 479329 w 885193"/>
              <a:gd name="connsiteY18" fmla="*/ 413583 h 714416"/>
              <a:gd name="connsiteX19" fmla="*/ 473192 w 885193"/>
              <a:gd name="connsiteY19" fmla="*/ 415115 h 714416"/>
              <a:gd name="connsiteX20" fmla="*/ 456487 w 885193"/>
              <a:gd name="connsiteY20" fmla="*/ 423620 h 714416"/>
              <a:gd name="connsiteX21" fmla="*/ 420719 w 885193"/>
              <a:gd name="connsiteY21" fmla="*/ 466428 h 714416"/>
              <a:gd name="connsiteX22" fmla="*/ 374837 w 885193"/>
              <a:gd name="connsiteY22" fmla="*/ 540485 h 714416"/>
              <a:gd name="connsiteX23" fmla="*/ 351218 w 885193"/>
              <a:gd name="connsiteY23" fmla="*/ 557869 h 714416"/>
              <a:gd name="connsiteX24" fmla="*/ 357917 w 885193"/>
              <a:gd name="connsiteY24" fmla="*/ 562371 h 714416"/>
              <a:gd name="connsiteX25" fmla="*/ 403192 w 885193"/>
              <a:gd name="connsiteY25" fmla="*/ 563908 h 714416"/>
              <a:gd name="connsiteX26" fmla="*/ 492899 w 885193"/>
              <a:gd name="connsiteY26" fmla="*/ 455726 h 714416"/>
              <a:gd name="connsiteX27" fmla="*/ 483751 w 885193"/>
              <a:gd name="connsiteY27" fmla="*/ 417974 h 714416"/>
              <a:gd name="connsiteX28" fmla="*/ 479329 w 885193"/>
              <a:gd name="connsiteY28" fmla="*/ 413583 h 714416"/>
              <a:gd name="connsiteX29" fmla="*/ 747654 w 885193"/>
              <a:gd name="connsiteY29" fmla="*/ 395630 h 714416"/>
              <a:gd name="connsiteX30" fmla="*/ 704616 w 885193"/>
              <a:gd name="connsiteY30" fmla="*/ 512725 h 714416"/>
              <a:gd name="connsiteX31" fmla="*/ 760439 w 885193"/>
              <a:gd name="connsiteY31" fmla="*/ 514929 h 714416"/>
              <a:gd name="connsiteX32" fmla="*/ 796197 w 885193"/>
              <a:gd name="connsiteY32" fmla="*/ 443414 h 714416"/>
              <a:gd name="connsiteX33" fmla="*/ 747654 w 885193"/>
              <a:gd name="connsiteY33" fmla="*/ 395630 h 714416"/>
              <a:gd name="connsiteX34" fmla="*/ 436531 w 885193"/>
              <a:gd name="connsiteY34" fmla="*/ 394497 h 714416"/>
              <a:gd name="connsiteX35" fmla="*/ 413483 w 885193"/>
              <a:gd name="connsiteY35" fmla="*/ 397606 h 714416"/>
              <a:gd name="connsiteX36" fmla="*/ 330315 w 885193"/>
              <a:gd name="connsiteY36" fmla="*/ 481792 h 714416"/>
              <a:gd name="connsiteX37" fmla="*/ 332494 w 885193"/>
              <a:gd name="connsiteY37" fmla="*/ 539126 h 714416"/>
              <a:gd name="connsiteX38" fmla="*/ 340194 w 885193"/>
              <a:gd name="connsiteY38" fmla="*/ 541610 h 714416"/>
              <a:gd name="connsiteX39" fmla="*/ 366869 w 885193"/>
              <a:gd name="connsiteY39" fmla="*/ 522511 h 714416"/>
              <a:gd name="connsiteX40" fmla="*/ 395795 w 885193"/>
              <a:gd name="connsiteY40" fmla="*/ 483025 h 714416"/>
              <a:gd name="connsiteX41" fmla="*/ 403263 w 885193"/>
              <a:gd name="connsiteY41" fmla="*/ 458013 h 714416"/>
              <a:gd name="connsiteX42" fmla="*/ 445803 w 885193"/>
              <a:gd name="connsiteY42" fmla="*/ 407611 h 714416"/>
              <a:gd name="connsiteX43" fmla="*/ 457988 w 885193"/>
              <a:gd name="connsiteY43" fmla="*/ 402001 h 714416"/>
              <a:gd name="connsiteX44" fmla="*/ 460721 w 885193"/>
              <a:gd name="connsiteY44" fmla="*/ 399553 h 714416"/>
              <a:gd name="connsiteX45" fmla="*/ 457738 w 885193"/>
              <a:gd name="connsiteY45" fmla="*/ 397267 h 714416"/>
              <a:gd name="connsiteX46" fmla="*/ 436531 w 885193"/>
              <a:gd name="connsiteY46" fmla="*/ 394497 h 714416"/>
              <a:gd name="connsiteX47" fmla="*/ 751341 w 885193"/>
              <a:gd name="connsiteY47" fmla="*/ 333895 h 714416"/>
              <a:gd name="connsiteX48" fmla="*/ 751304 w 885193"/>
              <a:gd name="connsiteY48" fmla="*/ 336133 h 714416"/>
              <a:gd name="connsiteX49" fmla="*/ 853478 w 885193"/>
              <a:gd name="connsiteY49" fmla="*/ 430935 h 714416"/>
              <a:gd name="connsiteX50" fmla="*/ 784825 w 885193"/>
              <a:gd name="connsiteY50" fmla="*/ 568242 h 714416"/>
              <a:gd name="connsiteX51" fmla="*/ 668880 w 885193"/>
              <a:gd name="connsiteY51" fmla="*/ 560384 h 714416"/>
              <a:gd name="connsiteX52" fmla="*/ 601815 w 885193"/>
              <a:gd name="connsiteY52" fmla="*/ 614959 h 714416"/>
              <a:gd name="connsiteX53" fmla="*/ 542604 w 885193"/>
              <a:gd name="connsiteY53" fmla="*/ 641761 h 714416"/>
              <a:gd name="connsiteX54" fmla="*/ 885193 w 885193"/>
              <a:gd name="connsiteY54" fmla="*/ 641622 h 714416"/>
              <a:gd name="connsiteX55" fmla="*/ 442575 w 885193"/>
              <a:gd name="connsiteY55" fmla="*/ 714416 h 714416"/>
              <a:gd name="connsiteX56" fmla="*/ 0 w 885193"/>
              <a:gd name="connsiteY56" fmla="*/ 641981 h 714416"/>
              <a:gd name="connsiteX57" fmla="*/ 342721 w 885193"/>
              <a:gd name="connsiteY57" fmla="*/ 641842 h 714416"/>
              <a:gd name="connsiteX58" fmla="*/ 283452 w 885193"/>
              <a:gd name="connsiteY58" fmla="*/ 615066 h 714416"/>
              <a:gd name="connsiteX59" fmla="*/ 133736 w 885193"/>
              <a:gd name="connsiteY59" fmla="*/ 334103 h 714416"/>
              <a:gd name="connsiteX60" fmla="*/ 356351 w 885193"/>
              <a:gd name="connsiteY60" fmla="*/ 53991 h 714416"/>
              <a:gd name="connsiteX61" fmla="*/ 303023 w 885193"/>
              <a:gd name="connsiteY61" fmla="*/ 116674 h 714416"/>
              <a:gd name="connsiteX62" fmla="*/ 401103 w 885193"/>
              <a:gd name="connsiteY62" fmla="*/ 224889 h 714416"/>
              <a:gd name="connsiteX63" fmla="*/ 324853 w 885193"/>
              <a:gd name="connsiteY63" fmla="*/ 281647 h 714416"/>
              <a:gd name="connsiteX64" fmla="*/ 364147 w 885193"/>
              <a:gd name="connsiteY64" fmla="*/ 216625 h 714416"/>
              <a:gd name="connsiteX65" fmla="*/ 273085 w 885193"/>
              <a:gd name="connsiteY65" fmla="*/ 132579 h 714416"/>
              <a:gd name="connsiteX66" fmla="*/ 356351 w 885193"/>
              <a:gd name="connsiteY66" fmla="*/ 53991 h 714416"/>
              <a:gd name="connsiteX67" fmla="*/ 579203 w 885193"/>
              <a:gd name="connsiteY67" fmla="*/ 21468 h 714416"/>
              <a:gd name="connsiteX68" fmla="*/ 518257 w 885193"/>
              <a:gd name="connsiteY68" fmla="*/ 93107 h 714416"/>
              <a:gd name="connsiteX69" fmla="*/ 630348 w 885193"/>
              <a:gd name="connsiteY69" fmla="*/ 216781 h 714416"/>
              <a:gd name="connsiteX70" fmla="*/ 543206 w 885193"/>
              <a:gd name="connsiteY70" fmla="*/ 281647 h 714416"/>
              <a:gd name="connsiteX71" fmla="*/ 588113 w 885193"/>
              <a:gd name="connsiteY71" fmla="*/ 207336 h 714416"/>
              <a:gd name="connsiteX72" fmla="*/ 484042 w 885193"/>
              <a:gd name="connsiteY72" fmla="*/ 111284 h 714416"/>
              <a:gd name="connsiteX73" fmla="*/ 579203 w 885193"/>
              <a:gd name="connsiteY73" fmla="*/ 21468 h 714416"/>
              <a:gd name="connsiteX74" fmla="*/ 469431 w 885193"/>
              <a:gd name="connsiteY74" fmla="*/ 0 h 714416"/>
              <a:gd name="connsiteX75" fmla="*/ 396785 w 885193"/>
              <a:gd name="connsiteY75" fmla="*/ 85391 h 714416"/>
              <a:gd name="connsiteX76" fmla="*/ 530394 w 885193"/>
              <a:gd name="connsiteY76" fmla="*/ 232806 h 714416"/>
              <a:gd name="connsiteX77" fmla="*/ 426523 w 885193"/>
              <a:gd name="connsiteY77" fmla="*/ 310125 h 714416"/>
              <a:gd name="connsiteX78" fmla="*/ 480052 w 885193"/>
              <a:gd name="connsiteY78" fmla="*/ 221549 h 714416"/>
              <a:gd name="connsiteX79" fmla="*/ 356002 w 885193"/>
              <a:gd name="connsiteY79" fmla="*/ 107057 h 714416"/>
              <a:gd name="connsiteX80" fmla="*/ 469431 w 885193"/>
              <a:gd name="connsiteY80" fmla="*/ 0 h 714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885193" h="714416">
                <a:moveTo>
                  <a:pt x="491720" y="488243"/>
                </a:moveTo>
                <a:cubicBezTo>
                  <a:pt x="485074" y="503770"/>
                  <a:pt x="477106" y="517133"/>
                  <a:pt x="466529" y="528836"/>
                </a:cubicBezTo>
                <a:cubicBezTo>
                  <a:pt x="464778" y="530765"/>
                  <a:pt x="463616" y="532374"/>
                  <a:pt x="466117" y="534982"/>
                </a:cubicBezTo>
                <a:cubicBezTo>
                  <a:pt x="478070" y="547399"/>
                  <a:pt x="491506" y="557530"/>
                  <a:pt x="508354" y="562264"/>
                </a:cubicBezTo>
                <a:cubicBezTo>
                  <a:pt x="523076" y="566410"/>
                  <a:pt x="537369" y="566285"/>
                  <a:pt x="551627" y="556119"/>
                </a:cubicBezTo>
                <a:cubicBezTo>
                  <a:pt x="536834" y="548757"/>
                  <a:pt x="523934" y="540521"/>
                  <a:pt x="513232" y="529176"/>
                </a:cubicBezTo>
                <a:cubicBezTo>
                  <a:pt x="502494" y="517813"/>
                  <a:pt x="499849" y="502055"/>
                  <a:pt x="491720" y="488243"/>
                </a:cubicBezTo>
                <a:close/>
                <a:moveTo>
                  <a:pt x="501533" y="452671"/>
                </a:moveTo>
                <a:cubicBezTo>
                  <a:pt x="499858" y="453596"/>
                  <a:pt x="499349" y="456637"/>
                  <a:pt x="498420" y="462533"/>
                </a:cubicBezTo>
                <a:cubicBezTo>
                  <a:pt x="498027" y="464963"/>
                  <a:pt x="497634" y="467375"/>
                  <a:pt x="497276" y="469787"/>
                </a:cubicBezTo>
                <a:cubicBezTo>
                  <a:pt x="496937" y="472110"/>
                  <a:pt x="497491" y="474164"/>
                  <a:pt x="498974" y="476041"/>
                </a:cubicBezTo>
                <a:cubicBezTo>
                  <a:pt x="504030" y="482401"/>
                  <a:pt x="507835" y="489566"/>
                  <a:pt x="510212" y="497230"/>
                </a:cubicBezTo>
                <a:cubicBezTo>
                  <a:pt x="516161" y="516383"/>
                  <a:pt x="529204" y="529104"/>
                  <a:pt x="546106" y="538591"/>
                </a:cubicBezTo>
                <a:cubicBezTo>
                  <a:pt x="550643" y="541146"/>
                  <a:pt x="555897" y="546399"/>
                  <a:pt x="560274" y="543683"/>
                </a:cubicBezTo>
                <a:cubicBezTo>
                  <a:pt x="565044" y="540735"/>
                  <a:pt x="564955" y="533535"/>
                  <a:pt x="564508" y="527835"/>
                </a:cubicBezTo>
                <a:cubicBezTo>
                  <a:pt x="564776" y="521743"/>
                  <a:pt x="564293" y="515829"/>
                  <a:pt x="562453" y="510379"/>
                </a:cubicBezTo>
                <a:cubicBezTo>
                  <a:pt x="553591" y="484723"/>
                  <a:pt x="536064" y="466750"/>
                  <a:pt x="511641" y="455512"/>
                </a:cubicBezTo>
                <a:cubicBezTo>
                  <a:pt x="506049" y="452939"/>
                  <a:pt x="503208" y="451746"/>
                  <a:pt x="501533" y="452671"/>
                </a:cubicBezTo>
                <a:close/>
                <a:moveTo>
                  <a:pt x="479329" y="413583"/>
                </a:moveTo>
                <a:cubicBezTo>
                  <a:pt x="477694" y="413011"/>
                  <a:pt x="475774" y="413427"/>
                  <a:pt x="473192" y="415115"/>
                </a:cubicBezTo>
                <a:cubicBezTo>
                  <a:pt x="467993" y="418528"/>
                  <a:pt x="462329" y="421458"/>
                  <a:pt x="456487" y="423620"/>
                </a:cubicBezTo>
                <a:cubicBezTo>
                  <a:pt x="436262" y="431088"/>
                  <a:pt x="425309" y="446328"/>
                  <a:pt x="420719" y="466428"/>
                </a:cubicBezTo>
                <a:cubicBezTo>
                  <a:pt x="413876" y="496462"/>
                  <a:pt x="400154" y="522011"/>
                  <a:pt x="374837" y="540485"/>
                </a:cubicBezTo>
                <a:cubicBezTo>
                  <a:pt x="366959" y="546238"/>
                  <a:pt x="359115" y="552044"/>
                  <a:pt x="351218" y="557869"/>
                </a:cubicBezTo>
                <a:cubicBezTo>
                  <a:pt x="352861" y="560495"/>
                  <a:pt x="355488" y="561317"/>
                  <a:pt x="357917" y="562371"/>
                </a:cubicBezTo>
                <a:cubicBezTo>
                  <a:pt x="372800" y="568857"/>
                  <a:pt x="388112" y="568232"/>
                  <a:pt x="403192" y="563908"/>
                </a:cubicBezTo>
                <a:cubicBezTo>
                  <a:pt x="450430" y="550365"/>
                  <a:pt x="488093" y="505002"/>
                  <a:pt x="492899" y="455726"/>
                </a:cubicBezTo>
                <a:cubicBezTo>
                  <a:pt x="494185" y="442380"/>
                  <a:pt x="491166" y="429569"/>
                  <a:pt x="483751" y="417974"/>
                </a:cubicBezTo>
                <a:cubicBezTo>
                  <a:pt x="482313" y="415713"/>
                  <a:pt x="480964" y="414155"/>
                  <a:pt x="479329" y="413583"/>
                </a:cubicBezTo>
                <a:close/>
                <a:moveTo>
                  <a:pt x="747654" y="395630"/>
                </a:moveTo>
                <a:cubicBezTo>
                  <a:pt x="742077" y="437648"/>
                  <a:pt x="727275" y="477552"/>
                  <a:pt x="704616" y="512725"/>
                </a:cubicBezTo>
                <a:cubicBezTo>
                  <a:pt x="721309" y="522335"/>
                  <a:pt x="742017" y="523355"/>
                  <a:pt x="760439" y="514929"/>
                </a:cubicBezTo>
                <a:cubicBezTo>
                  <a:pt x="787691" y="502463"/>
                  <a:pt x="802575" y="472694"/>
                  <a:pt x="796197" y="443414"/>
                </a:cubicBezTo>
                <a:cubicBezTo>
                  <a:pt x="790831" y="418784"/>
                  <a:pt x="771640" y="400098"/>
                  <a:pt x="747654" y="395630"/>
                </a:cubicBezTo>
                <a:close/>
                <a:moveTo>
                  <a:pt x="436531" y="394497"/>
                </a:moveTo>
                <a:cubicBezTo>
                  <a:pt x="428705" y="394014"/>
                  <a:pt x="420951" y="395051"/>
                  <a:pt x="413483" y="397606"/>
                </a:cubicBezTo>
                <a:cubicBezTo>
                  <a:pt x="372050" y="412096"/>
                  <a:pt x="344625" y="440754"/>
                  <a:pt x="330315" y="481792"/>
                </a:cubicBezTo>
                <a:cubicBezTo>
                  <a:pt x="323686" y="500838"/>
                  <a:pt x="323382" y="520277"/>
                  <a:pt x="332494" y="539126"/>
                </a:cubicBezTo>
                <a:cubicBezTo>
                  <a:pt x="334441" y="543128"/>
                  <a:pt x="336407" y="543647"/>
                  <a:pt x="340194" y="541610"/>
                </a:cubicBezTo>
                <a:cubicBezTo>
                  <a:pt x="349914" y="536375"/>
                  <a:pt x="358650" y="529764"/>
                  <a:pt x="366869" y="522511"/>
                </a:cubicBezTo>
                <a:cubicBezTo>
                  <a:pt x="379358" y="511487"/>
                  <a:pt x="390971" y="499749"/>
                  <a:pt x="395795" y="483025"/>
                </a:cubicBezTo>
                <a:cubicBezTo>
                  <a:pt x="398207" y="474664"/>
                  <a:pt x="400780" y="466356"/>
                  <a:pt x="403263" y="458013"/>
                </a:cubicBezTo>
                <a:cubicBezTo>
                  <a:pt x="410088" y="435000"/>
                  <a:pt x="422917" y="417080"/>
                  <a:pt x="445803" y="407611"/>
                </a:cubicBezTo>
                <a:cubicBezTo>
                  <a:pt x="449930" y="405914"/>
                  <a:pt x="453969" y="403949"/>
                  <a:pt x="457988" y="402001"/>
                </a:cubicBezTo>
                <a:cubicBezTo>
                  <a:pt x="459096" y="401465"/>
                  <a:pt x="460936" y="401286"/>
                  <a:pt x="460721" y="399553"/>
                </a:cubicBezTo>
                <a:cubicBezTo>
                  <a:pt x="460543" y="398106"/>
                  <a:pt x="458988" y="397677"/>
                  <a:pt x="457738" y="397267"/>
                </a:cubicBezTo>
                <a:cubicBezTo>
                  <a:pt x="450877" y="395051"/>
                  <a:pt x="443856" y="393907"/>
                  <a:pt x="436531" y="394497"/>
                </a:cubicBezTo>
                <a:close/>
                <a:moveTo>
                  <a:pt x="751341" y="333895"/>
                </a:moveTo>
                <a:lnTo>
                  <a:pt x="751304" y="336133"/>
                </a:lnTo>
                <a:cubicBezTo>
                  <a:pt x="801273" y="343013"/>
                  <a:pt x="842486" y="380477"/>
                  <a:pt x="853478" y="430935"/>
                </a:cubicBezTo>
                <a:cubicBezTo>
                  <a:pt x="865725" y="487153"/>
                  <a:pt x="837148" y="544308"/>
                  <a:pt x="784825" y="568242"/>
                </a:cubicBezTo>
                <a:cubicBezTo>
                  <a:pt x="746440" y="585799"/>
                  <a:pt x="702886" y="581997"/>
                  <a:pt x="668880" y="560384"/>
                </a:cubicBezTo>
                <a:cubicBezTo>
                  <a:pt x="649539" y="581414"/>
                  <a:pt x="627016" y="599816"/>
                  <a:pt x="601815" y="614959"/>
                </a:cubicBezTo>
                <a:cubicBezTo>
                  <a:pt x="582946" y="626298"/>
                  <a:pt x="563168" y="635455"/>
                  <a:pt x="542604" y="641761"/>
                </a:cubicBezTo>
                <a:lnTo>
                  <a:pt x="885193" y="641622"/>
                </a:lnTo>
                <a:cubicBezTo>
                  <a:pt x="873839" y="682377"/>
                  <a:pt x="679042" y="714413"/>
                  <a:pt x="442575" y="714416"/>
                </a:cubicBezTo>
                <a:cubicBezTo>
                  <a:pt x="206889" y="714419"/>
                  <a:pt x="12422" y="682591"/>
                  <a:pt x="0" y="641981"/>
                </a:cubicBezTo>
                <a:lnTo>
                  <a:pt x="342721" y="641842"/>
                </a:lnTo>
                <a:cubicBezTo>
                  <a:pt x="322138" y="635548"/>
                  <a:pt x="302341" y="626400"/>
                  <a:pt x="283452" y="615066"/>
                </a:cubicBezTo>
                <a:cubicBezTo>
                  <a:pt x="185464" y="556271"/>
                  <a:pt x="127890" y="448227"/>
                  <a:pt x="133736" y="334103"/>
                </a:cubicBezTo>
                <a:close/>
                <a:moveTo>
                  <a:pt x="356351" y="53991"/>
                </a:moveTo>
                <a:cubicBezTo>
                  <a:pt x="322826" y="77848"/>
                  <a:pt x="300996" y="82526"/>
                  <a:pt x="303023" y="116674"/>
                </a:cubicBezTo>
                <a:cubicBezTo>
                  <a:pt x="310664" y="171405"/>
                  <a:pt x="408899" y="165324"/>
                  <a:pt x="401103" y="224889"/>
                </a:cubicBezTo>
                <a:cubicBezTo>
                  <a:pt x="389408" y="257166"/>
                  <a:pt x="373503" y="264183"/>
                  <a:pt x="324853" y="281647"/>
                </a:cubicBezTo>
                <a:cubicBezTo>
                  <a:pt x="356195" y="260129"/>
                  <a:pt x="365083" y="246563"/>
                  <a:pt x="364147" y="216625"/>
                </a:cubicBezTo>
                <a:cubicBezTo>
                  <a:pt x="364148" y="173120"/>
                  <a:pt x="297410" y="167663"/>
                  <a:pt x="273085" y="132579"/>
                </a:cubicBezTo>
                <a:cubicBezTo>
                  <a:pt x="251878" y="100146"/>
                  <a:pt x="284000" y="75197"/>
                  <a:pt x="356351" y="53991"/>
                </a:cubicBezTo>
                <a:close/>
                <a:moveTo>
                  <a:pt x="579203" y="21468"/>
                </a:moveTo>
                <a:cubicBezTo>
                  <a:pt x="540889" y="48734"/>
                  <a:pt x="515940" y="54080"/>
                  <a:pt x="518257" y="93107"/>
                </a:cubicBezTo>
                <a:cubicBezTo>
                  <a:pt x="526989" y="155657"/>
                  <a:pt x="639258" y="148707"/>
                  <a:pt x="630348" y="216781"/>
                </a:cubicBezTo>
                <a:cubicBezTo>
                  <a:pt x="616982" y="253669"/>
                  <a:pt x="598806" y="261688"/>
                  <a:pt x="543206" y="281647"/>
                </a:cubicBezTo>
                <a:cubicBezTo>
                  <a:pt x="579025" y="257055"/>
                  <a:pt x="589183" y="241551"/>
                  <a:pt x="588113" y="207336"/>
                </a:cubicBezTo>
                <a:cubicBezTo>
                  <a:pt x="588114" y="157617"/>
                  <a:pt x="511842" y="151380"/>
                  <a:pt x="484042" y="111284"/>
                </a:cubicBezTo>
                <a:cubicBezTo>
                  <a:pt x="459806" y="74217"/>
                  <a:pt x="496516" y="45704"/>
                  <a:pt x="579203" y="21468"/>
                </a:cubicBezTo>
                <a:close/>
                <a:moveTo>
                  <a:pt x="469431" y="0"/>
                </a:moveTo>
                <a:cubicBezTo>
                  <a:pt x="423762" y="32500"/>
                  <a:pt x="394024" y="38872"/>
                  <a:pt x="396785" y="85391"/>
                </a:cubicBezTo>
                <a:cubicBezTo>
                  <a:pt x="407194" y="159948"/>
                  <a:pt x="541015" y="151664"/>
                  <a:pt x="530394" y="232806"/>
                </a:cubicBezTo>
                <a:cubicBezTo>
                  <a:pt x="514463" y="276776"/>
                  <a:pt x="492797" y="286334"/>
                  <a:pt x="426523" y="310125"/>
                </a:cubicBezTo>
                <a:cubicBezTo>
                  <a:pt x="469218" y="280812"/>
                  <a:pt x="481326" y="262332"/>
                  <a:pt x="480052" y="221549"/>
                </a:cubicBezTo>
                <a:cubicBezTo>
                  <a:pt x="480052" y="162284"/>
                  <a:pt x="389139" y="154850"/>
                  <a:pt x="356002" y="107057"/>
                </a:cubicBezTo>
                <a:cubicBezTo>
                  <a:pt x="327113" y="62875"/>
                  <a:pt x="370871" y="28888"/>
                  <a:pt x="46943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69" name="자유형: 도형 168">
            <a:extLst>
              <a:ext uri="{FF2B5EF4-FFF2-40B4-BE49-F238E27FC236}">
                <a16:creationId xmlns:a16="http://schemas.microsoft.com/office/drawing/2014/main" id="{E3AA741E-F1A0-4B6F-8B82-745E45251F61}"/>
              </a:ext>
            </a:extLst>
          </p:cNvPr>
          <p:cNvSpPr/>
          <p:nvPr/>
        </p:nvSpPr>
        <p:spPr>
          <a:xfrm>
            <a:off x="4539055" y="4224665"/>
            <a:ext cx="362484" cy="292551"/>
          </a:xfrm>
          <a:custGeom>
            <a:avLst/>
            <a:gdLst>
              <a:gd name="connsiteX0" fmla="*/ 491720 w 885193"/>
              <a:gd name="connsiteY0" fmla="*/ 488243 h 714416"/>
              <a:gd name="connsiteX1" fmla="*/ 466529 w 885193"/>
              <a:gd name="connsiteY1" fmla="*/ 528836 h 714416"/>
              <a:gd name="connsiteX2" fmla="*/ 466117 w 885193"/>
              <a:gd name="connsiteY2" fmla="*/ 534982 h 714416"/>
              <a:gd name="connsiteX3" fmla="*/ 508354 w 885193"/>
              <a:gd name="connsiteY3" fmla="*/ 562264 h 714416"/>
              <a:gd name="connsiteX4" fmla="*/ 551627 w 885193"/>
              <a:gd name="connsiteY4" fmla="*/ 556119 h 714416"/>
              <a:gd name="connsiteX5" fmla="*/ 513232 w 885193"/>
              <a:gd name="connsiteY5" fmla="*/ 529176 h 714416"/>
              <a:gd name="connsiteX6" fmla="*/ 491720 w 885193"/>
              <a:gd name="connsiteY6" fmla="*/ 488243 h 714416"/>
              <a:gd name="connsiteX7" fmla="*/ 501533 w 885193"/>
              <a:gd name="connsiteY7" fmla="*/ 452671 h 714416"/>
              <a:gd name="connsiteX8" fmla="*/ 498420 w 885193"/>
              <a:gd name="connsiteY8" fmla="*/ 462533 h 714416"/>
              <a:gd name="connsiteX9" fmla="*/ 497276 w 885193"/>
              <a:gd name="connsiteY9" fmla="*/ 469787 h 714416"/>
              <a:gd name="connsiteX10" fmla="*/ 498974 w 885193"/>
              <a:gd name="connsiteY10" fmla="*/ 476041 h 714416"/>
              <a:gd name="connsiteX11" fmla="*/ 510212 w 885193"/>
              <a:gd name="connsiteY11" fmla="*/ 497230 h 714416"/>
              <a:gd name="connsiteX12" fmla="*/ 546106 w 885193"/>
              <a:gd name="connsiteY12" fmla="*/ 538591 h 714416"/>
              <a:gd name="connsiteX13" fmla="*/ 560274 w 885193"/>
              <a:gd name="connsiteY13" fmla="*/ 543683 h 714416"/>
              <a:gd name="connsiteX14" fmla="*/ 564508 w 885193"/>
              <a:gd name="connsiteY14" fmla="*/ 527835 h 714416"/>
              <a:gd name="connsiteX15" fmla="*/ 562453 w 885193"/>
              <a:gd name="connsiteY15" fmla="*/ 510379 h 714416"/>
              <a:gd name="connsiteX16" fmla="*/ 511641 w 885193"/>
              <a:gd name="connsiteY16" fmla="*/ 455512 h 714416"/>
              <a:gd name="connsiteX17" fmla="*/ 501533 w 885193"/>
              <a:gd name="connsiteY17" fmla="*/ 452671 h 714416"/>
              <a:gd name="connsiteX18" fmla="*/ 479329 w 885193"/>
              <a:gd name="connsiteY18" fmla="*/ 413583 h 714416"/>
              <a:gd name="connsiteX19" fmla="*/ 473192 w 885193"/>
              <a:gd name="connsiteY19" fmla="*/ 415115 h 714416"/>
              <a:gd name="connsiteX20" fmla="*/ 456487 w 885193"/>
              <a:gd name="connsiteY20" fmla="*/ 423620 h 714416"/>
              <a:gd name="connsiteX21" fmla="*/ 420719 w 885193"/>
              <a:gd name="connsiteY21" fmla="*/ 466428 h 714416"/>
              <a:gd name="connsiteX22" fmla="*/ 374837 w 885193"/>
              <a:gd name="connsiteY22" fmla="*/ 540485 h 714416"/>
              <a:gd name="connsiteX23" fmla="*/ 351218 w 885193"/>
              <a:gd name="connsiteY23" fmla="*/ 557869 h 714416"/>
              <a:gd name="connsiteX24" fmla="*/ 357917 w 885193"/>
              <a:gd name="connsiteY24" fmla="*/ 562371 h 714416"/>
              <a:gd name="connsiteX25" fmla="*/ 403192 w 885193"/>
              <a:gd name="connsiteY25" fmla="*/ 563908 h 714416"/>
              <a:gd name="connsiteX26" fmla="*/ 492899 w 885193"/>
              <a:gd name="connsiteY26" fmla="*/ 455726 h 714416"/>
              <a:gd name="connsiteX27" fmla="*/ 483751 w 885193"/>
              <a:gd name="connsiteY27" fmla="*/ 417974 h 714416"/>
              <a:gd name="connsiteX28" fmla="*/ 479329 w 885193"/>
              <a:gd name="connsiteY28" fmla="*/ 413583 h 714416"/>
              <a:gd name="connsiteX29" fmla="*/ 747654 w 885193"/>
              <a:gd name="connsiteY29" fmla="*/ 395630 h 714416"/>
              <a:gd name="connsiteX30" fmla="*/ 704616 w 885193"/>
              <a:gd name="connsiteY30" fmla="*/ 512725 h 714416"/>
              <a:gd name="connsiteX31" fmla="*/ 760439 w 885193"/>
              <a:gd name="connsiteY31" fmla="*/ 514929 h 714416"/>
              <a:gd name="connsiteX32" fmla="*/ 796197 w 885193"/>
              <a:gd name="connsiteY32" fmla="*/ 443414 h 714416"/>
              <a:gd name="connsiteX33" fmla="*/ 747654 w 885193"/>
              <a:gd name="connsiteY33" fmla="*/ 395630 h 714416"/>
              <a:gd name="connsiteX34" fmla="*/ 436531 w 885193"/>
              <a:gd name="connsiteY34" fmla="*/ 394497 h 714416"/>
              <a:gd name="connsiteX35" fmla="*/ 413483 w 885193"/>
              <a:gd name="connsiteY35" fmla="*/ 397606 h 714416"/>
              <a:gd name="connsiteX36" fmla="*/ 330315 w 885193"/>
              <a:gd name="connsiteY36" fmla="*/ 481792 h 714416"/>
              <a:gd name="connsiteX37" fmla="*/ 332494 w 885193"/>
              <a:gd name="connsiteY37" fmla="*/ 539126 h 714416"/>
              <a:gd name="connsiteX38" fmla="*/ 340194 w 885193"/>
              <a:gd name="connsiteY38" fmla="*/ 541610 h 714416"/>
              <a:gd name="connsiteX39" fmla="*/ 366869 w 885193"/>
              <a:gd name="connsiteY39" fmla="*/ 522511 h 714416"/>
              <a:gd name="connsiteX40" fmla="*/ 395795 w 885193"/>
              <a:gd name="connsiteY40" fmla="*/ 483025 h 714416"/>
              <a:gd name="connsiteX41" fmla="*/ 403263 w 885193"/>
              <a:gd name="connsiteY41" fmla="*/ 458013 h 714416"/>
              <a:gd name="connsiteX42" fmla="*/ 445803 w 885193"/>
              <a:gd name="connsiteY42" fmla="*/ 407611 h 714416"/>
              <a:gd name="connsiteX43" fmla="*/ 457988 w 885193"/>
              <a:gd name="connsiteY43" fmla="*/ 402001 h 714416"/>
              <a:gd name="connsiteX44" fmla="*/ 460721 w 885193"/>
              <a:gd name="connsiteY44" fmla="*/ 399553 h 714416"/>
              <a:gd name="connsiteX45" fmla="*/ 457738 w 885193"/>
              <a:gd name="connsiteY45" fmla="*/ 397267 h 714416"/>
              <a:gd name="connsiteX46" fmla="*/ 436531 w 885193"/>
              <a:gd name="connsiteY46" fmla="*/ 394497 h 714416"/>
              <a:gd name="connsiteX47" fmla="*/ 751341 w 885193"/>
              <a:gd name="connsiteY47" fmla="*/ 333895 h 714416"/>
              <a:gd name="connsiteX48" fmla="*/ 751304 w 885193"/>
              <a:gd name="connsiteY48" fmla="*/ 336133 h 714416"/>
              <a:gd name="connsiteX49" fmla="*/ 853478 w 885193"/>
              <a:gd name="connsiteY49" fmla="*/ 430935 h 714416"/>
              <a:gd name="connsiteX50" fmla="*/ 784825 w 885193"/>
              <a:gd name="connsiteY50" fmla="*/ 568242 h 714416"/>
              <a:gd name="connsiteX51" fmla="*/ 668880 w 885193"/>
              <a:gd name="connsiteY51" fmla="*/ 560384 h 714416"/>
              <a:gd name="connsiteX52" fmla="*/ 601815 w 885193"/>
              <a:gd name="connsiteY52" fmla="*/ 614959 h 714416"/>
              <a:gd name="connsiteX53" fmla="*/ 542604 w 885193"/>
              <a:gd name="connsiteY53" fmla="*/ 641761 h 714416"/>
              <a:gd name="connsiteX54" fmla="*/ 885193 w 885193"/>
              <a:gd name="connsiteY54" fmla="*/ 641622 h 714416"/>
              <a:gd name="connsiteX55" fmla="*/ 442575 w 885193"/>
              <a:gd name="connsiteY55" fmla="*/ 714416 h 714416"/>
              <a:gd name="connsiteX56" fmla="*/ 0 w 885193"/>
              <a:gd name="connsiteY56" fmla="*/ 641981 h 714416"/>
              <a:gd name="connsiteX57" fmla="*/ 342721 w 885193"/>
              <a:gd name="connsiteY57" fmla="*/ 641842 h 714416"/>
              <a:gd name="connsiteX58" fmla="*/ 283452 w 885193"/>
              <a:gd name="connsiteY58" fmla="*/ 615066 h 714416"/>
              <a:gd name="connsiteX59" fmla="*/ 133736 w 885193"/>
              <a:gd name="connsiteY59" fmla="*/ 334103 h 714416"/>
              <a:gd name="connsiteX60" fmla="*/ 356351 w 885193"/>
              <a:gd name="connsiteY60" fmla="*/ 53991 h 714416"/>
              <a:gd name="connsiteX61" fmla="*/ 303023 w 885193"/>
              <a:gd name="connsiteY61" fmla="*/ 116674 h 714416"/>
              <a:gd name="connsiteX62" fmla="*/ 401103 w 885193"/>
              <a:gd name="connsiteY62" fmla="*/ 224889 h 714416"/>
              <a:gd name="connsiteX63" fmla="*/ 324853 w 885193"/>
              <a:gd name="connsiteY63" fmla="*/ 281647 h 714416"/>
              <a:gd name="connsiteX64" fmla="*/ 364147 w 885193"/>
              <a:gd name="connsiteY64" fmla="*/ 216625 h 714416"/>
              <a:gd name="connsiteX65" fmla="*/ 273085 w 885193"/>
              <a:gd name="connsiteY65" fmla="*/ 132579 h 714416"/>
              <a:gd name="connsiteX66" fmla="*/ 356351 w 885193"/>
              <a:gd name="connsiteY66" fmla="*/ 53991 h 714416"/>
              <a:gd name="connsiteX67" fmla="*/ 579203 w 885193"/>
              <a:gd name="connsiteY67" fmla="*/ 21468 h 714416"/>
              <a:gd name="connsiteX68" fmla="*/ 518257 w 885193"/>
              <a:gd name="connsiteY68" fmla="*/ 93107 h 714416"/>
              <a:gd name="connsiteX69" fmla="*/ 630348 w 885193"/>
              <a:gd name="connsiteY69" fmla="*/ 216781 h 714416"/>
              <a:gd name="connsiteX70" fmla="*/ 543206 w 885193"/>
              <a:gd name="connsiteY70" fmla="*/ 281647 h 714416"/>
              <a:gd name="connsiteX71" fmla="*/ 588113 w 885193"/>
              <a:gd name="connsiteY71" fmla="*/ 207336 h 714416"/>
              <a:gd name="connsiteX72" fmla="*/ 484042 w 885193"/>
              <a:gd name="connsiteY72" fmla="*/ 111284 h 714416"/>
              <a:gd name="connsiteX73" fmla="*/ 579203 w 885193"/>
              <a:gd name="connsiteY73" fmla="*/ 21468 h 714416"/>
              <a:gd name="connsiteX74" fmla="*/ 469431 w 885193"/>
              <a:gd name="connsiteY74" fmla="*/ 0 h 714416"/>
              <a:gd name="connsiteX75" fmla="*/ 396785 w 885193"/>
              <a:gd name="connsiteY75" fmla="*/ 85391 h 714416"/>
              <a:gd name="connsiteX76" fmla="*/ 530394 w 885193"/>
              <a:gd name="connsiteY76" fmla="*/ 232806 h 714416"/>
              <a:gd name="connsiteX77" fmla="*/ 426523 w 885193"/>
              <a:gd name="connsiteY77" fmla="*/ 310125 h 714416"/>
              <a:gd name="connsiteX78" fmla="*/ 480052 w 885193"/>
              <a:gd name="connsiteY78" fmla="*/ 221549 h 714416"/>
              <a:gd name="connsiteX79" fmla="*/ 356002 w 885193"/>
              <a:gd name="connsiteY79" fmla="*/ 107057 h 714416"/>
              <a:gd name="connsiteX80" fmla="*/ 469431 w 885193"/>
              <a:gd name="connsiteY80" fmla="*/ 0 h 714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885193" h="714416">
                <a:moveTo>
                  <a:pt x="491720" y="488243"/>
                </a:moveTo>
                <a:cubicBezTo>
                  <a:pt x="485074" y="503770"/>
                  <a:pt x="477106" y="517133"/>
                  <a:pt x="466529" y="528836"/>
                </a:cubicBezTo>
                <a:cubicBezTo>
                  <a:pt x="464778" y="530765"/>
                  <a:pt x="463616" y="532374"/>
                  <a:pt x="466117" y="534982"/>
                </a:cubicBezTo>
                <a:cubicBezTo>
                  <a:pt x="478070" y="547399"/>
                  <a:pt x="491506" y="557530"/>
                  <a:pt x="508354" y="562264"/>
                </a:cubicBezTo>
                <a:cubicBezTo>
                  <a:pt x="523076" y="566410"/>
                  <a:pt x="537369" y="566285"/>
                  <a:pt x="551627" y="556119"/>
                </a:cubicBezTo>
                <a:cubicBezTo>
                  <a:pt x="536834" y="548757"/>
                  <a:pt x="523934" y="540521"/>
                  <a:pt x="513232" y="529176"/>
                </a:cubicBezTo>
                <a:cubicBezTo>
                  <a:pt x="502494" y="517813"/>
                  <a:pt x="499849" y="502055"/>
                  <a:pt x="491720" y="488243"/>
                </a:cubicBezTo>
                <a:close/>
                <a:moveTo>
                  <a:pt x="501533" y="452671"/>
                </a:moveTo>
                <a:cubicBezTo>
                  <a:pt x="499858" y="453596"/>
                  <a:pt x="499349" y="456637"/>
                  <a:pt x="498420" y="462533"/>
                </a:cubicBezTo>
                <a:cubicBezTo>
                  <a:pt x="498027" y="464963"/>
                  <a:pt x="497634" y="467375"/>
                  <a:pt x="497276" y="469787"/>
                </a:cubicBezTo>
                <a:cubicBezTo>
                  <a:pt x="496937" y="472110"/>
                  <a:pt x="497491" y="474164"/>
                  <a:pt x="498974" y="476041"/>
                </a:cubicBezTo>
                <a:cubicBezTo>
                  <a:pt x="504030" y="482401"/>
                  <a:pt x="507835" y="489566"/>
                  <a:pt x="510212" y="497230"/>
                </a:cubicBezTo>
                <a:cubicBezTo>
                  <a:pt x="516161" y="516383"/>
                  <a:pt x="529204" y="529104"/>
                  <a:pt x="546106" y="538591"/>
                </a:cubicBezTo>
                <a:cubicBezTo>
                  <a:pt x="550643" y="541146"/>
                  <a:pt x="555897" y="546399"/>
                  <a:pt x="560274" y="543683"/>
                </a:cubicBezTo>
                <a:cubicBezTo>
                  <a:pt x="565044" y="540735"/>
                  <a:pt x="564955" y="533535"/>
                  <a:pt x="564508" y="527835"/>
                </a:cubicBezTo>
                <a:cubicBezTo>
                  <a:pt x="564776" y="521743"/>
                  <a:pt x="564293" y="515829"/>
                  <a:pt x="562453" y="510379"/>
                </a:cubicBezTo>
                <a:cubicBezTo>
                  <a:pt x="553591" y="484723"/>
                  <a:pt x="536064" y="466750"/>
                  <a:pt x="511641" y="455512"/>
                </a:cubicBezTo>
                <a:cubicBezTo>
                  <a:pt x="506049" y="452939"/>
                  <a:pt x="503208" y="451746"/>
                  <a:pt x="501533" y="452671"/>
                </a:cubicBezTo>
                <a:close/>
                <a:moveTo>
                  <a:pt x="479329" y="413583"/>
                </a:moveTo>
                <a:cubicBezTo>
                  <a:pt x="477694" y="413011"/>
                  <a:pt x="475774" y="413427"/>
                  <a:pt x="473192" y="415115"/>
                </a:cubicBezTo>
                <a:cubicBezTo>
                  <a:pt x="467993" y="418528"/>
                  <a:pt x="462329" y="421458"/>
                  <a:pt x="456487" y="423620"/>
                </a:cubicBezTo>
                <a:cubicBezTo>
                  <a:pt x="436262" y="431088"/>
                  <a:pt x="425309" y="446328"/>
                  <a:pt x="420719" y="466428"/>
                </a:cubicBezTo>
                <a:cubicBezTo>
                  <a:pt x="413876" y="496462"/>
                  <a:pt x="400154" y="522011"/>
                  <a:pt x="374837" y="540485"/>
                </a:cubicBezTo>
                <a:cubicBezTo>
                  <a:pt x="366959" y="546238"/>
                  <a:pt x="359115" y="552044"/>
                  <a:pt x="351218" y="557869"/>
                </a:cubicBezTo>
                <a:cubicBezTo>
                  <a:pt x="352861" y="560495"/>
                  <a:pt x="355488" y="561317"/>
                  <a:pt x="357917" y="562371"/>
                </a:cubicBezTo>
                <a:cubicBezTo>
                  <a:pt x="372800" y="568857"/>
                  <a:pt x="388112" y="568232"/>
                  <a:pt x="403192" y="563908"/>
                </a:cubicBezTo>
                <a:cubicBezTo>
                  <a:pt x="450430" y="550365"/>
                  <a:pt x="488093" y="505002"/>
                  <a:pt x="492899" y="455726"/>
                </a:cubicBezTo>
                <a:cubicBezTo>
                  <a:pt x="494185" y="442380"/>
                  <a:pt x="491166" y="429569"/>
                  <a:pt x="483751" y="417974"/>
                </a:cubicBezTo>
                <a:cubicBezTo>
                  <a:pt x="482313" y="415713"/>
                  <a:pt x="480964" y="414155"/>
                  <a:pt x="479329" y="413583"/>
                </a:cubicBezTo>
                <a:close/>
                <a:moveTo>
                  <a:pt x="747654" y="395630"/>
                </a:moveTo>
                <a:cubicBezTo>
                  <a:pt x="742077" y="437648"/>
                  <a:pt x="727275" y="477552"/>
                  <a:pt x="704616" y="512725"/>
                </a:cubicBezTo>
                <a:cubicBezTo>
                  <a:pt x="721309" y="522335"/>
                  <a:pt x="742017" y="523355"/>
                  <a:pt x="760439" y="514929"/>
                </a:cubicBezTo>
                <a:cubicBezTo>
                  <a:pt x="787691" y="502463"/>
                  <a:pt x="802575" y="472694"/>
                  <a:pt x="796197" y="443414"/>
                </a:cubicBezTo>
                <a:cubicBezTo>
                  <a:pt x="790831" y="418784"/>
                  <a:pt x="771640" y="400098"/>
                  <a:pt x="747654" y="395630"/>
                </a:cubicBezTo>
                <a:close/>
                <a:moveTo>
                  <a:pt x="436531" y="394497"/>
                </a:moveTo>
                <a:cubicBezTo>
                  <a:pt x="428705" y="394014"/>
                  <a:pt x="420951" y="395051"/>
                  <a:pt x="413483" y="397606"/>
                </a:cubicBezTo>
                <a:cubicBezTo>
                  <a:pt x="372050" y="412096"/>
                  <a:pt x="344625" y="440754"/>
                  <a:pt x="330315" y="481792"/>
                </a:cubicBezTo>
                <a:cubicBezTo>
                  <a:pt x="323686" y="500838"/>
                  <a:pt x="323382" y="520277"/>
                  <a:pt x="332494" y="539126"/>
                </a:cubicBezTo>
                <a:cubicBezTo>
                  <a:pt x="334441" y="543128"/>
                  <a:pt x="336407" y="543647"/>
                  <a:pt x="340194" y="541610"/>
                </a:cubicBezTo>
                <a:cubicBezTo>
                  <a:pt x="349914" y="536375"/>
                  <a:pt x="358650" y="529764"/>
                  <a:pt x="366869" y="522511"/>
                </a:cubicBezTo>
                <a:cubicBezTo>
                  <a:pt x="379358" y="511487"/>
                  <a:pt x="390971" y="499749"/>
                  <a:pt x="395795" y="483025"/>
                </a:cubicBezTo>
                <a:cubicBezTo>
                  <a:pt x="398207" y="474664"/>
                  <a:pt x="400780" y="466356"/>
                  <a:pt x="403263" y="458013"/>
                </a:cubicBezTo>
                <a:cubicBezTo>
                  <a:pt x="410088" y="435000"/>
                  <a:pt x="422917" y="417080"/>
                  <a:pt x="445803" y="407611"/>
                </a:cubicBezTo>
                <a:cubicBezTo>
                  <a:pt x="449930" y="405914"/>
                  <a:pt x="453969" y="403949"/>
                  <a:pt x="457988" y="402001"/>
                </a:cubicBezTo>
                <a:cubicBezTo>
                  <a:pt x="459096" y="401465"/>
                  <a:pt x="460936" y="401286"/>
                  <a:pt x="460721" y="399553"/>
                </a:cubicBezTo>
                <a:cubicBezTo>
                  <a:pt x="460543" y="398106"/>
                  <a:pt x="458988" y="397677"/>
                  <a:pt x="457738" y="397267"/>
                </a:cubicBezTo>
                <a:cubicBezTo>
                  <a:pt x="450877" y="395051"/>
                  <a:pt x="443856" y="393907"/>
                  <a:pt x="436531" y="394497"/>
                </a:cubicBezTo>
                <a:close/>
                <a:moveTo>
                  <a:pt x="751341" y="333895"/>
                </a:moveTo>
                <a:lnTo>
                  <a:pt x="751304" y="336133"/>
                </a:lnTo>
                <a:cubicBezTo>
                  <a:pt x="801273" y="343013"/>
                  <a:pt x="842486" y="380477"/>
                  <a:pt x="853478" y="430935"/>
                </a:cubicBezTo>
                <a:cubicBezTo>
                  <a:pt x="865725" y="487153"/>
                  <a:pt x="837148" y="544308"/>
                  <a:pt x="784825" y="568242"/>
                </a:cubicBezTo>
                <a:cubicBezTo>
                  <a:pt x="746440" y="585799"/>
                  <a:pt x="702886" y="581997"/>
                  <a:pt x="668880" y="560384"/>
                </a:cubicBezTo>
                <a:cubicBezTo>
                  <a:pt x="649539" y="581414"/>
                  <a:pt x="627016" y="599816"/>
                  <a:pt x="601815" y="614959"/>
                </a:cubicBezTo>
                <a:cubicBezTo>
                  <a:pt x="582946" y="626298"/>
                  <a:pt x="563168" y="635455"/>
                  <a:pt x="542604" y="641761"/>
                </a:cubicBezTo>
                <a:lnTo>
                  <a:pt x="885193" y="641622"/>
                </a:lnTo>
                <a:cubicBezTo>
                  <a:pt x="873839" y="682377"/>
                  <a:pt x="679042" y="714413"/>
                  <a:pt x="442575" y="714416"/>
                </a:cubicBezTo>
                <a:cubicBezTo>
                  <a:pt x="206889" y="714419"/>
                  <a:pt x="12422" y="682591"/>
                  <a:pt x="0" y="641981"/>
                </a:cubicBezTo>
                <a:lnTo>
                  <a:pt x="342721" y="641842"/>
                </a:lnTo>
                <a:cubicBezTo>
                  <a:pt x="322138" y="635548"/>
                  <a:pt x="302341" y="626400"/>
                  <a:pt x="283452" y="615066"/>
                </a:cubicBezTo>
                <a:cubicBezTo>
                  <a:pt x="185464" y="556271"/>
                  <a:pt x="127890" y="448227"/>
                  <a:pt x="133736" y="334103"/>
                </a:cubicBezTo>
                <a:close/>
                <a:moveTo>
                  <a:pt x="356351" y="53991"/>
                </a:moveTo>
                <a:cubicBezTo>
                  <a:pt x="322826" y="77848"/>
                  <a:pt x="300996" y="82526"/>
                  <a:pt x="303023" y="116674"/>
                </a:cubicBezTo>
                <a:cubicBezTo>
                  <a:pt x="310664" y="171405"/>
                  <a:pt x="408899" y="165324"/>
                  <a:pt x="401103" y="224889"/>
                </a:cubicBezTo>
                <a:cubicBezTo>
                  <a:pt x="389408" y="257166"/>
                  <a:pt x="373503" y="264183"/>
                  <a:pt x="324853" y="281647"/>
                </a:cubicBezTo>
                <a:cubicBezTo>
                  <a:pt x="356195" y="260129"/>
                  <a:pt x="365083" y="246563"/>
                  <a:pt x="364147" y="216625"/>
                </a:cubicBezTo>
                <a:cubicBezTo>
                  <a:pt x="364148" y="173120"/>
                  <a:pt x="297410" y="167663"/>
                  <a:pt x="273085" y="132579"/>
                </a:cubicBezTo>
                <a:cubicBezTo>
                  <a:pt x="251878" y="100146"/>
                  <a:pt x="284000" y="75197"/>
                  <a:pt x="356351" y="53991"/>
                </a:cubicBezTo>
                <a:close/>
                <a:moveTo>
                  <a:pt x="579203" y="21468"/>
                </a:moveTo>
                <a:cubicBezTo>
                  <a:pt x="540889" y="48734"/>
                  <a:pt x="515940" y="54080"/>
                  <a:pt x="518257" y="93107"/>
                </a:cubicBezTo>
                <a:cubicBezTo>
                  <a:pt x="526989" y="155657"/>
                  <a:pt x="639258" y="148707"/>
                  <a:pt x="630348" y="216781"/>
                </a:cubicBezTo>
                <a:cubicBezTo>
                  <a:pt x="616982" y="253669"/>
                  <a:pt x="598806" y="261688"/>
                  <a:pt x="543206" y="281647"/>
                </a:cubicBezTo>
                <a:cubicBezTo>
                  <a:pt x="579025" y="257055"/>
                  <a:pt x="589183" y="241551"/>
                  <a:pt x="588113" y="207336"/>
                </a:cubicBezTo>
                <a:cubicBezTo>
                  <a:pt x="588114" y="157617"/>
                  <a:pt x="511842" y="151380"/>
                  <a:pt x="484042" y="111284"/>
                </a:cubicBezTo>
                <a:cubicBezTo>
                  <a:pt x="459806" y="74217"/>
                  <a:pt x="496516" y="45704"/>
                  <a:pt x="579203" y="21468"/>
                </a:cubicBezTo>
                <a:close/>
                <a:moveTo>
                  <a:pt x="469431" y="0"/>
                </a:moveTo>
                <a:cubicBezTo>
                  <a:pt x="423762" y="32500"/>
                  <a:pt x="394024" y="38872"/>
                  <a:pt x="396785" y="85391"/>
                </a:cubicBezTo>
                <a:cubicBezTo>
                  <a:pt x="407194" y="159948"/>
                  <a:pt x="541015" y="151664"/>
                  <a:pt x="530394" y="232806"/>
                </a:cubicBezTo>
                <a:cubicBezTo>
                  <a:pt x="514463" y="276776"/>
                  <a:pt x="492797" y="286334"/>
                  <a:pt x="426523" y="310125"/>
                </a:cubicBezTo>
                <a:cubicBezTo>
                  <a:pt x="469218" y="280812"/>
                  <a:pt x="481326" y="262332"/>
                  <a:pt x="480052" y="221549"/>
                </a:cubicBezTo>
                <a:cubicBezTo>
                  <a:pt x="480052" y="162284"/>
                  <a:pt x="389139" y="154850"/>
                  <a:pt x="356002" y="107057"/>
                </a:cubicBezTo>
                <a:cubicBezTo>
                  <a:pt x="327113" y="62875"/>
                  <a:pt x="370871" y="28888"/>
                  <a:pt x="46943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70" name="자유형: 도형 169">
            <a:extLst>
              <a:ext uri="{FF2B5EF4-FFF2-40B4-BE49-F238E27FC236}">
                <a16:creationId xmlns:a16="http://schemas.microsoft.com/office/drawing/2014/main" id="{2AA6AA26-8024-4C68-97D9-BEDC8E0631E0}"/>
              </a:ext>
            </a:extLst>
          </p:cNvPr>
          <p:cNvSpPr/>
          <p:nvPr/>
        </p:nvSpPr>
        <p:spPr>
          <a:xfrm>
            <a:off x="6466503" y="2380711"/>
            <a:ext cx="505939" cy="408330"/>
          </a:xfrm>
          <a:custGeom>
            <a:avLst/>
            <a:gdLst>
              <a:gd name="connsiteX0" fmla="*/ 491720 w 885193"/>
              <a:gd name="connsiteY0" fmla="*/ 488243 h 714416"/>
              <a:gd name="connsiteX1" fmla="*/ 466529 w 885193"/>
              <a:gd name="connsiteY1" fmla="*/ 528836 h 714416"/>
              <a:gd name="connsiteX2" fmla="*/ 466117 w 885193"/>
              <a:gd name="connsiteY2" fmla="*/ 534982 h 714416"/>
              <a:gd name="connsiteX3" fmla="*/ 508354 w 885193"/>
              <a:gd name="connsiteY3" fmla="*/ 562264 h 714416"/>
              <a:gd name="connsiteX4" fmla="*/ 551627 w 885193"/>
              <a:gd name="connsiteY4" fmla="*/ 556119 h 714416"/>
              <a:gd name="connsiteX5" fmla="*/ 513232 w 885193"/>
              <a:gd name="connsiteY5" fmla="*/ 529176 h 714416"/>
              <a:gd name="connsiteX6" fmla="*/ 491720 w 885193"/>
              <a:gd name="connsiteY6" fmla="*/ 488243 h 714416"/>
              <a:gd name="connsiteX7" fmla="*/ 501533 w 885193"/>
              <a:gd name="connsiteY7" fmla="*/ 452671 h 714416"/>
              <a:gd name="connsiteX8" fmla="*/ 498420 w 885193"/>
              <a:gd name="connsiteY8" fmla="*/ 462533 h 714416"/>
              <a:gd name="connsiteX9" fmla="*/ 497276 w 885193"/>
              <a:gd name="connsiteY9" fmla="*/ 469787 h 714416"/>
              <a:gd name="connsiteX10" fmla="*/ 498974 w 885193"/>
              <a:gd name="connsiteY10" fmla="*/ 476041 h 714416"/>
              <a:gd name="connsiteX11" fmla="*/ 510212 w 885193"/>
              <a:gd name="connsiteY11" fmla="*/ 497230 h 714416"/>
              <a:gd name="connsiteX12" fmla="*/ 546106 w 885193"/>
              <a:gd name="connsiteY12" fmla="*/ 538591 h 714416"/>
              <a:gd name="connsiteX13" fmla="*/ 560274 w 885193"/>
              <a:gd name="connsiteY13" fmla="*/ 543683 h 714416"/>
              <a:gd name="connsiteX14" fmla="*/ 564508 w 885193"/>
              <a:gd name="connsiteY14" fmla="*/ 527835 h 714416"/>
              <a:gd name="connsiteX15" fmla="*/ 562453 w 885193"/>
              <a:gd name="connsiteY15" fmla="*/ 510379 h 714416"/>
              <a:gd name="connsiteX16" fmla="*/ 511641 w 885193"/>
              <a:gd name="connsiteY16" fmla="*/ 455512 h 714416"/>
              <a:gd name="connsiteX17" fmla="*/ 501533 w 885193"/>
              <a:gd name="connsiteY17" fmla="*/ 452671 h 714416"/>
              <a:gd name="connsiteX18" fmla="*/ 479329 w 885193"/>
              <a:gd name="connsiteY18" fmla="*/ 413583 h 714416"/>
              <a:gd name="connsiteX19" fmla="*/ 473192 w 885193"/>
              <a:gd name="connsiteY19" fmla="*/ 415115 h 714416"/>
              <a:gd name="connsiteX20" fmla="*/ 456487 w 885193"/>
              <a:gd name="connsiteY20" fmla="*/ 423620 h 714416"/>
              <a:gd name="connsiteX21" fmla="*/ 420719 w 885193"/>
              <a:gd name="connsiteY21" fmla="*/ 466428 h 714416"/>
              <a:gd name="connsiteX22" fmla="*/ 374837 w 885193"/>
              <a:gd name="connsiteY22" fmla="*/ 540485 h 714416"/>
              <a:gd name="connsiteX23" fmla="*/ 351218 w 885193"/>
              <a:gd name="connsiteY23" fmla="*/ 557869 h 714416"/>
              <a:gd name="connsiteX24" fmla="*/ 357917 w 885193"/>
              <a:gd name="connsiteY24" fmla="*/ 562371 h 714416"/>
              <a:gd name="connsiteX25" fmla="*/ 403192 w 885193"/>
              <a:gd name="connsiteY25" fmla="*/ 563908 h 714416"/>
              <a:gd name="connsiteX26" fmla="*/ 492899 w 885193"/>
              <a:gd name="connsiteY26" fmla="*/ 455726 h 714416"/>
              <a:gd name="connsiteX27" fmla="*/ 483751 w 885193"/>
              <a:gd name="connsiteY27" fmla="*/ 417974 h 714416"/>
              <a:gd name="connsiteX28" fmla="*/ 479329 w 885193"/>
              <a:gd name="connsiteY28" fmla="*/ 413583 h 714416"/>
              <a:gd name="connsiteX29" fmla="*/ 747654 w 885193"/>
              <a:gd name="connsiteY29" fmla="*/ 395630 h 714416"/>
              <a:gd name="connsiteX30" fmla="*/ 704616 w 885193"/>
              <a:gd name="connsiteY30" fmla="*/ 512725 h 714416"/>
              <a:gd name="connsiteX31" fmla="*/ 760439 w 885193"/>
              <a:gd name="connsiteY31" fmla="*/ 514929 h 714416"/>
              <a:gd name="connsiteX32" fmla="*/ 796197 w 885193"/>
              <a:gd name="connsiteY32" fmla="*/ 443414 h 714416"/>
              <a:gd name="connsiteX33" fmla="*/ 747654 w 885193"/>
              <a:gd name="connsiteY33" fmla="*/ 395630 h 714416"/>
              <a:gd name="connsiteX34" fmla="*/ 436531 w 885193"/>
              <a:gd name="connsiteY34" fmla="*/ 394497 h 714416"/>
              <a:gd name="connsiteX35" fmla="*/ 413483 w 885193"/>
              <a:gd name="connsiteY35" fmla="*/ 397606 h 714416"/>
              <a:gd name="connsiteX36" fmla="*/ 330315 w 885193"/>
              <a:gd name="connsiteY36" fmla="*/ 481792 h 714416"/>
              <a:gd name="connsiteX37" fmla="*/ 332494 w 885193"/>
              <a:gd name="connsiteY37" fmla="*/ 539126 h 714416"/>
              <a:gd name="connsiteX38" fmla="*/ 340194 w 885193"/>
              <a:gd name="connsiteY38" fmla="*/ 541610 h 714416"/>
              <a:gd name="connsiteX39" fmla="*/ 366869 w 885193"/>
              <a:gd name="connsiteY39" fmla="*/ 522511 h 714416"/>
              <a:gd name="connsiteX40" fmla="*/ 395795 w 885193"/>
              <a:gd name="connsiteY40" fmla="*/ 483025 h 714416"/>
              <a:gd name="connsiteX41" fmla="*/ 403263 w 885193"/>
              <a:gd name="connsiteY41" fmla="*/ 458013 h 714416"/>
              <a:gd name="connsiteX42" fmla="*/ 445803 w 885193"/>
              <a:gd name="connsiteY42" fmla="*/ 407611 h 714416"/>
              <a:gd name="connsiteX43" fmla="*/ 457988 w 885193"/>
              <a:gd name="connsiteY43" fmla="*/ 402001 h 714416"/>
              <a:gd name="connsiteX44" fmla="*/ 460721 w 885193"/>
              <a:gd name="connsiteY44" fmla="*/ 399553 h 714416"/>
              <a:gd name="connsiteX45" fmla="*/ 457738 w 885193"/>
              <a:gd name="connsiteY45" fmla="*/ 397267 h 714416"/>
              <a:gd name="connsiteX46" fmla="*/ 436531 w 885193"/>
              <a:gd name="connsiteY46" fmla="*/ 394497 h 714416"/>
              <a:gd name="connsiteX47" fmla="*/ 751341 w 885193"/>
              <a:gd name="connsiteY47" fmla="*/ 333895 h 714416"/>
              <a:gd name="connsiteX48" fmla="*/ 751304 w 885193"/>
              <a:gd name="connsiteY48" fmla="*/ 336133 h 714416"/>
              <a:gd name="connsiteX49" fmla="*/ 853478 w 885193"/>
              <a:gd name="connsiteY49" fmla="*/ 430935 h 714416"/>
              <a:gd name="connsiteX50" fmla="*/ 784825 w 885193"/>
              <a:gd name="connsiteY50" fmla="*/ 568242 h 714416"/>
              <a:gd name="connsiteX51" fmla="*/ 668880 w 885193"/>
              <a:gd name="connsiteY51" fmla="*/ 560384 h 714416"/>
              <a:gd name="connsiteX52" fmla="*/ 601815 w 885193"/>
              <a:gd name="connsiteY52" fmla="*/ 614959 h 714416"/>
              <a:gd name="connsiteX53" fmla="*/ 542604 w 885193"/>
              <a:gd name="connsiteY53" fmla="*/ 641761 h 714416"/>
              <a:gd name="connsiteX54" fmla="*/ 885193 w 885193"/>
              <a:gd name="connsiteY54" fmla="*/ 641622 h 714416"/>
              <a:gd name="connsiteX55" fmla="*/ 442575 w 885193"/>
              <a:gd name="connsiteY55" fmla="*/ 714416 h 714416"/>
              <a:gd name="connsiteX56" fmla="*/ 0 w 885193"/>
              <a:gd name="connsiteY56" fmla="*/ 641981 h 714416"/>
              <a:gd name="connsiteX57" fmla="*/ 342721 w 885193"/>
              <a:gd name="connsiteY57" fmla="*/ 641842 h 714416"/>
              <a:gd name="connsiteX58" fmla="*/ 283452 w 885193"/>
              <a:gd name="connsiteY58" fmla="*/ 615066 h 714416"/>
              <a:gd name="connsiteX59" fmla="*/ 133736 w 885193"/>
              <a:gd name="connsiteY59" fmla="*/ 334103 h 714416"/>
              <a:gd name="connsiteX60" fmla="*/ 356351 w 885193"/>
              <a:gd name="connsiteY60" fmla="*/ 53991 h 714416"/>
              <a:gd name="connsiteX61" fmla="*/ 303023 w 885193"/>
              <a:gd name="connsiteY61" fmla="*/ 116674 h 714416"/>
              <a:gd name="connsiteX62" fmla="*/ 401103 w 885193"/>
              <a:gd name="connsiteY62" fmla="*/ 224889 h 714416"/>
              <a:gd name="connsiteX63" fmla="*/ 324853 w 885193"/>
              <a:gd name="connsiteY63" fmla="*/ 281647 h 714416"/>
              <a:gd name="connsiteX64" fmla="*/ 364147 w 885193"/>
              <a:gd name="connsiteY64" fmla="*/ 216625 h 714416"/>
              <a:gd name="connsiteX65" fmla="*/ 273085 w 885193"/>
              <a:gd name="connsiteY65" fmla="*/ 132579 h 714416"/>
              <a:gd name="connsiteX66" fmla="*/ 356351 w 885193"/>
              <a:gd name="connsiteY66" fmla="*/ 53991 h 714416"/>
              <a:gd name="connsiteX67" fmla="*/ 579203 w 885193"/>
              <a:gd name="connsiteY67" fmla="*/ 21468 h 714416"/>
              <a:gd name="connsiteX68" fmla="*/ 518257 w 885193"/>
              <a:gd name="connsiteY68" fmla="*/ 93107 h 714416"/>
              <a:gd name="connsiteX69" fmla="*/ 630348 w 885193"/>
              <a:gd name="connsiteY69" fmla="*/ 216781 h 714416"/>
              <a:gd name="connsiteX70" fmla="*/ 543206 w 885193"/>
              <a:gd name="connsiteY70" fmla="*/ 281647 h 714416"/>
              <a:gd name="connsiteX71" fmla="*/ 588113 w 885193"/>
              <a:gd name="connsiteY71" fmla="*/ 207336 h 714416"/>
              <a:gd name="connsiteX72" fmla="*/ 484042 w 885193"/>
              <a:gd name="connsiteY72" fmla="*/ 111284 h 714416"/>
              <a:gd name="connsiteX73" fmla="*/ 579203 w 885193"/>
              <a:gd name="connsiteY73" fmla="*/ 21468 h 714416"/>
              <a:gd name="connsiteX74" fmla="*/ 469431 w 885193"/>
              <a:gd name="connsiteY74" fmla="*/ 0 h 714416"/>
              <a:gd name="connsiteX75" fmla="*/ 396785 w 885193"/>
              <a:gd name="connsiteY75" fmla="*/ 85391 h 714416"/>
              <a:gd name="connsiteX76" fmla="*/ 530394 w 885193"/>
              <a:gd name="connsiteY76" fmla="*/ 232806 h 714416"/>
              <a:gd name="connsiteX77" fmla="*/ 426523 w 885193"/>
              <a:gd name="connsiteY77" fmla="*/ 310125 h 714416"/>
              <a:gd name="connsiteX78" fmla="*/ 480052 w 885193"/>
              <a:gd name="connsiteY78" fmla="*/ 221549 h 714416"/>
              <a:gd name="connsiteX79" fmla="*/ 356002 w 885193"/>
              <a:gd name="connsiteY79" fmla="*/ 107057 h 714416"/>
              <a:gd name="connsiteX80" fmla="*/ 469431 w 885193"/>
              <a:gd name="connsiteY80" fmla="*/ 0 h 714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885193" h="714416">
                <a:moveTo>
                  <a:pt x="491720" y="488243"/>
                </a:moveTo>
                <a:cubicBezTo>
                  <a:pt x="485074" y="503770"/>
                  <a:pt x="477106" y="517133"/>
                  <a:pt x="466529" y="528836"/>
                </a:cubicBezTo>
                <a:cubicBezTo>
                  <a:pt x="464778" y="530765"/>
                  <a:pt x="463616" y="532374"/>
                  <a:pt x="466117" y="534982"/>
                </a:cubicBezTo>
                <a:cubicBezTo>
                  <a:pt x="478070" y="547399"/>
                  <a:pt x="491506" y="557530"/>
                  <a:pt x="508354" y="562264"/>
                </a:cubicBezTo>
                <a:cubicBezTo>
                  <a:pt x="523076" y="566410"/>
                  <a:pt x="537369" y="566285"/>
                  <a:pt x="551627" y="556119"/>
                </a:cubicBezTo>
                <a:cubicBezTo>
                  <a:pt x="536834" y="548757"/>
                  <a:pt x="523934" y="540521"/>
                  <a:pt x="513232" y="529176"/>
                </a:cubicBezTo>
                <a:cubicBezTo>
                  <a:pt x="502494" y="517813"/>
                  <a:pt x="499849" y="502055"/>
                  <a:pt x="491720" y="488243"/>
                </a:cubicBezTo>
                <a:close/>
                <a:moveTo>
                  <a:pt x="501533" y="452671"/>
                </a:moveTo>
                <a:cubicBezTo>
                  <a:pt x="499858" y="453596"/>
                  <a:pt x="499349" y="456637"/>
                  <a:pt x="498420" y="462533"/>
                </a:cubicBezTo>
                <a:cubicBezTo>
                  <a:pt x="498027" y="464963"/>
                  <a:pt x="497634" y="467375"/>
                  <a:pt x="497276" y="469787"/>
                </a:cubicBezTo>
                <a:cubicBezTo>
                  <a:pt x="496937" y="472110"/>
                  <a:pt x="497491" y="474164"/>
                  <a:pt x="498974" y="476041"/>
                </a:cubicBezTo>
                <a:cubicBezTo>
                  <a:pt x="504030" y="482401"/>
                  <a:pt x="507835" y="489566"/>
                  <a:pt x="510212" y="497230"/>
                </a:cubicBezTo>
                <a:cubicBezTo>
                  <a:pt x="516161" y="516383"/>
                  <a:pt x="529204" y="529104"/>
                  <a:pt x="546106" y="538591"/>
                </a:cubicBezTo>
                <a:cubicBezTo>
                  <a:pt x="550643" y="541146"/>
                  <a:pt x="555897" y="546399"/>
                  <a:pt x="560274" y="543683"/>
                </a:cubicBezTo>
                <a:cubicBezTo>
                  <a:pt x="565044" y="540735"/>
                  <a:pt x="564955" y="533535"/>
                  <a:pt x="564508" y="527835"/>
                </a:cubicBezTo>
                <a:cubicBezTo>
                  <a:pt x="564776" y="521743"/>
                  <a:pt x="564293" y="515829"/>
                  <a:pt x="562453" y="510379"/>
                </a:cubicBezTo>
                <a:cubicBezTo>
                  <a:pt x="553591" y="484723"/>
                  <a:pt x="536064" y="466750"/>
                  <a:pt x="511641" y="455512"/>
                </a:cubicBezTo>
                <a:cubicBezTo>
                  <a:pt x="506049" y="452939"/>
                  <a:pt x="503208" y="451746"/>
                  <a:pt x="501533" y="452671"/>
                </a:cubicBezTo>
                <a:close/>
                <a:moveTo>
                  <a:pt x="479329" y="413583"/>
                </a:moveTo>
                <a:cubicBezTo>
                  <a:pt x="477694" y="413011"/>
                  <a:pt x="475774" y="413427"/>
                  <a:pt x="473192" y="415115"/>
                </a:cubicBezTo>
                <a:cubicBezTo>
                  <a:pt x="467993" y="418528"/>
                  <a:pt x="462329" y="421458"/>
                  <a:pt x="456487" y="423620"/>
                </a:cubicBezTo>
                <a:cubicBezTo>
                  <a:pt x="436262" y="431088"/>
                  <a:pt x="425309" y="446328"/>
                  <a:pt x="420719" y="466428"/>
                </a:cubicBezTo>
                <a:cubicBezTo>
                  <a:pt x="413876" y="496462"/>
                  <a:pt x="400154" y="522011"/>
                  <a:pt x="374837" y="540485"/>
                </a:cubicBezTo>
                <a:cubicBezTo>
                  <a:pt x="366959" y="546238"/>
                  <a:pt x="359115" y="552044"/>
                  <a:pt x="351218" y="557869"/>
                </a:cubicBezTo>
                <a:cubicBezTo>
                  <a:pt x="352861" y="560495"/>
                  <a:pt x="355488" y="561317"/>
                  <a:pt x="357917" y="562371"/>
                </a:cubicBezTo>
                <a:cubicBezTo>
                  <a:pt x="372800" y="568857"/>
                  <a:pt x="388112" y="568232"/>
                  <a:pt x="403192" y="563908"/>
                </a:cubicBezTo>
                <a:cubicBezTo>
                  <a:pt x="450430" y="550365"/>
                  <a:pt x="488093" y="505002"/>
                  <a:pt x="492899" y="455726"/>
                </a:cubicBezTo>
                <a:cubicBezTo>
                  <a:pt x="494185" y="442380"/>
                  <a:pt x="491166" y="429569"/>
                  <a:pt x="483751" y="417974"/>
                </a:cubicBezTo>
                <a:cubicBezTo>
                  <a:pt x="482313" y="415713"/>
                  <a:pt x="480964" y="414155"/>
                  <a:pt x="479329" y="413583"/>
                </a:cubicBezTo>
                <a:close/>
                <a:moveTo>
                  <a:pt x="747654" y="395630"/>
                </a:moveTo>
                <a:cubicBezTo>
                  <a:pt x="742077" y="437648"/>
                  <a:pt x="727275" y="477552"/>
                  <a:pt x="704616" y="512725"/>
                </a:cubicBezTo>
                <a:cubicBezTo>
                  <a:pt x="721309" y="522335"/>
                  <a:pt x="742017" y="523355"/>
                  <a:pt x="760439" y="514929"/>
                </a:cubicBezTo>
                <a:cubicBezTo>
                  <a:pt x="787691" y="502463"/>
                  <a:pt x="802575" y="472694"/>
                  <a:pt x="796197" y="443414"/>
                </a:cubicBezTo>
                <a:cubicBezTo>
                  <a:pt x="790831" y="418784"/>
                  <a:pt x="771640" y="400098"/>
                  <a:pt x="747654" y="395630"/>
                </a:cubicBezTo>
                <a:close/>
                <a:moveTo>
                  <a:pt x="436531" y="394497"/>
                </a:moveTo>
                <a:cubicBezTo>
                  <a:pt x="428705" y="394014"/>
                  <a:pt x="420951" y="395051"/>
                  <a:pt x="413483" y="397606"/>
                </a:cubicBezTo>
                <a:cubicBezTo>
                  <a:pt x="372050" y="412096"/>
                  <a:pt x="344625" y="440754"/>
                  <a:pt x="330315" y="481792"/>
                </a:cubicBezTo>
                <a:cubicBezTo>
                  <a:pt x="323686" y="500838"/>
                  <a:pt x="323382" y="520277"/>
                  <a:pt x="332494" y="539126"/>
                </a:cubicBezTo>
                <a:cubicBezTo>
                  <a:pt x="334441" y="543128"/>
                  <a:pt x="336407" y="543647"/>
                  <a:pt x="340194" y="541610"/>
                </a:cubicBezTo>
                <a:cubicBezTo>
                  <a:pt x="349914" y="536375"/>
                  <a:pt x="358650" y="529764"/>
                  <a:pt x="366869" y="522511"/>
                </a:cubicBezTo>
                <a:cubicBezTo>
                  <a:pt x="379358" y="511487"/>
                  <a:pt x="390971" y="499749"/>
                  <a:pt x="395795" y="483025"/>
                </a:cubicBezTo>
                <a:cubicBezTo>
                  <a:pt x="398207" y="474664"/>
                  <a:pt x="400780" y="466356"/>
                  <a:pt x="403263" y="458013"/>
                </a:cubicBezTo>
                <a:cubicBezTo>
                  <a:pt x="410088" y="435000"/>
                  <a:pt x="422917" y="417080"/>
                  <a:pt x="445803" y="407611"/>
                </a:cubicBezTo>
                <a:cubicBezTo>
                  <a:pt x="449930" y="405914"/>
                  <a:pt x="453969" y="403949"/>
                  <a:pt x="457988" y="402001"/>
                </a:cubicBezTo>
                <a:cubicBezTo>
                  <a:pt x="459096" y="401465"/>
                  <a:pt x="460936" y="401286"/>
                  <a:pt x="460721" y="399553"/>
                </a:cubicBezTo>
                <a:cubicBezTo>
                  <a:pt x="460543" y="398106"/>
                  <a:pt x="458988" y="397677"/>
                  <a:pt x="457738" y="397267"/>
                </a:cubicBezTo>
                <a:cubicBezTo>
                  <a:pt x="450877" y="395051"/>
                  <a:pt x="443856" y="393907"/>
                  <a:pt x="436531" y="394497"/>
                </a:cubicBezTo>
                <a:close/>
                <a:moveTo>
                  <a:pt x="751341" y="333895"/>
                </a:moveTo>
                <a:lnTo>
                  <a:pt x="751304" y="336133"/>
                </a:lnTo>
                <a:cubicBezTo>
                  <a:pt x="801273" y="343013"/>
                  <a:pt x="842486" y="380477"/>
                  <a:pt x="853478" y="430935"/>
                </a:cubicBezTo>
                <a:cubicBezTo>
                  <a:pt x="865725" y="487153"/>
                  <a:pt x="837148" y="544308"/>
                  <a:pt x="784825" y="568242"/>
                </a:cubicBezTo>
                <a:cubicBezTo>
                  <a:pt x="746440" y="585799"/>
                  <a:pt x="702886" y="581997"/>
                  <a:pt x="668880" y="560384"/>
                </a:cubicBezTo>
                <a:cubicBezTo>
                  <a:pt x="649539" y="581414"/>
                  <a:pt x="627016" y="599816"/>
                  <a:pt x="601815" y="614959"/>
                </a:cubicBezTo>
                <a:cubicBezTo>
                  <a:pt x="582946" y="626298"/>
                  <a:pt x="563168" y="635455"/>
                  <a:pt x="542604" y="641761"/>
                </a:cubicBezTo>
                <a:lnTo>
                  <a:pt x="885193" y="641622"/>
                </a:lnTo>
                <a:cubicBezTo>
                  <a:pt x="873839" y="682377"/>
                  <a:pt x="679042" y="714413"/>
                  <a:pt x="442575" y="714416"/>
                </a:cubicBezTo>
                <a:cubicBezTo>
                  <a:pt x="206889" y="714419"/>
                  <a:pt x="12422" y="682591"/>
                  <a:pt x="0" y="641981"/>
                </a:cubicBezTo>
                <a:lnTo>
                  <a:pt x="342721" y="641842"/>
                </a:lnTo>
                <a:cubicBezTo>
                  <a:pt x="322138" y="635548"/>
                  <a:pt x="302341" y="626400"/>
                  <a:pt x="283452" y="615066"/>
                </a:cubicBezTo>
                <a:cubicBezTo>
                  <a:pt x="185464" y="556271"/>
                  <a:pt x="127890" y="448227"/>
                  <a:pt x="133736" y="334103"/>
                </a:cubicBezTo>
                <a:close/>
                <a:moveTo>
                  <a:pt x="356351" y="53991"/>
                </a:moveTo>
                <a:cubicBezTo>
                  <a:pt x="322826" y="77848"/>
                  <a:pt x="300996" y="82526"/>
                  <a:pt x="303023" y="116674"/>
                </a:cubicBezTo>
                <a:cubicBezTo>
                  <a:pt x="310664" y="171405"/>
                  <a:pt x="408899" y="165324"/>
                  <a:pt x="401103" y="224889"/>
                </a:cubicBezTo>
                <a:cubicBezTo>
                  <a:pt x="389408" y="257166"/>
                  <a:pt x="373503" y="264183"/>
                  <a:pt x="324853" y="281647"/>
                </a:cubicBezTo>
                <a:cubicBezTo>
                  <a:pt x="356195" y="260129"/>
                  <a:pt x="365083" y="246563"/>
                  <a:pt x="364147" y="216625"/>
                </a:cubicBezTo>
                <a:cubicBezTo>
                  <a:pt x="364148" y="173120"/>
                  <a:pt x="297410" y="167663"/>
                  <a:pt x="273085" y="132579"/>
                </a:cubicBezTo>
                <a:cubicBezTo>
                  <a:pt x="251878" y="100146"/>
                  <a:pt x="284000" y="75197"/>
                  <a:pt x="356351" y="53991"/>
                </a:cubicBezTo>
                <a:close/>
                <a:moveTo>
                  <a:pt x="579203" y="21468"/>
                </a:moveTo>
                <a:cubicBezTo>
                  <a:pt x="540889" y="48734"/>
                  <a:pt x="515940" y="54080"/>
                  <a:pt x="518257" y="93107"/>
                </a:cubicBezTo>
                <a:cubicBezTo>
                  <a:pt x="526989" y="155657"/>
                  <a:pt x="639258" y="148707"/>
                  <a:pt x="630348" y="216781"/>
                </a:cubicBezTo>
                <a:cubicBezTo>
                  <a:pt x="616982" y="253669"/>
                  <a:pt x="598806" y="261688"/>
                  <a:pt x="543206" y="281647"/>
                </a:cubicBezTo>
                <a:cubicBezTo>
                  <a:pt x="579025" y="257055"/>
                  <a:pt x="589183" y="241551"/>
                  <a:pt x="588113" y="207336"/>
                </a:cubicBezTo>
                <a:cubicBezTo>
                  <a:pt x="588114" y="157617"/>
                  <a:pt x="511842" y="151380"/>
                  <a:pt x="484042" y="111284"/>
                </a:cubicBezTo>
                <a:cubicBezTo>
                  <a:pt x="459806" y="74217"/>
                  <a:pt x="496516" y="45704"/>
                  <a:pt x="579203" y="21468"/>
                </a:cubicBezTo>
                <a:close/>
                <a:moveTo>
                  <a:pt x="469431" y="0"/>
                </a:moveTo>
                <a:cubicBezTo>
                  <a:pt x="423762" y="32500"/>
                  <a:pt x="394024" y="38872"/>
                  <a:pt x="396785" y="85391"/>
                </a:cubicBezTo>
                <a:cubicBezTo>
                  <a:pt x="407194" y="159948"/>
                  <a:pt x="541015" y="151664"/>
                  <a:pt x="530394" y="232806"/>
                </a:cubicBezTo>
                <a:cubicBezTo>
                  <a:pt x="514463" y="276776"/>
                  <a:pt x="492797" y="286334"/>
                  <a:pt x="426523" y="310125"/>
                </a:cubicBezTo>
                <a:cubicBezTo>
                  <a:pt x="469218" y="280812"/>
                  <a:pt x="481326" y="262332"/>
                  <a:pt x="480052" y="221549"/>
                </a:cubicBezTo>
                <a:cubicBezTo>
                  <a:pt x="480052" y="162284"/>
                  <a:pt x="389139" y="154850"/>
                  <a:pt x="356002" y="107057"/>
                </a:cubicBezTo>
                <a:cubicBezTo>
                  <a:pt x="327113" y="62875"/>
                  <a:pt x="370871" y="28888"/>
                  <a:pt x="46943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71" name="자유형: 도형 170">
            <a:extLst>
              <a:ext uri="{FF2B5EF4-FFF2-40B4-BE49-F238E27FC236}">
                <a16:creationId xmlns:a16="http://schemas.microsoft.com/office/drawing/2014/main" id="{C4736F8E-7802-4E56-9BFA-B41DA9663939}"/>
              </a:ext>
            </a:extLst>
          </p:cNvPr>
          <p:cNvSpPr/>
          <p:nvPr/>
        </p:nvSpPr>
        <p:spPr>
          <a:xfrm>
            <a:off x="7966401" y="3159747"/>
            <a:ext cx="420800" cy="339617"/>
          </a:xfrm>
          <a:custGeom>
            <a:avLst/>
            <a:gdLst>
              <a:gd name="connsiteX0" fmla="*/ 491720 w 885193"/>
              <a:gd name="connsiteY0" fmla="*/ 488243 h 714416"/>
              <a:gd name="connsiteX1" fmla="*/ 466529 w 885193"/>
              <a:gd name="connsiteY1" fmla="*/ 528836 h 714416"/>
              <a:gd name="connsiteX2" fmla="*/ 466117 w 885193"/>
              <a:gd name="connsiteY2" fmla="*/ 534982 h 714416"/>
              <a:gd name="connsiteX3" fmla="*/ 508354 w 885193"/>
              <a:gd name="connsiteY3" fmla="*/ 562264 h 714416"/>
              <a:gd name="connsiteX4" fmla="*/ 551627 w 885193"/>
              <a:gd name="connsiteY4" fmla="*/ 556119 h 714416"/>
              <a:gd name="connsiteX5" fmla="*/ 513232 w 885193"/>
              <a:gd name="connsiteY5" fmla="*/ 529176 h 714416"/>
              <a:gd name="connsiteX6" fmla="*/ 491720 w 885193"/>
              <a:gd name="connsiteY6" fmla="*/ 488243 h 714416"/>
              <a:gd name="connsiteX7" fmla="*/ 501533 w 885193"/>
              <a:gd name="connsiteY7" fmla="*/ 452671 h 714416"/>
              <a:gd name="connsiteX8" fmla="*/ 498420 w 885193"/>
              <a:gd name="connsiteY8" fmla="*/ 462533 h 714416"/>
              <a:gd name="connsiteX9" fmla="*/ 497276 w 885193"/>
              <a:gd name="connsiteY9" fmla="*/ 469787 h 714416"/>
              <a:gd name="connsiteX10" fmla="*/ 498974 w 885193"/>
              <a:gd name="connsiteY10" fmla="*/ 476041 h 714416"/>
              <a:gd name="connsiteX11" fmla="*/ 510212 w 885193"/>
              <a:gd name="connsiteY11" fmla="*/ 497230 h 714416"/>
              <a:gd name="connsiteX12" fmla="*/ 546106 w 885193"/>
              <a:gd name="connsiteY12" fmla="*/ 538591 h 714416"/>
              <a:gd name="connsiteX13" fmla="*/ 560274 w 885193"/>
              <a:gd name="connsiteY13" fmla="*/ 543683 h 714416"/>
              <a:gd name="connsiteX14" fmla="*/ 564508 w 885193"/>
              <a:gd name="connsiteY14" fmla="*/ 527835 h 714416"/>
              <a:gd name="connsiteX15" fmla="*/ 562453 w 885193"/>
              <a:gd name="connsiteY15" fmla="*/ 510379 h 714416"/>
              <a:gd name="connsiteX16" fmla="*/ 511641 w 885193"/>
              <a:gd name="connsiteY16" fmla="*/ 455512 h 714416"/>
              <a:gd name="connsiteX17" fmla="*/ 501533 w 885193"/>
              <a:gd name="connsiteY17" fmla="*/ 452671 h 714416"/>
              <a:gd name="connsiteX18" fmla="*/ 479329 w 885193"/>
              <a:gd name="connsiteY18" fmla="*/ 413583 h 714416"/>
              <a:gd name="connsiteX19" fmla="*/ 473192 w 885193"/>
              <a:gd name="connsiteY19" fmla="*/ 415115 h 714416"/>
              <a:gd name="connsiteX20" fmla="*/ 456487 w 885193"/>
              <a:gd name="connsiteY20" fmla="*/ 423620 h 714416"/>
              <a:gd name="connsiteX21" fmla="*/ 420719 w 885193"/>
              <a:gd name="connsiteY21" fmla="*/ 466428 h 714416"/>
              <a:gd name="connsiteX22" fmla="*/ 374837 w 885193"/>
              <a:gd name="connsiteY22" fmla="*/ 540485 h 714416"/>
              <a:gd name="connsiteX23" fmla="*/ 351218 w 885193"/>
              <a:gd name="connsiteY23" fmla="*/ 557869 h 714416"/>
              <a:gd name="connsiteX24" fmla="*/ 357917 w 885193"/>
              <a:gd name="connsiteY24" fmla="*/ 562371 h 714416"/>
              <a:gd name="connsiteX25" fmla="*/ 403192 w 885193"/>
              <a:gd name="connsiteY25" fmla="*/ 563908 h 714416"/>
              <a:gd name="connsiteX26" fmla="*/ 492899 w 885193"/>
              <a:gd name="connsiteY26" fmla="*/ 455726 h 714416"/>
              <a:gd name="connsiteX27" fmla="*/ 483751 w 885193"/>
              <a:gd name="connsiteY27" fmla="*/ 417974 h 714416"/>
              <a:gd name="connsiteX28" fmla="*/ 479329 w 885193"/>
              <a:gd name="connsiteY28" fmla="*/ 413583 h 714416"/>
              <a:gd name="connsiteX29" fmla="*/ 747654 w 885193"/>
              <a:gd name="connsiteY29" fmla="*/ 395630 h 714416"/>
              <a:gd name="connsiteX30" fmla="*/ 704616 w 885193"/>
              <a:gd name="connsiteY30" fmla="*/ 512725 h 714416"/>
              <a:gd name="connsiteX31" fmla="*/ 760439 w 885193"/>
              <a:gd name="connsiteY31" fmla="*/ 514929 h 714416"/>
              <a:gd name="connsiteX32" fmla="*/ 796197 w 885193"/>
              <a:gd name="connsiteY32" fmla="*/ 443414 h 714416"/>
              <a:gd name="connsiteX33" fmla="*/ 747654 w 885193"/>
              <a:gd name="connsiteY33" fmla="*/ 395630 h 714416"/>
              <a:gd name="connsiteX34" fmla="*/ 436531 w 885193"/>
              <a:gd name="connsiteY34" fmla="*/ 394497 h 714416"/>
              <a:gd name="connsiteX35" fmla="*/ 413483 w 885193"/>
              <a:gd name="connsiteY35" fmla="*/ 397606 h 714416"/>
              <a:gd name="connsiteX36" fmla="*/ 330315 w 885193"/>
              <a:gd name="connsiteY36" fmla="*/ 481792 h 714416"/>
              <a:gd name="connsiteX37" fmla="*/ 332494 w 885193"/>
              <a:gd name="connsiteY37" fmla="*/ 539126 h 714416"/>
              <a:gd name="connsiteX38" fmla="*/ 340194 w 885193"/>
              <a:gd name="connsiteY38" fmla="*/ 541610 h 714416"/>
              <a:gd name="connsiteX39" fmla="*/ 366869 w 885193"/>
              <a:gd name="connsiteY39" fmla="*/ 522511 h 714416"/>
              <a:gd name="connsiteX40" fmla="*/ 395795 w 885193"/>
              <a:gd name="connsiteY40" fmla="*/ 483025 h 714416"/>
              <a:gd name="connsiteX41" fmla="*/ 403263 w 885193"/>
              <a:gd name="connsiteY41" fmla="*/ 458013 h 714416"/>
              <a:gd name="connsiteX42" fmla="*/ 445803 w 885193"/>
              <a:gd name="connsiteY42" fmla="*/ 407611 h 714416"/>
              <a:gd name="connsiteX43" fmla="*/ 457988 w 885193"/>
              <a:gd name="connsiteY43" fmla="*/ 402001 h 714416"/>
              <a:gd name="connsiteX44" fmla="*/ 460721 w 885193"/>
              <a:gd name="connsiteY44" fmla="*/ 399553 h 714416"/>
              <a:gd name="connsiteX45" fmla="*/ 457738 w 885193"/>
              <a:gd name="connsiteY45" fmla="*/ 397267 h 714416"/>
              <a:gd name="connsiteX46" fmla="*/ 436531 w 885193"/>
              <a:gd name="connsiteY46" fmla="*/ 394497 h 714416"/>
              <a:gd name="connsiteX47" fmla="*/ 751341 w 885193"/>
              <a:gd name="connsiteY47" fmla="*/ 333895 h 714416"/>
              <a:gd name="connsiteX48" fmla="*/ 751304 w 885193"/>
              <a:gd name="connsiteY48" fmla="*/ 336133 h 714416"/>
              <a:gd name="connsiteX49" fmla="*/ 853478 w 885193"/>
              <a:gd name="connsiteY49" fmla="*/ 430935 h 714416"/>
              <a:gd name="connsiteX50" fmla="*/ 784825 w 885193"/>
              <a:gd name="connsiteY50" fmla="*/ 568242 h 714416"/>
              <a:gd name="connsiteX51" fmla="*/ 668880 w 885193"/>
              <a:gd name="connsiteY51" fmla="*/ 560384 h 714416"/>
              <a:gd name="connsiteX52" fmla="*/ 601815 w 885193"/>
              <a:gd name="connsiteY52" fmla="*/ 614959 h 714416"/>
              <a:gd name="connsiteX53" fmla="*/ 542604 w 885193"/>
              <a:gd name="connsiteY53" fmla="*/ 641761 h 714416"/>
              <a:gd name="connsiteX54" fmla="*/ 885193 w 885193"/>
              <a:gd name="connsiteY54" fmla="*/ 641622 h 714416"/>
              <a:gd name="connsiteX55" fmla="*/ 442575 w 885193"/>
              <a:gd name="connsiteY55" fmla="*/ 714416 h 714416"/>
              <a:gd name="connsiteX56" fmla="*/ 0 w 885193"/>
              <a:gd name="connsiteY56" fmla="*/ 641981 h 714416"/>
              <a:gd name="connsiteX57" fmla="*/ 342721 w 885193"/>
              <a:gd name="connsiteY57" fmla="*/ 641842 h 714416"/>
              <a:gd name="connsiteX58" fmla="*/ 283452 w 885193"/>
              <a:gd name="connsiteY58" fmla="*/ 615066 h 714416"/>
              <a:gd name="connsiteX59" fmla="*/ 133736 w 885193"/>
              <a:gd name="connsiteY59" fmla="*/ 334103 h 714416"/>
              <a:gd name="connsiteX60" fmla="*/ 356351 w 885193"/>
              <a:gd name="connsiteY60" fmla="*/ 53991 h 714416"/>
              <a:gd name="connsiteX61" fmla="*/ 303023 w 885193"/>
              <a:gd name="connsiteY61" fmla="*/ 116674 h 714416"/>
              <a:gd name="connsiteX62" fmla="*/ 401103 w 885193"/>
              <a:gd name="connsiteY62" fmla="*/ 224889 h 714416"/>
              <a:gd name="connsiteX63" fmla="*/ 324853 w 885193"/>
              <a:gd name="connsiteY63" fmla="*/ 281647 h 714416"/>
              <a:gd name="connsiteX64" fmla="*/ 364147 w 885193"/>
              <a:gd name="connsiteY64" fmla="*/ 216625 h 714416"/>
              <a:gd name="connsiteX65" fmla="*/ 273085 w 885193"/>
              <a:gd name="connsiteY65" fmla="*/ 132579 h 714416"/>
              <a:gd name="connsiteX66" fmla="*/ 356351 w 885193"/>
              <a:gd name="connsiteY66" fmla="*/ 53991 h 714416"/>
              <a:gd name="connsiteX67" fmla="*/ 579203 w 885193"/>
              <a:gd name="connsiteY67" fmla="*/ 21468 h 714416"/>
              <a:gd name="connsiteX68" fmla="*/ 518257 w 885193"/>
              <a:gd name="connsiteY68" fmla="*/ 93107 h 714416"/>
              <a:gd name="connsiteX69" fmla="*/ 630348 w 885193"/>
              <a:gd name="connsiteY69" fmla="*/ 216781 h 714416"/>
              <a:gd name="connsiteX70" fmla="*/ 543206 w 885193"/>
              <a:gd name="connsiteY70" fmla="*/ 281647 h 714416"/>
              <a:gd name="connsiteX71" fmla="*/ 588113 w 885193"/>
              <a:gd name="connsiteY71" fmla="*/ 207336 h 714416"/>
              <a:gd name="connsiteX72" fmla="*/ 484042 w 885193"/>
              <a:gd name="connsiteY72" fmla="*/ 111284 h 714416"/>
              <a:gd name="connsiteX73" fmla="*/ 579203 w 885193"/>
              <a:gd name="connsiteY73" fmla="*/ 21468 h 714416"/>
              <a:gd name="connsiteX74" fmla="*/ 469431 w 885193"/>
              <a:gd name="connsiteY74" fmla="*/ 0 h 714416"/>
              <a:gd name="connsiteX75" fmla="*/ 396785 w 885193"/>
              <a:gd name="connsiteY75" fmla="*/ 85391 h 714416"/>
              <a:gd name="connsiteX76" fmla="*/ 530394 w 885193"/>
              <a:gd name="connsiteY76" fmla="*/ 232806 h 714416"/>
              <a:gd name="connsiteX77" fmla="*/ 426523 w 885193"/>
              <a:gd name="connsiteY77" fmla="*/ 310125 h 714416"/>
              <a:gd name="connsiteX78" fmla="*/ 480052 w 885193"/>
              <a:gd name="connsiteY78" fmla="*/ 221549 h 714416"/>
              <a:gd name="connsiteX79" fmla="*/ 356002 w 885193"/>
              <a:gd name="connsiteY79" fmla="*/ 107057 h 714416"/>
              <a:gd name="connsiteX80" fmla="*/ 469431 w 885193"/>
              <a:gd name="connsiteY80" fmla="*/ 0 h 714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885193" h="714416">
                <a:moveTo>
                  <a:pt x="491720" y="488243"/>
                </a:moveTo>
                <a:cubicBezTo>
                  <a:pt x="485074" y="503770"/>
                  <a:pt x="477106" y="517133"/>
                  <a:pt x="466529" y="528836"/>
                </a:cubicBezTo>
                <a:cubicBezTo>
                  <a:pt x="464778" y="530765"/>
                  <a:pt x="463616" y="532374"/>
                  <a:pt x="466117" y="534982"/>
                </a:cubicBezTo>
                <a:cubicBezTo>
                  <a:pt x="478070" y="547399"/>
                  <a:pt x="491506" y="557530"/>
                  <a:pt x="508354" y="562264"/>
                </a:cubicBezTo>
                <a:cubicBezTo>
                  <a:pt x="523076" y="566410"/>
                  <a:pt x="537369" y="566285"/>
                  <a:pt x="551627" y="556119"/>
                </a:cubicBezTo>
                <a:cubicBezTo>
                  <a:pt x="536834" y="548757"/>
                  <a:pt x="523934" y="540521"/>
                  <a:pt x="513232" y="529176"/>
                </a:cubicBezTo>
                <a:cubicBezTo>
                  <a:pt x="502494" y="517813"/>
                  <a:pt x="499849" y="502055"/>
                  <a:pt x="491720" y="488243"/>
                </a:cubicBezTo>
                <a:close/>
                <a:moveTo>
                  <a:pt x="501533" y="452671"/>
                </a:moveTo>
                <a:cubicBezTo>
                  <a:pt x="499858" y="453596"/>
                  <a:pt x="499349" y="456637"/>
                  <a:pt x="498420" y="462533"/>
                </a:cubicBezTo>
                <a:cubicBezTo>
                  <a:pt x="498027" y="464963"/>
                  <a:pt x="497634" y="467375"/>
                  <a:pt x="497276" y="469787"/>
                </a:cubicBezTo>
                <a:cubicBezTo>
                  <a:pt x="496937" y="472110"/>
                  <a:pt x="497491" y="474164"/>
                  <a:pt x="498974" y="476041"/>
                </a:cubicBezTo>
                <a:cubicBezTo>
                  <a:pt x="504030" y="482401"/>
                  <a:pt x="507835" y="489566"/>
                  <a:pt x="510212" y="497230"/>
                </a:cubicBezTo>
                <a:cubicBezTo>
                  <a:pt x="516161" y="516383"/>
                  <a:pt x="529204" y="529104"/>
                  <a:pt x="546106" y="538591"/>
                </a:cubicBezTo>
                <a:cubicBezTo>
                  <a:pt x="550643" y="541146"/>
                  <a:pt x="555897" y="546399"/>
                  <a:pt x="560274" y="543683"/>
                </a:cubicBezTo>
                <a:cubicBezTo>
                  <a:pt x="565044" y="540735"/>
                  <a:pt x="564955" y="533535"/>
                  <a:pt x="564508" y="527835"/>
                </a:cubicBezTo>
                <a:cubicBezTo>
                  <a:pt x="564776" y="521743"/>
                  <a:pt x="564293" y="515829"/>
                  <a:pt x="562453" y="510379"/>
                </a:cubicBezTo>
                <a:cubicBezTo>
                  <a:pt x="553591" y="484723"/>
                  <a:pt x="536064" y="466750"/>
                  <a:pt x="511641" y="455512"/>
                </a:cubicBezTo>
                <a:cubicBezTo>
                  <a:pt x="506049" y="452939"/>
                  <a:pt x="503208" y="451746"/>
                  <a:pt x="501533" y="452671"/>
                </a:cubicBezTo>
                <a:close/>
                <a:moveTo>
                  <a:pt x="479329" y="413583"/>
                </a:moveTo>
                <a:cubicBezTo>
                  <a:pt x="477694" y="413011"/>
                  <a:pt x="475774" y="413427"/>
                  <a:pt x="473192" y="415115"/>
                </a:cubicBezTo>
                <a:cubicBezTo>
                  <a:pt x="467993" y="418528"/>
                  <a:pt x="462329" y="421458"/>
                  <a:pt x="456487" y="423620"/>
                </a:cubicBezTo>
                <a:cubicBezTo>
                  <a:pt x="436262" y="431088"/>
                  <a:pt x="425309" y="446328"/>
                  <a:pt x="420719" y="466428"/>
                </a:cubicBezTo>
                <a:cubicBezTo>
                  <a:pt x="413876" y="496462"/>
                  <a:pt x="400154" y="522011"/>
                  <a:pt x="374837" y="540485"/>
                </a:cubicBezTo>
                <a:cubicBezTo>
                  <a:pt x="366959" y="546238"/>
                  <a:pt x="359115" y="552044"/>
                  <a:pt x="351218" y="557869"/>
                </a:cubicBezTo>
                <a:cubicBezTo>
                  <a:pt x="352861" y="560495"/>
                  <a:pt x="355488" y="561317"/>
                  <a:pt x="357917" y="562371"/>
                </a:cubicBezTo>
                <a:cubicBezTo>
                  <a:pt x="372800" y="568857"/>
                  <a:pt x="388112" y="568232"/>
                  <a:pt x="403192" y="563908"/>
                </a:cubicBezTo>
                <a:cubicBezTo>
                  <a:pt x="450430" y="550365"/>
                  <a:pt x="488093" y="505002"/>
                  <a:pt x="492899" y="455726"/>
                </a:cubicBezTo>
                <a:cubicBezTo>
                  <a:pt x="494185" y="442380"/>
                  <a:pt x="491166" y="429569"/>
                  <a:pt x="483751" y="417974"/>
                </a:cubicBezTo>
                <a:cubicBezTo>
                  <a:pt x="482313" y="415713"/>
                  <a:pt x="480964" y="414155"/>
                  <a:pt x="479329" y="413583"/>
                </a:cubicBezTo>
                <a:close/>
                <a:moveTo>
                  <a:pt x="747654" y="395630"/>
                </a:moveTo>
                <a:cubicBezTo>
                  <a:pt x="742077" y="437648"/>
                  <a:pt x="727275" y="477552"/>
                  <a:pt x="704616" y="512725"/>
                </a:cubicBezTo>
                <a:cubicBezTo>
                  <a:pt x="721309" y="522335"/>
                  <a:pt x="742017" y="523355"/>
                  <a:pt x="760439" y="514929"/>
                </a:cubicBezTo>
                <a:cubicBezTo>
                  <a:pt x="787691" y="502463"/>
                  <a:pt x="802575" y="472694"/>
                  <a:pt x="796197" y="443414"/>
                </a:cubicBezTo>
                <a:cubicBezTo>
                  <a:pt x="790831" y="418784"/>
                  <a:pt x="771640" y="400098"/>
                  <a:pt x="747654" y="395630"/>
                </a:cubicBezTo>
                <a:close/>
                <a:moveTo>
                  <a:pt x="436531" y="394497"/>
                </a:moveTo>
                <a:cubicBezTo>
                  <a:pt x="428705" y="394014"/>
                  <a:pt x="420951" y="395051"/>
                  <a:pt x="413483" y="397606"/>
                </a:cubicBezTo>
                <a:cubicBezTo>
                  <a:pt x="372050" y="412096"/>
                  <a:pt x="344625" y="440754"/>
                  <a:pt x="330315" y="481792"/>
                </a:cubicBezTo>
                <a:cubicBezTo>
                  <a:pt x="323686" y="500838"/>
                  <a:pt x="323382" y="520277"/>
                  <a:pt x="332494" y="539126"/>
                </a:cubicBezTo>
                <a:cubicBezTo>
                  <a:pt x="334441" y="543128"/>
                  <a:pt x="336407" y="543647"/>
                  <a:pt x="340194" y="541610"/>
                </a:cubicBezTo>
                <a:cubicBezTo>
                  <a:pt x="349914" y="536375"/>
                  <a:pt x="358650" y="529764"/>
                  <a:pt x="366869" y="522511"/>
                </a:cubicBezTo>
                <a:cubicBezTo>
                  <a:pt x="379358" y="511487"/>
                  <a:pt x="390971" y="499749"/>
                  <a:pt x="395795" y="483025"/>
                </a:cubicBezTo>
                <a:cubicBezTo>
                  <a:pt x="398207" y="474664"/>
                  <a:pt x="400780" y="466356"/>
                  <a:pt x="403263" y="458013"/>
                </a:cubicBezTo>
                <a:cubicBezTo>
                  <a:pt x="410088" y="435000"/>
                  <a:pt x="422917" y="417080"/>
                  <a:pt x="445803" y="407611"/>
                </a:cubicBezTo>
                <a:cubicBezTo>
                  <a:pt x="449930" y="405914"/>
                  <a:pt x="453969" y="403949"/>
                  <a:pt x="457988" y="402001"/>
                </a:cubicBezTo>
                <a:cubicBezTo>
                  <a:pt x="459096" y="401465"/>
                  <a:pt x="460936" y="401286"/>
                  <a:pt x="460721" y="399553"/>
                </a:cubicBezTo>
                <a:cubicBezTo>
                  <a:pt x="460543" y="398106"/>
                  <a:pt x="458988" y="397677"/>
                  <a:pt x="457738" y="397267"/>
                </a:cubicBezTo>
                <a:cubicBezTo>
                  <a:pt x="450877" y="395051"/>
                  <a:pt x="443856" y="393907"/>
                  <a:pt x="436531" y="394497"/>
                </a:cubicBezTo>
                <a:close/>
                <a:moveTo>
                  <a:pt x="751341" y="333895"/>
                </a:moveTo>
                <a:lnTo>
                  <a:pt x="751304" y="336133"/>
                </a:lnTo>
                <a:cubicBezTo>
                  <a:pt x="801273" y="343013"/>
                  <a:pt x="842486" y="380477"/>
                  <a:pt x="853478" y="430935"/>
                </a:cubicBezTo>
                <a:cubicBezTo>
                  <a:pt x="865725" y="487153"/>
                  <a:pt x="837148" y="544308"/>
                  <a:pt x="784825" y="568242"/>
                </a:cubicBezTo>
                <a:cubicBezTo>
                  <a:pt x="746440" y="585799"/>
                  <a:pt x="702886" y="581997"/>
                  <a:pt x="668880" y="560384"/>
                </a:cubicBezTo>
                <a:cubicBezTo>
                  <a:pt x="649539" y="581414"/>
                  <a:pt x="627016" y="599816"/>
                  <a:pt x="601815" y="614959"/>
                </a:cubicBezTo>
                <a:cubicBezTo>
                  <a:pt x="582946" y="626298"/>
                  <a:pt x="563168" y="635455"/>
                  <a:pt x="542604" y="641761"/>
                </a:cubicBezTo>
                <a:lnTo>
                  <a:pt x="885193" y="641622"/>
                </a:lnTo>
                <a:cubicBezTo>
                  <a:pt x="873839" y="682377"/>
                  <a:pt x="679042" y="714413"/>
                  <a:pt x="442575" y="714416"/>
                </a:cubicBezTo>
                <a:cubicBezTo>
                  <a:pt x="206889" y="714419"/>
                  <a:pt x="12422" y="682591"/>
                  <a:pt x="0" y="641981"/>
                </a:cubicBezTo>
                <a:lnTo>
                  <a:pt x="342721" y="641842"/>
                </a:lnTo>
                <a:cubicBezTo>
                  <a:pt x="322138" y="635548"/>
                  <a:pt x="302341" y="626400"/>
                  <a:pt x="283452" y="615066"/>
                </a:cubicBezTo>
                <a:cubicBezTo>
                  <a:pt x="185464" y="556271"/>
                  <a:pt x="127890" y="448227"/>
                  <a:pt x="133736" y="334103"/>
                </a:cubicBezTo>
                <a:close/>
                <a:moveTo>
                  <a:pt x="356351" y="53991"/>
                </a:moveTo>
                <a:cubicBezTo>
                  <a:pt x="322826" y="77848"/>
                  <a:pt x="300996" y="82526"/>
                  <a:pt x="303023" y="116674"/>
                </a:cubicBezTo>
                <a:cubicBezTo>
                  <a:pt x="310664" y="171405"/>
                  <a:pt x="408899" y="165324"/>
                  <a:pt x="401103" y="224889"/>
                </a:cubicBezTo>
                <a:cubicBezTo>
                  <a:pt x="389408" y="257166"/>
                  <a:pt x="373503" y="264183"/>
                  <a:pt x="324853" y="281647"/>
                </a:cubicBezTo>
                <a:cubicBezTo>
                  <a:pt x="356195" y="260129"/>
                  <a:pt x="365083" y="246563"/>
                  <a:pt x="364147" y="216625"/>
                </a:cubicBezTo>
                <a:cubicBezTo>
                  <a:pt x="364148" y="173120"/>
                  <a:pt x="297410" y="167663"/>
                  <a:pt x="273085" y="132579"/>
                </a:cubicBezTo>
                <a:cubicBezTo>
                  <a:pt x="251878" y="100146"/>
                  <a:pt x="284000" y="75197"/>
                  <a:pt x="356351" y="53991"/>
                </a:cubicBezTo>
                <a:close/>
                <a:moveTo>
                  <a:pt x="579203" y="21468"/>
                </a:moveTo>
                <a:cubicBezTo>
                  <a:pt x="540889" y="48734"/>
                  <a:pt x="515940" y="54080"/>
                  <a:pt x="518257" y="93107"/>
                </a:cubicBezTo>
                <a:cubicBezTo>
                  <a:pt x="526989" y="155657"/>
                  <a:pt x="639258" y="148707"/>
                  <a:pt x="630348" y="216781"/>
                </a:cubicBezTo>
                <a:cubicBezTo>
                  <a:pt x="616982" y="253669"/>
                  <a:pt x="598806" y="261688"/>
                  <a:pt x="543206" y="281647"/>
                </a:cubicBezTo>
                <a:cubicBezTo>
                  <a:pt x="579025" y="257055"/>
                  <a:pt x="589183" y="241551"/>
                  <a:pt x="588113" y="207336"/>
                </a:cubicBezTo>
                <a:cubicBezTo>
                  <a:pt x="588114" y="157617"/>
                  <a:pt x="511842" y="151380"/>
                  <a:pt x="484042" y="111284"/>
                </a:cubicBezTo>
                <a:cubicBezTo>
                  <a:pt x="459806" y="74217"/>
                  <a:pt x="496516" y="45704"/>
                  <a:pt x="579203" y="21468"/>
                </a:cubicBezTo>
                <a:close/>
                <a:moveTo>
                  <a:pt x="469431" y="0"/>
                </a:moveTo>
                <a:cubicBezTo>
                  <a:pt x="423762" y="32500"/>
                  <a:pt x="394024" y="38872"/>
                  <a:pt x="396785" y="85391"/>
                </a:cubicBezTo>
                <a:cubicBezTo>
                  <a:pt x="407194" y="159948"/>
                  <a:pt x="541015" y="151664"/>
                  <a:pt x="530394" y="232806"/>
                </a:cubicBezTo>
                <a:cubicBezTo>
                  <a:pt x="514463" y="276776"/>
                  <a:pt x="492797" y="286334"/>
                  <a:pt x="426523" y="310125"/>
                </a:cubicBezTo>
                <a:cubicBezTo>
                  <a:pt x="469218" y="280812"/>
                  <a:pt x="481326" y="262332"/>
                  <a:pt x="480052" y="221549"/>
                </a:cubicBezTo>
                <a:cubicBezTo>
                  <a:pt x="480052" y="162284"/>
                  <a:pt x="389139" y="154850"/>
                  <a:pt x="356002" y="107057"/>
                </a:cubicBezTo>
                <a:cubicBezTo>
                  <a:pt x="327113" y="62875"/>
                  <a:pt x="370871" y="28888"/>
                  <a:pt x="46943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72" name="자유형: 도형 171">
            <a:extLst>
              <a:ext uri="{FF2B5EF4-FFF2-40B4-BE49-F238E27FC236}">
                <a16:creationId xmlns:a16="http://schemas.microsoft.com/office/drawing/2014/main" id="{BCFA6D6B-48D8-48B1-87DA-CF41D66F4F4D}"/>
              </a:ext>
            </a:extLst>
          </p:cNvPr>
          <p:cNvSpPr/>
          <p:nvPr/>
        </p:nvSpPr>
        <p:spPr>
          <a:xfrm>
            <a:off x="8054526" y="4424545"/>
            <a:ext cx="420800" cy="339617"/>
          </a:xfrm>
          <a:custGeom>
            <a:avLst/>
            <a:gdLst>
              <a:gd name="connsiteX0" fmla="*/ 491720 w 885193"/>
              <a:gd name="connsiteY0" fmla="*/ 488243 h 714416"/>
              <a:gd name="connsiteX1" fmla="*/ 466529 w 885193"/>
              <a:gd name="connsiteY1" fmla="*/ 528836 h 714416"/>
              <a:gd name="connsiteX2" fmla="*/ 466117 w 885193"/>
              <a:gd name="connsiteY2" fmla="*/ 534982 h 714416"/>
              <a:gd name="connsiteX3" fmla="*/ 508354 w 885193"/>
              <a:gd name="connsiteY3" fmla="*/ 562264 h 714416"/>
              <a:gd name="connsiteX4" fmla="*/ 551627 w 885193"/>
              <a:gd name="connsiteY4" fmla="*/ 556119 h 714416"/>
              <a:gd name="connsiteX5" fmla="*/ 513232 w 885193"/>
              <a:gd name="connsiteY5" fmla="*/ 529176 h 714416"/>
              <a:gd name="connsiteX6" fmla="*/ 491720 w 885193"/>
              <a:gd name="connsiteY6" fmla="*/ 488243 h 714416"/>
              <a:gd name="connsiteX7" fmla="*/ 501533 w 885193"/>
              <a:gd name="connsiteY7" fmla="*/ 452671 h 714416"/>
              <a:gd name="connsiteX8" fmla="*/ 498420 w 885193"/>
              <a:gd name="connsiteY8" fmla="*/ 462533 h 714416"/>
              <a:gd name="connsiteX9" fmla="*/ 497276 w 885193"/>
              <a:gd name="connsiteY9" fmla="*/ 469787 h 714416"/>
              <a:gd name="connsiteX10" fmla="*/ 498974 w 885193"/>
              <a:gd name="connsiteY10" fmla="*/ 476041 h 714416"/>
              <a:gd name="connsiteX11" fmla="*/ 510212 w 885193"/>
              <a:gd name="connsiteY11" fmla="*/ 497230 h 714416"/>
              <a:gd name="connsiteX12" fmla="*/ 546106 w 885193"/>
              <a:gd name="connsiteY12" fmla="*/ 538591 h 714416"/>
              <a:gd name="connsiteX13" fmla="*/ 560274 w 885193"/>
              <a:gd name="connsiteY13" fmla="*/ 543683 h 714416"/>
              <a:gd name="connsiteX14" fmla="*/ 564508 w 885193"/>
              <a:gd name="connsiteY14" fmla="*/ 527835 h 714416"/>
              <a:gd name="connsiteX15" fmla="*/ 562453 w 885193"/>
              <a:gd name="connsiteY15" fmla="*/ 510379 h 714416"/>
              <a:gd name="connsiteX16" fmla="*/ 511641 w 885193"/>
              <a:gd name="connsiteY16" fmla="*/ 455512 h 714416"/>
              <a:gd name="connsiteX17" fmla="*/ 501533 w 885193"/>
              <a:gd name="connsiteY17" fmla="*/ 452671 h 714416"/>
              <a:gd name="connsiteX18" fmla="*/ 479329 w 885193"/>
              <a:gd name="connsiteY18" fmla="*/ 413583 h 714416"/>
              <a:gd name="connsiteX19" fmla="*/ 473192 w 885193"/>
              <a:gd name="connsiteY19" fmla="*/ 415115 h 714416"/>
              <a:gd name="connsiteX20" fmla="*/ 456487 w 885193"/>
              <a:gd name="connsiteY20" fmla="*/ 423620 h 714416"/>
              <a:gd name="connsiteX21" fmla="*/ 420719 w 885193"/>
              <a:gd name="connsiteY21" fmla="*/ 466428 h 714416"/>
              <a:gd name="connsiteX22" fmla="*/ 374837 w 885193"/>
              <a:gd name="connsiteY22" fmla="*/ 540485 h 714416"/>
              <a:gd name="connsiteX23" fmla="*/ 351218 w 885193"/>
              <a:gd name="connsiteY23" fmla="*/ 557869 h 714416"/>
              <a:gd name="connsiteX24" fmla="*/ 357917 w 885193"/>
              <a:gd name="connsiteY24" fmla="*/ 562371 h 714416"/>
              <a:gd name="connsiteX25" fmla="*/ 403192 w 885193"/>
              <a:gd name="connsiteY25" fmla="*/ 563908 h 714416"/>
              <a:gd name="connsiteX26" fmla="*/ 492899 w 885193"/>
              <a:gd name="connsiteY26" fmla="*/ 455726 h 714416"/>
              <a:gd name="connsiteX27" fmla="*/ 483751 w 885193"/>
              <a:gd name="connsiteY27" fmla="*/ 417974 h 714416"/>
              <a:gd name="connsiteX28" fmla="*/ 479329 w 885193"/>
              <a:gd name="connsiteY28" fmla="*/ 413583 h 714416"/>
              <a:gd name="connsiteX29" fmla="*/ 747654 w 885193"/>
              <a:gd name="connsiteY29" fmla="*/ 395630 h 714416"/>
              <a:gd name="connsiteX30" fmla="*/ 704616 w 885193"/>
              <a:gd name="connsiteY30" fmla="*/ 512725 h 714416"/>
              <a:gd name="connsiteX31" fmla="*/ 760439 w 885193"/>
              <a:gd name="connsiteY31" fmla="*/ 514929 h 714416"/>
              <a:gd name="connsiteX32" fmla="*/ 796197 w 885193"/>
              <a:gd name="connsiteY32" fmla="*/ 443414 h 714416"/>
              <a:gd name="connsiteX33" fmla="*/ 747654 w 885193"/>
              <a:gd name="connsiteY33" fmla="*/ 395630 h 714416"/>
              <a:gd name="connsiteX34" fmla="*/ 436531 w 885193"/>
              <a:gd name="connsiteY34" fmla="*/ 394497 h 714416"/>
              <a:gd name="connsiteX35" fmla="*/ 413483 w 885193"/>
              <a:gd name="connsiteY35" fmla="*/ 397606 h 714416"/>
              <a:gd name="connsiteX36" fmla="*/ 330315 w 885193"/>
              <a:gd name="connsiteY36" fmla="*/ 481792 h 714416"/>
              <a:gd name="connsiteX37" fmla="*/ 332494 w 885193"/>
              <a:gd name="connsiteY37" fmla="*/ 539126 h 714416"/>
              <a:gd name="connsiteX38" fmla="*/ 340194 w 885193"/>
              <a:gd name="connsiteY38" fmla="*/ 541610 h 714416"/>
              <a:gd name="connsiteX39" fmla="*/ 366869 w 885193"/>
              <a:gd name="connsiteY39" fmla="*/ 522511 h 714416"/>
              <a:gd name="connsiteX40" fmla="*/ 395795 w 885193"/>
              <a:gd name="connsiteY40" fmla="*/ 483025 h 714416"/>
              <a:gd name="connsiteX41" fmla="*/ 403263 w 885193"/>
              <a:gd name="connsiteY41" fmla="*/ 458013 h 714416"/>
              <a:gd name="connsiteX42" fmla="*/ 445803 w 885193"/>
              <a:gd name="connsiteY42" fmla="*/ 407611 h 714416"/>
              <a:gd name="connsiteX43" fmla="*/ 457988 w 885193"/>
              <a:gd name="connsiteY43" fmla="*/ 402001 h 714416"/>
              <a:gd name="connsiteX44" fmla="*/ 460721 w 885193"/>
              <a:gd name="connsiteY44" fmla="*/ 399553 h 714416"/>
              <a:gd name="connsiteX45" fmla="*/ 457738 w 885193"/>
              <a:gd name="connsiteY45" fmla="*/ 397267 h 714416"/>
              <a:gd name="connsiteX46" fmla="*/ 436531 w 885193"/>
              <a:gd name="connsiteY46" fmla="*/ 394497 h 714416"/>
              <a:gd name="connsiteX47" fmla="*/ 751341 w 885193"/>
              <a:gd name="connsiteY47" fmla="*/ 333895 h 714416"/>
              <a:gd name="connsiteX48" fmla="*/ 751304 w 885193"/>
              <a:gd name="connsiteY48" fmla="*/ 336133 h 714416"/>
              <a:gd name="connsiteX49" fmla="*/ 853478 w 885193"/>
              <a:gd name="connsiteY49" fmla="*/ 430935 h 714416"/>
              <a:gd name="connsiteX50" fmla="*/ 784825 w 885193"/>
              <a:gd name="connsiteY50" fmla="*/ 568242 h 714416"/>
              <a:gd name="connsiteX51" fmla="*/ 668880 w 885193"/>
              <a:gd name="connsiteY51" fmla="*/ 560384 h 714416"/>
              <a:gd name="connsiteX52" fmla="*/ 601815 w 885193"/>
              <a:gd name="connsiteY52" fmla="*/ 614959 h 714416"/>
              <a:gd name="connsiteX53" fmla="*/ 542604 w 885193"/>
              <a:gd name="connsiteY53" fmla="*/ 641761 h 714416"/>
              <a:gd name="connsiteX54" fmla="*/ 885193 w 885193"/>
              <a:gd name="connsiteY54" fmla="*/ 641622 h 714416"/>
              <a:gd name="connsiteX55" fmla="*/ 442575 w 885193"/>
              <a:gd name="connsiteY55" fmla="*/ 714416 h 714416"/>
              <a:gd name="connsiteX56" fmla="*/ 0 w 885193"/>
              <a:gd name="connsiteY56" fmla="*/ 641981 h 714416"/>
              <a:gd name="connsiteX57" fmla="*/ 342721 w 885193"/>
              <a:gd name="connsiteY57" fmla="*/ 641842 h 714416"/>
              <a:gd name="connsiteX58" fmla="*/ 283452 w 885193"/>
              <a:gd name="connsiteY58" fmla="*/ 615066 h 714416"/>
              <a:gd name="connsiteX59" fmla="*/ 133736 w 885193"/>
              <a:gd name="connsiteY59" fmla="*/ 334103 h 714416"/>
              <a:gd name="connsiteX60" fmla="*/ 356351 w 885193"/>
              <a:gd name="connsiteY60" fmla="*/ 53991 h 714416"/>
              <a:gd name="connsiteX61" fmla="*/ 303023 w 885193"/>
              <a:gd name="connsiteY61" fmla="*/ 116674 h 714416"/>
              <a:gd name="connsiteX62" fmla="*/ 401103 w 885193"/>
              <a:gd name="connsiteY62" fmla="*/ 224889 h 714416"/>
              <a:gd name="connsiteX63" fmla="*/ 324853 w 885193"/>
              <a:gd name="connsiteY63" fmla="*/ 281647 h 714416"/>
              <a:gd name="connsiteX64" fmla="*/ 364147 w 885193"/>
              <a:gd name="connsiteY64" fmla="*/ 216625 h 714416"/>
              <a:gd name="connsiteX65" fmla="*/ 273085 w 885193"/>
              <a:gd name="connsiteY65" fmla="*/ 132579 h 714416"/>
              <a:gd name="connsiteX66" fmla="*/ 356351 w 885193"/>
              <a:gd name="connsiteY66" fmla="*/ 53991 h 714416"/>
              <a:gd name="connsiteX67" fmla="*/ 579203 w 885193"/>
              <a:gd name="connsiteY67" fmla="*/ 21468 h 714416"/>
              <a:gd name="connsiteX68" fmla="*/ 518257 w 885193"/>
              <a:gd name="connsiteY68" fmla="*/ 93107 h 714416"/>
              <a:gd name="connsiteX69" fmla="*/ 630348 w 885193"/>
              <a:gd name="connsiteY69" fmla="*/ 216781 h 714416"/>
              <a:gd name="connsiteX70" fmla="*/ 543206 w 885193"/>
              <a:gd name="connsiteY70" fmla="*/ 281647 h 714416"/>
              <a:gd name="connsiteX71" fmla="*/ 588113 w 885193"/>
              <a:gd name="connsiteY71" fmla="*/ 207336 h 714416"/>
              <a:gd name="connsiteX72" fmla="*/ 484042 w 885193"/>
              <a:gd name="connsiteY72" fmla="*/ 111284 h 714416"/>
              <a:gd name="connsiteX73" fmla="*/ 579203 w 885193"/>
              <a:gd name="connsiteY73" fmla="*/ 21468 h 714416"/>
              <a:gd name="connsiteX74" fmla="*/ 469431 w 885193"/>
              <a:gd name="connsiteY74" fmla="*/ 0 h 714416"/>
              <a:gd name="connsiteX75" fmla="*/ 396785 w 885193"/>
              <a:gd name="connsiteY75" fmla="*/ 85391 h 714416"/>
              <a:gd name="connsiteX76" fmla="*/ 530394 w 885193"/>
              <a:gd name="connsiteY76" fmla="*/ 232806 h 714416"/>
              <a:gd name="connsiteX77" fmla="*/ 426523 w 885193"/>
              <a:gd name="connsiteY77" fmla="*/ 310125 h 714416"/>
              <a:gd name="connsiteX78" fmla="*/ 480052 w 885193"/>
              <a:gd name="connsiteY78" fmla="*/ 221549 h 714416"/>
              <a:gd name="connsiteX79" fmla="*/ 356002 w 885193"/>
              <a:gd name="connsiteY79" fmla="*/ 107057 h 714416"/>
              <a:gd name="connsiteX80" fmla="*/ 469431 w 885193"/>
              <a:gd name="connsiteY80" fmla="*/ 0 h 714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885193" h="714416">
                <a:moveTo>
                  <a:pt x="491720" y="488243"/>
                </a:moveTo>
                <a:cubicBezTo>
                  <a:pt x="485074" y="503770"/>
                  <a:pt x="477106" y="517133"/>
                  <a:pt x="466529" y="528836"/>
                </a:cubicBezTo>
                <a:cubicBezTo>
                  <a:pt x="464778" y="530765"/>
                  <a:pt x="463616" y="532374"/>
                  <a:pt x="466117" y="534982"/>
                </a:cubicBezTo>
                <a:cubicBezTo>
                  <a:pt x="478070" y="547399"/>
                  <a:pt x="491506" y="557530"/>
                  <a:pt x="508354" y="562264"/>
                </a:cubicBezTo>
                <a:cubicBezTo>
                  <a:pt x="523076" y="566410"/>
                  <a:pt x="537369" y="566285"/>
                  <a:pt x="551627" y="556119"/>
                </a:cubicBezTo>
                <a:cubicBezTo>
                  <a:pt x="536834" y="548757"/>
                  <a:pt x="523934" y="540521"/>
                  <a:pt x="513232" y="529176"/>
                </a:cubicBezTo>
                <a:cubicBezTo>
                  <a:pt x="502494" y="517813"/>
                  <a:pt x="499849" y="502055"/>
                  <a:pt x="491720" y="488243"/>
                </a:cubicBezTo>
                <a:close/>
                <a:moveTo>
                  <a:pt x="501533" y="452671"/>
                </a:moveTo>
                <a:cubicBezTo>
                  <a:pt x="499858" y="453596"/>
                  <a:pt x="499349" y="456637"/>
                  <a:pt x="498420" y="462533"/>
                </a:cubicBezTo>
                <a:cubicBezTo>
                  <a:pt x="498027" y="464963"/>
                  <a:pt x="497634" y="467375"/>
                  <a:pt x="497276" y="469787"/>
                </a:cubicBezTo>
                <a:cubicBezTo>
                  <a:pt x="496937" y="472110"/>
                  <a:pt x="497491" y="474164"/>
                  <a:pt x="498974" y="476041"/>
                </a:cubicBezTo>
                <a:cubicBezTo>
                  <a:pt x="504030" y="482401"/>
                  <a:pt x="507835" y="489566"/>
                  <a:pt x="510212" y="497230"/>
                </a:cubicBezTo>
                <a:cubicBezTo>
                  <a:pt x="516161" y="516383"/>
                  <a:pt x="529204" y="529104"/>
                  <a:pt x="546106" y="538591"/>
                </a:cubicBezTo>
                <a:cubicBezTo>
                  <a:pt x="550643" y="541146"/>
                  <a:pt x="555897" y="546399"/>
                  <a:pt x="560274" y="543683"/>
                </a:cubicBezTo>
                <a:cubicBezTo>
                  <a:pt x="565044" y="540735"/>
                  <a:pt x="564955" y="533535"/>
                  <a:pt x="564508" y="527835"/>
                </a:cubicBezTo>
                <a:cubicBezTo>
                  <a:pt x="564776" y="521743"/>
                  <a:pt x="564293" y="515829"/>
                  <a:pt x="562453" y="510379"/>
                </a:cubicBezTo>
                <a:cubicBezTo>
                  <a:pt x="553591" y="484723"/>
                  <a:pt x="536064" y="466750"/>
                  <a:pt x="511641" y="455512"/>
                </a:cubicBezTo>
                <a:cubicBezTo>
                  <a:pt x="506049" y="452939"/>
                  <a:pt x="503208" y="451746"/>
                  <a:pt x="501533" y="452671"/>
                </a:cubicBezTo>
                <a:close/>
                <a:moveTo>
                  <a:pt x="479329" y="413583"/>
                </a:moveTo>
                <a:cubicBezTo>
                  <a:pt x="477694" y="413011"/>
                  <a:pt x="475774" y="413427"/>
                  <a:pt x="473192" y="415115"/>
                </a:cubicBezTo>
                <a:cubicBezTo>
                  <a:pt x="467993" y="418528"/>
                  <a:pt x="462329" y="421458"/>
                  <a:pt x="456487" y="423620"/>
                </a:cubicBezTo>
                <a:cubicBezTo>
                  <a:pt x="436262" y="431088"/>
                  <a:pt x="425309" y="446328"/>
                  <a:pt x="420719" y="466428"/>
                </a:cubicBezTo>
                <a:cubicBezTo>
                  <a:pt x="413876" y="496462"/>
                  <a:pt x="400154" y="522011"/>
                  <a:pt x="374837" y="540485"/>
                </a:cubicBezTo>
                <a:cubicBezTo>
                  <a:pt x="366959" y="546238"/>
                  <a:pt x="359115" y="552044"/>
                  <a:pt x="351218" y="557869"/>
                </a:cubicBezTo>
                <a:cubicBezTo>
                  <a:pt x="352861" y="560495"/>
                  <a:pt x="355488" y="561317"/>
                  <a:pt x="357917" y="562371"/>
                </a:cubicBezTo>
                <a:cubicBezTo>
                  <a:pt x="372800" y="568857"/>
                  <a:pt x="388112" y="568232"/>
                  <a:pt x="403192" y="563908"/>
                </a:cubicBezTo>
                <a:cubicBezTo>
                  <a:pt x="450430" y="550365"/>
                  <a:pt x="488093" y="505002"/>
                  <a:pt x="492899" y="455726"/>
                </a:cubicBezTo>
                <a:cubicBezTo>
                  <a:pt x="494185" y="442380"/>
                  <a:pt x="491166" y="429569"/>
                  <a:pt x="483751" y="417974"/>
                </a:cubicBezTo>
                <a:cubicBezTo>
                  <a:pt x="482313" y="415713"/>
                  <a:pt x="480964" y="414155"/>
                  <a:pt x="479329" y="413583"/>
                </a:cubicBezTo>
                <a:close/>
                <a:moveTo>
                  <a:pt x="747654" y="395630"/>
                </a:moveTo>
                <a:cubicBezTo>
                  <a:pt x="742077" y="437648"/>
                  <a:pt x="727275" y="477552"/>
                  <a:pt x="704616" y="512725"/>
                </a:cubicBezTo>
                <a:cubicBezTo>
                  <a:pt x="721309" y="522335"/>
                  <a:pt x="742017" y="523355"/>
                  <a:pt x="760439" y="514929"/>
                </a:cubicBezTo>
                <a:cubicBezTo>
                  <a:pt x="787691" y="502463"/>
                  <a:pt x="802575" y="472694"/>
                  <a:pt x="796197" y="443414"/>
                </a:cubicBezTo>
                <a:cubicBezTo>
                  <a:pt x="790831" y="418784"/>
                  <a:pt x="771640" y="400098"/>
                  <a:pt x="747654" y="395630"/>
                </a:cubicBezTo>
                <a:close/>
                <a:moveTo>
                  <a:pt x="436531" y="394497"/>
                </a:moveTo>
                <a:cubicBezTo>
                  <a:pt x="428705" y="394014"/>
                  <a:pt x="420951" y="395051"/>
                  <a:pt x="413483" y="397606"/>
                </a:cubicBezTo>
                <a:cubicBezTo>
                  <a:pt x="372050" y="412096"/>
                  <a:pt x="344625" y="440754"/>
                  <a:pt x="330315" y="481792"/>
                </a:cubicBezTo>
                <a:cubicBezTo>
                  <a:pt x="323686" y="500838"/>
                  <a:pt x="323382" y="520277"/>
                  <a:pt x="332494" y="539126"/>
                </a:cubicBezTo>
                <a:cubicBezTo>
                  <a:pt x="334441" y="543128"/>
                  <a:pt x="336407" y="543647"/>
                  <a:pt x="340194" y="541610"/>
                </a:cubicBezTo>
                <a:cubicBezTo>
                  <a:pt x="349914" y="536375"/>
                  <a:pt x="358650" y="529764"/>
                  <a:pt x="366869" y="522511"/>
                </a:cubicBezTo>
                <a:cubicBezTo>
                  <a:pt x="379358" y="511487"/>
                  <a:pt x="390971" y="499749"/>
                  <a:pt x="395795" y="483025"/>
                </a:cubicBezTo>
                <a:cubicBezTo>
                  <a:pt x="398207" y="474664"/>
                  <a:pt x="400780" y="466356"/>
                  <a:pt x="403263" y="458013"/>
                </a:cubicBezTo>
                <a:cubicBezTo>
                  <a:pt x="410088" y="435000"/>
                  <a:pt x="422917" y="417080"/>
                  <a:pt x="445803" y="407611"/>
                </a:cubicBezTo>
                <a:cubicBezTo>
                  <a:pt x="449930" y="405914"/>
                  <a:pt x="453969" y="403949"/>
                  <a:pt x="457988" y="402001"/>
                </a:cubicBezTo>
                <a:cubicBezTo>
                  <a:pt x="459096" y="401465"/>
                  <a:pt x="460936" y="401286"/>
                  <a:pt x="460721" y="399553"/>
                </a:cubicBezTo>
                <a:cubicBezTo>
                  <a:pt x="460543" y="398106"/>
                  <a:pt x="458988" y="397677"/>
                  <a:pt x="457738" y="397267"/>
                </a:cubicBezTo>
                <a:cubicBezTo>
                  <a:pt x="450877" y="395051"/>
                  <a:pt x="443856" y="393907"/>
                  <a:pt x="436531" y="394497"/>
                </a:cubicBezTo>
                <a:close/>
                <a:moveTo>
                  <a:pt x="751341" y="333895"/>
                </a:moveTo>
                <a:lnTo>
                  <a:pt x="751304" y="336133"/>
                </a:lnTo>
                <a:cubicBezTo>
                  <a:pt x="801273" y="343013"/>
                  <a:pt x="842486" y="380477"/>
                  <a:pt x="853478" y="430935"/>
                </a:cubicBezTo>
                <a:cubicBezTo>
                  <a:pt x="865725" y="487153"/>
                  <a:pt x="837148" y="544308"/>
                  <a:pt x="784825" y="568242"/>
                </a:cubicBezTo>
                <a:cubicBezTo>
                  <a:pt x="746440" y="585799"/>
                  <a:pt x="702886" y="581997"/>
                  <a:pt x="668880" y="560384"/>
                </a:cubicBezTo>
                <a:cubicBezTo>
                  <a:pt x="649539" y="581414"/>
                  <a:pt x="627016" y="599816"/>
                  <a:pt x="601815" y="614959"/>
                </a:cubicBezTo>
                <a:cubicBezTo>
                  <a:pt x="582946" y="626298"/>
                  <a:pt x="563168" y="635455"/>
                  <a:pt x="542604" y="641761"/>
                </a:cubicBezTo>
                <a:lnTo>
                  <a:pt x="885193" y="641622"/>
                </a:lnTo>
                <a:cubicBezTo>
                  <a:pt x="873839" y="682377"/>
                  <a:pt x="679042" y="714413"/>
                  <a:pt x="442575" y="714416"/>
                </a:cubicBezTo>
                <a:cubicBezTo>
                  <a:pt x="206889" y="714419"/>
                  <a:pt x="12422" y="682591"/>
                  <a:pt x="0" y="641981"/>
                </a:cubicBezTo>
                <a:lnTo>
                  <a:pt x="342721" y="641842"/>
                </a:lnTo>
                <a:cubicBezTo>
                  <a:pt x="322138" y="635548"/>
                  <a:pt x="302341" y="626400"/>
                  <a:pt x="283452" y="615066"/>
                </a:cubicBezTo>
                <a:cubicBezTo>
                  <a:pt x="185464" y="556271"/>
                  <a:pt x="127890" y="448227"/>
                  <a:pt x="133736" y="334103"/>
                </a:cubicBezTo>
                <a:close/>
                <a:moveTo>
                  <a:pt x="356351" y="53991"/>
                </a:moveTo>
                <a:cubicBezTo>
                  <a:pt x="322826" y="77848"/>
                  <a:pt x="300996" y="82526"/>
                  <a:pt x="303023" y="116674"/>
                </a:cubicBezTo>
                <a:cubicBezTo>
                  <a:pt x="310664" y="171405"/>
                  <a:pt x="408899" y="165324"/>
                  <a:pt x="401103" y="224889"/>
                </a:cubicBezTo>
                <a:cubicBezTo>
                  <a:pt x="389408" y="257166"/>
                  <a:pt x="373503" y="264183"/>
                  <a:pt x="324853" y="281647"/>
                </a:cubicBezTo>
                <a:cubicBezTo>
                  <a:pt x="356195" y="260129"/>
                  <a:pt x="365083" y="246563"/>
                  <a:pt x="364147" y="216625"/>
                </a:cubicBezTo>
                <a:cubicBezTo>
                  <a:pt x="364148" y="173120"/>
                  <a:pt x="297410" y="167663"/>
                  <a:pt x="273085" y="132579"/>
                </a:cubicBezTo>
                <a:cubicBezTo>
                  <a:pt x="251878" y="100146"/>
                  <a:pt x="284000" y="75197"/>
                  <a:pt x="356351" y="53991"/>
                </a:cubicBezTo>
                <a:close/>
                <a:moveTo>
                  <a:pt x="579203" y="21468"/>
                </a:moveTo>
                <a:cubicBezTo>
                  <a:pt x="540889" y="48734"/>
                  <a:pt x="515940" y="54080"/>
                  <a:pt x="518257" y="93107"/>
                </a:cubicBezTo>
                <a:cubicBezTo>
                  <a:pt x="526989" y="155657"/>
                  <a:pt x="639258" y="148707"/>
                  <a:pt x="630348" y="216781"/>
                </a:cubicBezTo>
                <a:cubicBezTo>
                  <a:pt x="616982" y="253669"/>
                  <a:pt x="598806" y="261688"/>
                  <a:pt x="543206" y="281647"/>
                </a:cubicBezTo>
                <a:cubicBezTo>
                  <a:pt x="579025" y="257055"/>
                  <a:pt x="589183" y="241551"/>
                  <a:pt x="588113" y="207336"/>
                </a:cubicBezTo>
                <a:cubicBezTo>
                  <a:pt x="588114" y="157617"/>
                  <a:pt x="511842" y="151380"/>
                  <a:pt x="484042" y="111284"/>
                </a:cubicBezTo>
                <a:cubicBezTo>
                  <a:pt x="459806" y="74217"/>
                  <a:pt x="496516" y="45704"/>
                  <a:pt x="579203" y="21468"/>
                </a:cubicBezTo>
                <a:close/>
                <a:moveTo>
                  <a:pt x="469431" y="0"/>
                </a:moveTo>
                <a:cubicBezTo>
                  <a:pt x="423762" y="32500"/>
                  <a:pt x="394024" y="38872"/>
                  <a:pt x="396785" y="85391"/>
                </a:cubicBezTo>
                <a:cubicBezTo>
                  <a:pt x="407194" y="159948"/>
                  <a:pt x="541015" y="151664"/>
                  <a:pt x="530394" y="232806"/>
                </a:cubicBezTo>
                <a:cubicBezTo>
                  <a:pt x="514463" y="276776"/>
                  <a:pt x="492797" y="286334"/>
                  <a:pt x="426523" y="310125"/>
                </a:cubicBezTo>
                <a:cubicBezTo>
                  <a:pt x="469218" y="280812"/>
                  <a:pt x="481326" y="262332"/>
                  <a:pt x="480052" y="221549"/>
                </a:cubicBezTo>
                <a:cubicBezTo>
                  <a:pt x="480052" y="162284"/>
                  <a:pt x="389139" y="154850"/>
                  <a:pt x="356002" y="107057"/>
                </a:cubicBezTo>
                <a:cubicBezTo>
                  <a:pt x="327113" y="62875"/>
                  <a:pt x="370871" y="28888"/>
                  <a:pt x="46943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73" name="자유형: 도형 172">
            <a:extLst>
              <a:ext uri="{FF2B5EF4-FFF2-40B4-BE49-F238E27FC236}">
                <a16:creationId xmlns:a16="http://schemas.microsoft.com/office/drawing/2014/main" id="{3EEBA2BF-1F32-46B7-B7BD-79AFFE02F900}"/>
              </a:ext>
            </a:extLst>
          </p:cNvPr>
          <p:cNvSpPr/>
          <p:nvPr/>
        </p:nvSpPr>
        <p:spPr>
          <a:xfrm>
            <a:off x="5718145" y="3555637"/>
            <a:ext cx="420800" cy="339617"/>
          </a:xfrm>
          <a:custGeom>
            <a:avLst/>
            <a:gdLst>
              <a:gd name="connsiteX0" fmla="*/ 491720 w 885193"/>
              <a:gd name="connsiteY0" fmla="*/ 488243 h 714416"/>
              <a:gd name="connsiteX1" fmla="*/ 466529 w 885193"/>
              <a:gd name="connsiteY1" fmla="*/ 528836 h 714416"/>
              <a:gd name="connsiteX2" fmla="*/ 466117 w 885193"/>
              <a:gd name="connsiteY2" fmla="*/ 534982 h 714416"/>
              <a:gd name="connsiteX3" fmla="*/ 508354 w 885193"/>
              <a:gd name="connsiteY3" fmla="*/ 562264 h 714416"/>
              <a:gd name="connsiteX4" fmla="*/ 551627 w 885193"/>
              <a:gd name="connsiteY4" fmla="*/ 556119 h 714416"/>
              <a:gd name="connsiteX5" fmla="*/ 513232 w 885193"/>
              <a:gd name="connsiteY5" fmla="*/ 529176 h 714416"/>
              <a:gd name="connsiteX6" fmla="*/ 491720 w 885193"/>
              <a:gd name="connsiteY6" fmla="*/ 488243 h 714416"/>
              <a:gd name="connsiteX7" fmla="*/ 501533 w 885193"/>
              <a:gd name="connsiteY7" fmla="*/ 452671 h 714416"/>
              <a:gd name="connsiteX8" fmla="*/ 498420 w 885193"/>
              <a:gd name="connsiteY8" fmla="*/ 462533 h 714416"/>
              <a:gd name="connsiteX9" fmla="*/ 497276 w 885193"/>
              <a:gd name="connsiteY9" fmla="*/ 469787 h 714416"/>
              <a:gd name="connsiteX10" fmla="*/ 498974 w 885193"/>
              <a:gd name="connsiteY10" fmla="*/ 476041 h 714416"/>
              <a:gd name="connsiteX11" fmla="*/ 510212 w 885193"/>
              <a:gd name="connsiteY11" fmla="*/ 497230 h 714416"/>
              <a:gd name="connsiteX12" fmla="*/ 546106 w 885193"/>
              <a:gd name="connsiteY12" fmla="*/ 538591 h 714416"/>
              <a:gd name="connsiteX13" fmla="*/ 560274 w 885193"/>
              <a:gd name="connsiteY13" fmla="*/ 543683 h 714416"/>
              <a:gd name="connsiteX14" fmla="*/ 564508 w 885193"/>
              <a:gd name="connsiteY14" fmla="*/ 527835 h 714416"/>
              <a:gd name="connsiteX15" fmla="*/ 562453 w 885193"/>
              <a:gd name="connsiteY15" fmla="*/ 510379 h 714416"/>
              <a:gd name="connsiteX16" fmla="*/ 511641 w 885193"/>
              <a:gd name="connsiteY16" fmla="*/ 455512 h 714416"/>
              <a:gd name="connsiteX17" fmla="*/ 501533 w 885193"/>
              <a:gd name="connsiteY17" fmla="*/ 452671 h 714416"/>
              <a:gd name="connsiteX18" fmla="*/ 479329 w 885193"/>
              <a:gd name="connsiteY18" fmla="*/ 413583 h 714416"/>
              <a:gd name="connsiteX19" fmla="*/ 473192 w 885193"/>
              <a:gd name="connsiteY19" fmla="*/ 415115 h 714416"/>
              <a:gd name="connsiteX20" fmla="*/ 456487 w 885193"/>
              <a:gd name="connsiteY20" fmla="*/ 423620 h 714416"/>
              <a:gd name="connsiteX21" fmla="*/ 420719 w 885193"/>
              <a:gd name="connsiteY21" fmla="*/ 466428 h 714416"/>
              <a:gd name="connsiteX22" fmla="*/ 374837 w 885193"/>
              <a:gd name="connsiteY22" fmla="*/ 540485 h 714416"/>
              <a:gd name="connsiteX23" fmla="*/ 351218 w 885193"/>
              <a:gd name="connsiteY23" fmla="*/ 557869 h 714416"/>
              <a:gd name="connsiteX24" fmla="*/ 357917 w 885193"/>
              <a:gd name="connsiteY24" fmla="*/ 562371 h 714416"/>
              <a:gd name="connsiteX25" fmla="*/ 403192 w 885193"/>
              <a:gd name="connsiteY25" fmla="*/ 563908 h 714416"/>
              <a:gd name="connsiteX26" fmla="*/ 492899 w 885193"/>
              <a:gd name="connsiteY26" fmla="*/ 455726 h 714416"/>
              <a:gd name="connsiteX27" fmla="*/ 483751 w 885193"/>
              <a:gd name="connsiteY27" fmla="*/ 417974 h 714416"/>
              <a:gd name="connsiteX28" fmla="*/ 479329 w 885193"/>
              <a:gd name="connsiteY28" fmla="*/ 413583 h 714416"/>
              <a:gd name="connsiteX29" fmla="*/ 747654 w 885193"/>
              <a:gd name="connsiteY29" fmla="*/ 395630 h 714416"/>
              <a:gd name="connsiteX30" fmla="*/ 704616 w 885193"/>
              <a:gd name="connsiteY30" fmla="*/ 512725 h 714416"/>
              <a:gd name="connsiteX31" fmla="*/ 760439 w 885193"/>
              <a:gd name="connsiteY31" fmla="*/ 514929 h 714416"/>
              <a:gd name="connsiteX32" fmla="*/ 796197 w 885193"/>
              <a:gd name="connsiteY32" fmla="*/ 443414 h 714416"/>
              <a:gd name="connsiteX33" fmla="*/ 747654 w 885193"/>
              <a:gd name="connsiteY33" fmla="*/ 395630 h 714416"/>
              <a:gd name="connsiteX34" fmla="*/ 436531 w 885193"/>
              <a:gd name="connsiteY34" fmla="*/ 394497 h 714416"/>
              <a:gd name="connsiteX35" fmla="*/ 413483 w 885193"/>
              <a:gd name="connsiteY35" fmla="*/ 397606 h 714416"/>
              <a:gd name="connsiteX36" fmla="*/ 330315 w 885193"/>
              <a:gd name="connsiteY36" fmla="*/ 481792 h 714416"/>
              <a:gd name="connsiteX37" fmla="*/ 332494 w 885193"/>
              <a:gd name="connsiteY37" fmla="*/ 539126 h 714416"/>
              <a:gd name="connsiteX38" fmla="*/ 340194 w 885193"/>
              <a:gd name="connsiteY38" fmla="*/ 541610 h 714416"/>
              <a:gd name="connsiteX39" fmla="*/ 366869 w 885193"/>
              <a:gd name="connsiteY39" fmla="*/ 522511 h 714416"/>
              <a:gd name="connsiteX40" fmla="*/ 395795 w 885193"/>
              <a:gd name="connsiteY40" fmla="*/ 483025 h 714416"/>
              <a:gd name="connsiteX41" fmla="*/ 403263 w 885193"/>
              <a:gd name="connsiteY41" fmla="*/ 458013 h 714416"/>
              <a:gd name="connsiteX42" fmla="*/ 445803 w 885193"/>
              <a:gd name="connsiteY42" fmla="*/ 407611 h 714416"/>
              <a:gd name="connsiteX43" fmla="*/ 457988 w 885193"/>
              <a:gd name="connsiteY43" fmla="*/ 402001 h 714416"/>
              <a:gd name="connsiteX44" fmla="*/ 460721 w 885193"/>
              <a:gd name="connsiteY44" fmla="*/ 399553 h 714416"/>
              <a:gd name="connsiteX45" fmla="*/ 457738 w 885193"/>
              <a:gd name="connsiteY45" fmla="*/ 397267 h 714416"/>
              <a:gd name="connsiteX46" fmla="*/ 436531 w 885193"/>
              <a:gd name="connsiteY46" fmla="*/ 394497 h 714416"/>
              <a:gd name="connsiteX47" fmla="*/ 751341 w 885193"/>
              <a:gd name="connsiteY47" fmla="*/ 333895 h 714416"/>
              <a:gd name="connsiteX48" fmla="*/ 751304 w 885193"/>
              <a:gd name="connsiteY48" fmla="*/ 336133 h 714416"/>
              <a:gd name="connsiteX49" fmla="*/ 853478 w 885193"/>
              <a:gd name="connsiteY49" fmla="*/ 430935 h 714416"/>
              <a:gd name="connsiteX50" fmla="*/ 784825 w 885193"/>
              <a:gd name="connsiteY50" fmla="*/ 568242 h 714416"/>
              <a:gd name="connsiteX51" fmla="*/ 668880 w 885193"/>
              <a:gd name="connsiteY51" fmla="*/ 560384 h 714416"/>
              <a:gd name="connsiteX52" fmla="*/ 601815 w 885193"/>
              <a:gd name="connsiteY52" fmla="*/ 614959 h 714416"/>
              <a:gd name="connsiteX53" fmla="*/ 542604 w 885193"/>
              <a:gd name="connsiteY53" fmla="*/ 641761 h 714416"/>
              <a:gd name="connsiteX54" fmla="*/ 885193 w 885193"/>
              <a:gd name="connsiteY54" fmla="*/ 641622 h 714416"/>
              <a:gd name="connsiteX55" fmla="*/ 442575 w 885193"/>
              <a:gd name="connsiteY55" fmla="*/ 714416 h 714416"/>
              <a:gd name="connsiteX56" fmla="*/ 0 w 885193"/>
              <a:gd name="connsiteY56" fmla="*/ 641981 h 714416"/>
              <a:gd name="connsiteX57" fmla="*/ 342721 w 885193"/>
              <a:gd name="connsiteY57" fmla="*/ 641842 h 714416"/>
              <a:gd name="connsiteX58" fmla="*/ 283452 w 885193"/>
              <a:gd name="connsiteY58" fmla="*/ 615066 h 714416"/>
              <a:gd name="connsiteX59" fmla="*/ 133736 w 885193"/>
              <a:gd name="connsiteY59" fmla="*/ 334103 h 714416"/>
              <a:gd name="connsiteX60" fmla="*/ 356351 w 885193"/>
              <a:gd name="connsiteY60" fmla="*/ 53991 h 714416"/>
              <a:gd name="connsiteX61" fmla="*/ 303023 w 885193"/>
              <a:gd name="connsiteY61" fmla="*/ 116674 h 714416"/>
              <a:gd name="connsiteX62" fmla="*/ 401103 w 885193"/>
              <a:gd name="connsiteY62" fmla="*/ 224889 h 714416"/>
              <a:gd name="connsiteX63" fmla="*/ 324853 w 885193"/>
              <a:gd name="connsiteY63" fmla="*/ 281647 h 714416"/>
              <a:gd name="connsiteX64" fmla="*/ 364147 w 885193"/>
              <a:gd name="connsiteY64" fmla="*/ 216625 h 714416"/>
              <a:gd name="connsiteX65" fmla="*/ 273085 w 885193"/>
              <a:gd name="connsiteY65" fmla="*/ 132579 h 714416"/>
              <a:gd name="connsiteX66" fmla="*/ 356351 w 885193"/>
              <a:gd name="connsiteY66" fmla="*/ 53991 h 714416"/>
              <a:gd name="connsiteX67" fmla="*/ 579203 w 885193"/>
              <a:gd name="connsiteY67" fmla="*/ 21468 h 714416"/>
              <a:gd name="connsiteX68" fmla="*/ 518257 w 885193"/>
              <a:gd name="connsiteY68" fmla="*/ 93107 h 714416"/>
              <a:gd name="connsiteX69" fmla="*/ 630348 w 885193"/>
              <a:gd name="connsiteY69" fmla="*/ 216781 h 714416"/>
              <a:gd name="connsiteX70" fmla="*/ 543206 w 885193"/>
              <a:gd name="connsiteY70" fmla="*/ 281647 h 714416"/>
              <a:gd name="connsiteX71" fmla="*/ 588113 w 885193"/>
              <a:gd name="connsiteY71" fmla="*/ 207336 h 714416"/>
              <a:gd name="connsiteX72" fmla="*/ 484042 w 885193"/>
              <a:gd name="connsiteY72" fmla="*/ 111284 h 714416"/>
              <a:gd name="connsiteX73" fmla="*/ 579203 w 885193"/>
              <a:gd name="connsiteY73" fmla="*/ 21468 h 714416"/>
              <a:gd name="connsiteX74" fmla="*/ 469431 w 885193"/>
              <a:gd name="connsiteY74" fmla="*/ 0 h 714416"/>
              <a:gd name="connsiteX75" fmla="*/ 396785 w 885193"/>
              <a:gd name="connsiteY75" fmla="*/ 85391 h 714416"/>
              <a:gd name="connsiteX76" fmla="*/ 530394 w 885193"/>
              <a:gd name="connsiteY76" fmla="*/ 232806 h 714416"/>
              <a:gd name="connsiteX77" fmla="*/ 426523 w 885193"/>
              <a:gd name="connsiteY77" fmla="*/ 310125 h 714416"/>
              <a:gd name="connsiteX78" fmla="*/ 480052 w 885193"/>
              <a:gd name="connsiteY78" fmla="*/ 221549 h 714416"/>
              <a:gd name="connsiteX79" fmla="*/ 356002 w 885193"/>
              <a:gd name="connsiteY79" fmla="*/ 107057 h 714416"/>
              <a:gd name="connsiteX80" fmla="*/ 469431 w 885193"/>
              <a:gd name="connsiteY80" fmla="*/ 0 h 714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885193" h="714416">
                <a:moveTo>
                  <a:pt x="491720" y="488243"/>
                </a:moveTo>
                <a:cubicBezTo>
                  <a:pt x="485074" y="503770"/>
                  <a:pt x="477106" y="517133"/>
                  <a:pt x="466529" y="528836"/>
                </a:cubicBezTo>
                <a:cubicBezTo>
                  <a:pt x="464778" y="530765"/>
                  <a:pt x="463616" y="532374"/>
                  <a:pt x="466117" y="534982"/>
                </a:cubicBezTo>
                <a:cubicBezTo>
                  <a:pt x="478070" y="547399"/>
                  <a:pt x="491506" y="557530"/>
                  <a:pt x="508354" y="562264"/>
                </a:cubicBezTo>
                <a:cubicBezTo>
                  <a:pt x="523076" y="566410"/>
                  <a:pt x="537369" y="566285"/>
                  <a:pt x="551627" y="556119"/>
                </a:cubicBezTo>
                <a:cubicBezTo>
                  <a:pt x="536834" y="548757"/>
                  <a:pt x="523934" y="540521"/>
                  <a:pt x="513232" y="529176"/>
                </a:cubicBezTo>
                <a:cubicBezTo>
                  <a:pt x="502494" y="517813"/>
                  <a:pt x="499849" y="502055"/>
                  <a:pt x="491720" y="488243"/>
                </a:cubicBezTo>
                <a:close/>
                <a:moveTo>
                  <a:pt x="501533" y="452671"/>
                </a:moveTo>
                <a:cubicBezTo>
                  <a:pt x="499858" y="453596"/>
                  <a:pt x="499349" y="456637"/>
                  <a:pt x="498420" y="462533"/>
                </a:cubicBezTo>
                <a:cubicBezTo>
                  <a:pt x="498027" y="464963"/>
                  <a:pt x="497634" y="467375"/>
                  <a:pt x="497276" y="469787"/>
                </a:cubicBezTo>
                <a:cubicBezTo>
                  <a:pt x="496937" y="472110"/>
                  <a:pt x="497491" y="474164"/>
                  <a:pt x="498974" y="476041"/>
                </a:cubicBezTo>
                <a:cubicBezTo>
                  <a:pt x="504030" y="482401"/>
                  <a:pt x="507835" y="489566"/>
                  <a:pt x="510212" y="497230"/>
                </a:cubicBezTo>
                <a:cubicBezTo>
                  <a:pt x="516161" y="516383"/>
                  <a:pt x="529204" y="529104"/>
                  <a:pt x="546106" y="538591"/>
                </a:cubicBezTo>
                <a:cubicBezTo>
                  <a:pt x="550643" y="541146"/>
                  <a:pt x="555897" y="546399"/>
                  <a:pt x="560274" y="543683"/>
                </a:cubicBezTo>
                <a:cubicBezTo>
                  <a:pt x="565044" y="540735"/>
                  <a:pt x="564955" y="533535"/>
                  <a:pt x="564508" y="527835"/>
                </a:cubicBezTo>
                <a:cubicBezTo>
                  <a:pt x="564776" y="521743"/>
                  <a:pt x="564293" y="515829"/>
                  <a:pt x="562453" y="510379"/>
                </a:cubicBezTo>
                <a:cubicBezTo>
                  <a:pt x="553591" y="484723"/>
                  <a:pt x="536064" y="466750"/>
                  <a:pt x="511641" y="455512"/>
                </a:cubicBezTo>
                <a:cubicBezTo>
                  <a:pt x="506049" y="452939"/>
                  <a:pt x="503208" y="451746"/>
                  <a:pt x="501533" y="452671"/>
                </a:cubicBezTo>
                <a:close/>
                <a:moveTo>
                  <a:pt x="479329" y="413583"/>
                </a:moveTo>
                <a:cubicBezTo>
                  <a:pt x="477694" y="413011"/>
                  <a:pt x="475774" y="413427"/>
                  <a:pt x="473192" y="415115"/>
                </a:cubicBezTo>
                <a:cubicBezTo>
                  <a:pt x="467993" y="418528"/>
                  <a:pt x="462329" y="421458"/>
                  <a:pt x="456487" y="423620"/>
                </a:cubicBezTo>
                <a:cubicBezTo>
                  <a:pt x="436262" y="431088"/>
                  <a:pt x="425309" y="446328"/>
                  <a:pt x="420719" y="466428"/>
                </a:cubicBezTo>
                <a:cubicBezTo>
                  <a:pt x="413876" y="496462"/>
                  <a:pt x="400154" y="522011"/>
                  <a:pt x="374837" y="540485"/>
                </a:cubicBezTo>
                <a:cubicBezTo>
                  <a:pt x="366959" y="546238"/>
                  <a:pt x="359115" y="552044"/>
                  <a:pt x="351218" y="557869"/>
                </a:cubicBezTo>
                <a:cubicBezTo>
                  <a:pt x="352861" y="560495"/>
                  <a:pt x="355488" y="561317"/>
                  <a:pt x="357917" y="562371"/>
                </a:cubicBezTo>
                <a:cubicBezTo>
                  <a:pt x="372800" y="568857"/>
                  <a:pt x="388112" y="568232"/>
                  <a:pt x="403192" y="563908"/>
                </a:cubicBezTo>
                <a:cubicBezTo>
                  <a:pt x="450430" y="550365"/>
                  <a:pt x="488093" y="505002"/>
                  <a:pt x="492899" y="455726"/>
                </a:cubicBezTo>
                <a:cubicBezTo>
                  <a:pt x="494185" y="442380"/>
                  <a:pt x="491166" y="429569"/>
                  <a:pt x="483751" y="417974"/>
                </a:cubicBezTo>
                <a:cubicBezTo>
                  <a:pt x="482313" y="415713"/>
                  <a:pt x="480964" y="414155"/>
                  <a:pt x="479329" y="413583"/>
                </a:cubicBezTo>
                <a:close/>
                <a:moveTo>
                  <a:pt x="747654" y="395630"/>
                </a:moveTo>
                <a:cubicBezTo>
                  <a:pt x="742077" y="437648"/>
                  <a:pt x="727275" y="477552"/>
                  <a:pt x="704616" y="512725"/>
                </a:cubicBezTo>
                <a:cubicBezTo>
                  <a:pt x="721309" y="522335"/>
                  <a:pt x="742017" y="523355"/>
                  <a:pt x="760439" y="514929"/>
                </a:cubicBezTo>
                <a:cubicBezTo>
                  <a:pt x="787691" y="502463"/>
                  <a:pt x="802575" y="472694"/>
                  <a:pt x="796197" y="443414"/>
                </a:cubicBezTo>
                <a:cubicBezTo>
                  <a:pt x="790831" y="418784"/>
                  <a:pt x="771640" y="400098"/>
                  <a:pt x="747654" y="395630"/>
                </a:cubicBezTo>
                <a:close/>
                <a:moveTo>
                  <a:pt x="436531" y="394497"/>
                </a:moveTo>
                <a:cubicBezTo>
                  <a:pt x="428705" y="394014"/>
                  <a:pt x="420951" y="395051"/>
                  <a:pt x="413483" y="397606"/>
                </a:cubicBezTo>
                <a:cubicBezTo>
                  <a:pt x="372050" y="412096"/>
                  <a:pt x="344625" y="440754"/>
                  <a:pt x="330315" y="481792"/>
                </a:cubicBezTo>
                <a:cubicBezTo>
                  <a:pt x="323686" y="500838"/>
                  <a:pt x="323382" y="520277"/>
                  <a:pt x="332494" y="539126"/>
                </a:cubicBezTo>
                <a:cubicBezTo>
                  <a:pt x="334441" y="543128"/>
                  <a:pt x="336407" y="543647"/>
                  <a:pt x="340194" y="541610"/>
                </a:cubicBezTo>
                <a:cubicBezTo>
                  <a:pt x="349914" y="536375"/>
                  <a:pt x="358650" y="529764"/>
                  <a:pt x="366869" y="522511"/>
                </a:cubicBezTo>
                <a:cubicBezTo>
                  <a:pt x="379358" y="511487"/>
                  <a:pt x="390971" y="499749"/>
                  <a:pt x="395795" y="483025"/>
                </a:cubicBezTo>
                <a:cubicBezTo>
                  <a:pt x="398207" y="474664"/>
                  <a:pt x="400780" y="466356"/>
                  <a:pt x="403263" y="458013"/>
                </a:cubicBezTo>
                <a:cubicBezTo>
                  <a:pt x="410088" y="435000"/>
                  <a:pt x="422917" y="417080"/>
                  <a:pt x="445803" y="407611"/>
                </a:cubicBezTo>
                <a:cubicBezTo>
                  <a:pt x="449930" y="405914"/>
                  <a:pt x="453969" y="403949"/>
                  <a:pt x="457988" y="402001"/>
                </a:cubicBezTo>
                <a:cubicBezTo>
                  <a:pt x="459096" y="401465"/>
                  <a:pt x="460936" y="401286"/>
                  <a:pt x="460721" y="399553"/>
                </a:cubicBezTo>
                <a:cubicBezTo>
                  <a:pt x="460543" y="398106"/>
                  <a:pt x="458988" y="397677"/>
                  <a:pt x="457738" y="397267"/>
                </a:cubicBezTo>
                <a:cubicBezTo>
                  <a:pt x="450877" y="395051"/>
                  <a:pt x="443856" y="393907"/>
                  <a:pt x="436531" y="394497"/>
                </a:cubicBezTo>
                <a:close/>
                <a:moveTo>
                  <a:pt x="751341" y="333895"/>
                </a:moveTo>
                <a:lnTo>
                  <a:pt x="751304" y="336133"/>
                </a:lnTo>
                <a:cubicBezTo>
                  <a:pt x="801273" y="343013"/>
                  <a:pt x="842486" y="380477"/>
                  <a:pt x="853478" y="430935"/>
                </a:cubicBezTo>
                <a:cubicBezTo>
                  <a:pt x="865725" y="487153"/>
                  <a:pt x="837148" y="544308"/>
                  <a:pt x="784825" y="568242"/>
                </a:cubicBezTo>
                <a:cubicBezTo>
                  <a:pt x="746440" y="585799"/>
                  <a:pt x="702886" y="581997"/>
                  <a:pt x="668880" y="560384"/>
                </a:cubicBezTo>
                <a:cubicBezTo>
                  <a:pt x="649539" y="581414"/>
                  <a:pt x="627016" y="599816"/>
                  <a:pt x="601815" y="614959"/>
                </a:cubicBezTo>
                <a:cubicBezTo>
                  <a:pt x="582946" y="626298"/>
                  <a:pt x="563168" y="635455"/>
                  <a:pt x="542604" y="641761"/>
                </a:cubicBezTo>
                <a:lnTo>
                  <a:pt x="885193" y="641622"/>
                </a:lnTo>
                <a:cubicBezTo>
                  <a:pt x="873839" y="682377"/>
                  <a:pt x="679042" y="714413"/>
                  <a:pt x="442575" y="714416"/>
                </a:cubicBezTo>
                <a:cubicBezTo>
                  <a:pt x="206889" y="714419"/>
                  <a:pt x="12422" y="682591"/>
                  <a:pt x="0" y="641981"/>
                </a:cubicBezTo>
                <a:lnTo>
                  <a:pt x="342721" y="641842"/>
                </a:lnTo>
                <a:cubicBezTo>
                  <a:pt x="322138" y="635548"/>
                  <a:pt x="302341" y="626400"/>
                  <a:pt x="283452" y="615066"/>
                </a:cubicBezTo>
                <a:cubicBezTo>
                  <a:pt x="185464" y="556271"/>
                  <a:pt x="127890" y="448227"/>
                  <a:pt x="133736" y="334103"/>
                </a:cubicBezTo>
                <a:close/>
                <a:moveTo>
                  <a:pt x="356351" y="53991"/>
                </a:moveTo>
                <a:cubicBezTo>
                  <a:pt x="322826" y="77848"/>
                  <a:pt x="300996" y="82526"/>
                  <a:pt x="303023" y="116674"/>
                </a:cubicBezTo>
                <a:cubicBezTo>
                  <a:pt x="310664" y="171405"/>
                  <a:pt x="408899" y="165324"/>
                  <a:pt x="401103" y="224889"/>
                </a:cubicBezTo>
                <a:cubicBezTo>
                  <a:pt x="389408" y="257166"/>
                  <a:pt x="373503" y="264183"/>
                  <a:pt x="324853" y="281647"/>
                </a:cubicBezTo>
                <a:cubicBezTo>
                  <a:pt x="356195" y="260129"/>
                  <a:pt x="365083" y="246563"/>
                  <a:pt x="364147" y="216625"/>
                </a:cubicBezTo>
                <a:cubicBezTo>
                  <a:pt x="364148" y="173120"/>
                  <a:pt x="297410" y="167663"/>
                  <a:pt x="273085" y="132579"/>
                </a:cubicBezTo>
                <a:cubicBezTo>
                  <a:pt x="251878" y="100146"/>
                  <a:pt x="284000" y="75197"/>
                  <a:pt x="356351" y="53991"/>
                </a:cubicBezTo>
                <a:close/>
                <a:moveTo>
                  <a:pt x="579203" y="21468"/>
                </a:moveTo>
                <a:cubicBezTo>
                  <a:pt x="540889" y="48734"/>
                  <a:pt x="515940" y="54080"/>
                  <a:pt x="518257" y="93107"/>
                </a:cubicBezTo>
                <a:cubicBezTo>
                  <a:pt x="526989" y="155657"/>
                  <a:pt x="639258" y="148707"/>
                  <a:pt x="630348" y="216781"/>
                </a:cubicBezTo>
                <a:cubicBezTo>
                  <a:pt x="616982" y="253669"/>
                  <a:pt x="598806" y="261688"/>
                  <a:pt x="543206" y="281647"/>
                </a:cubicBezTo>
                <a:cubicBezTo>
                  <a:pt x="579025" y="257055"/>
                  <a:pt x="589183" y="241551"/>
                  <a:pt x="588113" y="207336"/>
                </a:cubicBezTo>
                <a:cubicBezTo>
                  <a:pt x="588114" y="157617"/>
                  <a:pt x="511842" y="151380"/>
                  <a:pt x="484042" y="111284"/>
                </a:cubicBezTo>
                <a:cubicBezTo>
                  <a:pt x="459806" y="74217"/>
                  <a:pt x="496516" y="45704"/>
                  <a:pt x="579203" y="21468"/>
                </a:cubicBezTo>
                <a:close/>
                <a:moveTo>
                  <a:pt x="469431" y="0"/>
                </a:moveTo>
                <a:cubicBezTo>
                  <a:pt x="423762" y="32500"/>
                  <a:pt x="394024" y="38872"/>
                  <a:pt x="396785" y="85391"/>
                </a:cubicBezTo>
                <a:cubicBezTo>
                  <a:pt x="407194" y="159948"/>
                  <a:pt x="541015" y="151664"/>
                  <a:pt x="530394" y="232806"/>
                </a:cubicBezTo>
                <a:cubicBezTo>
                  <a:pt x="514463" y="276776"/>
                  <a:pt x="492797" y="286334"/>
                  <a:pt x="426523" y="310125"/>
                </a:cubicBezTo>
                <a:cubicBezTo>
                  <a:pt x="469218" y="280812"/>
                  <a:pt x="481326" y="262332"/>
                  <a:pt x="480052" y="221549"/>
                </a:cubicBezTo>
                <a:cubicBezTo>
                  <a:pt x="480052" y="162284"/>
                  <a:pt x="389139" y="154850"/>
                  <a:pt x="356002" y="107057"/>
                </a:cubicBezTo>
                <a:cubicBezTo>
                  <a:pt x="327113" y="62875"/>
                  <a:pt x="370871" y="28888"/>
                  <a:pt x="46943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74" name="자유형: 도형 173">
            <a:extLst>
              <a:ext uri="{FF2B5EF4-FFF2-40B4-BE49-F238E27FC236}">
                <a16:creationId xmlns:a16="http://schemas.microsoft.com/office/drawing/2014/main" id="{72B517BE-C922-4E37-A91A-D9350F4B560E}"/>
              </a:ext>
            </a:extLst>
          </p:cNvPr>
          <p:cNvSpPr/>
          <p:nvPr/>
        </p:nvSpPr>
        <p:spPr>
          <a:xfrm>
            <a:off x="10744256" y="2574116"/>
            <a:ext cx="805366" cy="1045448"/>
          </a:xfrm>
          <a:custGeom>
            <a:avLst/>
            <a:gdLst>
              <a:gd name="connsiteX0" fmla="*/ 3952431 w 5283456"/>
              <a:gd name="connsiteY0" fmla="*/ 5919654 h 6858470"/>
              <a:gd name="connsiteX1" fmla="*/ 4085902 w 5283456"/>
              <a:gd name="connsiteY1" fmla="*/ 6013528 h 6858470"/>
              <a:gd name="connsiteX2" fmla="*/ 4084999 w 5283456"/>
              <a:gd name="connsiteY2" fmla="*/ 6160023 h 6858470"/>
              <a:gd name="connsiteX3" fmla="*/ 3983822 w 5283456"/>
              <a:gd name="connsiteY3" fmla="*/ 6241702 h 6858470"/>
              <a:gd name="connsiteX4" fmla="*/ 3595905 w 5283456"/>
              <a:gd name="connsiteY4" fmla="*/ 6375851 h 6858470"/>
              <a:gd name="connsiteX5" fmla="*/ 2662509 w 5283456"/>
              <a:gd name="connsiteY5" fmla="*/ 6469574 h 6858470"/>
              <a:gd name="connsiteX6" fmla="*/ 1666330 w 5283456"/>
              <a:gd name="connsiteY6" fmla="*/ 6387067 h 6858470"/>
              <a:gd name="connsiteX7" fmla="*/ 1273444 w 5283456"/>
              <a:gd name="connsiteY7" fmla="*/ 6266695 h 6858470"/>
              <a:gd name="connsiteX8" fmla="*/ 1144038 w 5283456"/>
              <a:gd name="connsiteY8" fmla="*/ 6182456 h 6858470"/>
              <a:gd name="connsiteX9" fmla="*/ 1097515 w 5283456"/>
              <a:gd name="connsiteY9" fmla="*/ 6116887 h 6858470"/>
              <a:gd name="connsiteX10" fmla="*/ 1729038 w 5283456"/>
              <a:gd name="connsiteY10" fmla="*/ 6332414 h 6858470"/>
              <a:gd name="connsiteX11" fmla="*/ 2826243 w 5283456"/>
              <a:gd name="connsiteY11" fmla="*/ 6385486 h 6858470"/>
              <a:gd name="connsiteX12" fmla="*/ 3627297 w 5283456"/>
              <a:gd name="connsiteY12" fmla="*/ 6269254 h 6858470"/>
              <a:gd name="connsiteX13" fmla="*/ 3905456 w 5283456"/>
              <a:gd name="connsiteY13" fmla="*/ 6153850 h 6858470"/>
              <a:gd name="connsiteX14" fmla="*/ 3968616 w 5283456"/>
              <a:gd name="connsiteY14" fmla="*/ 6100627 h 6858470"/>
              <a:gd name="connsiteX15" fmla="*/ 3968766 w 5283456"/>
              <a:gd name="connsiteY15" fmla="*/ 5937345 h 6858470"/>
              <a:gd name="connsiteX16" fmla="*/ 3952431 w 5283456"/>
              <a:gd name="connsiteY16" fmla="*/ 5919654 h 6858470"/>
              <a:gd name="connsiteX17" fmla="*/ 4584331 w 5283456"/>
              <a:gd name="connsiteY17" fmla="*/ 5750199 h 6858470"/>
              <a:gd name="connsiteX18" fmla="*/ 5013426 w 5283456"/>
              <a:gd name="connsiteY18" fmla="*/ 5920407 h 6858470"/>
              <a:gd name="connsiteX19" fmla="*/ 5168955 w 5283456"/>
              <a:gd name="connsiteY19" fmla="*/ 6037015 h 6858470"/>
              <a:gd name="connsiteX20" fmla="*/ 5167976 w 5283456"/>
              <a:gd name="connsiteY20" fmla="*/ 6347771 h 6858470"/>
              <a:gd name="connsiteX21" fmla="*/ 5016664 w 5283456"/>
              <a:gd name="connsiteY21" fmla="*/ 6461217 h 6858470"/>
              <a:gd name="connsiteX22" fmla="*/ 4528473 w 5283456"/>
              <a:gd name="connsiteY22" fmla="*/ 6648665 h 6858470"/>
              <a:gd name="connsiteX23" fmla="*/ 3689177 w 5283456"/>
              <a:gd name="connsiteY23" fmla="*/ 6800504 h 6858470"/>
              <a:gd name="connsiteX24" fmla="*/ 2877283 w 5283456"/>
              <a:gd name="connsiteY24" fmla="*/ 6855082 h 6858470"/>
              <a:gd name="connsiteX25" fmla="*/ 2851011 w 5283456"/>
              <a:gd name="connsiteY25" fmla="*/ 6858470 h 6858470"/>
              <a:gd name="connsiteX26" fmla="*/ 2390222 w 5283456"/>
              <a:gd name="connsiteY26" fmla="*/ 6858394 h 6858470"/>
              <a:gd name="connsiteX27" fmla="*/ 2345205 w 5283456"/>
              <a:gd name="connsiteY27" fmla="*/ 6854329 h 6858470"/>
              <a:gd name="connsiteX28" fmla="*/ 1368824 w 5283456"/>
              <a:gd name="connsiteY28" fmla="*/ 6777017 h 6858470"/>
              <a:gd name="connsiteX29" fmla="*/ 460346 w 5283456"/>
              <a:gd name="connsiteY29" fmla="*/ 6568341 h 6858470"/>
              <a:gd name="connsiteX30" fmla="*/ 124824 w 5283456"/>
              <a:gd name="connsiteY30" fmla="*/ 6393466 h 6858470"/>
              <a:gd name="connsiteX31" fmla="*/ 37047 w 5283456"/>
              <a:gd name="connsiteY31" fmla="*/ 6300645 h 6858470"/>
              <a:gd name="connsiteX32" fmla="*/ 35843 w 5283456"/>
              <a:gd name="connsiteY32" fmla="*/ 6082786 h 6858470"/>
              <a:gd name="connsiteX33" fmla="*/ 157872 w 5283456"/>
              <a:gd name="connsiteY33" fmla="*/ 5963994 h 6858470"/>
              <a:gd name="connsiteX34" fmla="*/ 509730 w 5283456"/>
              <a:gd name="connsiteY34" fmla="*/ 5796948 h 6858470"/>
              <a:gd name="connsiteX35" fmla="*/ 574697 w 5283456"/>
              <a:gd name="connsiteY35" fmla="*/ 5780160 h 6858470"/>
              <a:gd name="connsiteX36" fmla="*/ 549101 w 5283456"/>
              <a:gd name="connsiteY36" fmla="*/ 5792054 h 6858470"/>
              <a:gd name="connsiteX37" fmla="*/ 341103 w 5283456"/>
              <a:gd name="connsiteY37" fmla="*/ 5912201 h 6858470"/>
              <a:gd name="connsiteX38" fmla="*/ 270792 w 5283456"/>
              <a:gd name="connsiteY38" fmla="*/ 5981158 h 6858470"/>
              <a:gd name="connsiteX39" fmla="*/ 269813 w 5283456"/>
              <a:gd name="connsiteY39" fmla="*/ 6210008 h 6858470"/>
              <a:gd name="connsiteX40" fmla="*/ 444763 w 5283456"/>
              <a:gd name="connsiteY40" fmla="*/ 6348825 h 6858470"/>
              <a:gd name="connsiteX41" fmla="*/ 869267 w 5283456"/>
              <a:gd name="connsiteY41" fmla="*/ 6509246 h 6858470"/>
              <a:gd name="connsiteX42" fmla="*/ 1749214 w 5283456"/>
              <a:gd name="connsiteY42" fmla="*/ 6660559 h 6858470"/>
              <a:gd name="connsiteX43" fmla="*/ 2885940 w 5283456"/>
              <a:gd name="connsiteY43" fmla="*/ 6697597 h 6858470"/>
              <a:gd name="connsiteX44" fmla="*/ 4218771 w 5283456"/>
              <a:gd name="connsiteY44" fmla="*/ 6542595 h 6858470"/>
              <a:gd name="connsiteX45" fmla="*/ 4732632 w 5283456"/>
              <a:gd name="connsiteY45" fmla="*/ 6370656 h 6858470"/>
              <a:gd name="connsiteX46" fmla="*/ 4875890 w 5283456"/>
              <a:gd name="connsiteY46" fmla="*/ 6282503 h 6858470"/>
              <a:gd name="connsiteX47" fmla="*/ 4949815 w 5283456"/>
              <a:gd name="connsiteY47" fmla="*/ 6209481 h 6858470"/>
              <a:gd name="connsiteX48" fmla="*/ 4949137 w 5283456"/>
              <a:gd name="connsiteY48" fmla="*/ 5980631 h 6858470"/>
              <a:gd name="connsiteX49" fmla="*/ 4783070 w 5283456"/>
              <a:gd name="connsiteY49" fmla="*/ 5847686 h 6858470"/>
              <a:gd name="connsiteX50" fmla="*/ 4680087 w 5283456"/>
              <a:gd name="connsiteY50" fmla="*/ 5796421 h 6858470"/>
              <a:gd name="connsiteX51" fmla="*/ 4572361 w 5283456"/>
              <a:gd name="connsiteY51" fmla="*/ 5751102 h 6858470"/>
              <a:gd name="connsiteX52" fmla="*/ 4584331 w 5283456"/>
              <a:gd name="connsiteY52" fmla="*/ 5750199 h 6858470"/>
              <a:gd name="connsiteX53" fmla="*/ 1227675 w 5283456"/>
              <a:gd name="connsiteY53" fmla="*/ 4838709 h 6858470"/>
              <a:gd name="connsiteX54" fmla="*/ 1302804 w 5283456"/>
              <a:gd name="connsiteY54" fmla="*/ 4883726 h 6858470"/>
              <a:gd name="connsiteX55" fmla="*/ 1338788 w 5283456"/>
              <a:gd name="connsiteY55" fmla="*/ 5020510 h 6858470"/>
              <a:gd name="connsiteX56" fmla="*/ 1961277 w 5283456"/>
              <a:gd name="connsiteY56" fmla="*/ 6050716 h 6858470"/>
              <a:gd name="connsiteX57" fmla="*/ 2141949 w 5283456"/>
              <a:gd name="connsiteY57" fmla="*/ 6189005 h 6858470"/>
              <a:gd name="connsiteX58" fmla="*/ 2158210 w 5283456"/>
              <a:gd name="connsiteY58" fmla="*/ 6201803 h 6858470"/>
              <a:gd name="connsiteX59" fmla="*/ 2155499 w 5283456"/>
              <a:gd name="connsiteY59" fmla="*/ 6208126 h 6858470"/>
              <a:gd name="connsiteX60" fmla="*/ 1999218 w 5283456"/>
              <a:gd name="connsiteY60" fmla="*/ 6157688 h 6858470"/>
              <a:gd name="connsiteX61" fmla="*/ 1145619 w 5283456"/>
              <a:gd name="connsiteY61" fmla="*/ 5318920 h 6858470"/>
              <a:gd name="connsiteX62" fmla="*/ 1094203 w 5283456"/>
              <a:gd name="connsiteY62" fmla="*/ 5012756 h 6858470"/>
              <a:gd name="connsiteX63" fmla="*/ 1122207 w 5283456"/>
              <a:gd name="connsiteY63" fmla="*/ 4910526 h 6858470"/>
              <a:gd name="connsiteX64" fmla="*/ 1227675 w 5283456"/>
              <a:gd name="connsiteY64" fmla="*/ 4838709 h 6858470"/>
              <a:gd name="connsiteX65" fmla="*/ 1135663 w 5283456"/>
              <a:gd name="connsiteY65" fmla="*/ 4485346 h 6858470"/>
              <a:gd name="connsiteX66" fmla="*/ 1239794 w 5283456"/>
              <a:gd name="connsiteY66" fmla="*/ 4545795 h 6858470"/>
              <a:gd name="connsiteX67" fmla="*/ 1279692 w 5283456"/>
              <a:gd name="connsiteY67" fmla="*/ 4668953 h 6858470"/>
              <a:gd name="connsiteX68" fmla="*/ 1143812 w 5283456"/>
              <a:gd name="connsiteY68" fmla="*/ 4811985 h 6858470"/>
              <a:gd name="connsiteX69" fmla="*/ 1007179 w 5283456"/>
              <a:gd name="connsiteY69" fmla="*/ 4691462 h 6858470"/>
              <a:gd name="connsiteX70" fmla="*/ 1033678 w 5283456"/>
              <a:gd name="connsiteY70" fmla="*/ 4549785 h 6858470"/>
              <a:gd name="connsiteX71" fmla="*/ 1135663 w 5283456"/>
              <a:gd name="connsiteY71" fmla="*/ 4485346 h 6858470"/>
              <a:gd name="connsiteX72" fmla="*/ 2049732 w 5283456"/>
              <a:gd name="connsiteY72" fmla="*/ 3680152 h 6858470"/>
              <a:gd name="connsiteX73" fmla="*/ 2049506 w 5283456"/>
              <a:gd name="connsiteY73" fmla="*/ 3686250 h 6858470"/>
              <a:gd name="connsiteX74" fmla="*/ 1866801 w 5283456"/>
              <a:gd name="connsiteY74" fmla="*/ 3724417 h 6858470"/>
              <a:gd name="connsiteX75" fmla="*/ 1588868 w 5283456"/>
              <a:gd name="connsiteY75" fmla="*/ 3810989 h 6858470"/>
              <a:gd name="connsiteX76" fmla="*/ 1531580 w 5283456"/>
              <a:gd name="connsiteY76" fmla="*/ 3844714 h 6858470"/>
              <a:gd name="connsiteX77" fmla="*/ 1528795 w 5283456"/>
              <a:gd name="connsiteY77" fmla="*/ 3889731 h 6858470"/>
              <a:gd name="connsiteX78" fmla="*/ 1600536 w 5283456"/>
              <a:gd name="connsiteY78" fmla="*/ 3934222 h 6858470"/>
              <a:gd name="connsiteX79" fmla="*/ 1876663 w 5283456"/>
              <a:gd name="connsiteY79" fmla="*/ 3995349 h 6858470"/>
              <a:gd name="connsiteX80" fmla="*/ 2554784 w 5283456"/>
              <a:gd name="connsiteY80" fmla="*/ 4071909 h 6858470"/>
              <a:gd name="connsiteX81" fmla="*/ 2628559 w 5283456"/>
              <a:gd name="connsiteY81" fmla="*/ 4087040 h 6858470"/>
              <a:gd name="connsiteX82" fmla="*/ 2490646 w 5283456"/>
              <a:gd name="connsiteY82" fmla="*/ 4096901 h 6858470"/>
              <a:gd name="connsiteX83" fmla="*/ 1830140 w 5283456"/>
              <a:gd name="connsiteY83" fmla="*/ 4082599 h 6858470"/>
              <a:gd name="connsiteX84" fmla="*/ 1457354 w 5283456"/>
              <a:gd name="connsiteY84" fmla="*/ 4002576 h 6858470"/>
              <a:gd name="connsiteX85" fmla="*/ 1343305 w 5283456"/>
              <a:gd name="connsiteY85" fmla="*/ 3939341 h 6858470"/>
              <a:gd name="connsiteX86" fmla="*/ 1342025 w 5283456"/>
              <a:gd name="connsiteY86" fmla="*/ 3868201 h 6858470"/>
              <a:gd name="connsiteX87" fmla="*/ 1494994 w 5283456"/>
              <a:gd name="connsiteY87" fmla="*/ 3787878 h 6858470"/>
              <a:gd name="connsiteX88" fmla="*/ 1980700 w 5283456"/>
              <a:gd name="connsiteY88" fmla="*/ 3685873 h 6858470"/>
              <a:gd name="connsiteX89" fmla="*/ 2049732 w 5283456"/>
              <a:gd name="connsiteY89" fmla="*/ 3680152 h 6858470"/>
              <a:gd name="connsiteX90" fmla="*/ 3797730 w 5283456"/>
              <a:gd name="connsiteY90" fmla="*/ 3657041 h 6858470"/>
              <a:gd name="connsiteX91" fmla="*/ 4113680 w 5283456"/>
              <a:gd name="connsiteY91" fmla="*/ 3797739 h 6858470"/>
              <a:gd name="connsiteX92" fmla="*/ 4113379 w 5283456"/>
              <a:gd name="connsiteY92" fmla="*/ 4051583 h 6858470"/>
              <a:gd name="connsiteX93" fmla="*/ 3855320 w 5283456"/>
              <a:gd name="connsiteY93" fmla="*/ 4178505 h 6858470"/>
              <a:gd name="connsiteX94" fmla="*/ 3272502 w 5283456"/>
              <a:gd name="connsiteY94" fmla="*/ 4302190 h 6858470"/>
              <a:gd name="connsiteX95" fmla="*/ 2211432 w 5283456"/>
              <a:gd name="connsiteY95" fmla="*/ 4338776 h 6858470"/>
              <a:gd name="connsiteX96" fmla="*/ 1255603 w 5283456"/>
              <a:gd name="connsiteY96" fmla="*/ 4194690 h 6858470"/>
              <a:gd name="connsiteX97" fmla="*/ 990693 w 5283456"/>
              <a:gd name="connsiteY97" fmla="*/ 4081545 h 6858470"/>
              <a:gd name="connsiteX98" fmla="*/ 905250 w 5283456"/>
              <a:gd name="connsiteY98" fmla="*/ 4009502 h 6858470"/>
              <a:gd name="connsiteX99" fmla="*/ 904497 w 5283456"/>
              <a:gd name="connsiteY99" fmla="*/ 3837336 h 6858470"/>
              <a:gd name="connsiteX100" fmla="*/ 1058520 w 5283456"/>
              <a:gd name="connsiteY100" fmla="*/ 3728632 h 6858470"/>
              <a:gd name="connsiteX101" fmla="*/ 1220823 w 5283456"/>
              <a:gd name="connsiteY101" fmla="*/ 3668107 h 6858470"/>
              <a:gd name="connsiteX102" fmla="*/ 1147200 w 5283456"/>
              <a:gd name="connsiteY102" fmla="*/ 3706500 h 6858470"/>
              <a:gd name="connsiteX103" fmla="*/ 1047002 w 5283456"/>
              <a:gd name="connsiteY103" fmla="*/ 3785393 h 6858470"/>
              <a:gd name="connsiteX104" fmla="*/ 1046550 w 5283456"/>
              <a:gd name="connsiteY104" fmla="*/ 3939341 h 6858470"/>
              <a:gd name="connsiteX105" fmla="*/ 1172193 w 5283456"/>
              <a:gd name="connsiteY105" fmla="*/ 4032537 h 6858470"/>
              <a:gd name="connsiteX106" fmla="*/ 1581414 w 5283456"/>
              <a:gd name="connsiteY106" fmla="*/ 4162244 h 6858470"/>
              <a:gd name="connsiteX107" fmla="*/ 3039963 w 5283456"/>
              <a:gd name="connsiteY107" fmla="*/ 4222845 h 6858470"/>
              <a:gd name="connsiteX108" fmla="*/ 3697156 w 5283456"/>
              <a:gd name="connsiteY108" fmla="*/ 4104053 h 6858470"/>
              <a:gd name="connsiteX109" fmla="*/ 3935718 w 5283456"/>
              <a:gd name="connsiteY109" fmla="*/ 3997532 h 6858470"/>
              <a:gd name="connsiteX110" fmla="*/ 4007761 w 5283456"/>
              <a:gd name="connsiteY110" fmla="*/ 3930684 h 6858470"/>
              <a:gd name="connsiteX111" fmla="*/ 4006331 w 5283456"/>
              <a:gd name="connsiteY111" fmla="*/ 3792470 h 6858470"/>
              <a:gd name="connsiteX112" fmla="*/ 3882044 w 5283456"/>
              <a:gd name="connsiteY112" fmla="*/ 3697090 h 6858470"/>
              <a:gd name="connsiteX113" fmla="*/ 3797730 w 5283456"/>
              <a:gd name="connsiteY113" fmla="*/ 3657041 h 6858470"/>
              <a:gd name="connsiteX114" fmla="*/ 2868626 w 5283456"/>
              <a:gd name="connsiteY114" fmla="*/ 3346511 h 6858470"/>
              <a:gd name="connsiteX115" fmla="*/ 3572719 w 5283456"/>
              <a:gd name="connsiteY115" fmla="*/ 3396574 h 6858470"/>
              <a:gd name="connsiteX116" fmla="*/ 4233903 w 5283456"/>
              <a:gd name="connsiteY116" fmla="*/ 3627757 h 6858470"/>
              <a:gd name="connsiteX117" fmla="*/ 4363309 w 5283456"/>
              <a:gd name="connsiteY117" fmla="*/ 3726524 h 6858470"/>
              <a:gd name="connsiteX118" fmla="*/ 4409531 w 5283456"/>
              <a:gd name="connsiteY118" fmla="*/ 3838842 h 6858470"/>
              <a:gd name="connsiteX119" fmla="*/ 4409004 w 5283456"/>
              <a:gd name="connsiteY119" fmla="*/ 4067994 h 6858470"/>
              <a:gd name="connsiteX120" fmla="*/ 4413144 w 5283456"/>
              <a:gd name="connsiteY120" fmla="*/ 4067618 h 6858470"/>
              <a:gd name="connsiteX121" fmla="*/ 4789770 w 5283456"/>
              <a:gd name="connsiteY121" fmla="*/ 3955074 h 6858470"/>
              <a:gd name="connsiteX122" fmla="*/ 5078995 w 5283456"/>
              <a:gd name="connsiteY122" fmla="*/ 4045786 h 6858470"/>
              <a:gd name="connsiteX123" fmla="*/ 5278638 w 5283456"/>
              <a:gd name="connsiteY123" fmla="*/ 4335313 h 6858470"/>
              <a:gd name="connsiteX124" fmla="*/ 5283456 w 5283456"/>
              <a:gd name="connsiteY124" fmla="*/ 4355563 h 6858470"/>
              <a:gd name="connsiteX125" fmla="*/ 5283305 w 5283456"/>
              <a:gd name="connsiteY125" fmla="*/ 4479098 h 6858470"/>
              <a:gd name="connsiteX126" fmla="*/ 5264109 w 5283456"/>
              <a:gd name="connsiteY126" fmla="*/ 4600373 h 6858470"/>
              <a:gd name="connsiteX127" fmla="*/ 4915788 w 5283456"/>
              <a:gd name="connsiteY127" fmla="*/ 5023221 h 6858470"/>
              <a:gd name="connsiteX128" fmla="*/ 4601494 w 5283456"/>
              <a:gd name="connsiteY128" fmla="*/ 5159177 h 6858470"/>
              <a:gd name="connsiteX129" fmla="*/ 4475325 w 5283456"/>
              <a:gd name="connsiteY129" fmla="*/ 5221508 h 6858470"/>
              <a:gd name="connsiteX130" fmla="*/ 4477659 w 5283456"/>
              <a:gd name="connsiteY130" fmla="*/ 5228810 h 6858470"/>
              <a:gd name="connsiteX131" fmla="*/ 4497006 w 5283456"/>
              <a:gd name="connsiteY131" fmla="*/ 5233779 h 6858470"/>
              <a:gd name="connsiteX132" fmla="*/ 4599537 w 5283456"/>
              <a:gd name="connsiteY132" fmla="*/ 5331342 h 6858470"/>
              <a:gd name="connsiteX133" fmla="*/ 4556627 w 5283456"/>
              <a:gd name="connsiteY133" fmla="*/ 5460221 h 6858470"/>
              <a:gd name="connsiteX134" fmla="*/ 4451386 w 5283456"/>
              <a:gd name="connsiteY134" fmla="*/ 5488149 h 6858470"/>
              <a:gd name="connsiteX135" fmla="*/ 4398690 w 5283456"/>
              <a:gd name="connsiteY135" fmla="*/ 5478890 h 6858470"/>
              <a:gd name="connsiteX136" fmla="*/ 4267553 w 5283456"/>
              <a:gd name="connsiteY136" fmla="*/ 5292271 h 6858470"/>
              <a:gd name="connsiteX137" fmla="*/ 4363535 w 5283456"/>
              <a:gd name="connsiteY137" fmla="*/ 5102942 h 6858470"/>
              <a:gd name="connsiteX138" fmla="*/ 4631757 w 5283456"/>
              <a:gd name="connsiteY138" fmla="*/ 4965782 h 6858470"/>
              <a:gd name="connsiteX139" fmla="*/ 4843444 w 5283456"/>
              <a:gd name="connsiteY139" fmla="*/ 4870478 h 6858470"/>
              <a:gd name="connsiteX140" fmla="*/ 5027579 w 5283456"/>
              <a:gd name="connsiteY140" fmla="*/ 4618290 h 6858470"/>
              <a:gd name="connsiteX141" fmla="*/ 5037742 w 5283456"/>
              <a:gd name="connsiteY141" fmla="*/ 4329742 h 6858470"/>
              <a:gd name="connsiteX142" fmla="*/ 4773886 w 5283456"/>
              <a:gd name="connsiteY142" fmla="*/ 4110527 h 6858470"/>
              <a:gd name="connsiteX143" fmla="*/ 4540593 w 5283456"/>
              <a:gd name="connsiteY143" fmla="*/ 4184904 h 6858470"/>
              <a:gd name="connsiteX144" fmla="*/ 4477132 w 5283456"/>
              <a:gd name="connsiteY144" fmla="*/ 4309944 h 6858470"/>
              <a:gd name="connsiteX145" fmla="*/ 4500093 w 5283456"/>
              <a:gd name="connsiteY145" fmla="*/ 4293231 h 6858470"/>
              <a:gd name="connsiteX146" fmla="*/ 4714188 w 5283456"/>
              <a:gd name="connsiteY146" fmla="*/ 4333732 h 6858470"/>
              <a:gd name="connsiteX147" fmla="*/ 4661869 w 5283456"/>
              <a:gd name="connsiteY147" fmla="*/ 4545043 h 6858470"/>
              <a:gd name="connsiteX148" fmla="*/ 4413445 w 5283456"/>
              <a:gd name="connsiteY148" fmla="*/ 4544892 h 6858470"/>
              <a:gd name="connsiteX149" fmla="*/ 4369858 w 5283456"/>
              <a:gd name="connsiteY149" fmla="*/ 4505822 h 6858470"/>
              <a:gd name="connsiteX150" fmla="*/ 4335079 w 5283456"/>
              <a:gd name="connsiteY150" fmla="*/ 4718111 h 6858470"/>
              <a:gd name="connsiteX151" fmla="*/ 4189111 w 5283456"/>
              <a:gd name="connsiteY151" fmla="*/ 5315156 h 6858470"/>
              <a:gd name="connsiteX152" fmla="*/ 3804657 w 5283456"/>
              <a:gd name="connsiteY152" fmla="*/ 5897898 h 6858470"/>
              <a:gd name="connsiteX153" fmla="*/ 3357569 w 5283456"/>
              <a:gd name="connsiteY153" fmla="*/ 6131115 h 6858470"/>
              <a:gd name="connsiteX154" fmla="*/ 2687954 w 5283456"/>
              <a:gd name="connsiteY154" fmla="*/ 6241250 h 6858470"/>
              <a:gd name="connsiteX155" fmla="*/ 2671167 w 5283456"/>
              <a:gd name="connsiteY155" fmla="*/ 6236808 h 6858470"/>
              <a:gd name="connsiteX156" fmla="*/ 2750136 w 5283456"/>
              <a:gd name="connsiteY156" fmla="*/ 6220849 h 6858470"/>
              <a:gd name="connsiteX157" fmla="*/ 3289441 w 5283456"/>
              <a:gd name="connsiteY157" fmla="*/ 6095056 h 6858470"/>
              <a:gd name="connsiteX158" fmla="*/ 3981414 w 5283456"/>
              <a:gd name="connsiteY158" fmla="*/ 5480020 h 6858470"/>
              <a:gd name="connsiteX159" fmla="*/ 4146954 w 5283456"/>
              <a:gd name="connsiteY159" fmla="*/ 4837430 h 6858470"/>
              <a:gd name="connsiteX160" fmla="*/ 4180078 w 5283456"/>
              <a:gd name="connsiteY160" fmla="*/ 4410216 h 6858470"/>
              <a:gd name="connsiteX161" fmla="*/ 4089967 w 5283456"/>
              <a:gd name="connsiteY161" fmla="*/ 4327107 h 6858470"/>
              <a:gd name="connsiteX162" fmla="*/ 3844178 w 5283456"/>
              <a:gd name="connsiteY162" fmla="*/ 4390568 h 6858470"/>
              <a:gd name="connsiteX163" fmla="*/ 3094616 w 5283456"/>
              <a:gd name="connsiteY163" fmla="*/ 4540451 h 6858470"/>
              <a:gd name="connsiteX164" fmla="*/ 2209400 w 5283456"/>
              <a:gd name="connsiteY164" fmla="*/ 4564390 h 6858470"/>
              <a:gd name="connsiteX165" fmla="*/ 1571929 w 5283456"/>
              <a:gd name="connsiteY165" fmla="*/ 4487153 h 6858470"/>
              <a:gd name="connsiteX166" fmla="*/ 1073576 w 5283456"/>
              <a:gd name="connsiteY166" fmla="*/ 4353004 h 6858470"/>
              <a:gd name="connsiteX167" fmla="*/ 796998 w 5283456"/>
              <a:gd name="connsiteY167" fmla="*/ 4208692 h 6858470"/>
              <a:gd name="connsiteX168" fmla="*/ 896819 w 5283456"/>
              <a:gd name="connsiteY168" fmla="*/ 4841119 h 6858470"/>
              <a:gd name="connsiteX169" fmla="*/ 1076889 w 5283456"/>
              <a:gd name="connsiteY169" fmla="*/ 5451037 h 6858470"/>
              <a:gd name="connsiteX170" fmla="*/ 1071318 w 5283456"/>
              <a:gd name="connsiteY170" fmla="*/ 5454725 h 6858470"/>
              <a:gd name="connsiteX171" fmla="*/ 999125 w 5283456"/>
              <a:gd name="connsiteY171" fmla="*/ 5361378 h 6858470"/>
              <a:gd name="connsiteX172" fmla="*/ 788567 w 5283456"/>
              <a:gd name="connsiteY172" fmla="*/ 4874920 h 6858470"/>
              <a:gd name="connsiteX173" fmla="*/ 676098 w 5283456"/>
              <a:gd name="connsiteY173" fmla="*/ 4213134 h 6858470"/>
              <a:gd name="connsiteX174" fmla="*/ 655396 w 5283456"/>
              <a:gd name="connsiteY174" fmla="*/ 3964936 h 6858470"/>
              <a:gd name="connsiteX175" fmla="*/ 781415 w 5283456"/>
              <a:gd name="connsiteY175" fmla="*/ 3760927 h 6858470"/>
              <a:gd name="connsiteX176" fmla="*/ 723976 w 5283456"/>
              <a:gd name="connsiteY176" fmla="*/ 3826195 h 6858470"/>
              <a:gd name="connsiteX177" fmla="*/ 732182 w 5283456"/>
              <a:gd name="connsiteY177" fmla="*/ 4033139 h 6858470"/>
              <a:gd name="connsiteX178" fmla="*/ 961033 w 5283456"/>
              <a:gd name="connsiteY178" fmla="*/ 4193109 h 6858470"/>
              <a:gd name="connsiteX179" fmla="*/ 1483777 w 5283456"/>
              <a:gd name="connsiteY179" fmla="*/ 4355112 h 6858470"/>
              <a:gd name="connsiteX180" fmla="*/ 2725519 w 5283456"/>
              <a:gd name="connsiteY180" fmla="*/ 4443641 h 6858470"/>
              <a:gd name="connsiteX181" fmla="*/ 3303819 w 5283456"/>
              <a:gd name="connsiteY181" fmla="*/ 4392450 h 6858470"/>
              <a:gd name="connsiteX182" fmla="*/ 3801570 w 5283456"/>
              <a:gd name="connsiteY182" fmla="*/ 4289467 h 6858470"/>
              <a:gd name="connsiteX183" fmla="*/ 4102313 w 5283456"/>
              <a:gd name="connsiteY183" fmla="*/ 4172106 h 6858470"/>
              <a:gd name="connsiteX184" fmla="*/ 4302257 w 5283456"/>
              <a:gd name="connsiteY184" fmla="*/ 3924435 h 6858470"/>
              <a:gd name="connsiteX185" fmla="*/ 4227203 w 5283456"/>
              <a:gd name="connsiteY185" fmla="*/ 3691293 h 6858470"/>
              <a:gd name="connsiteX186" fmla="*/ 3865633 w 5283456"/>
              <a:gd name="connsiteY186" fmla="*/ 3525602 h 6858470"/>
              <a:gd name="connsiteX187" fmla="*/ 3194136 w 5283456"/>
              <a:gd name="connsiteY187" fmla="*/ 3386411 h 6858470"/>
              <a:gd name="connsiteX188" fmla="*/ 2734327 w 5283456"/>
              <a:gd name="connsiteY188" fmla="*/ 3359911 h 6858470"/>
              <a:gd name="connsiteX189" fmla="*/ 2711366 w 5283456"/>
              <a:gd name="connsiteY189" fmla="*/ 3353138 h 6858470"/>
              <a:gd name="connsiteX190" fmla="*/ 2868626 w 5283456"/>
              <a:gd name="connsiteY190" fmla="*/ 3346511 h 6858470"/>
              <a:gd name="connsiteX191" fmla="*/ 2764890 w 5283456"/>
              <a:gd name="connsiteY191" fmla="*/ 2411685 h 6858470"/>
              <a:gd name="connsiteX192" fmla="*/ 2979362 w 5283456"/>
              <a:gd name="connsiteY192" fmla="*/ 2663647 h 6858470"/>
              <a:gd name="connsiteX193" fmla="*/ 2955649 w 5283456"/>
              <a:gd name="connsiteY193" fmla="*/ 2828134 h 6858470"/>
              <a:gd name="connsiteX194" fmla="*/ 2851085 w 5283456"/>
              <a:gd name="connsiteY194" fmla="*/ 2934730 h 6858470"/>
              <a:gd name="connsiteX195" fmla="*/ 2695632 w 5283456"/>
              <a:gd name="connsiteY195" fmla="*/ 3069857 h 6858470"/>
              <a:gd name="connsiteX196" fmla="*/ 2588509 w 5283456"/>
              <a:gd name="connsiteY196" fmla="*/ 3317001 h 6858470"/>
              <a:gd name="connsiteX197" fmla="*/ 2593478 w 5283456"/>
              <a:gd name="connsiteY197" fmla="*/ 3356749 h 6858470"/>
              <a:gd name="connsiteX198" fmla="*/ 2828276 w 5283456"/>
              <a:gd name="connsiteY198" fmla="*/ 3752270 h 6858470"/>
              <a:gd name="connsiteX199" fmla="*/ 3044555 w 5283456"/>
              <a:gd name="connsiteY199" fmla="*/ 3845316 h 6858470"/>
              <a:gd name="connsiteX200" fmla="*/ 3305701 w 5283456"/>
              <a:gd name="connsiteY200" fmla="*/ 3839369 h 6858470"/>
              <a:gd name="connsiteX201" fmla="*/ 3362085 w 5283456"/>
              <a:gd name="connsiteY201" fmla="*/ 3820248 h 6858470"/>
              <a:gd name="connsiteX202" fmla="*/ 3360956 w 5283456"/>
              <a:gd name="connsiteY202" fmla="*/ 3808278 h 6858470"/>
              <a:gd name="connsiteX203" fmla="*/ 3139784 w 5283456"/>
              <a:gd name="connsiteY203" fmla="*/ 3780650 h 6858470"/>
              <a:gd name="connsiteX204" fmla="*/ 3146785 w 5283456"/>
              <a:gd name="connsiteY204" fmla="*/ 3777564 h 6858470"/>
              <a:gd name="connsiteX205" fmla="*/ 3434806 w 5283456"/>
              <a:gd name="connsiteY205" fmla="*/ 3787350 h 6858470"/>
              <a:gd name="connsiteX206" fmla="*/ 3475081 w 5283456"/>
              <a:gd name="connsiteY206" fmla="*/ 3800825 h 6858470"/>
              <a:gd name="connsiteX207" fmla="*/ 3475984 w 5283456"/>
              <a:gd name="connsiteY207" fmla="*/ 3832970 h 6858470"/>
              <a:gd name="connsiteX208" fmla="*/ 3404694 w 5283456"/>
              <a:gd name="connsiteY208" fmla="*/ 3862705 h 6858470"/>
              <a:gd name="connsiteX209" fmla="*/ 3003979 w 5283456"/>
              <a:gd name="connsiteY209" fmla="*/ 3891688 h 6858470"/>
              <a:gd name="connsiteX210" fmla="*/ 2890005 w 5283456"/>
              <a:gd name="connsiteY210" fmla="*/ 3876482 h 6858470"/>
              <a:gd name="connsiteX211" fmla="*/ 2641130 w 5283456"/>
              <a:gd name="connsiteY211" fmla="*/ 3758744 h 6858470"/>
              <a:gd name="connsiteX212" fmla="*/ 2399707 w 5283456"/>
              <a:gd name="connsiteY212" fmla="*/ 3529366 h 6858470"/>
              <a:gd name="connsiteX213" fmla="*/ 2391577 w 5283456"/>
              <a:gd name="connsiteY213" fmla="*/ 3179616 h 6858470"/>
              <a:gd name="connsiteX214" fmla="*/ 2556440 w 5283456"/>
              <a:gd name="connsiteY214" fmla="*/ 2987125 h 6858470"/>
              <a:gd name="connsiteX215" fmla="*/ 2732218 w 5283456"/>
              <a:gd name="connsiteY215" fmla="*/ 2810894 h 6858470"/>
              <a:gd name="connsiteX216" fmla="*/ 2795529 w 5283456"/>
              <a:gd name="connsiteY216" fmla="*/ 2728162 h 6858470"/>
              <a:gd name="connsiteX217" fmla="*/ 2779645 w 5283456"/>
              <a:gd name="connsiteY217" fmla="*/ 2433591 h 6858470"/>
              <a:gd name="connsiteX218" fmla="*/ 2764890 w 5283456"/>
              <a:gd name="connsiteY218" fmla="*/ 2411685 h 6858470"/>
              <a:gd name="connsiteX219" fmla="*/ 2301035 w 5283456"/>
              <a:gd name="connsiteY219" fmla="*/ 185647 h 6858470"/>
              <a:gd name="connsiteX220" fmla="*/ 2612298 w 5283456"/>
              <a:gd name="connsiteY220" fmla="*/ 294890 h 6858470"/>
              <a:gd name="connsiteX221" fmla="*/ 2731917 w 5283456"/>
              <a:gd name="connsiteY221" fmla="*/ 608355 h 6858470"/>
              <a:gd name="connsiteX222" fmla="*/ 2728680 w 5283456"/>
              <a:gd name="connsiteY222" fmla="*/ 615732 h 6858470"/>
              <a:gd name="connsiteX223" fmla="*/ 2669134 w 5283456"/>
              <a:gd name="connsiteY223" fmla="*/ 502135 h 6858470"/>
              <a:gd name="connsiteX224" fmla="*/ 2564946 w 5283456"/>
              <a:gd name="connsiteY224" fmla="*/ 377848 h 6858470"/>
              <a:gd name="connsiteX225" fmla="*/ 2319986 w 5283456"/>
              <a:gd name="connsiteY225" fmla="*/ 338552 h 6858470"/>
              <a:gd name="connsiteX226" fmla="*/ 2149552 w 5283456"/>
              <a:gd name="connsiteY226" fmla="*/ 540980 h 6858470"/>
              <a:gd name="connsiteX227" fmla="*/ 2225660 w 5283456"/>
              <a:gd name="connsiteY227" fmla="*/ 893666 h 6858470"/>
              <a:gd name="connsiteX228" fmla="*/ 2411300 w 5283456"/>
              <a:gd name="connsiteY228" fmla="*/ 1138099 h 6858470"/>
              <a:gd name="connsiteX229" fmla="*/ 2607705 w 5283456"/>
              <a:gd name="connsiteY229" fmla="*/ 1350314 h 6858470"/>
              <a:gd name="connsiteX230" fmla="*/ 2751490 w 5283456"/>
              <a:gd name="connsiteY230" fmla="*/ 1652939 h 6858470"/>
              <a:gd name="connsiteX231" fmla="*/ 2663488 w 5283456"/>
              <a:gd name="connsiteY231" fmla="*/ 1983343 h 6858470"/>
              <a:gd name="connsiteX232" fmla="*/ 2673048 w 5283456"/>
              <a:gd name="connsiteY232" fmla="*/ 1947811 h 6858470"/>
              <a:gd name="connsiteX233" fmla="*/ 2682157 w 5283456"/>
              <a:gd name="connsiteY233" fmla="*/ 1908741 h 6858470"/>
              <a:gd name="connsiteX234" fmla="*/ 2693675 w 5283456"/>
              <a:gd name="connsiteY234" fmla="*/ 1701344 h 6858470"/>
              <a:gd name="connsiteX235" fmla="*/ 2566226 w 5283456"/>
              <a:gd name="connsiteY235" fmla="*/ 1456534 h 6858470"/>
              <a:gd name="connsiteX236" fmla="*/ 2336999 w 5283456"/>
              <a:gd name="connsiteY236" fmla="*/ 1255235 h 6858470"/>
              <a:gd name="connsiteX237" fmla="*/ 1980548 w 5283456"/>
              <a:gd name="connsiteY237" fmla="*/ 733169 h 6858470"/>
              <a:gd name="connsiteX238" fmla="*/ 1944113 w 5283456"/>
              <a:gd name="connsiteY238" fmla="*/ 531344 h 6858470"/>
              <a:gd name="connsiteX239" fmla="*/ 2107621 w 5283456"/>
              <a:gd name="connsiteY239" fmla="*/ 245732 h 6858470"/>
              <a:gd name="connsiteX240" fmla="*/ 2301035 w 5283456"/>
              <a:gd name="connsiteY240" fmla="*/ 185647 h 6858470"/>
              <a:gd name="connsiteX241" fmla="*/ 3219957 w 5283456"/>
              <a:gd name="connsiteY241" fmla="*/ 803 h 6858470"/>
              <a:gd name="connsiteX242" fmla="*/ 3764984 w 5283456"/>
              <a:gd name="connsiteY242" fmla="*/ 315215 h 6858470"/>
              <a:gd name="connsiteX243" fmla="*/ 3845383 w 5283456"/>
              <a:gd name="connsiteY243" fmla="*/ 745290 h 6858470"/>
              <a:gd name="connsiteX244" fmla="*/ 3514227 w 5283456"/>
              <a:gd name="connsiteY244" fmla="*/ 1468429 h 6858470"/>
              <a:gd name="connsiteX245" fmla="*/ 2939766 w 5283456"/>
              <a:gd name="connsiteY245" fmla="*/ 2008185 h 6858470"/>
              <a:gd name="connsiteX246" fmla="*/ 2275420 w 5283456"/>
              <a:gd name="connsiteY246" fmla="*/ 2458962 h 6858470"/>
              <a:gd name="connsiteX247" fmla="*/ 1978065 w 5283456"/>
              <a:gd name="connsiteY247" fmla="*/ 2941807 h 6858470"/>
              <a:gd name="connsiteX248" fmla="*/ 2117182 w 5283456"/>
              <a:gd name="connsiteY248" fmla="*/ 3437223 h 6858470"/>
              <a:gd name="connsiteX249" fmla="*/ 2353410 w 5283456"/>
              <a:gd name="connsiteY249" fmla="*/ 3748581 h 6858470"/>
              <a:gd name="connsiteX250" fmla="*/ 2401665 w 5283456"/>
              <a:gd name="connsiteY250" fmla="*/ 3810912 h 6858470"/>
              <a:gd name="connsiteX251" fmla="*/ 1881556 w 5283456"/>
              <a:gd name="connsiteY251" fmla="*/ 3093346 h 6858470"/>
              <a:gd name="connsiteX252" fmla="*/ 2045440 w 5283456"/>
              <a:gd name="connsiteY252" fmla="*/ 2493364 h 6858470"/>
              <a:gd name="connsiteX253" fmla="*/ 2343850 w 5283456"/>
              <a:gd name="connsiteY253" fmla="*/ 2267901 h 6858470"/>
              <a:gd name="connsiteX254" fmla="*/ 2742532 w 5283456"/>
              <a:gd name="connsiteY254" fmla="*/ 1997872 h 6858470"/>
              <a:gd name="connsiteX255" fmla="*/ 3474102 w 5283456"/>
              <a:gd name="connsiteY255" fmla="*/ 983776 h 6858470"/>
              <a:gd name="connsiteX256" fmla="*/ 3531014 w 5283456"/>
              <a:gd name="connsiteY256" fmla="*/ 575985 h 6858470"/>
              <a:gd name="connsiteX257" fmla="*/ 3382035 w 5283456"/>
              <a:gd name="connsiteY257" fmla="*/ 240764 h 6858470"/>
              <a:gd name="connsiteX258" fmla="*/ 2905062 w 5283456"/>
              <a:gd name="connsiteY258" fmla="*/ 229472 h 6858470"/>
              <a:gd name="connsiteX259" fmla="*/ 2757287 w 5283456"/>
              <a:gd name="connsiteY259" fmla="*/ 435739 h 6858470"/>
              <a:gd name="connsiteX260" fmla="*/ 2758040 w 5283456"/>
              <a:gd name="connsiteY260" fmla="*/ 332906 h 6858470"/>
              <a:gd name="connsiteX261" fmla="*/ 3119459 w 5283456"/>
              <a:gd name="connsiteY261" fmla="*/ 1976 h 6858470"/>
              <a:gd name="connsiteX262" fmla="*/ 3219957 w 5283456"/>
              <a:gd name="connsiteY262" fmla="*/ 803 h 6858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</a:cxnLst>
            <a:rect l="l" t="t" r="r" b="b"/>
            <a:pathLst>
              <a:path w="5283456" h="6858470">
                <a:moveTo>
                  <a:pt x="3952431" y="5919654"/>
                </a:moveTo>
                <a:cubicBezTo>
                  <a:pt x="4003621" y="5941335"/>
                  <a:pt x="4051047" y="5969038"/>
                  <a:pt x="4085902" y="6013528"/>
                </a:cubicBezTo>
                <a:cubicBezTo>
                  <a:pt x="4123693" y="6061783"/>
                  <a:pt x="4126177" y="6114554"/>
                  <a:pt x="4084999" y="6160023"/>
                </a:cubicBezTo>
                <a:cubicBezTo>
                  <a:pt x="4056166" y="6191791"/>
                  <a:pt x="4021011" y="6220172"/>
                  <a:pt x="3983822" y="6241702"/>
                </a:cubicBezTo>
                <a:cubicBezTo>
                  <a:pt x="3863600" y="6311411"/>
                  <a:pt x="3730430" y="6346491"/>
                  <a:pt x="3595905" y="6375851"/>
                </a:cubicBezTo>
                <a:cubicBezTo>
                  <a:pt x="3288462" y="6442925"/>
                  <a:pt x="2976427" y="6466713"/>
                  <a:pt x="2662509" y="6469574"/>
                </a:cubicBezTo>
                <a:cubicBezTo>
                  <a:pt x="2327965" y="6472585"/>
                  <a:pt x="1995228" y="6452335"/>
                  <a:pt x="1666330" y="6387067"/>
                </a:cubicBezTo>
                <a:cubicBezTo>
                  <a:pt x="1531353" y="6360268"/>
                  <a:pt x="1397656" y="6327521"/>
                  <a:pt x="1273444" y="6266695"/>
                </a:cubicBezTo>
                <a:cubicBezTo>
                  <a:pt x="1227523" y="6244186"/>
                  <a:pt x="1184689" y="6213923"/>
                  <a:pt x="1144038" y="6182456"/>
                </a:cubicBezTo>
                <a:cubicBezTo>
                  <a:pt x="1123487" y="6166572"/>
                  <a:pt x="1111065" y="6140299"/>
                  <a:pt x="1097515" y="6116887"/>
                </a:cubicBezTo>
                <a:cubicBezTo>
                  <a:pt x="1286618" y="6254574"/>
                  <a:pt x="1507941" y="6295150"/>
                  <a:pt x="1729038" y="6332414"/>
                </a:cubicBezTo>
                <a:cubicBezTo>
                  <a:pt x="2092339" y="6393692"/>
                  <a:pt x="2458877" y="6403930"/>
                  <a:pt x="2826243" y="6385486"/>
                </a:cubicBezTo>
                <a:cubicBezTo>
                  <a:pt x="3096724" y="6371861"/>
                  <a:pt x="3365247" y="6341975"/>
                  <a:pt x="3627297" y="6269254"/>
                </a:cubicBezTo>
                <a:cubicBezTo>
                  <a:pt x="3724634" y="6242229"/>
                  <a:pt x="3820239" y="6209858"/>
                  <a:pt x="3905456" y="6153850"/>
                </a:cubicBezTo>
                <a:cubicBezTo>
                  <a:pt x="3928341" y="6138794"/>
                  <a:pt x="3950172" y="6120802"/>
                  <a:pt x="3968616" y="6100627"/>
                </a:cubicBezTo>
                <a:cubicBezTo>
                  <a:pt x="4016494" y="6048232"/>
                  <a:pt x="4015590" y="5991020"/>
                  <a:pt x="3968766" y="5937345"/>
                </a:cubicBezTo>
                <a:cubicBezTo>
                  <a:pt x="3963572" y="5931172"/>
                  <a:pt x="3957926" y="5925451"/>
                  <a:pt x="3952431" y="5919654"/>
                </a:cubicBezTo>
                <a:close/>
                <a:moveTo>
                  <a:pt x="4584331" y="5750199"/>
                </a:moveTo>
                <a:cubicBezTo>
                  <a:pt x="4732632" y="5793635"/>
                  <a:pt x="4879804" y="5841137"/>
                  <a:pt x="5013426" y="5920407"/>
                </a:cubicBezTo>
                <a:cubicBezTo>
                  <a:pt x="5068983" y="5953304"/>
                  <a:pt x="5123260" y="5991772"/>
                  <a:pt x="5168955" y="6037015"/>
                </a:cubicBezTo>
                <a:cubicBezTo>
                  <a:pt x="5268701" y="6135707"/>
                  <a:pt x="5268174" y="6249154"/>
                  <a:pt x="5167976" y="6347771"/>
                </a:cubicBezTo>
                <a:cubicBezTo>
                  <a:pt x="5123335" y="6391659"/>
                  <a:pt x="5070790" y="6429600"/>
                  <a:pt x="5016664" y="6461217"/>
                </a:cubicBezTo>
                <a:cubicBezTo>
                  <a:pt x="4864523" y="6550198"/>
                  <a:pt x="4697627" y="6603195"/>
                  <a:pt x="4528473" y="6648665"/>
                </a:cubicBezTo>
                <a:cubicBezTo>
                  <a:pt x="4252949" y="6722665"/>
                  <a:pt x="3972305" y="6768285"/>
                  <a:pt x="3689177" y="6800504"/>
                </a:cubicBezTo>
                <a:cubicBezTo>
                  <a:pt x="3419374" y="6831218"/>
                  <a:pt x="3148743" y="6848683"/>
                  <a:pt x="2877283" y="6855082"/>
                </a:cubicBezTo>
                <a:cubicBezTo>
                  <a:pt x="2868476" y="6855308"/>
                  <a:pt x="2859743" y="6857340"/>
                  <a:pt x="2851011" y="6858470"/>
                </a:cubicBezTo>
                <a:cubicBezTo>
                  <a:pt x="2697364" y="6858394"/>
                  <a:pt x="2543793" y="6858394"/>
                  <a:pt x="2390222" y="6858394"/>
                </a:cubicBezTo>
                <a:cubicBezTo>
                  <a:pt x="2375242" y="6856964"/>
                  <a:pt x="2360261" y="6854706"/>
                  <a:pt x="2345205" y="6854329"/>
                </a:cubicBezTo>
                <a:cubicBezTo>
                  <a:pt x="2018339" y="6846350"/>
                  <a:pt x="1692679" y="6822411"/>
                  <a:pt x="1368824" y="6777017"/>
                </a:cubicBezTo>
                <a:cubicBezTo>
                  <a:pt x="1060102" y="6733806"/>
                  <a:pt x="754390" y="6675690"/>
                  <a:pt x="460346" y="6568341"/>
                </a:cubicBezTo>
                <a:cubicBezTo>
                  <a:pt x="341028" y="6524754"/>
                  <a:pt x="224494" y="6474391"/>
                  <a:pt x="124824" y="6393466"/>
                </a:cubicBezTo>
                <a:cubicBezTo>
                  <a:pt x="92002" y="6366817"/>
                  <a:pt x="61438" y="6335124"/>
                  <a:pt x="37047" y="6300645"/>
                </a:cubicBezTo>
                <a:cubicBezTo>
                  <a:pt x="-13014" y="6229882"/>
                  <a:pt x="-11282" y="6155581"/>
                  <a:pt x="35843" y="6082786"/>
                </a:cubicBezTo>
                <a:cubicBezTo>
                  <a:pt x="67460" y="6033929"/>
                  <a:pt x="110596" y="5996740"/>
                  <a:pt x="157872" y="5963994"/>
                </a:cubicBezTo>
                <a:cubicBezTo>
                  <a:pt x="266049" y="5889090"/>
                  <a:pt x="386422" y="5839933"/>
                  <a:pt x="509730" y="5796948"/>
                </a:cubicBezTo>
                <a:cubicBezTo>
                  <a:pt x="530658" y="5789646"/>
                  <a:pt x="551661" y="5782795"/>
                  <a:pt x="574697" y="5780160"/>
                </a:cubicBezTo>
                <a:cubicBezTo>
                  <a:pt x="566115" y="5784075"/>
                  <a:pt x="557232" y="5787462"/>
                  <a:pt x="549101" y="5792054"/>
                </a:cubicBezTo>
                <a:cubicBezTo>
                  <a:pt x="479467" y="5831652"/>
                  <a:pt x="408704" y="5869442"/>
                  <a:pt x="341103" y="5912201"/>
                </a:cubicBezTo>
                <a:cubicBezTo>
                  <a:pt x="313927" y="5929365"/>
                  <a:pt x="291042" y="5955487"/>
                  <a:pt x="270792" y="5981158"/>
                </a:cubicBezTo>
                <a:cubicBezTo>
                  <a:pt x="212450" y="6055233"/>
                  <a:pt x="212901" y="6134955"/>
                  <a:pt x="269813" y="6210008"/>
                </a:cubicBezTo>
                <a:cubicBezTo>
                  <a:pt x="316185" y="6271136"/>
                  <a:pt x="378668" y="6312615"/>
                  <a:pt x="444763" y="6348825"/>
                </a:cubicBezTo>
                <a:cubicBezTo>
                  <a:pt x="578686" y="6422147"/>
                  <a:pt x="722622" y="6469724"/>
                  <a:pt x="869267" y="6509246"/>
                </a:cubicBezTo>
                <a:cubicBezTo>
                  <a:pt x="1157815" y="6587010"/>
                  <a:pt x="1452235" y="6631350"/>
                  <a:pt x="1749214" y="6660559"/>
                </a:cubicBezTo>
                <a:cubicBezTo>
                  <a:pt x="2127345" y="6697747"/>
                  <a:pt x="2506304" y="6709416"/>
                  <a:pt x="2885940" y="6697597"/>
                </a:cubicBezTo>
                <a:cubicBezTo>
                  <a:pt x="3334534" y="6683595"/>
                  <a:pt x="3780266" y="6643320"/>
                  <a:pt x="4218771" y="6542595"/>
                </a:cubicBezTo>
                <a:cubicBezTo>
                  <a:pt x="4395529" y="6502019"/>
                  <a:pt x="4569877" y="6452635"/>
                  <a:pt x="4732632" y="6370656"/>
                </a:cubicBezTo>
                <a:cubicBezTo>
                  <a:pt x="4782543" y="6345512"/>
                  <a:pt x="4830270" y="6314949"/>
                  <a:pt x="4875890" y="6282503"/>
                </a:cubicBezTo>
                <a:cubicBezTo>
                  <a:pt x="4903819" y="6262629"/>
                  <a:pt x="4928661" y="6236657"/>
                  <a:pt x="4949815" y="6209481"/>
                </a:cubicBezTo>
                <a:cubicBezTo>
                  <a:pt x="5007705" y="6135029"/>
                  <a:pt x="5006576" y="6055760"/>
                  <a:pt x="4949137" y="5980631"/>
                </a:cubicBezTo>
                <a:cubicBezTo>
                  <a:pt x="4904873" y="5922740"/>
                  <a:pt x="4845853" y="5882465"/>
                  <a:pt x="4783070" y="5847686"/>
                </a:cubicBezTo>
                <a:cubicBezTo>
                  <a:pt x="4749570" y="5829168"/>
                  <a:pt x="4714942" y="5812380"/>
                  <a:pt x="4680087" y="5796421"/>
                </a:cubicBezTo>
                <a:cubicBezTo>
                  <a:pt x="4646136" y="5780838"/>
                  <a:pt x="4611281" y="5767363"/>
                  <a:pt x="4572361" y="5751102"/>
                </a:cubicBezTo>
                <a:cubicBezTo>
                  <a:pt x="4579212" y="5750500"/>
                  <a:pt x="4582072" y="5749521"/>
                  <a:pt x="4584331" y="5750199"/>
                </a:cubicBezTo>
                <a:close/>
                <a:moveTo>
                  <a:pt x="1227675" y="4838709"/>
                </a:moveTo>
                <a:cubicBezTo>
                  <a:pt x="1267874" y="4835095"/>
                  <a:pt x="1289705" y="4845484"/>
                  <a:pt x="1302804" y="4883726"/>
                </a:cubicBezTo>
                <a:cubicBezTo>
                  <a:pt x="1318086" y="4928217"/>
                  <a:pt x="1331109" y="4974138"/>
                  <a:pt x="1338788" y="5020510"/>
                </a:cubicBezTo>
                <a:cubicBezTo>
                  <a:pt x="1409250" y="5447046"/>
                  <a:pt x="1632530" y="5780912"/>
                  <a:pt x="1961277" y="6050716"/>
                </a:cubicBezTo>
                <a:cubicBezTo>
                  <a:pt x="2019845" y="6098819"/>
                  <a:pt x="2081650" y="6143009"/>
                  <a:pt x="2141949" y="6189005"/>
                </a:cubicBezTo>
                <a:cubicBezTo>
                  <a:pt x="2147445" y="6193145"/>
                  <a:pt x="2152789" y="6197512"/>
                  <a:pt x="2158210" y="6201803"/>
                </a:cubicBezTo>
                <a:cubicBezTo>
                  <a:pt x="2157231" y="6203910"/>
                  <a:pt x="2156403" y="6206018"/>
                  <a:pt x="2155499" y="6208126"/>
                </a:cubicBezTo>
                <a:cubicBezTo>
                  <a:pt x="2103330" y="6191414"/>
                  <a:pt x="2050183" y="6177412"/>
                  <a:pt x="1999218" y="6157688"/>
                </a:cubicBezTo>
                <a:cubicBezTo>
                  <a:pt x="1594062" y="6001182"/>
                  <a:pt x="1306116" y="5724302"/>
                  <a:pt x="1145619" y="5318920"/>
                </a:cubicBezTo>
                <a:cubicBezTo>
                  <a:pt x="1106926" y="5221131"/>
                  <a:pt x="1083739" y="5118901"/>
                  <a:pt x="1094203" y="5012756"/>
                </a:cubicBezTo>
                <a:cubicBezTo>
                  <a:pt x="1097666" y="4977977"/>
                  <a:pt x="1107904" y="4942520"/>
                  <a:pt x="1122207" y="4910526"/>
                </a:cubicBezTo>
                <a:cubicBezTo>
                  <a:pt x="1141630" y="4866864"/>
                  <a:pt x="1179345" y="4843075"/>
                  <a:pt x="1227675" y="4838709"/>
                </a:cubicBezTo>
                <a:close/>
                <a:moveTo>
                  <a:pt x="1135663" y="4485346"/>
                </a:moveTo>
                <a:cubicBezTo>
                  <a:pt x="1173793" y="4484612"/>
                  <a:pt x="1212279" y="4504693"/>
                  <a:pt x="1239794" y="4545795"/>
                </a:cubicBezTo>
                <a:cubicBezTo>
                  <a:pt x="1264636" y="4582983"/>
                  <a:pt x="1277886" y="4624463"/>
                  <a:pt x="1279692" y="4668953"/>
                </a:cubicBezTo>
                <a:cubicBezTo>
                  <a:pt x="1283005" y="4751008"/>
                  <a:pt x="1224889" y="4811608"/>
                  <a:pt x="1143812" y="4811985"/>
                </a:cubicBezTo>
                <a:cubicBezTo>
                  <a:pt x="1071092" y="4812286"/>
                  <a:pt x="1016439" y="4764031"/>
                  <a:pt x="1007179" y="4691462"/>
                </a:cubicBezTo>
                <a:cubicBezTo>
                  <a:pt x="1000780" y="4641325"/>
                  <a:pt x="1006727" y="4593372"/>
                  <a:pt x="1033678" y="4549785"/>
                </a:cubicBezTo>
                <a:cubicBezTo>
                  <a:pt x="1059763" y="4507629"/>
                  <a:pt x="1097534" y="4486080"/>
                  <a:pt x="1135663" y="4485346"/>
                </a:cubicBezTo>
                <a:close/>
                <a:moveTo>
                  <a:pt x="2049732" y="3680152"/>
                </a:moveTo>
                <a:cubicBezTo>
                  <a:pt x="2049656" y="3682260"/>
                  <a:pt x="2049581" y="3684217"/>
                  <a:pt x="2049506" y="3686250"/>
                </a:cubicBezTo>
                <a:cubicBezTo>
                  <a:pt x="1988529" y="3698746"/>
                  <a:pt x="1926574" y="3707855"/>
                  <a:pt x="1866801" y="3724417"/>
                </a:cubicBezTo>
                <a:cubicBezTo>
                  <a:pt x="1773304" y="3750388"/>
                  <a:pt x="1681011" y="3780575"/>
                  <a:pt x="1588868" y="3810989"/>
                </a:cubicBezTo>
                <a:cubicBezTo>
                  <a:pt x="1568241" y="3817764"/>
                  <a:pt x="1549647" y="3831916"/>
                  <a:pt x="1531580" y="3844714"/>
                </a:cubicBezTo>
                <a:cubicBezTo>
                  <a:pt x="1513663" y="3857511"/>
                  <a:pt x="1511330" y="3876030"/>
                  <a:pt x="1528795" y="3889731"/>
                </a:cubicBezTo>
                <a:cubicBezTo>
                  <a:pt x="1551002" y="3907046"/>
                  <a:pt x="1574414" y="3927446"/>
                  <a:pt x="1600536" y="3934222"/>
                </a:cubicBezTo>
                <a:cubicBezTo>
                  <a:pt x="1691775" y="3957935"/>
                  <a:pt x="1783466" y="3983229"/>
                  <a:pt x="1876663" y="3995349"/>
                </a:cubicBezTo>
                <a:cubicBezTo>
                  <a:pt x="2102202" y="4024633"/>
                  <a:pt x="2328644" y="4046765"/>
                  <a:pt x="2554784" y="4071909"/>
                </a:cubicBezTo>
                <a:cubicBezTo>
                  <a:pt x="2579401" y="4074619"/>
                  <a:pt x="2603942" y="4077931"/>
                  <a:pt x="2628559" y="4087040"/>
                </a:cubicBezTo>
                <a:cubicBezTo>
                  <a:pt x="2582563" y="4090428"/>
                  <a:pt x="2536717" y="4094944"/>
                  <a:pt x="2490646" y="4096901"/>
                </a:cubicBezTo>
                <a:cubicBezTo>
                  <a:pt x="2270151" y="4106387"/>
                  <a:pt x="2049882" y="4106086"/>
                  <a:pt x="1830140" y="4082599"/>
                </a:cubicBezTo>
                <a:cubicBezTo>
                  <a:pt x="1703143" y="4069048"/>
                  <a:pt x="1576597" y="4051056"/>
                  <a:pt x="1457354" y="4002576"/>
                </a:cubicBezTo>
                <a:cubicBezTo>
                  <a:pt x="1417305" y="3986315"/>
                  <a:pt x="1379289" y="3963581"/>
                  <a:pt x="1343305" y="3939341"/>
                </a:cubicBezTo>
                <a:cubicBezTo>
                  <a:pt x="1310633" y="3917359"/>
                  <a:pt x="1308902" y="3889581"/>
                  <a:pt x="1342025" y="3868201"/>
                </a:cubicBezTo>
                <a:cubicBezTo>
                  <a:pt x="1390279" y="3837035"/>
                  <a:pt x="1441395" y="3807827"/>
                  <a:pt x="1494994" y="3787878"/>
                </a:cubicBezTo>
                <a:cubicBezTo>
                  <a:pt x="1651425" y="3729611"/>
                  <a:pt x="1815460" y="3703790"/>
                  <a:pt x="1980700" y="3685873"/>
                </a:cubicBezTo>
                <a:cubicBezTo>
                  <a:pt x="2003660" y="3683389"/>
                  <a:pt x="2026696" y="3682034"/>
                  <a:pt x="2049732" y="3680152"/>
                </a:cubicBezTo>
                <a:close/>
                <a:moveTo>
                  <a:pt x="3797730" y="3657041"/>
                </a:moveTo>
                <a:cubicBezTo>
                  <a:pt x="3910725" y="3688282"/>
                  <a:pt x="4020860" y="3724868"/>
                  <a:pt x="4113680" y="3797739"/>
                </a:cubicBezTo>
                <a:cubicBezTo>
                  <a:pt x="4217867" y="3879493"/>
                  <a:pt x="4217190" y="3969076"/>
                  <a:pt x="4113379" y="4051583"/>
                </a:cubicBezTo>
                <a:cubicBezTo>
                  <a:pt x="4036669" y="4112484"/>
                  <a:pt x="3946935" y="4147866"/>
                  <a:pt x="3855320" y="4178505"/>
                </a:cubicBezTo>
                <a:cubicBezTo>
                  <a:pt x="3665765" y="4241815"/>
                  <a:pt x="3470112" y="4277046"/>
                  <a:pt x="3272502" y="4302190"/>
                </a:cubicBezTo>
                <a:cubicBezTo>
                  <a:pt x="2919967" y="4347057"/>
                  <a:pt x="2566000" y="4356542"/>
                  <a:pt x="2211432" y="4338776"/>
                </a:cubicBezTo>
                <a:cubicBezTo>
                  <a:pt x="1888255" y="4322516"/>
                  <a:pt x="1567488" y="4287059"/>
                  <a:pt x="1255603" y="4194690"/>
                </a:cubicBezTo>
                <a:cubicBezTo>
                  <a:pt x="1163084" y="4167288"/>
                  <a:pt x="1072221" y="4134466"/>
                  <a:pt x="990693" y="4081545"/>
                </a:cubicBezTo>
                <a:cubicBezTo>
                  <a:pt x="959602" y="4061370"/>
                  <a:pt x="929867" y="4037054"/>
                  <a:pt x="905250" y="4009502"/>
                </a:cubicBezTo>
                <a:cubicBezTo>
                  <a:pt x="856544" y="3954924"/>
                  <a:pt x="857824" y="3893872"/>
                  <a:pt x="904497" y="3837336"/>
                </a:cubicBezTo>
                <a:cubicBezTo>
                  <a:pt x="945826" y="3787200"/>
                  <a:pt x="1000630" y="3754980"/>
                  <a:pt x="1058520" y="3728632"/>
                </a:cubicBezTo>
                <a:cubicBezTo>
                  <a:pt x="1110990" y="3704769"/>
                  <a:pt x="1165116" y="3684593"/>
                  <a:pt x="1220823" y="3668107"/>
                </a:cubicBezTo>
                <a:cubicBezTo>
                  <a:pt x="1196132" y="3680679"/>
                  <a:pt x="1169784" y="3690917"/>
                  <a:pt x="1147200" y="3706500"/>
                </a:cubicBezTo>
                <a:cubicBezTo>
                  <a:pt x="1112195" y="3730590"/>
                  <a:pt x="1075759" y="3754679"/>
                  <a:pt x="1047002" y="3785393"/>
                </a:cubicBezTo>
                <a:cubicBezTo>
                  <a:pt x="1001834" y="3833648"/>
                  <a:pt x="1000404" y="3892441"/>
                  <a:pt x="1046550" y="3939341"/>
                </a:cubicBezTo>
                <a:cubicBezTo>
                  <a:pt x="1082835" y="3976153"/>
                  <a:pt x="1126498" y="4008372"/>
                  <a:pt x="1172193" y="4032537"/>
                </a:cubicBezTo>
                <a:cubicBezTo>
                  <a:pt x="1300319" y="4100289"/>
                  <a:pt x="1440189" y="4134993"/>
                  <a:pt x="1581414" y="4162244"/>
                </a:cubicBezTo>
                <a:cubicBezTo>
                  <a:pt x="2064485" y="4255516"/>
                  <a:pt x="2551245" y="4265077"/>
                  <a:pt x="3039963" y="4222845"/>
                </a:cubicBezTo>
                <a:cubicBezTo>
                  <a:pt x="3262566" y="4203648"/>
                  <a:pt x="3482910" y="4170149"/>
                  <a:pt x="3697156" y="4104053"/>
                </a:cubicBezTo>
                <a:cubicBezTo>
                  <a:pt x="3780868" y="4078232"/>
                  <a:pt x="3863224" y="4048120"/>
                  <a:pt x="3935718" y="3997532"/>
                </a:cubicBezTo>
                <a:cubicBezTo>
                  <a:pt x="3962367" y="3978938"/>
                  <a:pt x="3987662" y="3956128"/>
                  <a:pt x="4007761" y="3930684"/>
                </a:cubicBezTo>
                <a:cubicBezTo>
                  <a:pt x="4042616" y="3886494"/>
                  <a:pt x="4040358" y="3837412"/>
                  <a:pt x="4006331" y="3792470"/>
                </a:cubicBezTo>
                <a:cubicBezTo>
                  <a:pt x="3973735" y="3749334"/>
                  <a:pt x="3928943" y="3721556"/>
                  <a:pt x="3882044" y="3697090"/>
                </a:cubicBezTo>
                <a:cubicBezTo>
                  <a:pt x="3854416" y="3682711"/>
                  <a:pt x="3825810" y="3670290"/>
                  <a:pt x="3797730" y="3657041"/>
                </a:cubicBezTo>
                <a:close/>
                <a:moveTo>
                  <a:pt x="2868626" y="3346511"/>
                </a:moveTo>
                <a:cubicBezTo>
                  <a:pt x="3104704" y="3343500"/>
                  <a:pt x="3340104" y="3352836"/>
                  <a:pt x="3572719" y="3396574"/>
                </a:cubicBezTo>
                <a:cubicBezTo>
                  <a:pt x="3804581" y="3440159"/>
                  <a:pt x="4028614" y="3508438"/>
                  <a:pt x="4233903" y="3627757"/>
                </a:cubicBezTo>
                <a:cubicBezTo>
                  <a:pt x="4280501" y="3654858"/>
                  <a:pt x="4321980" y="3691368"/>
                  <a:pt x="4363309" y="3726524"/>
                </a:cubicBezTo>
                <a:cubicBezTo>
                  <a:pt x="4396808" y="3755055"/>
                  <a:pt x="4410660" y="3793448"/>
                  <a:pt x="4409531" y="3838842"/>
                </a:cubicBezTo>
                <a:cubicBezTo>
                  <a:pt x="4407573" y="3915176"/>
                  <a:pt x="4409004" y="3991660"/>
                  <a:pt x="4409004" y="4067994"/>
                </a:cubicBezTo>
                <a:cubicBezTo>
                  <a:pt x="4409982" y="4067919"/>
                  <a:pt x="4412241" y="4068446"/>
                  <a:pt x="4413144" y="4067618"/>
                </a:cubicBezTo>
                <a:cubicBezTo>
                  <a:pt x="4518611" y="3962828"/>
                  <a:pt x="4649824" y="3942277"/>
                  <a:pt x="4789770" y="3955074"/>
                </a:cubicBezTo>
                <a:cubicBezTo>
                  <a:pt x="4892301" y="3964409"/>
                  <a:pt x="4988584" y="3996252"/>
                  <a:pt x="5078995" y="4045786"/>
                </a:cubicBezTo>
                <a:cubicBezTo>
                  <a:pt x="5194098" y="4108796"/>
                  <a:pt x="5263506" y="4203272"/>
                  <a:pt x="5278638" y="4335313"/>
                </a:cubicBezTo>
                <a:cubicBezTo>
                  <a:pt x="5279390" y="4342163"/>
                  <a:pt x="5281799" y="4348788"/>
                  <a:pt x="5283456" y="4355563"/>
                </a:cubicBezTo>
                <a:cubicBezTo>
                  <a:pt x="5283305" y="4396892"/>
                  <a:pt x="5283305" y="4437995"/>
                  <a:pt x="5283305" y="4479098"/>
                </a:cubicBezTo>
                <a:cubicBezTo>
                  <a:pt x="5277056" y="4519523"/>
                  <a:pt x="5272916" y="4560475"/>
                  <a:pt x="5264109" y="4600373"/>
                </a:cubicBezTo>
                <a:cubicBezTo>
                  <a:pt x="5219844" y="4800167"/>
                  <a:pt x="5093449" y="4934842"/>
                  <a:pt x="4915788" y="5023221"/>
                </a:cubicBezTo>
                <a:cubicBezTo>
                  <a:pt x="4813709" y="5073960"/>
                  <a:pt x="4706058" y="5113256"/>
                  <a:pt x="4601494" y="5159177"/>
                </a:cubicBezTo>
                <a:cubicBezTo>
                  <a:pt x="4558585" y="5177997"/>
                  <a:pt x="4517332" y="5200581"/>
                  <a:pt x="4475325" y="5221508"/>
                </a:cubicBezTo>
                <a:cubicBezTo>
                  <a:pt x="4476078" y="5223917"/>
                  <a:pt x="4476906" y="5226326"/>
                  <a:pt x="4477659" y="5228810"/>
                </a:cubicBezTo>
                <a:cubicBezTo>
                  <a:pt x="4484133" y="5230466"/>
                  <a:pt x="4490532" y="5232424"/>
                  <a:pt x="4497006" y="5233779"/>
                </a:cubicBezTo>
                <a:cubicBezTo>
                  <a:pt x="4551508" y="5244920"/>
                  <a:pt x="4584707" y="5278570"/>
                  <a:pt x="4599537" y="5331342"/>
                </a:cubicBezTo>
                <a:cubicBezTo>
                  <a:pt x="4614367" y="5383962"/>
                  <a:pt x="4596827" y="5426270"/>
                  <a:pt x="4556627" y="5460221"/>
                </a:cubicBezTo>
                <a:cubicBezTo>
                  <a:pt x="4526290" y="5485891"/>
                  <a:pt x="4490080" y="5492892"/>
                  <a:pt x="4451386" y="5488149"/>
                </a:cubicBezTo>
                <a:cubicBezTo>
                  <a:pt x="4433696" y="5485967"/>
                  <a:pt x="4415929" y="5483257"/>
                  <a:pt x="4398690" y="5478890"/>
                </a:cubicBezTo>
                <a:cubicBezTo>
                  <a:pt x="4312043" y="5456909"/>
                  <a:pt x="4262810" y="5386296"/>
                  <a:pt x="4267553" y="5292271"/>
                </a:cubicBezTo>
                <a:cubicBezTo>
                  <a:pt x="4271467" y="5214883"/>
                  <a:pt x="4301654" y="5151347"/>
                  <a:pt x="4363535" y="5102942"/>
                </a:cubicBezTo>
                <a:cubicBezTo>
                  <a:pt x="4444235" y="5039858"/>
                  <a:pt x="4538109" y="5003573"/>
                  <a:pt x="4631757" y="4965782"/>
                </a:cubicBezTo>
                <a:cubicBezTo>
                  <a:pt x="4703499" y="4936799"/>
                  <a:pt x="4775768" y="4907666"/>
                  <a:pt x="4843444" y="4870478"/>
                </a:cubicBezTo>
                <a:cubicBezTo>
                  <a:pt x="4942588" y="4816051"/>
                  <a:pt x="4999123" y="4726994"/>
                  <a:pt x="5027579" y="4618290"/>
                </a:cubicBezTo>
                <a:cubicBezTo>
                  <a:pt x="5052647" y="4522610"/>
                  <a:pt x="5058971" y="4427681"/>
                  <a:pt x="5037742" y="4329742"/>
                </a:cubicBezTo>
                <a:cubicBezTo>
                  <a:pt x="5007780" y="4192131"/>
                  <a:pt x="4891322" y="4117302"/>
                  <a:pt x="4773886" y="4110527"/>
                </a:cubicBezTo>
                <a:cubicBezTo>
                  <a:pt x="4686787" y="4105483"/>
                  <a:pt x="4607065" y="4125282"/>
                  <a:pt x="4540593" y="4184904"/>
                </a:cubicBezTo>
                <a:cubicBezTo>
                  <a:pt x="4504986" y="4216898"/>
                  <a:pt x="4481799" y="4255892"/>
                  <a:pt x="4477132" y="4309944"/>
                </a:cubicBezTo>
                <a:cubicBezTo>
                  <a:pt x="4486994" y="4302792"/>
                  <a:pt x="4493468" y="4297899"/>
                  <a:pt x="4500093" y="4293231"/>
                </a:cubicBezTo>
                <a:cubicBezTo>
                  <a:pt x="4570931" y="4243321"/>
                  <a:pt x="4668042" y="4261689"/>
                  <a:pt x="4714188" y="4333732"/>
                </a:cubicBezTo>
                <a:cubicBezTo>
                  <a:pt x="4760561" y="4406227"/>
                  <a:pt x="4736547" y="4500026"/>
                  <a:pt x="4661869" y="4545043"/>
                </a:cubicBezTo>
                <a:cubicBezTo>
                  <a:pt x="4578534" y="4595254"/>
                  <a:pt x="4495877" y="4601127"/>
                  <a:pt x="4413445" y="4544892"/>
                </a:cubicBezTo>
                <a:cubicBezTo>
                  <a:pt x="4398314" y="4534579"/>
                  <a:pt x="4385893" y="4520351"/>
                  <a:pt x="4369858" y="4505822"/>
                </a:cubicBezTo>
                <a:cubicBezTo>
                  <a:pt x="4358039" y="4578166"/>
                  <a:pt x="4347349" y="4648251"/>
                  <a:pt x="4335079" y="4718111"/>
                </a:cubicBezTo>
                <a:cubicBezTo>
                  <a:pt x="4299547" y="4920313"/>
                  <a:pt x="4264692" y="5123193"/>
                  <a:pt x="4189111" y="5315156"/>
                </a:cubicBezTo>
                <a:cubicBezTo>
                  <a:pt x="4102163" y="5536028"/>
                  <a:pt x="3981715" y="5736197"/>
                  <a:pt x="3804657" y="5897898"/>
                </a:cubicBezTo>
                <a:cubicBezTo>
                  <a:pt x="3676455" y="6015034"/>
                  <a:pt x="3521905" y="6083539"/>
                  <a:pt x="3357569" y="6131115"/>
                </a:cubicBezTo>
                <a:cubicBezTo>
                  <a:pt x="3138881" y="6194350"/>
                  <a:pt x="2914999" y="6227775"/>
                  <a:pt x="2687954" y="6241250"/>
                </a:cubicBezTo>
                <a:cubicBezTo>
                  <a:pt x="2682609" y="6241551"/>
                  <a:pt x="2677340" y="6241325"/>
                  <a:pt x="2671167" y="6236808"/>
                </a:cubicBezTo>
                <a:cubicBezTo>
                  <a:pt x="2697515" y="6231464"/>
                  <a:pt x="2723788" y="6225893"/>
                  <a:pt x="2750136" y="6220849"/>
                </a:cubicBezTo>
                <a:cubicBezTo>
                  <a:pt x="2931560" y="6186070"/>
                  <a:pt x="3111554" y="6146096"/>
                  <a:pt x="3289441" y="6095056"/>
                </a:cubicBezTo>
                <a:cubicBezTo>
                  <a:pt x="3619468" y="6000430"/>
                  <a:pt x="3842899" y="5789571"/>
                  <a:pt x="3981414" y="5480020"/>
                </a:cubicBezTo>
                <a:cubicBezTo>
                  <a:pt x="4073180" y="5274882"/>
                  <a:pt x="4125198" y="5059957"/>
                  <a:pt x="4146954" y="4837430"/>
                </a:cubicBezTo>
                <a:cubicBezTo>
                  <a:pt x="4160881" y="4695301"/>
                  <a:pt x="4169689" y="4552722"/>
                  <a:pt x="4180078" y="4410216"/>
                </a:cubicBezTo>
                <a:cubicBezTo>
                  <a:pt x="4185422" y="4337120"/>
                  <a:pt x="4162161" y="4312654"/>
                  <a:pt x="4089967" y="4327107"/>
                </a:cubicBezTo>
                <a:cubicBezTo>
                  <a:pt x="4007159" y="4343744"/>
                  <a:pt x="3925857" y="4368286"/>
                  <a:pt x="3844178" y="4390568"/>
                </a:cubicBezTo>
                <a:cubicBezTo>
                  <a:pt x="3597712" y="4457643"/>
                  <a:pt x="3349590" y="4512898"/>
                  <a:pt x="3094616" y="4540451"/>
                </a:cubicBezTo>
                <a:cubicBezTo>
                  <a:pt x="2799670" y="4572294"/>
                  <a:pt x="2504798" y="4576435"/>
                  <a:pt x="2209400" y="4564390"/>
                </a:cubicBezTo>
                <a:cubicBezTo>
                  <a:pt x="1995153" y="4555657"/>
                  <a:pt x="1783090" y="4524040"/>
                  <a:pt x="1571929" y="4487153"/>
                </a:cubicBezTo>
                <a:cubicBezTo>
                  <a:pt x="1401722" y="4457492"/>
                  <a:pt x="1237611" y="4405248"/>
                  <a:pt x="1073576" y="4353004"/>
                </a:cubicBezTo>
                <a:cubicBezTo>
                  <a:pt x="976315" y="4321988"/>
                  <a:pt x="883645" y="4280284"/>
                  <a:pt x="796998" y="4208692"/>
                </a:cubicBezTo>
                <a:cubicBezTo>
                  <a:pt x="810021" y="4427456"/>
                  <a:pt x="850898" y="4634776"/>
                  <a:pt x="896819" y="4841119"/>
                </a:cubicBezTo>
                <a:cubicBezTo>
                  <a:pt x="942966" y="5048364"/>
                  <a:pt x="999802" y="5252749"/>
                  <a:pt x="1076889" y="5451037"/>
                </a:cubicBezTo>
                <a:cubicBezTo>
                  <a:pt x="1075007" y="5452241"/>
                  <a:pt x="1073200" y="5453446"/>
                  <a:pt x="1071318" y="5454725"/>
                </a:cubicBezTo>
                <a:cubicBezTo>
                  <a:pt x="1047153" y="5423634"/>
                  <a:pt x="1021483" y="5393673"/>
                  <a:pt x="999125" y="5361378"/>
                </a:cubicBezTo>
                <a:cubicBezTo>
                  <a:pt x="896518" y="5213378"/>
                  <a:pt x="835391" y="5047160"/>
                  <a:pt x="788567" y="4874920"/>
                </a:cubicBezTo>
                <a:cubicBezTo>
                  <a:pt x="729622" y="4658038"/>
                  <a:pt x="697252" y="4436489"/>
                  <a:pt x="676098" y="4213134"/>
                </a:cubicBezTo>
                <a:cubicBezTo>
                  <a:pt x="668269" y="4130476"/>
                  <a:pt x="662398" y="4047668"/>
                  <a:pt x="655396" y="3964936"/>
                </a:cubicBezTo>
                <a:cubicBezTo>
                  <a:pt x="647643" y="3873320"/>
                  <a:pt x="699360" y="3789534"/>
                  <a:pt x="781415" y="3760927"/>
                </a:cubicBezTo>
                <a:cubicBezTo>
                  <a:pt x="762294" y="3782457"/>
                  <a:pt x="741291" y="3802933"/>
                  <a:pt x="723976" y="3826195"/>
                </a:cubicBezTo>
                <a:cubicBezTo>
                  <a:pt x="670979" y="3897485"/>
                  <a:pt x="673689" y="3966216"/>
                  <a:pt x="732182" y="4033139"/>
                </a:cubicBezTo>
                <a:cubicBezTo>
                  <a:pt x="795116" y="4105182"/>
                  <a:pt x="875891" y="4152759"/>
                  <a:pt x="961033" y="4193109"/>
                </a:cubicBezTo>
                <a:cubicBezTo>
                  <a:pt x="1127477" y="4272002"/>
                  <a:pt x="1304309" y="4318074"/>
                  <a:pt x="1483777" y="4355112"/>
                </a:cubicBezTo>
                <a:cubicBezTo>
                  <a:pt x="1893751" y="4439651"/>
                  <a:pt x="2308318" y="4458772"/>
                  <a:pt x="2725519" y="4443641"/>
                </a:cubicBezTo>
                <a:cubicBezTo>
                  <a:pt x="2919290" y="4436640"/>
                  <a:pt x="3112910" y="4427079"/>
                  <a:pt x="3303819" y="4392450"/>
                </a:cubicBezTo>
                <a:cubicBezTo>
                  <a:pt x="3470564" y="4362188"/>
                  <a:pt x="3637309" y="4330570"/>
                  <a:pt x="3801570" y="4289467"/>
                </a:cubicBezTo>
                <a:cubicBezTo>
                  <a:pt x="3905607" y="4263420"/>
                  <a:pt x="4006105" y="4223522"/>
                  <a:pt x="4102313" y="4172106"/>
                </a:cubicBezTo>
                <a:cubicBezTo>
                  <a:pt x="4206124" y="4116550"/>
                  <a:pt x="4263487" y="4029149"/>
                  <a:pt x="4302257" y="3924435"/>
                </a:cubicBezTo>
                <a:cubicBezTo>
                  <a:pt x="4345919" y="3806472"/>
                  <a:pt x="4330713" y="3762358"/>
                  <a:pt x="4227203" y="3691293"/>
                </a:cubicBezTo>
                <a:cubicBezTo>
                  <a:pt x="4116165" y="3615110"/>
                  <a:pt x="3990448" y="3571297"/>
                  <a:pt x="3865633" y="3525602"/>
                </a:cubicBezTo>
                <a:cubicBezTo>
                  <a:pt x="3648677" y="3446182"/>
                  <a:pt x="3423590" y="3404252"/>
                  <a:pt x="3194136" y="3386411"/>
                </a:cubicBezTo>
                <a:cubicBezTo>
                  <a:pt x="3041092" y="3374515"/>
                  <a:pt x="2887597" y="3368569"/>
                  <a:pt x="2734327" y="3359911"/>
                </a:cubicBezTo>
                <a:cubicBezTo>
                  <a:pt x="2726648" y="3359460"/>
                  <a:pt x="2719045" y="3358631"/>
                  <a:pt x="2711366" y="3353138"/>
                </a:cubicBezTo>
                <a:cubicBezTo>
                  <a:pt x="2763761" y="3350803"/>
                  <a:pt x="2816231" y="3347115"/>
                  <a:pt x="2868626" y="3346511"/>
                </a:cubicBezTo>
                <a:close/>
                <a:moveTo>
                  <a:pt x="2764890" y="2411685"/>
                </a:moveTo>
                <a:cubicBezTo>
                  <a:pt x="2850634" y="2483503"/>
                  <a:pt x="2937206" y="2554868"/>
                  <a:pt x="2979362" y="2663647"/>
                </a:cubicBezTo>
                <a:cubicBezTo>
                  <a:pt x="3002097" y="2722290"/>
                  <a:pt x="2994418" y="2779653"/>
                  <a:pt x="2955649" y="2828134"/>
                </a:cubicBezTo>
                <a:cubicBezTo>
                  <a:pt x="2924709" y="2866827"/>
                  <a:pt x="2887822" y="2901230"/>
                  <a:pt x="2851085" y="2934730"/>
                </a:cubicBezTo>
                <a:cubicBezTo>
                  <a:pt x="2800347" y="2980952"/>
                  <a:pt x="2745167" y="3022431"/>
                  <a:pt x="2695632" y="3069857"/>
                </a:cubicBezTo>
                <a:cubicBezTo>
                  <a:pt x="2625998" y="3136481"/>
                  <a:pt x="2582562" y="3216579"/>
                  <a:pt x="2588509" y="3317001"/>
                </a:cubicBezTo>
                <a:cubicBezTo>
                  <a:pt x="2589262" y="3330327"/>
                  <a:pt x="2590165" y="3343951"/>
                  <a:pt x="2593478" y="3356749"/>
                </a:cubicBezTo>
                <a:cubicBezTo>
                  <a:pt x="2632698" y="3511750"/>
                  <a:pt x="2702859" y="3648835"/>
                  <a:pt x="2828276" y="3752270"/>
                </a:cubicBezTo>
                <a:cubicBezTo>
                  <a:pt x="2890984" y="3803987"/>
                  <a:pt x="2964758" y="3832669"/>
                  <a:pt x="3044555" y="3845316"/>
                </a:cubicBezTo>
                <a:cubicBezTo>
                  <a:pt x="3131879" y="3859242"/>
                  <a:pt x="3219053" y="3853973"/>
                  <a:pt x="3305701" y="3839369"/>
                </a:cubicBezTo>
                <a:cubicBezTo>
                  <a:pt x="3325048" y="3836132"/>
                  <a:pt x="3343341" y="3826797"/>
                  <a:pt x="3362085" y="3820248"/>
                </a:cubicBezTo>
                <a:cubicBezTo>
                  <a:pt x="3361784" y="3816258"/>
                  <a:pt x="3361333" y="3812268"/>
                  <a:pt x="3360956" y="3808278"/>
                </a:cubicBezTo>
                <a:cubicBezTo>
                  <a:pt x="3289591" y="3785318"/>
                  <a:pt x="3214311" y="3790813"/>
                  <a:pt x="3139784" y="3780650"/>
                </a:cubicBezTo>
                <a:cubicBezTo>
                  <a:pt x="3142118" y="3779596"/>
                  <a:pt x="3144376" y="3777790"/>
                  <a:pt x="3146785" y="3777564"/>
                </a:cubicBezTo>
                <a:cubicBezTo>
                  <a:pt x="3243219" y="3769509"/>
                  <a:pt x="3339351" y="3769960"/>
                  <a:pt x="3434806" y="3787350"/>
                </a:cubicBezTo>
                <a:cubicBezTo>
                  <a:pt x="3448657" y="3789910"/>
                  <a:pt x="3462659" y="3794426"/>
                  <a:pt x="3475081" y="3800825"/>
                </a:cubicBezTo>
                <a:cubicBezTo>
                  <a:pt x="3492546" y="3809784"/>
                  <a:pt x="3493374" y="3823936"/>
                  <a:pt x="3475984" y="3832970"/>
                </a:cubicBezTo>
                <a:cubicBezTo>
                  <a:pt x="3453174" y="3844789"/>
                  <a:pt x="3429235" y="3855027"/>
                  <a:pt x="3404694" y="3862705"/>
                </a:cubicBezTo>
                <a:cubicBezTo>
                  <a:pt x="3273481" y="3903808"/>
                  <a:pt x="3138730" y="3900195"/>
                  <a:pt x="3003979" y="3891688"/>
                </a:cubicBezTo>
                <a:cubicBezTo>
                  <a:pt x="2965812" y="3889279"/>
                  <a:pt x="2927946" y="3881977"/>
                  <a:pt x="2890005" y="3876482"/>
                </a:cubicBezTo>
                <a:cubicBezTo>
                  <a:pt x="2795002" y="3862781"/>
                  <a:pt x="2716635" y="3813999"/>
                  <a:pt x="2641130" y="3758744"/>
                </a:cubicBezTo>
                <a:cubicBezTo>
                  <a:pt x="2550794" y="3692573"/>
                  <a:pt x="2464071" y="3622788"/>
                  <a:pt x="2399707" y="3529366"/>
                </a:cubicBezTo>
                <a:cubicBezTo>
                  <a:pt x="2320513" y="3414489"/>
                  <a:pt x="2312157" y="3295095"/>
                  <a:pt x="2391577" y="3179616"/>
                </a:cubicBezTo>
                <a:cubicBezTo>
                  <a:pt x="2439229" y="3110359"/>
                  <a:pt x="2498851" y="3048929"/>
                  <a:pt x="2556440" y="2987125"/>
                </a:cubicBezTo>
                <a:cubicBezTo>
                  <a:pt x="2612975" y="2926449"/>
                  <a:pt x="2674780" y="2870742"/>
                  <a:pt x="2732218" y="2810894"/>
                </a:cubicBezTo>
                <a:cubicBezTo>
                  <a:pt x="2756157" y="2785978"/>
                  <a:pt x="2777010" y="2757446"/>
                  <a:pt x="2795529" y="2728162"/>
                </a:cubicBezTo>
                <a:cubicBezTo>
                  <a:pt x="2860947" y="2624802"/>
                  <a:pt x="2855075" y="2529724"/>
                  <a:pt x="2779645" y="2433591"/>
                </a:cubicBezTo>
                <a:cubicBezTo>
                  <a:pt x="2774224" y="2426741"/>
                  <a:pt x="2768578" y="2419966"/>
                  <a:pt x="2764890" y="2411685"/>
                </a:cubicBezTo>
                <a:close/>
                <a:moveTo>
                  <a:pt x="2301035" y="185647"/>
                </a:moveTo>
                <a:cubicBezTo>
                  <a:pt x="2412871" y="179005"/>
                  <a:pt x="2526244" y="216363"/>
                  <a:pt x="2612298" y="294890"/>
                </a:cubicBezTo>
                <a:cubicBezTo>
                  <a:pt x="2704365" y="378902"/>
                  <a:pt x="2740574" y="485348"/>
                  <a:pt x="2731917" y="608355"/>
                </a:cubicBezTo>
                <a:cubicBezTo>
                  <a:pt x="2731691" y="610614"/>
                  <a:pt x="2730035" y="612721"/>
                  <a:pt x="2728680" y="615732"/>
                </a:cubicBezTo>
                <a:cubicBezTo>
                  <a:pt x="2708656" y="576738"/>
                  <a:pt x="2693148" y="536538"/>
                  <a:pt x="2669134" y="502135"/>
                </a:cubicBezTo>
                <a:cubicBezTo>
                  <a:pt x="2638269" y="457871"/>
                  <a:pt x="2604845" y="413606"/>
                  <a:pt x="2564946" y="377848"/>
                </a:cubicBezTo>
                <a:cubicBezTo>
                  <a:pt x="2493656" y="314086"/>
                  <a:pt x="2409042" y="302869"/>
                  <a:pt x="2319986" y="338552"/>
                </a:cubicBezTo>
                <a:cubicBezTo>
                  <a:pt x="2227542" y="375590"/>
                  <a:pt x="2163705" y="438750"/>
                  <a:pt x="2149552" y="540980"/>
                </a:cubicBezTo>
                <a:cubicBezTo>
                  <a:pt x="2132012" y="667299"/>
                  <a:pt x="2169200" y="783231"/>
                  <a:pt x="2225660" y="893666"/>
                </a:cubicBezTo>
                <a:cubicBezTo>
                  <a:pt x="2272860" y="985884"/>
                  <a:pt x="2341139" y="1062895"/>
                  <a:pt x="2411300" y="1138099"/>
                </a:cubicBezTo>
                <a:cubicBezTo>
                  <a:pt x="2477020" y="1208561"/>
                  <a:pt x="2544320" y="1277743"/>
                  <a:pt x="2607705" y="1350314"/>
                </a:cubicBezTo>
                <a:cubicBezTo>
                  <a:pt x="2683588" y="1437262"/>
                  <a:pt x="2736735" y="1536632"/>
                  <a:pt x="2751490" y="1652939"/>
                </a:cubicBezTo>
                <a:cubicBezTo>
                  <a:pt x="2766922" y="1774065"/>
                  <a:pt x="2737488" y="1884425"/>
                  <a:pt x="2663488" y="1983343"/>
                </a:cubicBezTo>
                <a:cubicBezTo>
                  <a:pt x="2666650" y="1971524"/>
                  <a:pt x="2670037" y="1959705"/>
                  <a:pt x="2673048" y="1947811"/>
                </a:cubicBezTo>
                <a:cubicBezTo>
                  <a:pt x="2676285" y="1934863"/>
                  <a:pt x="2679297" y="1921764"/>
                  <a:pt x="2682157" y="1908741"/>
                </a:cubicBezTo>
                <a:cubicBezTo>
                  <a:pt x="2697138" y="1840236"/>
                  <a:pt x="2703461" y="1771204"/>
                  <a:pt x="2693675" y="1701344"/>
                </a:cubicBezTo>
                <a:cubicBezTo>
                  <a:pt x="2680200" y="1604685"/>
                  <a:pt x="2635634" y="1522629"/>
                  <a:pt x="2566226" y="1456534"/>
                </a:cubicBezTo>
                <a:cubicBezTo>
                  <a:pt x="2492678" y="1386448"/>
                  <a:pt x="2414763" y="1320803"/>
                  <a:pt x="2336999" y="1255235"/>
                </a:cubicBezTo>
                <a:cubicBezTo>
                  <a:pt x="2169576" y="1114161"/>
                  <a:pt x="2053871" y="938080"/>
                  <a:pt x="1980548" y="733169"/>
                </a:cubicBezTo>
                <a:cubicBezTo>
                  <a:pt x="1957287" y="668128"/>
                  <a:pt x="1943812" y="600903"/>
                  <a:pt x="1944113" y="531344"/>
                </a:cubicBezTo>
                <a:cubicBezTo>
                  <a:pt x="1944640" y="405099"/>
                  <a:pt x="2001100" y="310473"/>
                  <a:pt x="2107621" y="245732"/>
                </a:cubicBezTo>
                <a:cubicBezTo>
                  <a:pt x="2167384" y="209456"/>
                  <a:pt x="2233933" y="189632"/>
                  <a:pt x="2301035" y="185647"/>
                </a:cubicBezTo>
                <a:close/>
                <a:moveTo>
                  <a:pt x="3219957" y="803"/>
                </a:moveTo>
                <a:cubicBezTo>
                  <a:pt x="3448381" y="10493"/>
                  <a:pt x="3633771" y="108186"/>
                  <a:pt x="3764984" y="315215"/>
                </a:cubicBezTo>
                <a:cubicBezTo>
                  <a:pt x="3848394" y="446805"/>
                  <a:pt x="3866386" y="592095"/>
                  <a:pt x="3845383" y="745290"/>
                </a:cubicBezTo>
                <a:cubicBezTo>
                  <a:pt x="3807593" y="1020061"/>
                  <a:pt x="3686467" y="1255838"/>
                  <a:pt x="3514227" y="1468429"/>
                </a:cubicBezTo>
                <a:cubicBezTo>
                  <a:pt x="3347331" y="1674470"/>
                  <a:pt x="3149194" y="1847388"/>
                  <a:pt x="2939766" y="2008185"/>
                </a:cubicBezTo>
                <a:cubicBezTo>
                  <a:pt x="2727175" y="2171392"/>
                  <a:pt x="2505024" y="2320974"/>
                  <a:pt x="2275420" y="2458962"/>
                </a:cubicBezTo>
                <a:cubicBezTo>
                  <a:pt x="2091436" y="2569471"/>
                  <a:pt x="2005316" y="2737270"/>
                  <a:pt x="1978065" y="2941807"/>
                </a:cubicBezTo>
                <a:cubicBezTo>
                  <a:pt x="1953448" y="3126243"/>
                  <a:pt x="2010887" y="3289674"/>
                  <a:pt x="2117182" y="3437223"/>
                </a:cubicBezTo>
                <a:cubicBezTo>
                  <a:pt x="2193290" y="3542916"/>
                  <a:pt x="2274442" y="3644920"/>
                  <a:pt x="2353410" y="3748581"/>
                </a:cubicBezTo>
                <a:cubicBezTo>
                  <a:pt x="2367789" y="3767326"/>
                  <a:pt x="2382468" y="3786070"/>
                  <a:pt x="2401665" y="3810912"/>
                </a:cubicBezTo>
                <a:cubicBezTo>
                  <a:pt x="2141573" y="3627907"/>
                  <a:pt x="1964138" y="3394088"/>
                  <a:pt x="1881556" y="3093346"/>
                </a:cubicBezTo>
                <a:cubicBezTo>
                  <a:pt x="1818020" y="2861783"/>
                  <a:pt x="1883814" y="2663571"/>
                  <a:pt x="2045440" y="2493364"/>
                </a:cubicBezTo>
                <a:cubicBezTo>
                  <a:pt x="2132238" y="2401974"/>
                  <a:pt x="2239512" y="2336781"/>
                  <a:pt x="2343850" y="2267901"/>
                </a:cubicBezTo>
                <a:cubicBezTo>
                  <a:pt x="2477848" y="2179372"/>
                  <a:pt x="2618245" y="2098446"/>
                  <a:pt x="2742532" y="1997872"/>
                </a:cubicBezTo>
                <a:cubicBezTo>
                  <a:pt x="3077227" y="1727090"/>
                  <a:pt x="3327457" y="1391568"/>
                  <a:pt x="3474102" y="983776"/>
                </a:cubicBezTo>
                <a:cubicBezTo>
                  <a:pt x="3521303" y="852413"/>
                  <a:pt x="3545016" y="716307"/>
                  <a:pt x="3531014" y="575985"/>
                </a:cubicBezTo>
                <a:cubicBezTo>
                  <a:pt x="3518217" y="448084"/>
                  <a:pt x="3476361" y="332304"/>
                  <a:pt x="3382035" y="240764"/>
                </a:cubicBezTo>
                <a:cubicBezTo>
                  <a:pt x="3245101" y="107819"/>
                  <a:pt x="3048846" y="103679"/>
                  <a:pt x="2905062" y="229472"/>
                </a:cubicBezTo>
                <a:cubicBezTo>
                  <a:pt x="2839944" y="286459"/>
                  <a:pt x="2795379" y="357749"/>
                  <a:pt x="2757287" y="435739"/>
                </a:cubicBezTo>
                <a:cubicBezTo>
                  <a:pt x="2757287" y="401411"/>
                  <a:pt x="2752695" y="366330"/>
                  <a:pt x="2758040" y="332906"/>
                </a:cubicBezTo>
                <a:cubicBezTo>
                  <a:pt x="2786722" y="154192"/>
                  <a:pt x="2948046" y="12665"/>
                  <a:pt x="3119459" y="1976"/>
                </a:cubicBezTo>
                <a:cubicBezTo>
                  <a:pt x="3153815" y="-170"/>
                  <a:pt x="3187325" y="-581"/>
                  <a:pt x="3219957" y="803"/>
                </a:cubicBezTo>
                <a:close/>
              </a:path>
            </a:pathLst>
          </a:custGeom>
          <a:solidFill>
            <a:schemeClr val="accent3"/>
          </a:solidFill>
          <a:ln w="7517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>
              <a:solidFill>
                <a:schemeClr val="accent3"/>
              </a:solidFill>
            </a:endParaRPr>
          </a:p>
        </p:txBody>
      </p:sp>
      <p:sp>
        <p:nvSpPr>
          <p:cNvPr id="175" name="자유형: 도형 174">
            <a:extLst>
              <a:ext uri="{FF2B5EF4-FFF2-40B4-BE49-F238E27FC236}">
                <a16:creationId xmlns:a16="http://schemas.microsoft.com/office/drawing/2014/main" id="{60C09410-137A-455E-B3C9-9BAAE4A42C7C}"/>
              </a:ext>
            </a:extLst>
          </p:cNvPr>
          <p:cNvSpPr/>
          <p:nvPr/>
        </p:nvSpPr>
        <p:spPr>
          <a:xfrm>
            <a:off x="620621" y="2574116"/>
            <a:ext cx="805366" cy="1045448"/>
          </a:xfrm>
          <a:custGeom>
            <a:avLst/>
            <a:gdLst>
              <a:gd name="connsiteX0" fmla="*/ 3952431 w 5283456"/>
              <a:gd name="connsiteY0" fmla="*/ 5919654 h 6858470"/>
              <a:gd name="connsiteX1" fmla="*/ 4085902 w 5283456"/>
              <a:gd name="connsiteY1" fmla="*/ 6013528 h 6858470"/>
              <a:gd name="connsiteX2" fmla="*/ 4084999 w 5283456"/>
              <a:gd name="connsiteY2" fmla="*/ 6160023 h 6858470"/>
              <a:gd name="connsiteX3" fmla="*/ 3983822 w 5283456"/>
              <a:gd name="connsiteY3" fmla="*/ 6241702 h 6858470"/>
              <a:gd name="connsiteX4" fmla="*/ 3595905 w 5283456"/>
              <a:gd name="connsiteY4" fmla="*/ 6375851 h 6858470"/>
              <a:gd name="connsiteX5" fmla="*/ 2662509 w 5283456"/>
              <a:gd name="connsiteY5" fmla="*/ 6469574 h 6858470"/>
              <a:gd name="connsiteX6" fmla="*/ 1666330 w 5283456"/>
              <a:gd name="connsiteY6" fmla="*/ 6387067 h 6858470"/>
              <a:gd name="connsiteX7" fmla="*/ 1273444 w 5283456"/>
              <a:gd name="connsiteY7" fmla="*/ 6266695 h 6858470"/>
              <a:gd name="connsiteX8" fmla="*/ 1144038 w 5283456"/>
              <a:gd name="connsiteY8" fmla="*/ 6182456 h 6858470"/>
              <a:gd name="connsiteX9" fmla="*/ 1097515 w 5283456"/>
              <a:gd name="connsiteY9" fmla="*/ 6116887 h 6858470"/>
              <a:gd name="connsiteX10" fmla="*/ 1729038 w 5283456"/>
              <a:gd name="connsiteY10" fmla="*/ 6332414 h 6858470"/>
              <a:gd name="connsiteX11" fmla="*/ 2826243 w 5283456"/>
              <a:gd name="connsiteY11" fmla="*/ 6385486 h 6858470"/>
              <a:gd name="connsiteX12" fmla="*/ 3627297 w 5283456"/>
              <a:gd name="connsiteY12" fmla="*/ 6269254 h 6858470"/>
              <a:gd name="connsiteX13" fmla="*/ 3905456 w 5283456"/>
              <a:gd name="connsiteY13" fmla="*/ 6153850 h 6858470"/>
              <a:gd name="connsiteX14" fmla="*/ 3968616 w 5283456"/>
              <a:gd name="connsiteY14" fmla="*/ 6100627 h 6858470"/>
              <a:gd name="connsiteX15" fmla="*/ 3968766 w 5283456"/>
              <a:gd name="connsiteY15" fmla="*/ 5937345 h 6858470"/>
              <a:gd name="connsiteX16" fmla="*/ 3952431 w 5283456"/>
              <a:gd name="connsiteY16" fmla="*/ 5919654 h 6858470"/>
              <a:gd name="connsiteX17" fmla="*/ 4584331 w 5283456"/>
              <a:gd name="connsiteY17" fmla="*/ 5750199 h 6858470"/>
              <a:gd name="connsiteX18" fmla="*/ 5013426 w 5283456"/>
              <a:gd name="connsiteY18" fmla="*/ 5920407 h 6858470"/>
              <a:gd name="connsiteX19" fmla="*/ 5168955 w 5283456"/>
              <a:gd name="connsiteY19" fmla="*/ 6037015 h 6858470"/>
              <a:gd name="connsiteX20" fmla="*/ 5167976 w 5283456"/>
              <a:gd name="connsiteY20" fmla="*/ 6347771 h 6858470"/>
              <a:gd name="connsiteX21" fmla="*/ 5016664 w 5283456"/>
              <a:gd name="connsiteY21" fmla="*/ 6461217 h 6858470"/>
              <a:gd name="connsiteX22" fmla="*/ 4528473 w 5283456"/>
              <a:gd name="connsiteY22" fmla="*/ 6648665 h 6858470"/>
              <a:gd name="connsiteX23" fmla="*/ 3689177 w 5283456"/>
              <a:gd name="connsiteY23" fmla="*/ 6800504 h 6858470"/>
              <a:gd name="connsiteX24" fmla="*/ 2877283 w 5283456"/>
              <a:gd name="connsiteY24" fmla="*/ 6855082 h 6858470"/>
              <a:gd name="connsiteX25" fmla="*/ 2851011 w 5283456"/>
              <a:gd name="connsiteY25" fmla="*/ 6858470 h 6858470"/>
              <a:gd name="connsiteX26" fmla="*/ 2390222 w 5283456"/>
              <a:gd name="connsiteY26" fmla="*/ 6858394 h 6858470"/>
              <a:gd name="connsiteX27" fmla="*/ 2345205 w 5283456"/>
              <a:gd name="connsiteY27" fmla="*/ 6854329 h 6858470"/>
              <a:gd name="connsiteX28" fmla="*/ 1368824 w 5283456"/>
              <a:gd name="connsiteY28" fmla="*/ 6777017 h 6858470"/>
              <a:gd name="connsiteX29" fmla="*/ 460346 w 5283456"/>
              <a:gd name="connsiteY29" fmla="*/ 6568341 h 6858470"/>
              <a:gd name="connsiteX30" fmla="*/ 124824 w 5283456"/>
              <a:gd name="connsiteY30" fmla="*/ 6393466 h 6858470"/>
              <a:gd name="connsiteX31" fmla="*/ 37047 w 5283456"/>
              <a:gd name="connsiteY31" fmla="*/ 6300645 h 6858470"/>
              <a:gd name="connsiteX32" fmla="*/ 35843 w 5283456"/>
              <a:gd name="connsiteY32" fmla="*/ 6082786 h 6858470"/>
              <a:gd name="connsiteX33" fmla="*/ 157872 w 5283456"/>
              <a:gd name="connsiteY33" fmla="*/ 5963994 h 6858470"/>
              <a:gd name="connsiteX34" fmla="*/ 509730 w 5283456"/>
              <a:gd name="connsiteY34" fmla="*/ 5796948 h 6858470"/>
              <a:gd name="connsiteX35" fmla="*/ 574697 w 5283456"/>
              <a:gd name="connsiteY35" fmla="*/ 5780160 h 6858470"/>
              <a:gd name="connsiteX36" fmla="*/ 549101 w 5283456"/>
              <a:gd name="connsiteY36" fmla="*/ 5792054 h 6858470"/>
              <a:gd name="connsiteX37" fmla="*/ 341103 w 5283456"/>
              <a:gd name="connsiteY37" fmla="*/ 5912201 h 6858470"/>
              <a:gd name="connsiteX38" fmla="*/ 270792 w 5283456"/>
              <a:gd name="connsiteY38" fmla="*/ 5981158 h 6858470"/>
              <a:gd name="connsiteX39" fmla="*/ 269813 w 5283456"/>
              <a:gd name="connsiteY39" fmla="*/ 6210008 h 6858470"/>
              <a:gd name="connsiteX40" fmla="*/ 444763 w 5283456"/>
              <a:gd name="connsiteY40" fmla="*/ 6348825 h 6858470"/>
              <a:gd name="connsiteX41" fmla="*/ 869267 w 5283456"/>
              <a:gd name="connsiteY41" fmla="*/ 6509246 h 6858470"/>
              <a:gd name="connsiteX42" fmla="*/ 1749214 w 5283456"/>
              <a:gd name="connsiteY42" fmla="*/ 6660559 h 6858470"/>
              <a:gd name="connsiteX43" fmla="*/ 2885940 w 5283456"/>
              <a:gd name="connsiteY43" fmla="*/ 6697597 h 6858470"/>
              <a:gd name="connsiteX44" fmla="*/ 4218771 w 5283456"/>
              <a:gd name="connsiteY44" fmla="*/ 6542595 h 6858470"/>
              <a:gd name="connsiteX45" fmla="*/ 4732632 w 5283456"/>
              <a:gd name="connsiteY45" fmla="*/ 6370656 h 6858470"/>
              <a:gd name="connsiteX46" fmla="*/ 4875890 w 5283456"/>
              <a:gd name="connsiteY46" fmla="*/ 6282503 h 6858470"/>
              <a:gd name="connsiteX47" fmla="*/ 4949815 w 5283456"/>
              <a:gd name="connsiteY47" fmla="*/ 6209481 h 6858470"/>
              <a:gd name="connsiteX48" fmla="*/ 4949137 w 5283456"/>
              <a:gd name="connsiteY48" fmla="*/ 5980631 h 6858470"/>
              <a:gd name="connsiteX49" fmla="*/ 4783070 w 5283456"/>
              <a:gd name="connsiteY49" fmla="*/ 5847686 h 6858470"/>
              <a:gd name="connsiteX50" fmla="*/ 4680087 w 5283456"/>
              <a:gd name="connsiteY50" fmla="*/ 5796421 h 6858470"/>
              <a:gd name="connsiteX51" fmla="*/ 4572361 w 5283456"/>
              <a:gd name="connsiteY51" fmla="*/ 5751102 h 6858470"/>
              <a:gd name="connsiteX52" fmla="*/ 4584331 w 5283456"/>
              <a:gd name="connsiteY52" fmla="*/ 5750199 h 6858470"/>
              <a:gd name="connsiteX53" fmla="*/ 1227675 w 5283456"/>
              <a:gd name="connsiteY53" fmla="*/ 4838709 h 6858470"/>
              <a:gd name="connsiteX54" fmla="*/ 1302804 w 5283456"/>
              <a:gd name="connsiteY54" fmla="*/ 4883726 h 6858470"/>
              <a:gd name="connsiteX55" fmla="*/ 1338788 w 5283456"/>
              <a:gd name="connsiteY55" fmla="*/ 5020510 h 6858470"/>
              <a:gd name="connsiteX56" fmla="*/ 1961277 w 5283456"/>
              <a:gd name="connsiteY56" fmla="*/ 6050716 h 6858470"/>
              <a:gd name="connsiteX57" fmla="*/ 2141949 w 5283456"/>
              <a:gd name="connsiteY57" fmla="*/ 6189005 h 6858470"/>
              <a:gd name="connsiteX58" fmla="*/ 2158210 w 5283456"/>
              <a:gd name="connsiteY58" fmla="*/ 6201803 h 6858470"/>
              <a:gd name="connsiteX59" fmla="*/ 2155499 w 5283456"/>
              <a:gd name="connsiteY59" fmla="*/ 6208126 h 6858470"/>
              <a:gd name="connsiteX60" fmla="*/ 1999218 w 5283456"/>
              <a:gd name="connsiteY60" fmla="*/ 6157688 h 6858470"/>
              <a:gd name="connsiteX61" fmla="*/ 1145619 w 5283456"/>
              <a:gd name="connsiteY61" fmla="*/ 5318920 h 6858470"/>
              <a:gd name="connsiteX62" fmla="*/ 1094203 w 5283456"/>
              <a:gd name="connsiteY62" fmla="*/ 5012756 h 6858470"/>
              <a:gd name="connsiteX63" fmla="*/ 1122207 w 5283456"/>
              <a:gd name="connsiteY63" fmla="*/ 4910526 h 6858470"/>
              <a:gd name="connsiteX64" fmla="*/ 1227675 w 5283456"/>
              <a:gd name="connsiteY64" fmla="*/ 4838709 h 6858470"/>
              <a:gd name="connsiteX65" fmla="*/ 1135663 w 5283456"/>
              <a:gd name="connsiteY65" fmla="*/ 4485346 h 6858470"/>
              <a:gd name="connsiteX66" fmla="*/ 1239794 w 5283456"/>
              <a:gd name="connsiteY66" fmla="*/ 4545795 h 6858470"/>
              <a:gd name="connsiteX67" fmla="*/ 1279692 w 5283456"/>
              <a:gd name="connsiteY67" fmla="*/ 4668953 h 6858470"/>
              <a:gd name="connsiteX68" fmla="*/ 1143812 w 5283456"/>
              <a:gd name="connsiteY68" fmla="*/ 4811985 h 6858470"/>
              <a:gd name="connsiteX69" fmla="*/ 1007179 w 5283456"/>
              <a:gd name="connsiteY69" fmla="*/ 4691462 h 6858470"/>
              <a:gd name="connsiteX70" fmla="*/ 1033678 w 5283456"/>
              <a:gd name="connsiteY70" fmla="*/ 4549785 h 6858470"/>
              <a:gd name="connsiteX71" fmla="*/ 1135663 w 5283456"/>
              <a:gd name="connsiteY71" fmla="*/ 4485346 h 6858470"/>
              <a:gd name="connsiteX72" fmla="*/ 2049732 w 5283456"/>
              <a:gd name="connsiteY72" fmla="*/ 3680152 h 6858470"/>
              <a:gd name="connsiteX73" fmla="*/ 2049506 w 5283456"/>
              <a:gd name="connsiteY73" fmla="*/ 3686250 h 6858470"/>
              <a:gd name="connsiteX74" fmla="*/ 1866801 w 5283456"/>
              <a:gd name="connsiteY74" fmla="*/ 3724417 h 6858470"/>
              <a:gd name="connsiteX75" fmla="*/ 1588868 w 5283456"/>
              <a:gd name="connsiteY75" fmla="*/ 3810989 h 6858470"/>
              <a:gd name="connsiteX76" fmla="*/ 1531580 w 5283456"/>
              <a:gd name="connsiteY76" fmla="*/ 3844714 h 6858470"/>
              <a:gd name="connsiteX77" fmla="*/ 1528795 w 5283456"/>
              <a:gd name="connsiteY77" fmla="*/ 3889731 h 6858470"/>
              <a:gd name="connsiteX78" fmla="*/ 1600536 w 5283456"/>
              <a:gd name="connsiteY78" fmla="*/ 3934222 h 6858470"/>
              <a:gd name="connsiteX79" fmla="*/ 1876663 w 5283456"/>
              <a:gd name="connsiteY79" fmla="*/ 3995349 h 6858470"/>
              <a:gd name="connsiteX80" fmla="*/ 2554784 w 5283456"/>
              <a:gd name="connsiteY80" fmla="*/ 4071909 h 6858470"/>
              <a:gd name="connsiteX81" fmla="*/ 2628559 w 5283456"/>
              <a:gd name="connsiteY81" fmla="*/ 4087040 h 6858470"/>
              <a:gd name="connsiteX82" fmla="*/ 2490646 w 5283456"/>
              <a:gd name="connsiteY82" fmla="*/ 4096901 h 6858470"/>
              <a:gd name="connsiteX83" fmla="*/ 1830140 w 5283456"/>
              <a:gd name="connsiteY83" fmla="*/ 4082599 h 6858470"/>
              <a:gd name="connsiteX84" fmla="*/ 1457354 w 5283456"/>
              <a:gd name="connsiteY84" fmla="*/ 4002576 h 6858470"/>
              <a:gd name="connsiteX85" fmla="*/ 1343305 w 5283456"/>
              <a:gd name="connsiteY85" fmla="*/ 3939341 h 6858470"/>
              <a:gd name="connsiteX86" fmla="*/ 1342025 w 5283456"/>
              <a:gd name="connsiteY86" fmla="*/ 3868201 h 6858470"/>
              <a:gd name="connsiteX87" fmla="*/ 1494994 w 5283456"/>
              <a:gd name="connsiteY87" fmla="*/ 3787878 h 6858470"/>
              <a:gd name="connsiteX88" fmla="*/ 1980700 w 5283456"/>
              <a:gd name="connsiteY88" fmla="*/ 3685873 h 6858470"/>
              <a:gd name="connsiteX89" fmla="*/ 2049732 w 5283456"/>
              <a:gd name="connsiteY89" fmla="*/ 3680152 h 6858470"/>
              <a:gd name="connsiteX90" fmla="*/ 3797730 w 5283456"/>
              <a:gd name="connsiteY90" fmla="*/ 3657041 h 6858470"/>
              <a:gd name="connsiteX91" fmla="*/ 4113680 w 5283456"/>
              <a:gd name="connsiteY91" fmla="*/ 3797739 h 6858470"/>
              <a:gd name="connsiteX92" fmla="*/ 4113379 w 5283456"/>
              <a:gd name="connsiteY92" fmla="*/ 4051583 h 6858470"/>
              <a:gd name="connsiteX93" fmla="*/ 3855320 w 5283456"/>
              <a:gd name="connsiteY93" fmla="*/ 4178505 h 6858470"/>
              <a:gd name="connsiteX94" fmla="*/ 3272502 w 5283456"/>
              <a:gd name="connsiteY94" fmla="*/ 4302190 h 6858470"/>
              <a:gd name="connsiteX95" fmla="*/ 2211432 w 5283456"/>
              <a:gd name="connsiteY95" fmla="*/ 4338776 h 6858470"/>
              <a:gd name="connsiteX96" fmla="*/ 1255603 w 5283456"/>
              <a:gd name="connsiteY96" fmla="*/ 4194690 h 6858470"/>
              <a:gd name="connsiteX97" fmla="*/ 990693 w 5283456"/>
              <a:gd name="connsiteY97" fmla="*/ 4081545 h 6858470"/>
              <a:gd name="connsiteX98" fmla="*/ 905250 w 5283456"/>
              <a:gd name="connsiteY98" fmla="*/ 4009502 h 6858470"/>
              <a:gd name="connsiteX99" fmla="*/ 904497 w 5283456"/>
              <a:gd name="connsiteY99" fmla="*/ 3837336 h 6858470"/>
              <a:gd name="connsiteX100" fmla="*/ 1058520 w 5283456"/>
              <a:gd name="connsiteY100" fmla="*/ 3728632 h 6858470"/>
              <a:gd name="connsiteX101" fmla="*/ 1220823 w 5283456"/>
              <a:gd name="connsiteY101" fmla="*/ 3668107 h 6858470"/>
              <a:gd name="connsiteX102" fmla="*/ 1147200 w 5283456"/>
              <a:gd name="connsiteY102" fmla="*/ 3706500 h 6858470"/>
              <a:gd name="connsiteX103" fmla="*/ 1047002 w 5283456"/>
              <a:gd name="connsiteY103" fmla="*/ 3785393 h 6858470"/>
              <a:gd name="connsiteX104" fmla="*/ 1046550 w 5283456"/>
              <a:gd name="connsiteY104" fmla="*/ 3939341 h 6858470"/>
              <a:gd name="connsiteX105" fmla="*/ 1172193 w 5283456"/>
              <a:gd name="connsiteY105" fmla="*/ 4032537 h 6858470"/>
              <a:gd name="connsiteX106" fmla="*/ 1581414 w 5283456"/>
              <a:gd name="connsiteY106" fmla="*/ 4162244 h 6858470"/>
              <a:gd name="connsiteX107" fmla="*/ 3039963 w 5283456"/>
              <a:gd name="connsiteY107" fmla="*/ 4222845 h 6858470"/>
              <a:gd name="connsiteX108" fmla="*/ 3697156 w 5283456"/>
              <a:gd name="connsiteY108" fmla="*/ 4104053 h 6858470"/>
              <a:gd name="connsiteX109" fmla="*/ 3935718 w 5283456"/>
              <a:gd name="connsiteY109" fmla="*/ 3997532 h 6858470"/>
              <a:gd name="connsiteX110" fmla="*/ 4007761 w 5283456"/>
              <a:gd name="connsiteY110" fmla="*/ 3930684 h 6858470"/>
              <a:gd name="connsiteX111" fmla="*/ 4006331 w 5283456"/>
              <a:gd name="connsiteY111" fmla="*/ 3792470 h 6858470"/>
              <a:gd name="connsiteX112" fmla="*/ 3882044 w 5283456"/>
              <a:gd name="connsiteY112" fmla="*/ 3697090 h 6858470"/>
              <a:gd name="connsiteX113" fmla="*/ 3797730 w 5283456"/>
              <a:gd name="connsiteY113" fmla="*/ 3657041 h 6858470"/>
              <a:gd name="connsiteX114" fmla="*/ 2868626 w 5283456"/>
              <a:gd name="connsiteY114" fmla="*/ 3346511 h 6858470"/>
              <a:gd name="connsiteX115" fmla="*/ 3572719 w 5283456"/>
              <a:gd name="connsiteY115" fmla="*/ 3396574 h 6858470"/>
              <a:gd name="connsiteX116" fmla="*/ 4233903 w 5283456"/>
              <a:gd name="connsiteY116" fmla="*/ 3627757 h 6858470"/>
              <a:gd name="connsiteX117" fmla="*/ 4363309 w 5283456"/>
              <a:gd name="connsiteY117" fmla="*/ 3726524 h 6858470"/>
              <a:gd name="connsiteX118" fmla="*/ 4409531 w 5283456"/>
              <a:gd name="connsiteY118" fmla="*/ 3838842 h 6858470"/>
              <a:gd name="connsiteX119" fmla="*/ 4409004 w 5283456"/>
              <a:gd name="connsiteY119" fmla="*/ 4067994 h 6858470"/>
              <a:gd name="connsiteX120" fmla="*/ 4413144 w 5283456"/>
              <a:gd name="connsiteY120" fmla="*/ 4067618 h 6858470"/>
              <a:gd name="connsiteX121" fmla="*/ 4789770 w 5283456"/>
              <a:gd name="connsiteY121" fmla="*/ 3955074 h 6858470"/>
              <a:gd name="connsiteX122" fmla="*/ 5078995 w 5283456"/>
              <a:gd name="connsiteY122" fmla="*/ 4045786 h 6858470"/>
              <a:gd name="connsiteX123" fmla="*/ 5278638 w 5283456"/>
              <a:gd name="connsiteY123" fmla="*/ 4335313 h 6858470"/>
              <a:gd name="connsiteX124" fmla="*/ 5283456 w 5283456"/>
              <a:gd name="connsiteY124" fmla="*/ 4355563 h 6858470"/>
              <a:gd name="connsiteX125" fmla="*/ 5283305 w 5283456"/>
              <a:gd name="connsiteY125" fmla="*/ 4479098 h 6858470"/>
              <a:gd name="connsiteX126" fmla="*/ 5264109 w 5283456"/>
              <a:gd name="connsiteY126" fmla="*/ 4600373 h 6858470"/>
              <a:gd name="connsiteX127" fmla="*/ 4915788 w 5283456"/>
              <a:gd name="connsiteY127" fmla="*/ 5023221 h 6858470"/>
              <a:gd name="connsiteX128" fmla="*/ 4601494 w 5283456"/>
              <a:gd name="connsiteY128" fmla="*/ 5159177 h 6858470"/>
              <a:gd name="connsiteX129" fmla="*/ 4475325 w 5283456"/>
              <a:gd name="connsiteY129" fmla="*/ 5221508 h 6858470"/>
              <a:gd name="connsiteX130" fmla="*/ 4477659 w 5283456"/>
              <a:gd name="connsiteY130" fmla="*/ 5228810 h 6858470"/>
              <a:gd name="connsiteX131" fmla="*/ 4497006 w 5283456"/>
              <a:gd name="connsiteY131" fmla="*/ 5233779 h 6858470"/>
              <a:gd name="connsiteX132" fmla="*/ 4599537 w 5283456"/>
              <a:gd name="connsiteY132" fmla="*/ 5331342 h 6858470"/>
              <a:gd name="connsiteX133" fmla="*/ 4556627 w 5283456"/>
              <a:gd name="connsiteY133" fmla="*/ 5460221 h 6858470"/>
              <a:gd name="connsiteX134" fmla="*/ 4451386 w 5283456"/>
              <a:gd name="connsiteY134" fmla="*/ 5488149 h 6858470"/>
              <a:gd name="connsiteX135" fmla="*/ 4398690 w 5283456"/>
              <a:gd name="connsiteY135" fmla="*/ 5478890 h 6858470"/>
              <a:gd name="connsiteX136" fmla="*/ 4267553 w 5283456"/>
              <a:gd name="connsiteY136" fmla="*/ 5292271 h 6858470"/>
              <a:gd name="connsiteX137" fmla="*/ 4363535 w 5283456"/>
              <a:gd name="connsiteY137" fmla="*/ 5102942 h 6858470"/>
              <a:gd name="connsiteX138" fmla="*/ 4631757 w 5283456"/>
              <a:gd name="connsiteY138" fmla="*/ 4965782 h 6858470"/>
              <a:gd name="connsiteX139" fmla="*/ 4843444 w 5283456"/>
              <a:gd name="connsiteY139" fmla="*/ 4870478 h 6858470"/>
              <a:gd name="connsiteX140" fmla="*/ 5027579 w 5283456"/>
              <a:gd name="connsiteY140" fmla="*/ 4618290 h 6858470"/>
              <a:gd name="connsiteX141" fmla="*/ 5037742 w 5283456"/>
              <a:gd name="connsiteY141" fmla="*/ 4329742 h 6858470"/>
              <a:gd name="connsiteX142" fmla="*/ 4773886 w 5283456"/>
              <a:gd name="connsiteY142" fmla="*/ 4110527 h 6858470"/>
              <a:gd name="connsiteX143" fmla="*/ 4540593 w 5283456"/>
              <a:gd name="connsiteY143" fmla="*/ 4184904 h 6858470"/>
              <a:gd name="connsiteX144" fmla="*/ 4477132 w 5283456"/>
              <a:gd name="connsiteY144" fmla="*/ 4309944 h 6858470"/>
              <a:gd name="connsiteX145" fmla="*/ 4500093 w 5283456"/>
              <a:gd name="connsiteY145" fmla="*/ 4293231 h 6858470"/>
              <a:gd name="connsiteX146" fmla="*/ 4714188 w 5283456"/>
              <a:gd name="connsiteY146" fmla="*/ 4333732 h 6858470"/>
              <a:gd name="connsiteX147" fmla="*/ 4661869 w 5283456"/>
              <a:gd name="connsiteY147" fmla="*/ 4545043 h 6858470"/>
              <a:gd name="connsiteX148" fmla="*/ 4413445 w 5283456"/>
              <a:gd name="connsiteY148" fmla="*/ 4544892 h 6858470"/>
              <a:gd name="connsiteX149" fmla="*/ 4369858 w 5283456"/>
              <a:gd name="connsiteY149" fmla="*/ 4505822 h 6858470"/>
              <a:gd name="connsiteX150" fmla="*/ 4335079 w 5283456"/>
              <a:gd name="connsiteY150" fmla="*/ 4718111 h 6858470"/>
              <a:gd name="connsiteX151" fmla="*/ 4189111 w 5283456"/>
              <a:gd name="connsiteY151" fmla="*/ 5315156 h 6858470"/>
              <a:gd name="connsiteX152" fmla="*/ 3804657 w 5283456"/>
              <a:gd name="connsiteY152" fmla="*/ 5897898 h 6858470"/>
              <a:gd name="connsiteX153" fmla="*/ 3357569 w 5283456"/>
              <a:gd name="connsiteY153" fmla="*/ 6131115 h 6858470"/>
              <a:gd name="connsiteX154" fmla="*/ 2687954 w 5283456"/>
              <a:gd name="connsiteY154" fmla="*/ 6241250 h 6858470"/>
              <a:gd name="connsiteX155" fmla="*/ 2671167 w 5283456"/>
              <a:gd name="connsiteY155" fmla="*/ 6236808 h 6858470"/>
              <a:gd name="connsiteX156" fmla="*/ 2750136 w 5283456"/>
              <a:gd name="connsiteY156" fmla="*/ 6220849 h 6858470"/>
              <a:gd name="connsiteX157" fmla="*/ 3289441 w 5283456"/>
              <a:gd name="connsiteY157" fmla="*/ 6095056 h 6858470"/>
              <a:gd name="connsiteX158" fmla="*/ 3981414 w 5283456"/>
              <a:gd name="connsiteY158" fmla="*/ 5480020 h 6858470"/>
              <a:gd name="connsiteX159" fmla="*/ 4146954 w 5283456"/>
              <a:gd name="connsiteY159" fmla="*/ 4837430 h 6858470"/>
              <a:gd name="connsiteX160" fmla="*/ 4180078 w 5283456"/>
              <a:gd name="connsiteY160" fmla="*/ 4410216 h 6858470"/>
              <a:gd name="connsiteX161" fmla="*/ 4089967 w 5283456"/>
              <a:gd name="connsiteY161" fmla="*/ 4327107 h 6858470"/>
              <a:gd name="connsiteX162" fmla="*/ 3844178 w 5283456"/>
              <a:gd name="connsiteY162" fmla="*/ 4390568 h 6858470"/>
              <a:gd name="connsiteX163" fmla="*/ 3094616 w 5283456"/>
              <a:gd name="connsiteY163" fmla="*/ 4540451 h 6858470"/>
              <a:gd name="connsiteX164" fmla="*/ 2209400 w 5283456"/>
              <a:gd name="connsiteY164" fmla="*/ 4564390 h 6858470"/>
              <a:gd name="connsiteX165" fmla="*/ 1571929 w 5283456"/>
              <a:gd name="connsiteY165" fmla="*/ 4487153 h 6858470"/>
              <a:gd name="connsiteX166" fmla="*/ 1073576 w 5283456"/>
              <a:gd name="connsiteY166" fmla="*/ 4353004 h 6858470"/>
              <a:gd name="connsiteX167" fmla="*/ 796998 w 5283456"/>
              <a:gd name="connsiteY167" fmla="*/ 4208692 h 6858470"/>
              <a:gd name="connsiteX168" fmla="*/ 896819 w 5283456"/>
              <a:gd name="connsiteY168" fmla="*/ 4841119 h 6858470"/>
              <a:gd name="connsiteX169" fmla="*/ 1076889 w 5283456"/>
              <a:gd name="connsiteY169" fmla="*/ 5451037 h 6858470"/>
              <a:gd name="connsiteX170" fmla="*/ 1071318 w 5283456"/>
              <a:gd name="connsiteY170" fmla="*/ 5454725 h 6858470"/>
              <a:gd name="connsiteX171" fmla="*/ 999125 w 5283456"/>
              <a:gd name="connsiteY171" fmla="*/ 5361378 h 6858470"/>
              <a:gd name="connsiteX172" fmla="*/ 788567 w 5283456"/>
              <a:gd name="connsiteY172" fmla="*/ 4874920 h 6858470"/>
              <a:gd name="connsiteX173" fmla="*/ 676098 w 5283456"/>
              <a:gd name="connsiteY173" fmla="*/ 4213134 h 6858470"/>
              <a:gd name="connsiteX174" fmla="*/ 655396 w 5283456"/>
              <a:gd name="connsiteY174" fmla="*/ 3964936 h 6858470"/>
              <a:gd name="connsiteX175" fmla="*/ 781415 w 5283456"/>
              <a:gd name="connsiteY175" fmla="*/ 3760927 h 6858470"/>
              <a:gd name="connsiteX176" fmla="*/ 723976 w 5283456"/>
              <a:gd name="connsiteY176" fmla="*/ 3826195 h 6858470"/>
              <a:gd name="connsiteX177" fmla="*/ 732182 w 5283456"/>
              <a:gd name="connsiteY177" fmla="*/ 4033139 h 6858470"/>
              <a:gd name="connsiteX178" fmla="*/ 961033 w 5283456"/>
              <a:gd name="connsiteY178" fmla="*/ 4193109 h 6858470"/>
              <a:gd name="connsiteX179" fmla="*/ 1483777 w 5283456"/>
              <a:gd name="connsiteY179" fmla="*/ 4355112 h 6858470"/>
              <a:gd name="connsiteX180" fmla="*/ 2725519 w 5283456"/>
              <a:gd name="connsiteY180" fmla="*/ 4443641 h 6858470"/>
              <a:gd name="connsiteX181" fmla="*/ 3303819 w 5283456"/>
              <a:gd name="connsiteY181" fmla="*/ 4392450 h 6858470"/>
              <a:gd name="connsiteX182" fmla="*/ 3801570 w 5283456"/>
              <a:gd name="connsiteY182" fmla="*/ 4289467 h 6858470"/>
              <a:gd name="connsiteX183" fmla="*/ 4102313 w 5283456"/>
              <a:gd name="connsiteY183" fmla="*/ 4172106 h 6858470"/>
              <a:gd name="connsiteX184" fmla="*/ 4302257 w 5283456"/>
              <a:gd name="connsiteY184" fmla="*/ 3924435 h 6858470"/>
              <a:gd name="connsiteX185" fmla="*/ 4227203 w 5283456"/>
              <a:gd name="connsiteY185" fmla="*/ 3691293 h 6858470"/>
              <a:gd name="connsiteX186" fmla="*/ 3865633 w 5283456"/>
              <a:gd name="connsiteY186" fmla="*/ 3525602 h 6858470"/>
              <a:gd name="connsiteX187" fmla="*/ 3194136 w 5283456"/>
              <a:gd name="connsiteY187" fmla="*/ 3386411 h 6858470"/>
              <a:gd name="connsiteX188" fmla="*/ 2734327 w 5283456"/>
              <a:gd name="connsiteY188" fmla="*/ 3359911 h 6858470"/>
              <a:gd name="connsiteX189" fmla="*/ 2711366 w 5283456"/>
              <a:gd name="connsiteY189" fmla="*/ 3353138 h 6858470"/>
              <a:gd name="connsiteX190" fmla="*/ 2868626 w 5283456"/>
              <a:gd name="connsiteY190" fmla="*/ 3346511 h 6858470"/>
              <a:gd name="connsiteX191" fmla="*/ 2764890 w 5283456"/>
              <a:gd name="connsiteY191" fmla="*/ 2411685 h 6858470"/>
              <a:gd name="connsiteX192" fmla="*/ 2979362 w 5283456"/>
              <a:gd name="connsiteY192" fmla="*/ 2663647 h 6858470"/>
              <a:gd name="connsiteX193" fmla="*/ 2955649 w 5283456"/>
              <a:gd name="connsiteY193" fmla="*/ 2828134 h 6858470"/>
              <a:gd name="connsiteX194" fmla="*/ 2851085 w 5283456"/>
              <a:gd name="connsiteY194" fmla="*/ 2934730 h 6858470"/>
              <a:gd name="connsiteX195" fmla="*/ 2695632 w 5283456"/>
              <a:gd name="connsiteY195" fmla="*/ 3069857 h 6858470"/>
              <a:gd name="connsiteX196" fmla="*/ 2588509 w 5283456"/>
              <a:gd name="connsiteY196" fmla="*/ 3317001 h 6858470"/>
              <a:gd name="connsiteX197" fmla="*/ 2593478 w 5283456"/>
              <a:gd name="connsiteY197" fmla="*/ 3356749 h 6858470"/>
              <a:gd name="connsiteX198" fmla="*/ 2828276 w 5283456"/>
              <a:gd name="connsiteY198" fmla="*/ 3752270 h 6858470"/>
              <a:gd name="connsiteX199" fmla="*/ 3044555 w 5283456"/>
              <a:gd name="connsiteY199" fmla="*/ 3845316 h 6858470"/>
              <a:gd name="connsiteX200" fmla="*/ 3305701 w 5283456"/>
              <a:gd name="connsiteY200" fmla="*/ 3839369 h 6858470"/>
              <a:gd name="connsiteX201" fmla="*/ 3362085 w 5283456"/>
              <a:gd name="connsiteY201" fmla="*/ 3820248 h 6858470"/>
              <a:gd name="connsiteX202" fmla="*/ 3360956 w 5283456"/>
              <a:gd name="connsiteY202" fmla="*/ 3808278 h 6858470"/>
              <a:gd name="connsiteX203" fmla="*/ 3139784 w 5283456"/>
              <a:gd name="connsiteY203" fmla="*/ 3780650 h 6858470"/>
              <a:gd name="connsiteX204" fmla="*/ 3146785 w 5283456"/>
              <a:gd name="connsiteY204" fmla="*/ 3777564 h 6858470"/>
              <a:gd name="connsiteX205" fmla="*/ 3434806 w 5283456"/>
              <a:gd name="connsiteY205" fmla="*/ 3787350 h 6858470"/>
              <a:gd name="connsiteX206" fmla="*/ 3475081 w 5283456"/>
              <a:gd name="connsiteY206" fmla="*/ 3800825 h 6858470"/>
              <a:gd name="connsiteX207" fmla="*/ 3475984 w 5283456"/>
              <a:gd name="connsiteY207" fmla="*/ 3832970 h 6858470"/>
              <a:gd name="connsiteX208" fmla="*/ 3404694 w 5283456"/>
              <a:gd name="connsiteY208" fmla="*/ 3862705 h 6858470"/>
              <a:gd name="connsiteX209" fmla="*/ 3003979 w 5283456"/>
              <a:gd name="connsiteY209" fmla="*/ 3891688 h 6858470"/>
              <a:gd name="connsiteX210" fmla="*/ 2890005 w 5283456"/>
              <a:gd name="connsiteY210" fmla="*/ 3876482 h 6858470"/>
              <a:gd name="connsiteX211" fmla="*/ 2641130 w 5283456"/>
              <a:gd name="connsiteY211" fmla="*/ 3758744 h 6858470"/>
              <a:gd name="connsiteX212" fmla="*/ 2399707 w 5283456"/>
              <a:gd name="connsiteY212" fmla="*/ 3529366 h 6858470"/>
              <a:gd name="connsiteX213" fmla="*/ 2391577 w 5283456"/>
              <a:gd name="connsiteY213" fmla="*/ 3179616 h 6858470"/>
              <a:gd name="connsiteX214" fmla="*/ 2556440 w 5283456"/>
              <a:gd name="connsiteY214" fmla="*/ 2987125 h 6858470"/>
              <a:gd name="connsiteX215" fmla="*/ 2732218 w 5283456"/>
              <a:gd name="connsiteY215" fmla="*/ 2810894 h 6858470"/>
              <a:gd name="connsiteX216" fmla="*/ 2795529 w 5283456"/>
              <a:gd name="connsiteY216" fmla="*/ 2728162 h 6858470"/>
              <a:gd name="connsiteX217" fmla="*/ 2779645 w 5283456"/>
              <a:gd name="connsiteY217" fmla="*/ 2433591 h 6858470"/>
              <a:gd name="connsiteX218" fmla="*/ 2764890 w 5283456"/>
              <a:gd name="connsiteY218" fmla="*/ 2411685 h 6858470"/>
              <a:gd name="connsiteX219" fmla="*/ 2301035 w 5283456"/>
              <a:gd name="connsiteY219" fmla="*/ 185647 h 6858470"/>
              <a:gd name="connsiteX220" fmla="*/ 2612298 w 5283456"/>
              <a:gd name="connsiteY220" fmla="*/ 294890 h 6858470"/>
              <a:gd name="connsiteX221" fmla="*/ 2731917 w 5283456"/>
              <a:gd name="connsiteY221" fmla="*/ 608355 h 6858470"/>
              <a:gd name="connsiteX222" fmla="*/ 2728680 w 5283456"/>
              <a:gd name="connsiteY222" fmla="*/ 615732 h 6858470"/>
              <a:gd name="connsiteX223" fmla="*/ 2669134 w 5283456"/>
              <a:gd name="connsiteY223" fmla="*/ 502135 h 6858470"/>
              <a:gd name="connsiteX224" fmla="*/ 2564946 w 5283456"/>
              <a:gd name="connsiteY224" fmla="*/ 377848 h 6858470"/>
              <a:gd name="connsiteX225" fmla="*/ 2319986 w 5283456"/>
              <a:gd name="connsiteY225" fmla="*/ 338552 h 6858470"/>
              <a:gd name="connsiteX226" fmla="*/ 2149552 w 5283456"/>
              <a:gd name="connsiteY226" fmla="*/ 540980 h 6858470"/>
              <a:gd name="connsiteX227" fmla="*/ 2225660 w 5283456"/>
              <a:gd name="connsiteY227" fmla="*/ 893666 h 6858470"/>
              <a:gd name="connsiteX228" fmla="*/ 2411300 w 5283456"/>
              <a:gd name="connsiteY228" fmla="*/ 1138099 h 6858470"/>
              <a:gd name="connsiteX229" fmla="*/ 2607705 w 5283456"/>
              <a:gd name="connsiteY229" fmla="*/ 1350314 h 6858470"/>
              <a:gd name="connsiteX230" fmla="*/ 2751490 w 5283456"/>
              <a:gd name="connsiteY230" fmla="*/ 1652939 h 6858470"/>
              <a:gd name="connsiteX231" fmla="*/ 2663488 w 5283456"/>
              <a:gd name="connsiteY231" fmla="*/ 1983343 h 6858470"/>
              <a:gd name="connsiteX232" fmla="*/ 2673048 w 5283456"/>
              <a:gd name="connsiteY232" fmla="*/ 1947811 h 6858470"/>
              <a:gd name="connsiteX233" fmla="*/ 2682157 w 5283456"/>
              <a:gd name="connsiteY233" fmla="*/ 1908741 h 6858470"/>
              <a:gd name="connsiteX234" fmla="*/ 2693675 w 5283456"/>
              <a:gd name="connsiteY234" fmla="*/ 1701344 h 6858470"/>
              <a:gd name="connsiteX235" fmla="*/ 2566226 w 5283456"/>
              <a:gd name="connsiteY235" fmla="*/ 1456534 h 6858470"/>
              <a:gd name="connsiteX236" fmla="*/ 2336999 w 5283456"/>
              <a:gd name="connsiteY236" fmla="*/ 1255235 h 6858470"/>
              <a:gd name="connsiteX237" fmla="*/ 1980548 w 5283456"/>
              <a:gd name="connsiteY237" fmla="*/ 733169 h 6858470"/>
              <a:gd name="connsiteX238" fmla="*/ 1944113 w 5283456"/>
              <a:gd name="connsiteY238" fmla="*/ 531344 h 6858470"/>
              <a:gd name="connsiteX239" fmla="*/ 2107621 w 5283456"/>
              <a:gd name="connsiteY239" fmla="*/ 245732 h 6858470"/>
              <a:gd name="connsiteX240" fmla="*/ 2301035 w 5283456"/>
              <a:gd name="connsiteY240" fmla="*/ 185647 h 6858470"/>
              <a:gd name="connsiteX241" fmla="*/ 3219957 w 5283456"/>
              <a:gd name="connsiteY241" fmla="*/ 803 h 6858470"/>
              <a:gd name="connsiteX242" fmla="*/ 3764984 w 5283456"/>
              <a:gd name="connsiteY242" fmla="*/ 315215 h 6858470"/>
              <a:gd name="connsiteX243" fmla="*/ 3845383 w 5283456"/>
              <a:gd name="connsiteY243" fmla="*/ 745290 h 6858470"/>
              <a:gd name="connsiteX244" fmla="*/ 3514227 w 5283456"/>
              <a:gd name="connsiteY244" fmla="*/ 1468429 h 6858470"/>
              <a:gd name="connsiteX245" fmla="*/ 2939766 w 5283456"/>
              <a:gd name="connsiteY245" fmla="*/ 2008185 h 6858470"/>
              <a:gd name="connsiteX246" fmla="*/ 2275420 w 5283456"/>
              <a:gd name="connsiteY246" fmla="*/ 2458962 h 6858470"/>
              <a:gd name="connsiteX247" fmla="*/ 1978065 w 5283456"/>
              <a:gd name="connsiteY247" fmla="*/ 2941807 h 6858470"/>
              <a:gd name="connsiteX248" fmla="*/ 2117182 w 5283456"/>
              <a:gd name="connsiteY248" fmla="*/ 3437223 h 6858470"/>
              <a:gd name="connsiteX249" fmla="*/ 2353410 w 5283456"/>
              <a:gd name="connsiteY249" fmla="*/ 3748581 h 6858470"/>
              <a:gd name="connsiteX250" fmla="*/ 2401665 w 5283456"/>
              <a:gd name="connsiteY250" fmla="*/ 3810912 h 6858470"/>
              <a:gd name="connsiteX251" fmla="*/ 1881556 w 5283456"/>
              <a:gd name="connsiteY251" fmla="*/ 3093346 h 6858470"/>
              <a:gd name="connsiteX252" fmla="*/ 2045440 w 5283456"/>
              <a:gd name="connsiteY252" fmla="*/ 2493364 h 6858470"/>
              <a:gd name="connsiteX253" fmla="*/ 2343850 w 5283456"/>
              <a:gd name="connsiteY253" fmla="*/ 2267901 h 6858470"/>
              <a:gd name="connsiteX254" fmla="*/ 2742532 w 5283456"/>
              <a:gd name="connsiteY254" fmla="*/ 1997872 h 6858470"/>
              <a:gd name="connsiteX255" fmla="*/ 3474102 w 5283456"/>
              <a:gd name="connsiteY255" fmla="*/ 983776 h 6858470"/>
              <a:gd name="connsiteX256" fmla="*/ 3531014 w 5283456"/>
              <a:gd name="connsiteY256" fmla="*/ 575985 h 6858470"/>
              <a:gd name="connsiteX257" fmla="*/ 3382035 w 5283456"/>
              <a:gd name="connsiteY257" fmla="*/ 240764 h 6858470"/>
              <a:gd name="connsiteX258" fmla="*/ 2905062 w 5283456"/>
              <a:gd name="connsiteY258" fmla="*/ 229472 h 6858470"/>
              <a:gd name="connsiteX259" fmla="*/ 2757287 w 5283456"/>
              <a:gd name="connsiteY259" fmla="*/ 435739 h 6858470"/>
              <a:gd name="connsiteX260" fmla="*/ 2758040 w 5283456"/>
              <a:gd name="connsiteY260" fmla="*/ 332906 h 6858470"/>
              <a:gd name="connsiteX261" fmla="*/ 3119459 w 5283456"/>
              <a:gd name="connsiteY261" fmla="*/ 1976 h 6858470"/>
              <a:gd name="connsiteX262" fmla="*/ 3219957 w 5283456"/>
              <a:gd name="connsiteY262" fmla="*/ 803 h 6858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</a:cxnLst>
            <a:rect l="l" t="t" r="r" b="b"/>
            <a:pathLst>
              <a:path w="5283456" h="6858470">
                <a:moveTo>
                  <a:pt x="3952431" y="5919654"/>
                </a:moveTo>
                <a:cubicBezTo>
                  <a:pt x="4003621" y="5941335"/>
                  <a:pt x="4051047" y="5969038"/>
                  <a:pt x="4085902" y="6013528"/>
                </a:cubicBezTo>
                <a:cubicBezTo>
                  <a:pt x="4123693" y="6061783"/>
                  <a:pt x="4126177" y="6114554"/>
                  <a:pt x="4084999" y="6160023"/>
                </a:cubicBezTo>
                <a:cubicBezTo>
                  <a:pt x="4056166" y="6191791"/>
                  <a:pt x="4021011" y="6220172"/>
                  <a:pt x="3983822" y="6241702"/>
                </a:cubicBezTo>
                <a:cubicBezTo>
                  <a:pt x="3863600" y="6311411"/>
                  <a:pt x="3730430" y="6346491"/>
                  <a:pt x="3595905" y="6375851"/>
                </a:cubicBezTo>
                <a:cubicBezTo>
                  <a:pt x="3288462" y="6442925"/>
                  <a:pt x="2976427" y="6466713"/>
                  <a:pt x="2662509" y="6469574"/>
                </a:cubicBezTo>
                <a:cubicBezTo>
                  <a:pt x="2327965" y="6472585"/>
                  <a:pt x="1995228" y="6452335"/>
                  <a:pt x="1666330" y="6387067"/>
                </a:cubicBezTo>
                <a:cubicBezTo>
                  <a:pt x="1531353" y="6360268"/>
                  <a:pt x="1397656" y="6327521"/>
                  <a:pt x="1273444" y="6266695"/>
                </a:cubicBezTo>
                <a:cubicBezTo>
                  <a:pt x="1227523" y="6244186"/>
                  <a:pt x="1184689" y="6213923"/>
                  <a:pt x="1144038" y="6182456"/>
                </a:cubicBezTo>
                <a:cubicBezTo>
                  <a:pt x="1123487" y="6166572"/>
                  <a:pt x="1111065" y="6140299"/>
                  <a:pt x="1097515" y="6116887"/>
                </a:cubicBezTo>
                <a:cubicBezTo>
                  <a:pt x="1286618" y="6254574"/>
                  <a:pt x="1507941" y="6295150"/>
                  <a:pt x="1729038" y="6332414"/>
                </a:cubicBezTo>
                <a:cubicBezTo>
                  <a:pt x="2092339" y="6393692"/>
                  <a:pt x="2458877" y="6403930"/>
                  <a:pt x="2826243" y="6385486"/>
                </a:cubicBezTo>
                <a:cubicBezTo>
                  <a:pt x="3096724" y="6371861"/>
                  <a:pt x="3365247" y="6341975"/>
                  <a:pt x="3627297" y="6269254"/>
                </a:cubicBezTo>
                <a:cubicBezTo>
                  <a:pt x="3724634" y="6242229"/>
                  <a:pt x="3820239" y="6209858"/>
                  <a:pt x="3905456" y="6153850"/>
                </a:cubicBezTo>
                <a:cubicBezTo>
                  <a:pt x="3928341" y="6138794"/>
                  <a:pt x="3950172" y="6120802"/>
                  <a:pt x="3968616" y="6100627"/>
                </a:cubicBezTo>
                <a:cubicBezTo>
                  <a:pt x="4016494" y="6048232"/>
                  <a:pt x="4015590" y="5991020"/>
                  <a:pt x="3968766" y="5937345"/>
                </a:cubicBezTo>
                <a:cubicBezTo>
                  <a:pt x="3963572" y="5931172"/>
                  <a:pt x="3957926" y="5925451"/>
                  <a:pt x="3952431" y="5919654"/>
                </a:cubicBezTo>
                <a:close/>
                <a:moveTo>
                  <a:pt x="4584331" y="5750199"/>
                </a:moveTo>
                <a:cubicBezTo>
                  <a:pt x="4732632" y="5793635"/>
                  <a:pt x="4879804" y="5841137"/>
                  <a:pt x="5013426" y="5920407"/>
                </a:cubicBezTo>
                <a:cubicBezTo>
                  <a:pt x="5068983" y="5953304"/>
                  <a:pt x="5123260" y="5991772"/>
                  <a:pt x="5168955" y="6037015"/>
                </a:cubicBezTo>
                <a:cubicBezTo>
                  <a:pt x="5268701" y="6135707"/>
                  <a:pt x="5268174" y="6249154"/>
                  <a:pt x="5167976" y="6347771"/>
                </a:cubicBezTo>
                <a:cubicBezTo>
                  <a:pt x="5123335" y="6391659"/>
                  <a:pt x="5070790" y="6429600"/>
                  <a:pt x="5016664" y="6461217"/>
                </a:cubicBezTo>
                <a:cubicBezTo>
                  <a:pt x="4864523" y="6550198"/>
                  <a:pt x="4697627" y="6603195"/>
                  <a:pt x="4528473" y="6648665"/>
                </a:cubicBezTo>
                <a:cubicBezTo>
                  <a:pt x="4252949" y="6722665"/>
                  <a:pt x="3972305" y="6768285"/>
                  <a:pt x="3689177" y="6800504"/>
                </a:cubicBezTo>
                <a:cubicBezTo>
                  <a:pt x="3419374" y="6831218"/>
                  <a:pt x="3148743" y="6848683"/>
                  <a:pt x="2877283" y="6855082"/>
                </a:cubicBezTo>
                <a:cubicBezTo>
                  <a:pt x="2868476" y="6855308"/>
                  <a:pt x="2859743" y="6857340"/>
                  <a:pt x="2851011" y="6858470"/>
                </a:cubicBezTo>
                <a:cubicBezTo>
                  <a:pt x="2697364" y="6858394"/>
                  <a:pt x="2543793" y="6858394"/>
                  <a:pt x="2390222" y="6858394"/>
                </a:cubicBezTo>
                <a:cubicBezTo>
                  <a:pt x="2375242" y="6856964"/>
                  <a:pt x="2360261" y="6854706"/>
                  <a:pt x="2345205" y="6854329"/>
                </a:cubicBezTo>
                <a:cubicBezTo>
                  <a:pt x="2018339" y="6846350"/>
                  <a:pt x="1692679" y="6822411"/>
                  <a:pt x="1368824" y="6777017"/>
                </a:cubicBezTo>
                <a:cubicBezTo>
                  <a:pt x="1060102" y="6733806"/>
                  <a:pt x="754390" y="6675690"/>
                  <a:pt x="460346" y="6568341"/>
                </a:cubicBezTo>
                <a:cubicBezTo>
                  <a:pt x="341028" y="6524754"/>
                  <a:pt x="224494" y="6474391"/>
                  <a:pt x="124824" y="6393466"/>
                </a:cubicBezTo>
                <a:cubicBezTo>
                  <a:pt x="92002" y="6366817"/>
                  <a:pt x="61438" y="6335124"/>
                  <a:pt x="37047" y="6300645"/>
                </a:cubicBezTo>
                <a:cubicBezTo>
                  <a:pt x="-13014" y="6229882"/>
                  <a:pt x="-11282" y="6155581"/>
                  <a:pt x="35843" y="6082786"/>
                </a:cubicBezTo>
                <a:cubicBezTo>
                  <a:pt x="67460" y="6033929"/>
                  <a:pt x="110596" y="5996740"/>
                  <a:pt x="157872" y="5963994"/>
                </a:cubicBezTo>
                <a:cubicBezTo>
                  <a:pt x="266049" y="5889090"/>
                  <a:pt x="386422" y="5839933"/>
                  <a:pt x="509730" y="5796948"/>
                </a:cubicBezTo>
                <a:cubicBezTo>
                  <a:pt x="530658" y="5789646"/>
                  <a:pt x="551661" y="5782795"/>
                  <a:pt x="574697" y="5780160"/>
                </a:cubicBezTo>
                <a:cubicBezTo>
                  <a:pt x="566115" y="5784075"/>
                  <a:pt x="557232" y="5787462"/>
                  <a:pt x="549101" y="5792054"/>
                </a:cubicBezTo>
                <a:cubicBezTo>
                  <a:pt x="479467" y="5831652"/>
                  <a:pt x="408704" y="5869442"/>
                  <a:pt x="341103" y="5912201"/>
                </a:cubicBezTo>
                <a:cubicBezTo>
                  <a:pt x="313927" y="5929365"/>
                  <a:pt x="291042" y="5955487"/>
                  <a:pt x="270792" y="5981158"/>
                </a:cubicBezTo>
                <a:cubicBezTo>
                  <a:pt x="212450" y="6055233"/>
                  <a:pt x="212901" y="6134955"/>
                  <a:pt x="269813" y="6210008"/>
                </a:cubicBezTo>
                <a:cubicBezTo>
                  <a:pt x="316185" y="6271136"/>
                  <a:pt x="378668" y="6312615"/>
                  <a:pt x="444763" y="6348825"/>
                </a:cubicBezTo>
                <a:cubicBezTo>
                  <a:pt x="578686" y="6422147"/>
                  <a:pt x="722622" y="6469724"/>
                  <a:pt x="869267" y="6509246"/>
                </a:cubicBezTo>
                <a:cubicBezTo>
                  <a:pt x="1157815" y="6587010"/>
                  <a:pt x="1452235" y="6631350"/>
                  <a:pt x="1749214" y="6660559"/>
                </a:cubicBezTo>
                <a:cubicBezTo>
                  <a:pt x="2127345" y="6697747"/>
                  <a:pt x="2506304" y="6709416"/>
                  <a:pt x="2885940" y="6697597"/>
                </a:cubicBezTo>
                <a:cubicBezTo>
                  <a:pt x="3334534" y="6683595"/>
                  <a:pt x="3780266" y="6643320"/>
                  <a:pt x="4218771" y="6542595"/>
                </a:cubicBezTo>
                <a:cubicBezTo>
                  <a:pt x="4395529" y="6502019"/>
                  <a:pt x="4569877" y="6452635"/>
                  <a:pt x="4732632" y="6370656"/>
                </a:cubicBezTo>
                <a:cubicBezTo>
                  <a:pt x="4782543" y="6345512"/>
                  <a:pt x="4830270" y="6314949"/>
                  <a:pt x="4875890" y="6282503"/>
                </a:cubicBezTo>
                <a:cubicBezTo>
                  <a:pt x="4903819" y="6262629"/>
                  <a:pt x="4928661" y="6236657"/>
                  <a:pt x="4949815" y="6209481"/>
                </a:cubicBezTo>
                <a:cubicBezTo>
                  <a:pt x="5007705" y="6135029"/>
                  <a:pt x="5006576" y="6055760"/>
                  <a:pt x="4949137" y="5980631"/>
                </a:cubicBezTo>
                <a:cubicBezTo>
                  <a:pt x="4904873" y="5922740"/>
                  <a:pt x="4845853" y="5882465"/>
                  <a:pt x="4783070" y="5847686"/>
                </a:cubicBezTo>
                <a:cubicBezTo>
                  <a:pt x="4749570" y="5829168"/>
                  <a:pt x="4714942" y="5812380"/>
                  <a:pt x="4680087" y="5796421"/>
                </a:cubicBezTo>
                <a:cubicBezTo>
                  <a:pt x="4646136" y="5780838"/>
                  <a:pt x="4611281" y="5767363"/>
                  <a:pt x="4572361" y="5751102"/>
                </a:cubicBezTo>
                <a:cubicBezTo>
                  <a:pt x="4579212" y="5750500"/>
                  <a:pt x="4582072" y="5749521"/>
                  <a:pt x="4584331" y="5750199"/>
                </a:cubicBezTo>
                <a:close/>
                <a:moveTo>
                  <a:pt x="1227675" y="4838709"/>
                </a:moveTo>
                <a:cubicBezTo>
                  <a:pt x="1267874" y="4835095"/>
                  <a:pt x="1289705" y="4845484"/>
                  <a:pt x="1302804" y="4883726"/>
                </a:cubicBezTo>
                <a:cubicBezTo>
                  <a:pt x="1318086" y="4928217"/>
                  <a:pt x="1331109" y="4974138"/>
                  <a:pt x="1338788" y="5020510"/>
                </a:cubicBezTo>
                <a:cubicBezTo>
                  <a:pt x="1409250" y="5447046"/>
                  <a:pt x="1632530" y="5780912"/>
                  <a:pt x="1961277" y="6050716"/>
                </a:cubicBezTo>
                <a:cubicBezTo>
                  <a:pt x="2019845" y="6098819"/>
                  <a:pt x="2081650" y="6143009"/>
                  <a:pt x="2141949" y="6189005"/>
                </a:cubicBezTo>
                <a:cubicBezTo>
                  <a:pt x="2147445" y="6193145"/>
                  <a:pt x="2152789" y="6197512"/>
                  <a:pt x="2158210" y="6201803"/>
                </a:cubicBezTo>
                <a:cubicBezTo>
                  <a:pt x="2157231" y="6203910"/>
                  <a:pt x="2156403" y="6206018"/>
                  <a:pt x="2155499" y="6208126"/>
                </a:cubicBezTo>
                <a:cubicBezTo>
                  <a:pt x="2103330" y="6191414"/>
                  <a:pt x="2050183" y="6177412"/>
                  <a:pt x="1999218" y="6157688"/>
                </a:cubicBezTo>
                <a:cubicBezTo>
                  <a:pt x="1594062" y="6001182"/>
                  <a:pt x="1306116" y="5724302"/>
                  <a:pt x="1145619" y="5318920"/>
                </a:cubicBezTo>
                <a:cubicBezTo>
                  <a:pt x="1106926" y="5221131"/>
                  <a:pt x="1083739" y="5118901"/>
                  <a:pt x="1094203" y="5012756"/>
                </a:cubicBezTo>
                <a:cubicBezTo>
                  <a:pt x="1097666" y="4977977"/>
                  <a:pt x="1107904" y="4942520"/>
                  <a:pt x="1122207" y="4910526"/>
                </a:cubicBezTo>
                <a:cubicBezTo>
                  <a:pt x="1141630" y="4866864"/>
                  <a:pt x="1179345" y="4843075"/>
                  <a:pt x="1227675" y="4838709"/>
                </a:cubicBezTo>
                <a:close/>
                <a:moveTo>
                  <a:pt x="1135663" y="4485346"/>
                </a:moveTo>
                <a:cubicBezTo>
                  <a:pt x="1173793" y="4484612"/>
                  <a:pt x="1212279" y="4504693"/>
                  <a:pt x="1239794" y="4545795"/>
                </a:cubicBezTo>
                <a:cubicBezTo>
                  <a:pt x="1264636" y="4582983"/>
                  <a:pt x="1277886" y="4624463"/>
                  <a:pt x="1279692" y="4668953"/>
                </a:cubicBezTo>
                <a:cubicBezTo>
                  <a:pt x="1283005" y="4751008"/>
                  <a:pt x="1224889" y="4811608"/>
                  <a:pt x="1143812" y="4811985"/>
                </a:cubicBezTo>
                <a:cubicBezTo>
                  <a:pt x="1071092" y="4812286"/>
                  <a:pt x="1016439" y="4764031"/>
                  <a:pt x="1007179" y="4691462"/>
                </a:cubicBezTo>
                <a:cubicBezTo>
                  <a:pt x="1000780" y="4641325"/>
                  <a:pt x="1006727" y="4593372"/>
                  <a:pt x="1033678" y="4549785"/>
                </a:cubicBezTo>
                <a:cubicBezTo>
                  <a:pt x="1059763" y="4507629"/>
                  <a:pt x="1097534" y="4486080"/>
                  <a:pt x="1135663" y="4485346"/>
                </a:cubicBezTo>
                <a:close/>
                <a:moveTo>
                  <a:pt x="2049732" y="3680152"/>
                </a:moveTo>
                <a:cubicBezTo>
                  <a:pt x="2049656" y="3682260"/>
                  <a:pt x="2049581" y="3684217"/>
                  <a:pt x="2049506" y="3686250"/>
                </a:cubicBezTo>
                <a:cubicBezTo>
                  <a:pt x="1988529" y="3698746"/>
                  <a:pt x="1926574" y="3707855"/>
                  <a:pt x="1866801" y="3724417"/>
                </a:cubicBezTo>
                <a:cubicBezTo>
                  <a:pt x="1773304" y="3750388"/>
                  <a:pt x="1681011" y="3780575"/>
                  <a:pt x="1588868" y="3810989"/>
                </a:cubicBezTo>
                <a:cubicBezTo>
                  <a:pt x="1568241" y="3817764"/>
                  <a:pt x="1549647" y="3831916"/>
                  <a:pt x="1531580" y="3844714"/>
                </a:cubicBezTo>
                <a:cubicBezTo>
                  <a:pt x="1513663" y="3857511"/>
                  <a:pt x="1511330" y="3876030"/>
                  <a:pt x="1528795" y="3889731"/>
                </a:cubicBezTo>
                <a:cubicBezTo>
                  <a:pt x="1551002" y="3907046"/>
                  <a:pt x="1574414" y="3927446"/>
                  <a:pt x="1600536" y="3934222"/>
                </a:cubicBezTo>
                <a:cubicBezTo>
                  <a:pt x="1691775" y="3957935"/>
                  <a:pt x="1783466" y="3983229"/>
                  <a:pt x="1876663" y="3995349"/>
                </a:cubicBezTo>
                <a:cubicBezTo>
                  <a:pt x="2102202" y="4024633"/>
                  <a:pt x="2328644" y="4046765"/>
                  <a:pt x="2554784" y="4071909"/>
                </a:cubicBezTo>
                <a:cubicBezTo>
                  <a:pt x="2579401" y="4074619"/>
                  <a:pt x="2603942" y="4077931"/>
                  <a:pt x="2628559" y="4087040"/>
                </a:cubicBezTo>
                <a:cubicBezTo>
                  <a:pt x="2582563" y="4090428"/>
                  <a:pt x="2536717" y="4094944"/>
                  <a:pt x="2490646" y="4096901"/>
                </a:cubicBezTo>
                <a:cubicBezTo>
                  <a:pt x="2270151" y="4106387"/>
                  <a:pt x="2049882" y="4106086"/>
                  <a:pt x="1830140" y="4082599"/>
                </a:cubicBezTo>
                <a:cubicBezTo>
                  <a:pt x="1703143" y="4069048"/>
                  <a:pt x="1576597" y="4051056"/>
                  <a:pt x="1457354" y="4002576"/>
                </a:cubicBezTo>
                <a:cubicBezTo>
                  <a:pt x="1417305" y="3986315"/>
                  <a:pt x="1379289" y="3963581"/>
                  <a:pt x="1343305" y="3939341"/>
                </a:cubicBezTo>
                <a:cubicBezTo>
                  <a:pt x="1310633" y="3917359"/>
                  <a:pt x="1308902" y="3889581"/>
                  <a:pt x="1342025" y="3868201"/>
                </a:cubicBezTo>
                <a:cubicBezTo>
                  <a:pt x="1390279" y="3837035"/>
                  <a:pt x="1441395" y="3807827"/>
                  <a:pt x="1494994" y="3787878"/>
                </a:cubicBezTo>
                <a:cubicBezTo>
                  <a:pt x="1651425" y="3729611"/>
                  <a:pt x="1815460" y="3703790"/>
                  <a:pt x="1980700" y="3685873"/>
                </a:cubicBezTo>
                <a:cubicBezTo>
                  <a:pt x="2003660" y="3683389"/>
                  <a:pt x="2026696" y="3682034"/>
                  <a:pt x="2049732" y="3680152"/>
                </a:cubicBezTo>
                <a:close/>
                <a:moveTo>
                  <a:pt x="3797730" y="3657041"/>
                </a:moveTo>
                <a:cubicBezTo>
                  <a:pt x="3910725" y="3688282"/>
                  <a:pt x="4020860" y="3724868"/>
                  <a:pt x="4113680" y="3797739"/>
                </a:cubicBezTo>
                <a:cubicBezTo>
                  <a:pt x="4217867" y="3879493"/>
                  <a:pt x="4217190" y="3969076"/>
                  <a:pt x="4113379" y="4051583"/>
                </a:cubicBezTo>
                <a:cubicBezTo>
                  <a:pt x="4036669" y="4112484"/>
                  <a:pt x="3946935" y="4147866"/>
                  <a:pt x="3855320" y="4178505"/>
                </a:cubicBezTo>
                <a:cubicBezTo>
                  <a:pt x="3665765" y="4241815"/>
                  <a:pt x="3470112" y="4277046"/>
                  <a:pt x="3272502" y="4302190"/>
                </a:cubicBezTo>
                <a:cubicBezTo>
                  <a:pt x="2919967" y="4347057"/>
                  <a:pt x="2566000" y="4356542"/>
                  <a:pt x="2211432" y="4338776"/>
                </a:cubicBezTo>
                <a:cubicBezTo>
                  <a:pt x="1888255" y="4322516"/>
                  <a:pt x="1567488" y="4287059"/>
                  <a:pt x="1255603" y="4194690"/>
                </a:cubicBezTo>
                <a:cubicBezTo>
                  <a:pt x="1163084" y="4167288"/>
                  <a:pt x="1072221" y="4134466"/>
                  <a:pt x="990693" y="4081545"/>
                </a:cubicBezTo>
                <a:cubicBezTo>
                  <a:pt x="959602" y="4061370"/>
                  <a:pt x="929867" y="4037054"/>
                  <a:pt x="905250" y="4009502"/>
                </a:cubicBezTo>
                <a:cubicBezTo>
                  <a:pt x="856544" y="3954924"/>
                  <a:pt x="857824" y="3893872"/>
                  <a:pt x="904497" y="3837336"/>
                </a:cubicBezTo>
                <a:cubicBezTo>
                  <a:pt x="945826" y="3787200"/>
                  <a:pt x="1000630" y="3754980"/>
                  <a:pt x="1058520" y="3728632"/>
                </a:cubicBezTo>
                <a:cubicBezTo>
                  <a:pt x="1110990" y="3704769"/>
                  <a:pt x="1165116" y="3684593"/>
                  <a:pt x="1220823" y="3668107"/>
                </a:cubicBezTo>
                <a:cubicBezTo>
                  <a:pt x="1196132" y="3680679"/>
                  <a:pt x="1169784" y="3690917"/>
                  <a:pt x="1147200" y="3706500"/>
                </a:cubicBezTo>
                <a:cubicBezTo>
                  <a:pt x="1112195" y="3730590"/>
                  <a:pt x="1075759" y="3754679"/>
                  <a:pt x="1047002" y="3785393"/>
                </a:cubicBezTo>
                <a:cubicBezTo>
                  <a:pt x="1001834" y="3833648"/>
                  <a:pt x="1000404" y="3892441"/>
                  <a:pt x="1046550" y="3939341"/>
                </a:cubicBezTo>
                <a:cubicBezTo>
                  <a:pt x="1082835" y="3976153"/>
                  <a:pt x="1126498" y="4008372"/>
                  <a:pt x="1172193" y="4032537"/>
                </a:cubicBezTo>
                <a:cubicBezTo>
                  <a:pt x="1300319" y="4100289"/>
                  <a:pt x="1440189" y="4134993"/>
                  <a:pt x="1581414" y="4162244"/>
                </a:cubicBezTo>
                <a:cubicBezTo>
                  <a:pt x="2064485" y="4255516"/>
                  <a:pt x="2551245" y="4265077"/>
                  <a:pt x="3039963" y="4222845"/>
                </a:cubicBezTo>
                <a:cubicBezTo>
                  <a:pt x="3262566" y="4203648"/>
                  <a:pt x="3482910" y="4170149"/>
                  <a:pt x="3697156" y="4104053"/>
                </a:cubicBezTo>
                <a:cubicBezTo>
                  <a:pt x="3780868" y="4078232"/>
                  <a:pt x="3863224" y="4048120"/>
                  <a:pt x="3935718" y="3997532"/>
                </a:cubicBezTo>
                <a:cubicBezTo>
                  <a:pt x="3962367" y="3978938"/>
                  <a:pt x="3987662" y="3956128"/>
                  <a:pt x="4007761" y="3930684"/>
                </a:cubicBezTo>
                <a:cubicBezTo>
                  <a:pt x="4042616" y="3886494"/>
                  <a:pt x="4040358" y="3837412"/>
                  <a:pt x="4006331" y="3792470"/>
                </a:cubicBezTo>
                <a:cubicBezTo>
                  <a:pt x="3973735" y="3749334"/>
                  <a:pt x="3928943" y="3721556"/>
                  <a:pt x="3882044" y="3697090"/>
                </a:cubicBezTo>
                <a:cubicBezTo>
                  <a:pt x="3854416" y="3682711"/>
                  <a:pt x="3825810" y="3670290"/>
                  <a:pt x="3797730" y="3657041"/>
                </a:cubicBezTo>
                <a:close/>
                <a:moveTo>
                  <a:pt x="2868626" y="3346511"/>
                </a:moveTo>
                <a:cubicBezTo>
                  <a:pt x="3104704" y="3343500"/>
                  <a:pt x="3340104" y="3352836"/>
                  <a:pt x="3572719" y="3396574"/>
                </a:cubicBezTo>
                <a:cubicBezTo>
                  <a:pt x="3804581" y="3440159"/>
                  <a:pt x="4028614" y="3508438"/>
                  <a:pt x="4233903" y="3627757"/>
                </a:cubicBezTo>
                <a:cubicBezTo>
                  <a:pt x="4280501" y="3654858"/>
                  <a:pt x="4321980" y="3691368"/>
                  <a:pt x="4363309" y="3726524"/>
                </a:cubicBezTo>
                <a:cubicBezTo>
                  <a:pt x="4396808" y="3755055"/>
                  <a:pt x="4410660" y="3793448"/>
                  <a:pt x="4409531" y="3838842"/>
                </a:cubicBezTo>
                <a:cubicBezTo>
                  <a:pt x="4407573" y="3915176"/>
                  <a:pt x="4409004" y="3991660"/>
                  <a:pt x="4409004" y="4067994"/>
                </a:cubicBezTo>
                <a:cubicBezTo>
                  <a:pt x="4409982" y="4067919"/>
                  <a:pt x="4412241" y="4068446"/>
                  <a:pt x="4413144" y="4067618"/>
                </a:cubicBezTo>
                <a:cubicBezTo>
                  <a:pt x="4518611" y="3962828"/>
                  <a:pt x="4649824" y="3942277"/>
                  <a:pt x="4789770" y="3955074"/>
                </a:cubicBezTo>
                <a:cubicBezTo>
                  <a:pt x="4892301" y="3964409"/>
                  <a:pt x="4988584" y="3996252"/>
                  <a:pt x="5078995" y="4045786"/>
                </a:cubicBezTo>
                <a:cubicBezTo>
                  <a:pt x="5194098" y="4108796"/>
                  <a:pt x="5263506" y="4203272"/>
                  <a:pt x="5278638" y="4335313"/>
                </a:cubicBezTo>
                <a:cubicBezTo>
                  <a:pt x="5279390" y="4342163"/>
                  <a:pt x="5281799" y="4348788"/>
                  <a:pt x="5283456" y="4355563"/>
                </a:cubicBezTo>
                <a:cubicBezTo>
                  <a:pt x="5283305" y="4396892"/>
                  <a:pt x="5283305" y="4437995"/>
                  <a:pt x="5283305" y="4479098"/>
                </a:cubicBezTo>
                <a:cubicBezTo>
                  <a:pt x="5277056" y="4519523"/>
                  <a:pt x="5272916" y="4560475"/>
                  <a:pt x="5264109" y="4600373"/>
                </a:cubicBezTo>
                <a:cubicBezTo>
                  <a:pt x="5219844" y="4800167"/>
                  <a:pt x="5093449" y="4934842"/>
                  <a:pt x="4915788" y="5023221"/>
                </a:cubicBezTo>
                <a:cubicBezTo>
                  <a:pt x="4813709" y="5073960"/>
                  <a:pt x="4706058" y="5113256"/>
                  <a:pt x="4601494" y="5159177"/>
                </a:cubicBezTo>
                <a:cubicBezTo>
                  <a:pt x="4558585" y="5177997"/>
                  <a:pt x="4517332" y="5200581"/>
                  <a:pt x="4475325" y="5221508"/>
                </a:cubicBezTo>
                <a:cubicBezTo>
                  <a:pt x="4476078" y="5223917"/>
                  <a:pt x="4476906" y="5226326"/>
                  <a:pt x="4477659" y="5228810"/>
                </a:cubicBezTo>
                <a:cubicBezTo>
                  <a:pt x="4484133" y="5230466"/>
                  <a:pt x="4490532" y="5232424"/>
                  <a:pt x="4497006" y="5233779"/>
                </a:cubicBezTo>
                <a:cubicBezTo>
                  <a:pt x="4551508" y="5244920"/>
                  <a:pt x="4584707" y="5278570"/>
                  <a:pt x="4599537" y="5331342"/>
                </a:cubicBezTo>
                <a:cubicBezTo>
                  <a:pt x="4614367" y="5383962"/>
                  <a:pt x="4596827" y="5426270"/>
                  <a:pt x="4556627" y="5460221"/>
                </a:cubicBezTo>
                <a:cubicBezTo>
                  <a:pt x="4526290" y="5485891"/>
                  <a:pt x="4490080" y="5492892"/>
                  <a:pt x="4451386" y="5488149"/>
                </a:cubicBezTo>
                <a:cubicBezTo>
                  <a:pt x="4433696" y="5485967"/>
                  <a:pt x="4415929" y="5483257"/>
                  <a:pt x="4398690" y="5478890"/>
                </a:cubicBezTo>
                <a:cubicBezTo>
                  <a:pt x="4312043" y="5456909"/>
                  <a:pt x="4262810" y="5386296"/>
                  <a:pt x="4267553" y="5292271"/>
                </a:cubicBezTo>
                <a:cubicBezTo>
                  <a:pt x="4271467" y="5214883"/>
                  <a:pt x="4301654" y="5151347"/>
                  <a:pt x="4363535" y="5102942"/>
                </a:cubicBezTo>
                <a:cubicBezTo>
                  <a:pt x="4444235" y="5039858"/>
                  <a:pt x="4538109" y="5003573"/>
                  <a:pt x="4631757" y="4965782"/>
                </a:cubicBezTo>
                <a:cubicBezTo>
                  <a:pt x="4703499" y="4936799"/>
                  <a:pt x="4775768" y="4907666"/>
                  <a:pt x="4843444" y="4870478"/>
                </a:cubicBezTo>
                <a:cubicBezTo>
                  <a:pt x="4942588" y="4816051"/>
                  <a:pt x="4999123" y="4726994"/>
                  <a:pt x="5027579" y="4618290"/>
                </a:cubicBezTo>
                <a:cubicBezTo>
                  <a:pt x="5052647" y="4522610"/>
                  <a:pt x="5058971" y="4427681"/>
                  <a:pt x="5037742" y="4329742"/>
                </a:cubicBezTo>
                <a:cubicBezTo>
                  <a:pt x="5007780" y="4192131"/>
                  <a:pt x="4891322" y="4117302"/>
                  <a:pt x="4773886" y="4110527"/>
                </a:cubicBezTo>
                <a:cubicBezTo>
                  <a:pt x="4686787" y="4105483"/>
                  <a:pt x="4607065" y="4125282"/>
                  <a:pt x="4540593" y="4184904"/>
                </a:cubicBezTo>
                <a:cubicBezTo>
                  <a:pt x="4504986" y="4216898"/>
                  <a:pt x="4481799" y="4255892"/>
                  <a:pt x="4477132" y="4309944"/>
                </a:cubicBezTo>
                <a:cubicBezTo>
                  <a:pt x="4486994" y="4302792"/>
                  <a:pt x="4493468" y="4297899"/>
                  <a:pt x="4500093" y="4293231"/>
                </a:cubicBezTo>
                <a:cubicBezTo>
                  <a:pt x="4570931" y="4243321"/>
                  <a:pt x="4668042" y="4261689"/>
                  <a:pt x="4714188" y="4333732"/>
                </a:cubicBezTo>
                <a:cubicBezTo>
                  <a:pt x="4760561" y="4406227"/>
                  <a:pt x="4736547" y="4500026"/>
                  <a:pt x="4661869" y="4545043"/>
                </a:cubicBezTo>
                <a:cubicBezTo>
                  <a:pt x="4578534" y="4595254"/>
                  <a:pt x="4495877" y="4601127"/>
                  <a:pt x="4413445" y="4544892"/>
                </a:cubicBezTo>
                <a:cubicBezTo>
                  <a:pt x="4398314" y="4534579"/>
                  <a:pt x="4385893" y="4520351"/>
                  <a:pt x="4369858" y="4505822"/>
                </a:cubicBezTo>
                <a:cubicBezTo>
                  <a:pt x="4358039" y="4578166"/>
                  <a:pt x="4347349" y="4648251"/>
                  <a:pt x="4335079" y="4718111"/>
                </a:cubicBezTo>
                <a:cubicBezTo>
                  <a:pt x="4299547" y="4920313"/>
                  <a:pt x="4264692" y="5123193"/>
                  <a:pt x="4189111" y="5315156"/>
                </a:cubicBezTo>
                <a:cubicBezTo>
                  <a:pt x="4102163" y="5536028"/>
                  <a:pt x="3981715" y="5736197"/>
                  <a:pt x="3804657" y="5897898"/>
                </a:cubicBezTo>
                <a:cubicBezTo>
                  <a:pt x="3676455" y="6015034"/>
                  <a:pt x="3521905" y="6083539"/>
                  <a:pt x="3357569" y="6131115"/>
                </a:cubicBezTo>
                <a:cubicBezTo>
                  <a:pt x="3138881" y="6194350"/>
                  <a:pt x="2914999" y="6227775"/>
                  <a:pt x="2687954" y="6241250"/>
                </a:cubicBezTo>
                <a:cubicBezTo>
                  <a:pt x="2682609" y="6241551"/>
                  <a:pt x="2677340" y="6241325"/>
                  <a:pt x="2671167" y="6236808"/>
                </a:cubicBezTo>
                <a:cubicBezTo>
                  <a:pt x="2697515" y="6231464"/>
                  <a:pt x="2723788" y="6225893"/>
                  <a:pt x="2750136" y="6220849"/>
                </a:cubicBezTo>
                <a:cubicBezTo>
                  <a:pt x="2931560" y="6186070"/>
                  <a:pt x="3111554" y="6146096"/>
                  <a:pt x="3289441" y="6095056"/>
                </a:cubicBezTo>
                <a:cubicBezTo>
                  <a:pt x="3619468" y="6000430"/>
                  <a:pt x="3842899" y="5789571"/>
                  <a:pt x="3981414" y="5480020"/>
                </a:cubicBezTo>
                <a:cubicBezTo>
                  <a:pt x="4073180" y="5274882"/>
                  <a:pt x="4125198" y="5059957"/>
                  <a:pt x="4146954" y="4837430"/>
                </a:cubicBezTo>
                <a:cubicBezTo>
                  <a:pt x="4160881" y="4695301"/>
                  <a:pt x="4169689" y="4552722"/>
                  <a:pt x="4180078" y="4410216"/>
                </a:cubicBezTo>
                <a:cubicBezTo>
                  <a:pt x="4185422" y="4337120"/>
                  <a:pt x="4162161" y="4312654"/>
                  <a:pt x="4089967" y="4327107"/>
                </a:cubicBezTo>
                <a:cubicBezTo>
                  <a:pt x="4007159" y="4343744"/>
                  <a:pt x="3925857" y="4368286"/>
                  <a:pt x="3844178" y="4390568"/>
                </a:cubicBezTo>
                <a:cubicBezTo>
                  <a:pt x="3597712" y="4457643"/>
                  <a:pt x="3349590" y="4512898"/>
                  <a:pt x="3094616" y="4540451"/>
                </a:cubicBezTo>
                <a:cubicBezTo>
                  <a:pt x="2799670" y="4572294"/>
                  <a:pt x="2504798" y="4576435"/>
                  <a:pt x="2209400" y="4564390"/>
                </a:cubicBezTo>
                <a:cubicBezTo>
                  <a:pt x="1995153" y="4555657"/>
                  <a:pt x="1783090" y="4524040"/>
                  <a:pt x="1571929" y="4487153"/>
                </a:cubicBezTo>
                <a:cubicBezTo>
                  <a:pt x="1401722" y="4457492"/>
                  <a:pt x="1237611" y="4405248"/>
                  <a:pt x="1073576" y="4353004"/>
                </a:cubicBezTo>
                <a:cubicBezTo>
                  <a:pt x="976315" y="4321988"/>
                  <a:pt x="883645" y="4280284"/>
                  <a:pt x="796998" y="4208692"/>
                </a:cubicBezTo>
                <a:cubicBezTo>
                  <a:pt x="810021" y="4427456"/>
                  <a:pt x="850898" y="4634776"/>
                  <a:pt x="896819" y="4841119"/>
                </a:cubicBezTo>
                <a:cubicBezTo>
                  <a:pt x="942966" y="5048364"/>
                  <a:pt x="999802" y="5252749"/>
                  <a:pt x="1076889" y="5451037"/>
                </a:cubicBezTo>
                <a:cubicBezTo>
                  <a:pt x="1075007" y="5452241"/>
                  <a:pt x="1073200" y="5453446"/>
                  <a:pt x="1071318" y="5454725"/>
                </a:cubicBezTo>
                <a:cubicBezTo>
                  <a:pt x="1047153" y="5423634"/>
                  <a:pt x="1021483" y="5393673"/>
                  <a:pt x="999125" y="5361378"/>
                </a:cubicBezTo>
                <a:cubicBezTo>
                  <a:pt x="896518" y="5213378"/>
                  <a:pt x="835391" y="5047160"/>
                  <a:pt x="788567" y="4874920"/>
                </a:cubicBezTo>
                <a:cubicBezTo>
                  <a:pt x="729622" y="4658038"/>
                  <a:pt x="697252" y="4436489"/>
                  <a:pt x="676098" y="4213134"/>
                </a:cubicBezTo>
                <a:cubicBezTo>
                  <a:pt x="668269" y="4130476"/>
                  <a:pt x="662398" y="4047668"/>
                  <a:pt x="655396" y="3964936"/>
                </a:cubicBezTo>
                <a:cubicBezTo>
                  <a:pt x="647643" y="3873320"/>
                  <a:pt x="699360" y="3789534"/>
                  <a:pt x="781415" y="3760927"/>
                </a:cubicBezTo>
                <a:cubicBezTo>
                  <a:pt x="762294" y="3782457"/>
                  <a:pt x="741291" y="3802933"/>
                  <a:pt x="723976" y="3826195"/>
                </a:cubicBezTo>
                <a:cubicBezTo>
                  <a:pt x="670979" y="3897485"/>
                  <a:pt x="673689" y="3966216"/>
                  <a:pt x="732182" y="4033139"/>
                </a:cubicBezTo>
                <a:cubicBezTo>
                  <a:pt x="795116" y="4105182"/>
                  <a:pt x="875891" y="4152759"/>
                  <a:pt x="961033" y="4193109"/>
                </a:cubicBezTo>
                <a:cubicBezTo>
                  <a:pt x="1127477" y="4272002"/>
                  <a:pt x="1304309" y="4318074"/>
                  <a:pt x="1483777" y="4355112"/>
                </a:cubicBezTo>
                <a:cubicBezTo>
                  <a:pt x="1893751" y="4439651"/>
                  <a:pt x="2308318" y="4458772"/>
                  <a:pt x="2725519" y="4443641"/>
                </a:cubicBezTo>
                <a:cubicBezTo>
                  <a:pt x="2919290" y="4436640"/>
                  <a:pt x="3112910" y="4427079"/>
                  <a:pt x="3303819" y="4392450"/>
                </a:cubicBezTo>
                <a:cubicBezTo>
                  <a:pt x="3470564" y="4362188"/>
                  <a:pt x="3637309" y="4330570"/>
                  <a:pt x="3801570" y="4289467"/>
                </a:cubicBezTo>
                <a:cubicBezTo>
                  <a:pt x="3905607" y="4263420"/>
                  <a:pt x="4006105" y="4223522"/>
                  <a:pt x="4102313" y="4172106"/>
                </a:cubicBezTo>
                <a:cubicBezTo>
                  <a:pt x="4206124" y="4116550"/>
                  <a:pt x="4263487" y="4029149"/>
                  <a:pt x="4302257" y="3924435"/>
                </a:cubicBezTo>
                <a:cubicBezTo>
                  <a:pt x="4345919" y="3806472"/>
                  <a:pt x="4330713" y="3762358"/>
                  <a:pt x="4227203" y="3691293"/>
                </a:cubicBezTo>
                <a:cubicBezTo>
                  <a:pt x="4116165" y="3615110"/>
                  <a:pt x="3990448" y="3571297"/>
                  <a:pt x="3865633" y="3525602"/>
                </a:cubicBezTo>
                <a:cubicBezTo>
                  <a:pt x="3648677" y="3446182"/>
                  <a:pt x="3423590" y="3404252"/>
                  <a:pt x="3194136" y="3386411"/>
                </a:cubicBezTo>
                <a:cubicBezTo>
                  <a:pt x="3041092" y="3374515"/>
                  <a:pt x="2887597" y="3368569"/>
                  <a:pt x="2734327" y="3359911"/>
                </a:cubicBezTo>
                <a:cubicBezTo>
                  <a:pt x="2726648" y="3359460"/>
                  <a:pt x="2719045" y="3358631"/>
                  <a:pt x="2711366" y="3353138"/>
                </a:cubicBezTo>
                <a:cubicBezTo>
                  <a:pt x="2763761" y="3350803"/>
                  <a:pt x="2816231" y="3347115"/>
                  <a:pt x="2868626" y="3346511"/>
                </a:cubicBezTo>
                <a:close/>
                <a:moveTo>
                  <a:pt x="2764890" y="2411685"/>
                </a:moveTo>
                <a:cubicBezTo>
                  <a:pt x="2850634" y="2483503"/>
                  <a:pt x="2937206" y="2554868"/>
                  <a:pt x="2979362" y="2663647"/>
                </a:cubicBezTo>
                <a:cubicBezTo>
                  <a:pt x="3002097" y="2722290"/>
                  <a:pt x="2994418" y="2779653"/>
                  <a:pt x="2955649" y="2828134"/>
                </a:cubicBezTo>
                <a:cubicBezTo>
                  <a:pt x="2924709" y="2866827"/>
                  <a:pt x="2887822" y="2901230"/>
                  <a:pt x="2851085" y="2934730"/>
                </a:cubicBezTo>
                <a:cubicBezTo>
                  <a:pt x="2800347" y="2980952"/>
                  <a:pt x="2745167" y="3022431"/>
                  <a:pt x="2695632" y="3069857"/>
                </a:cubicBezTo>
                <a:cubicBezTo>
                  <a:pt x="2625998" y="3136481"/>
                  <a:pt x="2582562" y="3216579"/>
                  <a:pt x="2588509" y="3317001"/>
                </a:cubicBezTo>
                <a:cubicBezTo>
                  <a:pt x="2589262" y="3330327"/>
                  <a:pt x="2590165" y="3343951"/>
                  <a:pt x="2593478" y="3356749"/>
                </a:cubicBezTo>
                <a:cubicBezTo>
                  <a:pt x="2632698" y="3511750"/>
                  <a:pt x="2702859" y="3648835"/>
                  <a:pt x="2828276" y="3752270"/>
                </a:cubicBezTo>
                <a:cubicBezTo>
                  <a:pt x="2890984" y="3803987"/>
                  <a:pt x="2964758" y="3832669"/>
                  <a:pt x="3044555" y="3845316"/>
                </a:cubicBezTo>
                <a:cubicBezTo>
                  <a:pt x="3131879" y="3859242"/>
                  <a:pt x="3219053" y="3853973"/>
                  <a:pt x="3305701" y="3839369"/>
                </a:cubicBezTo>
                <a:cubicBezTo>
                  <a:pt x="3325048" y="3836132"/>
                  <a:pt x="3343341" y="3826797"/>
                  <a:pt x="3362085" y="3820248"/>
                </a:cubicBezTo>
                <a:cubicBezTo>
                  <a:pt x="3361784" y="3816258"/>
                  <a:pt x="3361333" y="3812268"/>
                  <a:pt x="3360956" y="3808278"/>
                </a:cubicBezTo>
                <a:cubicBezTo>
                  <a:pt x="3289591" y="3785318"/>
                  <a:pt x="3214311" y="3790813"/>
                  <a:pt x="3139784" y="3780650"/>
                </a:cubicBezTo>
                <a:cubicBezTo>
                  <a:pt x="3142118" y="3779596"/>
                  <a:pt x="3144376" y="3777790"/>
                  <a:pt x="3146785" y="3777564"/>
                </a:cubicBezTo>
                <a:cubicBezTo>
                  <a:pt x="3243219" y="3769509"/>
                  <a:pt x="3339351" y="3769960"/>
                  <a:pt x="3434806" y="3787350"/>
                </a:cubicBezTo>
                <a:cubicBezTo>
                  <a:pt x="3448657" y="3789910"/>
                  <a:pt x="3462659" y="3794426"/>
                  <a:pt x="3475081" y="3800825"/>
                </a:cubicBezTo>
                <a:cubicBezTo>
                  <a:pt x="3492546" y="3809784"/>
                  <a:pt x="3493374" y="3823936"/>
                  <a:pt x="3475984" y="3832970"/>
                </a:cubicBezTo>
                <a:cubicBezTo>
                  <a:pt x="3453174" y="3844789"/>
                  <a:pt x="3429235" y="3855027"/>
                  <a:pt x="3404694" y="3862705"/>
                </a:cubicBezTo>
                <a:cubicBezTo>
                  <a:pt x="3273481" y="3903808"/>
                  <a:pt x="3138730" y="3900195"/>
                  <a:pt x="3003979" y="3891688"/>
                </a:cubicBezTo>
                <a:cubicBezTo>
                  <a:pt x="2965812" y="3889279"/>
                  <a:pt x="2927946" y="3881977"/>
                  <a:pt x="2890005" y="3876482"/>
                </a:cubicBezTo>
                <a:cubicBezTo>
                  <a:pt x="2795002" y="3862781"/>
                  <a:pt x="2716635" y="3813999"/>
                  <a:pt x="2641130" y="3758744"/>
                </a:cubicBezTo>
                <a:cubicBezTo>
                  <a:pt x="2550794" y="3692573"/>
                  <a:pt x="2464071" y="3622788"/>
                  <a:pt x="2399707" y="3529366"/>
                </a:cubicBezTo>
                <a:cubicBezTo>
                  <a:pt x="2320513" y="3414489"/>
                  <a:pt x="2312157" y="3295095"/>
                  <a:pt x="2391577" y="3179616"/>
                </a:cubicBezTo>
                <a:cubicBezTo>
                  <a:pt x="2439229" y="3110359"/>
                  <a:pt x="2498851" y="3048929"/>
                  <a:pt x="2556440" y="2987125"/>
                </a:cubicBezTo>
                <a:cubicBezTo>
                  <a:pt x="2612975" y="2926449"/>
                  <a:pt x="2674780" y="2870742"/>
                  <a:pt x="2732218" y="2810894"/>
                </a:cubicBezTo>
                <a:cubicBezTo>
                  <a:pt x="2756157" y="2785978"/>
                  <a:pt x="2777010" y="2757446"/>
                  <a:pt x="2795529" y="2728162"/>
                </a:cubicBezTo>
                <a:cubicBezTo>
                  <a:pt x="2860947" y="2624802"/>
                  <a:pt x="2855075" y="2529724"/>
                  <a:pt x="2779645" y="2433591"/>
                </a:cubicBezTo>
                <a:cubicBezTo>
                  <a:pt x="2774224" y="2426741"/>
                  <a:pt x="2768578" y="2419966"/>
                  <a:pt x="2764890" y="2411685"/>
                </a:cubicBezTo>
                <a:close/>
                <a:moveTo>
                  <a:pt x="2301035" y="185647"/>
                </a:moveTo>
                <a:cubicBezTo>
                  <a:pt x="2412871" y="179005"/>
                  <a:pt x="2526244" y="216363"/>
                  <a:pt x="2612298" y="294890"/>
                </a:cubicBezTo>
                <a:cubicBezTo>
                  <a:pt x="2704365" y="378902"/>
                  <a:pt x="2740574" y="485348"/>
                  <a:pt x="2731917" y="608355"/>
                </a:cubicBezTo>
                <a:cubicBezTo>
                  <a:pt x="2731691" y="610614"/>
                  <a:pt x="2730035" y="612721"/>
                  <a:pt x="2728680" y="615732"/>
                </a:cubicBezTo>
                <a:cubicBezTo>
                  <a:pt x="2708656" y="576738"/>
                  <a:pt x="2693148" y="536538"/>
                  <a:pt x="2669134" y="502135"/>
                </a:cubicBezTo>
                <a:cubicBezTo>
                  <a:pt x="2638269" y="457871"/>
                  <a:pt x="2604845" y="413606"/>
                  <a:pt x="2564946" y="377848"/>
                </a:cubicBezTo>
                <a:cubicBezTo>
                  <a:pt x="2493656" y="314086"/>
                  <a:pt x="2409042" y="302869"/>
                  <a:pt x="2319986" y="338552"/>
                </a:cubicBezTo>
                <a:cubicBezTo>
                  <a:pt x="2227542" y="375590"/>
                  <a:pt x="2163705" y="438750"/>
                  <a:pt x="2149552" y="540980"/>
                </a:cubicBezTo>
                <a:cubicBezTo>
                  <a:pt x="2132012" y="667299"/>
                  <a:pt x="2169200" y="783231"/>
                  <a:pt x="2225660" y="893666"/>
                </a:cubicBezTo>
                <a:cubicBezTo>
                  <a:pt x="2272860" y="985884"/>
                  <a:pt x="2341139" y="1062895"/>
                  <a:pt x="2411300" y="1138099"/>
                </a:cubicBezTo>
                <a:cubicBezTo>
                  <a:pt x="2477020" y="1208561"/>
                  <a:pt x="2544320" y="1277743"/>
                  <a:pt x="2607705" y="1350314"/>
                </a:cubicBezTo>
                <a:cubicBezTo>
                  <a:pt x="2683588" y="1437262"/>
                  <a:pt x="2736735" y="1536632"/>
                  <a:pt x="2751490" y="1652939"/>
                </a:cubicBezTo>
                <a:cubicBezTo>
                  <a:pt x="2766922" y="1774065"/>
                  <a:pt x="2737488" y="1884425"/>
                  <a:pt x="2663488" y="1983343"/>
                </a:cubicBezTo>
                <a:cubicBezTo>
                  <a:pt x="2666650" y="1971524"/>
                  <a:pt x="2670037" y="1959705"/>
                  <a:pt x="2673048" y="1947811"/>
                </a:cubicBezTo>
                <a:cubicBezTo>
                  <a:pt x="2676285" y="1934863"/>
                  <a:pt x="2679297" y="1921764"/>
                  <a:pt x="2682157" y="1908741"/>
                </a:cubicBezTo>
                <a:cubicBezTo>
                  <a:pt x="2697138" y="1840236"/>
                  <a:pt x="2703461" y="1771204"/>
                  <a:pt x="2693675" y="1701344"/>
                </a:cubicBezTo>
                <a:cubicBezTo>
                  <a:pt x="2680200" y="1604685"/>
                  <a:pt x="2635634" y="1522629"/>
                  <a:pt x="2566226" y="1456534"/>
                </a:cubicBezTo>
                <a:cubicBezTo>
                  <a:pt x="2492678" y="1386448"/>
                  <a:pt x="2414763" y="1320803"/>
                  <a:pt x="2336999" y="1255235"/>
                </a:cubicBezTo>
                <a:cubicBezTo>
                  <a:pt x="2169576" y="1114161"/>
                  <a:pt x="2053871" y="938080"/>
                  <a:pt x="1980548" y="733169"/>
                </a:cubicBezTo>
                <a:cubicBezTo>
                  <a:pt x="1957287" y="668128"/>
                  <a:pt x="1943812" y="600903"/>
                  <a:pt x="1944113" y="531344"/>
                </a:cubicBezTo>
                <a:cubicBezTo>
                  <a:pt x="1944640" y="405099"/>
                  <a:pt x="2001100" y="310473"/>
                  <a:pt x="2107621" y="245732"/>
                </a:cubicBezTo>
                <a:cubicBezTo>
                  <a:pt x="2167384" y="209456"/>
                  <a:pt x="2233933" y="189632"/>
                  <a:pt x="2301035" y="185647"/>
                </a:cubicBezTo>
                <a:close/>
                <a:moveTo>
                  <a:pt x="3219957" y="803"/>
                </a:moveTo>
                <a:cubicBezTo>
                  <a:pt x="3448381" y="10493"/>
                  <a:pt x="3633771" y="108186"/>
                  <a:pt x="3764984" y="315215"/>
                </a:cubicBezTo>
                <a:cubicBezTo>
                  <a:pt x="3848394" y="446805"/>
                  <a:pt x="3866386" y="592095"/>
                  <a:pt x="3845383" y="745290"/>
                </a:cubicBezTo>
                <a:cubicBezTo>
                  <a:pt x="3807593" y="1020061"/>
                  <a:pt x="3686467" y="1255838"/>
                  <a:pt x="3514227" y="1468429"/>
                </a:cubicBezTo>
                <a:cubicBezTo>
                  <a:pt x="3347331" y="1674470"/>
                  <a:pt x="3149194" y="1847388"/>
                  <a:pt x="2939766" y="2008185"/>
                </a:cubicBezTo>
                <a:cubicBezTo>
                  <a:pt x="2727175" y="2171392"/>
                  <a:pt x="2505024" y="2320974"/>
                  <a:pt x="2275420" y="2458962"/>
                </a:cubicBezTo>
                <a:cubicBezTo>
                  <a:pt x="2091436" y="2569471"/>
                  <a:pt x="2005316" y="2737270"/>
                  <a:pt x="1978065" y="2941807"/>
                </a:cubicBezTo>
                <a:cubicBezTo>
                  <a:pt x="1953448" y="3126243"/>
                  <a:pt x="2010887" y="3289674"/>
                  <a:pt x="2117182" y="3437223"/>
                </a:cubicBezTo>
                <a:cubicBezTo>
                  <a:pt x="2193290" y="3542916"/>
                  <a:pt x="2274442" y="3644920"/>
                  <a:pt x="2353410" y="3748581"/>
                </a:cubicBezTo>
                <a:cubicBezTo>
                  <a:pt x="2367789" y="3767326"/>
                  <a:pt x="2382468" y="3786070"/>
                  <a:pt x="2401665" y="3810912"/>
                </a:cubicBezTo>
                <a:cubicBezTo>
                  <a:pt x="2141573" y="3627907"/>
                  <a:pt x="1964138" y="3394088"/>
                  <a:pt x="1881556" y="3093346"/>
                </a:cubicBezTo>
                <a:cubicBezTo>
                  <a:pt x="1818020" y="2861783"/>
                  <a:pt x="1883814" y="2663571"/>
                  <a:pt x="2045440" y="2493364"/>
                </a:cubicBezTo>
                <a:cubicBezTo>
                  <a:pt x="2132238" y="2401974"/>
                  <a:pt x="2239512" y="2336781"/>
                  <a:pt x="2343850" y="2267901"/>
                </a:cubicBezTo>
                <a:cubicBezTo>
                  <a:pt x="2477848" y="2179372"/>
                  <a:pt x="2618245" y="2098446"/>
                  <a:pt x="2742532" y="1997872"/>
                </a:cubicBezTo>
                <a:cubicBezTo>
                  <a:pt x="3077227" y="1727090"/>
                  <a:pt x="3327457" y="1391568"/>
                  <a:pt x="3474102" y="983776"/>
                </a:cubicBezTo>
                <a:cubicBezTo>
                  <a:pt x="3521303" y="852413"/>
                  <a:pt x="3545016" y="716307"/>
                  <a:pt x="3531014" y="575985"/>
                </a:cubicBezTo>
                <a:cubicBezTo>
                  <a:pt x="3518217" y="448084"/>
                  <a:pt x="3476361" y="332304"/>
                  <a:pt x="3382035" y="240764"/>
                </a:cubicBezTo>
                <a:cubicBezTo>
                  <a:pt x="3245101" y="107819"/>
                  <a:pt x="3048846" y="103679"/>
                  <a:pt x="2905062" y="229472"/>
                </a:cubicBezTo>
                <a:cubicBezTo>
                  <a:pt x="2839944" y="286459"/>
                  <a:pt x="2795379" y="357749"/>
                  <a:pt x="2757287" y="435739"/>
                </a:cubicBezTo>
                <a:cubicBezTo>
                  <a:pt x="2757287" y="401411"/>
                  <a:pt x="2752695" y="366330"/>
                  <a:pt x="2758040" y="332906"/>
                </a:cubicBezTo>
                <a:cubicBezTo>
                  <a:pt x="2786722" y="154192"/>
                  <a:pt x="2948046" y="12665"/>
                  <a:pt x="3119459" y="1976"/>
                </a:cubicBezTo>
                <a:cubicBezTo>
                  <a:pt x="3153815" y="-170"/>
                  <a:pt x="3187325" y="-581"/>
                  <a:pt x="3219957" y="803"/>
                </a:cubicBezTo>
                <a:close/>
              </a:path>
            </a:pathLst>
          </a:custGeom>
          <a:solidFill>
            <a:schemeClr val="accent1"/>
          </a:solidFill>
          <a:ln w="7517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E0713EA-2407-4D0B-9EF5-B221807C391B}"/>
              </a:ext>
            </a:extLst>
          </p:cNvPr>
          <p:cNvGrpSpPr/>
          <p:nvPr/>
        </p:nvGrpSpPr>
        <p:grpSpPr>
          <a:xfrm>
            <a:off x="6805695" y="5083386"/>
            <a:ext cx="5928162" cy="1282435"/>
            <a:chOff x="6665543" y="2703436"/>
            <a:chExt cx="2747269" cy="128243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98E11A3-EE76-49A0-AEEB-9A153933A073}"/>
                </a:ext>
              </a:extLst>
            </p:cNvPr>
            <p:cNvSpPr txBox="1"/>
            <p:nvPr/>
          </p:nvSpPr>
          <p:spPr>
            <a:xfrm>
              <a:off x="6665543" y="2703436"/>
              <a:ext cx="2747269" cy="9233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5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itchFamily="34" charset="0"/>
                </a:rPr>
                <a:t>Section</a:t>
              </a:r>
              <a:r>
                <a:rPr lang="en-US" altLang="ko-KR" sz="5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altLang="ko-KR" sz="5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itchFamily="34" charset="0"/>
                </a:rPr>
                <a:t>Break  </a:t>
              </a:r>
              <a:endParaRPr lang="ko-KR" altLang="en-US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D1A2BDE-81FA-4B96-8BF0-EDA4547DAA45}"/>
                </a:ext>
              </a:extLst>
            </p:cNvPr>
            <p:cNvSpPr txBox="1"/>
            <p:nvPr/>
          </p:nvSpPr>
          <p:spPr>
            <a:xfrm>
              <a:off x="6665543" y="3554984"/>
              <a:ext cx="2747236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Insert the Subtitle of Your Presentation  </a:t>
              </a:r>
              <a:endParaRPr lang="ko-KR" altLang="en-US" sz="2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2225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그림 개체 틀 21">
            <a:extLst>
              <a:ext uri="{FF2B5EF4-FFF2-40B4-BE49-F238E27FC236}">
                <a16:creationId xmlns:a16="http://schemas.microsoft.com/office/drawing/2014/main" id="{3DD22829-B331-4699-8356-77A7E1732312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7FCFE566-9322-43C7-A59A-AE825392E462}"/>
              </a:ext>
            </a:extLst>
          </p:cNvPr>
          <p:cNvGrpSpPr/>
          <p:nvPr/>
        </p:nvGrpSpPr>
        <p:grpSpPr>
          <a:xfrm>
            <a:off x="2780203" y="1299391"/>
            <a:ext cx="2580306" cy="4655566"/>
            <a:chOff x="4789978" y="1099366"/>
            <a:chExt cx="2580306" cy="465556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3" name="Graphic 2">
              <a:extLst>
                <a:ext uri="{FF2B5EF4-FFF2-40B4-BE49-F238E27FC236}">
                  <a16:creationId xmlns:a16="http://schemas.microsoft.com/office/drawing/2014/main" id="{4CCC3E46-7624-4092-9F14-7AA6B5043DD9}"/>
                </a:ext>
              </a:extLst>
            </p:cNvPr>
            <p:cNvSpPr/>
            <p:nvPr/>
          </p:nvSpPr>
          <p:spPr>
            <a:xfrm>
              <a:off x="4793972" y="1099366"/>
              <a:ext cx="2573455" cy="4655566"/>
            </a:xfrm>
            <a:custGeom>
              <a:avLst/>
              <a:gdLst>
                <a:gd name="connsiteX0" fmla="*/ 2940654 w 3387838"/>
                <a:gd name="connsiteY0" fmla="*/ 6858876 h 6858875"/>
                <a:gd name="connsiteX1" fmla="*/ 447185 w 3387838"/>
                <a:gd name="connsiteY1" fmla="*/ 6858876 h 6858875"/>
                <a:gd name="connsiteX2" fmla="*/ 0 w 3387838"/>
                <a:gd name="connsiteY2" fmla="*/ 6411691 h 6858875"/>
                <a:gd name="connsiteX3" fmla="*/ 0 w 3387838"/>
                <a:gd name="connsiteY3" fmla="*/ 447185 h 6858875"/>
                <a:gd name="connsiteX4" fmla="*/ 447185 w 3387838"/>
                <a:gd name="connsiteY4" fmla="*/ 0 h 6858875"/>
                <a:gd name="connsiteX5" fmla="*/ 2940654 w 3387838"/>
                <a:gd name="connsiteY5" fmla="*/ 0 h 6858875"/>
                <a:gd name="connsiteX6" fmla="*/ 3387838 w 3387838"/>
                <a:gd name="connsiteY6" fmla="*/ 447185 h 6858875"/>
                <a:gd name="connsiteX7" fmla="*/ 3387838 w 3387838"/>
                <a:gd name="connsiteY7" fmla="*/ 6411759 h 6858875"/>
                <a:gd name="connsiteX8" fmla="*/ 2940654 w 3387838"/>
                <a:gd name="connsiteY8" fmla="*/ 6858876 h 6858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87838" h="6858875">
                  <a:moveTo>
                    <a:pt x="2940654" y="6858876"/>
                  </a:moveTo>
                  <a:lnTo>
                    <a:pt x="447185" y="6858876"/>
                  </a:lnTo>
                  <a:cubicBezTo>
                    <a:pt x="200216" y="6858876"/>
                    <a:pt x="0" y="6658660"/>
                    <a:pt x="0" y="6411691"/>
                  </a:cubicBezTo>
                  <a:lnTo>
                    <a:pt x="0" y="447185"/>
                  </a:lnTo>
                  <a:cubicBezTo>
                    <a:pt x="67" y="200216"/>
                    <a:pt x="200216" y="0"/>
                    <a:pt x="447185" y="0"/>
                  </a:cubicBezTo>
                  <a:lnTo>
                    <a:pt x="2940654" y="0"/>
                  </a:lnTo>
                  <a:cubicBezTo>
                    <a:pt x="3187622" y="0"/>
                    <a:pt x="3387838" y="200216"/>
                    <a:pt x="3387838" y="447185"/>
                  </a:cubicBezTo>
                  <a:lnTo>
                    <a:pt x="3387838" y="6411759"/>
                  </a:lnTo>
                  <a:cubicBezTo>
                    <a:pt x="3387771" y="6658660"/>
                    <a:pt x="3187555" y="6858876"/>
                    <a:pt x="2940654" y="6858876"/>
                  </a:cubicBezTo>
                  <a:close/>
                </a:path>
              </a:pathLst>
            </a:custGeom>
            <a:solidFill>
              <a:srgbClr val="D0D4D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Graphic 2">
              <a:extLst>
                <a:ext uri="{FF2B5EF4-FFF2-40B4-BE49-F238E27FC236}">
                  <a16:creationId xmlns:a16="http://schemas.microsoft.com/office/drawing/2014/main" id="{EB9D05B7-BE57-48EC-8607-995C4C7E68D2}"/>
                </a:ext>
              </a:extLst>
            </p:cNvPr>
            <p:cNvSpPr/>
            <p:nvPr/>
          </p:nvSpPr>
          <p:spPr>
            <a:xfrm>
              <a:off x="4828452" y="1123785"/>
              <a:ext cx="2504495" cy="4606685"/>
            </a:xfrm>
            <a:custGeom>
              <a:avLst/>
              <a:gdLst>
                <a:gd name="connsiteX0" fmla="*/ 2858870 w 3305986"/>
                <a:gd name="connsiteY0" fmla="*/ 6786860 h 6786860"/>
                <a:gd name="connsiteX1" fmla="*/ 447185 w 3305986"/>
                <a:gd name="connsiteY1" fmla="*/ 6786860 h 6786860"/>
                <a:gd name="connsiteX2" fmla="*/ 0 w 3305986"/>
                <a:gd name="connsiteY2" fmla="*/ 6339676 h 6786860"/>
                <a:gd name="connsiteX3" fmla="*/ 0 w 3305986"/>
                <a:gd name="connsiteY3" fmla="*/ 447185 h 6786860"/>
                <a:gd name="connsiteX4" fmla="*/ 447185 w 3305986"/>
                <a:gd name="connsiteY4" fmla="*/ 0 h 6786860"/>
                <a:gd name="connsiteX5" fmla="*/ 2858802 w 3305986"/>
                <a:gd name="connsiteY5" fmla="*/ 0 h 6786860"/>
                <a:gd name="connsiteX6" fmla="*/ 3305987 w 3305986"/>
                <a:gd name="connsiteY6" fmla="*/ 447185 h 6786860"/>
                <a:gd name="connsiteX7" fmla="*/ 3305987 w 3305986"/>
                <a:gd name="connsiteY7" fmla="*/ 6339743 h 6786860"/>
                <a:gd name="connsiteX8" fmla="*/ 2858870 w 3305986"/>
                <a:gd name="connsiteY8" fmla="*/ 6786860 h 6786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5986" h="6786860">
                  <a:moveTo>
                    <a:pt x="2858870" y="6786860"/>
                  </a:moveTo>
                  <a:lnTo>
                    <a:pt x="447185" y="6786860"/>
                  </a:lnTo>
                  <a:cubicBezTo>
                    <a:pt x="200216" y="6786860"/>
                    <a:pt x="0" y="6586644"/>
                    <a:pt x="0" y="6339676"/>
                  </a:cubicBezTo>
                  <a:lnTo>
                    <a:pt x="0" y="447185"/>
                  </a:lnTo>
                  <a:cubicBezTo>
                    <a:pt x="0" y="200216"/>
                    <a:pt x="200216" y="0"/>
                    <a:pt x="447185" y="0"/>
                  </a:cubicBezTo>
                  <a:lnTo>
                    <a:pt x="2858802" y="0"/>
                  </a:lnTo>
                  <a:cubicBezTo>
                    <a:pt x="3105771" y="0"/>
                    <a:pt x="3305987" y="200216"/>
                    <a:pt x="3305987" y="447185"/>
                  </a:cubicBezTo>
                  <a:lnTo>
                    <a:pt x="3305987" y="6339743"/>
                  </a:lnTo>
                  <a:cubicBezTo>
                    <a:pt x="3305987" y="6586644"/>
                    <a:pt x="3105771" y="6786860"/>
                    <a:pt x="2858870" y="6786860"/>
                  </a:cubicBezTo>
                  <a:close/>
                </a:path>
              </a:pathLst>
            </a:cu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Graphic 2">
              <a:extLst>
                <a:ext uri="{FF2B5EF4-FFF2-40B4-BE49-F238E27FC236}">
                  <a16:creationId xmlns:a16="http://schemas.microsoft.com/office/drawing/2014/main" id="{54E0CD0F-A2B7-4287-9487-127CBCDF0258}"/>
                </a:ext>
              </a:extLst>
            </p:cNvPr>
            <p:cNvSpPr/>
            <p:nvPr/>
          </p:nvSpPr>
          <p:spPr>
            <a:xfrm>
              <a:off x="4888657" y="1203120"/>
              <a:ext cx="2384085" cy="4448058"/>
            </a:xfrm>
            <a:custGeom>
              <a:avLst/>
              <a:gdLst>
                <a:gd name="connsiteX0" fmla="*/ 2682906 w 3006269"/>
                <a:gd name="connsiteY0" fmla="*/ 0 h 6553162"/>
                <a:gd name="connsiteX1" fmla="*/ 2383121 w 3006269"/>
                <a:gd name="connsiteY1" fmla="*/ 0 h 6553162"/>
                <a:gd name="connsiteX2" fmla="*/ 2355366 w 3006269"/>
                <a:gd name="connsiteY2" fmla="*/ 27755 h 6553162"/>
                <a:gd name="connsiteX3" fmla="*/ 2355366 w 3006269"/>
                <a:gd name="connsiteY3" fmla="*/ 27755 h 6553162"/>
                <a:gd name="connsiteX4" fmla="*/ 2140599 w 3006269"/>
                <a:gd name="connsiteY4" fmla="*/ 242523 h 6553162"/>
                <a:gd name="connsiteX5" fmla="*/ 852197 w 3006269"/>
                <a:gd name="connsiteY5" fmla="*/ 242523 h 6553162"/>
                <a:gd name="connsiteX6" fmla="*/ 637430 w 3006269"/>
                <a:gd name="connsiteY6" fmla="*/ 27755 h 6553162"/>
                <a:gd name="connsiteX7" fmla="*/ 637430 w 3006269"/>
                <a:gd name="connsiteY7" fmla="*/ 27755 h 6553162"/>
                <a:gd name="connsiteX8" fmla="*/ 609675 w 3006269"/>
                <a:gd name="connsiteY8" fmla="*/ 0 h 6553162"/>
                <a:gd name="connsiteX9" fmla="*/ 323363 w 3006269"/>
                <a:gd name="connsiteY9" fmla="*/ 0 h 6553162"/>
                <a:gd name="connsiteX10" fmla="*/ 0 w 3006269"/>
                <a:gd name="connsiteY10" fmla="*/ 323363 h 6553162"/>
                <a:gd name="connsiteX11" fmla="*/ 0 w 3006269"/>
                <a:gd name="connsiteY11" fmla="*/ 6229799 h 6553162"/>
                <a:gd name="connsiteX12" fmla="*/ 323363 w 3006269"/>
                <a:gd name="connsiteY12" fmla="*/ 6553163 h 6553162"/>
                <a:gd name="connsiteX13" fmla="*/ 2682906 w 3006269"/>
                <a:gd name="connsiteY13" fmla="*/ 6553163 h 6553162"/>
                <a:gd name="connsiteX14" fmla="*/ 3006269 w 3006269"/>
                <a:gd name="connsiteY14" fmla="*/ 6229799 h 6553162"/>
                <a:gd name="connsiteX15" fmla="*/ 3006269 w 3006269"/>
                <a:gd name="connsiteY15" fmla="*/ 323363 h 6553162"/>
                <a:gd name="connsiteX16" fmla="*/ 2682906 w 3006269"/>
                <a:gd name="connsiteY16" fmla="*/ 0 h 655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06269" h="6553162">
                  <a:moveTo>
                    <a:pt x="2682906" y="0"/>
                  </a:moveTo>
                  <a:lnTo>
                    <a:pt x="2383121" y="0"/>
                  </a:lnTo>
                  <a:cubicBezTo>
                    <a:pt x="2367761" y="0"/>
                    <a:pt x="2355366" y="12463"/>
                    <a:pt x="2355366" y="27755"/>
                  </a:cubicBezTo>
                  <a:lnTo>
                    <a:pt x="2355366" y="27755"/>
                  </a:lnTo>
                  <a:cubicBezTo>
                    <a:pt x="2355366" y="146322"/>
                    <a:pt x="2259233" y="242523"/>
                    <a:pt x="2140599" y="242523"/>
                  </a:cubicBezTo>
                  <a:lnTo>
                    <a:pt x="852197" y="242523"/>
                  </a:lnTo>
                  <a:cubicBezTo>
                    <a:pt x="733631" y="242523"/>
                    <a:pt x="637430" y="146389"/>
                    <a:pt x="637430" y="27755"/>
                  </a:cubicBezTo>
                  <a:lnTo>
                    <a:pt x="637430" y="27755"/>
                  </a:lnTo>
                  <a:cubicBezTo>
                    <a:pt x="637430" y="12396"/>
                    <a:pt x="624967" y="0"/>
                    <a:pt x="609675" y="0"/>
                  </a:cubicBezTo>
                  <a:lnTo>
                    <a:pt x="323363" y="0"/>
                  </a:lnTo>
                  <a:cubicBezTo>
                    <a:pt x="144772" y="0"/>
                    <a:pt x="0" y="144773"/>
                    <a:pt x="0" y="323363"/>
                  </a:cubicBezTo>
                  <a:lnTo>
                    <a:pt x="0" y="6229799"/>
                  </a:lnTo>
                  <a:cubicBezTo>
                    <a:pt x="0" y="6408390"/>
                    <a:pt x="144772" y="6553163"/>
                    <a:pt x="323363" y="6553163"/>
                  </a:cubicBezTo>
                  <a:lnTo>
                    <a:pt x="2682906" y="6553163"/>
                  </a:lnTo>
                  <a:cubicBezTo>
                    <a:pt x="2861497" y="6553163"/>
                    <a:pt x="3006269" y="6408390"/>
                    <a:pt x="3006269" y="6229799"/>
                  </a:cubicBezTo>
                  <a:lnTo>
                    <a:pt x="3006269" y="323363"/>
                  </a:lnTo>
                  <a:cubicBezTo>
                    <a:pt x="3006269" y="144773"/>
                    <a:pt x="2861497" y="0"/>
                    <a:pt x="2682906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Graphic 2">
              <a:extLst>
                <a:ext uri="{FF2B5EF4-FFF2-40B4-BE49-F238E27FC236}">
                  <a16:creationId xmlns:a16="http://schemas.microsoft.com/office/drawing/2014/main" id="{309B472A-D6D2-428A-B000-594D83F49B48}"/>
                </a:ext>
              </a:extLst>
            </p:cNvPr>
            <p:cNvSpPr/>
            <p:nvPr/>
          </p:nvSpPr>
          <p:spPr>
            <a:xfrm>
              <a:off x="4790433" y="1761624"/>
              <a:ext cx="18006" cy="158625"/>
            </a:xfrm>
            <a:custGeom>
              <a:avLst/>
              <a:gdLst>
                <a:gd name="connsiteX0" fmla="*/ 15158 w 23982"/>
                <a:gd name="connsiteY0" fmla="*/ 233697 h 233697"/>
                <a:gd name="connsiteX1" fmla="*/ 0 w 23982"/>
                <a:gd name="connsiteY1" fmla="*/ 233697 h 233697"/>
                <a:gd name="connsiteX2" fmla="*/ 0 w 23982"/>
                <a:gd name="connsiteY2" fmla="*/ 0 h 233697"/>
                <a:gd name="connsiteX3" fmla="*/ 15158 w 23982"/>
                <a:gd name="connsiteY3" fmla="*/ 0 h 233697"/>
                <a:gd name="connsiteX4" fmla="*/ 23983 w 23982"/>
                <a:gd name="connsiteY4" fmla="*/ 8825 h 233697"/>
                <a:gd name="connsiteX5" fmla="*/ 23983 w 23982"/>
                <a:gd name="connsiteY5" fmla="*/ 224805 h 233697"/>
                <a:gd name="connsiteX6" fmla="*/ 15158 w 23982"/>
                <a:gd name="connsiteY6" fmla="*/ 233697 h 233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82" h="233697">
                  <a:moveTo>
                    <a:pt x="15158" y="233697"/>
                  </a:moveTo>
                  <a:lnTo>
                    <a:pt x="0" y="233697"/>
                  </a:lnTo>
                  <a:lnTo>
                    <a:pt x="0" y="0"/>
                  </a:lnTo>
                  <a:lnTo>
                    <a:pt x="15158" y="0"/>
                  </a:lnTo>
                  <a:cubicBezTo>
                    <a:pt x="20008" y="0"/>
                    <a:pt x="23983" y="3975"/>
                    <a:pt x="23983" y="8825"/>
                  </a:cubicBezTo>
                  <a:lnTo>
                    <a:pt x="23983" y="224805"/>
                  </a:lnTo>
                  <a:cubicBezTo>
                    <a:pt x="23983" y="229723"/>
                    <a:pt x="20008" y="233697"/>
                    <a:pt x="15158" y="233697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Graphic 2">
              <a:extLst>
                <a:ext uri="{FF2B5EF4-FFF2-40B4-BE49-F238E27FC236}">
                  <a16:creationId xmlns:a16="http://schemas.microsoft.com/office/drawing/2014/main" id="{90840421-82FD-4027-A3D5-DEE18D2B1056}"/>
                </a:ext>
              </a:extLst>
            </p:cNvPr>
            <p:cNvSpPr/>
            <p:nvPr/>
          </p:nvSpPr>
          <p:spPr>
            <a:xfrm>
              <a:off x="4790433" y="2101968"/>
              <a:ext cx="25137" cy="316382"/>
            </a:xfrm>
            <a:custGeom>
              <a:avLst/>
              <a:gdLst>
                <a:gd name="connsiteX0" fmla="*/ 24656 w 33481"/>
                <a:gd name="connsiteY0" fmla="*/ 466115 h 466115"/>
                <a:gd name="connsiteX1" fmla="*/ 10105 w 33481"/>
                <a:gd name="connsiteY1" fmla="*/ 466115 h 466115"/>
                <a:gd name="connsiteX2" fmla="*/ 0 w 33481"/>
                <a:gd name="connsiteY2" fmla="*/ 456010 h 466115"/>
                <a:gd name="connsiteX3" fmla="*/ 0 w 33481"/>
                <a:gd name="connsiteY3" fmla="*/ 10105 h 466115"/>
                <a:gd name="connsiteX4" fmla="*/ 10105 w 33481"/>
                <a:gd name="connsiteY4" fmla="*/ 0 h 466115"/>
                <a:gd name="connsiteX5" fmla="*/ 24656 w 33481"/>
                <a:gd name="connsiteY5" fmla="*/ 0 h 466115"/>
                <a:gd name="connsiteX6" fmla="*/ 33482 w 33481"/>
                <a:gd name="connsiteY6" fmla="*/ 8825 h 466115"/>
                <a:gd name="connsiteX7" fmla="*/ 33482 w 33481"/>
                <a:gd name="connsiteY7" fmla="*/ 457223 h 466115"/>
                <a:gd name="connsiteX8" fmla="*/ 24656 w 33481"/>
                <a:gd name="connsiteY8" fmla="*/ 466115 h 466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5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3"/>
                  </a:lnTo>
                  <a:cubicBezTo>
                    <a:pt x="33482" y="462140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Graphic 2">
              <a:extLst>
                <a:ext uri="{FF2B5EF4-FFF2-40B4-BE49-F238E27FC236}">
                  <a16:creationId xmlns:a16="http://schemas.microsoft.com/office/drawing/2014/main" id="{F0539962-C89C-47A8-8E2B-59BC634F1FD9}"/>
                </a:ext>
              </a:extLst>
            </p:cNvPr>
            <p:cNvSpPr/>
            <p:nvPr/>
          </p:nvSpPr>
          <p:spPr>
            <a:xfrm>
              <a:off x="4790484" y="2124694"/>
              <a:ext cx="14213" cy="264940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Graphic 2">
              <a:extLst>
                <a:ext uri="{FF2B5EF4-FFF2-40B4-BE49-F238E27FC236}">
                  <a16:creationId xmlns:a16="http://schemas.microsoft.com/office/drawing/2014/main" id="{EF44681D-5C4E-4816-AA61-90A6A959DC16}"/>
                </a:ext>
              </a:extLst>
            </p:cNvPr>
            <p:cNvSpPr/>
            <p:nvPr/>
          </p:nvSpPr>
          <p:spPr>
            <a:xfrm>
              <a:off x="4789978" y="2524437"/>
              <a:ext cx="25137" cy="316382"/>
            </a:xfrm>
            <a:custGeom>
              <a:avLst/>
              <a:gdLst>
                <a:gd name="connsiteX0" fmla="*/ 24656 w 33481"/>
                <a:gd name="connsiteY0" fmla="*/ 466115 h 466114"/>
                <a:gd name="connsiteX1" fmla="*/ 10105 w 33481"/>
                <a:gd name="connsiteY1" fmla="*/ 466115 h 466114"/>
                <a:gd name="connsiteX2" fmla="*/ 0 w 33481"/>
                <a:gd name="connsiteY2" fmla="*/ 456010 h 466114"/>
                <a:gd name="connsiteX3" fmla="*/ 0 w 33481"/>
                <a:gd name="connsiteY3" fmla="*/ 10105 h 466114"/>
                <a:gd name="connsiteX4" fmla="*/ 10105 w 33481"/>
                <a:gd name="connsiteY4" fmla="*/ 0 h 466114"/>
                <a:gd name="connsiteX5" fmla="*/ 24656 w 33481"/>
                <a:gd name="connsiteY5" fmla="*/ 0 h 466114"/>
                <a:gd name="connsiteX6" fmla="*/ 33482 w 33481"/>
                <a:gd name="connsiteY6" fmla="*/ 8825 h 466114"/>
                <a:gd name="connsiteX7" fmla="*/ 33482 w 33481"/>
                <a:gd name="connsiteY7" fmla="*/ 457222 h 466114"/>
                <a:gd name="connsiteX8" fmla="*/ 24656 w 33481"/>
                <a:gd name="connsiteY8" fmla="*/ 466115 h 46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4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2"/>
                  </a:lnTo>
                  <a:cubicBezTo>
                    <a:pt x="33482" y="462208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Graphic 2">
              <a:extLst>
                <a:ext uri="{FF2B5EF4-FFF2-40B4-BE49-F238E27FC236}">
                  <a16:creationId xmlns:a16="http://schemas.microsoft.com/office/drawing/2014/main" id="{455E1ABF-2CC6-49D8-A1C8-CF6FFB40E380}"/>
                </a:ext>
              </a:extLst>
            </p:cNvPr>
            <p:cNvSpPr/>
            <p:nvPr/>
          </p:nvSpPr>
          <p:spPr>
            <a:xfrm>
              <a:off x="4789978" y="2547163"/>
              <a:ext cx="14213" cy="264940"/>
            </a:xfrm>
            <a:custGeom>
              <a:avLst/>
              <a:gdLst>
                <a:gd name="connsiteX0" fmla="*/ 17718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718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718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91" y="390327"/>
                    <a:pt x="17718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Graphic 2">
              <a:extLst>
                <a:ext uri="{FF2B5EF4-FFF2-40B4-BE49-F238E27FC236}">
                  <a16:creationId xmlns:a16="http://schemas.microsoft.com/office/drawing/2014/main" id="{D0A4FBB6-29B3-4025-AFCE-EBC4EA716E14}"/>
                </a:ext>
              </a:extLst>
            </p:cNvPr>
            <p:cNvSpPr/>
            <p:nvPr/>
          </p:nvSpPr>
          <p:spPr>
            <a:xfrm>
              <a:off x="7345147" y="2208099"/>
              <a:ext cx="25137" cy="512047"/>
            </a:xfrm>
            <a:custGeom>
              <a:avLst/>
              <a:gdLst>
                <a:gd name="connsiteX0" fmla="*/ 24656 w 33481"/>
                <a:gd name="connsiteY0" fmla="*/ 754380 h 754380"/>
                <a:gd name="connsiteX1" fmla="*/ 10105 w 33481"/>
                <a:gd name="connsiteY1" fmla="*/ 754380 h 754380"/>
                <a:gd name="connsiteX2" fmla="*/ 0 w 33481"/>
                <a:gd name="connsiteY2" fmla="*/ 744275 h 754380"/>
                <a:gd name="connsiteX3" fmla="*/ 0 w 33481"/>
                <a:gd name="connsiteY3" fmla="*/ 10105 h 754380"/>
                <a:gd name="connsiteX4" fmla="*/ 10105 w 33481"/>
                <a:gd name="connsiteY4" fmla="*/ 0 h 754380"/>
                <a:gd name="connsiteX5" fmla="*/ 24656 w 33481"/>
                <a:gd name="connsiteY5" fmla="*/ 0 h 754380"/>
                <a:gd name="connsiteX6" fmla="*/ 33482 w 33481"/>
                <a:gd name="connsiteY6" fmla="*/ 8825 h 754380"/>
                <a:gd name="connsiteX7" fmla="*/ 33482 w 33481"/>
                <a:gd name="connsiteY7" fmla="*/ 745555 h 754380"/>
                <a:gd name="connsiteX8" fmla="*/ 24656 w 33481"/>
                <a:gd name="connsiteY8" fmla="*/ 754380 h 75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754380">
                  <a:moveTo>
                    <a:pt x="24656" y="754380"/>
                  </a:moveTo>
                  <a:lnTo>
                    <a:pt x="10105" y="754380"/>
                  </a:lnTo>
                  <a:cubicBezTo>
                    <a:pt x="4514" y="754380"/>
                    <a:pt x="0" y="749866"/>
                    <a:pt x="0" y="744275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745555"/>
                  </a:lnTo>
                  <a:cubicBezTo>
                    <a:pt x="33482" y="750405"/>
                    <a:pt x="29507" y="754380"/>
                    <a:pt x="24656" y="754380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2" name="Graphic 2">
              <a:extLst>
                <a:ext uri="{FF2B5EF4-FFF2-40B4-BE49-F238E27FC236}">
                  <a16:creationId xmlns:a16="http://schemas.microsoft.com/office/drawing/2014/main" id="{117440B1-C4E5-4B8F-A9D4-257102C13554}"/>
                </a:ext>
              </a:extLst>
            </p:cNvPr>
            <p:cNvSpPr/>
            <p:nvPr/>
          </p:nvSpPr>
          <p:spPr>
            <a:xfrm>
              <a:off x="7356071" y="2244908"/>
              <a:ext cx="14213" cy="428779"/>
            </a:xfrm>
            <a:custGeom>
              <a:avLst/>
              <a:gdLst>
                <a:gd name="connsiteX0" fmla="*/ 17650 w 18930"/>
                <a:gd name="connsiteY0" fmla="*/ 631704 h 631704"/>
                <a:gd name="connsiteX1" fmla="*/ 1886 w 18930"/>
                <a:gd name="connsiteY1" fmla="*/ 631704 h 631704"/>
                <a:gd name="connsiteX2" fmla="*/ 0 w 18930"/>
                <a:gd name="connsiteY2" fmla="*/ 629818 h 631704"/>
                <a:gd name="connsiteX3" fmla="*/ 0 w 18930"/>
                <a:gd name="connsiteY3" fmla="*/ 1886 h 631704"/>
                <a:gd name="connsiteX4" fmla="*/ 1886 w 18930"/>
                <a:gd name="connsiteY4" fmla="*/ 0 h 631704"/>
                <a:gd name="connsiteX5" fmla="*/ 17650 w 18930"/>
                <a:gd name="connsiteY5" fmla="*/ 0 h 631704"/>
                <a:gd name="connsiteX6" fmla="*/ 18930 w 18930"/>
                <a:gd name="connsiteY6" fmla="*/ 1280 h 631704"/>
                <a:gd name="connsiteX7" fmla="*/ 18930 w 18930"/>
                <a:gd name="connsiteY7" fmla="*/ 630491 h 631704"/>
                <a:gd name="connsiteX8" fmla="*/ 17650 w 18930"/>
                <a:gd name="connsiteY8" fmla="*/ 631704 h 63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631704">
                  <a:moveTo>
                    <a:pt x="17650" y="631704"/>
                  </a:moveTo>
                  <a:lnTo>
                    <a:pt x="1886" y="631704"/>
                  </a:lnTo>
                  <a:cubicBezTo>
                    <a:pt x="808" y="631704"/>
                    <a:pt x="0" y="630828"/>
                    <a:pt x="0" y="629818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630491"/>
                  </a:lnTo>
                  <a:cubicBezTo>
                    <a:pt x="18863" y="631098"/>
                    <a:pt x="18324" y="631704"/>
                    <a:pt x="17650" y="631704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3" name="Graphic 2">
              <a:extLst>
                <a:ext uri="{FF2B5EF4-FFF2-40B4-BE49-F238E27FC236}">
                  <a16:creationId xmlns:a16="http://schemas.microsoft.com/office/drawing/2014/main" id="{5865A521-9E52-4405-BC40-05FAAA2109C8}"/>
                </a:ext>
              </a:extLst>
            </p:cNvPr>
            <p:cNvSpPr/>
            <p:nvPr/>
          </p:nvSpPr>
          <p:spPr>
            <a:xfrm>
              <a:off x="7349951" y="3279292"/>
              <a:ext cx="20333" cy="350907"/>
            </a:xfrm>
            <a:custGeom>
              <a:avLst/>
              <a:gdLst>
                <a:gd name="connsiteX0" fmla="*/ 18257 w 27081"/>
                <a:gd name="connsiteY0" fmla="*/ 516977 h 516977"/>
                <a:gd name="connsiteX1" fmla="*/ 10105 w 27081"/>
                <a:gd name="connsiteY1" fmla="*/ 516977 h 516977"/>
                <a:gd name="connsiteX2" fmla="*/ 0 w 27081"/>
                <a:gd name="connsiteY2" fmla="*/ 506872 h 516977"/>
                <a:gd name="connsiteX3" fmla="*/ 0 w 27081"/>
                <a:gd name="connsiteY3" fmla="*/ 10105 h 516977"/>
                <a:gd name="connsiteX4" fmla="*/ 10105 w 27081"/>
                <a:gd name="connsiteY4" fmla="*/ 0 h 516977"/>
                <a:gd name="connsiteX5" fmla="*/ 18257 w 27081"/>
                <a:gd name="connsiteY5" fmla="*/ 0 h 516977"/>
                <a:gd name="connsiteX6" fmla="*/ 27082 w 27081"/>
                <a:gd name="connsiteY6" fmla="*/ 8825 h 516977"/>
                <a:gd name="connsiteX7" fmla="*/ 27082 w 27081"/>
                <a:gd name="connsiteY7" fmla="*/ 508152 h 516977"/>
                <a:gd name="connsiteX8" fmla="*/ 18257 w 27081"/>
                <a:gd name="connsiteY8" fmla="*/ 516977 h 516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81" h="516977">
                  <a:moveTo>
                    <a:pt x="18257" y="516977"/>
                  </a:moveTo>
                  <a:lnTo>
                    <a:pt x="10105" y="516977"/>
                  </a:lnTo>
                  <a:cubicBezTo>
                    <a:pt x="4514" y="516977"/>
                    <a:pt x="0" y="512464"/>
                    <a:pt x="0" y="506872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18257" y="0"/>
                  </a:lnTo>
                  <a:cubicBezTo>
                    <a:pt x="23107" y="0"/>
                    <a:pt x="27082" y="3975"/>
                    <a:pt x="27082" y="8825"/>
                  </a:cubicBezTo>
                  <a:lnTo>
                    <a:pt x="27082" y="508152"/>
                  </a:lnTo>
                  <a:cubicBezTo>
                    <a:pt x="27082" y="513003"/>
                    <a:pt x="23107" y="516977"/>
                    <a:pt x="18257" y="516977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Graphic 2">
              <a:extLst>
                <a:ext uri="{FF2B5EF4-FFF2-40B4-BE49-F238E27FC236}">
                  <a16:creationId xmlns:a16="http://schemas.microsoft.com/office/drawing/2014/main" id="{7A5C26E3-B7C4-48B6-84E6-03A77B0A153C}"/>
                </a:ext>
              </a:extLst>
            </p:cNvPr>
            <p:cNvSpPr/>
            <p:nvPr/>
          </p:nvSpPr>
          <p:spPr>
            <a:xfrm>
              <a:off x="7358753" y="3304487"/>
              <a:ext cx="11531" cy="293839"/>
            </a:xfrm>
            <a:custGeom>
              <a:avLst/>
              <a:gdLst>
                <a:gd name="connsiteX0" fmla="*/ 14080 w 15359"/>
                <a:gd name="connsiteY0" fmla="*/ 432903 h 432902"/>
                <a:gd name="connsiteX1" fmla="*/ 1886 w 15359"/>
                <a:gd name="connsiteY1" fmla="*/ 432903 h 432902"/>
                <a:gd name="connsiteX2" fmla="*/ 0 w 15359"/>
                <a:gd name="connsiteY2" fmla="*/ 431016 h 432902"/>
                <a:gd name="connsiteX3" fmla="*/ 0 w 15359"/>
                <a:gd name="connsiteY3" fmla="*/ 1886 h 432902"/>
                <a:gd name="connsiteX4" fmla="*/ 1886 w 15359"/>
                <a:gd name="connsiteY4" fmla="*/ 0 h 432902"/>
                <a:gd name="connsiteX5" fmla="*/ 14080 w 15359"/>
                <a:gd name="connsiteY5" fmla="*/ 0 h 432902"/>
                <a:gd name="connsiteX6" fmla="*/ 15360 w 15359"/>
                <a:gd name="connsiteY6" fmla="*/ 1280 h 432902"/>
                <a:gd name="connsiteX7" fmla="*/ 15360 w 15359"/>
                <a:gd name="connsiteY7" fmla="*/ 431690 h 432902"/>
                <a:gd name="connsiteX8" fmla="*/ 14080 w 15359"/>
                <a:gd name="connsiteY8" fmla="*/ 432903 h 43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59" h="432902">
                  <a:moveTo>
                    <a:pt x="14080" y="432903"/>
                  </a:moveTo>
                  <a:lnTo>
                    <a:pt x="1886" y="432903"/>
                  </a:lnTo>
                  <a:cubicBezTo>
                    <a:pt x="808" y="432903"/>
                    <a:pt x="0" y="432027"/>
                    <a:pt x="0" y="431016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4080" y="0"/>
                  </a:lnTo>
                  <a:cubicBezTo>
                    <a:pt x="14753" y="0"/>
                    <a:pt x="15360" y="539"/>
                    <a:pt x="15360" y="1280"/>
                  </a:cubicBezTo>
                  <a:lnTo>
                    <a:pt x="15360" y="431690"/>
                  </a:lnTo>
                  <a:cubicBezTo>
                    <a:pt x="15360" y="432364"/>
                    <a:pt x="14821" y="432903"/>
                    <a:pt x="14080" y="432903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5" name="Group 1">
              <a:extLst>
                <a:ext uri="{FF2B5EF4-FFF2-40B4-BE49-F238E27FC236}">
                  <a16:creationId xmlns:a16="http://schemas.microsoft.com/office/drawing/2014/main" id="{2F38323C-618A-4D6A-A82B-2532945D604B}"/>
                </a:ext>
              </a:extLst>
            </p:cNvPr>
            <p:cNvGrpSpPr/>
            <p:nvPr userDrawn="1"/>
          </p:nvGrpSpPr>
          <p:grpSpPr>
            <a:xfrm>
              <a:off x="6503099" y="1178658"/>
              <a:ext cx="131097" cy="134444"/>
              <a:chOff x="6503099" y="1195231"/>
              <a:chExt cx="119701" cy="108213"/>
            </a:xfrm>
          </p:grpSpPr>
          <p:sp>
            <p:nvSpPr>
              <p:cNvPr id="17" name="Oval 26">
                <a:extLst>
                  <a:ext uri="{FF2B5EF4-FFF2-40B4-BE49-F238E27FC236}">
                    <a16:creationId xmlns:a16="http://schemas.microsoft.com/office/drawing/2014/main" id="{F712148F-E3E2-4CC7-A340-D70778D3168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03099" y="1195231"/>
                <a:ext cx="119701" cy="10821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27">
                <a:extLst>
                  <a:ext uri="{FF2B5EF4-FFF2-40B4-BE49-F238E27FC236}">
                    <a16:creationId xmlns:a16="http://schemas.microsoft.com/office/drawing/2014/main" id="{2723DEA5-51C2-4414-BB04-3C85C8BA68D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10581" y="1201994"/>
                <a:ext cx="104739" cy="94686"/>
              </a:xfrm>
              <a:prstGeom prst="ellipse">
                <a:avLst/>
              </a:prstGeom>
              <a:solidFill>
                <a:srgbClr val="070808"/>
              </a:solidFill>
              <a:ln w="672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Oval 28">
                <a:extLst>
                  <a:ext uri="{FF2B5EF4-FFF2-40B4-BE49-F238E27FC236}">
                    <a16:creationId xmlns:a16="http://schemas.microsoft.com/office/drawing/2014/main" id="{51807EEC-CD00-4262-882B-DD91DE15994D}"/>
                  </a:ext>
                </a:extLst>
              </p:cNvPr>
              <p:cNvSpPr/>
              <p:nvPr/>
            </p:nvSpPr>
            <p:spPr>
              <a:xfrm>
                <a:off x="6537065" y="1225936"/>
                <a:ext cx="51770" cy="4680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672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Oval 29">
                <a:extLst>
                  <a:ext uri="{FF2B5EF4-FFF2-40B4-BE49-F238E27FC236}">
                    <a16:creationId xmlns:a16="http://schemas.microsoft.com/office/drawing/2014/main" id="{6D493D95-6A91-45A7-963E-820167AC0399}"/>
                  </a:ext>
                </a:extLst>
              </p:cNvPr>
              <p:cNvSpPr/>
              <p:nvPr/>
            </p:nvSpPr>
            <p:spPr>
              <a:xfrm>
                <a:off x="6549220" y="1236925"/>
                <a:ext cx="27463" cy="24827"/>
              </a:xfrm>
              <a:prstGeom prst="ellipse">
                <a:avLst/>
              </a:prstGeom>
              <a:solidFill>
                <a:srgbClr val="081422"/>
              </a:solidFill>
              <a:ln w="672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6" name="Graphic 2">
              <a:extLst>
                <a:ext uri="{FF2B5EF4-FFF2-40B4-BE49-F238E27FC236}">
                  <a16:creationId xmlns:a16="http://schemas.microsoft.com/office/drawing/2014/main" id="{C881C9A8-9326-45C0-8B6E-04083D559C99}"/>
                </a:ext>
              </a:extLst>
            </p:cNvPr>
            <p:cNvSpPr/>
            <p:nvPr userDrawn="1"/>
          </p:nvSpPr>
          <p:spPr>
            <a:xfrm flipH="1">
              <a:off x="4792220" y="1780535"/>
              <a:ext cx="9559" cy="120803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547A7B92-688C-45D7-9727-18CEFC83771C}"/>
              </a:ext>
            </a:extLst>
          </p:cNvPr>
          <p:cNvSpPr txBox="1"/>
          <p:nvPr/>
        </p:nvSpPr>
        <p:spPr>
          <a:xfrm>
            <a:off x="6604517" y="1824221"/>
            <a:ext cx="482917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solidFill>
                  <a:schemeClr val="accent4"/>
                </a:solidFill>
                <a:cs typeface="Arial" pitchFamily="34" charset="0"/>
              </a:rPr>
              <a:t>ALLPPT Layout</a:t>
            </a:r>
          </a:p>
          <a:p>
            <a:r>
              <a:rPr lang="en-GB" altLang="ko-KR" dirty="0">
                <a:solidFill>
                  <a:schemeClr val="accent4"/>
                </a:solidFill>
                <a:cs typeface="Arial" pitchFamily="34" charset="0"/>
              </a:rPr>
              <a:t>Clean Text Slide for your Presentation</a:t>
            </a:r>
            <a:endParaRPr lang="ko-KR" altLang="en-US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5C87146-E5FB-4FE5-9A27-149DA3418A8C}"/>
              </a:ext>
            </a:extLst>
          </p:cNvPr>
          <p:cNvSpPr txBox="1"/>
          <p:nvPr/>
        </p:nvSpPr>
        <p:spPr>
          <a:xfrm>
            <a:off x="6604517" y="3546191"/>
            <a:ext cx="48291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Get a modern PowerPoint  Presentation that is beautifully designed. I hope and I believe that this Template will your Time, Money and Reputation. </a:t>
            </a:r>
          </a:p>
        </p:txBody>
      </p:sp>
      <p:sp>
        <p:nvSpPr>
          <p:cNvPr id="25" name="Rectangle 82">
            <a:extLst>
              <a:ext uri="{FF2B5EF4-FFF2-40B4-BE49-F238E27FC236}">
                <a16:creationId xmlns:a16="http://schemas.microsoft.com/office/drawing/2014/main" id="{459521C2-9FE1-4244-881E-4D355E5E8E22}"/>
              </a:ext>
            </a:extLst>
          </p:cNvPr>
          <p:cNvSpPr/>
          <p:nvPr/>
        </p:nvSpPr>
        <p:spPr>
          <a:xfrm>
            <a:off x="8199190" y="5303410"/>
            <a:ext cx="45719" cy="100584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6" name="Rectangle 83">
            <a:extLst>
              <a:ext uri="{FF2B5EF4-FFF2-40B4-BE49-F238E27FC236}">
                <a16:creationId xmlns:a16="http://schemas.microsoft.com/office/drawing/2014/main" id="{9B93E24F-1143-46AE-AD19-B46707184254}"/>
              </a:ext>
            </a:extLst>
          </p:cNvPr>
          <p:cNvSpPr/>
          <p:nvPr/>
        </p:nvSpPr>
        <p:spPr>
          <a:xfrm>
            <a:off x="9814117" y="5292121"/>
            <a:ext cx="45719" cy="100584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C1C750A-E69C-406A-8126-D1AD779F943B}"/>
              </a:ext>
            </a:extLst>
          </p:cNvPr>
          <p:cNvSpPr txBox="1"/>
          <p:nvPr/>
        </p:nvSpPr>
        <p:spPr>
          <a:xfrm>
            <a:off x="6841622" y="5733929"/>
            <a:ext cx="1145928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</a:t>
            </a:r>
          </a:p>
          <a:p>
            <a:pPr algn="ctr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Title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C8E5004-5E8D-4448-B7CA-7788B1DD2B14}"/>
              </a:ext>
            </a:extLst>
          </p:cNvPr>
          <p:cNvSpPr txBox="1"/>
          <p:nvPr/>
        </p:nvSpPr>
        <p:spPr>
          <a:xfrm>
            <a:off x="8456549" y="5733929"/>
            <a:ext cx="1145928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</a:t>
            </a:r>
          </a:p>
          <a:p>
            <a:pPr algn="ctr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Title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DDA26A3-E82D-4B76-A1EF-4DAA511DCACC}"/>
              </a:ext>
            </a:extLst>
          </p:cNvPr>
          <p:cNvSpPr txBox="1"/>
          <p:nvPr/>
        </p:nvSpPr>
        <p:spPr>
          <a:xfrm>
            <a:off x="10071476" y="5733929"/>
            <a:ext cx="1145928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</a:t>
            </a:r>
          </a:p>
          <a:p>
            <a:pPr algn="ctr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Title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85C1119-8B7A-4046-BA82-3A070D2785DD}"/>
              </a:ext>
            </a:extLst>
          </p:cNvPr>
          <p:cNvSpPr txBox="1"/>
          <p:nvPr/>
        </p:nvSpPr>
        <p:spPr>
          <a:xfrm>
            <a:off x="6604517" y="2777706"/>
            <a:ext cx="48291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</a:p>
        </p:txBody>
      </p:sp>
      <p:sp>
        <p:nvSpPr>
          <p:cNvPr id="31" name="Text Placeholder 13">
            <a:extLst>
              <a:ext uri="{FF2B5EF4-FFF2-40B4-BE49-F238E27FC236}">
                <a16:creationId xmlns:a16="http://schemas.microsoft.com/office/drawing/2014/main" id="{4A186A86-AE29-4DC7-A215-88D00713A297}"/>
              </a:ext>
            </a:extLst>
          </p:cNvPr>
          <p:cNvSpPr txBox="1">
            <a:spLocks/>
          </p:cNvSpPr>
          <p:nvPr/>
        </p:nvSpPr>
        <p:spPr>
          <a:xfrm>
            <a:off x="6633676" y="486844"/>
            <a:ext cx="4283967" cy="133204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 Portfolio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Presentation</a:t>
            </a:r>
          </a:p>
        </p:txBody>
      </p:sp>
      <p:sp>
        <p:nvSpPr>
          <p:cNvPr id="32" name="Freeform 18">
            <a:extLst>
              <a:ext uri="{FF2B5EF4-FFF2-40B4-BE49-F238E27FC236}">
                <a16:creationId xmlns:a16="http://schemas.microsoft.com/office/drawing/2014/main" id="{E3ECC903-E708-4FF9-9E78-A4F0E5E320A8}"/>
              </a:ext>
            </a:extLst>
          </p:cNvPr>
          <p:cNvSpPr/>
          <p:nvPr/>
        </p:nvSpPr>
        <p:spPr>
          <a:xfrm>
            <a:off x="7085011" y="5113627"/>
            <a:ext cx="631357" cy="509552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자유형: 도형 32">
            <a:extLst>
              <a:ext uri="{FF2B5EF4-FFF2-40B4-BE49-F238E27FC236}">
                <a16:creationId xmlns:a16="http://schemas.microsoft.com/office/drawing/2014/main" id="{1E9C0D0C-A388-4C50-8232-8A8B766D4AB3}"/>
              </a:ext>
            </a:extLst>
          </p:cNvPr>
          <p:cNvSpPr/>
          <p:nvPr/>
        </p:nvSpPr>
        <p:spPr>
          <a:xfrm>
            <a:off x="10372013" y="5181384"/>
            <a:ext cx="545630" cy="424938"/>
          </a:xfrm>
          <a:custGeom>
            <a:avLst/>
            <a:gdLst>
              <a:gd name="connsiteX0" fmla="*/ 607 w 318767"/>
              <a:gd name="connsiteY0" fmla="*/ 228505 h 248257"/>
              <a:gd name="connsiteX1" fmla="*/ 318767 w 318767"/>
              <a:gd name="connsiteY1" fmla="*/ 228505 h 248257"/>
              <a:gd name="connsiteX2" fmla="*/ 318767 w 318767"/>
              <a:gd name="connsiteY2" fmla="*/ 248257 h 248257"/>
              <a:gd name="connsiteX3" fmla="*/ 607 w 318767"/>
              <a:gd name="connsiteY3" fmla="*/ 248257 h 248257"/>
              <a:gd name="connsiteX4" fmla="*/ 607 w 318767"/>
              <a:gd name="connsiteY4" fmla="*/ 228505 h 248257"/>
              <a:gd name="connsiteX5" fmla="*/ 257 w 318767"/>
              <a:gd name="connsiteY5" fmla="*/ 189817 h 248257"/>
              <a:gd name="connsiteX6" fmla="*/ 318487 w 318767"/>
              <a:gd name="connsiteY6" fmla="*/ 189817 h 248257"/>
              <a:gd name="connsiteX7" fmla="*/ 318487 w 318767"/>
              <a:gd name="connsiteY7" fmla="*/ 210503 h 248257"/>
              <a:gd name="connsiteX8" fmla="*/ 257 w 318767"/>
              <a:gd name="connsiteY8" fmla="*/ 210503 h 248257"/>
              <a:gd name="connsiteX9" fmla="*/ 257 w 318767"/>
              <a:gd name="connsiteY9" fmla="*/ 189817 h 248257"/>
              <a:gd name="connsiteX10" fmla="*/ 0 w 318767"/>
              <a:gd name="connsiteY10" fmla="*/ 151784 h 248257"/>
              <a:gd name="connsiteX11" fmla="*/ 318487 w 318767"/>
              <a:gd name="connsiteY11" fmla="*/ 151784 h 248257"/>
              <a:gd name="connsiteX12" fmla="*/ 318487 w 318767"/>
              <a:gd name="connsiteY12" fmla="*/ 171793 h 248257"/>
              <a:gd name="connsiteX13" fmla="*/ 0 w 318767"/>
              <a:gd name="connsiteY13" fmla="*/ 171793 h 248257"/>
              <a:gd name="connsiteX14" fmla="*/ 0 w 318767"/>
              <a:gd name="connsiteY14" fmla="*/ 151784 h 248257"/>
              <a:gd name="connsiteX15" fmla="*/ 187505 w 318767"/>
              <a:gd name="connsiteY15" fmla="*/ 103967 h 248257"/>
              <a:gd name="connsiteX16" fmla="*/ 195841 w 318767"/>
              <a:gd name="connsiteY16" fmla="*/ 105065 h 248257"/>
              <a:gd name="connsiteX17" fmla="*/ 257596 w 318767"/>
              <a:gd name="connsiteY17" fmla="*/ 105088 h 248257"/>
              <a:gd name="connsiteX18" fmla="*/ 315942 w 318767"/>
              <a:gd name="connsiteY18" fmla="*/ 134226 h 248257"/>
              <a:gd name="connsiteX19" fmla="*/ 16623 w 318767"/>
              <a:gd name="connsiteY19" fmla="*/ 134226 h 248257"/>
              <a:gd name="connsiteX20" fmla="*/ 16483 w 318767"/>
              <a:gd name="connsiteY20" fmla="*/ 132965 h 248257"/>
              <a:gd name="connsiteX21" fmla="*/ 130350 w 318767"/>
              <a:gd name="connsiteY21" fmla="*/ 113377 h 248257"/>
              <a:gd name="connsiteX22" fmla="*/ 187505 w 318767"/>
              <a:gd name="connsiteY22" fmla="*/ 103967 h 248257"/>
              <a:gd name="connsiteX23" fmla="*/ 253651 w 318767"/>
              <a:gd name="connsiteY23" fmla="*/ 0 h 248257"/>
              <a:gd name="connsiteX24" fmla="*/ 275060 w 318767"/>
              <a:gd name="connsiteY24" fmla="*/ 10413 h 248257"/>
              <a:gd name="connsiteX25" fmla="*/ 242607 w 318767"/>
              <a:gd name="connsiteY25" fmla="*/ 57949 h 248257"/>
              <a:gd name="connsiteX26" fmla="*/ 247463 w 318767"/>
              <a:gd name="connsiteY26" fmla="*/ 97734 h 248257"/>
              <a:gd name="connsiteX27" fmla="*/ 214076 w 318767"/>
              <a:gd name="connsiteY27" fmla="*/ 105205 h 248257"/>
              <a:gd name="connsiteX28" fmla="*/ 201048 w 318767"/>
              <a:gd name="connsiteY28" fmla="*/ 74339 h 248257"/>
              <a:gd name="connsiteX29" fmla="*/ 233361 w 318767"/>
              <a:gd name="connsiteY29" fmla="*/ 90496 h 248257"/>
              <a:gd name="connsiteX30" fmla="*/ 213376 w 318767"/>
              <a:gd name="connsiteY30" fmla="*/ 59677 h 248257"/>
              <a:gd name="connsiteX31" fmla="*/ 227384 w 318767"/>
              <a:gd name="connsiteY31" fmla="*/ 52673 h 248257"/>
              <a:gd name="connsiteX32" fmla="*/ 234179 w 318767"/>
              <a:gd name="connsiteY32" fmla="*/ 54330 h 248257"/>
              <a:gd name="connsiteX33" fmla="*/ 253651 w 318767"/>
              <a:gd name="connsiteY33" fmla="*/ 0 h 248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18767" h="248257">
                <a:moveTo>
                  <a:pt x="607" y="228505"/>
                </a:moveTo>
                <a:cubicBezTo>
                  <a:pt x="106162" y="228505"/>
                  <a:pt x="212021" y="228505"/>
                  <a:pt x="318767" y="228505"/>
                </a:cubicBezTo>
                <a:cubicBezTo>
                  <a:pt x="318767" y="235486"/>
                  <a:pt x="318767" y="241557"/>
                  <a:pt x="318767" y="248257"/>
                </a:cubicBezTo>
                <a:cubicBezTo>
                  <a:pt x="212652" y="248257"/>
                  <a:pt x="107073" y="248257"/>
                  <a:pt x="607" y="248257"/>
                </a:cubicBezTo>
                <a:cubicBezTo>
                  <a:pt x="607" y="242070"/>
                  <a:pt x="607" y="235696"/>
                  <a:pt x="607" y="228505"/>
                </a:cubicBezTo>
                <a:close/>
                <a:moveTo>
                  <a:pt x="257" y="189817"/>
                </a:moveTo>
                <a:cubicBezTo>
                  <a:pt x="106442" y="189817"/>
                  <a:pt x="212068" y="189817"/>
                  <a:pt x="318487" y="189817"/>
                </a:cubicBezTo>
                <a:cubicBezTo>
                  <a:pt x="318487" y="196798"/>
                  <a:pt x="318487" y="203219"/>
                  <a:pt x="318487" y="210503"/>
                </a:cubicBezTo>
                <a:cubicBezTo>
                  <a:pt x="212885" y="210503"/>
                  <a:pt x="106979" y="210503"/>
                  <a:pt x="257" y="210503"/>
                </a:cubicBezTo>
                <a:cubicBezTo>
                  <a:pt x="257" y="203265"/>
                  <a:pt x="257" y="196775"/>
                  <a:pt x="257" y="189817"/>
                </a:cubicBezTo>
                <a:close/>
                <a:moveTo>
                  <a:pt x="0" y="151784"/>
                </a:moveTo>
                <a:cubicBezTo>
                  <a:pt x="105975" y="151784"/>
                  <a:pt x="211811" y="151784"/>
                  <a:pt x="318487" y="151784"/>
                </a:cubicBezTo>
                <a:cubicBezTo>
                  <a:pt x="318487" y="157855"/>
                  <a:pt x="318487" y="164228"/>
                  <a:pt x="318487" y="171793"/>
                </a:cubicBezTo>
                <a:cubicBezTo>
                  <a:pt x="212815" y="171793"/>
                  <a:pt x="107003" y="171793"/>
                  <a:pt x="0" y="171793"/>
                </a:cubicBezTo>
                <a:cubicBezTo>
                  <a:pt x="0" y="165092"/>
                  <a:pt x="0" y="158905"/>
                  <a:pt x="0" y="151784"/>
                </a:cubicBezTo>
                <a:close/>
                <a:moveTo>
                  <a:pt x="187505" y="103967"/>
                </a:moveTo>
                <a:cubicBezTo>
                  <a:pt x="190214" y="103547"/>
                  <a:pt x="193833" y="103594"/>
                  <a:pt x="195841" y="105065"/>
                </a:cubicBezTo>
                <a:cubicBezTo>
                  <a:pt x="222528" y="124537"/>
                  <a:pt x="232357" y="124700"/>
                  <a:pt x="257596" y="105088"/>
                </a:cubicBezTo>
                <a:cubicBezTo>
                  <a:pt x="275878" y="114217"/>
                  <a:pt x="294346" y="123439"/>
                  <a:pt x="315942" y="134226"/>
                </a:cubicBezTo>
                <a:cubicBezTo>
                  <a:pt x="213842" y="134226"/>
                  <a:pt x="115244" y="134226"/>
                  <a:pt x="16623" y="134226"/>
                </a:cubicBezTo>
                <a:cubicBezTo>
                  <a:pt x="16576" y="133806"/>
                  <a:pt x="16529" y="133386"/>
                  <a:pt x="16483" y="132965"/>
                </a:cubicBezTo>
                <a:cubicBezTo>
                  <a:pt x="54446" y="126428"/>
                  <a:pt x="92387" y="119867"/>
                  <a:pt x="130350" y="113377"/>
                </a:cubicBezTo>
                <a:cubicBezTo>
                  <a:pt x="149379" y="110131"/>
                  <a:pt x="168430" y="106933"/>
                  <a:pt x="187505" y="103967"/>
                </a:cubicBezTo>
                <a:close/>
                <a:moveTo>
                  <a:pt x="253651" y="0"/>
                </a:moveTo>
                <a:cubicBezTo>
                  <a:pt x="261098" y="3619"/>
                  <a:pt x="267776" y="6864"/>
                  <a:pt x="275060" y="10413"/>
                </a:cubicBezTo>
                <a:cubicBezTo>
                  <a:pt x="263807" y="26897"/>
                  <a:pt x="253184" y="42470"/>
                  <a:pt x="242607" y="57949"/>
                </a:cubicBezTo>
                <a:cubicBezTo>
                  <a:pt x="255425" y="73546"/>
                  <a:pt x="256896" y="86060"/>
                  <a:pt x="247463" y="97734"/>
                </a:cubicBezTo>
                <a:cubicBezTo>
                  <a:pt x="239199" y="107960"/>
                  <a:pt x="225844" y="110949"/>
                  <a:pt x="214076" y="105205"/>
                </a:cubicBezTo>
                <a:cubicBezTo>
                  <a:pt x="202543" y="99602"/>
                  <a:pt x="197896" y="88582"/>
                  <a:pt x="201048" y="74339"/>
                </a:cubicBezTo>
                <a:cubicBezTo>
                  <a:pt x="209103" y="90333"/>
                  <a:pt x="217882" y="94699"/>
                  <a:pt x="233361" y="90496"/>
                </a:cubicBezTo>
                <a:cubicBezTo>
                  <a:pt x="211041" y="83025"/>
                  <a:pt x="208380" y="70207"/>
                  <a:pt x="213376" y="59677"/>
                </a:cubicBezTo>
                <a:cubicBezTo>
                  <a:pt x="215407" y="55404"/>
                  <a:pt x="220123" y="53420"/>
                  <a:pt x="227384" y="52673"/>
                </a:cubicBezTo>
                <a:cubicBezTo>
                  <a:pt x="229719" y="52673"/>
                  <a:pt x="233548" y="53537"/>
                  <a:pt x="234179" y="54330"/>
                </a:cubicBezTo>
                <a:cubicBezTo>
                  <a:pt x="240506" y="36680"/>
                  <a:pt x="246833" y="19029"/>
                  <a:pt x="253651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34" name="자유형: 도형 33">
            <a:extLst>
              <a:ext uri="{FF2B5EF4-FFF2-40B4-BE49-F238E27FC236}">
                <a16:creationId xmlns:a16="http://schemas.microsoft.com/office/drawing/2014/main" id="{58E64103-D9D5-4CF2-853B-E227607D392A}"/>
              </a:ext>
            </a:extLst>
          </p:cNvPr>
          <p:cNvSpPr/>
          <p:nvPr/>
        </p:nvSpPr>
        <p:spPr>
          <a:xfrm>
            <a:off x="8837140" y="5206795"/>
            <a:ext cx="384746" cy="518112"/>
          </a:xfrm>
          <a:custGeom>
            <a:avLst/>
            <a:gdLst>
              <a:gd name="connsiteX0" fmla="*/ 46789 w 225096"/>
              <a:gd name="connsiteY0" fmla="*/ 105927 h 303122"/>
              <a:gd name="connsiteX1" fmla="*/ 67078 w 225096"/>
              <a:gd name="connsiteY1" fmla="*/ 276646 h 303122"/>
              <a:gd name="connsiteX2" fmla="*/ 69529 w 225096"/>
              <a:gd name="connsiteY2" fmla="*/ 267143 h 303122"/>
              <a:gd name="connsiteX3" fmla="*/ 67381 w 225096"/>
              <a:gd name="connsiteY3" fmla="*/ 133010 h 303122"/>
              <a:gd name="connsiteX4" fmla="*/ 74036 w 225096"/>
              <a:gd name="connsiteY4" fmla="*/ 121873 h 303122"/>
              <a:gd name="connsiteX5" fmla="*/ 125518 w 225096"/>
              <a:gd name="connsiteY5" fmla="*/ 114612 h 303122"/>
              <a:gd name="connsiteX6" fmla="*/ 171770 w 225096"/>
              <a:gd name="connsiteY6" fmla="*/ 107958 h 303122"/>
              <a:gd name="connsiteX7" fmla="*/ 171489 w 225096"/>
              <a:gd name="connsiteY7" fmla="*/ 105927 h 303122"/>
              <a:gd name="connsiteX8" fmla="*/ 46789 w 225096"/>
              <a:gd name="connsiteY8" fmla="*/ 105927 h 303122"/>
              <a:gd name="connsiteX9" fmla="*/ 22460 w 225096"/>
              <a:gd name="connsiteY9" fmla="*/ 85007 h 303122"/>
              <a:gd name="connsiteX10" fmla="*/ 201841 w 225096"/>
              <a:gd name="connsiteY10" fmla="*/ 85007 h 303122"/>
              <a:gd name="connsiteX11" fmla="*/ 175668 w 225096"/>
              <a:gd name="connsiteY11" fmla="*/ 303122 h 303122"/>
              <a:gd name="connsiteX12" fmla="*/ 48913 w 225096"/>
              <a:gd name="connsiteY12" fmla="*/ 303122 h 303122"/>
              <a:gd name="connsiteX13" fmla="*/ 22460 w 225096"/>
              <a:gd name="connsiteY13" fmla="*/ 85007 h 303122"/>
              <a:gd name="connsiteX14" fmla="*/ 0 w 225096"/>
              <a:gd name="connsiteY14" fmla="*/ 42234 h 303122"/>
              <a:gd name="connsiteX15" fmla="*/ 225096 w 225096"/>
              <a:gd name="connsiteY15" fmla="*/ 42234 h 303122"/>
              <a:gd name="connsiteX16" fmla="*/ 225096 w 225096"/>
              <a:gd name="connsiteY16" fmla="*/ 74057 h 303122"/>
              <a:gd name="connsiteX17" fmla="*/ 0 w 225096"/>
              <a:gd name="connsiteY17" fmla="*/ 74057 h 303122"/>
              <a:gd name="connsiteX18" fmla="*/ 0 w 225096"/>
              <a:gd name="connsiteY18" fmla="*/ 42234 h 303122"/>
              <a:gd name="connsiteX19" fmla="*/ 41862 w 225096"/>
              <a:gd name="connsiteY19" fmla="*/ 114 h 303122"/>
              <a:gd name="connsiteX20" fmla="*/ 181435 w 225096"/>
              <a:gd name="connsiteY20" fmla="*/ 441 h 303122"/>
              <a:gd name="connsiteX21" fmla="*/ 190984 w 225096"/>
              <a:gd name="connsiteY21" fmla="*/ 7352 h 303122"/>
              <a:gd name="connsiteX22" fmla="*/ 201864 w 225096"/>
              <a:gd name="connsiteY22" fmla="*/ 32964 h 303122"/>
              <a:gd name="connsiteX23" fmla="*/ 32383 w 225096"/>
              <a:gd name="connsiteY23" fmla="*/ 32964 h 303122"/>
              <a:gd name="connsiteX24" fmla="*/ 22787 w 225096"/>
              <a:gd name="connsiteY24" fmla="*/ 32964 h 303122"/>
              <a:gd name="connsiteX25" fmla="*/ 34368 w 225096"/>
              <a:gd name="connsiteY25" fmla="*/ 4690 h 303122"/>
              <a:gd name="connsiteX26" fmla="*/ 41862 w 225096"/>
              <a:gd name="connsiteY26" fmla="*/ 114 h 303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25096" h="303122">
                <a:moveTo>
                  <a:pt x="46789" y="105927"/>
                </a:moveTo>
                <a:cubicBezTo>
                  <a:pt x="53676" y="163923"/>
                  <a:pt x="60377" y="220284"/>
                  <a:pt x="67078" y="276646"/>
                </a:cubicBezTo>
                <a:cubicBezTo>
                  <a:pt x="69529" y="273331"/>
                  <a:pt x="69576" y="270248"/>
                  <a:pt x="69529" y="267143"/>
                </a:cubicBezTo>
                <a:cubicBezTo>
                  <a:pt x="68829" y="222432"/>
                  <a:pt x="68152" y="177721"/>
                  <a:pt x="67381" y="133010"/>
                </a:cubicBezTo>
                <a:cubicBezTo>
                  <a:pt x="67288" y="127780"/>
                  <a:pt x="66844" y="122831"/>
                  <a:pt x="74036" y="121873"/>
                </a:cubicBezTo>
                <a:cubicBezTo>
                  <a:pt x="91219" y="119562"/>
                  <a:pt x="108357" y="117040"/>
                  <a:pt x="125518" y="114612"/>
                </a:cubicBezTo>
                <a:cubicBezTo>
                  <a:pt x="140927" y="112417"/>
                  <a:pt x="156360" y="110176"/>
                  <a:pt x="171770" y="107958"/>
                </a:cubicBezTo>
                <a:cubicBezTo>
                  <a:pt x="171676" y="107281"/>
                  <a:pt x="171583" y="106604"/>
                  <a:pt x="171489" y="105927"/>
                </a:cubicBezTo>
                <a:cubicBezTo>
                  <a:pt x="130257" y="105927"/>
                  <a:pt x="89025" y="105927"/>
                  <a:pt x="46789" y="105927"/>
                </a:cubicBezTo>
                <a:close/>
                <a:moveTo>
                  <a:pt x="22460" y="85007"/>
                </a:moveTo>
                <a:cubicBezTo>
                  <a:pt x="82557" y="85007"/>
                  <a:pt x="141814" y="85007"/>
                  <a:pt x="201841" y="85007"/>
                </a:cubicBezTo>
                <a:cubicBezTo>
                  <a:pt x="193086" y="157922"/>
                  <a:pt x="184424" y="230207"/>
                  <a:pt x="175668" y="303122"/>
                </a:cubicBezTo>
                <a:cubicBezTo>
                  <a:pt x="133689" y="303122"/>
                  <a:pt x="91570" y="303122"/>
                  <a:pt x="48913" y="303122"/>
                </a:cubicBezTo>
                <a:cubicBezTo>
                  <a:pt x="40088" y="230417"/>
                  <a:pt x="31332" y="158109"/>
                  <a:pt x="22460" y="85007"/>
                </a:cubicBezTo>
                <a:close/>
                <a:moveTo>
                  <a:pt x="0" y="42234"/>
                </a:moveTo>
                <a:cubicBezTo>
                  <a:pt x="75227" y="42234"/>
                  <a:pt x="149917" y="42234"/>
                  <a:pt x="225096" y="42234"/>
                </a:cubicBezTo>
                <a:cubicBezTo>
                  <a:pt x="225096" y="53184"/>
                  <a:pt x="225096" y="63177"/>
                  <a:pt x="225096" y="74057"/>
                </a:cubicBezTo>
                <a:cubicBezTo>
                  <a:pt x="150454" y="74057"/>
                  <a:pt x="75764" y="74057"/>
                  <a:pt x="0" y="74057"/>
                </a:cubicBezTo>
                <a:cubicBezTo>
                  <a:pt x="0" y="63014"/>
                  <a:pt x="0" y="52671"/>
                  <a:pt x="0" y="42234"/>
                </a:cubicBezTo>
                <a:close/>
                <a:moveTo>
                  <a:pt x="41862" y="114"/>
                </a:moveTo>
                <a:cubicBezTo>
                  <a:pt x="88394" y="-73"/>
                  <a:pt x="134903" y="-73"/>
                  <a:pt x="181435" y="441"/>
                </a:cubicBezTo>
                <a:cubicBezTo>
                  <a:pt x="184727" y="488"/>
                  <a:pt x="189280" y="4153"/>
                  <a:pt x="190984" y="7352"/>
                </a:cubicBezTo>
                <a:cubicBezTo>
                  <a:pt x="195117" y="15033"/>
                  <a:pt x="197919" y="23415"/>
                  <a:pt x="201864" y="32964"/>
                </a:cubicBezTo>
                <a:cubicBezTo>
                  <a:pt x="144009" y="32964"/>
                  <a:pt x="88207" y="32964"/>
                  <a:pt x="32383" y="32964"/>
                </a:cubicBezTo>
                <a:cubicBezTo>
                  <a:pt x="29675" y="32964"/>
                  <a:pt x="26990" y="32964"/>
                  <a:pt x="22787" y="32964"/>
                </a:cubicBezTo>
                <a:cubicBezTo>
                  <a:pt x="26803" y="22925"/>
                  <a:pt x="30142" y="13586"/>
                  <a:pt x="34368" y="4690"/>
                </a:cubicBezTo>
                <a:cubicBezTo>
                  <a:pt x="35442" y="2426"/>
                  <a:pt x="39271" y="138"/>
                  <a:pt x="41862" y="114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37" name="그림 개체 틀 36">
            <a:extLst>
              <a:ext uri="{FF2B5EF4-FFF2-40B4-BE49-F238E27FC236}">
                <a16:creationId xmlns:a16="http://schemas.microsoft.com/office/drawing/2014/main" id="{8D7A9DAD-4FA1-4487-BBFC-BA3DAC14C670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48">
            <a:extLst>
              <a:ext uri="{FF2B5EF4-FFF2-40B4-BE49-F238E27FC236}">
                <a16:creationId xmlns:a16="http://schemas.microsoft.com/office/drawing/2014/main" id="{E4907C11-2156-49D6-9701-EAAA577C339E}"/>
              </a:ext>
            </a:extLst>
          </p:cNvPr>
          <p:cNvGrpSpPr/>
          <p:nvPr/>
        </p:nvGrpSpPr>
        <p:grpSpPr>
          <a:xfrm>
            <a:off x="771529" y="1700959"/>
            <a:ext cx="2237208" cy="4471242"/>
            <a:chOff x="8510274" y="165685"/>
            <a:chExt cx="1012715" cy="1832580"/>
          </a:xfrm>
        </p:grpSpPr>
        <p:sp>
          <p:nvSpPr>
            <p:cNvPr id="4" name="Freeform: Shape 249">
              <a:extLst>
                <a:ext uri="{FF2B5EF4-FFF2-40B4-BE49-F238E27FC236}">
                  <a16:creationId xmlns:a16="http://schemas.microsoft.com/office/drawing/2014/main" id="{12DB88B8-F410-4498-A990-821561FAF320}"/>
                </a:ext>
              </a:extLst>
            </p:cNvPr>
            <p:cNvSpPr/>
            <p:nvPr/>
          </p:nvSpPr>
          <p:spPr>
            <a:xfrm>
              <a:off x="8511724" y="1555749"/>
              <a:ext cx="81196" cy="60633"/>
            </a:xfrm>
            <a:custGeom>
              <a:avLst/>
              <a:gdLst>
                <a:gd name="connsiteX0" fmla="*/ 0 w 207122"/>
                <a:gd name="connsiteY0" fmla="*/ 0 h 154669"/>
                <a:gd name="connsiteX1" fmla="*/ 207123 w 207122"/>
                <a:gd name="connsiteY1" fmla="*/ 0 h 154669"/>
                <a:gd name="connsiteX2" fmla="*/ 203760 w 207122"/>
                <a:gd name="connsiteY2" fmla="*/ 154670 h 154669"/>
                <a:gd name="connsiteX3" fmla="*/ 0 w 207122"/>
                <a:gd name="connsiteY3" fmla="*/ 0 h 154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7122" h="154669">
                  <a:moveTo>
                    <a:pt x="0" y="0"/>
                  </a:moveTo>
                  <a:cubicBezTo>
                    <a:pt x="69265" y="0"/>
                    <a:pt x="137858" y="0"/>
                    <a:pt x="207123" y="0"/>
                  </a:cubicBezTo>
                  <a:cubicBezTo>
                    <a:pt x="205778" y="51781"/>
                    <a:pt x="204433" y="102889"/>
                    <a:pt x="203760" y="154670"/>
                  </a:cubicBezTo>
                  <a:cubicBezTo>
                    <a:pt x="135168" y="103561"/>
                    <a:pt x="65230" y="55143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6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250">
              <a:extLst>
                <a:ext uri="{FF2B5EF4-FFF2-40B4-BE49-F238E27FC236}">
                  <a16:creationId xmlns:a16="http://schemas.microsoft.com/office/drawing/2014/main" id="{22067FB7-43AF-4E77-936E-D85843604592}"/>
                </a:ext>
              </a:extLst>
            </p:cNvPr>
            <p:cNvSpPr/>
            <p:nvPr/>
          </p:nvSpPr>
          <p:spPr>
            <a:xfrm>
              <a:off x="8512515" y="543416"/>
              <a:ext cx="80142" cy="60633"/>
            </a:xfrm>
            <a:custGeom>
              <a:avLst/>
              <a:gdLst>
                <a:gd name="connsiteX0" fmla="*/ 204433 w 204432"/>
                <a:gd name="connsiteY0" fmla="*/ 0 h 154669"/>
                <a:gd name="connsiteX1" fmla="*/ 201743 w 204432"/>
                <a:gd name="connsiteY1" fmla="*/ 154670 h 154669"/>
                <a:gd name="connsiteX2" fmla="*/ 0 w 204432"/>
                <a:gd name="connsiteY2" fmla="*/ 1345 h 154669"/>
                <a:gd name="connsiteX3" fmla="*/ 204433 w 204432"/>
                <a:gd name="connsiteY3" fmla="*/ 0 h 154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4432" h="154669">
                  <a:moveTo>
                    <a:pt x="204433" y="0"/>
                  </a:moveTo>
                  <a:cubicBezTo>
                    <a:pt x="203761" y="51781"/>
                    <a:pt x="202415" y="102889"/>
                    <a:pt x="201743" y="154670"/>
                  </a:cubicBezTo>
                  <a:cubicBezTo>
                    <a:pt x="134495" y="103561"/>
                    <a:pt x="67248" y="52453"/>
                    <a:pt x="0" y="1345"/>
                  </a:cubicBezTo>
                  <a:cubicBezTo>
                    <a:pt x="67920" y="672"/>
                    <a:pt x="136513" y="0"/>
                    <a:pt x="204433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6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Arrow: Pentagon 251">
              <a:extLst>
                <a:ext uri="{FF2B5EF4-FFF2-40B4-BE49-F238E27FC236}">
                  <a16:creationId xmlns:a16="http://schemas.microsoft.com/office/drawing/2014/main" id="{CE53D250-A34C-4AF8-AB71-B152F2972D9E}"/>
                </a:ext>
              </a:extLst>
            </p:cNvPr>
            <p:cNvSpPr/>
            <p:nvPr/>
          </p:nvSpPr>
          <p:spPr>
            <a:xfrm rot="5400000">
              <a:off x="8103375" y="656460"/>
              <a:ext cx="1832580" cy="851029"/>
            </a:xfrm>
            <a:prstGeom prst="homePlate">
              <a:avLst>
                <a:gd name="adj" fmla="val 39489"/>
              </a:avLst>
            </a:prstGeom>
            <a:solidFill>
              <a:schemeClr val="accent1">
                <a:lumMod val="60000"/>
                <a:lumOff val="4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: Shape 253">
              <a:extLst>
                <a:ext uri="{FF2B5EF4-FFF2-40B4-BE49-F238E27FC236}">
                  <a16:creationId xmlns:a16="http://schemas.microsoft.com/office/drawing/2014/main" id="{9E34890F-AE7C-4DB2-A711-7334CED38583}"/>
                </a:ext>
              </a:extLst>
            </p:cNvPr>
            <p:cNvSpPr/>
            <p:nvPr/>
          </p:nvSpPr>
          <p:spPr>
            <a:xfrm>
              <a:off x="8510274" y="235498"/>
              <a:ext cx="1012715" cy="312308"/>
            </a:xfrm>
            <a:prstGeom prst="rect">
              <a:avLst/>
            </a:prstGeom>
            <a:solidFill>
              <a:schemeClr val="accent1"/>
            </a:solidFill>
            <a:ln w="6725" cap="flat">
              <a:noFill/>
              <a:prstDash val="solid"/>
              <a:miter/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254">
              <a:extLst>
                <a:ext uri="{FF2B5EF4-FFF2-40B4-BE49-F238E27FC236}">
                  <a16:creationId xmlns:a16="http://schemas.microsoft.com/office/drawing/2014/main" id="{6DD14651-15B2-4DD9-9488-EF91C4EED373}"/>
                </a:ext>
              </a:extLst>
            </p:cNvPr>
            <p:cNvSpPr/>
            <p:nvPr/>
          </p:nvSpPr>
          <p:spPr>
            <a:xfrm>
              <a:off x="8510406" y="1248604"/>
              <a:ext cx="1012583" cy="312186"/>
            </a:xfrm>
            <a:prstGeom prst="rect">
              <a:avLst/>
            </a:prstGeom>
            <a:solidFill>
              <a:schemeClr val="accent1"/>
            </a:solidFill>
            <a:ln w="6725" cap="flat">
              <a:noFill/>
              <a:prstDash val="solid"/>
              <a:miter/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256">
              <a:extLst>
                <a:ext uri="{FF2B5EF4-FFF2-40B4-BE49-F238E27FC236}">
                  <a16:creationId xmlns:a16="http://schemas.microsoft.com/office/drawing/2014/main" id="{4C24A365-6838-4836-9EAE-5126FECB33D5}"/>
                </a:ext>
              </a:extLst>
            </p:cNvPr>
            <p:cNvSpPr/>
            <p:nvPr/>
          </p:nvSpPr>
          <p:spPr>
            <a:xfrm>
              <a:off x="9441265" y="543679"/>
              <a:ext cx="79878" cy="60106"/>
            </a:xfrm>
            <a:custGeom>
              <a:avLst/>
              <a:gdLst>
                <a:gd name="connsiteX0" fmla="*/ 2017 w 203760"/>
                <a:gd name="connsiteY0" fmla="*/ 153325 h 153324"/>
                <a:gd name="connsiteX1" fmla="*/ 0 w 203760"/>
                <a:gd name="connsiteY1" fmla="*/ 0 h 153324"/>
                <a:gd name="connsiteX2" fmla="*/ 203760 w 203760"/>
                <a:gd name="connsiteY2" fmla="*/ 0 h 153324"/>
                <a:gd name="connsiteX3" fmla="*/ 2017 w 203760"/>
                <a:gd name="connsiteY3" fmla="*/ 153325 h 153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3760" h="153324">
                  <a:moveTo>
                    <a:pt x="2017" y="153325"/>
                  </a:moveTo>
                  <a:cubicBezTo>
                    <a:pt x="1345" y="102216"/>
                    <a:pt x="672" y="51108"/>
                    <a:pt x="0" y="0"/>
                  </a:cubicBezTo>
                  <a:cubicBezTo>
                    <a:pt x="67920" y="0"/>
                    <a:pt x="135840" y="0"/>
                    <a:pt x="203760" y="0"/>
                  </a:cubicBezTo>
                  <a:cubicBezTo>
                    <a:pt x="139203" y="54471"/>
                    <a:pt x="69937" y="102216"/>
                    <a:pt x="2017" y="153325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6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257">
              <a:extLst>
                <a:ext uri="{FF2B5EF4-FFF2-40B4-BE49-F238E27FC236}">
                  <a16:creationId xmlns:a16="http://schemas.microsoft.com/office/drawing/2014/main" id="{033BB40F-4670-4D7B-890F-F789F3985544}"/>
                </a:ext>
              </a:extLst>
            </p:cNvPr>
            <p:cNvSpPr/>
            <p:nvPr/>
          </p:nvSpPr>
          <p:spPr>
            <a:xfrm>
              <a:off x="9441001" y="1556012"/>
              <a:ext cx="80405" cy="60370"/>
            </a:xfrm>
            <a:custGeom>
              <a:avLst/>
              <a:gdLst>
                <a:gd name="connsiteX0" fmla="*/ 0 w 205105"/>
                <a:gd name="connsiteY0" fmla="*/ 0 h 153997"/>
                <a:gd name="connsiteX1" fmla="*/ 205105 w 205105"/>
                <a:gd name="connsiteY1" fmla="*/ 0 h 153997"/>
                <a:gd name="connsiteX2" fmla="*/ 2690 w 205105"/>
                <a:gd name="connsiteY2" fmla="*/ 153997 h 153997"/>
                <a:gd name="connsiteX3" fmla="*/ 0 w 205105"/>
                <a:gd name="connsiteY3" fmla="*/ 0 h 153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5105" h="153997">
                  <a:moveTo>
                    <a:pt x="0" y="0"/>
                  </a:moveTo>
                  <a:cubicBezTo>
                    <a:pt x="68593" y="0"/>
                    <a:pt x="137185" y="0"/>
                    <a:pt x="205105" y="0"/>
                  </a:cubicBezTo>
                  <a:cubicBezTo>
                    <a:pt x="139875" y="54470"/>
                    <a:pt x="70610" y="103561"/>
                    <a:pt x="2690" y="153997"/>
                  </a:cubicBezTo>
                  <a:cubicBezTo>
                    <a:pt x="2018" y="102216"/>
                    <a:pt x="673" y="51108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6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" name="Group 248">
            <a:extLst>
              <a:ext uri="{FF2B5EF4-FFF2-40B4-BE49-F238E27FC236}">
                <a16:creationId xmlns:a16="http://schemas.microsoft.com/office/drawing/2014/main" id="{192FE623-C46B-454A-92E4-871F3AFA010D}"/>
              </a:ext>
            </a:extLst>
          </p:cNvPr>
          <p:cNvGrpSpPr/>
          <p:nvPr/>
        </p:nvGrpSpPr>
        <p:grpSpPr>
          <a:xfrm>
            <a:off x="3578229" y="1700958"/>
            <a:ext cx="2237208" cy="4471242"/>
            <a:chOff x="8510274" y="165685"/>
            <a:chExt cx="1012715" cy="1832580"/>
          </a:xfrm>
        </p:grpSpPr>
        <p:sp>
          <p:nvSpPr>
            <p:cNvPr id="12" name="Freeform: Shape 249">
              <a:extLst>
                <a:ext uri="{FF2B5EF4-FFF2-40B4-BE49-F238E27FC236}">
                  <a16:creationId xmlns:a16="http://schemas.microsoft.com/office/drawing/2014/main" id="{CDEF67E5-BAA6-4AD8-93E0-A384DC8B1703}"/>
                </a:ext>
              </a:extLst>
            </p:cNvPr>
            <p:cNvSpPr/>
            <p:nvPr/>
          </p:nvSpPr>
          <p:spPr>
            <a:xfrm>
              <a:off x="8511724" y="1555749"/>
              <a:ext cx="81196" cy="60633"/>
            </a:xfrm>
            <a:custGeom>
              <a:avLst/>
              <a:gdLst>
                <a:gd name="connsiteX0" fmla="*/ 0 w 207122"/>
                <a:gd name="connsiteY0" fmla="*/ 0 h 154669"/>
                <a:gd name="connsiteX1" fmla="*/ 207123 w 207122"/>
                <a:gd name="connsiteY1" fmla="*/ 0 h 154669"/>
                <a:gd name="connsiteX2" fmla="*/ 203760 w 207122"/>
                <a:gd name="connsiteY2" fmla="*/ 154670 h 154669"/>
                <a:gd name="connsiteX3" fmla="*/ 0 w 207122"/>
                <a:gd name="connsiteY3" fmla="*/ 0 h 154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7122" h="154669">
                  <a:moveTo>
                    <a:pt x="0" y="0"/>
                  </a:moveTo>
                  <a:cubicBezTo>
                    <a:pt x="69265" y="0"/>
                    <a:pt x="137858" y="0"/>
                    <a:pt x="207123" y="0"/>
                  </a:cubicBezTo>
                  <a:cubicBezTo>
                    <a:pt x="205778" y="51781"/>
                    <a:pt x="204433" y="102889"/>
                    <a:pt x="203760" y="154670"/>
                  </a:cubicBezTo>
                  <a:cubicBezTo>
                    <a:pt x="135168" y="103561"/>
                    <a:pt x="65230" y="55143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6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250">
              <a:extLst>
                <a:ext uri="{FF2B5EF4-FFF2-40B4-BE49-F238E27FC236}">
                  <a16:creationId xmlns:a16="http://schemas.microsoft.com/office/drawing/2014/main" id="{AEB67332-21C2-477E-B22E-1096DA0F0CCC}"/>
                </a:ext>
              </a:extLst>
            </p:cNvPr>
            <p:cNvSpPr/>
            <p:nvPr/>
          </p:nvSpPr>
          <p:spPr>
            <a:xfrm>
              <a:off x="8512515" y="543416"/>
              <a:ext cx="80142" cy="60633"/>
            </a:xfrm>
            <a:custGeom>
              <a:avLst/>
              <a:gdLst>
                <a:gd name="connsiteX0" fmla="*/ 204433 w 204432"/>
                <a:gd name="connsiteY0" fmla="*/ 0 h 154669"/>
                <a:gd name="connsiteX1" fmla="*/ 201743 w 204432"/>
                <a:gd name="connsiteY1" fmla="*/ 154670 h 154669"/>
                <a:gd name="connsiteX2" fmla="*/ 0 w 204432"/>
                <a:gd name="connsiteY2" fmla="*/ 1345 h 154669"/>
                <a:gd name="connsiteX3" fmla="*/ 204433 w 204432"/>
                <a:gd name="connsiteY3" fmla="*/ 0 h 154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4432" h="154669">
                  <a:moveTo>
                    <a:pt x="204433" y="0"/>
                  </a:moveTo>
                  <a:cubicBezTo>
                    <a:pt x="203761" y="51781"/>
                    <a:pt x="202415" y="102889"/>
                    <a:pt x="201743" y="154670"/>
                  </a:cubicBezTo>
                  <a:cubicBezTo>
                    <a:pt x="134495" y="103561"/>
                    <a:pt x="67248" y="52453"/>
                    <a:pt x="0" y="1345"/>
                  </a:cubicBezTo>
                  <a:cubicBezTo>
                    <a:pt x="67920" y="672"/>
                    <a:pt x="136513" y="0"/>
                    <a:pt x="204433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6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Arrow: Pentagon 251">
              <a:extLst>
                <a:ext uri="{FF2B5EF4-FFF2-40B4-BE49-F238E27FC236}">
                  <a16:creationId xmlns:a16="http://schemas.microsoft.com/office/drawing/2014/main" id="{B714106D-5D7B-46FF-BB36-A7822CE85B95}"/>
                </a:ext>
              </a:extLst>
            </p:cNvPr>
            <p:cNvSpPr/>
            <p:nvPr/>
          </p:nvSpPr>
          <p:spPr>
            <a:xfrm rot="5400000">
              <a:off x="8103375" y="656460"/>
              <a:ext cx="1832580" cy="851029"/>
            </a:xfrm>
            <a:prstGeom prst="homePlate">
              <a:avLst>
                <a:gd name="adj" fmla="val 39489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253">
              <a:extLst>
                <a:ext uri="{FF2B5EF4-FFF2-40B4-BE49-F238E27FC236}">
                  <a16:creationId xmlns:a16="http://schemas.microsoft.com/office/drawing/2014/main" id="{29620FC4-4CA2-4C79-95EC-178405A8FCEB}"/>
                </a:ext>
              </a:extLst>
            </p:cNvPr>
            <p:cNvSpPr/>
            <p:nvPr/>
          </p:nvSpPr>
          <p:spPr>
            <a:xfrm>
              <a:off x="8510274" y="235498"/>
              <a:ext cx="1012715" cy="312308"/>
            </a:xfrm>
            <a:prstGeom prst="rect">
              <a:avLst/>
            </a:prstGeom>
            <a:solidFill>
              <a:schemeClr val="accent2"/>
            </a:solidFill>
            <a:ln w="6725" cap="flat">
              <a:noFill/>
              <a:prstDash val="solid"/>
              <a:miter/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254">
              <a:extLst>
                <a:ext uri="{FF2B5EF4-FFF2-40B4-BE49-F238E27FC236}">
                  <a16:creationId xmlns:a16="http://schemas.microsoft.com/office/drawing/2014/main" id="{6E172B54-5C6C-4C18-A1F4-018C60A78CB2}"/>
                </a:ext>
              </a:extLst>
            </p:cNvPr>
            <p:cNvSpPr/>
            <p:nvPr/>
          </p:nvSpPr>
          <p:spPr>
            <a:xfrm>
              <a:off x="8510406" y="1248604"/>
              <a:ext cx="1012583" cy="312186"/>
            </a:xfrm>
            <a:prstGeom prst="rect">
              <a:avLst/>
            </a:prstGeom>
            <a:solidFill>
              <a:schemeClr val="accent2"/>
            </a:solidFill>
            <a:ln w="6725" cap="flat">
              <a:noFill/>
              <a:prstDash val="solid"/>
              <a:miter/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256">
              <a:extLst>
                <a:ext uri="{FF2B5EF4-FFF2-40B4-BE49-F238E27FC236}">
                  <a16:creationId xmlns:a16="http://schemas.microsoft.com/office/drawing/2014/main" id="{023B5CD4-65AF-4D02-B09E-08A671B433ED}"/>
                </a:ext>
              </a:extLst>
            </p:cNvPr>
            <p:cNvSpPr/>
            <p:nvPr/>
          </p:nvSpPr>
          <p:spPr>
            <a:xfrm>
              <a:off x="9441265" y="543679"/>
              <a:ext cx="79878" cy="60106"/>
            </a:xfrm>
            <a:custGeom>
              <a:avLst/>
              <a:gdLst>
                <a:gd name="connsiteX0" fmla="*/ 2017 w 203760"/>
                <a:gd name="connsiteY0" fmla="*/ 153325 h 153324"/>
                <a:gd name="connsiteX1" fmla="*/ 0 w 203760"/>
                <a:gd name="connsiteY1" fmla="*/ 0 h 153324"/>
                <a:gd name="connsiteX2" fmla="*/ 203760 w 203760"/>
                <a:gd name="connsiteY2" fmla="*/ 0 h 153324"/>
                <a:gd name="connsiteX3" fmla="*/ 2017 w 203760"/>
                <a:gd name="connsiteY3" fmla="*/ 153325 h 153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3760" h="153324">
                  <a:moveTo>
                    <a:pt x="2017" y="153325"/>
                  </a:moveTo>
                  <a:cubicBezTo>
                    <a:pt x="1345" y="102216"/>
                    <a:pt x="672" y="51108"/>
                    <a:pt x="0" y="0"/>
                  </a:cubicBezTo>
                  <a:cubicBezTo>
                    <a:pt x="67920" y="0"/>
                    <a:pt x="135840" y="0"/>
                    <a:pt x="203760" y="0"/>
                  </a:cubicBezTo>
                  <a:cubicBezTo>
                    <a:pt x="139203" y="54471"/>
                    <a:pt x="69937" y="102216"/>
                    <a:pt x="2017" y="1533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6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257">
              <a:extLst>
                <a:ext uri="{FF2B5EF4-FFF2-40B4-BE49-F238E27FC236}">
                  <a16:creationId xmlns:a16="http://schemas.microsoft.com/office/drawing/2014/main" id="{4917FB7D-E88B-4FCA-BEEB-EAD9169FBD7D}"/>
                </a:ext>
              </a:extLst>
            </p:cNvPr>
            <p:cNvSpPr/>
            <p:nvPr/>
          </p:nvSpPr>
          <p:spPr>
            <a:xfrm>
              <a:off x="9441001" y="1556012"/>
              <a:ext cx="80405" cy="60370"/>
            </a:xfrm>
            <a:custGeom>
              <a:avLst/>
              <a:gdLst>
                <a:gd name="connsiteX0" fmla="*/ 0 w 205105"/>
                <a:gd name="connsiteY0" fmla="*/ 0 h 153997"/>
                <a:gd name="connsiteX1" fmla="*/ 205105 w 205105"/>
                <a:gd name="connsiteY1" fmla="*/ 0 h 153997"/>
                <a:gd name="connsiteX2" fmla="*/ 2690 w 205105"/>
                <a:gd name="connsiteY2" fmla="*/ 153997 h 153997"/>
                <a:gd name="connsiteX3" fmla="*/ 0 w 205105"/>
                <a:gd name="connsiteY3" fmla="*/ 0 h 153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5105" h="153997">
                  <a:moveTo>
                    <a:pt x="0" y="0"/>
                  </a:moveTo>
                  <a:cubicBezTo>
                    <a:pt x="68593" y="0"/>
                    <a:pt x="137185" y="0"/>
                    <a:pt x="205105" y="0"/>
                  </a:cubicBezTo>
                  <a:cubicBezTo>
                    <a:pt x="139875" y="54470"/>
                    <a:pt x="70610" y="103561"/>
                    <a:pt x="2690" y="153997"/>
                  </a:cubicBezTo>
                  <a:cubicBezTo>
                    <a:pt x="2018" y="102216"/>
                    <a:pt x="673" y="51108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6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9" name="Group 248">
            <a:extLst>
              <a:ext uri="{FF2B5EF4-FFF2-40B4-BE49-F238E27FC236}">
                <a16:creationId xmlns:a16="http://schemas.microsoft.com/office/drawing/2014/main" id="{95AE069E-4476-4885-BB55-FA66DACCB27A}"/>
              </a:ext>
            </a:extLst>
          </p:cNvPr>
          <p:cNvGrpSpPr/>
          <p:nvPr/>
        </p:nvGrpSpPr>
        <p:grpSpPr>
          <a:xfrm>
            <a:off x="6384928" y="1667075"/>
            <a:ext cx="2254161" cy="4505124"/>
            <a:chOff x="8510274" y="165685"/>
            <a:chExt cx="1012715" cy="1832580"/>
          </a:xfrm>
        </p:grpSpPr>
        <p:sp>
          <p:nvSpPr>
            <p:cNvPr id="20" name="Freeform: Shape 249">
              <a:extLst>
                <a:ext uri="{FF2B5EF4-FFF2-40B4-BE49-F238E27FC236}">
                  <a16:creationId xmlns:a16="http://schemas.microsoft.com/office/drawing/2014/main" id="{586B14F6-5B30-4DF9-A5EB-551B486B5323}"/>
                </a:ext>
              </a:extLst>
            </p:cNvPr>
            <p:cNvSpPr/>
            <p:nvPr/>
          </p:nvSpPr>
          <p:spPr>
            <a:xfrm>
              <a:off x="8515604" y="1555749"/>
              <a:ext cx="81196" cy="60633"/>
            </a:xfrm>
            <a:custGeom>
              <a:avLst/>
              <a:gdLst>
                <a:gd name="connsiteX0" fmla="*/ 0 w 207122"/>
                <a:gd name="connsiteY0" fmla="*/ 0 h 154669"/>
                <a:gd name="connsiteX1" fmla="*/ 207123 w 207122"/>
                <a:gd name="connsiteY1" fmla="*/ 0 h 154669"/>
                <a:gd name="connsiteX2" fmla="*/ 203760 w 207122"/>
                <a:gd name="connsiteY2" fmla="*/ 154670 h 154669"/>
                <a:gd name="connsiteX3" fmla="*/ 0 w 207122"/>
                <a:gd name="connsiteY3" fmla="*/ 0 h 154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7122" h="154669">
                  <a:moveTo>
                    <a:pt x="0" y="0"/>
                  </a:moveTo>
                  <a:cubicBezTo>
                    <a:pt x="69265" y="0"/>
                    <a:pt x="137858" y="0"/>
                    <a:pt x="207123" y="0"/>
                  </a:cubicBezTo>
                  <a:cubicBezTo>
                    <a:pt x="205778" y="51781"/>
                    <a:pt x="204433" y="102889"/>
                    <a:pt x="203760" y="154670"/>
                  </a:cubicBezTo>
                  <a:cubicBezTo>
                    <a:pt x="135168" y="103561"/>
                    <a:pt x="65230" y="55143"/>
                    <a:pt x="0" y="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6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50">
              <a:extLst>
                <a:ext uri="{FF2B5EF4-FFF2-40B4-BE49-F238E27FC236}">
                  <a16:creationId xmlns:a16="http://schemas.microsoft.com/office/drawing/2014/main" id="{685D9AB8-6960-4A1B-B553-4BB0A6F2F77A}"/>
                </a:ext>
              </a:extLst>
            </p:cNvPr>
            <p:cNvSpPr/>
            <p:nvPr/>
          </p:nvSpPr>
          <p:spPr>
            <a:xfrm>
              <a:off x="8516658" y="547182"/>
              <a:ext cx="80142" cy="60633"/>
            </a:xfrm>
            <a:custGeom>
              <a:avLst/>
              <a:gdLst>
                <a:gd name="connsiteX0" fmla="*/ 204433 w 204432"/>
                <a:gd name="connsiteY0" fmla="*/ 0 h 154669"/>
                <a:gd name="connsiteX1" fmla="*/ 201743 w 204432"/>
                <a:gd name="connsiteY1" fmla="*/ 154670 h 154669"/>
                <a:gd name="connsiteX2" fmla="*/ 0 w 204432"/>
                <a:gd name="connsiteY2" fmla="*/ 1345 h 154669"/>
                <a:gd name="connsiteX3" fmla="*/ 204433 w 204432"/>
                <a:gd name="connsiteY3" fmla="*/ 0 h 154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4432" h="154669">
                  <a:moveTo>
                    <a:pt x="204433" y="0"/>
                  </a:moveTo>
                  <a:cubicBezTo>
                    <a:pt x="203761" y="51781"/>
                    <a:pt x="202415" y="102889"/>
                    <a:pt x="201743" y="154670"/>
                  </a:cubicBezTo>
                  <a:cubicBezTo>
                    <a:pt x="134495" y="103561"/>
                    <a:pt x="67248" y="52453"/>
                    <a:pt x="0" y="1345"/>
                  </a:cubicBezTo>
                  <a:cubicBezTo>
                    <a:pt x="67920" y="672"/>
                    <a:pt x="136513" y="0"/>
                    <a:pt x="204433" y="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6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Arrow: Pentagon 251">
              <a:extLst>
                <a:ext uri="{FF2B5EF4-FFF2-40B4-BE49-F238E27FC236}">
                  <a16:creationId xmlns:a16="http://schemas.microsoft.com/office/drawing/2014/main" id="{6D80B110-DA74-4CF1-A2C0-9AFB89CFA9BA}"/>
                </a:ext>
              </a:extLst>
            </p:cNvPr>
            <p:cNvSpPr/>
            <p:nvPr/>
          </p:nvSpPr>
          <p:spPr>
            <a:xfrm rot="5400000">
              <a:off x="8103373" y="656460"/>
              <a:ext cx="1832580" cy="851029"/>
            </a:xfrm>
            <a:prstGeom prst="homePlate">
              <a:avLst>
                <a:gd name="adj" fmla="val 39489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53">
              <a:extLst>
                <a:ext uri="{FF2B5EF4-FFF2-40B4-BE49-F238E27FC236}">
                  <a16:creationId xmlns:a16="http://schemas.microsoft.com/office/drawing/2014/main" id="{B593E2E4-F424-4671-85C9-70547FB0C5A8}"/>
                </a:ext>
              </a:extLst>
            </p:cNvPr>
            <p:cNvSpPr/>
            <p:nvPr/>
          </p:nvSpPr>
          <p:spPr>
            <a:xfrm>
              <a:off x="8510274" y="235498"/>
              <a:ext cx="1012715" cy="312308"/>
            </a:xfrm>
            <a:prstGeom prst="rect">
              <a:avLst/>
            </a:prstGeom>
            <a:solidFill>
              <a:schemeClr val="accent3"/>
            </a:solidFill>
            <a:ln w="6725" cap="flat">
              <a:noFill/>
              <a:prstDash val="solid"/>
              <a:miter/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54">
              <a:extLst>
                <a:ext uri="{FF2B5EF4-FFF2-40B4-BE49-F238E27FC236}">
                  <a16:creationId xmlns:a16="http://schemas.microsoft.com/office/drawing/2014/main" id="{9E0058F0-216A-46CA-867E-478AF27ED3D3}"/>
                </a:ext>
              </a:extLst>
            </p:cNvPr>
            <p:cNvSpPr/>
            <p:nvPr/>
          </p:nvSpPr>
          <p:spPr>
            <a:xfrm>
              <a:off x="8510406" y="1248604"/>
              <a:ext cx="1012583" cy="312186"/>
            </a:xfrm>
            <a:prstGeom prst="rect">
              <a:avLst/>
            </a:prstGeom>
            <a:solidFill>
              <a:schemeClr val="accent3"/>
            </a:solidFill>
            <a:ln w="6725" cap="flat">
              <a:noFill/>
              <a:prstDash val="solid"/>
              <a:miter/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56">
              <a:extLst>
                <a:ext uri="{FF2B5EF4-FFF2-40B4-BE49-F238E27FC236}">
                  <a16:creationId xmlns:a16="http://schemas.microsoft.com/office/drawing/2014/main" id="{E3E47AE4-92F2-4556-AD4B-A9B400C90120}"/>
                </a:ext>
              </a:extLst>
            </p:cNvPr>
            <p:cNvSpPr/>
            <p:nvPr/>
          </p:nvSpPr>
          <p:spPr>
            <a:xfrm>
              <a:off x="9441265" y="543679"/>
              <a:ext cx="79878" cy="60106"/>
            </a:xfrm>
            <a:custGeom>
              <a:avLst/>
              <a:gdLst>
                <a:gd name="connsiteX0" fmla="*/ 2017 w 203760"/>
                <a:gd name="connsiteY0" fmla="*/ 153325 h 153324"/>
                <a:gd name="connsiteX1" fmla="*/ 0 w 203760"/>
                <a:gd name="connsiteY1" fmla="*/ 0 h 153324"/>
                <a:gd name="connsiteX2" fmla="*/ 203760 w 203760"/>
                <a:gd name="connsiteY2" fmla="*/ 0 h 153324"/>
                <a:gd name="connsiteX3" fmla="*/ 2017 w 203760"/>
                <a:gd name="connsiteY3" fmla="*/ 153325 h 153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3760" h="153324">
                  <a:moveTo>
                    <a:pt x="2017" y="153325"/>
                  </a:moveTo>
                  <a:cubicBezTo>
                    <a:pt x="1345" y="102216"/>
                    <a:pt x="672" y="51108"/>
                    <a:pt x="0" y="0"/>
                  </a:cubicBezTo>
                  <a:cubicBezTo>
                    <a:pt x="67920" y="0"/>
                    <a:pt x="135840" y="0"/>
                    <a:pt x="203760" y="0"/>
                  </a:cubicBezTo>
                  <a:cubicBezTo>
                    <a:pt x="139203" y="54471"/>
                    <a:pt x="69937" y="102216"/>
                    <a:pt x="2017" y="153325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6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7">
              <a:extLst>
                <a:ext uri="{FF2B5EF4-FFF2-40B4-BE49-F238E27FC236}">
                  <a16:creationId xmlns:a16="http://schemas.microsoft.com/office/drawing/2014/main" id="{5E8F7B01-8161-401D-B8FE-02B1064D291D}"/>
                </a:ext>
              </a:extLst>
            </p:cNvPr>
            <p:cNvSpPr/>
            <p:nvPr/>
          </p:nvSpPr>
          <p:spPr>
            <a:xfrm>
              <a:off x="9441001" y="1556012"/>
              <a:ext cx="80405" cy="60370"/>
            </a:xfrm>
            <a:custGeom>
              <a:avLst/>
              <a:gdLst>
                <a:gd name="connsiteX0" fmla="*/ 0 w 205105"/>
                <a:gd name="connsiteY0" fmla="*/ 0 h 153997"/>
                <a:gd name="connsiteX1" fmla="*/ 205105 w 205105"/>
                <a:gd name="connsiteY1" fmla="*/ 0 h 153997"/>
                <a:gd name="connsiteX2" fmla="*/ 2690 w 205105"/>
                <a:gd name="connsiteY2" fmla="*/ 153997 h 153997"/>
                <a:gd name="connsiteX3" fmla="*/ 0 w 205105"/>
                <a:gd name="connsiteY3" fmla="*/ 0 h 153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5105" h="153997">
                  <a:moveTo>
                    <a:pt x="0" y="0"/>
                  </a:moveTo>
                  <a:cubicBezTo>
                    <a:pt x="68593" y="0"/>
                    <a:pt x="137185" y="0"/>
                    <a:pt x="205105" y="0"/>
                  </a:cubicBezTo>
                  <a:cubicBezTo>
                    <a:pt x="139875" y="54470"/>
                    <a:pt x="70610" y="103561"/>
                    <a:pt x="2690" y="153997"/>
                  </a:cubicBezTo>
                  <a:cubicBezTo>
                    <a:pt x="2018" y="102216"/>
                    <a:pt x="673" y="51108"/>
                    <a:pt x="0" y="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6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7" name="Group 248">
            <a:extLst>
              <a:ext uri="{FF2B5EF4-FFF2-40B4-BE49-F238E27FC236}">
                <a16:creationId xmlns:a16="http://schemas.microsoft.com/office/drawing/2014/main" id="{72E62DE1-3BD2-4875-8978-7433C4690611}"/>
              </a:ext>
            </a:extLst>
          </p:cNvPr>
          <p:cNvGrpSpPr/>
          <p:nvPr/>
        </p:nvGrpSpPr>
        <p:grpSpPr>
          <a:xfrm>
            <a:off x="9191631" y="1700955"/>
            <a:ext cx="2237210" cy="4471242"/>
            <a:chOff x="8510284" y="165685"/>
            <a:chExt cx="1012717" cy="1832586"/>
          </a:xfrm>
        </p:grpSpPr>
        <p:sp>
          <p:nvSpPr>
            <p:cNvPr id="28" name="Freeform: Shape 249">
              <a:extLst>
                <a:ext uri="{FF2B5EF4-FFF2-40B4-BE49-F238E27FC236}">
                  <a16:creationId xmlns:a16="http://schemas.microsoft.com/office/drawing/2014/main" id="{C3AB906C-9441-40A4-B04D-0EC99BC1A305}"/>
                </a:ext>
              </a:extLst>
            </p:cNvPr>
            <p:cNvSpPr/>
            <p:nvPr/>
          </p:nvSpPr>
          <p:spPr>
            <a:xfrm>
              <a:off x="8511733" y="1555754"/>
              <a:ext cx="81196" cy="60633"/>
            </a:xfrm>
            <a:custGeom>
              <a:avLst/>
              <a:gdLst>
                <a:gd name="connsiteX0" fmla="*/ 0 w 207122"/>
                <a:gd name="connsiteY0" fmla="*/ 0 h 154669"/>
                <a:gd name="connsiteX1" fmla="*/ 207123 w 207122"/>
                <a:gd name="connsiteY1" fmla="*/ 0 h 154669"/>
                <a:gd name="connsiteX2" fmla="*/ 203760 w 207122"/>
                <a:gd name="connsiteY2" fmla="*/ 154670 h 154669"/>
                <a:gd name="connsiteX3" fmla="*/ 0 w 207122"/>
                <a:gd name="connsiteY3" fmla="*/ 0 h 154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7122" h="154669">
                  <a:moveTo>
                    <a:pt x="0" y="0"/>
                  </a:moveTo>
                  <a:cubicBezTo>
                    <a:pt x="69265" y="0"/>
                    <a:pt x="137858" y="0"/>
                    <a:pt x="207123" y="0"/>
                  </a:cubicBezTo>
                  <a:cubicBezTo>
                    <a:pt x="205778" y="51781"/>
                    <a:pt x="204433" y="102889"/>
                    <a:pt x="203760" y="154670"/>
                  </a:cubicBezTo>
                  <a:cubicBezTo>
                    <a:pt x="135168" y="103561"/>
                    <a:pt x="65230" y="55143"/>
                    <a:pt x="0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6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50">
              <a:extLst>
                <a:ext uri="{FF2B5EF4-FFF2-40B4-BE49-F238E27FC236}">
                  <a16:creationId xmlns:a16="http://schemas.microsoft.com/office/drawing/2014/main" id="{FDAE4451-23CE-49CB-B3F8-B872923756F8}"/>
                </a:ext>
              </a:extLst>
            </p:cNvPr>
            <p:cNvSpPr/>
            <p:nvPr/>
          </p:nvSpPr>
          <p:spPr>
            <a:xfrm>
              <a:off x="8512524" y="543417"/>
              <a:ext cx="80142" cy="60633"/>
            </a:xfrm>
            <a:custGeom>
              <a:avLst/>
              <a:gdLst>
                <a:gd name="connsiteX0" fmla="*/ 204433 w 204432"/>
                <a:gd name="connsiteY0" fmla="*/ 0 h 154669"/>
                <a:gd name="connsiteX1" fmla="*/ 201743 w 204432"/>
                <a:gd name="connsiteY1" fmla="*/ 154670 h 154669"/>
                <a:gd name="connsiteX2" fmla="*/ 0 w 204432"/>
                <a:gd name="connsiteY2" fmla="*/ 1345 h 154669"/>
                <a:gd name="connsiteX3" fmla="*/ 204433 w 204432"/>
                <a:gd name="connsiteY3" fmla="*/ 0 h 154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4432" h="154669">
                  <a:moveTo>
                    <a:pt x="204433" y="0"/>
                  </a:moveTo>
                  <a:cubicBezTo>
                    <a:pt x="203761" y="51781"/>
                    <a:pt x="202415" y="102889"/>
                    <a:pt x="201743" y="154670"/>
                  </a:cubicBezTo>
                  <a:cubicBezTo>
                    <a:pt x="134495" y="103561"/>
                    <a:pt x="67248" y="52453"/>
                    <a:pt x="0" y="1345"/>
                  </a:cubicBezTo>
                  <a:cubicBezTo>
                    <a:pt x="67920" y="672"/>
                    <a:pt x="136513" y="0"/>
                    <a:pt x="204433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6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Arrow: Pentagon 251">
              <a:extLst>
                <a:ext uri="{FF2B5EF4-FFF2-40B4-BE49-F238E27FC236}">
                  <a16:creationId xmlns:a16="http://schemas.microsoft.com/office/drawing/2014/main" id="{8DB2CF27-A90D-401A-9C56-7C9F2E4C5225}"/>
                </a:ext>
              </a:extLst>
            </p:cNvPr>
            <p:cNvSpPr/>
            <p:nvPr/>
          </p:nvSpPr>
          <p:spPr>
            <a:xfrm rot="5400000">
              <a:off x="8103382" y="656463"/>
              <a:ext cx="1832586" cy="851030"/>
            </a:xfrm>
            <a:prstGeom prst="homePlate">
              <a:avLst>
                <a:gd name="adj" fmla="val 39489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Freeform: Shape 253">
              <a:extLst>
                <a:ext uri="{FF2B5EF4-FFF2-40B4-BE49-F238E27FC236}">
                  <a16:creationId xmlns:a16="http://schemas.microsoft.com/office/drawing/2014/main" id="{096FFBAE-4BF6-4D40-9E44-4E9B0E4339CE}"/>
                </a:ext>
              </a:extLst>
            </p:cNvPr>
            <p:cNvSpPr/>
            <p:nvPr/>
          </p:nvSpPr>
          <p:spPr>
            <a:xfrm>
              <a:off x="8510284" y="235499"/>
              <a:ext cx="1012716" cy="312309"/>
            </a:xfrm>
            <a:prstGeom prst="rect">
              <a:avLst/>
            </a:prstGeom>
            <a:solidFill>
              <a:schemeClr val="accent4"/>
            </a:solidFill>
            <a:ln w="6725" cap="flat">
              <a:noFill/>
              <a:prstDash val="solid"/>
              <a:miter/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254">
              <a:extLst>
                <a:ext uri="{FF2B5EF4-FFF2-40B4-BE49-F238E27FC236}">
                  <a16:creationId xmlns:a16="http://schemas.microsoft.com/office/drawing/2014/main" id="{75F5007A-F72B-457B-BF63-4475466F692E}"/>
                </a:ext>
              </a:extLst>
            </p:cNvPr>
            <p:cNvSpPr/>
            <p:nvPr/>
          </p:nvSpPr>
          <p:spPr>
            <a:xfrm>
              <a:off x="8510417" y="1248608"/>
              <a:ext cx="1012584" cy="312187"/>
            </a:xfrm>
            <a:prstGeom prst="rect">
              <a:avLst/>
            </a:prstGeom>
            <a:solidFill>
              <a:schemeClr val="accent4"/>
            </a:solidFill>
            <a:ln w="6725" cap="flat">
              <a:noFill/>
              <a:prstDash val="solid"/>
              <a:miter/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256">
              <a:extLst>
                <a:ext uri="{FF2B5EF4-FFF2-40B4-BE49-F238E27FC236}">
                  <a16:creationId xmlns:a16="http://schemas.microsoft.com/office/drawing/2014/main" id="{0D51360C-D88F-43BE-AAA3-2F2BD427CB28}"/>
                </a:ext>
              </a:extLst>
            </p:cNvPr>
            <p:cNvSpPr/>
            <p:nvPr/>
          </p:nvSpPr>
          <p:spPr>
            <a:xfrm>
              <a:off x="9441277" y="543681"/>
              <a:ext cx="79878" cy="60106"/>
            </a:xfrm>
            <a:custGeom>
              <a:avLst/>
              <a:gdLst>
                <a:gd name="connsiteX0" fmla="*/ 2017 w 203760"/>
                <a:gd name="connsiteY0" fmla="*/ 153325 h 153324"/>
                <a:gd name="connsiteX1" fmla="*/ 0 w 203760"/>
                <a:gd name="connsiteY1" fmla="*/ 0 h 153324"/>
                <a:gd name="connsiteX2" fmla="*/ 203760 w 203760"/>
                <a:gd name="connsiteY2" fmla="*/ 0 h 153324"/>
                <a:gd name="connsiteX3" fmla="*/ 2017 w 203760"/>
                <a:gd name="connsiteY3" fmla="*/ 153325 h 153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3760" h="153324">
                  <a:moveTo>
                    <a:pt x="2017" y="153325"/>
                  </a:moveTo>
                  <a:cubicBezTo>
                    <a:pt x="1345" y="102216"/>
                    <a:pt x="672" y="51108"/>
                    <a:pt x="0" y="0"/>
                  </a:cubicBezTo>
                  <a:cubicBezTo>
                    <a:pt x="67920" y="0"/>
                    <a:pt x="135840" y="0"/>
                    <a:pt x="203760" y="0"/>
                  </a:cubicBezTo>
                  <a:cubicBezTo>
                    <a:pt x="139203" y="54471"/>
                    <a:pt x="69937" y="102216"/>
                    <a:pt x="2017" y="153325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6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257">
              <a:extLst>
                <a:ext uri="{FF2B5EF4-FFF2-40B4-BE49-F238E27FC236}">
                  <a16:creationId xmlns:a16="http://schemas.microsoft.com/office/drawing/2014/main" id="{770734F1-DF88-4E49-ADBF-6F2A2348FC4B}"/>
                </a:ext>
              </a:extLst>
            </p:cNvPr>
            <p:cNvSpPr/>
            <p:nvPr/>
          </p:nvSpPr>
          <p:spPr>
            <a:xfrm>
              <a:off x="9441001" y="1556012"/>
              <a:ext cx="80405" cy="60370"/>
            </a:xfrm>
            <a:custGeom>
              <a:avLst/>
              <a:gdLst>
                <a:gd name="connsiteX0" fmla="*/ 0 w 205105"/>
                <a:gd name="connsiteY0" fmla="*/ 0 h 153997"/>
                <a:gd name="connsiteX1" fmla="*/ 205105 w 205105"/>
                <a:gd name="connsiteY1" fmla="*/ 0 h 153997"/>
                <a:gd name="connsiteX2" fmla="*/ 2690 w 205105"/>
                <a:gd name="connsiteY2" fmla="*/ 153997 h 153997"/>
                <a:gd name="connsiteX3" fmla="*/ 0 w 205105"/>
                <a:gd name="connsiteY3" fmla="*/ 0 h 153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5105" h="153997">
                  <a:moveTo>
                    <a:pt x="0" y="0"/>
                  </a:moveTo>
                  <a:cubicBezTo>
                    <a:pt x="68593" y="0"/>
                    <a:pt x="137185" y="0"/>
                    <a:pt x="205105" y="0"/>
                  </a:cubicBezTo>
                  <a:cubicBezTo>
                    <a:pt x="139875" y="54470"/>
                    <a:pt x="70610" y="103561"/>
                    <a:pt x="2690" y="153997"/>
                  </a:cubicBezTo>
                  <a:cubicBezTo>
                    <a:pt x="2018" y="102216"/>
                    <a:pt x="673" y="51108"/>
                    <a:pt x="0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6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9" name="Rectangle 58">
            <a:extLst>
              <a:ext uri="{FF2B5EF4-FFF2-40B4-BE49-F238E27FC236}">
                <a16:creationId xmlns:a16="http://schemas.microsoft.com/office/drawing/2014/main" id="{2CB7805E-6CFA-4806-8DFF-2F851DB7CE99}"/>
              </a:ext>
            </a:extLst>
          </p:cNvPr>
          <p:cNvSpPr/>
          <p:nvPr/>
        </p:nvSpPr>
        <p:spPr>
          <a:xfrm>
            <a:off x="1096564" y="1987697"/>
            <a:ext cx="15871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Text A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40" name="Rectangle 59">
            <a:extLst>
              <a:ext uri="{FF2B5EF4-FFF2-40B4-BE49-F238E27FC236}">
                <a16:creationId xmlns:a16="http://schemas.microsoft.com/office/drawing/2014/main" id="{FD35FFE0-D5FA-43B3-BE32-C9106ECF3214}"/>
              </a:ext>
            </a:extLst>
          </p:cNvPr>
          <p:cNvSpPr/>
          <p:nvPr/>
        </p:nvSpPr>
        <p:spPr>
          <a:xfrm>
            <a:off x="3903844" y="1987697"/>
            <a:ext cx="15871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Text B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41" name="Rectangle 60">
            <a:extLst>
              <a:ext uri="{FF2B5EF4-FFF2-40B4-BE49-F238E27FC236}">
                <a16:creationId xmlns:a16="http://schemas.microsoft.com/office/drawing/2014/main" id="{40F3399B-3C6D-4495-BC38-C1D9D662D028}"/>
              </a:ext>
            </a:extLst>
          </p:cNvPr>
          <p:cNvSpPr/>
          <p:nvPr/>
        </p:nvSpPr>
        <p:spPr>
          <a:xfrm>
            <a:off x="6710544" y="1987697"/>
            <a:ext cx="15871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Text C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42" name="Rectangle 61">
            <a:extLst>
              <a:ext uri="{FF2B5EF4-FFF2-40B4-BE49-F238E27FC236}">
                <a16:creationId xmlns:a16="http://schemas.microsoft.com/office/drawing/2014/main" id="{7F1A8BD3-99B8-4B49-88B6-7543B2E1860B}"/>
              </a:ext>
            </a:extLst>
          </p:cNvPr>
          <p:cNvSpPr/>
          <p:nvPr/>
        </p:nvSpPr>
        <p:spPr>
          <a:xfrm>
            <a:off x="9517244" y="1987697"/>
            <a:ext cx="15871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Text D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1BCC122-C607-42A7-BF8F-6A494C2F52D7}"/>
              </a:ext>
            </a:extLst>
          </p:cNvPr>
          <p:cNvSpPr txBox="1"/>
          <p:nvPr/>
        </p:nvSpPr>
        <p:spPr>
          <a:xfrm>
            <a:off x="870837" y="4461310"/>
            <a:ext cx="203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55821A1-29B5-450F-82ED-4E3D2C1D6ABE}"/>
              </a:ext>
            </a:extLst>
          </p:cNvPr>
          <p:cNvSpPr txBox="1"/>
          <p:nvPr/>
        </p:nvSpPr>
        <p:spPr>
          <a:xfrm>
            <a:off x="3678117" y="4461310"/>
            <a:ext cx="203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793B4AF-76AF-49A2-988E-037344BF042E}"/>
              </a:ext>
            </a:extLst>
          </p:cNvPr>
          <p:cNvSpPr txBox="1"/>
          <p:nvPr/>
        </p:nvSpPr>
        <p:spPr>
          <a:xfrm>
            <a:off x="6484817" y="4461310"/>
            <a:ext cx="203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9183D77-5F36-451B-BBB3-99E70046DE71}"/>
              </a:ext>
            </a:extLst>
          </p:cNvPr>
          <p:cNvSpPr txBox="1"/>
          <p:nvPr/>
        </p:nvSpPr>
        <p:spPr>
          <a:xfrm>
            <a:off x="9291517" y="4461310"/>
            <a:ext cx="203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7" name="그룹 46">
            <a:extLst>
              <a:ext uri="{FF2B5EF4-FFF2-40B4-BE49-F238E27FC236}">
                <a16:creationId xmlns:a16="http://schemas.microsoft.com/office/drawing/2014/main" id="{73DA60C0-834B-48FC-A676-3E71A1557711}"/>
              </a:ext>
            </a:extLst>
          </p:cNvPr>
          <p:cNvGrpSpPr/>
          <p:nvPr/>
        </p:nvGrpSpPr>
        <p:grpSpPr>
          <a:xfrm>
            <a:off x="1096564" y="2864227"/>
            <a:ext cx="1587138" cy="1277794"/>
            <a:chOff x="1103262" y="2864227"/>
            <a:chExt cx="1587138" cy="1277794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7CCBA41D-CAF4-4313-95C7-51B0661279DE}"/>
                </a:ext>
              </a:extLst>
            </p:cNvPr>
            <p:cNvSpPr txBox="1"/>
            <p:nvPr/>
          </p:nvSpPr>
          <p:spPr>
            <a:xfrm>
              <a:off x="1103262" y="2864227"/>
              <a:ext cx="1587138" cy="24006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200" dirty="0"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F90CF6D4-B2D8-413A-82BF-B1F78FB44824}"/>
                </a:ext>
              </a:extLst>
            </p:cNvPr>
            <p:cNvSpPr txBox="1"/>
            <p:nvPr/>
          </p:nvSpPr>
          <p:spPr>
            <a:xfrm>
              <a:off x="1103262" y="3123659"/>
              <a:ext cx="1587138" cy="24006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200" dirty="0">
                  <a:cs typeface="Arial" pitchFamily="34" charset="0"/>
                </a:rPr>
                <a:t>Presentation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97D834BD-7FEB-49CC-878A-8769B9B61315}"/>
                </a:ext>
              </a:extLst>
            </p:cNvPr>
            <p:cNvSpPr txBox="1"/>
            <p:nvPr/>
          </p:nvSpPr>
          <p:spPr>
            <a:xfrm>
              <a:off x="1103262" y="3642523"/>
              <a:ext cx="1587138" cy="24006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200" dirty="0"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C1598D6C-6352-4318-AD36-CC658D197561}"/>
                </a:ext>
              </a:extLst>
            </p:cNvPr>
            <p:cNvSpPr txBox="1"/>
            <p:nvPr/>
          </p:nvSpPr>
          <p:spPr>
            <a:xfrm>
              <a:off x="1103262" y="3383091"/>
              <a:ext cx="1587138" cy="24006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200" dirty="0">
                  <a:cs typeface="Arial" pitchFamily="34" charset="0"/>
                </a:rPr>
                <a:t>Portfolio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BFEBA661-B100-4BEF-8F66-8A72DC807C27}"/>
                </a:ext>
              </a:extLst>
            </p:cNvPr>
            <p:cNvSpPr txBox="1"/>
            <p:nvPr/>
          </p:nvSpPr>
          <p:spPr>
            <a:xfrm>
              <a:off x="1103262" y="3901955"/>
              <a:ext cx="1587138" cy="24006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200" dirty="0">
                  <a:cs typeface="Arial" pitchFamily="34" charset="0"/>
                </a:rPr>
                <a:t>Presentation</a:t>
              </a:r>
            </a:p>
          </p:txBody>
        </p:sp>
      </p:grpSp>
      <p:grpSp>
        <p:nvGrpSpPr>
          <p:cNvPr id="53" name="그룹 52">
            <a:extLst>
              <a:ext uri="{FF2B5EF4-FFF2-40B4-BE49-F238E27FC236}">
                <a16:creationId xmlns:a16="http://schemas.microsoft.com/office/drawing/2014/main" id="{6269047A-285F-49DF-B85E-E60962780EAC}"/>
              </a:ext>
            </a:extLst>
          </p:cNvPr>
          <p:cNvGrpSpPr/>
          <p:nvPr/>
        </p:nvGrpSpPr>
        <p:grpSpPr>
          <a:xfrm>
            <a:off x="3903264" y="2864227"/>
            <a:ext cx="1587138" cy="1277794"/>
            <a:chOff x="1103262" y="2864227"/>
            <a:chExt cx="1587138" cy="1277794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183FC3C2-71DB-4A6D-AC38-5033395DE70D}"/>
                </a:ext>
              </a:extLst>
            </p:cNvPr>
            <p:cNvSpPr txBox="1"/>
            <p:nvPr/>
          </p:nvSpPr>
          <p:spPr>
            <a:xfrm>
              <a:off x="1103262" y="2864227"/>
              <a:ext cx="1587138" cy="24006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200" dirty="0"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B67E0F91-3A03-4C0E-9559-F28C190203C8}"/>
                </a:ext>
              </a:extLst>
            </p:cNvPr>
            <p:cNvSpPr txBox="1"/>
            <p:nvPr/>
          </p:nvSpPr>
          <p:spPr>
            <a:xfrm>
              <a:off x="1103262" y="3123659"/>
              <a:ext cx="1587138" cy="24006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200" dirty="0">
                  <a:cs typeface="Arial" pitchFamily="34" charset="0"/>
                </a:rPr>
                <a:t>Presentation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C5D05CF3-BA15-414D-9413-255C01901853}"/>
                </a:ext>
              </a:extLst>
            </p:cNvPr>
            <p:cNvSpPr txBox="1"/>
            <p:nvPr/>
          </p:nvSpPr>
          <p:spPr>
            <a:xfrm>
              <a:off x="1103262" y="3642523"/>
              <a:ext cx="1587138" cy="24006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200" dirty="0"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DF2453A4-157E-4A1B-853C-26E431F31F62}"/>
                </a:ext>
              </a:extLst>
            </p:cNvPr>
            <p:cNvSpPr txBox="1"/>
            <p:nvPr/>
          </p:nvSpPr>
          <p:spPr>
            <a:xfrm>
              <a:off x="1103262" y="3383091"/>
              <a:ext cx="1587138" cy="24006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200" dirty="0">
                  <a:cs typeface="Arial" pitchFamily="34" charset="0"/>
                </a:rPr>
                <a:t>Portfolio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E41739F1-D26F-4463-B754-03FFC3F6B0F4}"/>
                </a:ext>
              </a:extLst>
            </p:cNvPr>
            <p:cNvSpPr txBox="1"/>
            <p:nvPr/>
          </p:nvSpPr>
          <p:spPr>
            <a:xfrm>
              <a:off x="1103262" y="3901955"/>
              <a:ext cx="1587138" cy="24006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200" dirty="0">
                  <a:cs typeface="Arial" pitchFamily="34" charset="0"/>
                </a:rPr>
                <a:t>Presentation</a:t>
              </a:r>
            </a:p>
          </p:txBody>
        </p:sp>
      </p:grpSp>
      <p:grpSp>
        <p:nvGrpSpPr>
          <p:cNvPr id="59" name="그룹 58">
            <a:extLst>
              <a:ext uri="{FF2B5EF4-FFF2-40B4-BE49-F238E27FC236}">
                <a16:creationId xmlns:a16="http://schemas.microsoft.com/office/drawing/2014/main" id="{FAC0C9AC-ED17-4F9B-9AE0-C63DA0401B52}"/>
              </a:ext>
            </a:extLst>
          </p:cNvPr>
          <p:cNvGrpSpPr/>
          <p:nvPr/>
        </p:nvGrpSpPr>
        <p:grpSpPr>
          <a:xfrm>
            <a:off x="6709964" y="2864227"/>
            <a:ext cx="1587138" cy="1277794"/>
            <a:chOff x="1103262" y="2864227"/>
            <a:chExt cx="1587138" cy="1277794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E4F74C23-F0E5-4764-B147-3C35A073E625}"/>
                </a:ext>
              </a:extLst>
            </p:cNvPr>
            <p:cNvSpPr txBox="1"/>
            <p:nvPr/>
          </p:nvSpPr>
          <p:spPr>
            <a:xfrm>
              <a:off x="1103262" y="2864227"/>
              <a:ext cx="1587138" cy="24006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200" dirty="0"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C2207885-3540-48DC-BB17-A0DE7FAEDCB4}"/>
                </a:ext>
              </a:extLst>
            </p:cNvPr>
            <p:cNvSpPr txBox="1"/>
            <p:nvPr/>
          </p:nvSpPr>
          <p:spPr>
            <a:xfrm>
              <a:off x="1103262" y="3123659"/>
              <a:ext cx="1587138" cy="24006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200" dirty="0">
                  <a:cs typeface="Arial" pitchFamily="34" charset="0"/>
                </a:rPr>
                <a:t>Presentation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12331339-D3B5-4960-9FAC-2AFDB4C1D006}"/>
                </a:ext>
              </a:extLst>
            </p:cNvPr>
            <p:cNvSpPr txBox="1"/>
            <p:nvPr/>
          </p:nvSpPr>
          <p:spPr>
            <a:xfrm>
              <a:off x="1103262" y="3642523"/>
              <a:ext cx="1587138" cy="24006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200" dirty="0"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3844D56E-FCFE-468A-93C5-BB7438A2B6B7}"/>
                </a:ext>
              </a:extLst>
            </p:cNvPr>
            <p:cNvSpPr txBox="1"/>
            <p:nvPr/>
          </p:nvSpPr>
          <p:spPr>
            <a:xfrm>
              <a:off x="1103262" y="3383091"/>
              <a:ext cx="1587138" cy="24006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200" dirty="0">
                  <a:cs typeface="Arial" pitchFamily="34" charset="0"/>
                </a:rPr>
                <a:t>Portfolio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B3BBD20D-0282-4973-BBFD-37A153CE214E}"/>
                </a:ext>
              </a:extLst>
            </p:cNvPr>
            <p:cNvSpPr txBox="1"/>
            <p:nvPr/>
          </p:nvSpPr>
          <p:spPr>
            <a:xfrm>
              <a:off x="1103262" y="3901955"/>
              <a:ext cx="1587138" cy="24006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200" dirty="0">
                  <a:cs typeface="Arial" pitchFamily="34" charset="0"/>
                </a:rPr>
                <a:t>Presentation</a:t>
              </a:r>
            </a:p>
          </p:txBody>
        </p:sp>
      </p:grpSp>
      <p:grpSp>
        <p:nvGrpSpPr>
          <p:cNvPr id="65" name="그룹 64">
            <a:extLst>
              <a:ext uri="{FF2B5EF4-FFF2-40B4-BE49-F238E27FC236}">
                <a16:creationId xmlns:a16="http://schemas.microsoft.com/office/drawing/2014/main" id="{B22E8357-002D-4E1E-85A0-A1CC6078CF60}"/>
              </a:ext>
            </a:extLst>
          </p:cNvPr>
          <p:cNvGrpSpPr/>
          <p:nvPr/>
        </p:nvGrpSpPr>
        <p:grpSpPr>
          <a:xfrm>
            <a:off x="9516664" y="2864227"/>
            <a:ext cx="1587138" cy="1277794"/>
            <a:chOff x="1103262" y="2864227"/>
            <a:chExt cx="1587138" cy="1277794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197B5053-556A-4EEC-8B97-CF8C78EC35E4}"/>
                </a:ext>
              </a:extLst>
            </p:cNvPr>
            <p:cNvSpPr txBox="1"/>
            <p:nvPr/>
          </p:nvSpPr>
          <p:spPr>
            <a:xfrm>
              <a:off x="1103262" y="2864227"/>
              <a:ext cx="1587138" cy="24006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200" dirty="0"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4D9263E1-5633-4EB5-BA57-ACB1EC65C626}"/>
                </a:ext>
              </a:extLst>
            </p:cNvPr>
            <p:cNvSpPr txBox="1"/>
            <p:nvPr/>
          </p:nvSpPr>
          <p:spPr>
            <a:xfrm>
              <a:off x="1103262" y="3123659"/>
              <a:ext cx="1587138" cy="24006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200" dirty="0">
                  <a:cs typeface="Arial" pitchFamily="34" charset="0"/>
                </a:rPr>
                <a:t>Presentation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E0466F1E-CECD-4352-93D4-DC4D683DB6C3}"/>
                </a:ext>
              </a:extLst>
            </p:cNvPr>
            <p:cNvSpPr txBox="1"/>
            <p:nvPr/>
          </p:nvSpPr>
          <p:spPr>
            <a:xfrm>
              <a:off x="1103262" y="3642523"/>
              <a:ext cx="1587138" cy="24006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200" dirty="0"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CE46F2BC-E164-46F2-B9B6-E71EC858DE74}"/>
                </a:ext>
              </a:extLst>
            </p:cNvPr>
            <p:cNvSpPr txBox="1"/>
            <p:nvPr/>
          </p:nvSpPr>
          <p:spPr>
            <a:xfrm>
              <a:off x="1103262" y="3383091"/>
              <a:ext cx="1587138" cy="24006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200" dirty="0">
                  <a:cs typeface="Arial" pitchFamily="34" charset="0"/>
                </a:rPr>
                <a:t>Portfolio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A4E76165-9761-46C5-B3CF-42E6890D87A3}"/>
                </a:ext>
              </a:extLst>
            </p:cNvPr>
            <p:cNvSpPr txBox="1"/>
            <p:nvPr/>
          </p:nvSpPr>
          <p:spPr>
            <a:xfrm>
              <a:off x="1103262" y="3901955"/>
              <a:ext cx="1587138" cy="24006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200" dirty="0">
                  <a:cs typeface="Arial" pitchFamily="34" charset="0"/>
                </a:rPr>
                <a:t>Presentation</a:t>
              </a:r>
            </a:p>
          </p:txBody>
        </p:sp>
      </p:grpSp>
      <p:grpSp>
        <p:nvGrpSpPr>
          <p:cNvPr id="71" name="Graphic 91">
            <a:extLst>
              <a:ext uri="{FF2B5EF4-FFF2-40B4-BE49-F238E27FC236}">
                <a16:creationId xmlns:a16="http://schemas.microsoft.com/office/drawing/2014/main" id="{0CA16F11-95C8-478F-B7B1-871D76DB55BC}"/>
              </a:ext>
            </a:extLst>
          </p:cNvPr>
          <p:cNvGrpSpPr/>
          <p:nvPr/>
        </p:nvGrpSpPr>
        <p:grpSpPr>
          <a:xfrm>
            <a:off x="1713560" y="5157703"/>
            <a:ext cx="454980" cy="667095"/>
            <a:chOff x="3754787" y="-1068"/>
            <a:chExt cx="4675653" cy="6855489"/>
          </a:xfrm>
          <a:solidFill>
            <a:schemeClr val="bg1"/>
          </a:solidFill>
        </p:grpSpPr>
        <p:sp>
          <p:nvSpPr>
            <p:cNvPr id="72" name="Freeform: Shape 23">
              <a:extLst>
                <a:ext uri="{FF2B5EF4-FFF2-40B4-BE49-F238E27FC236}">
                  <a16:creationId xmlns:a16="http://schemas.microsoft.com/office/drawing/2014/main" id="{0DE25C71-5B2B-40BE-B906-8AF0F8E044B0}"/>
                </a:ext>
              </a:extLst>
            </p:cNvPr>
            <p:cNvSpPr/>
            <p:nvPr/>
          </p:nvSpPr>
          <p:spPr>
            <a:xfrm>
              <a:off x="3770150" y="-1068"/>
              <a:ext cx="4660290" cy="2870624"/>
            </a:xfrm>
            <a:custGeom>
              <a:avLst/>
              <a:gdLst>
                <a:gd name="connsiteX0" fmla="*/ 4666733 w 4660290"/>
                <a:gd name="connsiteY0" fmla="*/ 959613 h 2870624"/>
                <a:gd name="connsiteX1" fmla="*/ 4591567 w 4660290"/>
                <a:gd name="connsiteY1" fmla="*/ 1021178 h 2870624"/>
                <a:gd name="connsiteX2" fmla="*/ 4551479 w 4660290"/>
                <a:gd name="connsiteY2" fmla="*/ 1023326 h 2870624"/>
                <a:gd name="connsiteX3" fmla="*/ 2154758 w 4660290"/>
                <a:gd name="connsiteY3" fmla="*/ 1023326 h 2870624"/>
                <a:gd name="connsiteX4" fmla="*/ 2118249 w 4660290"/>
                <a:gd name="connsiteY4" fmla="*/ 1023326 h 2870624"/>
                <a:gd name="connsiteX5" fmla="*/ 2118249 w 4660290"/>
                <a:gd name="connsiteY5" fmla="*/ 1291775 h 2870624"/>
                <a:gd name="connsiteX6" fmla="*/ 4009568 w 4660290"/>
                <a:gd name="connsiteY6" fmla="*/ 1291775 h 2870624"/>
                <a:gd name="connsiteX7" fmla="*/ 3995966 w 4660290"/>
                <a:gd name="connsiteY7" fmla="*/ 1459288 h 2870624"/>
                <a:gd name="connsiteX8" fmla="*/ 3708188 w 4660290"/>
                <a:gd name="connsiteY8" fmla="*/ 2124328 h 2870624"/>
                <a:gd name="connsiteX9" fmla="*/ 2897111 w 4660290"/>
                <a:gd name="connsiteY9" fmla="*/ 2710623 h 2870624"/>
                <a:gd name="connsiteX10" fmla="*/ 2272160 w 4660290"/>
                <a:gd name="connsiteY10" fmla="*/ 2860955 h 2870624"/>
                <a:gd name="connsiteX11" fmla="*/ 1935703 w 4660290"/>
                <a:gd name="connsiteY11" fmla="*/ 2875272 h 2870624"/>
                <a:gd name="connsiteX12" fmla="*/ 834700 w 4660290"/>
                <a:gd name="connsiteY12" fmla="*/ 2577471 h 2870624"/>
                <a:gd name="connsiteX13" fmla="*/ 182546 w 4660290"/>
                <a:gd name="connsiteY13" fmla="*/ 1947509 h 2870624"/>
                <a:gd name="connsiteX14" fmla="*/ 17181 w 4660290"/>
                <a:gd name="connsiteY14" fmla="*/ 1472174 h 2870624"/>
                <a:gd name="connsiteX15" fmla="*/ 0 w 4660290"/>
                <a:gd name="connsiteY15" fmla="*/ 1293207 h 2870624"/>
                <a:gd name="connsiteX16" fmla="*/ 1891319 w 4660290"/>
                <a:gd name="connsiteY16" fmla="*/ 1293207 h 2870624"/>
                <a:gd name="connsiteX17" fmla="*/ 1892751 w 4660290"/>
                <a:gd name="connsiteY17" fmla="*/ 1269584 h 2870624"/>
                <a:gd name="connsiteX18" fmla="*/ 1892751 w 4660290"/>
                <a:gd name="connsiteY18" fmla="*/ 763466 h 2870624"/>
                <a:gd name="connsiteX19" fmla="*/ 1876286 w 4660290"/>
                <a:gd name="connsiteY19" fmla="*/ 730536 h 2870624"/>
                <a:gd name="connsiteX20" fmla="*/ 1805415 w 4660290"/>
                <a:gd name="connsiteY20" fmla="*/ 477119 h 2870624"/>
                <a:gd name="connsiteX21" fmla="*/ 2027334 w 4660290"/>
                <a:gd name="connsiteY21" fmla="*/ 343252 h 2870624"/>
                <a:gd name="connsiteX22" fmla="*/ 2217038 w 4660290"/>
                <a:gd name="connsiteY22" fmla="*/ 522935 h 2870624"/>
                <a:gd name="connsiteX23" fmla="*/ 2146883 w 4660290"/>
                <a:gd name="connsiteY23" fmla="*/ 717651 h 2870624"/>
                <a:gd name="connsiteX24" fmla="*/ 2118249 w 4660290"/>
                <a:gd name="connsiteY24" fmla="*/ 796396 h 2870624"/>
                <a:gd name="connsiteX25" fmla="*/ 4237929 w 4660290"/>
                <a:gd name="connsiteY25" fmla="*/ 796396 h 2870624"/>
                <a:gd name="connsiteX26" fmla="*/ 4225760 w 4660290"/>
                <a:gd name="connsiteY26" fmla="*/ 689016 h 2870624"/>
                <a:gd name="connsiteX27" fmla="*/ 4194977 w 4660290"/>
                <a:gd name="connsiteY27" fmla="*/ 383341 h 2870624"/>
                <a:gd name="connsiteX28" fmla="*/ 4184955 w 4660290"/>
                <a:gd name="connsiteY28" fmla="*/ 150684 h 2870624"/>
                <a:gd name="connsiteX29" fmla="*/ 4194977 w 4660290"/>
                <a:gd name="connsiteY29" fmla="*/ 60485 h 2870624"/>
                <a:gd name="connsiteX30" fmla="*/ 4240077 w 4660290"/>
                <a:gd name="connsiteY30" fmla="*/ 15386 h 2870624"/>
                <a:gd name="connsiteX31" fmla="*/ 4503516 w 4660290"/>
                <a:gd name="connsiteY31" fmla="*/ 3216 h 2870624"/>
                <a:gd name="connsiteX32" fmla="*/ 4585840 w 4660290"/>
                <a:gd name="connsiteY32" fmla="*/ 11806 h 2870624"/>
                <a:gd name="connsiteX33" fmla="*/ 4653848 w 4660290"/>
                <a:gd name="connsiteY33" fmla="*/ 83393 h 2870624"/>
                <a:gd name="connsiteX34" fmla="*/ 4651700 w 4660290"/>
                <a:gd name="connsiteY34" fmla="*/ 371887 h 2870624"/>
                <a:gd name="connsiteX35" fmla="*/ 4617338 w 4660290"/>
                <a:gd name="connsiteY35" fmla="*/ 711924 h 2870624"/>
                <a:gd name="connsiteX36" fmla="*/ 4605884 w 4660290"/>
                <a:gd name="connsiteY36" fmla="*/ 802839 h 2870624"/>
                <a:gd name="connsiteX37" fmla="*/ 4665301 w 4660290"/>
                <a:gd name="connsiteY37" fmla="*/ 862256 h 2870624"/>
                <a:gd name="connsiteX38" fmla="*/ 4666733 w 4660290"/>
                <a:gd name="connsiteY38" fmla="*/ 959613 h 2870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4660290" h="2870624">
                  <a:moveTo>
                    <a:pt x="4666733" y="959613"/>
                  </a:moveTo>
                  <a:cubicBezTo>
                    <a:pt x="4663154" y="1006861"/>
                    <a:pt x="4634519" y="1021894"/>
                    <a:pt x="4591567" y="1021178"/>
                  </a:cubicBezTo>
                  <a:cubicBezTo>
                    <a:pt x="4577965" y="1021178"/>
                    <a:pt x="4565080" y="1023326"/>
                    <a:pt x="4551479" y="1023326"/>
                  </a:cubicBezTo>
                  <a:cubicBezTo>
                    <a:pt x="3752572" y="1023326"/>
                    <a:pt x="2953665" y="1023326"/>
                    <a:pt x="2154758" y="1023326"/>
                  </a:cubicBezTo>
                  <a:cubicBezTo>
                    <a:pt x="2143304" y="1023326"/>
                    <a:pt x="2131850" y="1023326"/>
                    <a:pt x="2118249" y="1023326"/>
                  </a:cubicBezTo>
                  <a:cubicBezTo>
                    <a:pt x="2118249" y="1112809"/>
                    <a:pt x="2118249" y="1200860"/>
                    <a:pt x="2118249" y="1291775"/>
                  </a:cubicBezTo>
                  <a:cubicBezTo>
                    <a:pt x="2746779" y="1291775"/>
                    <a:pt x="3375310" y="1291775"/>
                    <a:pt x="4009568" y="1291775"/>
                  </a:cubicBezTo>
                  <a:cubicBezTo>
                    <a:pt x="4005272" y="1349761"/>
                    <a:pt x="4003841" y="1404882"/>
                    <a:pt x="3995966" y="1459288"/>
                  </a:cubicBezTo>
                  <a:cubicBezTo>
                    <a:pt x="3961605" y="1706978"/>
                    <a:pt x="3862815" y="1928181"/>
                    <a:pt x="3708188" y="2124328"/>
                  </a:cubicBezTo>
                  <a:cubicBezTo>
                    <a:pt x="3493428" y="2396357"/>
                    <a:pt x="3216388" y="2583914"/>
                    <a:pt x="2897111" y="2710623"/>
                  </a:cubicBezTo>
                  <a:cubicBezTo>
                    <a:pt x="2695953" y="2790084"/>
                    <a:pt x="2487636" y="2842342"/>
                    <a:pt x="2272160" y="2860955"/>
                  </a:cubicBezTo>
                  <a:cubicBezTo>
                    <a:pt x="2160485" y="2870261"/>
                    <a:pt x="2047378" y="2878135"/>
                    <a:pt x="1935703" y="2875272"/>
                  </a:cubicBezTo>
                  <a:cubicBezTo>
                    <a:pt x="1545556" y="2863818"/>
                    <a:pt x="1175453" y="2772187"/>
                    <a:pt x="834700" y="2577471"/>
                  </a:cubicBezTo>
                  <a:cubicBezTo>
                    <a:pt x="564819" y="2422844"/>
                    <a:pt x="340037" y="2219538"/>
                    <a:pt x="182546" y="1947509"/>
                  </a:cubicBezTo>
                  <a:cubicBezTo>
                    <a:pt x="97358" y="1800041"/>
                    <a:pt x="39373" y="1641834"/>
                    <a:pt x="17181" y="1472174"/>
                  </a:cubicBezTo>
                  <a:cubicBezTo>
                    <a:pt x="9306" y="1414189"/>
                    <a:pt x="5727" y="1355488"/>
                    <a:pt x="0" y="1293207"/>
                  </a:cubicBezTo>
                  <a:cubicBezTo>
                    <a:pt x="632110" y="1293207"/>
                    <a:pt x="1261357" y="1293207"/>
                    <a:pt x="1891319" y="1293207"/>
                  </a:cubicBezTo>
                  <a:cubicBezTo>
                    <a:pt x="1892035" y="1283185"/>
                    <a:pt x="1892751" y="1276742"/>
                    <a:pt x="1892751" y="1269584"/>
                  </a:cubicBezTo>
                  <a:cubicBezTo>
                    <a:pt x="1892751" y="1100639"/>
                    <a:pt x="1892751" y="932411"/>
                    <a:pt x="1892751" y="763466"/>
                  </a:cubicBezTo>
                  <a:cubicBezTo>
                    <a:pt x="1892751" y="749149"/>
                    <a:pt x="1889171" y="739842"/>
                    <a:pt x="1876286" y="730536"/>
                  </a:cubicBezTo>
                  <a:cubicBezTo>
                    <a:pt x="1797540" y="672551"/>
                    <a:pt x="1768906" y="569466"/>
                    <a:pt x="1805415" y="477119"/>
                  </a:cubicBezTo>
                  <a:cubicBezTo>
                    <a:pt x="1840493" y="388352"/>
                    <a:pt x="1930692" y="334662"/>
                    <a:pt x="2027334" y="343252"/>
                  </a:cubicBezTo>
                  <a:cubicBezTo>
                    <a:pt x="2121112" y="351843"/>
                    <a:pt x="2202721" y="427009"/>
                    <a:pt x="2217038" y="522935"/>
                  </a:cubicBezTo>
                  <a:cubicBezTo>
                    <a:pt x="2228492" y="599533"/>
                    <a:pt x="2207732" y="668256"/>
                    <a:pt x="2146883" y="717651"/>
                  </a:cubicBezTo>
                  <a:cubicBezTo>
                    <a:pt x="2118249" y="740558"/>
                    <a:pt x="2112522" y="763466"/>
                    <a:pt x="2118249" y="796396"/>
                  </a:cubicBezTo>
                  <a:cubicBezTo>
                    <a:pt x="2823377" y="796396"/>
                    <a:pt x="3529221" y="796396"/>
                    <a:pt x="4237929" y="796396"/>
                  </a:cubicBezTo>
                  <a:cubicBezTo>
                    <a:pt x="4233634" y="760603"/>
                    <a:pt x="4229339" y="724809"/>
                    <a:pt x="4225760" y="689016"/>
                  </a:cubicBezTo>
                  <a:cubicBezTo>
                    <a:pt x="4215022" y="587363"/>
                    <a:pt x="4203567" y="485710"/>
                    <a:pt x="4194977" y="383341"/>
                  </a:cubicBezTo>
                  <a:cubicBezTo>
                    <a:pt x="4188534" y="306027"/>
                    <a:pt x="4186387" y="228714"/>
                    <a:pt x="4184955" y="150684"/>
                  </a:cubicBezTo>
                  <a:cubicBezTo>
                    <a:pt x="4184239" y="120618"/>
                    <a:pt x="4190682" y="90552"/>
                    <a:pt x="4194977" y="60485"/>
                  </a:cubicBezTo>
                  <a:cubicBezTo>
                    <a:pt x="4198556" y="33998"/>
                    <a:pt x="4214305" y="20397"/>
                    <a:pt x="4240077" y="15386"/>
                  </a:cubicBezTo>
                  <a:cubicBezTo>
                    <a:pt x="4327412" y="-1795"/>
                    <a:pt x="4415464" y="-2511"/>
                    <a:pt x="4503516" y="3216"/>
                  </a:cubicBezTo>
                  <a:cubicBezTo>
                    <a:pt x="4530718" y="4648"/>
                    <a:pt x="4558637" y="7511"/>
                    <a:pt x="4585840" y="11806"/>
                  </a:cubicBezTo>
                  <a:cubicBezTo>
                    <a:pt x="4638098" y="20397"/>
                    <a:pt x="4652416" y="31135"/>
                    <a:pt x="4653848" y="83393"/>
                  </a:cubicBezTo>
                  <a:cubicBezTo>
                    <a:pt x="4655995" y="179319"/>
                    <a:pt x="4657427" y="275961"/>
                    <a:pt x="4651700" y="371887"/>
                  </a:cubicBezTo>
                  <a:cubicBezTo>
                    <a:pt x="4644541" y="485710"/>
                    <a:pt x="4629508" y="598817"/>
                    <a:pt x="4617338" y="711924"/>
                  </a:cubicBezTo>
                  <a:cubicBezTo>
                    <a:pt x="4614475" y="740558"/>
                    <a:pt x="4610179" y="769909"/>
                    <a:pt x="4605884" y="802839"/>
                  </a:cubicBezTo>
                  <a:cubicBezTo>
                    <a:pt x="4653848" y="796396"/>
                    <a:pt x="4658143" y="830757"/>
                    <a:pt x="4665301" y="862256"/>
                  </a:cubicBezTo>
                  <a:cubicBezTo>
                    <a:pt x="4666733" y="895185"/>
                    <a:pt x="4666733" y="927399"/>
                    <a:pt x="4666733" y="959613"/>
                  </a:cubicBezTo>
                  <a:close/>
                </a:path>
              </a:pathLst>
            </a:custGeom>
            <a:grpFill/>
            <a:ln w="71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24">
              <a:extLst>
                <a:ext uri="{FF2B5EF4-FFF2-40B4-BE49-F238E27FC236}">
                  <a16:creationId xmlns:a16="http://schemas.microsoft.com/office/drawing/2014/main" id="{1EE4DE2F-9C31-40B8-AE65-B1C49A157C72}"/>
                </a:ext>
              </a:extLst>
            </p:cNvPr>
            <p:cNvSpPr/>
            <p:nvPr/>
          </p:nvSpPr>
          <p:spPr>
            <a:xfrm>
              <a:off x="3755425" y="6439218"/>
              <a:ext cx="4037486" cy="415203"/>
            </a:xfrm>
            <a:custGeom>
              <a:avLst/>
              <a:gdLst>
                <a:gd name="connsiteX0" fmla="*/ 144297 w 4037486"/>
                <a:gd name="connsiteY0" fmla="*/ 416634 h 415202"/>
                <a:gd name="connsiteX1" fmla="*/ 24031 w 4037486"/>
                <a:gd name="connsiteY1" fmla="*/ 331446 h 415202"/>
                <a:gd name="connsiteX2" fmla="*/ 3987 w 4037486"/>
                <a:gd name="connsiteY2" fmla="*/ 274177 h 415202"/>
                <a:gd name="connsiteX3" fmla="*/ 1839 w 4037486"/>
                <a:gd name="connsiteY3" fmla="*/ 153911 h 415202"/>
                <a:gd name="connsiteX4" fmla="*/ 179374 w 4037486"/>
                <a:gd name="connsiteY4" fmla="*/ 0 h 415202"/>
                <a:gd name="connsiteX5" fmla="*/ 195123 w 4037486"/>
                <a:gd name="connsiteY5" fmla="*/ 0 h 415202"/>
                <a:gd name="connsiteX6" fmla="*/ 3844610 w 4037486"/>
                <a:gd name="connsiteY6" fmla="*/ 0 h 415202"/>
                <a:gd name="connsiteX7" fmla="*/ 4020713 w 4037486"/>
                <a:gd name="connsiteY7" fmla="*/ 95926 h 415202"/>
                <a:gd name="connsiteX8" fmla="*/ 4037178 w 4037486"/>
                <a:gd name="connsiteY8" fmla="*/ 151764 h 415202"/>
                <a:gd name="connsiteX9" fmla="*/ 4037178 w 4037486"/>
                <a:gd name="connsiteY9" fmla="*/ 264155 h 415202"/>
                <a:gd name="connsiteX10" fmla="*/ 3923355 w 4037486"/>
                <a:gd name="connsiteY10" fmla="*/ 405896 h 415202"/>
                <a:gd name="connsiteX11" fmla="*/ 3893289 w 4037486"/>
                <a:gd name="connsiteY11" fmla="*/ 415918 h 415202"/>
                <a:gd name="connsiteX12" fmla="*/ 144297 w 4037486"/>
                <a:gd name="connsiteY12" fmla="*/ 416634 h 415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37486" h="415202">
                  <a:moveTo>
                    <a:pt x="144297" y="416634"/>
                  </a:moveTo>
                  <a:cubicBezTo>
                    <a:pt x="94186" y="402317"/>
                    <a:pt x="49087" y="380125"/>
                    <a:pt x="24031" y="331446"/>
                  </a:cubicBezTo>
                  <a:cubicBezTo>
                    <a:pt x="14725" y="313549"/>
                    <a:pt x="5419" y="293505"/>
                    <a:pt x="3987" y="274177"/>
                  </a:cubicBezTo>
                  <a:cubicBezTo>
                    <a:pt x="408" y="234088"/>
                    <a:pt x="-1740" y="194000"/>
                    <a:pt x="1839" y="153911"/>
                  </a:cubicBezTo>
                  <a:cubicBezTo>
                    <a:pt x="10430" y="61564"/>
                    <a:pt x="79869" y="2864"/>
                    <a:pt x="179374" y="0"/>
                  </a:cubicBezTo>
                  <a:cubicBezTo>
                    <a:pt x="184385" y="0"/>
                    <a:pt x="190112" y="0"/>
                    <a:pt x="195123" y="0"/>
                  </a:cubicBezTo>
                  <a:cubicBezTo>
                    <a:pt x="1411380" y="0"/>
                    <a:pt x="2628353" y="0"/>
                    <a:pt x="3844610" y="0"/>
                  </a:cubicBezTo>
                  <a:cubicBezTo>
                    <a:pt x="3921924" y="0"/>
                    <a:pt x="3984920" y="23624"/>
                    <a:pt x="4020713" y="95926"/>
                  </a:cubicBezTo>
                  <a:cubicBezTo>
                    <a:pt x="4029304" y="113107"/>
                    <a:pt x="4035746" y="132435"/>
                    <a:pt x="4037178" y="151764"/>
                  </a:cubicBezTo>
                  <a:cubicBezTo>
                    <a:pt x="4040042" y="188989"/>
                    <a:pt x="4040042" y="226930"/>
                    <a:pt x="4037178" y="264155"/>
                  </a:cubicBezTo>
                  <a:cubicBezTo>
                    <a:pt x="4032883" y="327867"/>
                    <a:pt x="3984920" y="386568"/>
                    <a:pt x="3923355" y="405896"/>
                  </a:cubicBezTo>
                  <a:cubicBezTo>
                    <a:pt x="3913333" y="408760"/>
                    <a:pt x="3903311" y="413055"/>
                    <a:pt x="3893289" y="415918"/>
                  </a:cubicBezTo>
                  <a:cubicBezTo>
                    <a:pt x="2644102" y="416634"/>
                    <a:pt x="1394200" y="416634"/>
                    <a:pt x="144297" y="416634"/>
                  </a:cubicBezTo>
                  <a:close/>
                </a:path>
              </a:pathLst>
            </a:custGeom>
            <a:grpFill/>
            <a:ln w="71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25">
              <a:extLst>
                <a:ext uri="{FF2B5EF4-FFF2-40B4-BE49-F238E27FC236}">
                  <a16:creationId xmlns:a16="http://schemas.microsoft.com/office/drawing/2014/main" id="{E6EBF9AA-3636-4396-B743-3E19EE1E92A1}"/>
                </a:ext>
              </a:extLst>
            </p:cNvPr>
            <p:cNvSpPr/>
            <p:nvPr/>
          </p:nvSpPr>
          <p:spPr>
            <a:xfrm>
              <a:off x="4333539" y="3183459"/>
              <a:ext cx="2877784" cy="3164129"/>
            </a:xfrm>
            <a:custGeom>
              <a:avLst/>
              <a:gdLst>
                <a:gd name="connsiteX0" fmla="*/ 2881362 w 2877782"/>
                <a:gd name="connsiteY0" fmla="*/ 1584212 h 3164129"/>
                <a:gd name="connsiteX1" fmla="*/ 2881362 w 2877782"/>
                <a:gd name="connsiteY1" fmla="*/ 3083952 h 3164129"/>
                <a:gd name="connsiteX2" fmla="*/ 2807628 w 2877782"/>
                <a:gd name="connsiteY2" fmla="*/ 3164845 h 3164129"/>
                <a:gd name="connsiteX3" fmla="*/ 2772551 w 2877782"/>
                <a:gd name="connsiteY3" fmla="*/ 3166277 h 3164129"/>
                <a:gd name="connsiteX4" fmla="*/ 110959 w 2877782"/>
                <a:gd name="connsiteY4" fmla="*/ 3166277 h 3164129"/>
                <a:gd name="connsiteX5" fmla="*/ 78745 w 2877782"/>
                <a:gd name="connsiteY5" fmla="*/ 3165561 h 3164129"/>
                <a:gd name="connsiteX6" fmla="*/ 0 w 2877782"/>
                <a:gd name="connsiteY6" fmla="*/ 3080373 h 3164129"/>
                <a:gd name="connsiteX7" fmla="*/ 0 w 2877782"/>
                <a:gd name="connsiteY7" fmla="*/ 86620 h 3164129"/>
                <a:gd name="connsiteX8" fmla="*/ 78745 w 2877782"/>
                <a:gd name="connsiteY8" fmla="*/ 716 h 3164129"/>
                <a:gd name="connsiteX9" fmla="*/ 105232 w 2877782"/>
                <a:gd name="connsiteY9" fmla="*/ 0 h 3164129"/>
                <a:gd name="connsiteX10" fmla="*/ 2775414 w 2877782"/>
                <a:gd name="connsiteY10" fmla="*/ 0 h 3164129"/>
                <a:gd name="connsiteX11" fmla="*/ 2818366 w 2877782"/>
                <a:gd name="connsiteY11" fmla="*/ 2863 h 3164129"/>
                <a:gd name="connsiteX12" fmla="*/ 2882078 w 2877782"/>
                <a:gd name="connsiteY12" fmla="*/ 76598 h 3164129"/>
                <a:gd name="connsiteX13" fmla="*/ 2881362 w 2877782"/>
                <a:gd name="connsiteY13" fmla="*/ 1584212 h 3164129"/>
                <a:gd name="connsiteX14" fmla="*/ 1440323 w 2877782"/>
                <a:gd name="connsiteY14" fmla="*/ 2741052 h 3164129"/>
                <a:gd name="connsiteX15" fmla="*/ 2474034 w 2877782"/>
                <a:gd name="connsiteY15" fmla="*/ 2741052 h 3164129"/>
                <a:gd name="connsiteX16" fmla="*/ 2557791 w 2877782"/>
                <a:gd name="connsiteY16" fmla="*/ 2658012 h 3164129"/>
                <a:gd name="connsiteX17" fmla="*/ 2557791 w 2877782"/>
                <a:gd name="connsiteY17" fmla="*/ 1696603 h 3164129"/>
                <a:gd name="connsiteX18" fmla="*/ 2474034 w 2877782"/>
                <a:gd name="connsiteY18" fmla="*/ 1612131 h 3164129"/>
                <a:gd name="connsiteX19" fmla="*/ 406612 w 2877782"/>
                <a:gd name="connsiteY19" fmla="*/ 1612131 h 3164129"/>
                <a:gd name="connsiteX20" fmla="*/ 325003 w 2877782"/>
                <a:gd name="connsiteY20" fmla="*/ 1695172 h 3164129"/>
                <a:gd name="connsiteX21" fmla="*/ 325003 w 2877782"/>
                <a:gd name="connsiteY21" fmla="*/ 2659444 h 3164129"/>
                <a:gd name="connsiteX22" fmla="*/ 406612 w 2877782"/>
                <a:gd name="connsiteY22" fmla="*/ 2741768 h 3164129"/>
                <a:gd name="connsiteX23" fmla="*/ 1440323 w 2877782"/>
                <a:gd name="connsiteY23" fmla="*/ 2741052 h 3164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877782" h="3164129">
                  <a:moveTo>
                    <a:pt x="2881362" y="1584212"/>
                  </a:moveTo>
                  <a:cubicBezTo>
                    <a:pt x="2881362" y="2083887"/>
                    <a:pt x="2881362" y="2584278"/>
                    <a:pt x="2881362" y="3083952"/>
                  </a:cubicBezTo>
                  <a:cubicBezTo>
                    <a:pt x="2881362" y="3136927"/>
                    <a:pt x="2860602" y="3160550"/>
                    <a:pt x="2807628" y="3164845"/>
                  </a:cubicBezTo>
                  <a:cubicBezTo>
                    <a:pt x="2796174" y="3165561"/>
                    <a:pt x="2784720" y="3166277"/>
                    <a:pt x="2772551" y="3166277"/>
                  </a:cubicBezTo>
                  <a:cubicBezTo>
                    <a:pt x="1885592" y="3166277"/>
                    <a:pt x="997918" y="3166277"/>
                    <a:pt x="110959" y="3166277"/>
                  </a:cubicBezTo>
                  <a:cubicBezTo>
                    <a:pt x="100221" y="3166277"/>
                    <a:pt x="89483" y="3166277"/>
                    <a:pt x="78745" y="3165561"/>
                  </a:cubicBezTo>
                  <a:cubicBezTo>
                    <a:pt x="21476" y="3161266"/>
                    <a:pt x="0" y="3137642"/>
                    <a:pt x="0" y="3080373"/>
                  </a:cubicBezTo>
                  <a:cubicBezTo>
                    <a:pt x="0" y="2082455"/>
                    <a:pt x="0" y="1084538"/>
                    <a:pt x="0" y="86620"/>
                  </a:cubicBezTo>
                  <a:cubicBezTo>
                    <a:pt x="0" y="29350"/>
                    <a:pt x="21476" y="5727"/>
                    <a:pt x="78745" y="716"/>
                  </a:cubicBezTo>
                  <a:cubicBezTo>
                    <a:pt x="87336" y="0"/>
                    <a:pt x="96642" y="0"/>
                    <a:pt x="105232" y="0"/>
                  </a:cubicBezTo>
                  <a:cubicBezTo>
                    <a:pt x="995054" y="0"/>
                    <a:pt x="1884876" y="0"/>
                    <a:pt x="2775414" y="0"/>
                  </a:cubicBezTo>
                  <a:cubicBezTo>
                    <a:pt x="2789731" y="0"/>
                    <a:pt x="2804049" y="716"/>
                    <a:pt x="2818366" y="2863"/>
                  </a:cubicBezTo>
                  <a:cubicBezTo>
                    <a:pt x="2862034" y="9306"/>
                    <a:pt x="2882078" y="32930"/>
                    <a:pt x="2882078" y="76598"/>
                  </a:cubicBezTo>
                  <a:cubicBezTo>
                    <a:pt x="2881362" y="579136"/>
                    <a:pt x="2881362" y="1081674"/>
                    <a:pt x="2881362" y="1584212"/>
                  </a:cubicBezTo>
                  <a:close/>
                  <a:moveTo>
                    <a:pt x="1440323" y="2741052"/>
                  </a:moveTo>
                  <a:cubicBezTo>
                    <a:pt x="1784655" y="2741052"/>
                    <a:pt x="2129702" y="2741052"/>
                    <a:pt x="2474034" y="2741052"/>
                  </a:cubicBezTo>
                  <a:cubicBezTo>
                    <a:pt x="2536315" y="2741052"/>
                    <a:pt x="2557791" y="2719576"/>
                    <a:pt x="2557791" y="2658012"/>
                  </a:cubicBezTo>
                  <a:cubicBezTo>
                    <a:pt x="2557791" y="2337304"/>
                    <a:pt x="2557791" y="2017311"/>
                    <a:pt x="2557791" y="1696603"/>
                  </a:cubicBezTo>
                  <a:cubicBezTo>
                    <a:pt x="2557791" y="1635039"/>
                    <a:pt x="2535599" y="1612131"/>
                    <a:pt x="2474034" y="1612131"/>
                  </a:cubicBezTo>
                  <a:cubicBezTo>
                    <a:pt x="1784655" y="1612131"/>
                    <a:pt x="1095991" y="1612131"/>
                    <a:pt x="406612" y="1612131"/>
                  </a:cubicBezTo>
                  <a:cubicBezTo>
                    <a:pt x="346479" y="1612131"/>
                    <a:pt x="325003" y="1634323"/>
                    <a:pt x="325003" y="1695172"/>
                  </a:cubicBezTo>
                  <a:cubicBezTo>
                    <a:pt x="325003" y="2016596"/>
                    <a:pt x="325003" y="2338020"/>
                    <a:pt x="325003" y="2659444"/>
                  </a:cubicBezTo>
                  <a:cubicBezTo>
                    <a:pt x="325003" y="2720292"/>
                    <a:pt x="345763" y="2741768"/>
                    <a:pt x="406612" y="2741768"/>
                  </a:cubicBezTo>
                  <a:cubicBezTo>
                    <a:pt x="751660" y="2741052"/>
                    <a:pt x="1095991" y="2741052"/>
                    <a:pt x="1440323" y="2741052"/>
                  </a:cubicBezTo>
                  <a:close/>
                </a:path>
              </a:pathLst>
            </a:custGeom>
            <a:grpFill/>
            <a:ln w="71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26">
              <a:extLst>
                <a:ext uri="{FF2B5EF4-FFF2-40B4-BE49-F238E27FC236}">
                  <a16:creationId xmlns:a16="http://schemas.microsoft.com/office/drawing/2014/main" id="{E786C3D9-34E4-4AEA-92DE-9416D781075D}"/>
                </a:ext>
              </a:extLst>
            </p:cNvPr>
            <p:cNvSpPr/>
            <p:nvPr/>
          </p:nvSpPr>
          <p:spPr>
            <a:xfrm>
              <a:off x="3754787" y="2664438"/>
              <a:ext cx="4037486" cy="415203"/>
            </a:xfrm>
            <a:custGeom>
              <a:avLst/>
              <a:gdLst>
                <a:gd name="connsiteX0" fmla="*/ 2020505 w 4037486"/>
                <a:gd name="connsiteY0" fmla="*/ 415220 h 415202"/>
                <a:gd name="connsiteX1" fmla="*/ 188603 w 4037486"/>
                <a:gd name="connsiteY1" fmla="*/ 415935 h 415202"/>
                <a:gd name="connsiteX2" fmla="*/ 330 w 4037486"/>
                <a:gd name="connsiteY2" fmla="*/ 225515 h 415202"/>
                <a:gd name="connsiteX3" fmla="*/ 15363 w 4037486"/>
                <a:gd name="connsiteY3" fmla="*/ 104534 h 415202"/>
                <a:gd name="connsiteX4" fmla="*/ 166411 w 4037486"/>
                <a:gd name="connsiteY4" fmla="*/ 1449 h 415202"/>
                <a:gd name="connsiteX5" fmla="*/ 881562 w 4037486"/>
                <a:gd name="connsiteY5" fmla="*/ 1449 h 415202"/>
                <a:gd name="connsiteX6" fmla="*/ 911628 w 4037486"/>
                <a:gd name="connsiteY6" fmla="*/ 10039 h 415202"/>
                <a:gd name="connsiteX7" fmla="*/ 1575236 w 4037486"/>
                <a:gd name="connsiteY7" fmla="*/ 235537 h 415202"/>
                <a:gd name="connsiteX8" fmla="*/ 2137191 w 4037486"/>
                <a:gd name="connsiteY8" fmla="*/ 271331 h 415202"/>
                <a:gd name="connsiteX9" fmla="*/ 2823707 w 4037486"/>
                <a:gd name="connsiteY9" fmla="*/ 140327 h 415202"/>
                <a:gd name="connsiteX10" fmla="*/ 3115065 w 4037486"/>
                <a:gd name="connsiteY10" fmla="*/ 16482 h 415202"/>
                <a:gd name="connsiteX11" fmla="*/ 3167323 w 4037486"/>
                <a:gd name="connsiteY11" fmla="*/ 1449 h 415202"/>
                <a:gd name="connsiteX12" fmla="*/ 3855271 w 4037486"/>
                <a:gd name="connsiteY12" fmla="*/ 17 h 415202"/>
                <a:gd name="connsiteX13" fmla="*/ 4037816 w 4037486"/>
                <a:gd name="connsiteY13" fmla="*/ 183995 h 415202"/>
                <a:gd name="connsiteX14" fmla="*/ 4023499 w 4037486"/>
                <a:gd name="connsiteY14" fmla="*/ 309987 h 415202"/>
                <a:gd name="connsiteX15" fmla="*/ 3861714 w 4037486"/>
                <a:gd name="connsiteY15" fmla="*/ 413788 h 415202"/>
                <a:gd name="connsiteX16" fmla="*/ 2528054 w 4037486"/>
                <a:gd name="connsiteY16" fmla="*/ 413788 h 415202"/>
                <a:gd name="connsiteX17" fmla="*/ 2020505 w 4037486"/>
                <a:gd name="connsiteY17" fmla="*/ 415220 h 415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037486" h="415202">
                  <a:moveTo>
                    <a:pt x="2020505" y="415220"/>
                  </a:moveTo>
                  <a:cubicBezTo>
                    <a:pt x="1409871" y="415220"/>
                    <a:pt x="799237" y="413788"/>
                    <a:pt x="188603" y="415935"/>
                  </a:cubicBezTo>
                  <a:cubicBezTo>
                    <a:pt x="82655" y="416651"/>
                    <a:pt x="-6113" y="344349"/>
                    <a:pt x="330" y="225515"/>
                  </a:cubicBezTo>
                  <a:cubicBezTo>
                    <a:pt x="2478" y="184711"/>
                    <a:pt x="1046" y="141759"/>
                    <a:pt x="15363" y="104534"/>
                  </a:cubicBezTo>
                  <a:cubicBezTo>
                    <a:pt x="40419" y="37958"/>
                    <a:pt x="94109" y="1449"/>
                    <a:pt x="166411" y="1449"/>
                  </a:cubicBezTo>
                  <a:cubicBezTo>
                    <a:pt x="404795" y="733"/>
                    <a:pt x="643178" y="733"/>
                    <a:pt x="881562" y="1449"/>
                  </a:cubicBezTo>
                  <a:cubicBezTo>
                    <a:pt x="891584" y="1449"/>
                    <a:pt x="902322" y="5028"/>
                    <a:pt x="911628" y="10039"/>
                  </a:cubicBezTo>
                  <a:cubicBezTo>
                    <a:pt x="1120661" y="120283"/>
                    <a:pt x="1343295" y="194733"/>
                    <a:pt x="1575236" y="235537"/>
                  </a:cubicBezTo>
                  <a:cubicBezTo>
                    <a:pt x="1760645" y="268467"/>
                    <a:pt x="1948203" y="280637"/>
                    <a:pt x="2137191" y="271331"/>
                  </a:cubicBezTo>
                  <a:cubicBezTo>
                    <a:pt x="2372711" y="259877"/>
                    <a:pt x="2602504" y="219788"/>
                    <a:pt x="2823707" y="140327"/>
                  </a:cubicBezTo>
                  <a:cubicBezTo>
                    <a:pt x="2923212" y="104534"/>
                    <a:pt x="3017707" y="57287"/>
                    <a:pt x="3115065" y="16482"/>
                  </a:cubicBezTo>
                  <a:cubicBezTo>
                    <a:pt x="3131530" y="9323"/>
                    <a:pt x="3150142" y="1449"/>
                    <a:pt x="3167323" y="1449"/>
                  </a:cubicBezTo>
                  <a:cubicBezTo>
                    <a:pt x="3396400" y="733"/>
                    <a:pt x="3626193" y="2881"/>
                    <a:pt x="3855271" y="17"/>
                  </a:cubicBezTo>
                  <a:cubicBezTo>
                    <a:pt x="3966946" y="-1415"/>
                    <a:pt x="4046407" y="86637"/>
                    <a:pt x="4037816" y="183995"/>
                  </a:cubicBezTo>
                  <a:cubicBezTo>
                    <a:pt x="4034237" y="226231"/>
                    <a:pt x="4036385" y="270615"/>
                    <a:pt x="4023499" y="309987"/>
                  </a:cubicBezTo>
                  <a:cubicBezTo>
                    <a:pt x="4002739" y="375847"/>
                    <a:pt x="3936879" y="413788"/>
                    <a:pt x="3861714" y="413788"/>
                  </a:cubicBezTo>
                  <a:cubicBezTo>
                    <a:pt x="3417160" y="413788"/>
                    <a:pt x="2972607" y="413788"/>
                    <a:pt x="2528054" y="413788"/>
                  </a:cubicBezTo>
                  <a:cubicBezTo>
                    <a:pt x="2359826" y="415220"/>
                    <a:pt x="2190165" y="415220"/>
                    <a:pt x="2020505" y="415220"/>
                  </a:cubicBezTo>
                  <a:close/>
                </a:path>
              </a:pathLst>
            </a:custGeom>
            <a:grpFill/>
            <a:ln w="71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27">
              <a:extLst>
                <a:ext uri="{FF2B5EF4-FFF2-40B4-BE49-F238E27FC236}">
                  <a16:creationId xmlns:a16="http://schemas.microsoft.com/office/drawing/2014/main" id="{88067E16-B271-4363-88EB-24073BA14CB4}"/>
                </a:ext>
              </a:extLst>
            </p:cNvPr>
            <p:cNvSpPr/>
            <p:nvPr/>
          </p:nvSpPr>
          <p:spPr>
            <a:xfrm>
              <a:off x="4788828" y="4925161"/>
              <a:ext cx="1968632" cy="866198"/>
            </a:xfrm>
            <a:custGeom>
              <a:avLst/>
              <a:gdLst>
                <a:gd name="connsiteX0" fmla="*/ 1972928 w 1968632"/>
                <a:gd name="connsiteY0" fmla="*/ 0 h 866198"/>
                <a:gd name="connsiteX1" fmla="*/ 1972928 w 1968632"/>
                <a:gd name="connsiteY1" fmla="*/ 869062 h 866198"/>
                <a:gd name="connsiteX2" fmla="*/ 0 w 1968632"/>
                <a:gd name="connsiteY2" fmla="*/ 869062 h 866198"/>
                <a:gd name="connsiteX3" fmla="*/ 0 w 1968632"/>
                <a:gd name="connsiteY3" fmla="*/ 0 h 866198"/>
                <a:gd name="connsiteX4" fmla="*/ 1972928 w 1968632"/>
                <a:gd name="connsiteY4" fmla="*/ 0 h 866198"/>
                <a:gd name="connsiteX5" fmla="*/ 982169 w 1968632"/>
                <a:gd name="connsiteY5" fmla="*/ 637121 h 866198"/>
                <a:gd name="connsiteX6" fmla="*/ 1188338 w 1968632"/>
                <a:gd name="connsiteY6" fmla="*/ 440258 h 866198"/>
                <a:gd name="connsiteX7" fmla="*/ 992907 w 1968632"/>
                <a:gd name="connsiteY7" fmla="*/ 232657 h 866198"/>
                <a:gd name="connsiteX8" fmla="*/ 784590 w 1968632"/>
                <a:gd name="connsiteY8" fmla="*/ 432383 h 866198"/>
                <a:gd name="connsiteX9" fmla="*/ 982169 w 1968632"/>
                <a:gd name="connsiteY9" fmla="*/ 637121 h 866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68632" h="866198">
                  <a:moveTo>
                    <a:pt x="1972928" y="0"/>
                  </a:moveTo>
                  <a:cubicBezTo>
                    <a:pt x="1972928" y="290642"/>
                    <a:pt x="1972928" y="579136"/>
                    <a:pt x="1972928" y="869062"/>
                  </a:cubicBezTo>
                  <a:cubicBezTo>
                    <a:pt x="1315047" y="869062"/>
                    <a:pt x="658597" y="869062"/>
                    <a:pt x="0" y="869062"/>
                  </a:cubicBezTo>
                  <a:cubicBezTo>
                    <a:pt x="0" y="579852"/>
                    <a:pt x="0" y="290642"/>
                    <a:pt x="0" y="0"/>
                  </a:cubicBezTo>
                  <a:cubicBezTo>
                    <a:pt x="657165" y="0"/>
                    <a:pt x="1313615" y="0"/>
                    <a:pt x="1972928" y="0"/>
                  </a:cubicBezTo>
                  <a:close/>
                  <a:moveTo>
                    <a:pt x="982169" y="637121"/>
                  </a:moveTo>
                  <a:cubicBezTo>
                    <a:pt x="1091696" y="639985"/>
                    <a:pt x="1184043" y="551933"/>
                    <a:pt x="1188338" y="440258"/>
                  </a:cubicBezTo>
                  <a:cubicBezTo>
                    <a:pt x="1192633" y="331446"/>
                    <a:pt x="1102434" y="236236"/>
                    <a:pt x="992907" y="232657"/>
                  </a:cubicBezTo>
                  <a:cubicBezTo>
                    <a:pt x="880516" y="229077"/>
                    <a:pt x="786737" y="318561"/>
                    <a:pt x="784590" y="432383"/>
                  </a:cubicBezTo>
                  <a:cubicBezTo>
                    <a:pt x="781010" y="541911"/>
                    <a:pt x="870494" y="634257"/>
                    <a:pt x="982169" y="637121"/>
                  </a:cubicBezTo>
                  <a:close/>
                </a:path>
              </a:pathLst>
            </a:custGeom>
            <a:grpFill/>
            <a:ln w="71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7" name="자유형: 도형 76">
            <a:extLst>
              <a:ext uri="{FF2B5EF4-FFF2-40B4-BE49-F238E27FC236}">
                <a16:creationId xmlns:a16="http://schemas.microsoft.com/office/drawing/2014/main" id="{50D3AD46-CEAB-4B97-A18F-4F5208923DFA}"/>
              </a:ext>
            </a:extLst>
          </p:cNvPr>
          <p:cNvSpPr/>
          <p:nvPr/>
        </p:nvSpPr>
        <p:spPr>
          <a:xfrm>
            <a:off x="10012686" y="5244684"/>
            <a:ext cx="608495" cy="474658"/>
          </a:xfrm>
          <a:custGeom>
            <a:avLst/>
            <a:gdLst>
              <a:gd name="connsiteX0" fmla="*/ 1394387 w 7445429"/>
              <a:gd name="connsiteY0" fmla="*/ 2711884 h 5807817"/>
              <a:gd name="connsiteX1" fmla="*/ 740401 w 7445429"/>
              <a:gd name="connsiteY1" fmla="*/ 3108315 h 5807817"/>
              <a:gd name="connsiteX2" fmla="*/ 412931 w 7445429"/>
              <a:gd name="connsiteY2" fmla="*/ 3486457 h 5807817"/>
              <a:gd name="connsiteX3" fmla="*/ 412836 w 7445429"/>
              <a:gd name="connsiteY3" fmla="*/ 4286557 h 5807817"/>
              <a:gd name="connsiteX4" fmla="*/ 769833 w 7445429"/>
              <a:gd name="connsiteY4" fmla="*/ 4686036 h 5807817"/>
              <a:gd name="connsiteX5" fmla="*/ 1604985 w 7445429"/>
              <a:gd name="connsiteY5" fmla="*/ 5139426 h 5807817"/>
              <a:gd name="connsiteX6" fmla="*/ 3534178 w 7445429"/>
              <a:gd name="connsiteY6" fmla="*/ 5498804 h 5807817"/>
              <a:gd name="connsiteX7" fmla="*/ 4597835 w 7445429"/>
              <a:gd name="connsiteY7" fmla="*/ 5446703 h 5807817"/>
              <a:gd name="connsiteX8" fmla="*/ 5767886 w 7445429"/>
              <a:gd name="connsiteY8" fmla="*/ 5174573 h 5807817"/>
              <a:gd name="connsiteX9" fmla="*/ 6621898 w 7445429"/>
              <a:gd name="connsiteY9" fmla="*/ 4730708 h 5807817"/>
              <a:gd name="connsiteX10" fmla="*/ 7040521 w 7445429"/>
              <a:gd name="connsiteY10" fmla="*/ 4271127 h 5807817"/>
              <a:gd name="connsiteX11" fmla="*/ 7101005 w 7445429"/>
              <a:gd name="connsiteY11" fmla="*/ 3630666 h 5807817"/>
              <a:gd name="connsiteX12" fmla="*/ 6875072 w 7445429"/>
              <a:gd name="connsiteY12" fmla="*/ 3270811 h 5807817"/>
              <a:gd name="connsiteX13" fmla="*/ 6295476 w 7445429"/>
              <a:gd name="connsiteY13" fmla="*/ 2834852 h 5807817"/>
              <a:gd name="connsiteX14" fmla="*/ 6078687 w 7445429"/>
              <a:gd name="connsiteY14" fmla="*/ 2724172 h 5807817"/>
              <a:gd name="connsiteX15" fmla="*/ 6062399 w 7445429"/>
              <a:gd name="connsiteY15" fmla="*/ 2773511 h 5807817"/>
              <a:gd name="connsiteX16" fmla="*/ 5109899 w 7445429"/>
              <a:gd name="connsiteY16" fmla="*/ 4302655 h 5807817"/>
              <a:gd name="connsiteX17" fmla="*/ 4420765 w 7445429"/>
              <a:gd name="connsiteY17" fmla="*/ 4735471 h 5807817"/>
              <a:gd name="connsiteX18" fmla="*/ 3461503 w 7445429"/>
              <a:gd name="connsiteY18" fmla="*/ 4835864 h 5807817"/>
              <a:gd name="connsiteX19" fmla="*/ 2710361 w 7445429"/>
              <a:gd name="connsiteY19" fmla="*/ 4603264 h 5807817"/>
              <a:gd name="connsiteX20" fmla="*/ 2274307 w 7445429"/>
              <a:gd name="connsiteY20" fmla="*/ 4246933 h 5807817"/>
              <a:gd name="connsiteX21" fmla="*/ 1499638 w 7445429"/>
              <a:gd name="connsiteY21" fmla="*/ 3016303 h 5807817"/>
              <a:gd name="connsiteX22" fmla="*/ 1394387 w 7445429"/>
              <a:gd name="connsiteY22" fmla="*/ 2711884 h 5807817"/>
              <a:gd name="connsiteX23" fmla="*/ 2645210 w 7445429"/>
              <a:gd name="connsiteY23" fmla="*/ 1037294 h 5807817"/>
              <a:gd name="connsiteX24" fmla="*/ 2640638 w 7445429"/>
              <a:gd name="connsiteY24" fmla="*/ 1060821 h 5807817"/>
              <a:gd name="connsiteX25" fmla="*/ 2584726 w 7445429"/>
              <a:gd name="connsiteY25" fmla="*/ 1343427 h 5807817"/>
              <a:gd name="connsiteX26" fmla="*/ 2551770 w 7445429"/>
              <a:gd name="connsiteY26" fmla="*/ 1373050 h 5807817"/>
              <a:gd name="connsiteX27" fmla="*/ 2019132 w 7445429"/>
              <a:gd name="connsiteY27" fmla="*/ 1559931 h 5807817"/>
              <a:gd name="connsiteX28" fmla="*/ 1750241 w 7445429"/>
              <a:gd name="connsiteY28" fmla="*/ 1735191 h 5807817"/>
              <a:gd name="connsiteX29" fmla="*/ 1652324 w 7445429"/>
              <a:gd name="connsiteY29" fmla="*/ 1848634 h 5807817"/>
              <a:gd name="connsiteX30" fmla="*/ 1654038 w 7445429"/>
              <a:gd name="connsiteY30" fmla="*/ 2111714 h 5807817"/>
              <a:gd name="connsiteX31" fmla="*/ 1831680 w 7445429"/>
              <a:gd name="connsiteY31" fmla="*/ 2285260 h 5807817"/>
              <a:gd name="connsiteX32" fmla="*/ 2379558 w 7445429"/>
              <a:gd name="connsiteY32" fmla="*/ 2535577 h 5807817"/>
              <a:gd name="connsiteX33" fmla="*/ 3262716 w 7445429"/>
              <a:gd name="connsiteY33" fmla="*/ 2699025 h 5807817"/>
              <a:gd name="connsiteX34" fmla="*/ 4299989 w 7445429"/>
              <a:gd name="connsiteY34" fmla="*/ 2691787 h 5807817"/>
              <a:gd name="connsiteX35" fmla="*/ 5368122 w 7445429"/>
              <a:gd name="connsiteY35" fmla="*/ 2440612 h 5807817"/>
              <a:gd name="connsiteX36" fmla="*/ 5709974 w 7445429"/>
              <a:gd name="connsiteY36" fmla="*/ 2241064 h 5807817"/>
              <a:gd name="connsiteX37" fmla="*/ 5824941 w 7445429"/>
              <a:gd name="connsiteY37" fmla="*/ 2118858 h 5807817"/>
              <a:gd name="connsiteX38" fmla="*/ 5827513 w 7445429"/>
              <a:gd name="connsiteY38" fmla="*/ 1838823 h 5807817"/>
              <a:gd name="connsiteX39" fmla="*/ 5582911 w 7445429"/>
              <a:gd name="connsiteY39" fmla="*/ 1623939 h 5807817"/>
              <a:gd name="connsiteX40" fmla="*/ 4963595 w 7445429"/>
              <a:gd name="connsiteY40" fmla="*/ 1380289 h 5807817"/>
              <a:gd name="connsiteX41" fmla="*/ 4714421 w 7445429"/>
              <a:gd name="connsiteY41" fmla="*/ 1322472 h 5807817"/>
              <a:gd name="connsiteX42" fmla="*/ 4874727 w 7445429"/>
              <a:gd name="connsiteY42" fmla="*/ 1039675 h 5807817"/>
              <a:gd name="connsiteX43" fmla="*/ 5230010 w 7445429"/>
              <a:gd name="connsiteY43" fmla="*/ 1138926 h 5807817"/>
              <a:gd name="connsiteX44" fmla="*/ 5805129 w 7445429"/>
              <a:gd name="connsiteY44" fmla="*/ 1402863 h 5807817"/>
              <a:gd name="connsiteX45" fmla="*/ 6105547 w 7445429"/>
              <a:gd name="connsiteY45" fmla="*/ 1710045 h 5807817"/>
              <a:gd name="connsiteX46" fmla="*/ 6180128 w 7445429"/>
              <a:gd name="connsiteY46" fmla="*/ 1985984 h 5807817"/>
              <a:gd name="connsiteX47" fmla="*/ 6151839 w 7445429"/>
              <a:gd name="connsiteY47" fmla="*/ 2402893 h 5807817"/>
              <a:gd name="connsiteX48" fmla="*/ 6150601 w 7445429"/>
              <a:gd name="connsiteY48" fmla="*/ 2421848 h 5807817"/>
              <a:gd name="connsiteX49" fmla="*/ 6316621 w 7445429"/>
              <a:gd name="connsiteY49" fmla="*/ 2500144 h 5807817"/>
              <a:gd name="connsiteX50" fmla="*/ 7002612 w 7445429"/>
              <a:gd name="connsiteY50" fmla="*/ 2963154 h 5807817"/>
              <a:gd name="connsiteX51" fmla="*/ 7392565 w 7445429"/>
              <a:gd name="connsiteY51" fmla="*/ 3558181 h 5807817"/>
              <a:gd name="connsiteX52" fmla="*/ 7439810 w 7445429"/>
              <a:gd name="connsiteY52" fmla="*/ 3781447 h 5807817"/>
              <a:gd name="connsiteX53" fmla="*/ 7445429 w 7445429"/>
              <a:gd name="connsiteY53" fmla="*/ 3807640 h 5807817"/>
              <a:gd name="connsiteX54" fmla="*/ 7445334 w 7445429"/>
              <a:gd name="connsiteY54" fmla="*/ 3970137 h 5807817"/>
              <a:gd name="connsiteX55" fmla="*/ 7423712 w 7445429"/>
              <a:gd name="connsiteY55" fmla="*/ 4099963 h 5807817"/>
              <a:gd name="connsiteX56" fmla="*/ 7094052 w 7445429"/>
              <a:gd name="connsiteY56" fmla="*/ 4715849 h 5807817"/>
              <a:gd name="connsiteX57" fmla="*/ 6383487 w 7445429"/>
              <a:gd name="connsiteY57" fmla="*/ 5240867 h 5807817"/>
              <a:gd name="connsiteX58" fmla="*/ 5240392 w 7445429"/>
              <a:gd name="connsiteY58" fmla="*/ 5644442 h 5807817"/>
              <a:gd name="connsiteX59" fmla="*/ 3367777 w 7445429"/>
              <a:gd name="connsiteY59" fmla="*/ 5799508 h 5807817"/>
              <a:gd name="connsiteX60" fmla="*/ 1777387 w 7445429"/>
              <a:gd name="connsiteY60" fmla="*/ 5536904 h 5807817"/>
              <a:gd name="connsiteX61" fmla="*/ 741925 w 7445429"/>
              <a:gd name="connsiteY61" fmla="*/ 5055225 h 5807817"/>
              <a:gd name="connsiteX62" fmla="*/ 188712 w 7445429"/>
              <a:gd name="connsiteY62" fmla="*/ 4504204 h 5807817"/>
              <a:gd name="connsiteX63" fmla="*/ 2689 w 7445429"/>
              <a:gd name="connsiteY63" fmla="*/ 3810022 h 5807817"/>
              <a:gd name="connsiteX64" fmla="*/ 261102 w 7445429"/>
              <a:gd name="connsiteY64" fmla="*/ 3162893 h 5807817"/>
              <a:gd name="connsiteX65" fmla="*/ 847366 w 7445429"/>
              <a:gd name="connsiteY65" fmla="*/ 2655115 h 5807817"/>
              <a:gd name="connsiteX66" fmla="*/ 1304566 w 7445429"/>
              <a:gd name="connsiteY66" fmla="*/ 2419943 h 5807817"/>
              <a:gd name="connsiteX67" fmla="*/ 1331713 w 7445429"/>
              <a:gd name="connsiteY67" fmla="*/ 2376128 h 5807817"/>
              <a:gd name="connsiteX68" fmla="*/ 1310377 w 7445429"/>
              <a:gd name="connsiteY68" fmla="*/ 2039991 h 5807817"/>
              <a:gd name="connsiteX69" fmla="*/ 1548787 w 7445429"/>
              <a:gd name="connsiteY69" fmla="*/ 1504305 h 5807817"/>
              <a:gd name="connsiteX70" fmla="*/ 1951028 w 7445429"/>
              <a:gd name="connsiteY70" fmla="*/ 1254178 h 5807817"/>
              <a:gd name="connsiteX71" fmla="*/ 2645210 w 7445429"/>
              <a:gd name="connsiteY71" fmla="*/ 1037294 h 5807817"/>
              <a:gd name="connsiteX72" fmla="*/ 4531446 w 7445429"/>
              <a:gd name="connsiteY72" fmla="*/ 247957 h 5807817"/>
              <a:gd name="connsiteX73" fmla="*/ 4493060 w 7445429"/>
              <a:gd name="connsiteY73" fmla="*/ 267864 h 5807817"/>
              <a:gd name="connsiteX74" fmla="*/ 4363901 w 7445429"/>
              <a:gd name="connsiteY74" fmla="*/ 366448 h 5807817"/>
              <a:gd name="connsiteX75" fmla="*/ 3362157 w 7445429"/>
              <a:gd name="connsiteY75" fmla="*/ 1309232 h 5807817"/>
              <a:gd name="connsiteX76" fmla="*/ 3065358 w 7445429"/>
              <a:gd name="connsiteY76" fmla="*/ 1637369 h 5807817"/>
              <a:gd name="connsiteX77" fmla="*/ 3031449 w 7445429"/>
              <a:gd name="connsiteY77" fmla="*/ 1688613 h 5807817"/>
              <a:gd name="connsiteX78" fmla="*/ 3039926 w 7445429"/>
              <a:gd name="connsiteY78" fmla="*/ 1697852 h 5807817"/>
              <a:gd name="connsiteX79" fmla="*/ 3104029 w 7445429"/>
              <a:gd name="connsiteY79" fmla="*/ 1661657 h 5807817"/>
              <a:gd name="connsiteX80" fmla="*/ 3463027 w 7445429"/>
              <a:gd name="connsiteY80" fmla="*/ 1392957 h 5807817"/>
              <a:gd name="connsiteX81" fmla="*/ 4329039 w 7445429"/>
              <a:gd name="connsiteY81" fmla="*/ 567140 h 5807817"/>
              <a:gd name="connsiteX82" fmla="*/ 4519063 w 7445429"/>
              <a:gd name="connsiteY82" fmla="*/ 304059 h 5807817"/>
              <a:gd name="connsiteX83" fmla="*/ 4538971 w 7445429"/>
              <a:gd name="connsiteY83" fmla="*/ 253481 h 5807817"/>
              <a:gd name="connsiteX84" fmla="*/ 4531446 w 7445429"/>
              <a:gd name="connsiteY84" fmla="*/ 247957 h 5807817"/>
              <a:gd name="connsiteX85" fmla="*/ 4263682 w 7445429"/>
              <a:gd name="connsiteY85" fmla="*/ 800 h 5807817"/>
              <a:gd name="connsiteX86" fmla="*/ 4381522 w 7445429"/>
              <a:gd name="connsiteY86" fmla="*/ 15833 h 5807817"/>
              <a:gd name="connsiteX87" fmla="*/ 4770714 w 7445429"/>
              <a:gd name="connsiteY87" fmla="*/ 470366 h 5807817"/>
              <a:gd name="connsiteX88" fmla="*/ 4657652 w 7445429"/>
              <a:gd name="connsiteY88" fmla="*/ 978620 h 5807817"/>
              <a:gd name="connsiteX89" fmla="*/ 3678863 w 7445429"/>
              <a:gd name="connsiteY89" fmla="*/ 1876732 h 5807817"/>
              <a:gd name="connsiteX90" fmla="*/ 3332058 w 7445429"/>
              <a:gd name="connsiteY90" fmla="*/ 1943978 h 5807817"/>
              <a:gd name="connsiteX91" fmla="*/ 3079645 w 7445429"/>
              <a:gd name="connsiteY91" fmla="*/ 1895782 h 5807817"/>
              <a:gd name="connsiteX92" fmla="*/ 2800944 w 7445429"/>
              <a:gd name="connsiteY92" fmla="*/ 1500114 h 5807817"/>
              <a:gd name="connsiteX93" fmla="*/ 2909243 w 7445429"/>
              <a:gd name="connsiteY93" fmla="*/ 970619 h 5807817"/>
              <a:gd name="connsiteX94" fmla="*/ 3919750 w 7445429"/>
              <a:gd name="connsiteY94" fmla="*/ 58409 h 5807817"/>
              <a:gd name="connsiteX95" fmla="*/ 4263682 w 7445429"/>
              <a:gd name="connsiteY95" fmla="*/ 800 h 5807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7445429" h="5807817">
                <a:moveTo>
                  <a:pt x="1394387" y="2711884"/>
                </a:moveTo>
                <a:cubicBezTo>
                  <a:pt x="1160358" y="2817516"/>
                  <a:pt x="938139" y="2942675"/>
                  <a:pt x="740401" y="3108315"/>
                </a:cubicBezTo>
                <a:cubicBezTo>
                  <a:pt x="610956" y="3216709"/>
                  <a:pt x="497703" y="3339201"/>
                  <a:pt x="412931" y="3486457"/>
                </a:cubicBezTo>
                <a:cubicBezTo>
                  <a:pt x="259197" y="3753348"/>
                  <a:pt x="258435" y="4019572"/>
                  <a:pt x="412836" y="4286557"/>
                </a:cubicBezTo>
                <a:cubicBezTo>
                  <a:pt x="504276" y="4444672"/>
                  <a:pt x="627720" y="4573736"/>
                  <a:pt x="769833" y="4686036"/>
                </a:cubicBezTo>
                <a:cubicBezTo>
                  <a:pt x="1021960" y="4885394"/>
                  <a:pt x="1305995" y="5026745"/>
                  <a:pt x="1604985" y="5139426"/>
                </a:cubicBezTo>
                <a:cubicBezTo>
                  <a:pt x="2226586" y="5373551"/>
                  <a:pt x="2872762" y="5478326"/>
                  <a:pt x="3534178" y="5498804"/>
                </a:cubicBezTo>
                <a:cubicBezTo>
                  <a:pt x="3889937" y="5509853"/>
                  <a:pt x="4244648" y="5491946"/>
                  <a:pt x="4597835" y="5446703"/>
                </a:cubicBezTo>
                <a:cubicBezTo>
                  <a:pt x="4997028" y="5395458"/>
                  <a:pt x="5388505" y="5310685"/>
                  <a:pt x="5767886" y="5174573"/>
                </a:cubicBezTo>
                <a:cubicBezTo>
                  <a:pt x="6072496" y="5065321"/>
                  <a:pt x="6362246" y="4926542"/>
                  <a:pt x="6621898" y="4730708"/>
                </a:cubicBezTo>
                <a:cubicBezTo>
                  <a:pt x="6790014" y="4603835"/>
                  <a:pt x="6937937" y="4457912"/>
                  <a:pt x="7040521" y="4271127"/>
                </a:cubicBezTo>
                <a:cubicBezTo>
                  <a:pt x="7153011" y="4066435"/>
                  <a:pt x="7184254" y="3853646"/>
                  <a:pt x="7101005" y="3630666"/>
                </a:cubicBezTo>
                <a:cubicBezTo>
                  <a:pt x="7050523" y="3495316"/>
                  <a:pt x="6971846" y="3377110"/>
                  <a:pt x="6875072" y="3270811"/>
                </a:cubicBezTo>
                <a:cubicBezTo>
                  <a:pt x="6709433" y="3088979"/>
                  <a:pt x="6509979" y="2951724"/>
                  <a:pt x="6295476" y="2834852"/>
                </a:cubicBezTo>
                <a:cubicBezTo>
                  <a:pt x="6225277" y="2796562"/>
                  <a:pt x="6153077" y="2761986"/>
                  <a:pt x="6078687" y="2724172"/>
                </a:cubicBezTo>
                <a:cubicBezTo>
                  <a:pt x="6072305" y="2743603"/>
                  <a:pt x="6067352" y="2758557"/>
                  <a:pt x="6062399" y="2773511"/>
                </a:cubicBezTo>
                <a:cubicBezTo>
                  <a:pt x="5869042" y="3360537"/>
                  <a:pt x="5542334" y="3863838"/>
                  <a:pt x="5109899" y="4302655"/>
                </a:cubicBezTo>
                <a:cubicBezTo>
                  <a:pt x="4913399" y="4502013"/>
                  <a:pt x="4684894" y="4646031"/>
                  <a:pt x="4420765" y="4735471"/>
                </a:cubicBezTo>
                <a:cubicBezTo>
                  <a:pt x="4108631" y="4841293"/>
                  <a:pt x="3788305" y="4872250"/>
                  <a:pt x="3461503" y="4835864"/>
                </a:cubicBezTo>
                <a:cubicBezTo>
                  <a:pt x="3196612" y="4806337"/>
                  <a:pt x="2944962" y="4732232"/>
                  <a:pt x="2710361" y="4603264"/>
                </a:cubicBezTo>
                <a:cubicBezTo>
                  <a:pt x="2543007" y="4511252"/>
                  <a:pt x="2403370" y="4387046"/>
                  <a:pt x="2274307" y="4246933"/>
                </a:cubicBezTo>
                <a:cubicBezTo>
                  <a:pt x="1939884" y="3884126"/>
                  <a:pt x="1677946" y="3476647"/>
                  <a:pt x="1499638" y="3016303"/>
                </a:cubicBezTo>
                <a:cubicBezTo>
                  <a:pt x="1461443" y="2917434"/>
                  <a:pt x="1430106" y="2815802"/>
                  <a:pt x="1394387" y="2711884"/>
                </a:cubicBezTo>
                <a:close/>
                <a:moveTo>
                  <a:pt x="2645210" y="1037294"/>
                </a:moveTo>
                <a:cubicBezTo>
                  <a:pt x="2643496" y="1046438"/>
                  <a:pt x="2642924" y="1053963"/>
                  <a:pt x="2640638" y="1060821"/>
                </a:cubicBezTo>
                <a:cubicBezTo>
                  <a:pt x="2610158" y="1152737"/>
                  <a:pt x="2589870" y="1246749"/>
                  <a:pt x="2584726" y="1343427"/>
                </a:cubicBezTo>
                <a:cubicBezTo>
                  <a:pt x="2583393" y="1368573"/>
                  <a:pt x="2567677" y="1369145"/>
                  <a:pt x="2551770" y="1373050"/>
                </a:cubicBezTo>
                <a:cubicBezTo>
                  <a:pt x="2368318" y="1418580"/>
                  <a:pt x="2188867" y="1475539"/>
                  <a:pt x="2019132" y="1559931"/>
                </a:cubicBezTo>
                <a:cubicBezTo>
                  <a:pt x="1922644" y="1607842"/>
                  <a:pt x="1829299" y="1661277"/>
                  <a:pt x="1750241" y="1735191"/>
                </a:cubicBezTo>
                <a:cubicBezTo>
                  <a:pt x="1713951" y="1769195"/>
                  <a:pt x="1679566" y="1807200"/>
                  <a:pt x="1652324" y="1848634"/>
                </a:cubicBezTo>
                <a:cubicBezTo>
                  <a:pt x="1595555" y="1935025"/>
                  <a:pt x="1597841" y="2024560"/>
                  <a:pt x="1654038" y="2111714"/>
                </a:cubicBezTo>
                <a:cubicBezTo>
                  <a:pt x="1699949" y="2183056"/>
                  <a:pt x="1762814" y="2237444"/>
                  <a:pt x="1831680" y="2285260"/>
                </a:cubicBezTo>
                <a:cubicBezTo>
                  <a:pt x="1999225" y="2401655"/>
                  <a:pt x="2185915" y="2476426"/>
                  <a:pt x="2379558" y="2535577"/>
                </a:cubicBezTo>
                <a:cubicBezTo>
                  <a:pt x="2667689" y="2623588"/>
                  <a:pt x="2963059" y="2672927"/>
                  <a:pt x="3262716" y="2699025"/>
                </a:cubicBezTo>
                <a:cubicBezTo>
                  <a:pt x="3608664" y="2729124"/>
                  <a:pt x="3954612" y="2727696"/>
                  <a:pt x="4299989" y="2691787"/>
                </a:cubicBezTo>
                <a:cubicBezTo>
                  <a:pt x="4666511" y="2653687"/>
                  <a:pt x="5026365" y="2584630"/>
                  <a:pt x="5368122" y="2440612"/>
                </a:cubicBezTo>
                <a:cubicBezTo>
                  <a:pt x="5490614" y="2388987"/>
                  <a:pt x="5608342" y="2327931"/>
                  <a:pt x="5709974" y="2241064"/>
                </a:cubicBezTo>
                <a:cubicBezTo>
                  <a:pt x="5752360" y="2204869"/>
                  <a:pt x="5792175" y="2163721"/>
                  <a:pt x="5824941" y="2118858"/>
                </a:cubicBezTo>
                <a:cubicBezTo>
                  <a:pt x="5892092" y="2027132"/>
                  <a:pt x="5891044" y="1933311"/>
                  <a:pt x="5827513" y="1838823"/>
                </a:cubicBezTo>
                <a:cubicBezTo>
                  <a:pt x="5765029" y="1745859"/>
                  <a:pt x="5677018" y="1680898"/>
                  <a:pt x="5582911" y="1623939"/>
                </a:cubicBezTo>
                <a:cubicBezTo>
                  <a:pt x="5390410" y="1507448"/>
                  <a:pt x="5180099" y="1435630"/>
                  <a:pt x="4963595" y="1380289"/>
                </a:cubicBezTo>
                <a:cubicBezTo>
                  <a:pt x="4881014" y="1359144"/>
                  <a:pt x="4797574" y="1341618"/>
                  <a:pt x="4714421" y="1322472"/>
                </a:cubicBezTo>
                <a:cubicBezTo>
                  <a:pt x="4766428" y="1230747"/>
                  <a:pt x="4818911" y="1138259"/>
                  <a:pt x="4874727" y="1039675"/>
                </a:cubicBezTo>
                <a:cubicBezTo>
                  <a:pt x="4990932" y="1071870"/>
                  <a:pt x="5111519" y="1102064"/>
                  <a:pt x="5230010" y="1138926"/>
                </a:cubicBezTo>
                <a:cubicBezTo>
                  <a:pt x="5432797" y="1202076"/>
                  <a:pt x="5627868" y="1283420"/>
                  <a:pt x="5805129" y="1402863"/>
                </a:cubicBezTo>
                <a:cubicBezTo>
                  <a:pt x="5926287" y="1484493"/>
                  <a:pt x="6032586" y="1581076"/>
                  <a:pt x="6105547" y="1710045"/>
                </a:cubicBezTo>
                <a:cubicBezTo>
                  <a:pt x="6153935" y="1795675"/>
                  <a:pt x="6177842" y="1887686"/>
                  <a:pt x="6180128" y="1985984"/>
                </a:cubicBezTo>
                <a:cubicBezTo>
                  <a:pt x="6183367" y="2125906"/>
                  <a:pt x="6175366" y="2264876"/>
                  <a:pt x="6151839" y="2402893"/>
                </a:cubicBezTo>
                <a:cubicBezTo>
                  <a:pt x="6150887" y="2408704"/>
                  <a:pt x="6150982" y="2414800"/>
                  <a:pt x="6150601" y="2421848"/>
                </a:cubicBezTo>
                <a:cubicBezTo>
                  <a:pt x="6206227" y="2448042"/>
                  <a:pt x="6261852" y="2473188"/>
                  <a:pt x="6316621" y="2500144"/>
                </a:cubicBezTo>
                <a:cubicBezTo>
                  <a:pt x="6566367" y="2623111"/>
                  <a:pt x="6800396" y="2769891"/>
                  <a:pt x="7002612" y="2963154"/>
                </a:cubicBezTo>
                <a:cubicBezTo>
                  <a:pt x="7178539" y="3131175"/>
                  <a:pt x="7320937" y="3322341"/>
                  <a:pt x="7392565" y="3558181"/>
                </a:cubicBezTo>
                <a:cubicBezTo>
                  <a:pt x="7414568" y="3630666"/>
                  <a:pt x="7424379" y="3706866"/>
                  <a:pt x="7439810" y="3781447"/>
                </a:cubicBezTo>
                <a:cubicBezTo>
                  <a:pt x="7441619" y="3790210"/>
                  <a:pt x="7443524" y="3798877"/>
                  <a:pt x="7445429" y="3807640"/>
                </a:cubicBezTo>
                <a:cubicBezTo>
                  <a:pt x="7445334" y="3861742"/>
                  <a:pt x="7445334" y="3915940"/>
                  <a:pt x="7445334" y="3970137"/>
                </a:cubicBezTo>
                <a:cubicBezTo>
                  <a:pt x="7438190" y="4013475"/>
                  <a:pt x="7432285" y="4057005"/>
                  <a:pt x="7423712" y="4099963"/>
                </a:cubicBezTo>
                <a:cubicBezTo>
                  <a:pt x="7375897" y="4338373"/>
                  <a:pt x="7255120" y="4538208"/>
                  <a:pt x="7094052" y="4715849"/>
                </a:cubicBezTo>
                <a:cubicBezTo>
                  <a:pt x="6892408" y="4938258"/>
                  <a:pt x="6648282" y="5103803"/>
                  <a:pt x="6383487" y="5240867"/>
                </a:cubicBezTo>
                <a:cubicBezTo>
                  <a:pt x="6021251" y="5428319"/>
                  <a:pt x="5637299" y="5555097"/>
                  <a:pt x="5240392" y="5644442"/>
                </a:cubicBezTo>
                <a:cubicBezTo>
                  <a:pt x="4623457" y="5783316"/>
                  <a:pt x="3998427" y="5828369"/>
                  <a:pt x="3367777" y="5799508"/>
                </a:cubicBezTo>
                <a:cubicBezTo>
                  <a:pt x="2827423" y="5774839"/>
                  <a:pt x="2295643" y="5696162"/>
                  <a:pt x="1777387" y="5536904"/>
                </a:cubicBezTo>
                <a:cubicBezTo>
                  <a:pt x="1410103" y="5424033"/>
                  <a:pt x="1059679" y="5274395"/>
                  <a:pt x="741925" y="5055225"/>
                </a:cubicBezTo>
                <a:cubicBezTo>
                  <a:pt x="524278" y="4905111"/>
                  <a:pt x="332540" y="4728327"/>
                  <a:pt x="188712" y="4504204"/>
                </a:cubicBezTo>
                <a:cubicBezTo>
                  <a:pt x="53172" y="4292844"/>
                  <a:pt x="-14742" y="4062339"/>
                  <a:pt x="2689" y="3810022"/>
                </a:cubicBezTo>
                <a:cubicBezTo>
                  <a:pt x="19548" y="3567039"/>
                  <a:pt x="113370" y="3353869"/>
                  <a:pt x="261102" y="3162893"/>
                </a:cubicBezTo>
                <a:cubicBezTo>
                  <a:pt x="422456" y="2954296"/>
                  <a:pt x="624577" y="2792656"/>
                  <a:pt x="847366" y="2655115"/>
                </a:cubicBezTo>
                <a:cubicBezTo>
                  <a:pt x="993575" y="2564818"/>
                  <a:pt x="1146451" y="2487094"/>
                  <a:pt x="1304566" y="2419943"/>
                </a:cubicBezTo>
                <a:cubicBezTo>
                  <a:pt x="1326093" y="2410799"/>
                  <a:pt x="1333617" y="2401369"/>
                  <a:pt x="1331713" y="2376128"/>
                </a:cubicBezTo>
                <a:cubicBezTo>
                  <a:pt x="1323045" y="2264209"/>
                  <a:pt x="1321902" y="2151529"/>
                  <a:pt x="1310377" y="2039991"/>
                </a:cubicBezTo>
                <a:cubicBezTo>
                  <a:pt x="1287231" y="1814534"/>
                  <a:pt x="1391625" y="1647656"/>
                  <a:pt x="1548787" y="1504305"/>
                </a:cubicBezTo>
                <a:cubicBezTo>
                  <a:pt x="1667183" y="1396291"/>
                  <a:pt x="1805867" y="1319425"/>
                  <a:pt x="1951028" y="1254178"/>
                </a:cubicBezTo>
                <a:cubicBezTo>
                  <a:pt x="2172580" y="1154642"/>
                  <a:pt x="2404418" y="1087681"/>
                  <a:pt x="2645210" y="1037294"/>
                </a:cubicBezTo>
                <a:close/>
                <a:moveTo>
                  <a:pt x="4531446" y="247957"/>
                </a:moveTo>
                <a:cubicBezTo>
                  <a:pt x="4518587" y="254529"/>
                  <a:pt x="4504490" y="259387"/>
                  <a:pt x="4493060" y="267864"/>
                </a:cubicBezTo>
                <a:cubicBezTo>
                  <a:pt x="4449436" y="299963"/>
                  <a:pt x="4405239" y="331586"/>
                  <a:pt x="4363901" y="366448"/>
                </a:cubicBezTo>
                <a:cubicBezTo>
                  <a:pt x="4012524" y="662104"/>
                  <a:pt x="3681911" y="980048"/>
                  <a:pt x="3362157" y="1309232"/>
                </a:cubicBezTo>
                <a:cubicBezTo>
                  <a:pt x="3259477" y="1414960"/>
                  <a:pt x="3163561" y="1527355"/>
                  <a:pt x="3065358" y="1637369"/>
                </a:cubicBezTo>
                <a:cubicBezTo>
                  <a:pt x="3051737" y="1652323"/>
                  <a:pt x="3042593" y="1671373"/>
                  <a:pt x="3031449" y="1688613"/>
                </a:cubicBezTo>
                <a:cubicBezTo>
                  <a:pt x="3034306" y="1691661"/>
                  <a:pt x="3037164" y="1694709"/>
                  <a:pt x="3039926" y="1697852"/>
                </a:cubicBezTo>
                <a:cubicBezTo>
                  <a:pt x="3061357" y="1685851"/>
                  <a:pt x="3084408" y="1676135"/>
                  <a:pt x="3104029" y="1661657"/>
                </a:cubicBezTo>
                <a:cubicBezTo>
                  <a:pt x="3224330" y="1572885"/>
                  <a:pt x="3346631" y="1486683"/>
                  <a:pt x="3463027" y="1392957"/>
                </a:cubicBezTo>
                <a:cubicBezTo>
                  <a:pt x="3774589" y="1141878"/>
                  <a:pt x="4071674" y="874988"/>
                  <a:pt x="4329039" y="567140"/>
                </a:cubicBezTo>
                <a:cubicBezTo>
                  <a:pt x="4398286" y="484367"/>
                  <a:pt x="4456865" y="392642"/>
                  <a:pt x="4519063" y="304059"/>
                </a:cubicBezTo>
                <a:cubicBezTo>
                  <a:pt x="4529160" y="289676"/>
                  <a:pt x="4532494" y="270436"/>
                  <a:pt x="4538971" y="253481"/>
                </a:cubicBezTo>
                <a:cubicBezTo>
                  <a:pt x="4536494" y="251672"/>
                  <a:pt x="4534018" y="249767"/>
                  <a:pt x="4531446" y="247957"/>
                </a:cubicBezTo>
                <a:close/>
                <a:moveTo>
                  <a:pt x="4263682" y="800"/>
                </a:moveTo>
                <a:cubicBezTo>
                  <a:pt x="4302745" y="2605"/>
                  <a:pt x="4342041" y="7499"/>
                  <a:pt x="4381522" y="15833"/>
                </a:cubicBezTo>
                <a:cubicBezTo>
                  <a:pt x="4611646" y="64410"/>
                  <a:pt x="4756617" y="235098"/>
                  <a:pt x="4770714" y="470366"/>
                </a:cubicBezTo>
                <a:cubicBezTo>
                  <a:pt x="4781477" y="650674"/>
                  <a:pt x="4737567" y="819743"/>
                  <a:pt x="4657652" y="978620"/>
                </a:cubicBezTo>
                <a:cubicBezTo>
                  <a:pt x="4445149" y="1401053"/>
                  <a:pt x="4120823" y="1703948"/>
                  <a:pt x="3678863" y="1876732"/>
                </a:cubicBezTo>
                <a:cubicBezTo>
                  <a:pt x="3567992" y="1920166"/>
                  <a:pt x="3451692" y="1942073"/>
                  <a:pt x="3332058" y="1943978"/>
                </a:cubicBezTo>
                <a:cubicBezTo>
                  <a:pt x="3244999" y="1943312"/>
                  <a:pt x="3159655" y="1931977"/>
                  <a:pt x="3079645" y="1895782"/>
                </a:cubicBezTo>
                <a:cubicBezTo>
                  <a:pt x="2909243" y="1818820"/>
                  <a:pt x="2821422" y="1681946"/>
                  <a:pt x="2800944" y="1500114"/>
                </a:cubicBezTo>
                <a:cubicBezTo>
                  <a:pt x="2779798" y="1312471"/>
                  <a:pt x="2826280" y="1136163"/>
                  <a:pt x="2909243" y="970619"/>
                </a:cubicBezTo>
                <a:cubicBezTo>
                  <a:pt x="3127175" y="535993"/>
                  <a:pt x="3460360" y="225668"/>
                  <a:pt x="3919750" y="58409"/>
                </a:cubicBezTo>
                <a:cubicBezTo>
                  <a:pt x="4031407" y="17761"/>
                  <a:pt x="4146493" y="-4616"/>
                  <a:pt x="4263682" y="80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78" name="자유형: 도형 77">
            <a:extLst>
              <a:ext uri="{FF2B5EF4-FFF2-40B4-BE49-F238E27FC236}">
                <a16:creationId xmlns:a16="http://schemas.microsoft.com/office/drawing/2014/main" id="{050723D6-2DB1-4FE6-AB19-E26A24E74E63}"/>
              </a:ext>
            </a:extLst>
          </p:cNvPr>
          <p:cNvSpPr/>
          <p:nvPr/>
        </p:nvSpPr>
        <p:spPr>
          <a:xfrm>
            <a:off x="4501628" y="5177335"/>
            <a:ext cx="355464" cy="687849"/>
          </a:xfrm>
          <a:custGeom>
            <a:avLst/>
            <a:gdLst>
              <a:gd name="connsiteX0" fmla="*/ 3475068 w 3544623"/>
              <a:gd name="connsiteY0" fmla="*/ 6859103 h 6859102"/>
              <a:gd name="connsiteX1" fmla="*/ 482150 w 3544623"/>
              <a:gd name="connsiteY1" fmla="*/ 6859103 h 6859102"/>
              <a:gd name="connsiteX2" fmla="*/ 436221 w 3544623"/>
              <a:gd name="connsiteY2" fmla="*/ 6820491 h 6859102"/>
              <a:gd name="connsiteX3" fmla="*/ 416985 w 3544623"/>
              <a:gd name="connsiteY3" fmla="*/ 6736439 h 6859102"/>
              <a:gd name="connsiteX4" fmla="*/ 417612 w 3544623"/>
              <a:gd name="connsiteY4" fmla="*/ 2305432 h 6859102"/>
              <a:gd name="connsiteX5" fmla="*/ 395449 w 3544623"/>
              <a:gd name="connsiteY5" fmla="*/ 2255043 h 6859102"/>
              <a:gd name="connsiteX6" fmla="*/ 64118 w 3544623"/>
              <a:gd name="connsiteY6" fmla="*/ 1950893 h 6859102"/>
              <a:gd name="connsiteX7" fmla="*/ 10453 w 3544623"/>
              <a:gd name="connsiteY7" fmla="*/ 1881825 h 6859102"/>
              <a:gd name="connsiteX8" fmla="*/ 46973 w 3544623"/>
              <a:gd name="connsiteY8" fmla="*/ 1790873 h 6859102"/>
              <a:gd name="connsiteX9" fmla="*/ 146707 w 3544623"/>
              <a:gd name="connsiteY9" fmla="*/ 1777980 h 6859102"/>
              <a:gd name="connsiteX10" fmla="*/ 1849150 w 3544623"/>
              <a:gd name="connsiteY10" fmla="*/ 1777422 h 6859102"/>
              <a:gd name="connsiteX11" fmla="*/ 1883161 w 3544623"/>
              <a:gd name="connsiteY11" fmla="*/ 1777422 h 6859102"/>
              <a:gd name="connsiteX12" fmla="*/ 1883161 w 3544623"/>
              <a:gd name="connsiteY12" fmla="*/ 1704591 h 6859102"/>
              <a:gd name="connsiteX13" fmla="*/ 452948 w 3544623"/>
              <a:gd name="connsiteY13" fmla="*/ 1704591 h 6859102"/>
              <a:gd name="connsiteX14" fmla="*/ 484171 w 3544623"/>
              <a:gd name="connsiteY14" fmla="*/ 1643886 h 6859102"/>
              <a:gd name="connsiteX15" fmla="*/ 673045 w 3544623"/>
              <a:gd name="connsiteY15" fmla="*/ 1465397 h 6859102"/>
              <a:gd name="connsiteX16" fmla="*/ 1161259 w 3544623"/>
              <a:gd name="connsiteY16" fmla="*/ 1270808 h 6859102"/>
              <a:gd name="connsiteX17" fmla="*/ 1764958 w 3544623"/>
              <a:gd name="connsiteY17" fmla="*/ 1184177 h 6859102"/>
              <a:gd name="connsiteX18" fmla="*/ 1884695 w 3544623"/>
              <a:gd name="connsiteY18" fmla="*/ 1176720 h 6859102"/>
              <a:gd name="connsiteX19" fmla="*/ 1884695 w 3544623"/>
              <a:gd name="connsiteY19" fmla="*/ 1145148 h 6859102"/>
              <a:gd name="connsiteX20" fmla="*/ 1885531 w 3544623"/>
              <a:gd name="connsiteY20" fmla="*/ 630798 h 6859102"/>
              <a:gd name="connsiteX21" fmla="*/ 1845596 w 3544623"/>
              <a:gd name="connsiteY21" fmla="*/ 566469 h 6859102"/>
              <a:gd name="connsiteX22" fmla="*/ 1815975 w 3544623"/>
              <a:gd name="connsiteY22" fmla="*/ 548627 h 6859102"/>
              <a:gd name="connsiteX23" fmla="*/ 1704184 w 3544623"/>
              <a:gd name="connsiteY23" fmla="*/ 183982 h 6859102"/>
              <a:gd name="connsiteX24" fmla="*/ 2042624 w 3544623"/>
              <a:gd name="connsiteY24" fmla="*/ 6817 h 6859102"/>
              <a:gd name="connsiteX25" fmla="*/ 2278472 w 3544623"/>
              <a:gd name="connsiteY25" fmla="*/ 282531 h 6859102"/>
              <a:gd name="connsiteX26" fmla="*/ 2097613 w 3544623"/>
              <a:gd name="connsiteY26" fmla="*/ 574066 h 6859102"/>
              <a:gd name="connsiteX27" fmla="*/ 2076635 w 3544623"/>
              <a:gd name="connsiteY27" fmla="*/ 607938 h 6859102"/>
              <a:gd name="connsiteX28" fmla="*/ 2077053 w 3544623"/>
              <a:gd name="connsiteY28" fmla="*/ 1154417 h 6859102"/>
              <a:gd name="connsiteX29" fmla="*/ 2078587 w 3544623"/>
              <a:gd name="connsiteY29" fmla="*/ 1177905 h 6859102"/>
              <a:gd name="connsiteX30" fmla="*/ 2584922 w 3544623"/>
              <a:gd name="connsiteY30" fmla="*/ 1227109 h 6859102"/>
              <a:gd name="connsiteX31" fmla="*/ 3155307 w 3544623"/>
              <a:gd name="connsiteY31" fmla="*/ 1396259 h 6859102"/>
              <a:gd name="connsiteX32" fmla="*/ 3426002 w 3544623"/>
              <a:gd name="connsiteY32" fmla="*/ 1583600 h 6859102"/>
              <a:gd name="connsiteX33" fmla="*/ 3499113 w 3544623"/>
              <a:gd name="connsiteY33" fmla="*/ 1705915 h 6859102"/>
              <a:gd name="connsiteX34" fmla="*/ 2078308 w 3544623"/>
              <a:gd name="connsiteY34" fmla="*/ 1705915 h 6859102"/>
              <a:gd name="connsiteX35" fmla="*/ 2078308 w 3544623"/>
              <a:gd name="connsiteY35" fmla="*/ 1777352 h 6859102"/>
              <a:gd name="connsiteX36" fmla="*/ 2113783 w 3544623"/>
              <a:gd name="connsiteY36" fmla="*/ 1777352 h 6859102"/>
              <a:gd name="connsiteX37" fmla="*/ 3428093 w 3544623"/>
              <a:gd name="connsiteY37" fmla="*/ 1777352 h 6859102"/>
              <a:gd name="connsiteX38" fmla="*/ 3462871 w 3544623"/>
              <a:gd name="connsiteY38" fmla="*/ 1777980 h 6859102"/>
              <a:gd name="connsiteX39" fmla="*/ 3522948 w 3544623"/>
              <a:gd name="connsiteY39" fmla="*/ 1812270 h 6859102"/>
              <a:gd name="connsiteX40" fmla="*/ 3544623 w 3544623"/>
              <a:gd name="connsiteY40" fmla="*/ 1854017 h 6859102"/>
              <a:gd name="connsiteX41" fmla="*/ 3544623 w 3544623"/>
              <a:gd name="connsiteY41" fmla="*/ 6778465 h 6859102"/>
              <a:gd name="connsiteX42" fmla="*/ 3475068 w 3544623"/>
              <a:gd name="connsiteY42" fmla="*/ 6859103 h 6859102"/>
              <a:gd name="connsiteX43" fmla="*/ 1883301 w 3544623"/>
              <a:gd name="connsiteY43" fmla="*/ 2030206 h 6859102"/>
              <a:gd name="connsiteX44" fmla="*/ 1855423 w 3544623"/>
              <a:gd name="connsiteY44" fmla="*/ 2030206 h 6859102"/>
              <a:gd name="connsiteX45" fmla="*/ 739255 w 3544623"/>
              <a:gd name="connsiteY45" fmla="*/ 2030206 h 6859102"/>
              <a:gd name="connsiteX46" fmla="*/ 709844 w 3544623"/>
              <a:gd name="connsiteY46" fmla="*/ 2031112 h 6859102"/>
              <a:gd name="connsiteX47" fmla="*/ 649836 w 3544623"/>
              <a:gd name="connsiteY47" fmla="*/ 2098577 h 6859102"/>
              <a:gd name="connsiteX48" fmla="*/ 649836 w 3544623"/>
              <a:gd name="connsiteY48" fmla="*/ 4506892 h 6859102"/>
              <a:gd name="connsiteX49" fmla="*/ 703850 w 3544623"/>
              <a:gd name="connsiteY49" fmla="*/ 4573939 h 6859102"/>
              <a:gd name="connsiteX50" fmla="*/ 743785 w 3544623"/>
              <a:gd name="connsiteY50" fmla="*/ 4576308 h 6859102"/>
              <a:gd name="connsiteX51" fmla="*/ 3217056 w 3544623"/>
              <a:gd name="connsiteY51" fmla="*/ 4576239 h 6859102"/>
              <a:gd name="connsiteX52" fmla="*/ 3264658 w 3544623"/>
              <a:gd name="connsiteY52" fmla="*/ 4571569 h 6859102"/>
              <a:gd name="connsiteX53" fmla="*/ 3309960 w 3544623"/>
              <a:gd name="connsiteY53" fmla="*/ 4512119 h 6859102"/>
              <a:gd name="connsiteX54" fmla="*/ 3309960 w 3544623"/>
              <a:gd name="connsiteY54" fmla="*/ 2093071 h 6859102"/>
              <a:gd name="connsiteX55" fmla="*/ 3268700 w 3544623"/>
              <a:gd name="connsiteY55" fmla="*/ 2036061 h 6859102"/>
              <a:gd name="connsiteX56" fmla="*/ 3221378 w 3544623"/>
              <a:gd name="connsiteY56" fmla="*/ 2030345 h 6859102"/>
              <a:gd name="connsiteX57" fmla="*/ 2107858 w 3544623"/>
              <a:gd name="connsiteY57" fmla="*/ 2030136 h 6859102"/>
              <a:gd name="connsiteX58" fmla="*/ 2078587 w 3544623"/>
              <a:gd name="connsiteY58" fmla="*/ 2030136 h 6859102"/>
              <a:gd name="connsiteX59" fmla="*/ 2078587 w 3544623"/>
              <a:gd name="connsiteY59" fmla="*/ 3882145 h 6859102"/>
              <a:gd name="connsiteX60" fmla="*/ 2311786 w 3544623"/>
              <a:gd name="connsiteY60" fmla="*/ 3901381 h 6859102"/>
              <a:gd name="connsiteX61" fmla="*/ 2927752 w 3544623"/>
              <a:gd name="connsiteY61" fmla="*/ 4050807 h 6859102"/>
              <a:gd name="connsiteX62" fmla="*/ 3226465 w 3544623"/>
              <a:gd name="connsiteY62" fmla="*/ 4239890 h 6859102"/>
              <a:gd name="connsiteX63" fmla="*/ 3244238 w 3544623"/>
              <a:gd name="connsiteY63" fmla="*/ 4281847 h 6859102"/>
              <a:gd name="connsiteX64" fmla="*/ 3243819 w 3544623"/>
              <a:gd name="connsiteY64" fmla="*/ 4418449 h 6859102"/>
              <a:gd name="connsiteX65" fmla="*/ 3166876 w 3544623"/>
              <a:gd name="connsiteY65" fmla="*/ 4498459 h 6859102"/>
              <a:gd name="connsiteX66" fmla="*/ 3148128 w 3544623"/>
              <a:gd name="connsiteY66" fmla="*/ 4498599 h 6859102"/>
              <a:gd name="connsiteX67" fmla="*/ 811390 w 3544623"/>
              <a:gd name="connsiteY67" fmla="*/ 4498459 h 6859102"/>
              <a:gd name="connsiteX68" fmla="*/ 763439 w 3544623"/>
              <a:gd name="connsiteY68" fmla="*/ 4495253 h 6859102"/>
              <a:gd name="connsiteX69" fmla="*/ 717859 w 3544623"/>
              <a:gd name="connsiteY69" fmla="*/ 4441170 h 6859102"/>
              <a:gd name="connsiteX70" fmla="*/ 718486 w 3544623"/>
              <a:gd name="connsiteY70" fmla="*/ 4277805 h 6859102"/>
              <a:gd name="connsiteX71" fmla="*/ 732564 w 3544623"/>
              <a:gd name="connsiteY71" fmla="*/ 4243375 h 6859102"/>
              <a:gd name="connsiteX72" fmla="*/ 971340 w 3544623"/>
              <a:gd name="connsiteY72" fmla="*/ 4078894 h 6859102"/>
              <a:gd name="connsiteX73" fmla="*/ 1701257 w 3544623"/>
              <a:gd name="connsiteY73" fmla="*/ 3896014 h 6859102"/>
              <a:gd name="connsiteX74" fmla="*/ 1883370 w 3544623"/>
              <a:gd name="connsiteY74" fmla="*/ 3883051 h 6859102"/>
              <a:gd name="connsiteX75" fmla="*/ 1883301 w 3544623"/>
              <a:gd name="connsiteY75" fmla="*/ 2030206 h 6859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3544623" h="6859102">
                <a:moveTo>
                  <a:pt x="3475068" y="6859103"/>
                </a:moveTo>
                <a:cubicBezTo>
                  <a:pt x="2477452" y="6859103"/>
                  <a:pt x="1479766" y="6859103"/>
                  <a:pt x="482150" y="6859103"/>
                </a:cubicBezTo>
                <a:cubicBezTo>
                  <a:pt x="466677" y="6846418"/>
                  <a:pt x="448975" y="6835546"/>
                  <a:pt x="436221" y="6820491"/>
                </a:cubicBezTo>
                <a:cubicBezTo>
                  <a:pt x="416079" y="6796586"/>
                  <a:pt x="416985" y="6766199"/>
                  <a:pt x="416985" y="6736439"/>
                </a:cubicBezTo>
                <a:cubicBezTo>
                  <a:pt x="417124" y="5259460"/>
                  <a:pt x="417055" y="3782411"/>
                  <a:pt x="417612" y="2305432"/>
                </a:cubicBezTo>
                <a:cubicBezTo>
                  <a:pt x="417612" y="2283896"/>
                  <a:pt x="411549" y="2269539"/>
                  <a:pt x="395449" y="2255043"/>
                </a:cubicBezTo>
                <a:cubicBezTo>
                  <a:pt x="284355" y="2154403"/>
                  <a:pt x="173679" y="2053275"/>
                  <a:pt x="64118" y="1950893"/>
                </a:cubicBezTo>
                <a:cubicBezTo>
                  <a:pt x="43001" y="1931169"/>
                  <a:pt x="24044" y="1907264"/>
                  <a:pt x="10453" y="1881825"/>
                </a:cubicBezTo>
                <a:cubicBezTo>
                  <a:pt x="-11849" y="1840148"/>
                  <a:pt x="2090" y="1804324"/>
                  <a:pt x="46973" y="1790873"/>
                </a:cubicBezTo>
                <a:cubicBezTo>
                  <a:pt x="78685" y="1781395"/>
                  <a:pt x="113323" y="1778049"/>
                  <a:pt x="146707" y="1777980"/>
                </a:cubicBezTo>
                <a:cubicBezTo>
                  <a:pt x="714165" y="1777213"/>
                  <a:pt x="1281623" y="1777422"/>
                  <a:pt x="1849150" y="1777422"/>
                </a:cubicBezTo>
                <a:cubicBezTo>
                  <a:pt x="1860441" y="1777422"/>
                  <a:pt x="1871731" y="1777422"/>
                  <a:pt x="1883161" y="1777422"/>
                </a:cubicBezTo>
                <a:cubicBezTo>
                  <a:pt x="1883161" y="1751495"/>
                  <a:pt x="1883161" y="1729541"/>
                  <a:pt x="1883161" y="1704591"/>
                </a:cubicBezTo>
                <a:cubicBezTo>
                  <a:pt x="1406935" y="1704591"/>
                  <a:pt x="932311" y="1704591"/>
                  <a:pt x="452948" y="1704591"/>
                </a:cubicBezTo>
                <a:cubicBezTo>
                  <a:pt x="464726" y="1681452"/>
                  <a:pt x="473020" y="1661798"/>
                  <a:pt x="484171" y="1643886"/>
                </a:cubicBezTo>
                <a:cubicBezTo>
                  <a:pt x="531424" y="1567849"/>
                  <a:pt x="598332" y="1512093"/>
                  <a:pt x="673045" y="1465397"/>
                </a:cubicBezTo>
                <a:cubicBezTo>
                  <a:pt x="823935" y="1371099"/>
                  <a:pt x="989879" y="1313392"/>
                  <a:pt x="1161259" y="1270808"/>
                </a:cubicBezTo>
                <a:cubicBezTo>
                  <a:pt x="1359472" y="1221534"/>
                  <a:pt x="1560891" y="1193516"/>
                  <a:pt x="1764958" y="1184177"/>
                </a:cubicBezTo>
                <a:cubicBezTo>
                  <a:pt x="1804615" y="1182365"/>
                  <a:pt x="1844271" y="1179298"/>
                  <a:pt x="1884695" y="1176720"/>
                </a:cubicBezTo>
                <a:cubicBezTo>
                  <a:pt x="1884695" y="1164732"/>
                  <a:pt x="1884695" y="1154975"/>
                  <a:pt x="1884695" y="1145148"/>
                </a:cubicBezTo>
                <a:cubicBezTo>
                  <a:pt x="1884695" y="973698"/>
                  <a:pt x="1883719" y="802248"/>
                  <a:pt x="1885531" y="630798"/>
                </a:cubicBezTo>
                <a:cubicBezTo>
                  <a:pt x="1885879" y="597623"/>
                  <a:pt x="1881349" y="575042"/>
                  <a:pt x="1845596" y="566469"/>
                </a:cubicBezTo>
                <a:cubicBezTo>
                  <a:pt x="1834932" y="563890"/>
                  <a:pt x="1825733" y="554900"/>
                  <a:pt x="1815975" y="548627"/>
                </a:cubicBezTo>
                <a:cubicBezTo>
                  <a:pt x="1696309" y="471754"/>
                  <a:pt x="1648986" y="317309"/>
                  <a:pt x="1704184" y="183982"/>
                </a:cubicBezTo>
                <a:cubicBezTo>
                  <a:pt x="1758616" y="52537"/>
                  <a:pt x="1904976" y="-24058"/>
                  <a:pt x="2042624" y="6817"/>
                </a:cubicBezTo>
                <a:cubicBezTo>
                  <a:pt x="2175533" y="36647"/>
                  <a:pt x="2266833" y="141050"/>
                  <a:pt x="2278472" y="282531"/>
                </a:cubicBezTo>
                <a:cubicBezTo>
                  <a:pt x="2288299" y="402128"/>
                  <a:pt x="2218813" y="522073"/>
                  <a:pt x="2097613" y="574066"/>
                </a:cubicBezTo>
                <a:cubicBezTo>
                  <a:pt x="2080468" y="581454"/>
                  <a:pt x="2076565" y="590723"/>
                  <a:pt x="2076635" y="607938"/>
                </a:cubicBezTo>
                <a:cubicBezTo>
                  <a:pt x="2077262" y="790121"/>
                  <a:pt x="2076983" y="972304"/>
                  <a:pt x="2077053" y="1154417"/>
                </a:cubicBezTo>
                <a:cubicBezTo>
                  <a:pt x="2077053" y="1162084"/>
                  <a:pt x="2078029" y="1169750"/>
                  <a:pt x="2078587" y="1177905"/>
                </a:cubicBezTo>
                <a:cubicBezTo>
                  <a:pt x="2249688" y="1184317"/>
                  <a:pt x="2418072" y="1198116"/>
                  <a:pt x="2584922" y="1227109"/>
                </a:cubicBezTo>
                <a:cubicBezTo>
                  <a:pt x="2781671" y="1261330"/>
                  <a:pt x="2973890" y="1310743"/>
                  <a:pt x="3155307" y="1396259"/>
                </a:cubicBezTo>
                <a:cubicBezTo>
                  <a:pt x="3255807" y="1443652"/>
                  <a:pt x="3350662" y="1499826"/>
                  <a:pt x="3426002" y="1583600"/>
                </a:cubicBezTo>
                <a:cubicBezTo>
                  <a:pt x="3457365" y="1618517"/>
                  <a:pt x="3484755" y="1656362"/>
                  <a:pt x="3499113" y="1705915"/>
                </a:cubicBezTo>
                <a:cubicBezTo>
                  <a:pt x="3023443" y="1705915"/>
                  <a:pt x="2551050" y="1705915"/>
                  <a:pt x="2078308" y="1705915"/>
                </a:cubicBezTo>
                <a:cubicBezTo>
                  <a:pt x="2078308" y="1730517"/>
                  <a:pt x="2078308" y="1752471"/>
                  <a:pt x="2078308" y="1777352"/>
                </a:cubicBezTo>
                <a:cubicBezTo>
                  <a:pt x="2090992" y="1777352"/>
                  <a:pt x="2102353" y="1777352"/>
                  <a:pt x="2113783" y="1777352"/>
                </a:cubicBezTo>
                <a:cubicBezTo>
                  <a:pt x="2551886" y="1777352"/>
                  <a:pt x="2989990" y="1777352"/>
                  <a:pt x="3428093" y="1777352"/>
                </a:cubicBezTo>
                <a:cubicBezTo>
                  <a:pt x="3439663" y="1777352"/>
                  <a:pt x="3451302" y="1777561"/>
                  <a:pt x="3462871" y="1777980"/>
                </a:cubicBezTo>
                <a:cubicBezTo>
                  <a:pt x="3488867" y="1778886"/>
                  <a:pt x="3509079" y="1790943"/>
                  <a:pt x="3522948" y="1812270"/>
                </a:cubicBezTo>
                <a:cubicBezTo>
                  <a:pt x="3531451" y="1825372"/>
                  <a:pt x="3537445" y="1840078"/>
                  <a:pt x="3544623" y="1854017"/>
                </a:cubicBezTo>
                <a:cubicBezTo>
                  <a:pt x="3544623" y="3495476"/>
                  <a:pt x="3544623" y="5137006"/>
                  <a:pt x="3544623" y="6778465"/>
                </a:cubicBezTo>
                <a:cubicBezTo>
                  <a:pt x="3533054" y="6815613"/>
                  <a:pt x="3512424" y="6844606"/>
                  <a:pt x="3475068" y="6859103"/>
                </a:cubicBezTo>
                <a:close/>
                <a:moveTo>
                  <a:pt x="1883301" y="2030206"/>
                </a:moveTo>
                <a:cubicBezTo>
                  <a:pt x="1872846" y="2030206"/>
                  <a:pt x="1864135" y="2030206"/>
                  <a:pt x="1855423" y="2030206"/>
                </a:cubicBezTo>
                <a:cubicBezTo>
                  <a:pt x="1483390" y="2030206"/>
                  <a:pt x="1111288" y="2030206"/>
                  <a:pt x="739255" y="2030206"/>
                </a:cubicBezTo>
                <a:cubicBezTo>
                  <a:pt x="729428" y="2030206"/>
                  <a:pt x="719531" y="2029927"/>
                  <a:pt x="709844" y="2031112"/>
                </a:cubicBezTo>
                <a:cubicBezTo>
                  <a:pt x="669142" y="2036130"/>
                  <a:pt x="649836" y="2057736"/>
                  <a:pt x="649836" y="2098577"/>
                </a:cubicBezTo>
                <a:cubicBezTo>
                  <a:pt x="649767" y="2901326"/>
                  <a:pt x="649767" y="3704144"/>
                  <a:pt x="649836" y="4506892"/>
                </a:cubicBezTo>
                <a:cubicBezTo>
                  <a:pt x="649836" y="4547106"/>
                  <a:pt x="664681" y="4566063"/>
                  <a:pt x="703850" y="4573939"/>
                </a:cubicBezTo>
                <a:cubicBezTo>
                  <a:pt x="716813" y="4576587"/>
                  <a:pt x="730404" y="4576308"/>
                  <a:pt x="743785" y="4576308"/>
                </a:cubicBezTo>
                <a:cubicBezTo>
                  <a:pt x="1568209" y="4576378"/>
                  <a:pt x="2392633" y="4576448"/>
                  <a:pt x="3217056" y="4576239"/>
                </a:cubicBezTo>
                <a:cubicBezTo>
                  <a:pt x="3232947" y="4576239"/>
                  <a:pt x="3249325" y="4575402"/>
                  <a:pt x="3264658" y="4571569"/>
                </a:cubicBezTo>
                <a:cubicBezTo>
                  <a:pt x="3298112" y="4563067"/>
                  <a:pt x="3309960" y="4546619"/>
                  <a:pt x="3309960" y="4512119"/>
                </a:cubicBezTo>
                <a:cubicBezTo>
                  <a:pt x="3310030" y="3705747"/>
                  <a:pt x="3310030" y="2899444"/>
                  <a:pt x="3309960" y="2093071"/>
                </a:cubicBezTo>
                <a:cubicBezTo>
                  <a:pt x="3309960" y="2060593"/>
                  <a:pt x="3299924" y="2045469"/>
                  <a:pt x="3268700" y="2036061"/>
                </a:cubicBezTo>
                <a:cubicBezTo>
                  <a:pt x="3253716" y="2031530"/>
                  <a:pt x="3237198" y="2030345"/>
                  <a:pt x="3221378" y="2030345"/>
                </a:cubicBezTo>
                <a:cubicBezTo>
                  <a:pt x="2850181" y="2030067"/>
                  <a:pt x="2479055" y="2030136"/>
                  <a:pt x="2107858" y="2030136"/>
                </a:cubicBezTo>
                <a:cubicBezTo>
                  <a:pt x="2098310" y="2030136"/>
                  <a:pt x="2088832" y="2030136"/>
                  <a:pt x="2078587" y="2030136"/>
                </a:cubicBezTo>
                <a:cubicBezTo>
                  <a:pt x="2078587" y="2649726"/>
                  <a:pt x="2078587" y="3266249"/>
                  <a:pt x="2078587" y="3882145"/>
                </a:cubicBezTo>
                <a:cubicBezTo>
                  <a:pt x="2157481" y="3888557"/>
                  <a:pt x="2234773" y="3893227"/>
                  <a:pt x="2311786" y="3901381"/>
                </a:cubicBezTo>
                <a:cubicBezTo>
                  <a:pt x="2523660" y="3923823"/>
                  <a:pt x="2730584" y="3967731"/>
                  <a:pt x="2927752" y="4050807"/>
                </a:cubicBezTo>
                <a:cubicBezTo>
                  <a:pt x="3037661" y="4097085"/>
                  <a:pt x="3140880" y="4154583"/>
                  <a:pt x="3226465" y="4239890"/>
                </a:cubicBezTo>
                <a:cubicBezTo>
                  <a:pt x="3238732" y="4252087"/>
                  <a:pt x="3244725" y="4264144"/>
                  <a:pt x="3244238" y="4281847"/>
                </a:cubicBezTo>
                <a:cubicBezTo>
                  <a:pt x="3242983" y="4327358"/>
                  <a:pt x="3243819" y="4372938"/>
                  <a:pt x="3243819" y="4418449"/>
                </a:cubicBezTo>
                <a:cubicBezTo>
                  <a:pt x="3243819" y="4482847"/>
                  <a:pt x="3231483" y="4495741"/>
                  <a:pt x="3166876" y="4498459"/>
                </a:cubicBezTo>
                <a:cubicBezTo>
                  <a:pt x="3160673" y="4498738"/>
                  <a:pt x="3154400" y="4498599"/>
                  <a:pt x="3148128" y="4498599"/>
                </a:cubicBezTo>
                <a:cubicBezTo>
                  <a:pt x="2369215" y="4498599"/>
                  <a:pt x="1590302" y="4498599"/>
                  <a:pt x="811390" y="4498459"/>
                </a:cubicBezTo>
                <a:cubicBezTo>
                  <a:pt x="795360" y="4498459"/>
                  <a:pt x="779121" y="4497901"/>
                  <a:pt x="763439" y="4495253"/>
                </a:cubicBezTo>
                <a:cubicBezTo>
                  <a:pt x="729498" y="4489608"/>
                  <a:pt x="717928" y="4475181"/>
                  <a:pt x="717859" y="4441170"/>
                </a:cubicBezTo>
                <a:cubicBezTo>
                  <a:pt x="717789" y="4386668"/>
                  <a:pt x="717022" y="4332236"/>
                  <a:pt x="718486" y="4277805"/>
                </a:cubicBezTo>
                <a:cubicBezTo>
                  <a:pt x="718834" y="4266096"/>
                  <a:pt x="724549" y="4251878"/>
                  <a:pt x="732564" y="4243375"/>
                </a:cubicBezTo>
                <a:cubicBezTo>
                  <a:pt x="800378" y="4171728"/>
                  <a:pt x="883106" y="4120781"/>
                  <a:pt x="971340" y="4078894"/>
                </a:cubicBezTo>
                <a:cubicBezTo>
                  <a:pt x="1202310" y="3969124"/>
                  <a:pt x="1448682" y="3919781"/>
                  <a:pt x="1701257" y="3896014"/>
                </a:cubicBezTo>
                <a:cubicBezTo>
                  <a:pt x="1761404" y="3890369"/>
                  <a:pt x="1821760" y="3887372"/>
                  <a:pt x="1883370" y="3883051"/>
                </a:cubicBezTo>
                <a:cubicBezTo>
                  <a:pt x="1883301" y="3266249"/>
                  <a:pt x="1883301" y="2650423"/>
                  <a:pt x="1883301" y="2030206"/>
                </a:cubicBezTo>
                <a:close/>
              </a:path>
            </a:pathLst>
          </a:custGeom>
          <a:solidFill>
            <a:schemeClr val="bg1"/>
          </a:solidFill>
          <a:ln w="6961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80" name="자유형: 도형 79">
            <a:extLst>
              <a:ext uri="{FF2B5EF4-FFF2-40B4-BE49-F238E27FC236}">
                <a16:creationId xmlns:a16="http://schemas.microsoft.com/office/drawing/2014/main" id="{472624C6-F404-442A-AC47-967B811442FE}"/>
              </a:ext>
            </a:extLst>
          </p:cNvPr>
          <p:cNvSpPr/>
          <p:nvPr/>
        </p:nvSpPr>
        <p:spPr>
          <a:xfrm>
            <a:off x="7331304" y="5226591"/>
            <a:ext cx="381751" cy="589336"/>
          </a:xfrm>
          <a:custGeom>
            <a:avLst/>
            <a:gdLst>
              <a:gd name="connsiteX0" fmla="*/ 3271685 w 3763132"/>
              <a:gd name="connsiteY0" fmla="*/ 3826345 h 5809406"/>
              <a:gd name="connsiteX1" fmla="*/ 3281566 w 3763132"/>
              <a:gd name="connsiteY1" fmla="*/ 3828963 h 5809406"/>
              <a:gd name="connsiteX2" fmla="*/ 3269787 w 3763132"/>
              <a:gd name="connsiteY2" fmla="*/ 3964159 h 5809406"/>
              <a:gd name="connsiteX3" fmla="*/ 3170385 w 3763132"/>
              <a:gd name="connsiteY3" fmla="*/ 5052082 h 5809406"/>
              <a:gd name="connsiteX4" fmla="*/ 3105404 w 3763132"/>
              <a:gd name="connsiteY4" fmla="*/ 5769423 h 5809406"/>
              <a:gd name="connsiteX5" fmla="*/ 3104423 w 3763132"/>
              <a:gd name="connsiteY5" fmla="*/ 5809406 h 5809406"/>
              <a:gd name="connsiteX6" fmla="*/ 678471 w 3763132"/>
              <a:gd name="connsiteY6" fmla="*/ 5809341 h 5809406"/>
              <a:gd name="connsiteX7" fmla="*/ 640909 w 3763132"/>
              <a:gd name="connsiteY7" fmla="*/ 5406826 h 5809406"/>
              <a:gd name="connsiteX8" fmla="*/ 568140 w 3763132"/>
              <a:gd name="connsiteY8" fmla="*/ 4606835 h 5809406"/>
              <a:gd name="connsiteX9" fmla="*/ 502309 w 3763132"/>
              <a:gd name="connsiteY9" fmla="*/ 3881510 h 5809406"/>
              <a:gd name="connsiteX10" fmla="*/ 502243 w 3763132"/>
              <a:gd name="connsiteY10" fmla="*/ 3860897 h 5809406"/>
              <a:gd name="connsiteX11" fmla="*/ 522857 w 3763132"/>
              <a:gd name="connsiteY11" fmla="*/ 3858934 h 5809406"/>
              <a:gd name="connsiteX12" fmla="*/ 838665 w 3763132"/>
              <a:gd name="connsiteY12" fmla="*/ 3855989 h 5809406"/>
              <a:gd name="connsiteX13" fmla="*/ 876947 w 3763132"/>
              <a:gd name="connsiteY13" fmla="*/ 3880594 h 5809406"/>
              <a:gd name="connsiteX14" fmla="*/ 1673404 w 3763132"/>
              <a:gd name="connsiteY14" fmla="*/ 4473209 h 5809406"/>
              <a:gd name="connsiteX15" fmla="*/ 2838021 w 3763132"/>
              <a:gd name="connsiteY15" fmla="*/ 3962262 h 5809406"/>
              <a:gd name="connsiteX16" fmla="*/ 2903656 w 3763132"/>
              <a:gd name="connsiteY16" fmla="*/ 3845781 h 5809406"/>
              <a:gd name="connsiteX17" fmla="*/ 2926429 w 3763132"/>
              <a:gd name="connsiteY17" fmla="*/ 3829028 h 5809406"/>
              <a:gd name="connsiteX18" fmla="*/ 3271685 w 3763132"/>
              <a:gd name="connsiteY18" fmla="*/ 3826345 h 5809406"/>
              <a:gd name="connsiteX19" fmla="*/ 1818105 w 3763132"/>
              <a:gd name="connsiteY19" fmla="*/ 2318952 h 5809406"/>
              <a:gd name="connsiteX20" fmla="*/ 2823886 w 3763132"/>
              <a:gd name="connsiteY20" fmla="*/ 2937750 h 5809406"/>
              <a:gd name="connsiteX21" fmla="*/ 2898813 w 3763132"/>
              <a:gd name="connsiteY21" fmla="*/ 2987615 h 5809406"/>
              <a:gd name="connsiteX22" fmla="*/ 3324494 w 3763132"/>
              <a:gd name="connsiteY22" fmla="*/ 2986371 h 5809406"/>
              <a:gd name="connsiteX23" fmla="*/ 3358522 w 3763132"/>
              <a:gd name="connsiteY23" fmla="*/ 2986437 h 5809406"/>
              <a:gd name="connsiteX24" fmla="*/ 3291970 w 3763132"/>
              <a:gd name="connsiteY24" fmla="*/ 3717128 h 5809406"/>
              <a:gd name="connsiteX25" fmla="*/ 3227055 w 3763132"/>
              <a:gd name="connsiteY25" fmla="*/ 3717128 h 5809406"/>
              <a:gd name="connsiteX26" fmla="*/ 2881668 w 3763132"/>
              <a:gd name="connsiteY26" fmla="*/ 3718633 h 5809406"/>
              <a:gd name="connsiteX27" fmla="*/ 2830888 w 3763132"/>
              <a:gd name="connsiteY27" fmla="*/ 3751418 h 5809406"/>
              <a:gd name="connsiteX28" fmla="*/ 2090708 w 3763132"/>
              <a:gd name="connsiteY28" fmla="*/ 4361440 h 5809406"/>
              <a:gd name="connsiteX29" fmla="*/ 947555 w 3763132"/>
              <a:gd name="connsiteY29" fmla="*/ 3787802 h 5809406"/>
              <a:gd name="connsiteX30" fmla="*/ 880676 w 3763132"/>
              <a:gd name="connsiteY30" fmla="*/ 3745529 h 5809406"/>
              <a:gd name="connsiteX31" fmla="*/ 519257 w 3763132"/>
              <a:gd name="connsiteY31" fmla="*/ 3749520 h 5809406"/>
              <a:gd name="connsiteX32" fmla="*/ 490137 w 3763132"/>
              <a:gd name="connsiteY32" fmla="*/ 3749520 h 5809406"/>
              <a:gd name="connsiteX33" fmla="*/ 420706 w 3763132"/>
              <a:gd name="connsiteY33" fmla="*/ 2986110 h 5809406"/>
              <a:gd name="connsiteX34" fmla="*/ 453360 w 3763132"/>
              <a:gd name="connsiteY34" fmla="*/ 2986110 h 5809406"/>
              <a:gd name="connsiteX35" fmla="*/ 884406 w 3763132"/>
              <a:gd name="connsiteY35" fmla="*/ 2986568 h 5809406"/>
              <a:gd name="connsiteX36" fmla="*/ 925437 w 3763132"/>
              <a:gd name="connsiteY36" fmla="*/ 2959738 h 5809406"/>
              <a:gd name="connsiteX37" fmla="*/ 1635842 w 3763132"/>
              <a:gd name="connsiteY37" fmla="*/ 2347557 h 5809406"/>
              <a:gd name="connsiteX38" fmla="*/ 1818105 w 3763132"/>
              <a:gd name="connsiteY38" fmla="*/ 2318952 h 5809406"/>
              <a:gd name="connsiteX39" fmla="*/ 270197 w 3763132"/>
              <a:gd name="connsiteY39" fmla="*/ 1325269 h 5809406"/>
              <a:gd name="connsiteX40" fmla="*/ 3509294 w 3763132"/>
              <a:gd name="connsiteY40" fmla="*/ 1325269 h 5809406"/>
              <a:gd name="connsiteX41" fmla="*/ 3368404 w 3763132"/>
              <a:gd name="connsiteY41" fmla="*/ 2877415 h 5809406"/>
              <a:gd name="connsiteX42" fmla="*/ 3338236 w 3763132"/>
              <a:gd name="connsiteY42" fmla="*/ 2877415 h 5809406"/>
              <a:gd name="connsiteX43" fmla="*/ 2944752 w 3763132"/>
              <a:gd name="connsiteY43" fmla="*/ 2877939 h 5809406"/>
              <a:gd name="connsiteX44" fmla="*/ 2898356 w 3763132"/>
              <a:gd name="connsiteY44" fmla="*/ 2849734 h 5809406"/>
              <a:gd name="connsiteX45" fmla="*/ 2008452 w 3763132"/>
              <a:gd name="connsiteY45" fmla="*/ 2216220 h 5809406"/>
              <a:gd name="connsiteX46" fmla="*/ 861830 w 3763132"/>
              <a:gd name="connsiteY46" fmla="*/ 2849015 h 5809406"/>
              <a:gd name="connsiteX47" fmla="*/ 815958 w 3763132"/>
              <a:gd name="connsiteY47" fmla="*/ 2878070 h 5809406"/>
              <a:gd name="connsiteX48" fmla="*/ 443872 w 3763132"/>
              <a:gd name="connsiteY48" fmla="*/ 2877415 h 5809406"/>
              <a:gd name="connsiteX49" fmla="*/ 411152 w 3763132"/>
              <a:gd name="connsiteY49" fmla="*/ 2877415 h 5809406"/>
              <a:gd name="connsiteX50" fmla="*/ 270197 w 3763132"/>
              <a:gd name="connsiteY50" fmla="*/ 1325269 h 5809406"/>
              <a:gd name="connsiteX51" fmla="*/ 2911640 w 3763132"/>
              <a:gd name="connsiteY51" fmla="*/ 0 h 5809406"/>
              <a:gd name="connsiteX52" fmla="*/ 2954765 w 3763132"/>
              <a:gd name="connsiteY52" fmla="*/ 26045 h 5809406"/>
              <a:gd name="connsiteX53" fmla="*/ 3215015 w 3763132"/>
              <a:gd name="connsiteY53" fmla="*/ 487782 h 5809406"/>
              <a:gd name="connsiteX54" fmla="*/ 3254475 w 3763132"/>
              <a:gd name="connsiteY54" fmla="*/ 510882 h 5809406"/>
              <a:gd name="connsiteX55" fmla="*/ 3763132 w 3763132"/>
              <a:gd name="connsiteY55" fmla="*/ 509573 h 5809406"/>
              <a:gd name="connsiteX56" fmla="*/ 3763132 w 3763132"/>
              <a:gd name="connsiteY56" fmla="*/ 1147210 h 5809406"/>
              <a:gd name="connsiteX57" fmla="*/ 3733684 w 3763132"/>
              <a:gd name="connsiteY57" fmla="*/ 1147668 h 5809406"/>
              <a:gd name="connsiteX58" fmla="*/ 33243 w 3763132"/>
              <a:gd name="connsiteY58" fmla="*/ 1147668 h 5809406"/>
              <a:gd name="connsiteX59" fmla="*/ 0 w 3763132"/>
              <a:gd name="connsiteY59" fmla="*/ 1147668 h 5809406"/>
              <a:gd name="connsiteX60" fmla="*/ 0 w 3763132"/>
              <a:gd name="connsiteY60" fmla="*/ 510358 h 5809406"/>
              <a:gd name="connsiteX61" fmla="*/ 30625 w 3763132"/>
              <a:gd name="connsiteY61" fmla="*/ 510358 h 5809406"/>
              <a:gd name="connsiteX62" fmla="*/ 507217 w 3763132"/>
              <a:gd name="connsiteY62" fmla="*/ 510751 h 5809406"/>
              <a:gd name="connsiteX63" fmla="*/ 544910 w 3763132"/>
              <a:gd name="connsiteY63" fmla="*/ 489222 h 5809406"/>
              <a:gd name="connsiteX64" fmla="*/ 807647 w 3763132"/>
              <a:gd name="connsiteY64" fmla="*/ 22773 h 5809406"/>
              <a:gd name="connsiteX65" fmla="*/ 847238 w 3763132"/>
              <a:gd name="connsiteY65" fmla="*/ 131 h 5809406"/>
              <a:gd name="connsiteX66" fmla="*/ 2911640 w 3763132"/>
              <a:gd name="connsiteY66" fmla="*/ 0 h 5809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3763132" h="5809406">
                <a:moveTo>
                  <a:pt x="3271685" y="3826345"/>
                </a:moveTo>
                <a:cubicBezTo>
                  <a:pt x="3274172" y="3826345"/>
                  <a:pt x="3276658" y="3827588"/>
                  <a:pt x="3281566" y="3828963"/>
                </a:cubicBezTo>
                <a:cubicBezTo>
                  <a:pt x="3277640" y="3874050"/>
                  <a:pt x="3273910" y="3919137"/>
                  <a:pt x="3269787" y="3964159"/>
                </a:cubicBezTo>
                <a:cubicBezTo>
                  <a:pt x="3236675" y="4326822"/>
                  <a:pt x="3203432" y="4689419"/>
                  <a:pt x="3170385" y="5052082"/>
                </a:cubicBezTo>
                <a:cubicBezTo>
                  <a:pt x="3148594" y="5291196"/>
                  <a:pt x="3126934" y="5530309"/>
                  <a:pt x="3105404" y="5769423"/>
                </a:cubicBezTo>
                <a:cubicBezTo>
                  <a:pt x="3104227" y="5782642"/>
                  <a:pt x="3104685" y="5796057"/>
                  <a:pt x="3104423" y="5809406"/>
                </a:cubicBezTo>
                <a:cubicBezTo>
                  <a:pt x="2295794" y="5809341"/>
                  <a:pt x="1487099" y="5809341"/>
                  <a:pt x="678471" y="5809341"/>
                </a:cubicBezTo>
                <a:cubicBezTo>
                  <a:pt x="665906" y="5675191"/>
                  <a:pt x="653146" y="5541042"/>
                  <a:pt x="640909" y="5406826"/>
                </a:cubicBezTo>
                <a:cubicBezTo>
                  <a:pt x="616500" y="5140163"/>
                  <a:pt x="592418" y="4873499"/>
                  <a:pt x="568140" y="4606835"/>
                </a:cubicBezTo>
                <a:cubicBezTo>
                  <a:pt x="546153" y="4365038"/>
                  <a:pt x="524165" y="4123307"/>
                  <a:pt x="502309" y="3881510"/>
                </a:cubicBezTo>
                <a:cubicBezTo>
                  <a:pt x="501720" y="3875359"/>
                  <a:pt x="502243" y="3869077"/>
                  <a:pt x="502243" y="3860897"/>
                </a:cubicBezTo>
                <a:cubicBezTo>
                  <a:pt x="509245" y="3860242"/>
                  <a:pt x="515986" y="3858999"/>
                  <a:pt x="522857" y="3858934"/>
                </a:cubicBezTo>
                <a:cubicBezTo>
                  <a:pt x="628148" y="3858018"/>
                  <a:pt x="733439" y="3857952"/>
                  <a:pt x="838665" y="3855989"/>
                </a:cubicBezTo>
                <a:cubicBezTo>
                  <a:pt x="859213" y="3855596"/>
                  <a:pt x="867851" y="3863907"/>
                  <a:pt x="876947" y="3880594"/>
                </a:cubicBezTo>
                <a:cubicBezTo>
                  <a:pt x="1051407" y="4200394"/>
                  <a:pt x="1315453" y="4403320"/>
                  <a:pt x="1673404" y="4473209"/>
                </a:cubicBezTo>
                <a:cubicBezTo>
                  <a:pt x="2128925" y="4562140"/>
                  <a:pt x="2591120" y="4356400"/>
                  <a:pt x="2838021" y="3962262"/>
                </a:cubicBezTo>
                <a:cubicBezTo>
                  <a:pt x="2861644" y="3924569"/>
                  <a:pt x="2881014" y="3884193"/>
                  <a:pt x="2903656" y="3845781"/>
                </a:cubicBezTo>
                <a:cubicBezTo>
                  <a:pt x="2908172" y="3838124"/>
                  <a:pt x="2918576" y="3829094"/>
                  <a:pt x="2926429" y="3829028"/>
                </a:cubicBezTo>
                <a:cubicBezTo>
                  <a:pt x="3041536" y="3827261"/>
                  <a:pt x="3156643" y="3826934"/>
                  <a:pt x="3271685" y="3826345"/>
                </a:cubicBezTo>
                <a:close/>
                <a:moveTo>
                  <a:pt x="1818105" y="2318952"/>
                </a:moveTo>
                <a:cubicBezTo>
                  <a:pt x="2242291" y="2291510"/>
                  <a:pt x="2648674" y="2534016"/>
                  <a:pt x="2823886" y="2937750"/>
                </a:cubicBezTo>
                <a:cubicBezTo>
                  <a:pt x="2840180" y="2975312"/>
                  <a:pt x="2857260" y="2988531"/>
                  <a:pt x="2898813" y="2987615"/>
                </a:cubicBezTo>
                <a:cubicBezTo>
                  <a:pt x="3040619" y="2984474"/>
                  <a:pt x="3182622" y="2986371"/>
                  <a:pt x="3324494" y="2986371"/>
                </a:cubicBezTo>
                <a:cubicBezTo>
                  <a:pt x="3334375" y="2986437"/>
                  <a:pt x="3343994" y="2986437"/>
                  <a:pt x="3358522" y="2986437"/>
                </a:cubicBezTo>
                <a:cubicBezTo>
                  <a:pt x="3336207" y="3231571"/>
                  <a:pt x="3314285" y="3472190"/>
                  <a:pt x="3291970" y="3717128"/>
                </a:cubicBezTo>
                <a:cubicBezTo>
                  <a:pt x="3269263" y="3717128"/>
                  <a:pt x="3248192" y="3716997"/>
                  <a:pt x="3227055" y="3717128"/>
                </a:cubicBezTo>
                <a:cubicBezTo>
                  <a:pt x="3111948" y="3717848"/>
                  <a:pt x="2996775" y="3719419"/>
                  <a:pt x="2881668" y="3718633"/>
                </a:cubicBezTo>
                <a:cubicBezTo>
                  <a:pt x="2854969" y="3718437"/>
                  <a:pt x="2842274" y="3725766"/>
                  <a:pt x="2830888" y="3751418"/>
                </a:cubicBezTo>
                <a:cubicBezTo>
                  <a:pt x="2686398" y="4078416"/>
                  <a:pt x="2439759" y="4285073"/>
                  <a:pt x="2090708" y="4361440"/>
                </a:cubicBezTo>
                <a:cubicBezTo>
                  <a:pt x="1625568" y="4463263"/>
                  <a:pt x="1151594" y="4223691"/>
                  <a:pt x="947555" y="3787802"/>
                </a:cubicBezTo>
                <a:cubicBezTo>
                  <a:pt x="932373" y="3755344"/>
                  <a:pt x="916341" y="3744481"/>
                  <a:pt x="880676" y="3745529"/>
                </a:cubicBezTo>
                <a:cubicBezTo>
                  <a:pt x="760269" y="3749128"/>
                  <a:pt x="639730" y="3748539"/>
                  <a:pt x="519257" y="3749520"/>
                </a:cubicBezTo>
                <a:cubicBezTo>
                  <a:pt x="510488" y="3749586"/>
                  <a:pt x="501654" y="3749520"/>
                  <a:pt x="490137" y="3749520"/>
                </a:cubicBezTo>
                <a:cubicBezTo>
                  <a:pt x="467037" y="3495225"/>
                  <a:pt x="444068" y="3242958"/>
                  <a:pt x="420706" y="2986110"/>
                </a:cubicBezTo>
                <a:cubicBezTo>
                  <a:pt x="432943" y="2986110"/>
                  <a:pt x="443152" y="2986110"/>
                  <a:pt x="453360" y="2986110"/>
                </a:cubicBezTo>
                <a:cubicBezTo>
                  <a:pt x="597064" y="2986110"/>
                  <a:pt x="740768" y="2985652"/>
                  <a:pt x="884406" y="2986568"/>
                </a:cubicBezTo>
                <a:cubicBezTo>
                  <a:pt x="906132" y="2986699"/>
                  <a:pt x="916471" y="2980613"/>
                  <a:pt x="925437" y="2959738"/>
                </a:cubicBezTo>
                <a:cubicBezTo>
                  <a:pt x="1062793" y="2640396"/>
                  <a:pt x="1298569" y="2432300"/>
                  <a:pt x="1635842" y="2347557"/>
                </a:cubicBezTo>
                <a:cubicBezTo>
                  <a:pt x="1696545" y="2332301"/>
                  <a:pt x="1757507" y="2322872"/>
                  <a:pt x="1818105" y="2318952"/>
                </a:cubicBezTo>
                <a:close/>
                <a:moveTo>
                  <a:pt x="270197" y="1325269"/>
                </a:moveTo>
                <a:cubicBezTo>
                  <a:pt x="1350005" y="1325269"/>
                  <a:pt x="2428177" y="1325269"/>
                  <a:pt x="3509294" y="1325269"/>
                </a:cubicBezTo>
                <a:cubicBezTo>
                  <a:pt x="3462374" y="1841975"/>
                  <a:pt x="3415520" y="2357961"/>
                  <a:pt x="3368404" y="2877415"/>
                </a:cubicBezTo>
                <a:cubicBezTo>
                  <a:pt x="3357083" y="2877415"/>
                  <a:pt x="3347660" y="2877415"/>
                  <a:pt x="3338236" y="2877415"/>
                </a:cubicBezTo>
                <a:cubicBezTo>
                  <a:pt x="3207031" y="2877415"/>
                  <a:pt x="3075892" y="2876826"/>
                  <a:pt x="2944752" y="2877939"/>
                </a:cubicBezTo>
                <a:cubicBezTo>
                  <a:pt x="2921325" y="2878135"/>
                  <a:pt x="2909742" y="2871722"/>
                  <a:pt x="2898356" y="2849734"/>
                </a:cubicBezTo>
                <a:cubicBezTo>
                  <a:pt x="2710415" y="2486090"/>
                  <a:pt x="2415482" y="2267393"/>
                  <a:pt x="2008452" y="2216220"/>
                </a:cubicBezTo>
                <a:cubicBezTo>
                  <a:pt x="1533496" y="2156540"/>
                  <a:pt x="1071366" y="2415940"/>
                  <a:pt x="861830" y="2849015"/>
                </a:cubicBezTo>
                <a:cubicBezTo>
                  <a:pt x="851426" y="2870609"/>
                  <a:pt x="840236" y="2878331"/>
                  <a:pt x="815958" y="2878070"/>
                </a:cubicBezTo>
                <a:cubicBezTo>
                  <a:pt x="691951" y="2876630"/>
                  <a:pt x="567879" y="2877415"/>
                  <a:pt x="443872" y="2877415"/>
                </a:cubicBezTo>
                <a:cubicBezTo>
                  <a:pt x="434187" y="2877415"/>
                  <a:pt x="424502" y="2877415"/>
                  <a:pt x="411152" y="2877415"/>
                </a:cubicBezTo>
                <a:cubicBezTo>
                  <a:pt x="364036" y="2358550"/>
                  <a:pt x="317182" y="1843087"/>
                  <a:pt x="270197" y="1325269"/>
                </a:cubicBezTo>
                <a:close/>
                <a:moveTo>
                  <a:pt x="2911640" y="0"/>
                </a:moveTo>
                <a:cubicBezTo>
                  <a:pt x="2933824" y="0"/>
                  <a:pt x="2944556" y="7853"/>
                  <a:pt x="2954765" y="26045"/>
                </a:cubicBezTo>
                <a:cubicBezTo>
                  <a:pt x="3041144" y="180153"/>
                  <a:pt x="3128701" y="333608"/>
                  <a:pt x="3215015" y="487782"/>
                </a:cubicBezTo>
                <a:cubicBezTo>
                  <a:pt x="3224569" y="504927"/>
                  <a:pt x="3234909" y="510947"/>
                  <a:pt x="3254475" y="510882"/>
                </a:cubicBezTo>
                <a:cubicBezTo>
                  <a:pt x="3424027" y="509769"/>
                  <a:pt x="3593580" y="509835"/>
                  <a:pt x="3763132" y="509573"/>
                </a:cubicBezTo>
                <a:cubicBezTo>
                  <a:pt x="3763132" y="722119"/>
                  <a:pt x="3763132" y="934664"/>
                  <a:pt x="3763132" y="1147210"/>
                </a:cubicBezTo>
                <a:cubicBezTo>
                  <a:pt x="3753316" y="1147406"/>
                  <a:pt x="3743500" y="1147668"/>
                  <a:pt x="3733684" y="1147668"/>
                </a:cubicBezTo>
                <a:cubicBezTo>
                  <a:pt x="2500226" y="1147668"/>
                  <a:pt x="1266767" y="1147668"/>
                  <a:pt x="33243" y="1147668"/>
                </a:cubicBezTo>
                <a:cubicBezTo>
                  <a:pt x="22707" y="1147668"/>
                  <a:pt x="12172" y="1147668"/>
                  <a:pt x="0" y="1147668"/>
                </a:cubicBezTo>
                <a:cubicBezTo>
                  <a:pt x="0" y="935253"/>
                  <a:pt x="0" y="724867"/>
                  <a:pt x="0" y="510358"/>
                </a:cubicBezTo>
                <a:cubicBezTo>
                  <a:pt x="10012" y="510358"/>
                  <a:pt x="20286" y="510358"/>
                  <a:pt x="30625" y="510358"/>
                </a:cubicBezTo>
                <a:cubicBezTo>
                  <a:pt x="189511" y="510358"/>
                  <a:pt x="348397" y="510096"/>
                  <a:pt x="507217" y="510751"/>
                </a:cubicBezTo>
                <a:cubicBezTo>
                  <a:pt x="525409" y="510816"/>
                  <a:pt x="535683" y="505647"/>
                  <a:pt x="544910" y="489222"/>
                </a:cubicBezTo>
                <a:cubicBezTo>
                  <a:pt x="632075" y="333477"/>
                  <a:pt x="720483" y="178517"/>
                  <a:pt x="807647" y="22773"/>
                </a:cubicBezTo>
                <a:cubicBezTo>
                  <a:pt x="817267" y="5562"/>
                  <a:pt x="827868" y="131"/>
                  <a:pt x="847238" y="131"/>
                </a:cubicBezTo>
                <a:cubicBezTo>
                  <a:pt x="1535394" y="654"/>
                  <a:pt x="2223484" y="720"/>
                  <a:pt x="2911640" y="0"/>
                </a:cubicBezTo>
                <a:close/>
              </a:path>
            </a:pathLst>
          </a:custGeom>
          <a:solidFill>
            <a:schemeClr val="bg1"/>
          </a:solidFill>
          <a:ln w="6543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Chart 2">
            <a:extLst>
              <a:ext uri="{FF2B5EF4-FFF2-40B4-BE49-F238E27FC236}">
                <a16:creationId xmlns:a16="http://schemas.microsoft.com/office/drawing/2014/main" id="{EE0EC591-1CA1-4CFF-AD2B-47B892AF0B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03381972"/>
              </p:ext>
            </p:extLst>
          </p:nvPr>
        </p:nvGraphicFramePr>
        <p:xfrm>
          <a:off x="2800532" y="3499707"/>
          <a:ext cx="6590937" cy="36916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01BF6D-8968-4498-950A-456E7A34AAD4}"/>
              </a:ext>
            </a:extLst>
          </p:cNvPr>
          <p:cNvSpPr txBox="1"/>
          <p:nvPr/>
        </p:nvSpPr>
        <p:spPr>
          <a:xfrm>
            <a:off x="3355940" y="4501820"/>
            <a:ext cx="12603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>
                <a:solidFill>
                  <a:schemeClr val="bg1"/>
                </a:solidFill>
                <a:cs typeface="Arial" pitchFamily="34" charset="0"/>
              </a:rPr>
              <a:t>80%</a:t>
            </a:r>
            <a:endParaRPr lang="ko-KR" altLang="en-US" sz="2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21459E-E5DE-46B9-97B2-80D23554BEB6}"/>
              </a:ext>
            </a:extLst>
          </p:cNvPr>
          <p:cNvSpPr txBox="1"/>
          <p:nvPr/>
        </p:nvSpPr>
        <p:spPr>
          <a:xfrm>
            <a:off x="5474858" y="5568008"/>
            <a:ext cx="12603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>
                <a:solidFill>
                  <a:schemeClr val="bg1"/>
                </a:solidFill>
                <a:cs typeface="Arial" pitchFamily="34" charset="0"/>
              </a:rPr>
              <a:t>50%</a:t>
            </a:r>
            <a:endParaRPr lang="ko-KR" altLang="en-US" sz="2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DCEC8C-A045-4EF3-AA6E-3526C26DE28A}"/>
              </a:ext>
            </a:extLst>
          </p:cNvPr>
          <p:cNvSpPr txBox="1"/>
          <p:nvPr/>
        </p:nvSpPr>
        <p:spPr>
          <a:xfrm>
            <a:off x="7575720" y="5206247"/>
            <a:ext cx="12603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>
                <a:solidFill>
                  <a:schemeClr val="bg1"/>
                </a:solidFill>
                <a:cs typeface="Arial" pitchFamily="34" charset="0"/>
              </a:rPr>
              <a:t>60%</a:t>
            </a:r>
            <a:endParaRPr lang="ko-KR" altLang="en-US" sz="28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47CDD78C-0B2F-415C-B379-FFB373F2FA94}"/>
              </a:ext>
            </a:extLst>
          </p:cNvPr>
          <p:cNvGrpSpPr/>
          <p:nvPr/>
        </p:nvGrpSpPr>
        <p:grpSpPr>
          <a:xfrm>
            <a:off x="848564" y="1839828"/>
            <a:ext cx="10508345" cy="4293244"/>
            <a:chOff x="848564" y="1839828"/>
            <a:chExt cx="10508345" cy="4293244"/>
          </a:xfrm>
        </p:grpSpPr>
        <p:grpSp>
          <p:nvGrpSpPr>
            <p:cNvPr id="9" name="Group 16">
              <a:extLst>
                <a:ext uri="{FF2B5EF4-FFF2-40B4-BE49-F238E27FC236}">
                  <a16:creationId xmlns:a16="http://schemas.microsoft.com/office/drawing/2014/main" id="{0DC25AC0-D3A4-4737-B5F3-7C4ACF72DB81}"/>
                </a:ext>
              </a:extLst>
            </p:cNvPr>
            <p:cNvGrpSpPr/>
            <p:nvPr/>
          </p:nvGrpSpPr>
          <p:grpSpPr>
            <a:xfrm>
              <a:off x="4270230" y="1839828"/>
              <a:ext cx="3694575" cy="1223468"/>
              <a:chOff x="886112" y="4372251"/>
              <a:chExt cx="2348848" cy="1223468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DFF460B-199D-46D1-8EA6-C056A29F5511}"/>
                  </a:ext>
                </a:extLst>
              </p:cNvPr>
              <p:cNvSpPr txBox="1"/>
              <p:nvPr/>
            </p:nvSpPr>
            <p:spPr>
              <a:xfrm>
                <a:off x="886113" y="4372251"/>
                <a:ext cx="2348847" cy="306467"/>
              </a:xfrm>
              <a:prstGeom prst="roundRect">
                <a:avLst/>
              </a:prstGeom>
              <a:solidFill>
                <a:schemeClr val="accent2"/>
              </a:solidFill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chemeClr val="bg1"/>
                    </a:solidFill>
                    <a:cs typeface="Arial" pitchFamily="34" charset="0"/>
                  </a:rPr>
                  <a:t>Your Text  Here</a:t>
                </a:r>
                <a:endParaRPr lang="ko-KR" altLang="en-US" sz="1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E3F67D4-5740-4BB2-B15D-751979ED4C32}"/>
                  </a:ext>
                </a:extLst>
              </p:cNvPr>
              <p:cNvSpPr txBox="1"/>
              <p:nvPr/>
            </p:nvSpPr>
            <p:spPr>
              <a:xfrm>
                <a:off x="886112" y="4764722"/>
                <a:ext cx="234884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  <a:p>
                <a:pPr algn="ct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I hope and I believe that this Template will your Time, Money and Reputation.          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4" name="Group 11">
              <a:extLst>
                <a:ext uri="{FF2B5EF4-FFF2-40B4-BE49-F238E27FC236}">
                  <a16:creationId xmlns:a16="http://schemas.microsoft.com/office/drawing/2014/main" id="{37BB7F01-51B6-48C6-8F0B-34C54DA9811D}"/>
                </a:ext>
              </a:extLst>
            </p:cNvPr>
            <p:cNvGrpSpPr/>
            <p:nvPr/>
          </p:nvGrpSpPr>
          <p:grpSpPr>
            <a:xfrm>
              <a:off x="9360376" y="4170941"/>
              <a:ext cx="1996533" cy="1962131"/>
              <a:chOff x="3961417" y="1772036"/>
              <a:chExt cx="2348849" cy="1962131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CE2D550-69EA-4180-92DA-00AB0E37D948}"/>
                  </a:ext>
                </a:extLst>
              </p:cNvPr>
              <p:cNvSpPr txBox="1"/>
              <p:nvPr/>
            </p:nvSpPr>
            <p:spPr>
              <a:xfrm>
                <a:off x="3961417" y="1772036"/>
                <a:ext cx="2348847" cy="306467"/>
              </a:xfrm>
              <a:prstGeom prst="roundRect">
                <a:avLst/>
              </a:prstGeom>
              <a:solidFill>
                <a:schemeClr val="accent3"/>
              </a:solidFill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bg1"/>
                    </a:solidFill>
                    <a:cs typeface="Arial" pitchFamily="34" charset="0"/>
                  </a:rPr>
                  <a:t>Your Text  Here</a:t>
                </a:r>
                <a:endParaRPr lang="ko-KR" altLang="en-US" sz="1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EB54448-63B4-4B4F-A655-0108A485B27F}"/>
                  </a:ext>
                </a:extLst>
              </p:cNvPr>
              <p:cNvSpPr txBox="1"/>
              <p:nvPr/>
            </p:nvSpPr>
            <p:spPr>
              <a:xfrm>
                <a:off x="3961418" y="2164507"/>
                <a:ext cx="2348848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I hope and I believe that this Template will your Time, Money and Reputation.        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9" name="Group 21">
              <a:extLst>
                <a:ext uri="{FF2B5EF4-FFF2-40B4-BE49-F238E27FC236}">
                  <a16:creationId xmlns:a16="http://schemas.microsoft.com/office/drawing/2014/main" id="{CF9AA607-4FB8-4E28-8C6F-4F96B0C5FA7F}"/>
                </a:ext>
              </a:extLst>
            </p:cNvPr>
            <p:cNvGrpSpPr/>
            <p:nvPr/>
          </p:nvGrpSpPr>
          <p:grpSpPr>
            <a:xfrm>
              <a:off x="848564" y="4170941"/>
              <a:ext cx="1996532" cy="1962131"/>
              <a:chOff x="886112" y="1772038"/>
              <a:chExt cx="2348848" cy="1962131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41CC720-9EEE-48C8-8AE9-2BD76EEDBBA4}"/>
                  </a:ext>
                </a:extLst>
              </p:cNvPr>
              <p:cNvSpPr txBox="1"/>
              <p:nvPr/>
            </p:nvSpPr>
            <p:spPr>
              <a:xfrm>
                <a:off x="886112" y="1772038"/>
                <a:ext cx="2348847" cy="306467"/>
              </a:xfrm>
              <a:prstGeom prst="roundRect">
                <a:avLst/>
              </a:prstGeom>
              <a:solidFill>
                <a:schemeClr val="accent1"/>
              </a:solidFill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b="1" dirty="0">
                    <a:solidFill>
                      <a:schemeClr val="bg1"/>
                    </a:solidFill>
                    <a:cs typeface="Arial" pitchFamily="34" charset="0"/>
                  </a:rPr>
                  <a:t>Your Text  Here</a:t>
                </a:r>
                <a:endParaRPr lang="ko-KR" altLang="en-US" sz="1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DFAE5B9-F01E-47E3-A5D2-9D068EC28AF8}"/>
                  </a:ext>
                </a:extLst>
              </p:cNvPr>
              <p:cNvSpPr txBox="1"/>
              <p:nvPr/>
            </p:nvSpPr>
            <p:spPr>
              <a:xfrm>
                <a:off x="886112" y="2164509"/>
                <a:ext cx="2348848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I hope and I believe that this Template will your Time, Money and Reputation.        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26" name="Graphic 5338">
            <a:extLst>
              <a:ext uri="{FF2B5EF4-FFF2-40B4-BE49-F238E27FC236}">
                <a16:creationId xmlns:a16="http://schemas.microsoft.com/office/drawing/2014/main" id="{79140B3C-B51B-40DC-B8EE-DC1CAE0BB682}"/>
              </a:ext>
            </a:extLst>
          </p:cNvPr>
          <p:cNvGrpSpPr/>
          <p:nvPr/>
        </p:nvGrpSpPr>
        <p:grpSpPr>
          <a:xfrm>
            <a:off x="3355940" y="3199406"/>
            <a:ext cx="1310127" cy="1195128"/>
            <a:chOff x="6273522" y="3976679"/>
            <a:chExt cx="1106804" cy="1009650"/>
          </a:xfrm>
          <a:solidFill>
            <a:schemeClr val="accent1"/>
          </a:solidFill>
        </p:grpSpPr>
        <p:sp>
          <p:nvSpPr>
            <p:cNvPr id="27" name="Freeform: Shape 80">
              <a:extLst>
                <a:ext uri="{FF2B5EF4-FFF2-40B4-BE49-F238E27FC236}">
                  <a16:creationId xmlns:a16="http://schemas.microsoft.com/office/drawing/2014/main" id="{B8641A38-F022-4596-8CCC-A2A0B3011561}"/>
                </a:ext>
              </a:extLst>
            </p:cNvPr>
            <p:cNvSpPr/>
            <p:nvPr/>
          </p:nvSpPr>
          <p:spPr>
            <a:xfrm>
              <a:off x="6273522" y="3976679"/>
              <a:ext cx="1009651" cy="1009650"/>
            </a:xfrm>
            <a:custGeom>
              <a:avLst/>
              <a:gdLst>
                <a:gd name="connsiteX0" fmla="*/ 992981 w 1009650"/>
                <a:gd name="connsiteY0" fmla="*/ 507206 h 1009650"/>
                <a:gd name="connsiteX1" fmla="*/ 507206 w 1009650"/>
                <a:gd name="connsiteY1" fmla="*/ 992981 h 1009650"/>
                <a:gd name="connsiteX2" fmla="*/ 21431 w 1009650"/>
                <a:gd name="connsiteY2" fmla="*/ 507206 h 1009650"/>
                <a:gd name="connsiteX3" fmla="*/ 507206 w 1009650"/>
                <a:gd name="connsiteY3" fmla="*/ 21431 h 1009650"/>
                <a:gd name="connsiteX4" fmla="*/ 992981 w 1009650"/>
                <a:gd name="connsiteY4" fmla="*/ 507206 h 1009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9650" h="1009650">
                  <a:moveTo>
                    <a:pt x="992981" y="507206"/>
                  </a:moveTo>
                  <a:cubicBezTo>
                    <a:pt x="992981" y="775492"/>
                    <a:pt x="775492" y="992981"/>
                    <a:pt x="507206" y="992981"/>
                  </a:cubicBezTo>
                  <a:cubicBezTo>
                    <a:pt x="238920" y="992981"/>
                    <a:pt x="21431" y="775492"/>
                    <a:pt x="21431" y="507206"/>
                  </a:cubicBezTo>
                  <a:cubicBezTo>
                    <a:pt x="21431" y="238920"/>
                    <a:pt x="238920" y="21431"/>
                    <a:pt x="507206" y="21431"/>
                  </a:cubicBezTo>
                  <a:cubicBezTo>
                    <a:pt x="775492" y="21431"/>
                    <a:pt x="992981" y="238920"/>
                    <a:pt x="992981" y="507206"/>
                  </a:cubicBezTo>
                  <a:close/>
                </a:path>
              </a:pathLst>
            </a:custGeom>
            <a:solidFill>
              <a:schemeClr val="bg1"/>
            </a:solidFill>
            <a:ln w="28575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" name="Freeform: Shape 81">
              <a:extLst>
                <a:ext uri="{FF2B5EF4-FFF2-40B4-BE49-F238E27FC236}">
                  <a16:creationId xmlns:a16="http://schemas.microsoft.com/office/drawing/2014/main" id="{0F5799FB-8B69-4A6B-9ACC-B840B6489CDA}"/>
                </a:ext>
              </a:extLst>
            </p:cNvPr>
            <p:cNvSpPr/>
            <p:nvPr/>
          </p:nvSpPr>
          <p:spPr>
            <a:xfrm>
              <a:off x="6408775" y="4110979"/>
              <a:ext cx="971551" cy="742950"/>
            </a:xfrm>
            <a:custGeom>
              <a:avLst/>
              <a:gdLst>
                <a:gd name="connsiteX0" fmla="*/ 909161 w 971550"/>
                <a:gd name="connsiteY0" fmla="*/ 312896 h 742950"/>
                <a:gd name="connsiteX1" fmla="*/ 718661 w 971550"/>
                <a:gd name="connsiteY1" fmla="*/ 322421 h 742950"/>
                <a:gd name="connsiteX2" fmla="*/ 371951 w 971550"/>
                <a:gd name="connsiteY2" fmla="*/ 21431 h 742950"/>
                <a:gd name="connsiteX3" fmla="*/ 21431 w 971550"/>
                <a:gd name="connsiteY3" fmla="*/ 371951 h 742950"/>
                <a:gd name="connsiteX4" fmla="*/ 371951 w 971550"/>
                <a:gd name="connsiteY4" fmla="*/ 722471 h 742950"/>
                <a:gd name="connsiteX5" fmla="*/ 718661 w 971550"/>
                <a:gd name="connsiteY5" fmla="*/ 422434 h 742950"/>
                <a:gd name="connsiteX6" fmla="*/ 909161 w 971550"/>
                <a:gd name="connsiteY6" fmla="*/ 431959 h 742950"/>
                <a:gd name="connsiteX7" fmla="*/ 959644 w 971550"/>
                <a:gd name="connsiteY7" fmla="*/ 371951 h 742950"/>
                <a:gd name="connsiteX8" fmla="*/ 909161 w 971550"/>
                <a:gd name="connsiteY8" fmla="*/ 312896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1550" h="742950">
                  <a:moveTo>
                    <a:pt x="909161" y="312896"/>
                  </a:moveTo>
                  <a:lnTo>
                    <a:pt x="718661" y="322421"/>
                  </a:lnTo>
                  <a:cubicBezTo>
                    <a:pt x="693896" y="151924"/>
                    <a:pt x="548164" y="21431"/>
                    <a:pt x="371951" y="21431"/>
                  </a:cubicBezTo>
                  <a:cubicBezTo>
                    <a:pt x="178594" y="21431"/>
                    <a:pt x="21431" y="178594"/>
                    <a:pt x="21431" y="371951"/>
                  </a:cubicBezTo>
                  <a:cubicBezTo>
                    <a:pt x="21431" y="565309"/>
                    <a:pt x="178594" y="722471"/>
                    <a:pt x="371951" y="722471"/>
                  </a:cubicBezTo>
                  <a:cubicBezTo>
                    <a:pt x="548164" y="722471"/>
                    <a:pt x="694849" y="591979"/>
                    <a:pt x="718661" y="422434"/>
                  </a:cubicBezTo>
                  <a:lnTo>
                    <a:pt x="909161" y="431959"/>
                  </a:lnTo>
                  <a:cubicBezTo>
                    <a:pt x="936784" y="431959"/>
                    <a:pt x="959644" y="399574"/>
                    <a:pt x="959644" y="371951"/>
                  </a:cubicBezTo>
                  <a:cubicBezTo>
                    <a:pt x="959644" y="344329"/>
                    <a:pt x="936784" y="312896"/>
                    <a:pt x="909161" y="312896"/>
                  </a:cubicBezTo>
                  <a:close/>
                </a:path>
              </a:pathLst>
            </a:custGeom>
            <a:solidFill>
              <a:schemeClr val="bg1"/>
            </a:solidFill>
            <a:ln w="28575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82">
              <a:extLst>
                <a:ext uri="{FF2B5EF4-FFF2-40B4-BE49-F238E27FC236}">
                  <a16:creationId xmlns:a16="http://schemas.microsoft.com/office/drawing/2014/main" id="{A9722FBC-DBEE-43E0-B781-93FE43AE7139}"/>
                </a:ext>
              </a:extLst>
            </p:cNvPr>
            <p:cNvSpPr/>
            <p:nvPr/>
          </p:nvSpPr>
          <p:spPr>
            <a:xfrm>
              <a:off x="6481160" y="4184325"/>
              <a:ext cx="590551" cy="590549"/>
            </a:xfrm>
            <a:custGeom>
              <a:avLst/>
              <a:gdLst>
                <a:gd name="connsiteX0" fmla="*/ 577691 w 590550"/>
                <a:gd name="connsiteY0" fmla="*/ 299561 h 590550"/>
                <a:gd name="connsiteX1" fmla="*/ 299561 w 590550"/>
                <a:gd name="connsiteY1" fmla="*/ 577691 h 590550"/>
                <a:gd name="connsiteX2" fmla="*/ 21431 w 590550"/>
                <a:gd name="connsiteY2" fmla="*/ 299561 h 590550"/>
                <a:gd name="connsiteX3" fmla="*/ 299561 w 590550"/>
                <a:gd name="connsiteY3" fmla="*/ 21431 h 590550"/>
                <a:gd name="connsiteX4" fmla="*/ 577691 w 590550"/>
                <a:gd name="connsiteY4" fmla="*/ 299561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0550" h="590550">
                  <a:moveTo>
                    <a:pt x="577691" y="299561"/>
                  </a:moveTo>
                  <a:cubicBezTo>
                    <a:pt x="577691" y="453168"/>
                    <a:pt x="453168" y="577691"/>
                    <a:pt x="299561" y="577691"/>
                  </a:cubicBezTo>
                  <a:cubicBezTo>
                    <a:pt x="145954" y="577691"/>
                    <a:pt x="21431" y="453168"/>
                    <a:pt x="21431" y="299561"/>
                  </a:cubicBezTo>
                  <a:cubicBezTo>
                    <a:pt x="21431" y="145954"/>
                    <a:pt x="145954" y="21431"/>
                    <a:pt x="299561" y="21431"/>
                  </a:cubicBezTo>
                  <a:cubicBezTo>
                    <a:pt x="453168" y="21431"/>
                    <a:pt x="577691" y="145954"/>
                    <a:pt x="577691" y="299561"/>
                  </a:cubicBezTo>
                  <a:close/>
                </a:path>
              </a:pathLst>
            </a:custGeom>
            <a:solidFill>
              <a:schemeClr val="accent1"/>
            </a:solidFill>
            <a:ln w="28575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0" name="Graphic 5338">
            <a:extLst>
              <a:ext uri="{FF2B5EF4-FFF2-40B4-BE49-F238E27FC236}">
                <a16:creationId xmlns:a16="http://schemas.microsoft.com/office/drawing/2014/main" id="{DD45A517-CBF7-4ADE-8DDA-1EC65350ECBB}"/>
              </a:ext>
            </a:extLst>
          </p:cNvPr>
          <p:cNvGrpSpPr/>
          <p:nvPr/>
        </p:nvGrpSpPr>
        <p:grpSpPr>
          <a:xfrm>
            <a:off x="5462453" y="4323514"/>
            <a:ext cx="1310127" cy="1195128"/>
            <a:chOff x="6273522" y="3976679"/>
            <a:chExt cx="1106804" cy="1009650"/>
          </a:xfrm>
          <a:solidFill>
            <a:schemeClr val="accent1"/>
          </a:solidFill>
        </p:grpSpPr>
        <p:sp>
          <p:nvSpPr>
            <p:cNvPr id="31" name="Freeform: Shape 80">
              <a:extLst>
                <a:ext uri="{FF2B5EF4-FFF2-40B4-BE49-F238E27FC236}">
                  <a16:creationId xmlns:a16="http://schemas.microsoft.com/office/drawing/2014/main" id="{2515B8B0-FFEE-40B4-8B71-A6806C82967A}"/>
                </a:ext>
              </a:extLst>
            </p:cNvPr>
            <p:cNvSpPr/>
            <p:nvPr/>
          </p:nvSpPr>
          <p:spPr>
            <a:xfrm>
              <a:off x="6273522" y="3976679"/>
              <a:ext cx="1009651" cy="1009650"/>
            </a:xfrm>
            <a:custGeom>
              <a:avLst/>
              <a:gdLst>
                <a:gd name="connsiteX0" fmla="*/ 992981 w 1009650"/>
                <a:gd name="connsiteY0" fmla="*/ 507206 h 1009650"/>
                <a:gd name="connsiteX1" fmla="*/ 507206 w 1009650"/>
                <a:gd name="connsiteY1" fmla="*/ 992981 h 1009650"/>
                <a:gd name="connsiteX2" fmla="*/ 21431 w 1009650"/>
                <a:gd name="connsiteY2" fmla="*/ 507206 h 1009650"/>
                <a:gd name="connsiteX3" fmla="*/ 507206 w 1009650"/>
                <a:gd name="connsiteY3" fmla="*/ 21431 h 1009650"/>
                <a:gd name="connsiteX4" fmla="*/ 992981 w 1009650"/>
                <a:gd name="connsiteY4" fmla="*/ 507206 h 1009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9650" h="1009650">
                  <a:moveTo>
                    <a:pt x="992981" y="507206"/>
                  </a:moveTo>
                  <a:cubicBezTo>
                    <a:pt x="992981" y="775492"/>
                    <a:pt x="775492" y="992981"/>
                    <a:pt x="507206" y="992981"/>
                  </a:cubicBezTo>
                  <a:cubicBezTo>
                    <a:pt x="238920" y="992981"/>
                    <a:pt x="21431" y="775492"/>
                    <a:pt x="21431" y="507206"/>
                  </a:cubicBezTo>
                  <a:cubicBezTo>
                    <a:pt x="21431" y="238920"/>
                    <a:pt x="238920" y="21431"/>
                    <a:pt x="507206" y="21431"/>
                  </a:cubicBezTo>
                  <a:cubicBezTo>
                    <a:pt x="775492" y="21431"/>
                    <a:pt x="992981" y="238920"/>
                    <a:pt x="992981" y="507206"/>
                  </a:cubicBezTo>
                  <a:close/>
                </a:path>
              </a:pathLst>
            </a:custGeom>
            <a:solidFill>
              <a:schemeClr val="bg1"/>
            </a:solidFill>
            <a:ln w="28575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" name="Freeform: Shape 81">
              <a:extLst>
                <a:ext uri="{FF2B5EF4-FFF2-40B4-BE49-F238E27FC236}">
                  <a16:creationId xmlns:a16="http://schemas.microsoft.com/office/drawing/2014/main" id="{7C2B5FAA-6A64-4AFE-B513-3810CFA64E6B}"/>
                </a:ext>
              </a:extLst>
            </p:cNvPr>
            <p:cNvSpPr/>
            <p:nvPr/>
          </p:nvSpPr>
          <p:spPr>
            <a:xfrm>
              <a:off x="6408775" y="4110979"/>
              <a:ext cx="971551" cy="742950"/>
            </a:xfrm>
            <a:custGeom>
              <a:avLst/>
              <a:gdLst>
                <a:gd name="connsiteX0" fmla="*/ 909161 w 971550"/>
                <a:gd name="connsiteY0" fmla="*/ 312896 h 742950"/>
                <a:gd name="connsiteX1" fmla="*/ 718661 w 971550"/>
                <a:gd name="connsiteY1" fmla="*/ 322421 h 742950"/>
                <a:gd name="connsiteX2" fmla="*/ 371951 w 971550"/>
                <a:gd name="connsiteY2" fmla="*/ 21431 h 742950"/>
                <a:gd name="connsiteX3" fmla="*/ 21431 w 971550"/>
                <a:gd name="connsiteY3" fmla="*/ 371951 h 742950"/>
                <a:gd name="connsiteX4" fmla="*/ 371951 w 971550"/>
                <a:gd name="connsiteY4" fmla="*/ 722471 h 742950"/>
                <a:gd name="connsiteX5" fmla="*/ 718661 w 971550"/>
                <a:gd name="connsiteY5" fmla="*/ 422434 h 742950"/>
                <a:gd name="connsiteX6" fmla="*/ 909161 w 971550"/>
                <a:gd name="connsiteY6" fmla="*/ 431959 h 742950"/>
                <a:gd name="connsiteX7" fmla="*/ 959644 w 971550"/>
                <a:gd name="connsiteY7" fmla="*/ 371951 h 742950"/>
                <a:gd name="connsiteX8" fmla="*/ 909161 w 971550"/>
                <a:gd name="connsiteY8" fmla="*/ 312896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1550" h="742950">
                  <a:moveTo>
                    <a:pt x="909161" y="312896"/>
                  </a:moveTo>
                  <a:lnTo>
                    <a:pt x="718661" y="322421"/>
                  </a:lnTo>
                  <a:cubicBezTo>
                    <a:pt x="693896" y="151924"/>
                    <a:pt x="548164" y="21431"/>
                    <a:pt x="371951" y="21431"/>
                  </a:cubicBezTo>
                  <a:cubicBezTo>
                    <a:pt x="178594" y="21431"/>
                    <a:pt x="21431" y="178594"/>
                    <a:pt x="21431" y="371951"/>
                  </a:cubicBezTo>
                  <a:cubicBezTo>
                    <a:pt x="21431" y="565309"/>
                    <a:pt x="178594" y="722471"/>
                    <a:pt x="371951" y="722471"/>
                  </a:cubicBezTo>
                  <a:cubicBezTo>
                    <a:pt x="548164" y="722471"/>
                    <a:pt x="694849" y="591979"/>
                    <a:pt x="718661" y="422434"/>
                  </a:cubicBezTo>
                  <a:lnTo>
                    <a:pt x="909161" y="431959"/>
                  </a:lnTo>
                  <a:cubicBezTo>
                    <a:pt x="936784" y="431959"/>
                    <a:pt x="959644" y="399574"/>
                    <a:pt x="959644" y="371951"/>
                  </a:cubicBezTo>
                  <a:cubicBezTo>
                    <a:pt x="959644" y="344329"/>
                    <a:pt x="936784" y="312896"/>
                    <a:pt x="909161" y="312896"/>
                  </a:cubicBezTo>
                  <a:close/>
                </a:path>
              </a:pathLst>
            </a:custGeom>
            <a:solidFill>
              <a:schemeClr val="bg1"/>
            </a:solidFill>
            <a:ln w="28575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82">
              <a:extLst>
                <a:ext uri="{FF2B5EF4-FFF2-40B4-BE49-F238E27FC236}">
                  <a16:creationId xmlns:a16="http://schemas.microsoft.com/office/drawing/2014/main" id="{3A658FB1-8BAC-4442-BEE3-25D50B06FF85}"/>
                </a:ext>
              </a:extLst>
            </p:cNvPr>
            <p:cNvSpPr/>
            <p:nvPr/>
          </p:nvSpPr>
          <p:spPr>
            <a:xfrm>
              <a:off x="6481160" y="4184325"/>
              <a:ext cx="590551" cy="590549"/>
            </a:xfrm>
            <a:custGeom>
              <a:avLst/>
              <a:gdLst>
                <a:gd name="connsiteX0" fmla="*/ 577691 w 590550"/>
                <a:gd name="connsiteY0" fmla="*/ 299561 h 590550"/>
                <a:gd name="connsiteX1" fmla="*/ 299561 w 590550"/>
                <a:gd name="connsiteY1" fmla="*/ 577691 h 590550"/>
                <a:gd name="connsiteX2" fmla="*/ 21431 w 590550"/>
                <a:gd name="connsiteY2" fmla="*/ 299561 h 590550"/>
                <a:gd name="connsiteX3" fmla="*/ 299561 w 590550"/>
                <a:gd name="connsiteY3" fmla="*/ 21431 h 590550"/>
                <a:gd name="connsiteX4" fmla="*/ 577691 w 590550"/>
                <a:gd name="connsiteY4" fmla="*/ 299561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0550" h="590550">
                  <a:moveTo>
                    <a:pt x="577691" y="299561"/>
                  </a:moveTo>
                  <a:cubicBezTo>
                    <a:pt x="577691" y="453168"/>
                    <a:pt x="453168" y="577691"/>
                    <a:pt x="299561" y="577691"/>
                  </a:cubicBezTo>
                  <a:cubicBezTo>
                    <a:pt x="145954" y="577691"/>
                    <a:pt x="21431" y="453168"/>
                    <a:pt x="21431" y="299561"/>
                  </a:cubicBezTo>
                  <a:cubicBezTo>
                    <a:pt x="21431" y="145954"/>
                    <a:pt x="145954" y="21431"/>
                    <a:pt x="299561" y="21431"/>
                  </a:cubicBezTo>
                  <a:cubicBezTo>
                    <a:pt x="453168" y="21431"/>
                    <a:pt x="577691" y="145954"/>
                    <a:pt x="577691" y="299561"/>
                  </a:cubicBezTo>
                  <a:close/>
                </a:path>
              </a:pathLst>
            </a:custGeom>
            <a:solidFill>
              <a:schemeClr val="accent2"/>
            </a:solidFill>
            <a:ln w="28575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34" name="Graphic 5338">
            <a:extLst>
              <a:ext uri="{FF2B5EF4-FFF2-40B4-BE49-F238E27FC236}">
                <a16:creationId xmlns:a16="http://schemas.microsoft.com/office/drawing/2014/main" id="{DD20E0D6-9A84-4B7B-900B-7D5D42B06822}"/>
              </a:ext>
            </a:extLst>
          </p:cNvPr>
          <p:cNvGrpSpPr/>
          <p:nvPr/>
        </p:nvGrpSpPr>
        <p:grpSpPr>
          <a:xfrm>
            <a:off x="7573607" y="3953969"/>
            <a:ext cx="1310127" cy="1195128"/>
            <a:chOff x="6273522" y="3976679"/>
            <a:chExt cx="1106804" cy="1009650"/>
          </a:xfrm>
          <a:solidFill>
            <a:schemeClr val="accent1"/>
          </a:solidFill>
        </p:grpSpPr>
        <p:sp>
          <p:nvSpPr>
            <p:cNvPr id="35" name="Freeform: Shape 80">
              <a:extLst>
                <a:ext uri="{FF2B5EF4-FFF2-40B4-BE49-F238E27FC236}">
                  <a16:creationId xmlns:a16="http://schemas.microsoft.com/office/drawing/2014/main" id="{85669AC4-C090-4BEF-835A-F77DEA3FE1B6}"/>
                </a:ext>
              </a:extLst>
            </p:cNvPr>
            <p:cNvSpPr/>
            <p:nvPr/>
          </p:nvSpPr>
          <p:spPr>
            <a:xfrm>
              <a:off x="6273522" y="3976679"/>
              <a:ext cx="1009651" cy="1009650"/>
            </a:xfrm>
            <a:custGeom>
              <a:avLst/>
              <a:gdLst>
                <a:gd name="connsiteX0" fmla="*/ 992981 w 1009650"/>
                <a:gd name="connsiteY0" fmla="*/ 507206 h 1009650"/>
                <a:gd name="connsiteX1" fmla="*/ 507206 w 1009650"/>
                <a:gd name="connsiteY1" fmla="*/ 992981 h 1009650"/>
                <a:gd name="connsiteX2" fmla="*/ 21431 w 1009650"/>
                <a:gd name="connsiteY2" fmla="*/ 507206 h 1009650"/>
                <a:gd name="connsiteX3" fmla="*/ 507206 w 1009650"/>
                <a:gd name="connsiteY3" fmla="*/ 21431 h 1009650"/>
                <a:gd name="connsiteX4" fmla="*/ 992981 w 1009650"/>
                <a:gd name="connsiteY4" fmla="*/ 507206 h 1009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9650" h="1009650">
                  <a:moveTo>
                    <a:pt x="992981" y="507206"/>
                  </a:moveTo>
                  <a:cubicBezTo>
                    <a:pt x="992981" y="775492"/>
                    <a:pt x="775492" y="992981"/>
                    <a:pt x="507206" y="992981"/>
                  </a:cubicBezTo>
                  <a:cubicBezTo>
                    <a:pt x="238920" y="992981"/>
                    <a:pt x="21431" y="775492"/>
                    <a:pt x="21431" y="507206"/>
                  </a:cubicBezTo>
                  <a:cubicBezTo>
                    <a:pt x="21431" y="238920"/>
                    <a:pt x="238920" y="21431"/>
                    <a:pt x="507206" y="21431"/>
                  </a:cubicBezTo>
                  <a:cubicBezTo>
                    <a:pt x="775492" y="21431"/>
                    <a:pt x="992981" y="238920"/>
                    <a:pt x="992981" y="507206"/>
                  </a:cubicBezTo>
                  <a:close/>
                </a:path>
              </a:pathLst>
            </a:custGeom>
            <a:solidFill>
              <a:schemeClr val="bg1"/>
            </a:solidFill>
            <a:ln w="28575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" name="Freeform: Shape 81">
              <a:extLst>
                <a:ext uri="{FF2B5EF4-FFF2-40B4-BE49-F238E27FC236}">
                  <a16:creationId xmlns:a16="http://schemas.microsoft.com/office/drawing/2014/main" id="{5A601EED-2660-4EDB-9B9A-AB965CF923E4}"/>
                </a:ext>
              </a:extLst>
            </p:cNvPr>
            <p:cNvSpPr/>
            <p:nvPr/>
          </p:nvSpPr>
          <p:spPr>
            <a:xfrm>
              <a:off x="6408775" y="4110979"/>
              <a:ext cx="971551" cy="742950"/>
            </a:xfrm>
            <a:custGeom>
              <a:avLst/>
              <a:gdLst>
                <a:gd name="connsiteX0" fmla="*/ 909161 w 971550"/>
                <a:gd name="connsiteY0" fmla="*/ 312896 h 742950"/>
                <a:gd name="connsiteX1" fmla="*/ 718661 w 971550"/>
                <a:gd name="connsiteY1" fmla="*/ 322421 h 742950"/>
                <a:gd name="connsiteX2" fmla="*/ 371951 w 971550"/>
                <a:gd name="connsiteY2" fmla="*/ 21431 h 742950"/>
                <a:gd name="connsiteX3" fmla="*/ 21431 w 971550"/>
                <a:gd name="connsiteY3" fmla="*/ 371951 h 742950"/>
                <a:gd name="connsiteX4" fmla="*/ 371951 w 971550"/>
                <a:gd name="connsiteY4" fmla="*/ 722471 h 742950"/>
                <a:gd name="connsiteX5" fmla="*/ 718661 w 971550"/>
                <a:gd name="connsiteY5" fmla="*/ 422434 h 742950"/>
                <a:gd name="connsiteX6" fmla="*/ 909161 w 971550"/>
                <a:gd name="connsiteY6" fmla="*/ 431959 h 742950"/>
                <a:gd name="connsiteX7" fmla="*/ 959644 w 971550"/>
                <a:gd name="connsiteY7" fmla="*/ 371951 h 742950"/>
                <a:gd name="connsiteX8" fmla="*/ 909161 w 971550"/>
                <a:gd name="connsiteY8" fmla="*/ 312896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1550" h="742950">
                  <a:moveTo>
                    <a:pt x="909161" y="312896"/>
                  </a:moveTo>
                  <a:lnTo>
                    <a:pt x="718661" y="322421"/>
                  </a:lnTo>
                  <a:cubicBezTo>
                    <a:pt x="693896" y="151924"/>
                    <a:pt x="548164" y="21431"/>
                    <a:pt x="371951" y="21431"/>
                  </a:cubicBezTo>
                  <a:cubicBezTo>
                    <a:pt x="178594" y="21431"/>
                    <a:pt x="21431" y="178594"/>
                    <a:pt x="21431" y="371951"/>
                  </a:cubicBezTo>
                  <a:cubicBezTo>
                    <a:pt x="21431" y="565309"/>
                    <a:pt x="178594" y="722471"/>
                    <a:pt x="371951" y="722471"/>
                  </a:cubicBezTo>
                  <a:cubicBezTo>
                    <a:pt x="548164" y="722471"/>
                    <a:pt x="694849" y="591979"/>
                    <a:pt x="718661" y="422434"/>
                  </a:cubicBezTo>
                  <a:lnTo>
                    <a:pt x="909161" y="431959"/>
                  </a:lnTo>
                  <a:cubicBezTo>
                    <a:pt x="936784" y="431959"/>
                    <a:pt x="959644" y="399574"/>
                    <a:pt x="959644" y="371951"/>
                  </a:cubicBezTo>
                  <a:cubicBezTo>
                    <a:pt x="959644" y="344329"/>
                    <a:pt x="936784" y="312896"/>
                    <a:pt x="909161" y="312896"/>
                  </a:cubicBezTo>
                  <a:close/>
                </a:path>
              </a:pathLst>
            </a:custGeom>
            <a:solidFill>
              <a:schemeClr val="bg1"/>
            </a:solidFill>
            <a:ln w="28575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82">
              <a:extLst>
                <a:ext uri="{FF2B5EF4-FFF2-40B4-BE49-F238E27FC236}">
                  <a16:creationId xmlns:a16="http://schemas.microsoft.com/office/drawing/2014/main" id="{04E59C06-0741-4529-A94E-7F6181A41560}"/>
                </a:ext>
              </a:extLst>
            </p:cNvPr>
            <p:cNvSpPr/>
            <p:nvPr/>
          </p:nvSpPr>
          <p:spPr>
            <a:xfrm>
              <a:off x="6481160" y="4184325"/>
              <a:ext cx="590551" cy="590549"/>
            </a:xfrm>
            <a:custGeom>
              <a:avLst/>
              <a:gdLst>
                <a:gd name="connsiteX0" fmla="*/ 577691 w 590550"/>
                <a:gd name="connsiteY0" fmla="*/ 299561 h 590550"/>
                <a:gd name="connsiteX1" fmla="*/ 299561 w 590550"/>
                <a:gd name="connsiteY1" fmla="*/ 577691 h 590550"/>
                <a:gd name="connsiteX2" fmla="*/ 21431 w 590550"/>
                <a:gd name="connsiteY2" fmla="*/ 299561 h 590550"/>
                <a:gd name="connsiteX3" fmla="*/ 299561 w 590550"/>
                <a:gd name="connsiteY3" fmla="*/ 21431 h 590550"/>
                <a:gd name="connsiteX4" fmla="*/ 577691 w 590550"/>
                <a:gd name="connsiteY4" fmla="*/ 299561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0550" h="590550">
                  <a:moveTo>
                    <a:pt x="577691" y="299561"/>
                  </a:moveTo>
                  <a:cubicBezTo>
                    <a:pt x="577691" y="453168"/>
                    <a:pt x="453168" y="577691"/>
                    <a:pt x="299561" y="577691"/>
                  </a:cubicBezTo>
                  <a:cubicBezTo>
                    <a:pt x="145954" y="577691"/>
                    <a:pt x="21431" y="453168"/>
                    <a:pt x="21431" y="299561"/>
                  </a:cubicBezTo>
                  <a:cubicBezTo>
                    <a:pt x="21431" y="145954"/>
                    <a:pt x="145954" y="21431"/>
                    <a:pt x="299561" y="21431"/>
                  </a:cubicBezTo>
                  <a:cubicBezTo>
                    <a:pt x="453168" y="21431"/>
                    <a:pt x="577691" y="145954"/>
                    <a:pt x="577691" y="299561"/>
                  </a:cubicBezTo>
                  <a:close/>
                </a:path>
              </a:pathLst>
            </a:custGeom>
            <a:solidFill>
              <a:schemeClr val="accent3"/>
            </a:solidFill>
            <a:ln w="28575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64B5E517-DE2A-401C-90F4-5E9C424C45B7}"/>
              </a:ext>
            </a:extLst>
          </p:cNvPr>
          <p:cNvSpPr txBox="1"/>
          <p:nvPr/>
        </p:nvSpPr>
        <p:spPr>
          <a:xfrm>
            <a:off x="8979294" y="4243384"/>
            <a:ext cx="2727287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b="1" dirty="0">
                <a:solidFill>
                  <a:schemeClr val="accent2"/>
                </a:solidFill>
                <a:cs typeface="Arial" pitchFamily="34" charset="0"/>
              </a:rPr>
              <a:t>L</a:t>
            </a:r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CU USU AGAM INTEGRE IMPEDIT.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E4A3781-7905-47E3-90C2-F295975650C5}"/>
              </a:ext>
            </a:extLst>
          </p:cNvPr>
          <p:cNvSpPr txBox="1"/>
          <p:nvPr/>
        </p:nvSpPr>
        <p:spPr>
          <a:xfrm>
            <a:off x="480947" y="425469"/>
            <a:ext cx="3053072" cy="18158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800" dirty="0">
                <a:solidFill>
                  <a:schemeClr val="bg1"/>
                </a:solidFill>
                <a:latin typeface="Adobe Caslon Pro Bold" panose="0205070206050A020403" pitchFamily="18" charset="0"/>
                <a:cs typeface="Arial" pitchFamily="34" charset="0"/>
              </a:rPr>
              <a:t>ALLPPT Layout</a:t>
            </a:r>
          </a:p>
          <a:p>
            <a:r>
              <a:rPr lang="en-GB" altLang="ko-KR" sz="2800" dirty="0">
                <a:solidFill>
                  <a:schemeClr val="bg1"/>
                </a:solidFill>
                <a:latin typeface="Adobe Caslon Pro Bold" panose="0205070206050A020403" pitchFamily="18" charset="0"/>
                <a:cs typeface="Arial" pitchFamily="34" charset="0"/>
              </a:rPr>
              <a:t>Clean Text Slide for your Presentation</a:t>
            </a:r>
            <a:endParaRPr lang="ko-KR" altLang="en-US" sz="2800" dirty="0">
              <a:solidFill>
                <a:schemeClr val="bg1"/>
              </a:solidFill>
              <a:latin typeface="Adobe Caslon Pro Bold" panose="0205070206050A020403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Up Arrow Callout 5">
            <a:extLst>
              <a:ext uri="{FF2B5EF4-FFF2-40B4-BE49-F238E27FC236}">
                <a16:creationId xmlns:a16="http://schemas.microsoft.com/office/drawing/2014/main" id="{8BC20136-E0DE-46C7-9773-7870D4B1A8B0}"/>
              </a:ext>
            </a:extLst>
          </p:cNvPr>
          <p:cNvSpPr/>
          <p:nvPr/>
        </p:nvSpPr>
        <p:spPr>
          <a:xfrm>
            <a:off x="907626" y="1727909"/>
            <a:ext cx="4824000" cy="1849553"/>
          </a:xfrm>
          <a:prstGeom prst="upArrowCallout">
            <a:avLst>
              <a:gd name="adj1" fmla="val 21040"/>
              <a:gd name="adj2" fmla="val 19555"/>
              <a:gd name="adj3" fmla="val 13616"/>
              <a:gd name="adj4" fmla="val 75866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grpSp>
        <p:nvGrpSpPr>
          <p:cNvPr id="4" name="Group 1">
            <a:extLst>
              <a:ext uri="{FF2B5EF4-FFF2-40B4-BE49-F238E27FC236}">
                <a16:creationId xmlns:a16="http://schemas.microsoft.com/office/drawing/2014/main" id="{56FD01D1-A789-4162-8605-7A115751BC3A}"/>
              </a:ext>
            </a:extLst>
          </p:cNvPr>
          <p:cNvGrpSpPr/>
          <p:nvPr/>
        </p:nvGrpSpPr>
        <p:grpSpPr>
          <a:xfrm>
            <a:off x="907628" y="1727908"/>
            <a:ext cx="10368158" cy="4357363"/>
            <a:chOff x="657967" y="1543075"/>
            <a:chExt cx="7819475" cy="4357363"/>
          </a:xfrm>
        </p:grpSpPr>
        <p:sp>
          <p:nvSpPr>
            <p:cNvPr id="5" name="Rectangle 6">
              <a:extLst>
                <a:ext uri="{FF2B5EF4-FFF2-40B4-BE49-F238E27FC236}">
                  <a16:creationId xmlns:a16="http://schemas.microsoft.com/office/drawing/2014/main" id="{B2CC6402-9A33-408B-AEF7-AB46771C3C6D}"/>
                </a:ext>
              </a:extLst>
            </p:cNvPr>
            <p:cNvSpPr/>
            <p:nvPr/>
          </p:nvSpPr>
          <p:spPr>
            <a:xfrm>
              <a:off x="4335435" y="1543075"/>
              <a:ext cx="454193" cy="4357363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Rectangle 9">
              <a:extLst>
                <a:ext uri="{FF2B5EF4-FFF2-40B4-BE49-F238E27FC236}">
                  <a16:creationId xmlns:a16="http://schemas.microsoft.com/office/drawing/2014/main" id="{4D5B4358-DF9D-4C41-AC44-89F8FBABB3AF}"/>
                </a:ext>
              </a:extLst>
            </p:cNvPr>
            <p:cNvSpPr/>
            <p:nvPr/>
          </p:nvSpPr>
          <p:spPr>
            <a:xfrm rot="5400000">
              <a:off x="4350454" y="-232084"/>
              <a:ext cx="434501" cy="781947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7" name="Up Arrow Callout 10">
            <a:extLst>
              <a:ext uri="{FF2B5EF4-FFF2-40B4-BE49-F238E27FC236}">
                <a16:creationId xmlns:a16="http://schemas.microsoft.com/office/drawing/2014/main" id="{4423A67D-766B-4C69-8F4B-42E638275E18}"/>
              </a:ext>
            </a:extLst>
          </p:cNvPr>
          <p:cNvSpPr/>
          <p:nvPr/>
        </p:nvSpPr>
        <p:spPr>
          <a:xfrm rot="10800000">
            <a:off x="6415742" y="4179144"/>
            <a:ext cx="4824000" cy="1906126"/>
          </a:xfrm>
          <a:prstGeom prst="upArrowCallout">
            <a:avLst>
              <a:gd name="adj1" fmla="val 21040"/>
              <a:gd name="adj2" fmla="val 19555"/>
              <a:gd name="adj3" fmla="val 13616"/>
              <a:gd name="adj4" fmla="val 7586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8" name="Up Arrow Callout 11">
            <a:extLst>
              <a:ext uri="{FF2B5EF4-FFF2-40B4-BE49-F238E27FC236}">
                <a16:creationId xmlns:a16="http://schemas.microsoft.com/office/drawing/2014/main" id="{FFB04AC8-2796-48FF-BCE7-A0CAA89C61BA}"/>
              </a:ext>
            </a:extLst>
          </p:cNvPr>
          <p:cNvSpPr/>
          <p:nvPr/>
        </p:nvSpPr>
        <p:spPr>
          <a:xfrm rot="5400000">
            <a:off x="7902967" y="240684"/>
            <a:ext cx="1849553" cy="4824000"/>
          </a:xfrm>
          <a:prstGeom prst="upArrowCallout">
            <a:avLst>
              <a:gd name="adj1" fmla="val 21040"/>
              <a:gd name="adj2" fmla="val 16585"/>
              <a:gd name="adj3" fmla="val 16091"/>
              <a:gd name="adj4" fmla="val 85196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9" name="Up Arrow Callout 12">
            <a:extLst>
              <a:ext uri="{FF2B5EF4-FFF2-40B4-BE49-F238E27FC236}">
                <a16:creationId xmlns:a16="http://schemas.microsoft.com/office/drawing/2014/main" id="{6FF0A9B6-E4B1-4FE2-93E1-EC332DE80D91}"/>
              </a:ext>
            </a:extLst>
          </p:cNvPr>
          <p:cNvSpPr/>
          <p:nvPr/>
        </p:nvSpPr>
        <p:spPr>
          <a:xfrm rot="16200000">
            <a:off x="2366564" y="2720206"/>
            <a:ext cx="1906126" cy="4824000"/>
          </a:xfrm>
          <a:prstGeom prst="upArrowCallout">
            <a:avLst>
              <a:gd name="adj1" fmla="val 21040"/>
              <a:gd name="adj2" fmla="val 16585"/>
              <a:gd name="adj3" fmla="val 16091"/>
              <a:gd name="adj4" fmla="val 8519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EFEAAA-9E55-4393-8ED3-D0E249348DA2}"/>
              </a:ext>
            </a:extLst>
          </p:cNvPr>
          <p:cNvSpPr txBox="1"/>
          <p:nvPr/>
        </p:nvSpPr>
        <p:spPr>
          <a:xfrm>
            <a:off x="985451" y="3683112"/>
            <a:ext cx="1875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STRENGTHS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5C8E7C-A848-4516-BDB9-88B8DF0C4F53}"/>
              </a:ext>
            </a:extLst>
          </p:cNvPr>
          <p:cNvSpPr txBox="1"/>
          <p:nvPr/>
        </p:nvSpPr>
        <p:spPr>
          <a:xfrm rot="5400000">
            <a:off x="5216400" y="2521933"/>
            <a:ext cx="1741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WEAKNESS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37F01E-A454-46A2-BC1D-BCE7CB22A031}"/>
              </a:ext>
            </a:extLst>
          </p:cNvPr>
          <p:cNvSpPr txBox="1"/>
          <p:nvPr/>
        </p:nvSpPr>
        <p:spPr>
          <a:xfrm>
            <a:off x="8825188" y="3683112"/>
            <a:ext cx="2363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b="1" dirty="0">
                <a:solidFill>
                  <a:schemeClr val="bg1"/>
                </a:solidFill>
              </a:rPr>
              <a:t>OPPORTUNITIES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AC283D-9EF3-4AAF-B1AF-C5FC25AA566E}"/>
              </a:ext>
            </a:extLst>
          </p:cNvPr>
          <p:cNvSpPr txBox="1"/>
          <p:nvPr/>
        </p:nvSpPr>
        <p:spPr>
          <a:xfrm rot="5400000">
            <a:off x="5312200" y="5049042"/>
            <a:ext cx="155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b="1" dirty="0">
                <a:solidFill>
                  <a:schemeClr val="bg1"/>
                </a:solidFill>
              </a:rPr>
              <a:t>THREATS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CADA8D-1F17-457C-A4E9-871E181500B7}"/>
              </a:ext>
            </a:extLst>
          </p:cNvPr>
          <p:cNvSpPr txBox="1"/>
          <p:nvPr/>
        </p:nvSpPr>
        <p:spPr>
          <a:xfrm>
            <a:off x="1981860" y="2370378"/>
            <a:ext cx="34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I hope and I believe that this Template will your Time, Money and Reputation.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73D5229-09A7-4795-BEF2-D7425F8A8514}"/>
              </a:ext>
            </a:extLst>
          </p:cNvPr>
          <p:cNvSpPr txBox="1"/>
          <p:nvPr/>
        </p:nvSpPr>
        <p:spPr>
          <a:xfrm>
            <a:off x="6618036" y="2596363"/>
            <a:ext cx="36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I hope and I believe that this Template will your Time, Money and Reputation.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6679587-C5DA-4272-B4DD-BA65495C4D5F}"/>
              </a:ext>
            </a:extLst>
          </p:cNvPr>
          <p:cNvSpPr txBox="1"/>
          <p:nvPr/>
        </p:nvSpPr>
        <p:spPr>
          <a:xfrm>
            <a:off x="6715315" y="4395838"/>
            <a:ext cx="34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I hope and I believe that this Template will your Time, Money and Reputation.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2F1FCE6-E176-4D23-9104-896C42B7D1F6}"/>
              </a:ext>
            </a:extLst>
          </p:cNvPr>
          <p:cNvSpPr txBox="1"/>
          <p:nvPr/>
        </p:nvSpPr>
        <p:spPr>
          <a:xfrm>
            <a:off x="1896894" y="4379826"/>
            <a:ext cx="36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I hope and I believe that this Template will your Time, Money and Reputation.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9A408DA-A78C-4285-9E5C-FAD5A1E1D064}"/>
              </a:ext>
            </a:extLst>
          </p:cNvPr>
          <p:cNvSpPr txBox="1"/>
          <p:nvPr/>
        </p:nvSpPr>
        <p:spPr>
          <a:xfrm>
            <a:off x="1125326" y="2493488"/>
            <a:ext cx="6327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S</a:t>
            </a:r>
            <a:endParaRPr lang="ko-KR" altLang="en-US" sz="4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A1A8ECD-E91C-4BFB-B266-9B53449BC375}"/>
              </a:ext>
            </a:extLst>
          </p:cNvPr>
          <p:cNvSpPr txBox="1"/>
          <p:nvPr/>
        </p:nvSpPr>
        <p:spPr>
          <a:xfrm>
            <a:off x="8137638" y="1817266"/>
            <a:ext cx="6327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W</a:t>
            </a:r>
            <a:endParaRPr lang="ko-KR" altLang="en-US" sz="4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DEF8778-704B-4599-B4C0-F9A07E48D209}"/>
              </a:ext>
            </a:extLst>
          </p:cNvPr>
          <p:cNvSpPr txBox="1"/>
          <p:nvPr/>
        </p:nvSpPr>
        <p:spPr>
          <a:xfrm>
            <a:off x="10365296" y="4518948"/>
            <a:ext cx="6327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O</a:t>
            </a:r>
            <a:endParaRPr lang="ko-KR" altLang="en-US" sz="4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7B680DA-7D4C-4B9F-BE71-84383DF21379}"/>
              </a:ext>
            </a:extLst>
          </p:cNvPr>
          <p:cNvSpPr txBox="1"/>
          <p:nvPr/>
        </p:nvSpPr>
        <p:spPr>
          <a:xfrm>
            <a:off x="3416496" y="5251444"/>
            <a:ext cx="6327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T</a:t>
            </a:r>
            <a:endParaRPr lang="ko-KR" altLang="en-US" sz="4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8DE44AB1-0DB6-4CCD-BFEA-85F35FD44994}"/>
              </a:ext>
            </a:extLst>
          </p:cNvPr>
          <p:cNvGrpSpPr/>
          <p:nvPr/>
        </p:nvGrpSpPr>
        <p:grpSpPr>
          <a:xfrm>
            <a:off x="846784" y="1754755"/>
            <a:ext cx="3247609" cy="4471574"/>
            <a:chOff x="8149859" y="1571871"/>
            <a:chExt cx="3247609" cy="447157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2369823-B579-4DE1-A2F9-09ED530C10DD}"/>
                </a:ext>
              </a:extLst>
            </p:cNvPr>
            <p:cNvSpPr txBox="1"/>
            <p:nvPr/>
          </p:nvSpPr>
          <p:spPr>
            <a:xfrm>
              <a:off x="8267553" y="2442459"/>
              <a:ext cx="3129915" cy="3600986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marL="171450" indent="-171450">
                <a:buFont typeface="Wingdings" pitchFamily="2" charset="2"/>
                <a:buChar char="ü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</a:p>
            <a:p>
              <a:pPr marL="171450" indent="-171450">
                <a:buFont typeface="Wingdings" pitchFamily="2" charset="2"/>
                <a:buChar char="ü"/>
              </a:pP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</a:p>
            <a:p>
              <a:pPr marL="171450" indent="-171450">
                <a:buFont typeface="Wingdings" pitchFamily="2" charset="2"/>
                <a:buChar char="ü"/>
              </a:pP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</a:p>
            <a:p>
              <a:pPr marL="171450" indent="-171450">
                <a:buFont typeface="Wingdings" pitchFamily="2" charset="2"/>
                <a:buChar char="ü"/>
              </a:pP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</a:p>
            <a:p>
              <a:pPr marL="171450" indent="-171450">
                <a:buFont typeface="Wingdings" pitchFamily="2" charset="2"/>
                <a:buChar char="ü"/>
              </a:pP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4C4EFF4-D975-4E84-A5D9-5268A6FCDEB9}"/>
                </a:ext>
              </a:extLst>
            </p:cNvPr>
            <p:cNvSpPr txBox="1"/>
            <p:nvPr/>
          </p:nvSpPr>
          <p:spPr>
            <a:xfrm>
              <a:off x="8149859" y="1571871"/>
              <a:ext cx="2956326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altLang="ko-KR" dirty="0">
                  <a:solidFill>
                    <a:schemeClr val="accent4"/>
                  </a:solidFill>
                  <a:cs typeface="Arial" pitchFamily="34" charset="0"/>
                </a:rPr>
                <a:t>L</a:t>
              </a:r>
              <a:r>
                <a:rPr lang="en-US" altLang="ko-KR" dirty="0">
                  <a:solidFill>
                    <a:schemeClr val="accent4"/>
                  </a:solidFill>
                  <a:cs typeface="Arial" pitchFamily="34" charset="0"/>
                </a:rPr>
                <a:t>OREM IPSUM DOLOR SIT AMET </a:t>
              </a:r>
              <a:endParaRPr lang="ko-KR" altLang="en-US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6" name="직사각형 1">
            <a:extLst>
              <a:ext uri="{FF2B5EF4-FFF2-40B4-BE49-F238E27FC236}">
                <a16:creationId xmlns:a16="http://schemas.microsoft.com/office/drawing/2014/main" id="{BCBB5207-89E4-4336-B96D-FA0C3659148F}"/>
              </a:ext>
            </a:extLst>
          </p:cNvPr>
          <p:cNvSpPr/>
          <p:nvPr/>
        </p:nvSpPr>
        <p:spPr>
          <a:xfrm>
            <a:off x="8402793" y="4265814"/>
            <a:ext cx="295632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Easy to change colors, photos and Text.   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83E1D7-C54E-41EE-AE95-107FA019007A}"/>
              </a:ext>
            </a:extLst>
          </p:cNvPr>
          <p:cNvSpPr txBox="1"/>
          <p:nvPr/>
        </p:nvSpPr>
        <p:spPr>
          <a:xfrm>
            <a:off x="8402793" y="3063416"/>
            <a:ext cx="2927477" cy="1107996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400" dirty="0">
                <a:solidFill>
                  <a:schemeClr val="accent3"/>
                </a:solidFill>
              </a:rPr>
              <a:t>We Create Quality </a:t>
            </a:r>
          </a:p>
          <a:p>
            <a:r>
              <a:rPr lang="en-US" altLang="ko-KR" sz="2400" dirty="0">
                <a:solidFill>
                  <a:schemeClr val="accent3"/>
                </a:solidFill>
              </a:rPr>
              <a:t>Professional PPT Presentation</a:t>
            </a:r>
            <a:endParaRPr lang="ko-KR" altLang="en-US" sz="2400" dirty="0">
              <a:solidFill>
                <a:schemeClr val="accent3"/>
              </a:solidFill>
            </a:endParaRPr>
          </a:p>
        </p:txBody>
      </p:sp>
      <p:sp>
        <p:nvSpPr>
          <p:cNvPr id="9" name="자유형: 도형 8">
            <a:extLst>
              <a:ext uri="{FF2B5EF4-FFF2-40B4-BE49-F238E27FC236}">
                <a16:creationId xmlns:a16="http://schemas.microsoft.com/office/drawing/2014/main" id="{840D7DB5-B243-4121-BFEC-B0171759E568}"/>
              </a:ext>
            </a:extLst>
          </p:cNvPr>
          <p:cNvSpPr/>
          <p:nvPr/>
        </p:nvSpPr>
        <p:spPr>
          <a:xfrm>
            <a:off x="4359383" y="4938945"/>
            <a:ext cx="1991165" cy="930469"/>
          </a:xfrm>
          <a:custGeom>
            <a:avLst/>
            <a:gdLst>
              <a:gd name="connsiteX0" fmla="*/ 1173491 w 2355958"/>
              <a:gd name="connsiteY0" fmla="*/ 1100921 h 1100938"/>
              <a:gd name="connsiteX1" fmla="*/ 448051 w 2355958"/>
              <a:gd name="connsiteY1" fmla="*/ 1047875 h 1100938"/>
              <a:gd name="connsiteX2" fmla="*/ 112434 w 2355958"/>
              <a:gd name="connsiteY2" fmla="*/ 959765 h 1100938"/>
              <a:gd name="connsiteX3" fmla="*/ 67767 w 2355958"/>
              <a:gd name="connsiteY3" fmla="*/ 937334 h 1100938"/>
              <a:gd name="connsiteX4" fmla="*/ 1636 w 2355958"/>
              <a:gd name="connsiteY4" fmla="*/ 810165 h 1100938"/>
              <a:gd name="connsiteX5" fmla="*/ 26580 w 2355958"/>
              <a:gd name="connsiteY5" fmla="*/ 529206 h 1100938"/>
              <a:gd name="connsiteX6" fmla="*/ 118687 w 2355958"/>
              <a:gd name="connsiteY6" fmla="*/ 394818 h 1100938"/>
              <a:gd name="connsiteX7" fmla="*/ 264870 w 2355958"/>
              <a:gd name="connsiteY7" fmla="*/ 335584 h 1100938"/>
              <a:gd name="connsiteX8" fmla="*/ 299676 w 2355958"/>
              <a:gd name="connsiteY8" fmla="*/ 301487 h 1100938"/>
              <a:gd name="connsiteX9" fmla="*/ 340154 w 2355958"/>
              <a:gd name="connsiteY9" fmla="*/ 171417 h 1100938"/>
              <a:gd name="connsiteX10" fmla="*/ 382629 w 2355958"/>
              <a:gd name="connsiteY10" fmla="*/ 123462 h 1100938"/>
              <a:gd name="connsiteX11" fmla="*/ 567550 w 2355958"/>
              <a:gd name="connsiteY11" fmla="*/ 56430 h 1100938"/>
              <a:gd name="connsiteX12" fmla="*/ 1307621 w 2355958"/>
              <a:gd name="connsiteY12" fmla="*/ 1127 h 1100938"/>
              <a:gd name="connsiteX13" fmla="*/ 1827192 w 2355958"/>
              <a:gd name="connsiteY13" fmla="*/ 66549 h 1100938"/>
              <a:gd name="connsiteX14" fmla="*/ 1949721 w 2355958"/>
              <a:gd name="connsiteY14" fmla="*/ 114117 h 1100938"/>
              <a:gd name="connsiteX15" fmla="*/ 2008890 w 2355958"/>
              <a:gd name="connsiteY15" fmla="*/ 193847 h 1100938"/>
              <a:gd name="connsiteX16" fmla="*/ 2050335 w 2355958"/>
              <a:gd name="connsiteY16" fmla="*/ 289885 h 1100938"/>
              <a:gd name="connsiteX17" fmla="*/ 2094809 w 2355958"/>
              <a:gd name="connsiteY17" fmla="*/ 328751 h 1100938"/>
              <a:gd name="connsiteX18" fmla="*/ 2249179 w 2355958"/>
              <a:gd name="connsiteY18" fmla="*/ 395398 h 1100938"/>
              <a:gd name="connsiteX19" fmla="*/ 2311571 w 2355958"/>
              <a:gd name="connsiteY19" fmla="*/ 451344 h 1100938"/>
              <a:gd name="connsiteX20" fmla="*/ 2326653 w 2355958"/>
              <a:gd name="connsiteY20" fmla="*/ 490146 h 1100938"/>
              <a:gd name="connsiteX21" fmla="*/ 2355013 w 2355958"/>
              <a:gd name="connsiteY21" fmla="*/ 767883 h 1100938"/>
              <a:gd name="connsiteX22" fmla="*/ 2316598 w 2355958"/>
              <a:gd name="connsiteY22" fmla="*/ 877843 h 1100938"/>
              <a:gd name="connsiteX23" fmla="*/ 2154881 w 2355958"/>
              <a:gd name="connsiteY23" fmla="*/ 974267 h 1100938"/>
              <a:gd name="connsiteX24" fmla="*/ 1786586 w 2355958"/>
              <a:gd name="connsiteY24" fmla="*/ 1062635 h 1100938"/>
              <a:gd name="connsiteX25" fmla="*/ 1173491 w 2355958"/>
              <a:gd name="connsiteY25" fmla="*/ 1100921 h 1100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355958" h="1100938">
                <a:moveTo>
                  <a:pt x="1173491" y="1100921"/>
                </a:moveTo>
                <a:cubicBezTo>
                  <a:pt x="930496" y="1099568"/>
                  <a:pt x="688210" y="1087192"/>
                  <a:pt x="448051" y="1047875"/>
                </a:cubicBezTo>
                <a:cubicBezTo>
                  <a:pt x="333515" y="1029118"/>
                  <a:pt x="219558" y="1007074"/>
                  <a:pt x="112434" y="959765"/>
                </a:cubicBezTo>
                <a:cubicBezTo>
                  <a:pt x="97223" y="953062"/>
                  <a:pt x="82334" y="945456"/>
                  <a:pt x="67767" y="937334"/>
                </a:cubicBezTo>
                <a:cubicBezTo>
                  <a:pt x="17750" y="909618"/>
                  <a:pt x="-6807" y="871719"/>
                  <a:pt x="1636" y="810165"/>
                </a:cubicBezTo>
                <a:cubicBezTo>
                  <a:pt x="14399" y="717028"/>
                  <a:pt x="25420" y="622988"/>
                  <a:pt x="26580" y="529206"/>
                </a:cubicBezTo>
                <a:cubicBezTo>
                  <a:pt x="27483" y="458757"/>
                  <a:pt x="66543" y="424402"/>
                  <a:pt x="118687" y="394818"/>
                </a:cubicBezTo>
                <a:cubicBezTo>
                  <a:pt x="164707" y="368714"/>
                  <a:pt x="213757" y="349054"/>
                  <a:pt x="264870" y="335584"/>
                </a:cubicBezTo>
                <a:cubicBezTo>
                  <a:pt x="284465" y="330427"/>
                  <a:pt x="294455" y="320179"/>
                  <a:pt x="299676" y="301487"/>
                </a:cubicBezTo>
                <a:cubicBezTo>
                  <a:pt x="311858" y="257787"/>
                  <a:pt x="335320" y="217953"/>
                  <a:pt x="340154" y="171417"/>
                </a:cubicBezTo>
                <a:cubicBezTo>
                  <a:pt x="342538" y="148664"/>
                  <a:pt x="363615" y="135000"/>
                  <a:pt x="382629" y="123462"/>
                </a:cubicBezTo>
                <a:cubicBezTo>
                  <a:pt x="439736" y="88721"/>
                  <a:pt x="503096" y="70803"/>
                  <a:pt x="567550" y="56430"/>
                </a:cubicBezTo>
                <a:cubicBezTo>
                  <a:pt x="811512" y="1836"/>
                  <a:pt x="1059341" y="-2998"/>
                  <a:pt x="1307621" y="1127"/>
                </a:cubicBezTo>
                <a:cubicBezTo>
                  <a:pt x="1483132" y="4092"/>
                  <a:pt x="1656902" y="22204"/>
                  <a:pt x="1827192" y="66549"/>
                </a:cubicBezTo>
                <a:cubicBezTo>
                  <a:pt x="1869733" y="77635"/>
                  <a:pt x="1911306" y="92202"/>
                  <a:pt x="1949721" y="114117"/>
                </a:cubicBezTo>
                <a:cubicBezTo>
                  <a:pt x="1980917" y="131842"/>
                  <a:pt x="2004314" y="151371"/>
                  <a:pt x="2008890" y="193847"/>
                </a:cubicBezTo>
                <a:cubicBezTo>
                  <a:pt x="2012436" y="226913"/>
                  <a:pt x="2037251" y="257335"/>
                  <a:pt x="2050335" y="289885"/>
                </a:cubicBezTo>
                <a:cubicBezTo>
                  <a:pt x="2058972" y="311413"/>
                  <a:pt x="2072379" y="322306"/>
                  <a:pt x="2094809" y="328751"/>
                </a:cubicBezTo>
                <a:cubicBezTo>
                  <a:pt x="2148887" y="344414"/>
                  <a:pt x="2200837" y="365878"/>
                  <a:pt x="2249179" y="395398"/>
                </a:cubicBezTo>
                <a:cubicBezTo>
                  <a:pt x="2273478" y="410222"/>
                  <a:pt x="2294941" y="428012"/>
                  <a:pt x="2311571" y="451344"/>
                </a:cubicBezTo>
                <a:cubicBezTo>
                  <a:pt x="2319885" y="463075"/>
                  <a:pt x="2326524" y="475966"/>
                  <a:pt x="2326653" y="490146"/>
                </a:cubicBezTo>
                <a:cubicBezTo>
                  <a:pt x="2327427" y="583606"/>
                  <a:pt x="2344958" y="675390"/>
                  <a:pt x="2355013" y="767883"/>
                </a:cubicBezTo>
                <a:cubicBezTo>
                  <a:pt x="2359783" y="812099"/>
                  <a:pt x="2346441" y="847291"/>
                  <a:pt x="2316598" y="877843"/>
                </a:cubicBezTo>
                <a:cubicBezTo>
                  <a:pt x="2271222" y="924250"/>
                  <a:pt x="2213986" y="950999"/>
                  <a:pt x="2154881" y="974267"/>
                </a:cubicBezTo>
                <a:cubicBezTo>
                  <a:pt x="2036284" y="1020997"/>
                  <a:pt x="1912015" y="1045167"/>
                  <a:pt x="1786586" y="1062635"/>
                </a:cubicBezTo>
                <a:cubicBezTo>
                  <a:pt x="1583295" y="1090930"/>
                  <a:pt x="1378715" y="1101436"/>
                  <a:pt x="1173491" y="1100921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 w="6444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320297C1-9743-429C-A42B-59043629E2FF}"/>
              </a:ext>
            </a:extLst>
          </p:cNvPr>
          <p:cNvGrpSpPr/>
          <p:nvPr/>
        </p:nvGrpSpPr>
        <p:grpSpPr>
          <a:xfrm>
            <a:off x="5885623" y="1241705"/>
            <a:ext cx="1959186" cy="4075491"/>
            <a:chOff x="5885623" y="1241705"/>
            <a:chExt cx="1959186" cy="4075491"/>
          </a:xfrm>
        </p:grpSpPr>
        <p:sp>
          <p:nvSpPr>
            <p:cNvPr id="10" name="자유형: 도형 9">
              <a:extLst>
                <a:ext uri="{FF2B5EF4-FFF2-40B4-BE49-F238E27FC236}">
                  <a16:creationId xmlns:a16="http://schemas.microsoft.com/office/drawing/2014/main" id="{AF6A1D1C-8F3A-4197-992E-12201E5066E9}"/>
                </a:ext>
              </a:extLst>
            </p:cNvPr>
            <p:cNvSpPr/>
            <p:nvPr/>
          </p:nvSpPr>
          <p:spPr>
            <a:xfrm>
              <a:off x="5990830" y="2545777"/>
              <a:ext cx="1658176" cy="273612"/>
            </a:xfrm>
            <a:custGeom>
              <a:avLst/>
              <a:gdLst>
                <a:gd name="connsiteX0" fmla="*/ 0 w 1961963"/>
                <a:gd name="connsiteY0" fmla="*/ 173979 h 323737"/>
                <a:gd name="connsiteX1" fmla="*/ 50661 w 1961963"/>
                <a:gd name="connsiteY1" fmla="*/ 118032 h 323737"/>
                <a:gd name="connsiteX2" fmla="*/ 286309 w 1961963"/>
                <a:gd name="connsiteY2" fmla="*/ 54351 h 323737"/>
                <a:gd name="connsiteX3" fmla="*/ 1372760 w 1961963"/>
                <a:gd name="connsiteY3" fmla="*/ 9362 h 323737"/>
                <a:gd name="connsiteX4" fmla="*/ 1659713 w 1961963"/>
                <a:gd name="connsiteY4" fmla="*/ 35466 h 323737"/>
                <a:gd name="connsiteX5" fmla="*/ 1917146 w 1961963"/>
                <a:gd name="connsiteY5" fmla="*/ 100630 h 323737"/>
                <a:gd name="connsiteX6" fmla="*/ 1954852 w 1961963"/>
                <a:gd name="connsiteY6" fmla="*/ 129377 h 323737"/>
                <a:gd name="connsiteX7" fmla="*/ 1939061 w 1961963"/>
                <a:gd name="connsiteY7" fmla="*/ 188739 h 323737"/>
                <a:gd name="connsiteX8" fmla="*/ 1831163 w 1961963"/>
                <a:gd name="connsiteY8" fmla="*/ 235147 h 323737"/>
                <a:gd name="connsiteX9" fmla="*/ 1253841 w 1961963"/>
                <a:gd name="connsiteY9" fmla="*/ 314040 h 323737"/>
                <a:gd name="connsiteX10" fmla="*/ 713515 w 1961963"/>
                <a:gd name="connsiteY10" fmla="*/ 320485 h 323737"/>
                <a:gd name="connsiteX11" fmla="*/ 143348 w 1961963"/>
                <a:gd name="connsiteY11" fmla="*/ 251132 h 323737"/>
                <a:gd name="connsiteX12" fmla="*/ 15082 w 1961963"/>
                <a:gd name="connsiteY12" fmla="*/ 202146 h 323737"/>
                <a:gd name="connsiteX13" fmla="*/ 193 w 1961963"/>
                <a:gd name="connsiteY13" fmla="*/ 177267 h 323737"/>
                <a:gd name="connsiteX14" fmla="*/ 0 w 1961963"/>
                <a:gd name="connsiteY14" fmla="*/ 173979 h 323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61963" h="323737">
                  <a:moveTo>
                    <a:pt x="0" y="173979"/>
                  </a:moveTo>
                  <a:cubicBezTo>
                    <a:pt x="193" y="148520"/>
                    <a:pt x="30423" y="127636"/>
                    <a:pt x="50661" y="118032"/>
                  </a:cubicBezTo>
                  <a:cubicBezTo>
                    <a:pt x="125429" y="82518"/>
                    <a:pt x="205740" y="67306"/>
                    <a:pt x="286309" y="54351"/>
                  </a:cubicBezTo>
                  <a:cubicBezTo>
                    <a:pt x="646611" y="-3336"/>
                    <a:pt x="1009234" y="-9073"/>
                    <a:pt x="1372760" y="9362"/>
                  </a:cubicBezTo>
                  <a:cubicBezTo>
                    <a:pt x="1468669" y="14196"/>
                    <a:pt x="1564578" y="21479"/>
                    <a:pt x="1659713" y="35466"/>
                  </a:cubicBezTo>
                  <a:cubicBezTo>
                    <a:pt x="1746276" y="48163"/>
                    <a:pt x="1837931" y="61699"/>
                    <a:pt x="1917146" y="100630"/>
                  </a:cubicBezTo>
                  <a:cubicBezTo>
                    <a:pt x="1931520" y="107655"/>
                    <a:pt x="1945957" y="116099"/>
                    <a:pt x="1954852" y="129377"/>
                  </a:cubicBezTo>
                  <a:cubicBezTo>
                    <a:pt x="1970063" y="152065"/>
                    <a:pt x="1959042" y="174366"/>
                    <a:pt x="1939061" y="188739"/>
                  </a:cubicBezTo>
                  <a:cubicBezTo>
                    <a:pt x="1906576" y="212201"/>
                    <a:pt x="1869127" y="224576"/>
                    <a:pt x="1831163" y="235147"/>
                  </a:cubicBezTo>
                  <a:cubicBezTo>
                    <a:pt x="1644824" y="287227"/>
                    <a:pt x="1446367" y="302825"/>
                    <a:pt x="1253841" y="314040"/>
                  </a:cubicBezTo>
                  <a:cubicBezTo>
                    <a:pt x="1073947" y="324546"/>
                    <a:pt x="893602" y="326222"/>
                    <a:pt x="713515" y="320485"/>
                  </a:cubicBezTo>
                  <a:cubicBezTo>
                    <a:pt x="522600" y="314427"/>
                    <a:pt x="328140" y="302825"/>
                    <a:pt x="143348" y="251132"/>
                  </a:cubicBezTo>
                  <a:cubicBezTo>
                    <a:pt x="103063" y="239852"/>
                    <a:pt x="48341" y="228895"/>
                    <a:pt x="15082" y="202146"/>
                  </a:cubicBezTo>
                  <a:cubicBezTo>
                    <a:pt x="7348" y="195958"/>
                    <a:pt x="1160" y="187128"/>
                    <a:pt x="193" y="177267"/>
                  </a:cubicBezTo>
                  <a:cubicBezTo>
                    <a:pt x="0" y="176235"/>
                    <a:pt x="0" y="175075"/>
                    <a:pt x="0" y="173979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64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" name="자유형: 도형 10">
              <a:extLst>
                <a:ext uri="{FF2B5EF4-FFF2-40B4-BE49-F238E27FC236}">
                  <a16:creationId xmlns:a16="http://schemas.microsoft.com/office/drawing/2014/main" id="{9833AB53-2233-4043-A381-9BC4B17BD3E7}"/>
                </a:ext>
              </a:extLst>
            </p:cNvPr>
            <p:cNvSpPr/>
            <p:nvPr/>
          </p:nvSpPr>
          <p:spPr>
            <a:xfrm>
              <a:off x="6452942" y="1649234"/>
              <a:ext cx="294630" cy="845213"/>
            </a:xfrm>
            <a:custGeom>
              <a:avLst/>
              <a:gdLst>
                <a:gd name="connsiteX0" fmla="*/ 149810 w 348608"/>
                <a:gd name="connsiteY0" fmla="*/ 905398 h 1000059"/>
                <a:gd name="connsiteX1" fmla="*/ 53257 w 348608"/>
                <a:gd name="connsiteY1" fmla="*/ 797951 h 1000059"/>
                <a:gd name="connsiteX2" fmla="*/ 2337 w 348608"/>
                <a:gd name="connsiteY2" fmla="*/ 658471 h 1000059"/>
                <a:gd name="connsiteX3" fmla="*/ 2015 w 348608"/>
                <a:gd name="connsiteY3" fmla="*/ 579321 h 1000059"/>
                <a:gd name="connsiteX4" fmla="*/ 38110 w 348608"/>
                <a:gd name="connsiteY4" fmla="*/ 417668 h 1000059"/>
                <a:gd name="connsiteX5" fmla="*/ 162444 w 348608"/>
                <a:gd name="connsiteY5" fmla="*/ 159332 h 1000059"/>
                <a:gd name="connsiteX6" fmla="*/ 247331 w 348608"/>
                <a:gd name="connsiteY6" fmla="*/ 0 h 1000059"/>
                <a:gd name="connsiteX7" fmla="*/ 237340 w 348608"/>
                <a:gd name="connsiteY7" fmla="*/ 49437 h 1000059"/>
                <a:gd name="connsiteX8" fmla="*/ 159672 w 348608"/>
                <a:gd name="connsiteY8" fmla="*/ 363655 h 1000059"/>
                <a:gd name="connsiteX9" fmla="*/ 185518 w 348608"/>
                <a:gd name="connsiteY9" fmla="*/ 604845 h 1000059"/>
                <a:gd name="connsiteX10" fmla="*/ 315330 w 348608"/>
                <a:gd name="connsiteY10" fmla="*/ 892894 h 1000059"/>
                <a:gd name="connsiteX11" fmla="*/ 345173 w 348608"/>
                <a:gd name="connsiteY11" fmla="*/ 965792 h 1000059"/>
                <a:gd name="connsiteX12" fmla="*/ 314235 w 348608"/>
                <a:gd name="connsiteY12" fmla="*/ 997246 h 1000059"/>
                <a:gd name="connsiteX13" fmla="*/ 166826 w 348608"/>
                <a:gd name="connsiteY13" fmla="*/ 919191 h 1000059"/>
                <a:gd name="connsiteX14" fmla="*/ 149810 w 348608"/>
                <a:gd name="connsiteY14" fmla="*/ 905398 h 100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48608" h="1000059">
                  <a:moveTo>
                    <a:pt x="149810" y="905398"/>
                  </a:moveTo>
                  <a:cubicBezTo>
                    <a:pt x="112813" y="874266"/>
                    <a:pt x="79103" y="838945"/>
                    <a:pt x="53257" y="797951"/>
                  </a:cubicBezTo>
                  <a:cubicBezTo>
                    <a:pt x="26637" y="755734"/>
                    <a:pt x="8267" y="708166"/>
                    <a:pt x="2337" y="658471"/>
                  </a:cubicBezTo>
                  <a:cubicBezTo>
                    <a:pt x="-756" y="632173"/>
                    <a:pt x="-692" y="605618"/>
                    <a:pt x="2015" y="579321"/>
                  </a:cubicBezTo>
                  <a:cubicBezTo>
                    <a:pt x="7752" y="523954"/>
                    <a:pt x="20385" y="470327"/>
                    <a:pt x="38110" y="417668"/>
                  </a:cubicBezTo>
                  <a:cubicBezTo>
                    <a:pt x="68855" y="326400"/>
                    <a:pt x="116552" y="243317"/>
                    <a:pt x="162444" y="159332"/>
                  </a:cubicBezTo>
                  <a:cubicBezTo>
                    <a:pt x="190159" y="108607"/>
                    <a:pt x="216843" y="57365"/>
                    <a:pt x="247331" y="0"/>
                  </a:cubicBezTo>
                  <a:cubicBezTo>
                    <a:pt x="248104" y="22108"/>
                    <a:pt x="241465" y="35708"/>
                    <a:pt x="237340" y="49437"/>
                  </a:cubicBezTo>
                  <a:cubicBezTo>
                    <a:pt x="206208" y="152887"/>
                    <a:pt x="174948" y="256273"/>
                    <a:pt x="159672" y="363655"/>
                  </a:cubicBezTo>
                  <a:cubicBezTo>
                    <a:pt x="147877" y="446350"/>
                    <a:pt x="157609" y="526145"/>
                    <a:pt x="185518" y="604845"/>
                  </a:cubicBezTo>
                  <a:cubicBezTo>
                    <a:pt x="220904" y="704492"/>
                    <a:pt x="269696" y="797951"/>
                    <a:pt x="315330" y="892894"/>
                  </a:cubicBezTo>
                  <a:cubicBezTo>
                    <a:pt x="326674" y="916549"/>
                    <a:pt x="337438" y="940784"/>
                    <a:pt x="345173" y="965792"/>
                  </a:cubicBezTo>
                  <a:cubicBezTo>
                    <a:pt x="354584" y="996215"/>
                    <a:pt x="344786" y="1005367"/>
                    <a:pt x="314235" y="997246"/>
                  </a:cubicBezTo>
                  <a:cubicBezTo>
                    <a:pt x="259899" y="982873"/>
                    <a:pt x="210656" y="953739"/>
                    <a:pt x="166826" y="919191"/>
                  </a:cubicBezTo>
                  <a:cubicBezTo>
                    <a:pt x="161090" y="914679"/>
                    <a:pt x="155418" y="910103"/>
                    <a:pt x="149810" y="90539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64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" name="자유형: 도형 11">
              <a:extLst>
                <a:ext uri="{FF2B5EF4-FFF2-40B4-BE49-F238E27FC236}">
                  <a16:creationId xmlns:a16="http://schemas.microsoft.com/office/drawing/2014/main" id="{E2D1F036-BF23-4E19-8DA8-0D29A5A353D1}"/>
                </a:ext>
              </a:extLst>
            </p:cNvPr>
            <p:cNvSpPr/>
            <p:nvPr/>
          </p:nvSpPr>
          <p:spPr>
            <a:xfrm>
              <a:off x="6718509" y="1241705"/>
              <a:ext cx="294965" cy="839777"/>
            </a:xfrm>
            <a:custGeom>
              <a:avLst/>
              <a:gdLst>
                <a:gd name="connsiteX0" fmla="*/ 105400 w 349003"/>
                <a:gd name="connsiteY0" fmla="*/ 0 h 993630"/>
                <a:gd name="connsiteX1" fmla="*/ 263379 w 349003"/>
                <a:gd name="connsiteY1" fmla="*/ 297459 h 993630"/>
                <a:gd name="connsiteX2" fmla="*/ 334408 w 349003"/>
                <a:gd name="connsiteY2" fmla="*/ 492500 h 993630"/>
                <a:gd name="connsiteX3" fmla="*/ 168179 w 349003"/>
                <a:gd name="connsiteY3" fmla="*/ 923381 h 993630"/>
                <a:gd name="connsiteX4" fmla="*/ 42621 w 349003"/>
                <a:gd name="connsiteY4" fmla="*/ 988609 h 993630"/>
                <a:gd name="connsiteX5" fmla="*/ 5108 w 349003"/>
                <a:gd name="connsiteY5" fmla="*/ 987642 h 993630"/>
                <a:gd name="connsiteX6" fmla="*/ 6655 w 349003"/>
                <a:gd name="connsiteY6" fmla="*/ 952837 h 993630"/>
                <a:gd name="connsiteX7" fmla="*/ 97601 w 349003"/>
                <a:gd name="connsiteY7" fmla="*/ 757087 h 993630"/>
                <a:gd name="connsiteX8" fmla="*/ 192285 w 349003"/>
                <a:gd name="connsiteY8" fmla="*/ 481736 h 993630"/>
                <a:gd name="connsiteX9" fmla="*/ 169662 w 349003"/>
                <a:gd name="connsiteY9" fmla="*/ 249569 h 993630"/>
                <a:gd name="connsiteX10" fmla="*/ 103982 w 349003"/>
                <a:gd name="connsiteY10" fmla="*/ 13600 h 993630"/>
                <a:gd name="connsiteX11" fmla="*/ 100759 w 349003"/>
                <a:gd name="connsiteY11" fmla="*/ 1418 h 993630"/>
                <a:gd name="connsiteX12" fmla="*/ 105400 w 349003"/>
                <a:gd name="connsiteY12" fmla="*/ 0 h 993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9003" h="993630">
                  <a:moveTo>
                    <a:pt x="105400" y="0"/>
                  </a:moveTo>
                  <a:cubicBezTo>
                    <a:pt x="158124" y="99132"/>
                    <a:pt x="211493" y="197876"/>
                    <a:pt x="263379" y="297459"/>
                  </a:cubicBezTo>
                  <a:cubicBezTo>
                    <a:pt x="295542" y="359207"/>
                    <a:pt x="319068" y="424500"/>
                    <a:pt x="334408" y="492500"/>
                  </a:cubicBezTo>
                  <a:cubicBezTo>
                    <a:pt x="374112" y="668655"/>
                    <a:pt x="337309" y="796211"/>
                    <a:pt x="168179" y="923381"/>
                  </a:cubicBezTo>
                  <a:cubicBezTo>
                    <a:pt x="130086" y="951999"/>
                    <a:pt x="89029" y="975912"/>
                    <a:pt x="42621" y="988609"/>
                  </a:cubicBezTo>
                  <a:cubicBezTo>
                    <a:pt x="30439" y="991961"/>
                    <a:pt x="15937" y="998471"/>
                    <a:pt x="5108" y="987642"/>
                  </a:cubicBezTo>
                  <a:cubicBezTo>
                    <a:pt x="-5333" y="977136"/>
                    <a:pt x="2852" y="963858"/>
                    <a:pt x="6655" y="952837"/>
                  </a:cubicBezTo>
                  <a:cubicBezTo>
                    <a:pt x="30310" y="884515"/>
                    <a:pt x="67759" y="822573"/>
                    <a:pt x="97601" y="757087"/>
                  </a:cubicBezTo>
                  <a:cubicBezTo>
                    <a:pt x="138079" y="668333"/>
                    <a:pt x="179459" y="580029"/>
                    <a:pt x="192285" y="481736"/>
                  </a:cubicBezTo>
                  <a:cubicBezTo>
                    <a:pt x="202598" y="402521"/>
                    <a:pt x="186291" y="325948"/>
                    <a:pt x="169662" y="249569"/>
                  </a:cubicBezTo>
                  <a:cubicBezTo>
                    <a:pt x="152259" y="169710"/>
                    <a:pt x="126155" y="92171"/>
                    <a:pt x="103982" y="13600"/>
                  </a:cubicBezTo>
                  <a:cubicBezTo>
                    <a:pt x="102822" y="9539"/>
                    <a:pt x="101791" y="5479"/>
                    <a:pt x="100759" y="1418"/>
                  </a:cubicBezTo>
                  <a:cubicBezTo>
                    <a:pt x="102242" y="967"/>
                    <a:pt x="103789" y="451"/>
                    <a:pt x="105400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64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" name="자유형: 도형 22">
              <a:extLst>
                <a:ext uri="{FF2B5EF4-FFF2-40B4-BE49-F238E27FC236}">
                  <a16:creationId xmlns:a16="http://schemas.microsoft.com/office/drawing/2014/main" id="{E4BAB9C5-C6BE-4E77-B2EB-E256DE1E8B4F}"/>
                </a:ext>
              </a:extLst>
            </p:cNvPr>
            <p:cNvSpPr/>
            <p:nvPr/>
          </p:nvSpPr>
          <p:spPr>
            <a:xfrm>
              <a:off x="5885623" y="2406857"/>
              <a:ext cx="1959186" cy="2910339"/>
            </a:xfrm>
            <a:custGeom>
              <a:avLst/>
              <a:gdLst>
                <a:gd name="connsiteX0" fmla="*/ 1694755 w 1959186"/>
                <a:gd name="connsiteY0" fmla="*/ 2642562 h 2910339"/>
                <a:gd name="connsiteX1" fmla="*/ 1709164 w 1959186"/>
                <a:gd name="connsiteY1" fmla="*/ 2644067 h 2910339"/>
                <a:gd name="connsiteX2" fmla="*/ 1715864 w 1959186"/>
                <a:gd name="connsiteY2" fmla="*/ 2658830 h 2910339"/>
                <a:gd name="connsiteX3" fmla="*/ 1652183 w 1959186"/>
                <a:gd name="connsiteY3" fmla="*/ 2757320 h 2910339"/>
                <a:gd name="connsiteX4" fmla="*/ 1411731 w 1959186"/>
                <a:gd name="connsiteY4" fmla="*/ 2864036 h 2910339"/>
                <a:gd name="connsiteX5" fmla="*/ 1018859 w 1959186"/>
                <a:gd name="connsiteY5" fmla="*/ 2910339 h 2910339"/>
                <a:gd name="connsiteX6" fmla="*/ 597062 w 1959186"/>
                <a:gd name="connsiteY6" fmla="*/ 2850690 h 2910339"/>
                <a:gd name="connsiteX7" fmla="*/ 453575 w 1959186"/>
                <a:gd name="connsiteY7" fmla="*/ 2776387 h 2910339"/>
                <a:gd name="connsiteX8" fmla="*/ 399863 w 1959186"/>
                <a:gd name="connsiteY8" fmla="*/ 2696635 h 2910339"/>
                <a:gd name="connsiteX9" fmla="*/ 406019 w 1959186"/>
                <a:gd name="connsiteY9" fmla="*/ 2676479 h 2910339"/>
                <a:gd name="connsiteX10" fmla="*/ 430696 w 1959186"/>
                <a:gd name="connsiteY10" fmla="*/ 2688628 h 2910339"/>
                <a:gd name="connsiteX11" fmla="*/ 482556 w 1959186"/>
                <a:gd name="connsiteY11" fmla="*/ 2758464 h 2910339"/>
                <a:gd name="connsiteX12" fmla="*/ 728237 w 1959186"/>
                <a:gd name="connsiteY12" fmla="*/ 2851888 h 2910339"/>
                <a:gd name="connsiteX13" fmla="*/ 1409117 w 1959186"/>
                <a:gd name="connsiteY13" fmla="*/ 2831733 h 2910339"/>
                <a:gd name="connsiteX14" fmla="*/ 1609802 w 1959186"/>
                <a:gd name="connsiteY14" fmla="*/ 2748822 h 2910339"/>
                <a:gd name="connsiteX15" fmla="*/ 1684922 w 1959186"/>
                <a:gd name="connsiteY15" fmla="*/ 2651476 h 2910339"/>
                <a:gd name="connsiteX16" fmla="*/ 1694755 w 1959186"/>
                <a:gd name="connsiteY16" fmla="*/ 2642562 h 2910339"/>
                <a:gd name="connsiteX17" fmla="*/ 1910884 w 1959186"/>
                <a:gd name="connsiteY17" fmla="*/ 233284 h 2910339"/>
                <a:gd name="connsiteX18" fmla="*/ 1930931 w 1959186"/>
                <a:gd name="connsiteY18" fmla="*/ 251423 h 2910339"/>
                <a:gd name="connsiteX19" fmla="*/ 1956806 w 1959186"/>
                <a:gd name="connsiteY19" fmla="*/ 400412 h 2910339"/>
                <a:gd name="connsiteX20" fmla="*/ 1744135 w 1959186"/>
                <a:gd name="connsiteY20" fmla="*/ 2325060 h 2910339"/>
                <a:gd name="connsiteX21" fmla="*/ 1748439 w 1959186"/>
                <a:gd name="connsiteY21" fmla="*/ 1958826 h 2910339"/>
                <a:gd name="connsiteX22" fmla="*/ 1882284 w 1959186"/>
                <a:gd name="connsiteY22" fmla="*/ 379385 h 2910339"/>
                <a:gd name="connsiteX23" fmla="*/ 1891600 w 1959186"/>
                <a:gd name="connsiteY23" fmla="*/ 272832 h 2910339"/>
                <a:gd name="connsiteX24" fmla="*/ 1895304 w 1959186"/>
                <a:gd name="connsiteY24" fmla="*/ 255455 h 2910339"/>
                <a:gd name="connsiteX25" fmla="*/ 1910884 w 1959186"/>
                <a:gd name="connsiteY25" fmla="*/ 233284 h 2910339"/>
                <a:gd name="connsiteX26" fmla="*/ 656277 w 1959186"/>
                <a:gd name="connsiteY26" fmla="*/ 15257 h 2910339"/>
                <a:gd name="connsiteX27" fmla="*/ 662646 w 1959186"/>
                <a:gd name="connsiteY27" fmla="*/ 16036 h 2910339"/>
                <a:gd name="connsiteX28" fmla="*/ 631595 w 1959186"/>
                <a:gd name="connsiteY28" fmla="*/ 19958 h 2910339"/>
                <a:gd name="connsiteX29" fmla="*/ 464849 w 1959186"/>
                <a:gd name="connsiteY29" fmla="*/ 41584 h 2910339"/>
                <a:gd name="connsiteX30" fmla="*/ 308016 w 1959186"/>
                <a:gd name="connsiteY30" fmla="*/ 71818 h 2910339"/>
                <a:gd name="connsiteX31" fmla="*/ 157393 w 1959186"/>
                <a:gd name="connsiteY31" fmla="*/ 119592 h 2910339"/>
                <a:gd name="connsiteX32" fmla="*/ 72794 w 1959186"/>
                <a:gd name="connsiteY32" fmla="*/ 171452 h 2910339"/>
                <a:gd name="connsiteX33" fmla="*/ 74211 w 1959186"/>
                <a:gd name="connsiteY33" fmla="*/ 290316 h 2910339"/>
                <a:gd name="connsiteX34" fmla="*/ 120787 w 1959186"/>
                <a:gd name="connsiteY34" fmla="*/ 324036 h 2910339"/>
                <a:gd name="connsiteX35" fmla="*/ 134895 w 1959186"/>
                <a:gd name="connsiteY35" fmla="*/ 340760 h 2910339"/>
                <a:gd name="connsiteX36" fmla="*/ 130864 w 1959186"/>
                <a:gd name="connsiteY36" fmla="*/ 347460 h 2910339"/>
                <a:gd name="connsiteX37" fmla="*/ 53564 w 1959186"/>
                <a:gd name="connsiteY37" fmla="*/ 305515 h 2910339"/>
                <a:gd name="connsiteX38" fmla="*/ 68437 w 1959186"/>
                <a:gd name="connsiteY38" fmla="*/ 403842 h 2910339"/>
                <a:gd name="connsiteX39" fmla="*/ 367447 w 1959186"/>
                <a:gd name="connsiteY39" fmla="*/ 2461463 h 2910339"/>
                <a:gd name="connsiteX40" fmla="*/ 351977 w 1959186"/>
                <a:gd name="connsiteY40" fmla="*/ 2576078 h 2910339"/>
                <a:gd name="connsiteX41" fmla="*/ 15432 w 1959186"/>
                <a:gd name="connsiteY41" fmla="*/ 434893 h 2910339"/>
                <a:gd name="connsiteX42" fmla="*/ 778 w 1959186"/>
                <a:gd name="connsiteY42" fmla="*/ 324527 h 2910339"/>
                <a:gd name="connsiteX43" fmla="*/ 28724 w 1959186"/>
                <a:gd name="connsiteY43" fmla="*/ 283453 h 2910339"/>
                <a:gd name="connsiteX44" fmla="*/ 15595 w 1959186"/>
                <a:gd name="connsiteY44" fmla="*/ 251313 h 2910339"/>
                <a:gd name="connsiteX45" fmla="*/ 19681 w 1959186"/>
                <a:gd name="connsiteY45" fmla="*/ 203755 h 2910339"/>
                <a:gd name="connsiteX46" fmla="*/ 60919 w 1959186"/>
                <a:gd name="connsiteY46" fmla="*/ 156907 h 2910339"/>
                <a:gd name="connsiteX47" fmla="*/ 194055 w 1959186"/>
                <a:gd name="connsiteY47" fmla="*/ 90993 h 2910339"/>
                <a:gd name="connsiteX48" fmla="*/ 337323 w 1959186"/>
                <a:gd name="connsiteY48" fmla="*/ 53024 h 2910339"/>
                <a:gd name="connsiteX49" fmla="*/ 492848 w 1959186"/>
                <a:gd name="connsiteY49" fmla="*/ 25677 h 2910339"/>
                <a:gd name="connsiteX50" fmla="*/ 656277 w 1959186"/>
                <a:gd name="connsiteY50" fmla="*/ 15257 h 2910339"/>
                <a:gd name="connsiteX51" fmla="*/ 1095048 w 1959186"/>
                <a:gd name="connsiteY51" fmla="*/ 38 h 2910339"/>
                <a:gd name="connsiteX52" fmla="*/ 1577224 w 1959186"/>
                <a:gd name="connsiteY52" fmla="*/ 54061 h 2910339"/>
                <a:gd name="connsiteX53" fmla="*/ 1821653 w 1959186"/>
                <a:gd name="connsiteY53" fmla="*/ 141275 h 2910339"/>
                <a:gd name="connsiteX54" fmla="*/ 1869917 w 1959186"/>
                <a:gd name="connsiteY54" fmla="*/ 180387 h 2910339"/>
                <a:gd name="connsiteX55" fmla="*/ 1868065 w 1959186"/>
                <a:gd name="connsiteY55" fmla="*/ 283617 h 2910339"/>
                <a:gd name="connsiteX56" fmla="*/ 1745061 w 1959186"/>
                <a:gd name="connsiteY56" fmla="*/ 357649 h 2910339"/>
                <a:gd name="connsiteX57" fmla="*/ 1425403 w 1959186"/>
                <a:gd name="connsiteY57" fmla="*/ 435385 h 2910339"/>
                <a:gd name="connsiteX58" fmla="*/ 666842 w 1959186"/>
                <a:gd name="connsiteY58" fmla="*/ 457828 h 2910339"/>
                <a:gd name="connsiteX59" fmla="*/ 371425 w 1959186"/>
                <a:gd name="connsiteY59" fmla="*/ 418224 h 2910339"/>
                <a:gd name="connsiteX60" fmla="*/ 460872 w 1959186"/>
                <a:gd name="connsiteY60" fmla="*/ 421329 h 2910339"/>
                <a:gd name="connsiteX61" fmla="*/ 1052632 w 1959186"/>
                <a:gd name="connsiteY61" fmla="*/ 440995 h 2910339"/>
                <a:gd name="connsiteX62" fmla="*/ 1476881 w 1959186"/>
                <a:gd name="connsiteY62" fmla="*/ 397252 h 2910339"/>
                <a:gd name="connsiteX63" fmla="*/ 1776765 w 1959186"/>
                <a:gd name="connsiteY63" fmla="*/ 290045 h 2910339"/>
                <a:gd name="connsiteX64" fmla="*/ 1773007 w 1959186"/>
                <a:gd name="connsiteY64" fmla="*/ 177391 h 2910339"/>
                <a:gd name="connsiteX65" fmla="*/ 1647987 w 1959186"/>
                <a:gd name="connsiteY65" fmla="*/ 111313 h 2910339"/>
                <a:gd name="connsiteX66" fmla="*/ 1339986 w 1959186"/>
                <a:gd name="connsiteY66" fmla="*/ 44037 h 2910339"/>
                <a:gd name="connsiteX67" fmla="*/ 886266 w 1959186"/>
                <a:gd name="connsiteY67" fmla="*/ 18162 h 2910339"/>
                <a:gd name="connsiteX68" fmla="*/ 861753 w 1959186"/>
                <a:gd name="connsiteY68" fmla="*/ 16091 h 2910339"/>
                <a:gd name="connsiteX69" fmla="*/ 932570 w 1959186"/>
                <a:gd name="connsiteY69" fmla="*/ 4870 h 2910339"/>
                <a:gd name="connsiteX70" fmla="*/ 1095048 w 1959186"/>
                <a:gd name="connsiteY70" fmla="*/ 38 h 2910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1959186" h="2910339">
                  <a:moveTo>
                    <a:pt x="1694755" y="2642562"/>
                  </a:moveTo>
                  <a:cubicBezTo>
                    <a:pt x="1699508" y="2642569"/>
                    <a:pt x="1705024" y="2644312"/>
                    <a:pt x="1709164" y="2644067"/>
                  </a:cubicBezTo>
                  <a:cubicBezTo>
                    <a:pt x="1720059" y="2643413"/>
                    <a:pt x="1716736" y="2652838"/>
                    <a:pt x="1715864" y="2658830"/>
                  </a:cubicBezTo>
                  <a:cubicBezTo>
                    <a:pt x="1709763" y="2701374"/>
                    <a:pt x="1684432" y="2731935"/>
                    <a:pt x="1652183" y="2757320"/>
                  </a:cubicBezTo>
                  <a:cubicBezTo>
                    <a:pt x="1581202" y="2813266"/>
                    <a:pt x="1497638" y="2841592"/>
                    <a:pt x="1411731" y="2864036"/>
                  </a:cubicBezTo>
                  <a:cubicBezTo>
                    <a:pt x="1291615" y="2895468"/>
                    <a:pt x="1165996" y="2909958"/>
                    <a:pt x="1018859" y="2910339"/>
                  </a:cubicBezTo>
                  <a:cubicBezTo>
                    <a:pt x="875537" y="2909740"/>
                    <a:pt x="733957" y="2896502"/>
                    <a:pt x="597062" y="2850690"/>
                  </a:cubicBezTo>
                  <a:cubicBezTo>
                    <a:pt x="545420" y="2833421"/>
                    <a:pt x="496066" y="2811413"/>
                    <a:pt x="453575" y="2776387"/>
                  </a:cubicBezTo>
                  <a:cubicBezTo>
                    <a:pt x="427754" y="2755141"/>
                    <a:pt x="407381" y="2729919"/>
                    <a:pt x="399863" y="2696635"/>
                  </a:cubicBezTo>
                  <a:cubicBezTo>
                    <a:pt x="398392" y="2690207"/>
                    <a:pt x="389513" y="2677461"/>
                    <a:pt x="406019" y="2676479"/>
                  </a:cubicBezTo>
                  <a:cubicBezTo>
                    <a:pt x="415225" y="2675935"/>
                    <a:pt x="427373" y="2669670"/>
                    <a:pt x="430696" y="2688628"/>
                  </a:cubicBezTo>
                  <a:cubicBezTo>
                    <a:pt x="436144" y="2719624"/>
                    <a:pt x="458097" y="2740760"/>
                    <a:pt x="482556" y="2758464"/>
                  </a:cubicBezTo>
                  <a:cubicBezTo>
                    <a:pt x="555988" y="2811577"/>
                    <a:pt x="640969" y="2835764"/>
                    <a:pt x="728237" y="2851888"/>
                  </a:cubicBezTo>
                  <a:cubicBezTo>
                    <a:pt x="956486" y="2893997"/>
                    <a:pt x="1183700" y="2887623"/>
                    <a:pt x="1409117" y="2831733"/>
                  </a:cubicBezTo>
                  <a:cubicBezTo>
                    <a:pt x="1479934" y="2814191"/>
                    <a:pt x="1548626" y="2789841"/>
                    <a:pt x="1609802" y="2748822"/>
                  </a:cubicBezTo>
                  <a:cubicBezTo>
                    <a:pt x="1645265" y="2725017"/>
                    <a:pt x="1677895" y="2698269"/>
                    <a:pt x="1684922" y="2651476"/>
                  </a:cubicBezTo>
                  <a:cubicBezTo>
                    <a:pt x="1686011" y="2644285"/>
                    <a:pt x="1690002" y="2642556"/>
                    <a:pt x="1694755" y="2642562"/>
                  </a:cubicBezTo>
                  <a:close/>
                  <a:moveTo>
                    <a:pt x="1910884" y="233284"/>
                  </a:moveTo>
                  <a:cubicBezTo>
                    <a:pt x="1922269" y="231813"/>
                    <a:pt x="1926518" y="243306"/>
                    <a:pt x="1930931" y="251423"/>
                  </a:cubicBezTo>
                  <a:cubicBezTo>
                    <a:pt x="1956425" y="298054"/>
                    <a:pt x="1963507" y="348226"/>
                    <a:pt x="1956806" y="400412"/>
                  </a:cubicBezTo>
                  <a:cubicBezTo>
                    <a:pt x="1922214" y="670879"/>
                    <a:pt x="1748766" y="2289706"/>
                    <a:pt x="1744135" y="2325060"/>
                  </a:cubicBezTo>
                  <a:cubicBezTo>
                    <a:pt x="1724632" y="2233434"/>
                    <a:pt x="1747785" y="1966616"/>
                    <a:pt x="1748439" y="1958826"/>
                  </a:cubicBezTo>
                  <a:cubicBezTo>
                    <a:pt x="1763419" y="1782600"/>
                    <a:pt x="1868665" y="543027"/>
                    <a:pt x="1882284" y="379385"/>
                  </a:cubicBezTo>
                  <a:cubicBezTo>
                    <a:pt x="1885226" y="343867"/>
                    <a:pt x="1888331" y="308295"/>
                    <a:pt x="1891600" y="272832"/>
                  </a:cubicBezTo>
                  <a:cubicBezTo>
                    <a:pt x="1892144" y="266949"/>
                    <a:pt x="1893833" y="261175"/>
                    <a:pt x="1895304" y="255455"/>
                  </a:cubicBezTo>
                  <a:cubicBezTo>
                    <a:pt x="1897701" y="246030"/>
                    <a:pt x="1899826" y="234645"/>
                    <a:pt x="1910884" y="233284"/>
                  </a:cubicBezTo>
                  <a:close/>
                  <a:moveTo>
                    <a:pt x="656277" y="15257"/>
                  </a:moveTo>
                  <a:cubicBezTo>
                    <a:pt x="660269" y="15339"/>
                    <a:pt x="662557" y="15586"/>
                    <a:pt x="662646" y="16036"/>
                  </a:cubicBezTo>
                  <a:cubicBezTo>
                    <a:pt x="662646" y="15817"/>
                    <a:pt x="634210" y="19631"/>
                    <a:pt x="631595" y="19958"/>
                  </a:cubicBezTo>
                  <a:cubicBezTo>
                    <a:pt x="575977" y="26876"/>
                    <a:pt x="520304" y="33250"/>
                    <a:pt x="464849" y="41584"/>
                  </a:cubicBezTo>
                  <a:cubicBezTo>
                    <a:pt x="412226" y="49483"/>
                    <a:pt x="359713" y="59070"/>
                    <a:pt x="308016" y="71818"/>
                  </a:cubicBezTo>
                  <a:cubicBezTo>
                    <a:pt x="256864" y="84456"/>
                    <a:pt x="206475" y="100635"/>
                    <a:pt x="157393" y="119592"/>
                  </a:cubicBezTo>
                  <a:cubicBezTo>
                    <a:pt x="127922" y="134790"/>
                    <a:pt x="97580" y="148409"/>
                    <a:pt x="72794" y="171452"/>
                  </a:cubicBezTo>
                  <a:cubicBezTo>
                    <a:pt x="30522" y="210729"/>
                    <a:pt x="30413" y="252619"/>
                    <a:pt x="74211" y="290316"/>
                  </a:cubicBezTo>
                  <a:cubicBezTo>
                    <a:pt x="88701" y="302791"/>
                    <a:pt x="105207" y="312869"/>
                    <a:pt x="120787" y="324036"/>
                  </a:cubicBezTo>
                  <a:cubicBezTo>
                    <a:pt x="125525" y="329592"/>
                    <a:pt x="130428" y="335040"/>
                    <a:pt x="134895" y="340760"/>
                  </a:cubicBezTo>
                  <a:cubicBezTo>
                    <a:pt x="138926" y="345935"/>
                    <a:pt x="134187" y="346425"/>
                    <a:pt x="130864" y="347460"/>
                  </a:cubicBezTo>
                  <a:cubicBezTo>
                    <a:pt x="103954" y="338581"/>
                    <a:pt x="80366" y="323328"/>
                    <a:pt x="53564" y="305515"/>
                  </a:cubicBezTo>
                  <a:cubicBezTo>
                    <a:pt x="58848" y="340487"/>
                    <a:pt x="63806" y="372137"/>
                    <a:pt x="68437" y="403842"/>
                  </a:cubicBezTo>
                  <a:cubicBezTo>
                    <a:pt x="105261" y="657313"/>
                    <a:pt x="348436" y="2257347"/>
                    <a:pt x="367447" y="2461463"/>
                  </a:cubicBezTo>
                  <a:cubicBezTo>
                    <a:pt x="366413" y="2468927"/>
                    <a:pt x="364342" y="2571012"/>
                    <a:pt x="351977" y="2576078"/>
                  </a:cubicBezTo>
                  <a:cubicBezTo>
                    <a:pt x="334054" y="2478950"/>
                    <a:pt x="43814" y="634869"/>
                    <a:pt x="15432" y="434893"/>
                  </a:cubicBezTo>
                  <a:cubicBezTo>
                    <a:pt x="10203" y="398176"/>
                    <a:pt x="5790" y="361297"/>
                    <a:pt x="778" y="324527"/>
                  </a:cubicBezTo>
                  <a:cubicBezTo>
                    <a:pt x="-2272" y="302355"/>
                    <a:pt x="2958" y="285958"/>
                    <a:pt x="28724" y="283453"/>
                  </a:cubicBezTo>
                  <a:cubicBezTo>
                    <a:pt x="23494" y="273103"/>
                    <a:pt x="18701" y="262480"/>
                    <a:pt x="15595" y="251313"/>
                  </a:cubicBezTo>
                  <a:cubicBezTo>
                    <a:pt x="11074" y="235133"/>
                    <a:pt x="11510" y="218682"/>
                    <a:pt x="19681" y="203755"/>
                  </a:cubicBezTo>
                  <a:cubicBezTo>
                    <a:pt x="28996" y="186596"/>
                    <a:pt x="45774" y="168673"/>
                    <a:pt x="60919" y="156907"/>
                  </a:cubicBezTo>
                  <a:cubicBezTo>
                    <a:pt x="109946" y="118775"/>
                    <a:pt x="147478" y="107063"/>
                    <a:pt x="194055" y="90993"/>
                  </a:cubicBezTo>
                  <a:cubicBezTo>
                    <a:pt x="240848" y="74868"/>
                    <a:pt x="288950" y="63156"/>
                    <a:pt x="337323" y="53024"/>
                  </a:cubicBezTo>
                  <a:cubicBezTo>
                    <a:pt x="388856" y="42238"/>
                    <a:pt x="440716" y="33086"/>
                    <a:pt x="492848" y="25677"/>
                  </a:cubicBezTo>
                  <a:cubicBezTo>
                    <a:pt x="516967" y="22246"/>
                    <a:pt x="628337" y="14685"/>
                    <a:pt x="656277" y="15257"/>
                  </a:cubicBezTo>
                  <a:close/>
                  <a:moveTo>
                    <a:pt x="1095048" y="38"/>
                  </a:moveTo>
                  <a:cubicBezTo>
                    <a:pt x="1257106" y="978"/>
                    <a:pt x="1417885" y="19169"/>
                    <a:pt x="1577224" y="54061"/>
                  </a:cubicBezTo>
                  <a:cubicBezTo>
                    <a:pt x="1662150" y="72636"/>
                    <a:pt x="1745824" y="96169"/>
                    <a:pt x="1821653" y="141275"/>
                  </a:cubicBezTo>
                  <a:cubicBezTo>
                    <a:pt x="1839738" y="152006"/>
                    <a:pt x="1855971" y="164807"/>
                    <a:pt x="1869917" y="180387"/>
                  </a:cubicBezTo>
                  <a:cubicBezTo>
                    <a:pt x="1900314" y="214488"/>
                    <a:pt x="1899334" y="250333"/>
                    <a:pt x="1868065" y="283617"/>
                  </a:cubicBezTo>
                  <a:cubicBezTo>
                    <a:pt x="1833964" y="319897"/>
                    <a:pt x="1790166" y="340054"/>
                    <a:pt x="1745061" y="357649"/>
                  </a:cubicBezTo>
                  <a:cubicBezTo>
                    <a:pt x="1642049" y="397851"/>
                    <a:pt x="1534352" y="419641"/>
                    <a:pt x="1425403" y="435385"/>
                  </a:cubicBezTo>
                  <a:cubicBezTo>
                    <a:pt x="1173457" y="471828"/>
                    <a:pt x="920421" y="476077"/>
                    <a:pt x="666842" y="457828"/>
                  </a:cubicBezTo>
                  <a:cubicBezTo>
                    <a:pt x="571892" y="450964"/>
                    <a:pt x="375565" y="419750"/>
                    <a:pt x="371425" y="418224"/>
                  </a:cubicBezTo>
                  <a:cubicBezTo>
                    <a:pt x="392615" y="409127"/>
                    <a:pt x="440281" y="419423"/>
                    <a:pt x="460872" y="421329"/>
                  </a:cubicBezTo>
                  <a:cubicBezTo>
                    <a:pt x="698328" y="445680"/>
                    <a:pt x="945697" y="446497"/>
                    <a:pt x="1052632" y="440995"/>
                  </a:cubicBezTo>
                  <a:cubicBezTo>
                    <a:pt x="1113971" y="437835"/>
                    <a:pt x="1373761" y="418388"/>
                    <a:pt x="1476881" y="397252"/>
                  </a:cubicBezTo>
                  <a:cubicBezTo>
                    <a:pt x="1580002" y="376116"/>
                    <a:pt x="1733294" y="331228"/>
                    <a:pt x="1776765" y="290045"/>
                  </a:cubicBezTo>
                  <a:cubicBezTo>
                    <a:pt x="1815170" y="250388"/>
                    <a:pt x="1814135" y="214434"/>
                    <a:pt x="1773007" y="177391"/>
                  </a:cubicBezTo>
                  <a:cubicBezTo>
                    <a:pt x="1736945" y="144870"/>
                    <a:pt x="1692765" y="126838"/>
                    <a:pt x="1647987" y="111313"/>
                  </a:cubicBezTo>
                  <a:cubicBezTo>
                    <a:pt x="1548080" y="76667"/>
                    <a:pt x="1444633" y="57928"/>
                    <a:pt x="1339986" y="44037"/>
                  </a:cubicBezTo>
                  <a:cubicBezTo>
                    <a:pt x="1189363" y="24045"/>
                    <a:pt x="1037814" y="21212"/>
                    <a:pt x="886266" y="18162"/>
                  </a:cubicBezTo>
                  <a:cubicBezTo>
                    <a:pt x="878149" y="17998"/>
                    <a:pt x="870032" y="18162"/>
                    <a:pt x="861753" y="16091"/>
                  </a:cubicBezTo>
                  <a:cubicBezTo>
                    <a:pt x="884631" y="6940"/>
                    <a:pt x="908873" y="6395"/>
                    <a:pt x="932570" y="4870"/>
                  </a:cubicBezTo>
                  <a:cubicBezTo>
                    <a:pt x="986867" y="1329"/>
                    <a:pt x="1041029" y="-275"/>
                    <a:pt x="1095048" y="38"/>
                  </a:cubicBezTo>
                  <a:close/>
                </a:path>
              </a:pathLst>
            </a:custGeom>
            <a:solidFill>
              <a:schemeClr val="accent3"/>
            </a:solidFill>
            <a:ln w="64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grpSp>
          <p:nvGrpSpPr>
            <p:cNvPr id="17" name="그룹 16">
              <a:extLst>
                <a:ext uri="{FF2B5EF4-FFF2-40B4-BE49-F238E27FC236}">
                  <a16:creationId xmlns:a16="http://schemas.microsoft.com/office/drawing/2014/main" id="{FD58CC96-912B-4D80-BC43-B667F3A8F8CC}"/>
                </a:ext>
              </a:extLst>
            </p:cNvPr>
            <p:cNvGrpSpPr/>
            <p:nvPr/>
          </p:nvGrpSpPr>
          <p:grpSpPr>
            <a:xfrm>
              <a:off x="6368073" y="3256470"/>
              <a:ext cx="916805" cy="971800"/>
              <a:chOff x="3982119" y="924519"/>
              <a:chExt cx="252561" cy="267711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19" name="자유형: 도형 18">
                <a:extLst>
                  <a:ext uri="{FF2B5EF4-FFF2-40B4-BE49-F238E27FC236}">
                    <a16:creationId xmlns:a16="http://schemas.microsoft.com/office/drawing/2014/main" id="{167CFC7E-0A64-4A40-9E45-C8B6858747D4}"/>
                  </a:ext>
                </a:extLst>
              </p:cNvPr>
              <p:cNvSpPr/>
              <p:nvPr/>
            </p:nvSpPr>
            <p:spPr>
              <a:xfrm rot="2700000">
                <a:off x="4106996" y="1071965"/>
                <a:ext cx="113403" cy="127128"/>
              </a:xfrm>
              <a:custGeom>
                <a:avLst/>
                <a:gdLst>
                  <a:gd name="connsiteX0" fmla="*/ 71089 w 78005"/>
                  <a:gd name="connsiteY0" fmla="*/ 5535 h 87446"/>
                  <a:gd name="connsiteX1" fmla="*/ 77626 w 78005"/>
                  <a:gd name="connsiteY1" fmla="*/ 20381 h 87446"/>
                  <a:gd name="connsiteX2" fmla="*/ 73100 w 78005"/>
                  <a:gd name="connsiteY2" fmla="*/ 48100 h 87446"/>
                  <a:gd name="connsiteX3" fmla="*/ 56766 w 78005"/>
                  <a:gd name="connsiteY3" fmla="*/ 70469 h 87446"/>
                  <a:gd name="connsiteX4" fmla="*/ 39728 w 78005"/>
                  <a:gd name="connsiteY4" fmla="*/ 82981 h 87446"/>
                  <a:gd name="connsiteX5" fmla="*/ 26532 w 78005"/>
                  <a:gd name="connsiteY5" fmla="*/ 87245 h 87446"/>
                  <a:gd name="connsiteX6" fmla="*/ 25969 w 78005"/>
                  <a:gd name="connsiteY6" fmla="*/ 87406 h 87446"/>
                  <a:gd name="connsiteX7" fmla="*/ 22529 w 78005"/>
                  <a:gd name="connsiteY7" fmla="*/ 87446 h 87446"/>
                  <a:gd name="connsiteX8" fmla="*/ 22067 w 78005"/>
                  <a:gd name="connsiteY8" fmla="*/ 87265 h 87446"/>
                  <a:gd name="connsiteX9" fmla="*/ 20337 w 78005"/>
                  <a:gd name="connsiteY9" fmla="*/ 85254 h 87446"/>
                  <a:gd name="connsiteX10" fmla="*/ 22710 w 78005"/>
                  <a:gd name="connsiteY10" fmla="*/ 77228 h 87446"/>
                  <a:gd name="connsiteX11" fmla="*/ 32306 w 78005"/>
                  <a:gd name="connsiteY11" fmla="*/ 62402 h 87446"/>
                  <a:gd name="connsiteX12" fmla="*/ 43772 w 78005"/>
                  <a:gd name="connsiteY12" fmla="*/ 45666 h 87446"/>
                  <a:gd name="connsiteX13" fmla="*/ 49344 w 78005"/>
                  <a:gd name="connsiteY13" fmla="*/ 31605 h 87446"/>
                  <a:gd name="connsiteX14" fmla="*/ 56444 w 78005"/>
                  <a:gd name="connsiteY14" fmla="*/ 12415 h 87446"/>
                  <a:gd name="connsiteX15" fmla="*/ 60548 w 78005"/>
                  <a:gd name="connsiteY15" fmla="*/ 5777 h 87446"/>
                  <a:gd name="connsiteX16" fmla="*/ 71089 w 78005"/>
                  <a:gd name="connsiteY16" fmla="*/ 5535 h 87446"/>
                  <a:gd name="connsiteX17" fmla="*/ 51416 w 78005"/>
                  <a:gd name="connsiteY17" fmla="*/ 84 h 87446"/>
                  <a:gd name="connsiteX18" fmla="*/ 54795 w 78005"/>
                  <a:gd name="connsiteY18" fmla="*/ 164 h 87446"/>
                  <a:gd name="connsiteX19" fmla="*/ 57289 w 78005"/>
                  <a:gd name="connsiteY19" fmla="*/ 3282 h 87446"/>
                  <a:gd name="connsiteX20" fmla="*/ 56364 w 78005"/>
                  <a:gd name="connsiteY20" fmla="*/ 7466 h 87446"/>
                  <a:gd name="connsiteX21" fmla="*/ 49504 w 78005"/>
                  <a:gd name="connsiteY21" fmla="*/ 19475 h 87446"/>
                  <a:gd name="connsiteX22" fmla="*/ 39990 w 78005"/>
                  <a:gd name="connsiteY22" fmla="*/ 32691 h 87446"/>
                  <a:gd name="connsiteX23" fmla="*/ 29087 w 78005"/>
                  <a:gd name="connsiteY23" fmla="*/ 53933 h 87446"/>
                  <a:gd name="connsiteX24" fmla="*/ 21866 w 78005"/>
                  <a:gd name="connsiteY24" fmla="*/ 74270 h 87446"/>
                  <a:gd name="connsiteX25" fmla="*/ 18627 w 78005"/>
                  <a:gd name="connsiteY25" fmla="*/ 80385 h 87446"/>
                  <a:gd name="connsiteX26" fmla="*/ 16314 w 78005"/>
                  <a:gd name="connsiteY26" fmla="*/ 83141 h 87446"/>
                  <a:gd name="connsiteX27" fmla="*/ 8891 w 78005"/>
                  <a:gd name="connsiteY27" fmla="*/ 83785 h 87446"/>
                  <a:gd name="connsiteX28" fmla="*/ 3057 w 78005"/>
                  <a:gd name="connsiteY28" fmla="*/ 76403 h 87446"/>
                  <a:gd name="connsiteX29" fmla="*/ 0 w 78005"/>
                  <a:gd name="connsiteY29" fmla="*/ 60692 h 87446"/>
                  <a:gd name="connsiteX30" fmla="*/ 5491 w 78005"/>
                  <a:gd name="connsiteY30" fmla="*/ 38002 h 87446"/>
                  <a:gd name="connsiteX31" fmla="*/ 37817 w 78005"/>
                  <a:gd name="connsiteY31" fmla="*/ 4529 h 87446"/>
                  <a:gd name="connsiteX32" fmla="*/ 51416 w 78005"/>
                  <a:gd name="connsiteY32" fmla="*/ 84 h 874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78005" h="87446">
                    <a:moveTo>
                      <a:pt x="71089" y="5535"/>
                    </a:moveTo>
                    <a:cubicBezTo>
                      <a:pt x="74871" y="9760"/>
                      <a:pt x="76882" y="14829"/>
                      <a:pt x="77626" y="20381"/>
                    </a:cubicBezTo>
                    <a:cubicBezTo>
                      <a:pt x="78934" y="30076"/>
                      <a:pt x="76721" y="39189"/>
                      <a:pt x="73100" y="48100"/>
                    </a:cubicBezTo>
                    <a:cubicBezTo>
                      <a:pt x="69520" y="56931"/>
                      <a:pt x="63686" y="64092"/>
                      <a:pt x="56766" y="70469"/>
                    </a:cubicBezTo>
                    <a:cubicBezTo>
                      <a:pt x="51556" y="75276"/>
                      <a:pt x="46045" y="79682"/>
                      <a:pt x="39728" y="82981"/>
                    </a:cubicBezTo>
                    <a:cubicBezTo>
                      <a:pt x="35584" y="85153"/>
                      <a:pt x="31239" y="86803"/>
                      <a:pt x="26532" y="87245"/>
                    </a:cubicBezTo>
                    <a:cubicBezTo>
                      <a:pt x="26331" y="87265"/>
                      <a:pt x="26150" y="87366"/>
                      <a:pt x="25969" y="87406"/>
                    </a:cubicBezTo>
                    <a:cubicBezTo>
                      <a:pt x="24802" y="87446"/>
                      <a:pt x="23676" y="87446"/>
                      <a:pt x="22529" y="87446"/>
                    </a:cubicBezTo>
                    <a:cubicBezTo>
                      <a:pt x="22368" y="87386"/>
                      <a:pt x="22228" y="87285"/>
                      <a:pt x="22067" y="87265"/>
                    </a:cubicBezTo>
                    <a:cubicBezTo>
                      <a:pt x="20357" y="87124"/>
                      <a:pt x="20296" y="87306"/>
                      <a:pt x="20337" y="85254"/>
                    </a:cubicBezTo>
                    <a:cubicBezTo>
                      <a:pt x="20397" y="82377"/>
                      <a:pt x="21443" y="79762"/>
                      <a:pt x="22710" y="77228"/>
                    </a:cubicBezTo>
                    <a:cubicBezTo>
                      <a:pt x="25345" y="71917"/>
                      <a:pt x="28926" y="67230"/>
                      <a:pt x="32306" y="62402"/>
                    </a:cubicBezTo>
                    <a:cubicBezTo>
                      <a:pt x="36188" y="56871"/>
                      <a:pt x="40070" y="51319"/>
                      <a:pt x="43772" y="45666"/>
                    </a:cubicBezTo>
                    <a:cubicBezTo>
                      <a:pt x="46568" y="41382"/>
                      <a:pt x="47775" y="36413"/>
                      <a:pt x="49344" y="31605"/>
                    </a:cubicBezTo>
                    <a:cubicBezTo>
                      <a:pt x="51436" y="25108"/>
                      <a:pt x="53407" y="18550"/>
                      <a:pt x="56444" y="12415"/>
                    </a:cubicBezTo>
                    <a:cubicBezTo>
                      <a:pt x="57591" y="10081"/>
                      <a:pt x="58939" y="7788"/>
                      <a:pt x="60548" y="5777"/>
                    </a:cubicBezTo>
                    <a:cubicBezTo>
                      <a:pt x="63887" y="1572"/>
                      <a:pt x="67488" y="1552"/>
                      <a:pt x="71089" y="5535"/>
                    </a:cubicBezTo>
                    <a:close/>
                    <a:moveTo>
                      <a:pt x="51416" y="84"/>
                    </a:moveTo>
                    <a:cubicBezTo>
                      <a:pt x="52522" y="-57"/>
                      <a:pt x="53709" y="-17"/>
                      <a:pt x="54795" y="164"/>
                    </a:cubicBezTo>
                    <a:cubicBezTo>
                      <a:pt x="56505" y="466"/>
                      <a:pt x="57430" y="1552"/>
                      <a:pt x="57289" y="3282"/>
                    </a:cubicBezTo>
                    <a:cubicBezTo>
                      <a:pt x="57168" y="4690"/>
                      <a:pt x="56887" y="6139"/>
                      <a:pt x="56364" y="7466"/>
                    </a:cubicBezTo>
                    <a:cubicBezTo>
                      <a:pt x="54694" y="11811"/>
                      <a:pt x="52140" y="15693"/>
                      <a:pt x="49504" y="19475"/>
                    </a:cubicBezTo>
                    <a:cubicBezTo>
                      <a:pt x="46407" y="23921"/>
                      <a:pt x="43329" y="28407"/>
                      <a:pt x="39990" y="32691"/>
                    </a:cubicBezTo>
                    <a:cubicBezTo>
                      <a:pt x="34981" y="39088"/>
                      <a:pt x="31581" y="46249"/>
                      <a:pt x="29087" y="53933"/>
                    </a:cubicBezTo>
                    <a:cubicBezTo>
                      <a:pt x="26875" y="60773"/>
                      <a:pt x="24380" y="67532"/>
                      <a:pt x="21866" y="74270"/>
                    </a:cubicBezTo>
                    <a:cubicBezTo>
                      <a:pt x="21061" y="76423"/>
                      <a:pt x="19814" y="78414"/>
                      <a:pt x="18627" y="80385"/>
                    </a:cubicBezTo>
                    <a:cubicBezTo>
                      <a:pt x="18023" y="81411"/>
                      <a:pt x="17179" y="82337"/>
                      <a:pt x="16314" y="83141"/>
                    </a:cubicBezTo>
                    <a:cubicBezTo>
                      <a:pt x="14000" y="85294"/>
                      <a:pt x="11566" y="85475"/>
                      <a:pt x="8891" y="83785"/>
                    </a:cubicBezTo>
                    <a:cubicBezTo>
                      <a:pt x="6075" y="82015"/>
                      <a:pt x="4345" y="79360"/>
                      <a:pt x="3057" y="76403"/>
                    </a:cubicBezTo>
                    <a:cubicBezTo>
                      <a:pt x="845" y="71333"/>
                      <a:pt x="80" y="65963"/>
                      <a:pt x="0" y="60692"/>
                    </a:cubicBezTo>
                    <a:cubicBezTo>
                      <a:pt x="40" y="52545"/>
                      <a:pt x="2011" y="45062"/>
                      <a:pt x="5491" y="38002"/>
                    </a:cubicBezTo>
                    <a:cubicBezTo>
                      <a:pt x="12673" y="23398"/>
                      <a:pt x="23334" y="12093"/>
                      <a:pt x="37817" y="4529"/>
                    </a:cubicBezTo>
                    <a:cubicBezTo>
                      <a:pt x="42082" y="2296"/>
                      <a:pt x="46608" y="707"/>
                      <a:pt x="51416" y="84"/>
                    </a:cubicBezTo>
                    <a:close/>
                  </a:path>
                </a:pathLst>
              </a:custGeom>
              <a:grpFill/>
              <a:ln w="1442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0" name="자유형: 도형 19">
                <a:extLst>
                  <a:ext uri="{FF2B5EF4-FFF2-40B4-BE49-F238E27FC236}">
                    <a16:creationId xmlns:a16="http://schemas.microsoft.com/office/drawing/2014/main" id="{4C91E8C4-28CD-42CC-9267-735311668423}"/>
                  </a:ext>
                </a:extLst>
              </p:cNvPr>
              <p:cNvSpPr/>
              <p:nvPr/>
            </p:nvSpPr>
            <p:spPr>
              <a:xfrm>
                <a:off x="3982119" y="956237"/>
                <a:ext cx="121327" cy="140626"/>
              </a:xfrm>
              <a:custGeom>
                <a:avLst/>
                <a:gdLst>
                  <a:gd name="connsiteX0" fmla="*/ 9615 w 121327"/>
                  <a:gd name="connsiteY0" fmla="*/ 23295 h 140626"/>
                  <a:gd name="connsiteX1" fmla="*/ 15670 w 121327"/>
                  <a:gd name="connsiteY1" fmla="*/ 27358 h 140626"/>
                  <a:gd name="connsiteX2" fmla="*/ 29369 w 121327"/>
                  <a:gd name="connsiteY2" fmla="*/ 42706 h 140626"/>
                  <a:gd name="connsiteX3" fmla="*/ 47232 w 121327"/>
                  <a:gd name="connsiteY3" fmla="*/ 67006 h 140626"/>
                  <a:gd name="connsiteX4" fmla="*/ 66583 w 121327"/>
                  <a:gd name="connsiteY4" fmla="*/ 86579 h 140626"/>
                  <a:gd name="connsiteX5" fmla="*/ 91707 w 121327"/>
                  <a:gd name="connsiteY5" fmla="*/ 105347 h 140626"/>
                  <a:gd name="connsiteX6" fmla="*/ 105225 w 121327"/>
                  <a:gd name="connsiteY6" fmla="*/ 117778 h 140626"/>
                  <a:gd name="connsiteX7" fmla="*/ 109831 w 121327"/>
                  <a:gd name="connsiteY7" fmla="*/ 125925 h 140626"/>
                  <a:gd name="connsiteX8" fmla="*/ 107759 w 121327"/>
                  <a:gd name="connsiteY8" fmla="*/ 133831 h 140626"/>
                  <a:gd name="connsiteX9" fmla="*/ 96917 w 121327"/>
                  <a:gd name="connsiteY9" fmla="*/ 139604 h 140626"/>
                  <a:gd name="connsiteX10" fmla="*/ 77445 w 121327"/>
                  <a:gd name="connsiteY10" fmla="*/ 139745 h 140626"/>
                  <a:gd name="connsiteX11" fmla="*/ 35021 w 121327"/>
                  <a:gd name="connsiteY11" fmla="*/ 117356 h 140626"/>
                  <a:gd name="connsiteX12" fmla="*/ 2353 w 121327"/>
                  <a:gd name="connsiteY12" fmla="*/ 59986 h 140626"/>
                  <a:gd name="connsiteX13" fmla="*/ 181 w 121327"/>
                  <a:gd name="connsiteY13" fmla="*/ 45000 h 140626"/>
                  <a:gd name="connsiteX14" fmla="*/ 0 w 121327"/>
                  <a:gd name="connsiteY14" fmla="*/ 43933 h 140626"/>
                  <a:gd name="connsiteX15" fmla="*/ 0 w 121327"/>
                  <a:gd name="connsiteY15" fmla="*/ 37677 h 140626"/>
                  <a:gd name="connsiteX16" fmla="*/ 644 w 121327"/>
                  <a:gd name="connsiteY16" fmla="*/ 32105 h 140626"/>
                  <a:gd name="connsiteX17" fmla="*/ 2213 w 121327"/>
                  <a:gd name="connsiteY17" fmla="*/ 26212 h 140626"/>
                  <a:gd name="connsiteX18" fmla="*/ 9615 w 121327"/>
                  <a:gd name="connsiteY18" fmla="*/ 23295 h 140626"/>
                  <a:gd name="connsiteX19" fmla="*/ 35706 w 121327"/>
                  <a:gd name="connsiteY19" fmla="*/ 1 h 140626"/>
                  <a:gd name="connsiteX20" fmla="*/ 61172 w 121327"/>
                  <a:gd name="connsiteY20" fmla="*/ 6176 h 140626"/>
                  <a:gd name="connsiteX21" fmla="*/ 98909 w 121327"/>
                  <a:gd name="connsiteY21" fmla="*/ 37476 h 140626"/>
                  <a:gd name="connsiteX22" fmla="*/ 112024 w 121327"/>
                  <a:gd name="connsiteY22" fmla="*/ 61857 h 140626"/>
                  <a:gd name="connsiteX23" fmla="*/ 120171 w 121327"/>
                  <a:gd name="connsiteY23" fmla="*/ 87967 h 140626"/>
                  <a:gd name="connsiteX24" fmla="*/ 119829 w 121327"/>
                  <a:gd name="connsiteY24" fmla="*/ 111784 h 140626"/>
                  <a:gd name="connsiteX25" fmla="*/ 117274 w 121327"/>
                  <a:gd name="connsiteY25" fmla="*/ 118643 h 140626"/>
                  <a:gd name="connsiteX26" fmla="*/ 116047 w 121327"/>
                  <a:gd name="connsiteY26" fmla="*/ 119267 h 140626"/>
                  <a:gd name="connsiteX27" fmla="*/ 106714 w 121327"/>
                  <a:gd name="connsiteY27" fmla="*/ 114359 h 140626"/>
                  <a:gd name="connsiteX28" fmla="*/ 94664 w 121327"/>
                  <a:gd name="connsiteY28" fmla="*/ 101585 h 140626"/>
                  <a:gd name="connsiteX29" fmla="*/ 76882 w 121327"/>
                  <a:gd name="connsiteY29" fmla="*/ 77607 h 140626"/>
                  <a:gd name="connsiteX30" fmla="*/ 63686 w 121327"/>
                  <a:gd name="connsiteY30" fmla="*/ 61655 h 140626"/>
                  <a:gd name="connsiteX31" fmla="*/ 50712 w 121327"/>
                  <a:gd name="connsiteY31" fmla="*/ 51215 h 140626"/>
                  <a:gd name="connsiteX32" fmla="*/ 26493 w 121327"/>
                  <a:gd name="connsiteY32" fmla="*/ 32930 h 140626"/>
                  <a:gd name="connsiteX33" fmla="*/ 15067 w 121327"/>
                  <a:gd name="connsiteY33" fmla="*/ 21102 h 140626"/>
                  <a:gd name="connsiteX34" fmla="*/ 12030 w 121327"/>
                  <a:gd name="connsiteY34" fmla="*/ 15369 h 140626"/>
                  <a:gd name="connsiteX35" fmla="*/ 15047 w 121327"/>
                  <a:gd name="connsiteY35" fmla="*/ 5593 h 140626"/>
                  <a:gd name="connsiteX36" fmla="*/ 24743 w 121327"/>
                  <a:gd name="connsiteY36" fmla="*/ 1369 h 140626"/>
                  <a:gd name="connsiteX37" fmla="*/ 35706 w 121327"/>
                  <a:gd name="connsiteY37" fmla="*/ 1 h 140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1327" h="140626">
                    <a:moveTo>
                      <a:pt x="9615" y="23295"/>
                    </a:moveTo>
                    <a:cubicBezTo>
                      <a:pt x="11788" y="24341"/>
                      <a:pt x="13840" y="25769"/>
                      <a:pt x="15670" y="27358"/>
                    </a:cubicBezTo>
                    <a:cubicBezTo>
                      <a:pt x="20900" y="31864"/>
                      <a:pt x="25245" y="37215"/>
                      <a:pt x="29369" y="42706"/>
                    </a:cubicBezTo>
                    <a:cubicBezTo>
                      <a:pt x="35424" y="50733"/>
                      <a:pt x="41418" y="58799"/>
                      <a:pt x="47232" y="67006"/>
                    </a:cubicBezTo>
                    <a:cubicBezTo>
                      <a:pt x="52622" y="74610"/>
                      <a:pt x="59120" y="81047"/>
                      <a:pt x="66583" y="86579"/>
                    </a:cubicBezTo>
                    <a:cubicBezTo>
                      <a:pt x="74991" y="92795"/>
                      <a:pt x="83379" y="99030"/>
                      <a:pt x="91707" y="105347"/>
                    </a:cubicBezTo>
                    <a:cubicBezTo>
                      <a:pt x="96595" y="109068"/>
                      <a:pt x="101262" y="113051"/>
                      <a:pt x="105225" y="117778"/>
                    </a:cubicBezTo>
                    <a:cubicBezTo>
                      <a:pt x="107256" y="120212"/>
                      <a:pt x="109067" y="122787"/>
                      <a:pt x="109831" y="125925"/>
                    </a:cubicBezTo>
                    <a:cubicBezTo>
                      <a:pt x="110555" y="128922"/>
                      <a:pt x="109851" y="131578"/>
                      <a:pt x="107759" y="133831"/>
                    </a:cubicBezTo>
                    <a:cubicBezTo>
                      <a:pt x="104822" y="137009"/>
                      <a:pt x="101041" y="138658"/>
                      <a:pt x="96917" y="139604"/>
                    </a:cubicBezTo>
                    <a:cubicBezTo>
                      <a:pt x="90440" y="141093"/>
                      <a:pt x="83942" y="140791"/>
                      <a:pt x="77445" y="139745"/>
                    </a:cubicBezTo>
                    <a:cubicBezTo>
                      <a:pt x="60809" y="137029"/>
                      <a:pt x="46930" y="128983"/>
                      <a:pt x="35021" y="117356"/>
                    </a:cubicBezTo>
                    <a:cubicBezTo>
                      <a:pt x="18667" y="101404"/>
                      <a:pt x="7764" y="82234"/>
                      <a:pt x="2353" y="59986"/>
                    </a:cubicBezTo>
                    <a:cubicBezTo>
                      <a:pt x="1167" y="55058"/>
                      <a:pt x="422" y="50069"/>
                      <a:pt x="181" y="45000"/>
                    </a:cubicBezTo>
                    <a:cubicBezTo>
                      <a:pt x="161" y="44638"/>
                      <a:pt x="60" y="44275"/>
                      <a:pt x="0" y="43933"/>
                    </a:cubicBezTo>
                    <a:cubicBezTo>
                      <a:pt x="0" y="41841"/>
                      <a:pt x="0" y="39770"/>
                      <a:pt x="0" y="37677"/>
                    </a:cubicBezTo>
                    <a:cubicBezTo>
                      <a:pt x="201" y="35827"/>
                      <a:pt x="302" y="33936"/>
                      <a:pt x="644" y="32105"/>
                    </a:cubicBezTo>
                    <a:cubicBezTo>
                      <a:pt x="1026" y="30114"/>
                      <a:pt x="1448" y="28082"/>
                      <a:pt x="2213" y="26212"/>
                    </a:cubicBezTo>
                    <a:cubicBezTo>
                      <a:pt x="3621" y="22752"/>
                      <a:pt x="6256" y="21665"/>
                      <a:pt x="9615" y="23295"/>
                    </a:cubicBezTo>
                    <a:close/>
                    <a:moveTo>
                      <a:pt x="35706" y="1"/>
                    </a:moveTo>
                    <a:cubicBezTo>
                      <a:pt x="44697" y="21"/>
                      <a:pt x="53146" y="2334"/>
                      <a:pt x="61172" y="6176"/>
                    </a:cubicBezTo>
                    <a:cubicBezTo>
                      <a:pt x="76379" y="13418"/>
                      <a:pt x="89072" y="23777"/>
                      <a:pt x="98909" y="37476"/>
                    </a:cubicBezTo>
                    <a:cubicBezTo>
                      <a:pt x="104320" y="45000"/>
                      <a:pt x="108343" y="53368"/>
                      <a:pt x="112024" y="61857"/>
                    </a:cubicBezTo>
                    <a:cubicBezTo>
                      <a:pt x="115665" y="70265"/>
                      <a:pt x="118582" y="78915"/>
                      <a:pt x="120171" y="87967"/>
                    </a:cubicBezTo>
                    <a:cubicBezTo>
                      <a:pt x="121579" y="95932"/>
                      <a:pt x="121961" y="103898"/>
                      <a:pt x="119829" y="111784"/>
                    </a:cubicBezTo>
                    <a:cubicBezTo>
                      <a:pt x="119205" y="114137"/>
                      <a:pt x="118139" y="116350"/>
                      <a:pt x="117274" y="118643"/>
                    </a:cubicBezTo>
                    <a:cubicBezTo>
                      <a:pt x="117053" y="119247"/>
                      <a:pt x="116691" y="119408"/>
                      <a:pt x="116047" y="119267"/>
                    </a:cubicBezTo>
                    <a:cubicBezTo>
                      <a:pt x="112487" y="118482"/>
                      <a:pt x="109490" y="116591"/>
                      <a:pt x="106714" y="114359"/>
                    </a:cubicBezTo>
                    <a:cubicBezTo>
                      <a:pt x="102107" y="110657"/>
                      <a:pt x="98225" y="106252"/>
                      <a:pt x="94664" y="101585"/>
                    </a:cubicBezTo>
                    <a:cubicBezTo>
                      <a:pt x="88650" y="93659"/>
                      <a:pt x="82816" y="85593"/>
                      <a:pt x="76882" y="77607"/>
                    </a:cubicBezTo>
                    <a:cubicBezTo>
                      <a:pt x="72759" y="72055"/>
                      <a:pt x="68494" y="66644"/>
                      <a:pt x="63686" y="61655"/>
                    </a:cubicBezTo>
                    <a:cubicBezTo>
                      <a:pt x="59784" y="57632"/>
                      <a:pt x="55218" y="54454"/>
                      <a:pt x="50712" y="51215"/>
                    </a:cubicBezTo>
                    <a:cubicBezTo>
                      <a:pt x="42505" y="45281"/>
                      <a:pt x="34197" y="39508"/>
                      <a:pt x="26493" y="32930"/>
                    </a:cubicBezTo>
                    <a:cubicBezTo>
                      <a:pt x="22309" y="29350"/>
                      <a:pt x="18225" y="25648"/>
                      <a:pt x="15067" y="21102"/>
                    </a:cubicBezTo>
                    <a:cubicBezTo>
                      <a:pt x="13840" y="19332"/>
                      <a:pt x="12774" y="17381"/>
                      <a:pt x="12030" y="15369"/>
                    </a:cubicBezTo>
                    <a:cubicBezTo>
                      <a:pt x="10601" y="11467"/>
                      <a:pt x="11748" y="8107"/>
                      <a:pt x="15047" y="5593"/>
                    </a:cubicBezTo>
                    <a:cubicBezTo>
                      <a:pt x="17923" y="3400"/>
                      <a:pt x="21303" y="2274"/>
                      <a:pt x="24743" y="1369"/>
                    </a:cubicBezTo>
                    <a:cubicBezTo>
                      <a:pt x="28343" y="383"/>
                      <a:pt x="32004" y="-19"/>
                      <a:pt x="35706" y="1"/>
                    </a:cubicBezTo>
                    <a:close/>
                  </a:path>
                </a:pathLst>
              </a:custGeom>
              <a:grpFill/>
              <a:ln w="1442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1" name="자유형: 도형 20">
                <a:extLst>
                  <a:ext uri="{FF2B5EF4-FFF2-40B4-BE49-F238E27FC236}">
                    <a16:creationId xmlns:a16="http://schemas.microsoft.com/office/drawing/2014/main" id="{B7567AF3-5F17-4261-A2CD-EC217F6AE760}"/>
                  </a:ext>
                </a:extLst>
              </p:cNvPr>
              <p:cNvSpPr/>
              <p:nvPr/>
            </p:nvSpPr>
            <p:spPr>
              <a:xfrm rot="2072529">
                <a:off x="4131353" y="924519"/>
                <a:ext cx="103327" cy="146233"/>
              </a:xfrm>
              <a:custGeom>
                <a:avLst/>
                <a:gdLst>
                  <a:gd name="connsiteX0" fmla="*/ 45402 w 89700"/>
                  <a:gd name="connsiteY0" fmla="*/ 2117 h 126948"/>
                  <a:gd name="connsiteX1" fmla="*/ 50330 w 89700"/>
                  <a:gd name="connsiteY1" fmla="*/ 4973 h 126948"/>
                  <a:gd name="connsiteX2" fmla="*/ 50813 w 89700"/>
                  <a:gd name="connsiteY2" fmla="*/ 12537 h 126948"/>
                  <a:gd name="connsiteX3" fmla="*/ 45583 w 89700"/>
                  <a:gd name="connsiteY3" fmla="*/ 35629 h 126948"/>
                  <a:gd name="connsiteX4" fmla="*/ 39005 w 89700"/>
                  <a:gd name="connsiteY4" fmla="*/ 57877 h 126948"/>
                  <a:gd name="connsiteX5" fmla="*/ 37114 w 89700"/>
                  <a:gd name="connsiteY5" fmla="*/ 74694 h 126948"/>
                  <a:gd name="connsiteX6" fmla="*/ 37315 w 89700"/>
                  <a:gd name="connsiteY6" fmla="*/ 95614 h 126948"/>
                  <a:gd name="connsiteX7" fmla="*/ 36188 w 89700"/>
                  <a:gd name="connsiteY7" fmla="*/ 115046 h 126948"/>
                  <a:gd name="connsiteX8" fmla="*/ 33955 w 89700"/>
                  <a:gd name="connsiteY8" fmla="*/ 122308 h 126948"/>
                  <a:gd name="connsiteX9" fmla="*/ 24481 w 89700"/>
                  <a:gd name="connsiteY9" fmla="*/ 126572 h 126948"/>
                  <a:gd name="connsiteX10" fmla="*/ 13538 w 89700"/>
                  <a:gd name="connsiteY10" fmla="*/ 119089 h 126948"/>
                  <a:gd name="connsiteX11" fmla="*/ 1730 w 89700"/>
                  <a:gd name="connsiteY11" fmla="*/ 94970 h 126948"/>
                  <a:gd name="connsiteX12" fmla="*/ 543 w 89700"/>
                  <a:gd name="connsiteY12" fmla="*/ 87950 h 126948"/>
                  <a:gd name="connsiteX13" fmla="*/ 0 w 89700"/>
                  <a:gd name="connsiteY13" fmla="*/ 80708 h 126948"/>
                  <a:gd name="connsiteX14" fmla="*/ 11043 w 89700"/>
                  <a:gd name="connsiteY14" fmla="*/ 36595 h 126948"/>
                  <a:gd name="connsiteX15" fmla="*/ 30616 w 89700"/>
                  <a:gd name="connsiteY15" fmla="*/ 10927 h 126948"/>
                  <a:gd name="connsiteX16" fmla="*/ 41258 w 89700"/>
                  <a:gd name="connsiteY16" fmla="*/ 3565 h 126948"/>
                  <a:gd name="connsiteX17" fmla="*/ 45402 w 89700"/>
                  <a:gd name="connsiteY17" fmla="*/ 2117 h 126948"/>
                  <a:gd name="connsiteX18" fmla="*/ 65778 w 89700"/>
                  <a:gd name="connsiteY18" fmla="*/ 568 h 126948"/>
                  <a:gd name="connsiteX19" fmla="*/ 76419 w 89700"/>
                  <a:gd name="connsiteY19" fmla="*/ 7971 h 126948"/>
                  <a:gd name="connsiteX20" fmla="*/ 87121 w 89700"/>
                  <a:gd name="connsiteY20" fmla="*/ 27744 h 126948"/>
                  <a:gd name="connsiteX21" fmla="*/ 89695 w 89700"/>
                  <a:gd name="connsiteY21" fmla="*/ 48202 h 126948"/>
                  <a:gd name="connsiteX22" fmla="*/ 80845 w 89700"/>
                  <a:gd name="connsiteY22" fmla="*/ 85275 h 126948"/>
                  <a:gd name="connsiteX23" fmla="*/ 63827 w 89700"/>
                  <a:gd name="connsiteY23" fmla="*/ 111386 h 126948"/>
                  <a:gd name="connsiteX24" fmla="*/ 47513 w 89700"/>
                  <a:gd name="connsiteY24" fmla="*/ 123676 h 126948"/>
                  <a:gd name="connsiteX25" fmla="*/ 41478 w 89700"/>
                  <a:gd name="connsiteY25" fmla="*/ 125547 h 126948"/>
                  <a:gd name="connsiteX26" fmla="*/ 40271 w 89700"/>
                  <a:gd name="connsiteY26" fmla="*/ 124923 h 126948"/>
                  <a:gd name="connsiteX27" fmla="*/ 38924 w 89700"/>
                  <a:gd name="connsiteY27" fmla="*/ 118768 h 126948"/>
                  <a:gd name="connsiteX28" fmla="*/ 41036 w 89700"/>
                  <a:gd name="connsiteY28" fmla="*/ 103098 h 126948"/>
                  <a:gd name="connsiteX29" fmla="*/ 48800 w 89700"/>
                  <a:gd name="connsiteY29" fmla="*/ 76284 h 126948"/>
                  <a:gd name="connsiteX30" fmla="*/ 52643 w 89700"/>
                  <a:gd name="connsiteY30" fmla="*/ 57616 h 126948"/>
                  <a:gd name="connsiteX31" fmla="*/ 52683 w 89700"/>
                  <a:gd name="connsiteY31" fmla="*/ 46251 h 126948"/>
                  <a:gd name="connsiteX32" fmla="*/ 52663 w 89700"/>
                  <a:gd name="connsiteY32" fmla="*/ 22233 h 126948"/>
                  <a:gd name="connsiteX33" fmla="*/ 54996 w 89700"/>
                  <a:gd name="connsiteY33" fmla="*/ 7488 h 126948"/>
                  <a:gd name="connsiteX34" fmla="*/ 56666 w 89700"/>
                  <a:gd name="connsiteY34" fmla="*/ 3847 h 126948"/>
                  <a:gd name="connsiteX35" fmla="*/ 65778 w 89700"/>
                  <a:gd name="connsiteY35" fmla="*/ 568 h 126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9700" h="126948">
                    <a:moveTo>
                      <a:pt x="45402" y="2117"/>
                    </a:moveTo>
                    <a:cubicBezTo>
                      <a:pt x="47775" y="1574"/>
                      <a:pt x="49525" y="2660"/>
                      <a:pt x="50330" y="4973"/>
                    </a:cubicBezTo>
                    <a:cubicBezTo>
                      <a:pt x="51195" y="7447"/>
                      <a:pt x="51054" y="10002"/>
                      <a:pt x="50813" y="12537"/>
                    </a:cubicBezTo>
                    <a:cubicBezTo>
                      <a:pt x="50008" y="20442"/>
                      <a:pt x="47795" y="28026"/>
                      <a:pt x="45583" y="35629"/>
                    </a:cubicBezTo>
                    <a:cubicBezTo>
                      <a:pt x="43430" y="43052"/>
                      <a:pt x="41197" y="50455"/>
                      <a:pt x="39005" y="57877"/>
                    </a:cubicBezTo>
                    <a:cubicBezTo>
                      <a:pt x="37375" y="63369"/>
                      <a:pt x="37134" y="69041"/>
                      <a:pt x="37114" y="74694"/>
                    </a:cubicBezTo>
                    <a:cubicBezTo>
                      <a:pt x="37094" y="81674"/>
                      <a:pt x="37275" y="88634"/>
                      <a:pt x="37315" y="95614"/>
                    </a:cubicBezTo>
                    <a:cubicBezTo>
                      <a:pt x="37355" y="102112"/>
                      <a:pt x="37415" y="108629"/>
                      <a:pt x="36188" y="115046"/>
                    </a:cubicBezTo>
                    <a:cubicBezTo>
                      <a:pt x="35726" y="117520"/>
                      <a:pt x="35002" y="120014"/>
                      <a:pt x="33955" y="122308"/>
                    </a:cubicBezTo>
                    <a:cubicBezTo>
                      <a:pt x="32085" y="126371"/>
                      <a:pt x="28806" y="127678"/>
                      <a:pt x="24481" y="126572"/>
                    </a:cubicBezTo>
                    <a:cubicBezTo>
                      <a:pt x="19935" y="125385"/>
                      <a:pt x="16495" y="122549"/>
                      <a:pt x="13538" y="119089"/>
                    </a:cubicBezTo>
                    <a:cubicBezTo>
                      <a:pt x="7523" y="112089"/>
                      <a:pt x="3802" y="103902"/>
                      <a:pt x="1730" y="94970"/>
                    </a:cubicBezTo>
                    <a:cubicBezTo>
                      <a:pt x="1187" y="92657"/>
                      <a:pt x="804" y="90304"/>
                      <a:pt x="543" y="87950"/>
                    </a:cubicBezTo>
                    <a:cubicBezTo>
                      <a:pt x="221" y="85194"/>
                      <a:pt x="121" y="82398"/>
                      <a:pt x="0" y="80708"/>
                    </a:cubicBezTo>
                    <a:cubicBezTo>
                      <a:pt x="221" y="64375"/>
                      <a:pt x="4124" y="50092"/>
                      <a:pt x="11043" y="36595"/>
                    </a:cubicBezTo>
                    <a:cubicBezTo>
                      <a:pt x="16032" y="26899"/>
                      <a:pt x="22369" y="18169"/>
                      <a:pt x="30616" y="10927"/>
                    </a:cubicBezTo>
                    <a:cubicBezTo>
                      <a:pt x="33875" y="8071"/>
                      <a:pt x="37355" y="5496"/>
                      <a:pt x="41258" y="3565"/>
                    </a:cubicBezTo>
                    <a:cubicBezTo>
                      <a:pt x="42565" y="2921"/>
                      <a:pt x="43994" y="2439"/>
                      <a:pt x="45402" y="2117"/>
                    </a:cubicBezTo>
                    <a:close/>
                    <a:moveTo>
                      <a:pt x="65778" y="568"/>
                    </a:moveTo>
                    <a:cubicBezTo>
                      <a:pt x="69982" y="2057"/>
                      <a:pt x="73362" y="4792"/>
                      <a:pt x="76419" y="7971"/>
                    </a:cubicBezTo>
                    <a:cubicBezTo>
                      <a:pt x="81790" y="13583"/>
                      <a:pt x="85049" y="20342"/>
                      <a:pt x="87121" y="27744"/>
                    </a:cubicBezTo>
                    <a:cubicBezTo>
                      <a:pt x="88971" y="34423"/>
                      <a:pt x="89675" y="41282"/>
                      <a:pt x="89695" y="48202"/>
                    </a:cubicBezTo>
                    <a:cubicBezTo>
                      <a:pt x="89856" y="61297"/>
                      <a:pt x="86738" y="73608"/>
                      <a:pt x="80845" y="85275"/>
                    </a:cubicBezTo>
                    <a:cubicBezTo>
                      <a:pt x="76117" y="94609"/>
                      <a:pt x="70867" y="103581"/>
                      <a:pt x="63827" y="111386"/>
                    </a:cubicBezTo>
                    <a:cubicBezTo>
                      <a:pt x="59180" y="116535"/>
                      <a:pt x="53990" y="121001"/>
                      <a:pt x="47513" y="123676"/>
                    </a:cubicBezTo>
                    <a:cubicBezTo>
                      <a:pt x="45582" y="124481"/>
                      <a:pt x="43490" y="124923"/>
                      <a:pt x="41478" y="125547"/>
                    </a:cubicBezTo>
                    <a:cubicBezTo>
                      <a:pt x="40815" y="125768"/>
                      <a:pt x="40533" y="125507"/>
                      <a:pt x="40271" y="124923"/>
                    </a:cubicBezTo>
                    <a:cubicBezTo>
                      <a:pt x="39407" y="122952"/>
                      <a:pt x="39004" y="120900"/>
                      <a:pt x="38924" y="118768"/>
                    </a:cubicBezTo>
                    <a:cubicBezTo>
                      <a:pt x="38682" y="113417"/>
                      <a:pt x="39628" y="108207"/>
                      <a:pt x="41036" y="103098"/>
                    </a:cubicBezTo>
                    <a:cubicBezTo>
                      <a:pt x="43510" y="94126"/>
                      <a:pt x="46226" y="85235"/>
                      <a:pt x="48800" y="76284"/>
                    </a:cubicBezTo>
                    <a:cubicBezTo>
                      <a:pt x="50550" y="70169"/>
                      <a:pt x="52240" y="64013"/>
                      <a:pt x="52643" y="57616"/>
                    </a:cubicBezTo>
                    <a:cubicBezTo>
                      <a:pt x="52884" y="53835"/>
                      <a:pt x="52703" y="50053"/>
                      <a:pt x="52683" y="46251"/>
                    </a:cubicBezTo>
                    <a:cubicBezTo>
                      <a:pt x="52663" y="38245"/>
                      <a:pt x="52502" y="30239"/>
                      <a:pt x="52663" y="22233"/>
                    </a:cubicBezTo>
                    <a:cubicBezTo>
                      <a:pt x="52763" y="17244"/>
                      <a:pt x="53347" y="12255"/>
                      <a:pt x="54996" y="7488"/>
                    </a:cubicBezTo>
                    <a:cubicBezTo>
                      <a:pt x="55439" y="6221"/>
                      <a:pt x="55982" y="4973"/>
                      <a:pt x="56666" y="3847"/>
                    </a:cubicBezTo>
                    <a:cubicBezTo>
                      <a:pt x="58778" y="307"/>
                      <a:pt x="61896" y="-800"/>
                      <a:pt x="65778" y="568"/>
                    </a:cubicBezTo>
                    <a:close/>
                  </a:path>
                </a:pathLst>
              </a:custGeom>
              <a:grpFill/>
              <a:ln w="1442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18" name="자유형: 도형 17">
              <a:extLst>
                <a:ext uri="{FF2B5EF4-FFF2-40B4-BE49-F238E27FC236}">
                  <a16:creationId xmlns:a16="http://schemas.microsoft.com/office/drawing/2014/main" id="{596CA638-C3BA-4CF7-9288-954FA0135C1E}"/>
                </a:ext>
              </a:extLst>
            </p:cNvPr>
            <p:cNvSpPr/>
            <p:nvPr/>
          </p:nvSpPr>
          <p:spPr>
            <a:xfrm>
              <a:off x="6350548" y="4376955"/>
              <a:ext cx="1118965" cy="436909"/>
            </a:xfrm>
            <a:custGeom>
              <a:avLst/>
              <a:gdLst>
                <a:gd name="connsiteX0" fmla="*/ 233830 w 628767"/>
                <a:gd name="connsiteY0" fmla="*/ 125822 h 245506"/>
                <a:gd name="connsiteX1" fmla="*/ 224231 w 628767"/>
                <a:gd name="connsiteY1" fmla="*/ 128983 h 245506"/>
                <a:gd name="connsiteX2" fmla="*/ 209237 w 628767"/>
                <a:gd name="connsiteY2" fmla="*/ 158882 h 245506"/>
                <a:gd name="connsiteX3" fmla="*/ 205032 w 628767"/>
                <a:gd name="connsiteY3" fmla="*/ 179096 h 245506"/>
                <a:gd name="connsiteX4" fmla="*/ 212660 w 628767"/>
                <a:gd name="connsiteY4" fmla="*/ 185824 h 245506"/>
                <a:gd name="connsiteX5" fmla="*/ 222520 w 628767"/>
                <a:gd name="connsiteY5" fmla="*/ 178371 h 245506"/>
                <a:gd name="connsiteX6" fmla="*/ 221969 w 628767"/>
                <a:gd name="connsiteY6" fmla="*/ 168568 h 245506"/>
                <a:gd name="connsiteX7" fmla="*/ 224926 w 628767"/>
                <a:gd name="connsiteY7" fmla="*/ 153720 h 245506"/>
                <a:gd name="connsiteX8" fmla="*/ 236962 w 628767"/>
                <a:gd name="connsiteY8" fmla="*/ 134058 h 245506"/>
                <a:gd name="connsiteX9" fmla="*/ 233830 w 628767"/>
                <a:gd name="connsiteY9" fmla="*/ 125822 h 245506"/>
                <a:gd name="connsiteX10" fmla="*/ 58782 w 628767"/>
                <a:gd name="connsiteY10" fmla="*/ 123212 h 245506"/>
                <a:gd name="connsiteX11" fmla="*/ 42716 w 628767"/>
                <a:gd name="connsiteY11" fmla="*/ 124082 h 245506"/>
                <a:gd name="connsiteX12" fmla="*/ 16093 w 628767"/>
                <a:gd name="connsiteY12" fmla="*/ 138437 h 245506"/>
                <a:gd name="connsiteX13" fmla="*/ 18530 w 628767"/>
                <a:gd name="connsiteY13" fmla="*/ 161783 h 245506"/>
                <a:gd name="connsiteX14" fmla="*/ 34712 w 628767"/>
                <a:gd name="connsiteY14" fmla="*/ 167612 h 245506"/>
                <a:gd name="connsiteX15" fmla="*/ 39033 w 628767"/>
                <a:gd name="connsiteY15" fmla="*/ 165408 h 245506"/>
                <a:gd name="connsiteX16" fmla="*/ 58782 w 628767"/>
                <a:gd name="connsiteY16" fmla="*/ 123212 h 245506"/>
                <a:gd name="connsiteX17" fmla="*/ 134096 w 628767"/>
                <a:gd name="connsiteY17" fmla="*/ 84409 h 245506"/>
                <a:gd name="connsiteX18" fmla="*/ 120843 w 628767"/>
                <a:gd name="connsiteY18" fmla="*/ 89282 h 245506"/>
                <a:gd name="connsiteX19" fmla="*/ 103936 w 628767"/>
                <a:gd name="connsiteY19" fmla="*/ 107987 h 245506"/>
                <a:gd name="connsiteX20" fmla="*/ 108721 w 628767"/>
                <a:gd name="connsiteY20" fmla="*/ 126054 h 245506"/>
                <a:gd name="connsiteX21" fmla="*/ 110026 w 628767"/>
                <a:gd name="connsiteY21" fmla="*/ 126605 h 245506"/>
                <a:gd name="connsiteX22" fmla="*/ 113419 w 628767"/>
                <a:gd name="connsiteY22" fmla="*/ 131593 h 245506"/>
                <a:gd name="connsiteX23" fmla="*/ 106343 w 628767"/>
                <a:gd name="connsiteY23" fmla="*/ 134638 h 245506"/>
                <a:gd name="connsiteX24" fmla="*/ 97266 w 628767"/>
                <a:gd name="connsiteY24" fmla="*/ 130607 h 245506"/>
                <a:gd name="connsiteX25" fmla="*/ 88914 w 628767"/>
                <a:gd name="connsiteY25" fmla="*/ 133884 h 245506"/>
                <a:gd name="connsiteX26" fmla="*/ 79981 w 628767"/>
                <a:gd name="connsiteY26" fmla="*/ 165495 h 245506"/>
                <a:gd name="connsiteX27" fmla="*/ 145290 w 628767"/>
                <a:gd name="connsiteY27" fmla="*/ 99461 h 245506"/>
                <a:gd name="connsiteX28" fmla="*/ 134096 w 628767"/>
                <a:gd name="connsiteY28" fmla="*/ 84409 h 245506"/>
                <a:gd name="connsiteX29" fmla="*/ 150047 w 628767"/>
                <a:gd name="connsiteY29" fmla="*/ 72229 h 245506"/>
                <a:gd name="connsiteX30" fmla="*/ 169274 w 628767"/>
                <a:gd name="connsiteY30" fmla="*/ 102535 h 245506"/>
                <a:gd name="connsiteX31" fmla="*/ 127803 w 628767"/>
                <a:gd name="connsiteY31" fmla="*/ 155576 h 245506"/>
                <a:gd name="connsiteX32" fmla="*/ 86710 w 628767"/>
                <a:gd name="connsiteY32" fmla="*/ 172542 h 245506"/>
                <a:gd name="connsiteX33" fmla="*/ 81634 w 628767"/>
                <a:gd name="connsiteY33" fmla="*/ 181764 h 245506"/>
                <a:gd name="connsiteX34" fmla="*/ 122351 w 628767"/>
                <a:gd name="connsiteY34" fmla="*/ 199599 h 245506"/>
                <a:gd name="connsiteX35" fmla="*/ 145174 w 628767"/>
                <a:gd name="connsiteY35" fmla="*/ 172977 h 245506"/>
                <a:gd name="connsiteX36" fmla="*/ 147698 w 628767"/>
                <a:gd name="connsiteY36" fmla="*/ 166307 h 245506"/>
                <a:gd name="connsiteX37" fmla="*/ 156253 w 628767"/>
                <a:gd name="connsiteY37" fmla="*/ 160217 h 245506"/>
                <a:gd name="connsiteX38" fmla="*/ 159878 w 628767"/>
                <a:gd name="connsiteY38" fmla="*/ 169323 h 245506"/>
                <a:gd name="connsiteX39" fmla="*/ 68613 w 628767"/>
                <a:gd name="connsiteY39" fmla="*/ 234023 h 245506"/>
                <a:gd name="connsiteX40" fmla="*/ 39062 w 628767"/>
                <a:gd name="connsiteY40" fmla="*/ 202006 h 245506"/>
                <a:gd name="connsiteX41" fmla="*/ 37351 w 628767"/>
                <a:gd name="connsiteY41" fmla="*/ 187883 h 245506"/>
                <a:gd name="connsiteX42" fmla="*/ 28738 w 628767"/>
                <a:gd name="connsiteY42" fmla="*/ 177066 h 245506"/>
                <a:gd name="connsiteX43" fmla="*/ 318 w 628767"/>
                <a:gd name="connsiteY43" fmla="*/ 153286 h 245506"/>
                <a:gd name="connsiteX44" fmla="*/ 14847 w 628767"/>
                <a:gd name="connsiteY44" fmla="*/ 126199 h 245506"/>
                <a:gd name="connsiteX45" fmla="*/ 58927 w 628767"/>
                <a:gd name="connsiteY45" fmla="*/ 114773 h 245506"/>
                <a:gd name="connsiteX46" fmla="*/ 70992 w 628767"/>
                <a:gd name="connsiteY46" fmla="*/ 108915 h 245506"/>
                <a:gd name="connsiteX47" fmla="*/ 119422 w 628767"/>
                <a:gd name="connsiteY47" fmla="*/ 74984 h 245506"/>
                <a:gd name="connsiteX48" fmla="*/ 150047 w 628767"/>
                <a:gd name="connsiteY48" fmla="*/ 72229 h 245506"/>
                <a:gd name="connsiteX49" fmla="*/ 505477 w 628767"/>
                <a:gd name="connsiteY49" fmla="*/ 56366 h 245506"/>
                <a:gd name="connsiteX50" fmla="*/ 500895 w 628767"/>
                <a:gd name="connsiteY50" fmla="*/ 57120 h 245506"/>
                <a:gd name="connsiteX51" fmla="*/ 486163 w 628767"/>
                <a:gd name="connsiteY51" fmla="*/ 81480 h 245506"/>
                <a:gd name="connsiteX52" fmla="*/ 487178 w 628767"/>
                <a:gd name="connsiteY52" fmla="*/ 85453 h 245506"/>
                <a:gd name="connsiteX53" fmla="*/ 491266 w 628767"/>
                <a:gd name="connsiteY53" fmla="*/ 85250 h 245506"/>
                <a:gd name="connsiteX54" fmla="*/ 507014 w 628767"/>
                <a:gd name="connsiteY54" fmla="*/ 62340 h 245506"/>
                <a:gd name="connsiteX55" fmla="*/ 505477 w 628767"/>
                <a:gd name="connsiteY55" fmla="*/ 56366 h 245506"/>
                <a:gd name="connsiteX56" fmla="*/ 360591 w 628767"/>
                <a:gd name="connsiteY56" fmla="*/ 40445 h 245506"/>
                <a:gd name="connsiteX57" fmla="*/ 350586 w 628767"/>
                <a:gd name="connsiteY57" fmla="*/ 47318 h 245506"/>
                <a:gd name="connsiteX58" fmla="*/ 339246 w 628767"/>
                <a:gd name="connsiteY58" fmla="*/ 85105 h 245506"/>
                <a:gd name="connsiteX59" fmla="*/ 362998 w 628767"/>
                <a:gd name="connsiteY59" fmla="*/ 52654 h 245506"/>
                <a:gd name="connsiteX60" fmla="*/ 360591 w 628767"/>
                <a:gd name="connsiteY60" fmla="*/ 40445 h 245506"/>
                <a:gd name="connsiteX61" fmla="*/ 596248 w 628767"/>
                <a:gd name="connsiteY61" fmla="*/ 32121 h 245506"/>
                <a:gd name="connsiteX62" fmla="*/ 592275 w 628767"/>
                <a:gd name="connsiteY62" fmla="*/ 32730 h 245506"/>
                <a:gd name="connsiteX63" fmla="*/ 577485 w 628767"/>
                <a:gd name="connsiteY63" fmla="*/ 57004 h 245506"/>
                <a:gd name="connsiteX64" fmla="*/ 582270 w 628767"/>
                <a:gd name="connsiteY64" fmla="*/ 60919 h 245506"/>
                <a:gd name="connsiteX65" fmla="*/ 597872 w 628767"/>
                <a:gd name="connsiteY65" fmla="*/ 36616 h 245506"/>
                <a:gd name="connsiteX66" fmla="*/ 596248 w 628767"/>
                <a:gd name="connsiteY66" fmla="*/ 32121 h 245506"/>
                <a:gd name="connsiteX67" fmla="*/ 447795 w 628767"/>
                <a:gd name="connsiteY67" fmla="*/ 17215 h 245506"/>
                <a:gd name="connsiteX68" fmla="*/ 437616 w 628767"/>
                <a:gd name="connsiteY68" fmla="*/ 25364 h 245506"/>
                <a:gd name="connsiteX69" fmla="*/ 426538 w 628767"/>
                <a:gd name="connsiteY69" fmla="*/ 62224 h 245506"/>
                <a:gd name="connsiteX70" fmla="*/ 450231 w 628767"/>
                <a:gd name="connsiteY70" fmla="*/ 30004 h 245506"/>
                <a:gd name="connsiteX71" fmla="*/ 447795 w 628767"/>
                <a:gd name="connsiteY71" fmla="*/ 17215 h 245506"/>
                <a:gd name="connsiteX72" fmla="*/ 456959 w 628767"/>
                <a:gd name="connsiteY72" fmla="*/ 134 h 245506"/>
                <a:gd name="connsiteX73" fmla="*/ 472039 w 628767"/>
                <a:gd name="connsiteY73" fmla="*/ 21362 h 245506"/>
                <a:gd name="connsiteX74" fmla="*/ 447621 w 628767"/>
                <a:gd name="connsiteY74" fmla="*/ 59759 h 245506"/>
                <a:gd name="connsiteX75" fmla="*/ 432541 w 628767"/>
                <a:gd name="connsiteY75" fmla="*/ 72200 h 245506"/>
                <a:gd name="connsiteX76" fmla="*/ 418824 w 628767"/>
                <a:gd name="connsiteY76" fmla="*/ 94327 h 245506"/>
                <a:gd name="connsiteX77" fmla="*/ 410587 w 628767"/>
                <a:gd name="connsiteY77" fmla="*/ 131100 h 245506"/>
                <a:gd name="connsiteX78" fmla="*/ 427437 w 628767"/>
                <a:gd name="connsiteY78" fmla="*/ 117702 h 245506"/>
                <a:gd name="connsiteX79" fmla="*/ 458032 w 628767"/>
                <a:gd name="connsiteY79" fmla="*/ 75100 h 245506"/>
                <a:gd name="connsiteX80" fmla="*/ 498082 w 628767"/>
                <a:gd name="connsiteY80" fmla="*/ 41953 h 245506"/>
                <a:gd name="connsiteX81" fmla="*/ 512988 w 628767"/>
                <a:gd name="connsiteY81" fmla="*/ 40937 h 245506"/>
                <a:gd name="connsiteX82" fmla="*/ 523196 w 628767"/>
                <a:gd name="connsiteY82" fmla="*/ 63094 h 245506"/>
                <a:gd name="connsiteX83" fmla="*/ 485583 w 628767"/>
                <a:gd name="connsiteY83" fmla="*/ 104159 h 245506"/>
                <a:gd name="connsiteX84" fmla="*/ 480711 w 628767"/>
                <a:gd name="connsiteY84" fmla="*/ 111061 h 245506"/>
                <a:gd name="connsiteX85" fmla="*/ 490542 w 628767"/>
                <a:gd name="connsiteY85" fmla="*/ 115295 h 245506"/>
                <a:gd name="connsiteX86" fmla="*/ 517483 w 628767"/>
                <a:gd name="connsiteY86" fmla="*/ 94588 h 245506"/>
                <a:gd name="connsiteX87" fmla="*/ 555415 w 628767"/>
                <a:gd name="connsiteY87" fmla="*/ 42881 h 245506"/>
                <a:gd name="connsiteX88" fmla="*/ 591898 w 628767"/>
                <a:gd name="connsiteY88" fmla="*/ 16925 h 245506"/>
                <a:gd name="connsiteX89" fmla="*/ 602686 w 628767"/>
                <a:gd name="connsiteY89" fmla="*/ 16519 h 245506"/>
                <a:gd name="connsiteX90" fmla="*/ 614258 w 628767"/>
                <a:gd name="connsiteY90" fmla="*/ 38821 h 245506"/>
                <a:gd name="connsiteX91" fmla="*/ 576644 w 628767"/>
                <a:gd name="connsiteY91" fmla="*/ 79943 h 245506"/>
                <a:gd name="connsiteX92" fmla="*/ 571569 w 628767"/>
                <a:gd name="connsiteY92" fmla="*/ 87077 h 245506"/>
                <a:gd name="connsiteX93" fmla="*/ 582589 w 628767"/>
                <a:gd name="connsiteY93" fmla="*/ 91137 h 245506"/>
                <a:gd name="connsiteX94" fmla="*/ 609125 w 628767"/>
                <a:gd name="connsiteY94" fmla="*/ 69532 h 245506"/>
                <a:gd name="connsiteX95" fmla="*/ 617767 w 628767"/>
                <a:gd name="connsiteY95" fmla="*/ 57961 h 245506"/>
                <a:gd name="connsiteX96" fmla="*/ 627395 w 628767"/>
                <a:gd name="connsiteY96" fmla="*/ 55380 h 245506"/>
                <a:gd name="connsiteX97" fmla="*/ 626322 w 628767"/>
                <a:gd name="connsiteY97" fmla="*/ 63703 h 245506"/>
                <a:gd name="connsiteX98" fmla="*/ 570670 w 628767"/>
                <a:gd name="connsiteY98" fmla="*/ 110887 h 245506"/>
                <a:gd name="connsiteX99" fmla="*/ 547180 w 628767"/>
                <a:gd name="connsiteY99" fmla="*/ 108915 h 245506"/>
                <a:gd name="connsiteX100" fmla="*/ 535985 w 628767"/>
                <a:gd name="connsiteY100" fmla="*/ 88092 h 245506"/>
                <a:gd name="connsiteX101" fmla="*/ 511683 w 628767"/>
                <a:gd name="connsiteY101" fmla="*/ 115875 h 245506"/>
                <a:gd name="connsiteX102" fmla="*/ 476476 w 628767"/>
                <a:gd name="connsiteY102" fmla="*/ 135769 h 245506"/>
                <a:gd name="connsiteX103" fmla="*/ 444924 w 628767"/>
                <a:gd name="connsiteY103" fmla="*/ 112424 h 245506"/>
                <a:gd name="connsiteX104" fmla="*/ 433846 w 628767"/>
                <a:gd name="connsiteY104" fmla="*/ 123096 h 245506"/>
                <a:gd name="connsiteX105" fmla="*/ 405135 w 628767"/>
                <a:gd name="connsiteY105" fmla="*/ 152212 h 245506"/>
                <a:gd name="connsiteX106" fmla="*/ 401829 w 628767"/>
                <a:gd name="connsiteY106" fmla="*/ 158389 h 245506"/>
                <a:gd name="connsiteX107" fmla="*/ 380137 w 628767"/>
                <a:gd name="connsiteY107" fmla="*/ 203137 h 245506"/>
                <a:gd name="connsiteX108" fmla="*/ 345307 w 628767"/>
                <a:gd name="connsiteY108" fmla="*/ 222306 h 245506"/>
                <a:gd name="connsiteX109" fmla="*/ 338957 w 628767"/>
                <a:gd name="connsiteY109" fmla="*/ 220044 h 245506"/>
                <a:gd name="connsiteX110" fmla="*/ 340174 w 628767"/>
                <a:gd name="connsiteY110" fmla="*/ 212707 h 245506"/>
                <a:gd name="connsiteX111" fmla="*/ 367261 w 628767"/>
                <a:gd name="connsiteY111" fmla="*/ 161811 h 245506"/>
                <a:gd name="connsiteX112" fmla="*/ 365840 w 628767"/>
                <a:gd name="connsiteY112" fmla="*/ 155170 h 245506"/>
                <a:gd name="connsiteX113" fmla="*/ 359634 w 628767"/>
                <a:gd name="connsiteY113" fmla="*/ 141917 h 245506"/>
                <a:gd name="connsiteX114" fmla="*/ 373322 w 628767"/>
                <a:gd name="connsiteY114" fmla="*/ 129708 h 245506"/>
                <a:gd name="connsiteX115" fmla="*/ 381094 w 628767"/>
                <a:gd name="connsiteY115" fmla="*/ 122951 h 245506"/>
                <a:gd name="connsiteX116" fmla="*/ 385386 w 628767"/>
                <a:gd name="connsiteY116" fmla="*/ 106421 h 245506"/>
                <a:gd name="connsiteX117" fmla="*/ 367029 w 628767"/>
                <a:gd name="connsiteY117" fmla="*/ 121124 h 245506"/>
                <a:gd name="connsiteX118" fmla="*/ 334432 w 628767"/>
                <a:gd name="connsiteY118" fmla="*/ 161522 h 245506"/>
                <a:gd name="connsiteX119" fmla="*/ 327443 w 628767"/>
                <a:gd name="connsiteY119" fmla="*/ 168743 h 245506"/>
                <a:gd name="connsiteX120" fmla="*/ 310507 w 628767"/>
                <a:gd name="connsiteY120" fmla="*/ 191363 h 245506"/>
                <a:gd name="connsiteX121" fmla="*/ 287742 w 628767"/>
                <a:gd name="connsiteY121" fmla="*/ 232138 h 245506"/>
                <a:gd name="connsiteX122" fmla="*/ 257436 w 628767"/>
                <a:gd name="connsiteY122" fmla="*/ 245420 h 245506"/>
                <a:gd name="connsiteX123" fmla="*/ 253057 w 628767"/>
                <a:gd name="connsiteY123" fmla="*/ 235067 h 245506"/>
                <a:gd name="connsiteX124" fmla="*/ 279882 w 628767"/>
                <a:gd name="connsiteY124" fmla="*/ 184722 h 245506"/>
                <a:gd name="connsiteX125" fmla="*/ 278984 w 628767"/>
                <a:gd name="connsiteY125" fmla="*/ 178661 h 245506"/>
                <a:gd name="connsiteX126" fmla="*/ 272023 w 628767"/>
                <a:gd name="connsiteY126" fmla="*/ 164944 h 245506"/>
                <a:gd name="connsiteX127" fmla="*/ 286494 w 628767"/>
                <a:gd name="connsiteY127" fmla="*/ 152647 h 245506"/>
                <a:gd name="connsiteX128" fmla="*/ 293426 w 628767"/>
                <a:gd name="connsiteY128" fmla="*/ 146731 h 245506"/>
                <a:gd name="connsiteX129" fmla="*/ 297776 w 628767"/>
                <a:gd name="connsiteY129" fmla="*/ 129592 h 245506"/>
                <a:gd name="connsiteX130" fmla="*/ 275561 w 628767"/>
                <a:gd name="connsiteY130" fmla="*/ 149370 h 245506"/>
                <a:gd name="connsiteX131" fmla="*/ 254130 w 628767"/>
                <a:gd name="connsiteY131" fmla="*/ 170976 h 245506"/>
                <a:gd name="connsiteX132" fmla="*/ 226435 w 628767"/>
                <a:gd name="connsiteY132" fmla="*/ 192436 h 245506"/>
                <a:gd name="connsiteX133" fmla="*/ 191489 w 628767"/>
                <a:gd name="connsiteY133" fmla="*/ 208908 h 245506"/>
                <a:gd name="connsiteX134" fmla="*/ 169913 w 628767"/>
                <a:gd name="connsiteY134" fmla="*/ 189942 h 245506"/>
                <a:gd name="connsiteX135" fmla="*/ 164693 w 628767"/>
                <a:gd name="connsiteY135" fmla="*/ 184577 h 245506"/>
                <a:gd name="connsiteX136" fmla="*/ 161851 w 628767"/>
                <a:gd name="connsiteY136" fmla="*/ 179531 h 245506"/>
                <a:gd name="connsiteX137" fmla="*/ 215676 w 628767"/>
                <a:gd name="connsiteY137" fmla="*/ 115208 h 245506"/>
                <a:gd name="connsiteX138" fmla="*/ 229132 w 628767"/>
                <a:gd name="connsiteY138" fmla="*/ 110597 h 245506"/>
                <a:gd name="connsiteX139" fmla="*/ 252680 w 628767"/>
                <a:gd name="connsiteY139" fmla="*/ 137625 h 245506"/>
                <a:gd name="connsiteX140" fmla="*/ 249403 w 628767"/>
                <a:gd name="connsiteY140" fmla="*/ 152328 h 245506"/>
                <a:gd name="connsiteX141" fmla="*/ 251694 w 628767"/>
                <a:gd name="connsiteY141" fmla="*/ 158998 h 245506"/>
                <a:gd name="connsiteX142" fmla="*/ 257697 w 628767"/>
                <a:gd name="connsiteY142" fmla="*/ 157171 h 245506"/>
                <a:gd name="connsiteX143" fmla="*/ 272168 w 628767"/>
                <a:gd name="connsiteY143" fmla="*/ 138321 h 245506"/>
                <a:gd name="connsiteX144" fmla="*/ 295717 w 628767"/>
                <a:gd name="connsiteY144" fmla="*/ 117934 h 245506"/>
                <a:gd name="connsiteX145" fmla="*/ 303779 w 628767"/>
                <a:gd name="connsiteY145" fmla="*/ 105203 h 245506"/>
                <a:gd name="connsiteX146" fmla="*/ 329647 w 628767"/>
                <a:gd name="connsiteY146" fmla="*/ 46245 h 245506"/>
                <a:gd name="connsiteX147" fmla="*/ 368566 w 628767"/>
                <a:gd name="connsiteY147" fmla="*/ 23392 h 245506"/>
                <a:gd name="connsiteX148" fmla="*/ 384661 w 628767"/>
                <a:gd name="connsiteY148" fmla="*/ 44418 h 245506"/>
                <a:gd name="connsiteX149" fmla="*/ 360736 w 628767"/>
                <a:gd name="connsiteY149" fmla="*/ 82408 h 245506"/>
                <a:gd name="connsiteX150" fmla="*/ 340957 w 628767"/>
                <a:gd name="connsiteY150" fmla="*/ 98271 h 245506"/>
                <a:gd name="connsiteX151" fmla="*/ 332721 w 628767"/>
                <a:gd name="connsiteY151" fmla="*/ 111090 h 245506"/>
                <a:gd name="connsiteX152" fmla="*/ 323383 w 628767"/>
                <a:gd name="connsiteY152" fmla="*/ 154097 h 245506"/>
                <a:gd name="connsiteX153" fmla="*/ 343481 w 628767"/>
                <a:gd name="connsiteY153" fmla="*/ 136175 h 245506"/>
                <a:gd name="connsiteX154" fmla="*/ 384313 w 628767"/>
                <a:gd name="connsiteY154" fmla="*/ 93747 h 245506"/>
                <a:gd name="connsiteX155" fmla="*/ 391041 w 628767"/>
                <a:gd name="connsiteY155" fmla="*/ 82611 h 245506"/>
                <a:gd name="connsiteX156" fmla="*/ 418708 w 628767"/>
                <a:gd name="connsiteY156" fmla="*/ 21130 h 245506"/>
                <a:gd name="connsiteX157" fmla="*/ 456959 w 628767"/>
                <a:gd name="connsiteY157" fmla="*/ 134 h 245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</a:cxnLst>
              <a:rect l="l" t="t" r="r" b="b"/>
              <a:pathLst>
                <a:path w="628767" h="245506">
                  <a:moveTo>
                    <a:pt x="233830" y="125822"/>
                  </a:moveTo>
                  <a:cubicBezTo>
                    <a:pt x="230060" y="124198"/>
                    <a:pt x="226899" y="126054"/>
                    <a:pt x="224231" y="128983"/>
                  </a:cubicBezTo>
                  <a:cubicBezTo>
                    <a:pt x="216429" y="137567"/>
                    <a:pt x="213036" y="148326"/>
                    <a:pt x="209237" y="158882"/>
                  </a:cubicBezTo>
                  <a:cubicBezTo>
                    <a:pt x="206888" y="165408"/>
                    <a:pt x="204568" y="171962"/>
                    <a:pt x="205032" y="179096"/>
                  </a:cubicBezTo>
                  <a:cubicBezTo>
                    <a:pt x="205351" y="183968"/>
                    <a:pt x="208164" y="185882"/>
                    <a:pt x="212660" y="185824"/>
                  </a:cubicBezTo>
                  <a:cubicBezTo>
                    <a:pt x="217705" y="185737"/>
                    <a:pt x="220345" y="182286"/>
                    <a:pt x="222520" y="178371"/>
                  </a:cubicBezTo>
                  <a:cubicBezTo>
                    <a:pt x="224376" y="175036"/>
                    <a:pt x="224840" y="172193"/>
                    <a:pt x="221969" y="168568"/>
                  </a:cubicBezTo>
                  <a:cubicBezTo>
                    <a:pt x="217300" y="162623"/>
                    <a:pt x="218547" y="155141"/>
                    <a:pt x="224926" y="153720"/>
                  </a:cubicBezTo>
                  <a:cubicBezTo>
                    <a:pt x="236701" y="151110"/>
                    <a:pt x="235164" y="141859"/>
                    <a:pt x="236962" y="134058"/>
                  </a:cubicBezTo>
                  <a:cubicBezTo>
                    <a:pt x="237078" y="130752"/>
                    <a:pt x="237194" y="127272"/>
                    <a:pt x="233830" y="125822"/>
                  </a:cubicBezTo>
                  <a:close/>
                  <a:moveTo>
                    <a:pt x="58782" y="123212"/>
                  </a:moveTo>
                  <a:cubicBezTo>
                    <a:pt x="52344" y="123531"/>
                    <a:pt x="47501" y="123473"/>
                    <a:pt x="42716" y="124082"/>
                  </a:cubicBezTo>
                  <a:cubicBezTo>
                    <a:pt x="32073" y="125445"/>
                    <a:pt x="22851" y="129795"/>
                    <a:pt x="16093" y="138437"/>
                  </a:cubicBezTo>
                  <a:cubicBezTo>
                    <a:pt x="9481" y="146876"/>
                    <a:pt x="10323" y="155692"/>
                    <a:pt x="18530" y="161783"/>
                  </a:cubicBezTo>
                  <a:cubicBezTo>
                    <a:pt x="23257" y="165321"/>
                    <a:pt x="28941" y="166829"/>
                    <a:pt x="34712" y="167612"/>
                  </a:cubicBezTo>
                  <a:cubicBezTo>
                    <a:pt x="36336" y="167844"/>
                    <a:pt x="38366" y="168540"/>
                    <a:pt x="39033" y="165408"/>
                  </a:cubicBezTo>
                  <a:cubicBezTo>
                    <a:pt x="42252" y="150472"/>
                    <a:pt x="48806" y="136929"/>
                    <a:pt x="58782" y="123212"/>
                  </a:cubicBezTo>
                  <a:close/>
                  <a:moveTo>
                    <a:pt x="134096" y="84409"/>
                  </a:moveTo>
                  <a:cubicBezTo>
                    <a:pt x="129021" y="84322"/>
                    <a:pt x="124816" y="86497"/>
                    <a:pt x="120843" y="89282"/>
                  </a:cubicBezTo>
                  <a:cubicBezTo>
                    <a:pt x="113796" y="94241"/>
                    <a:pt x="108837" y="101114"/>
                    <a:pt x="103936" y="107987"/>
                  </a:cubicBezTo>
                  <a:cubicBezTo>
                    <a:pt x="95149" y="120341"/>
                    <a:pt x="95236" y="120399"/>
                    <a:pt x="108721" y="126054"/>
                  </a:cubicBezTo>
                  <a:cubicBezTo>
                    <a:pt x="109156" y="126228"/>
                    <a:pt x="109562" y="126489"/>
                    <a:pt x="110026" y="126605"/>
                  </a:cubicBezTo>
                  <a:cubicBezTo>
                    <a:pt x="112665" y="127272"/>
                    <a:pt x="114927" y="128664"/>
                    <a:pt x="113419" y="131593"/>
                  </a:cubicBezTo>
                  <a:cubicBezTo>
                    <a:pt x="112114" y="134087"/>
                    <a:pt x="109765" y="136117"/>
                    <a:pt x="106343" y="134638"/>
                  </a:cubicBezTo>
                  <a:cubicBezTo>
                    <a:pt x="103298" y="133333"/>
                    <a:pt x="100166" y="132202"/>
                    <a:pt x="97266" y="130607"/>
                  </a:cubicBezTo>
                  <a:cubicBezTo>
                    <a:pt x="92945" y="128200"/>
                    <a:pt x="90828" y="129853"/>
                    <a:pt x="88914" y="133884"/>
                  </a:cubicBezTo>
                  <a:cubicBezTo>
                    <a:pt x="84419" y="143454"/>
                    <a:pt x="80562" y="153199"/>
                    <a:pt x="79981" y="165495"/>
                  </a:cubicBezTo>
                  <a:cubicBezTo>
                    <a:pt x="111795" y="152531"/>
                    <a:pt x="135227" y="132608"/>
                    <a:pt x="145290" y="99461"/>
                  </a:cubicBezTo>
                  <a:cubicBezTo>
                    <a:pt x="148103" y="90181"/>
                    <a:pt x="143695" y="84583"/>
                    <a:pt x="134096" y="84409"/>
                  </a:cubicBezTo>
                  <a:close/>
                  <a:moveTo>
                    <a:pt x="150047" y="72229"/>
                  </a:moveTo>
                  <a:cubicBezTo>
                    <a:pt x="165794" y="74868"/>
                    <a:pt x="171623" y="90761"/>
                    <a:pt x="169274" y="102535"/>
                  </a:cubicBezTo>
                  <a:cubicBezTo>
                    <a:pt x="164344" y="127127"/>
                    <a:pt x="147959" y="142903"/>
                    <a:pt x="127803" y="155576"/>
                  </a:cubicBezTo>
                  <a:cubicBezTo>
                    <a:pt x="115101" y="163552"/>
                    <a:pt x="101239" y="169236"/>
                    <a:pt x="86710" y="172542"/>
                  </a:cubicBezTo>
                  <a:cubicBezTo>
                    <a:pt x="80069" y="174050"/>
                    <a:pt x="80533" y="177443"/>
                    <a:pt x="81634" y="181764"/>
                  </a:cubicBezTo>
                  <a:cubicBezTo>
                    <a:pt x="86797" y="201861"/>
                    <a:pt x="103008" y="208821"/>
                    <a:pt x="122351" y="199599"/>
                  </a:cubicBezTo>
                  <a:cubicBezTo>
                    <a:pt x="133922" y="194060"/>
                    <a:pt x="140621" y="184461"/>
                    <a:pt x="145174" y="172977"/>
                  </a:cubicBezTo>
                  <a:cubicBezTo>
                    <a:pt x="146045" y="170773"/>
                    <a:pt x="147031" y="168569"/>
                    <a:pt x="147698" y="166307"/>
                  </a:cubicBezTo>
                  <a:cubicBezTo>
                    <a:pt x="148974" y="161928"/>
                    <a:pt x="152309" y="159318"/>
                    <a:pt x="156253" y="160217"/>
                  </a:cubicBezTo>
                  <a:cubicBezTo>
                    <a:pt x="160400" y="161174"/>
                    <a:pt x="160487" y="165901"/>
                    <a:pt x="159878" y="169323"/>
                  </a:cubicBezTo>
                  <a:cubicBezTo>
                    <a:pt x="152831" y="213084"/>
                    <a:pt x="114405" y="243216"/>
                    <a:pt x="68613" y="234023"/>
                  </a:cubicBezTo>
                  <a:cubicBezTo>
                    <a:pt x="51387" y="230572"/>
                    <a:pt x="43093" y="217957"/>
                    <a:pt x="39062" y="202006"/>
                  </a:cubicBezTo>
                  <a:cubicBezTo>
                    <a:pt x="37902" y="197395"/>
                    <a:pt x="36626" y="192639"/>
                    <a:pt x="37351" y="187883"/>
                  </a:cubicBezTo>
                  <a:cubicBezTo>
                    <a:pt x="38859" y="180633"/>
                    <a:pt x="36858" y="178168"/>
                    <a:pt x="28738" y="177066"/>
                  </a:cubicBezTo>
                  <a:cubicBezTo>
                    <a:pt x="13889" y="175065"/>
                    <a:pt x="2724" y="168540"/>
                    <a:pt x="318" y="153286"/>
                  </a:cubicBezTo>
                  <a:cubicBezTo>
                    <a:pt x="-1713" y="140380"/>
                    <a:pt x="6291" y="132898"/>
                    <a:pt x="14847" y="126199"/>
                  </a:cubicBezTo>
                  <a:cubicBezTo>
                    <a:pt x="27723" y="116136"/>
                    <a:pt x="42745" y="112395"/>
                    <a:pt x="58927" y="114773"/>
                  </a:cubicBezTo>
                  <a:cubicBezTo>
                    <a:pt x="64698" y="115614"/>
                    <a:pt x="67685" y="112685"/>
                    <a:pt x="70992" y="108915"/>
                  </a:cubicBezTo>
                  <a:cubicBezTo>
                    <a:pt x="84361" y="93690"/>
                    <a:pt x="99151" y="80262"/>
                    <a:pt x="119422" y="74984"/>
                  </a:cubicBezTo>
                  <a:cubicBezTo>
                    <a:pt x="129398" y="72403"/>
                    <a:pt x="139317" y="70431"/>
                    <a:pt x="150047" y="72229"/>
                  </a:cubicBezTo>
                  <a:close/>
                  <a:moveTo>
                    <a:pt x="505477" y="56366"/>
                  </a:moveTo>
                  <a:cubicBezTo>
                    <a:pt x="503737" y="55351"/>
                    <a:pt x="502171" y="55815"/>
                    <a:pt x="500895" y="57120"/>
                  </a:cubicBezTo>
                  <a:cubicBezTo>
                    <a:pt x="494109" y="64080"/>
                    <a:pt x="489353" y="72345"/>
                    <a:pt x="486163" y="81480"/>
                  </a:cubicBezTo>
                  <a:cubicBezTo>
                    <a:pt x="485728" y="82756"/>
                    <a:pt x="485814" y="84525"/>
                    <a:pt x="487178" y="85453"/>
                  </a:cubicBezTo>
                  <a:cubicBezTo>
                    <a:pt x="488454" y="86294"/>
                    <a:pt x="490194" y="86236"/>
                    <a:pt x="491266" y="85250"/>
                  </a:cubicBezTo>
                  <a:cubicBezTo>
                    <a:pt x="498662" y="78609"/>
                    <a:pt x="505245" y="71359"/>
                    <a:pt x="507014" y="62340"/>
                  </a:cubicBezTo>
                  <a:cubicBezTo>
                    <a:pt x="506695" y="59324"/>
                    <a:pt x="507304" y="57468"/>
                    <a:pt x="505477" y="56366"/>
                  </a:cubicBezTo>
                  <a:close/>
                  <a:moveTo>
                    <a:pt x="360591" y="40445"/>
                  </a:moveTo>
                  <a:cubicBezTo>
                    <a:pt x="355312" y="38211"/>
                    <a:pt x="352267" y="43490"/>
                    <a:pt x="350586" y="47318"/>
                  </a:cubicBezTo>
                  <a:cubicBezTo>
                    <a:pt x="345423" y="59121"/>
                    <a:pt x="342175" y="71591"/>
                    <a:pt x="339246" y="85105"/>
                  </a:cubicBezTo>
                  <a:cubicBezTo>
                    <a:pt x="352383" y="77217"/>
                    <a:pt x="358155" y="65095"/>
                    <a:pt x="362998" y="52654"/>
                  </a:cubicBezTo>
                  <a:cubicBezTo>
                    <a:pt x="364448" y="48942"/>
                    <a:pt x="365898" y="42677"/>
                    <a:pt x="360591" y="40445"/>
                  </a:cubicBezTo>
                  <a:close/>
                  <a:moveTo>
                    <a:pt x="596248" y="32121"/>
                  </a:moveTo>
                  <a:cubicBezTo>
                    <a:pt x="594769" y="31222"/>
                    <a:pt x="593290" y="31657"/>
                    <a:pt x="592275" y="32730"/>
                  </a:cubicBezTo>
                  <a:cubicBezTo>
                    <a:pt x="585605" y="39749"/>
                    <a:pt x="580443" y="47753"/>
                    <a:pt x="577485" y="57004"/>
                  </a:cubicBezTo>
                  <a:cubicBezTo>
                    <a:pt x="576035" y="61586"/>
                    <a:pt x="579022" y="62050"/>
                    <a:pt x="582270" y="60919"/>
                  </a:cubicBezTo>
                  <a:cubicBezTo>
                    <a:pt x="587461" y="59121"/>
                    <a:pt x="597959" y="42474"/>
                    <a:pt x="597872" y="36616"/>
                  </a:cubicBezTo>
                  <a:cubicBezTo>
                    <a:pt x="597901" y="34934"/>
                    <a:pt x="597988" y="33165"/>
                    <a:pt x="596248" y="32121"/>
                  </a:cubicBezTo>
                  <a:close/>
                  <a:moveTo>
                    <a:pt x="447795" y="17215"/>
                  </a:moveTo>
                  <a:cubicBezTo>
                    <a:pt x="442488" y="15388"/>
                    <a:pt x="439530" y="20985"/>
                    <a:pt x="437616" y="25364"/>
                  </a:cubicBezTo>
                  <a:cubicBezTo>
                    <a:pt x="432686" y="36732"/>
                    <a:pt x="429728" y="48710"/>
                    <a:pt x="426538" y="62224"/>
                  </a:cubicBezTo>
                  <a:cubicBezTo>
                    <a:pt x="439791" y="53930"/>
                    <a:pt x="445417" y="42039"/>
                    <a:pt x="450231" y="30004"/>
                  </a:cubicBezTo>
                  <a:cubicBezTo>
                    <a:pt x="451710" y="26321"/>
                    <a:pt x="453653" y="19216"/>
                    <a:pt x="447795" y="17215"/>
                  </a:cubicBezTo>
                  <a:close/>
                  <a:moveTo>
                    <a:pt x="456959" y="134"/>
                  </a:moveTo>
                  <a:cubicBezTo>
                    <a:pt x="468124" y="-1287"/>
                    <a:pt x="475084" y="8805"/>
                    <a:pt x="472039" y="21362"/>
                  </a:cubicBezTo>
                  <a:cubicBezTo>
                    <a:pt x="468269" y="36906"/>
                    <a:pt x="459656" y="49435"/>
                    <a:pt x="447621" y="59759"/>
                  </a:cubicBezTo>
                  <a:cubicBezTo>
                    <a:pt x="442662" y="64022"/>
                    <a:pt x="438109" y="68981"/>
                    <a:pt x="432541" y="72200"/>
                  </a:cubicBezTo>
                  <a:cubicBezTo>
                    <a:pt x="423667" y="77304"/>
                    <a:pt x="420361" y="84699"/>
                    <a:pt x="418824" y="94327"/>
                  </a:cubicBezTo>
                  <a:cubicBezTo>
                    <a:pt x="416880" y="106536"/>
                    <a:pt x="413487" y="118514"/>
                    <a:pt x="410587" y="131100"/>
                  </a:cubicBezTo>
                  <a:cubicBezTo>
                    <a:pt x="417316" y="127620"/>
                    <a:pt x="423145" y="123734"/>
                    <a:pt x="427437" y="117702"/>
                  </a:cubicBezTo>
                  <a:cubicBezTo>
                    <a:pt x="437558" y="103434"/>
                    <a:pt x="447650" y="89165"/>
                    <a:pt x="458032" y="75100"/>
                  </a:cubicBezTo>
                  <a:cubicBezTo>
                    <a:pt x="468588" y="60774"/>
                    <a:pt x="480624" y="48130"/>
                    <a:pt x="498082" y="41953"/>
                  </a:cubicBezTo>
                  <a:cubicBezTo>
                    <a:pt x="503099" y="40154"/>
                    <a:pt x="508116" y="40097"/>
                    <a:pt x="512988" y="40937"/>
                  </a:cubicBezTo>
                  <a:cubicBezTo>
                    <a:pt x="523660" y="42794"/>
                    <a:pt x="528242" y="52596"/>
                    <a:pt x="523196" y="63094"/>
                  </a:cubicBezTo>
                  <a:cubicBezTo>
                    <a:pt x="514815" y="80494"/>
                    <a:pt x="501823" y="93805"/>
                    <a:pt x="485583" y="104159"/>
                  </a:cubicBezTo>
                  <a:cubicBezTo>
                    <a:pt x="483349" y="105579"/>
                    <a:pt x="478072" y="105609"/>
                    <a:pt x="480711" y="111061"/>
                  </a:cubicBezTo>
                  <a:cubicBezTo>
                    <a:pt x="482857" y="115527"/>
                    <a:pt x="485757" y="116571"/>
                    <a:pt x="490542" y="115295"/>
                  </a:cubicBezTo>
                  <a:cubicBezTo>
                    <a:pt x="502490" y="112104"/>
                    <a:pt x="509885" y="103230"/>
                    <a:pt x="517483" y="94588"/>
                  </a:cubicBezTo>
                  <a:cubicBezTo>
                    <a:pt x="531664" y="78493"/>
                    <a:pt x="541640" y="59295"/>
                    <a:pt x="555415" y="42881"/>
                  </a:cubicBezTo>
                  <a:cubicBezTo>
                    <a:pt x="565305" y="31106"/>
                    <a:pt x="576673" y="21333"/>
                    <a:pt x="591898" y="16925"/>
                  </a:cubicBezTo>
                  <a:cubicBezTo>
                    <a:pt x="595523" y="15881"/>
                    <a:pt x="599177" y="15881"/>
                    <a:pt x="602686" y="16519"/>
                  </a:cubicBezTo>
                  <a:cubicBezTo>
                    <a:pt x="614054" y="18549"/>
                    <a:pt x="619275" y="28148"/>
                    <a:pt x="614258" y="38821"/>
                  </a:cubicBezTo>
                  <a:cubicBezTo>
                    <a:pt x="606021" y="56337"/>
                    <a:pt x="592971" y="69648"/>
                    <a:pt x="576644" y="79943"/>
                  </a:cubicBezTo>
                  <a:cubicBezTo>
                    <a:pt x="574237" y="81480"/>
                    <a:pt x="569278" y="82060"/>
                    <a:pt x="571569" y="87077"/>
                  </a:cubicBezTo>
                  <a:cubicBezTo>
                    <a:pt x="573802" y="92007"/>
                    <a:pt x="578123" y="92732"/>
                    <a:pt x="582589" y="91137"/>
                  </a:cubicBezTo>
                  <a:cubicBezTo>
                    <a:pt x="593928" y="87077"/>
                    <a:pt x="601816" y="78580"/>
                    <a:pt x="609125" y="69532"/>
                  </a:cubicBezTo>
                  <a:cubicBezTo>
                    <a:pt x="612170" y="65791"/>
                    <a:pt x="614635" y="61615"/>
                    <a:pt x="617767" y="57961"/>
                  </a:cubicBezTo>
                  <a:cubicBezTo>
                    <a:pt x="620260" y="55061"/>
                    <a:pt x="624292" y="53089"/>
                    <a:pt x="627395" y="55380"/>
                  </a:cubicBezTo>
                  <a:cubicBezTo>
                    <a:pt x="630295" y="57497"/>
                    <a:pt x="627946" y="61296"/>
                    <a:pt x="626322" y="63703"/>
                  </a:cubicBezTo>
                  <a:cubicBezTo>
                    <a:pt x="611879" y="84264"/>
                    <a:pt x="595987" y="103143"/>
                    <a:pt x="570670" y="110887"/>
                  </a:cubicBezTo>
                  <a:cubicBezTo>
                    <a:pt x="562550" y="113352"/>
                    <a:pt x="554749" y="113294"/>
                    <a:pt x="547180" y="108915"/>
                  </a:cubicBezTo>
                  <a:cubicBezTo>
                    <a:pt x="539291" y="104333"/>
                    <a:pt x="534535" y="98126"/>
                    <a:pt x="535985" y="88092"/>
                  </a:cubicBezTo>
                  <a:cubicBezTo>
                    <a:pt x="528184" y="97952"/>
                    <a:pt x="520789" y="107667"/>
                    <a:pt x="511683" y="115875"/>
                  </a:cubicBezTo>
                  <a:cubicBezTo>
                    <a:pt x="501417" y="125126"/>
                    <a:pt x="490338" y="132724"/>
                    <a:pt x="476476" y="135769"/>
                  </a:cubicBezTo>
                  <a:cubicBezTo>
                    <a:pt x="459076" y="139597"/>
                    <a:pt x="445910" y="130085"/>
                    <a:pt x="444924" y="112424"/>
                  </a:cubicBezTo>
                  <a:cubicBezTo>
                    <a:pt x="439037" y="113700"/>
                    <a:pt x="437094" y="119210"/>
                    <a:pt x="433846" y="123096"/>
                  </a:cubicBezTo>
                  <a:cubicBezTo>
                    <a:pt x="425059" y="133623"/>
                    <a:pt x="418156" y="145890"/>
                    <a:pt x="405135" y="152212"/>
                  </a:cubicBezTo>
                  <a:cubicBezTo>
                    <a:pt x="402525" y="153488"/>
                    <a:pt x="402583" y="156243"/>
                    <a:pt x="401829" y="158389"/>
                  </a:cubicBezTo>
                  <a:cubicBezTo>
                    <a:pt x="396319" y="174166"/>
                    <a:pt x="389562" y="189246"/>
                    <a:pt x="380137" y="203137"/>
                  </a:cubicBezTo>
                  <a:cubicBezTo>
                    <a:pt x="371727" y="215578"/>
                    <a:pt x="359315" y="220305"/>
                    <a:pt x="345307" y="222306"/>
                  </a:cubicBezTo>
                  <a:cubicBezTo>
                    <a:pt x="342813" y="222654"/>
                    <a:pt x="340261" y="221959"/>
                    <a:pt x="338957" y="220044"/>
                  </a:cubicBezTo>
                  <a:cubicBezTo>
                    <a:pt x="337274" y="217608"/>
                    <a:pt x="338724" y="214998"/>
                    <a:pt x="340174" y="212707"/>
                  </a:cubicBezTo>
                  <a:cubicBezTo>
                    <a:pt x="350499" y="196438"/>
                    <a:pt x="358474" y="178922"/>
                    <a:pt x="367261" y="161811"/>
                  </a:cubicBezTo>
                  <a:cubicBezTo>
                    <a:pt x="368653" y="159114"/>
                    <a:pt x="369523" y="157171"/>
                    <a:pt x="365840" y="155170"/>
                  </a:cubicBezTo>
                  <a:cubicBezTo>
                    <a:pt x="360794" y="152444"/>
                    <a:pt x="357546" y="147543"/>
                    <a:pt x="359634" y="141917"/>
                  </a:cubicBezTo>
                  <a:cubicBezTo>
                    <a:pt x="361896" y="135827"/>
                    <a:pt x="365985" y="129766"/>
                    <a:pt x="373322" y="129708"/>
                  </a:cubicBezTo>
                  <a:cubicBezTo>
                    <a:pt x="378745" y="129650"/>
                    <a:pt x="380079" y="127098"/>
                    <a:pt x="381094" y="122951"/>
                  </a:cubicBezTo>
                  <a:cubicBezTo>
                    <a:pt x="382370" y="117644"/>
                    <a:pt x="383820" y="112395"/>
                    <a:pt x="385386" y="106421"/>
                  </a:cubicBezTo>
                  <a:cubicBezTo>
                    <a:pt x="378281" y="110858"/>
                    <a:pt x="371930" y="115150"/>
                    <a:pt x="367029" y="121124"/>
                  </a:cubicBezTo>
                  <a:cubicBezTo>
                    <a:pt x="356038" y="134493"/>
                    <a:pt x="345336" y="148094"/>
                    <a:pt x="334432" y="161522"/>
                  </a:cubicBezTo>
                  <a:cubicBezTo>
                    <a:pt x="332315" y="164131"/>
                    <a:pt x="330285" y="167437"/>
                    <a:pt x="327443" y="168743"/>
                  </a:cubicBezTo>
                  <a:cubicBezTo>
                    <a:pt x="317554" y="173325"/>
                    <a:pt x="313813" y="181851"/>
                    <a:pt x="310507" y="191363"/>
                  </a:cubicBezTo>
                  <a:cubicBezTo>
                    <a:pt x="305345" y="206240"/>
                    <a:pt x="298356" y="220276"/>
                    <a:pt x="287742" y="232138"/>
                  </a:cubicBezTo>
                  <a:cubicBezTo>
                    <a:pt x="279709" y="241099"/>
                    <a:pt x="268775" y="244173"/>
                    <a:pt x="257436" y="245420"/>
                  </a:cubicBezTo>
                  <a:cubicBezTo>
                    <a:pt x="250534" y="246174"/>
                    <a:pt x="248707" y="241940"/>
                    <a:pt x="253057" y="235067"/>
                  </a:cubicBezTo>
                  <a:cubicBezTo>
                    <a:pt x="263265" y="218942"/>
                    <a:pt x="271037" y="201571"/>
                    <a:pt x="279882" y="184722"/>
                  </a:cubicBezTo>
                  <a:cubicBezTo>
                    <a:pt x="281042" y="182489"/>
                    <a:pt x="283218" y="180691"/>
                    <a:pt x="278984" y="178661"/>
                  </a:cubicBezTo>
                  <a:cubicBezTo>
                    <a:pt x="273589" y="176080"/>
                    <a:pt x="270602" y="171265"/>
                    <a:pt x="272023" y="164944"/>
                  </a:cubicBezTo>
                  <a:cubicBezTo>
                    <a:pt x="273299" y="159143"/>
                    <a:pt x="280753" y="152299"/>
                    <a:pt x="286494" y="152647"/>
                  </a:cubicBezTo>
                  <a:cubicBezTo>
                    <a:pt x="291570" y="152966"/>
                    <a:pt x="292527" y="150298"/>
                    <a:pt x="293426" y="146731"/>
                  </a:cubicBezTo>
                  <a:cubicBezTo>
                    <a:pt x="294847" y="141250"/>
                    <a:pt x="296210" y="135769"/>
                    <a:pt x="297776" y="129592"/>
                  </a:cubicBezTo>
                  <a:cubicBezTo>
                    <a:pt x="289191" y="135479"/>
                    <a:pt x="281361" y="141047"/>
                    <a:pt x="275561" y="149370"/>
                  </a:cubicBezTo>
                  <a:cubicBezTo>
                    <a:pt x="269703" y="157751"/>
                    <a:pt x="264222" y="167960"/>
                    <a:pt x="254130" y="170976"/>
                  </a:cubicBezTo>
                  <a:cubicBezTo>
                    <a:pt x="241573" y="174746"/>
                    <a:pt x="234323" y="183359"/>
                    <a:pt x="226435" y="192436"/>
                  </a:cubicBezTo>
                  <a:cubicBezTo>
                    <a:pt x="217386" y="202847"/>
                    <a:pt x="205525" y="208676"/>
                    <a:pt x="191489" y="208908"/>
                  </a:cubicBezTo>
                  <a:cubicBezTo>
                    <a:pt x="179512" y="209111"/>
                    <a:pt x="171479" y="201861"/>
                    <a:pt x="169913" y="189942"/>
                  </a:cubicBezTo>
                  <a:cubicBezTo>
                    <a:pt x="169507" y="186752"/>
                    <a:pt x="169739" y="183794"/>
                    <a:pt x="164693" y="184577"/>
                  </a:cubicBezTo>
                  <a:cubicBezTo>
                    <a:pt x="161648" y="185041"/>
                    <a:pt x="160313" y="181909"/>
                    <a:pt x="161851" y="179531"/>
                  </a:cubicBezTo>
                  <a:cubicBezTo>
                    <a:pt x="177076" y="155837"/>
                    <a:pt x="190445" y="130491"/>
                    <a:pt x="215676" y="115208"/>
                  </a:cubicBezTo>
                  <a:cubicBezTo>
                    <a:pt x="219736" y="112772"/>
                    <a:pt x="224318" y="111119"/>
                    <a:pt x="229132" y="110597"/>
                  </a:cubicBezTo>
                  <a:cubicBezTo>
                    <a:pt x="247982" y="108480"/>
                    <a:pt x="254478" y="122661"/>
                    <a:pt x="252680" y="137625"/>
                  </a:cubicBezTo>
                  <a:cubicBezTo>
                    <a:pt x="252100" y="142613"/>
                    <a:pt x="251230" y="147717"/>
                    <a:pt x="249403" y="152328"/>
                  </a:cubicBezTo>
                  <a:cubicBezTo>
                    <a:pt x="247982" y="155866"/>
                    <a:pt x="249896" y="157346"/>
                    <a:pt x="251694" y="158998"/>
                  </a:cubicBezTo>
                  <a:cubicBezTo>
                    <a:pt x="254391" y="161463"/>
                    <a:pt x="256247" y="158766"/>
                    <a:pt x="257697" y="157171"/>
                  </a:cubicBezTo>
                  <a:cubicBezTo>
                    <a:pt x="263004" y="151313"/>
                    <a:pt x="266223" y="143889"/>
                    <a:pt x="272168" y="138321"/>
                  </a:cubicBezTo>
                  <a:cubicBezTo>
                    <a:pt x="279766" y="131216"/>
                    <a:pt x="287220" y="123908"/>
                    <a:pt x="295717" y="117934"/>
                  </a:cubicBezTo>
                  <a:cubicBezTo>
                    <a:pt x="300386" y="114628"/>
                    <a:pt x="302503" y="110539"/>
                    <a:pt x="303779" y="105203"/>
                  </a:cubicBezTo>
                  <a:cubicBezTo>
                    <a:pt x="308854" y="84032"/>
                    <a:pt x="316278" y="63819"/>
                    <a:pt x="329647" y="46245"/>
                  </a:cubicBezTo>
                  <a:cubicBezTo>
                    <a:pt x="339507" y="33281"/>
                    <a:pt x="352645" y="25799"/>
                    <a:pt x="368566" y="23392"/>
                  </a:cubicBezTo>
                  <a:cubicBezTo>
                    <a:pt x="380137" y="21652"/>
                    <a:pt x="387851" y="32237"/>
                    <a:pt x="384661" y="44418"/>
                  </a:cubicBezTo>
                  <a:cubicBezTo>
                    <a:pt x="380659" y="59643"/>
                    <a:pt x="372684" y="72287"/>
                    <a:pt x="360736" y="82408"/>
                  </a:cubicBezTo>
                  <a:cubicBezTo>
                    <a:pt x="354298" y="87860"/>
                    <a:pt x="347859" y="93399"/>
                    <a:pt x="340957" y="98271"/>
                  </a:cubicBezTo>
                  <a:cubicBezTo>
                    <a:pt x="336259" y="101578"/>
                    <a:pt x="333823" y="105522"/>
                    <a:pt x="332721" y="111090"/>
                  </a:cubicBezTo>
                  <a:cubicBezTo>
                    <a:pt x="329908" y="125387"/>
                    <a:pt x="326573" y="139597"/>
                    <a:pt x="323383" y="154097"/>
                  </a:cubicBezTo>
                  <a:cubicBezTo>
                    <a:pt x="332054" y="150211"/>
                    <a:pt x="338898" y="144237"/>
                    <a:pt x="343481" y="136175"/>
                  </a:cubicBezTo>
                  <a:cubicBezTo>
                    <a:pt x="353515" y="118514"/>
                    <a:pt x="368769" y="105957"/>
                    <a:pt x="384313" y="93747"/>
                  </a:cubicBezTo>
                  <a:cubicBezTo>
                    <a:pt x="388373" y="90557"/>
                    <a:pt x="389910" y="87077"/>
                    <a:pt x="391041" y="82611"/>
                  </a:cubicBezTo>
                  <a:cubicBezTo>
                    <a:pt x="396638" y="60513"/>
                    <a:pt x="404091" y="39226"/>
                    <a:pt x="418708" y="21130"/>
                  </a:cubicBezTo>
                  <a:cubicBezTo>
                    <a:pt x="428597" y="8863"/>
                    <a:pt x="441589" y="2077"/>
                    <a:pt x="456959" y="13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34" name="그룹 33">
            <a:extLst>
              <a:ext uri="{FF2B5EF4-FFF2-40B4-BE49-F238E27FC236}">
                <a16:creationId xmlns:a16="http://schemas.microsoft.com/office/drawing/2014/main" id="{E98BFE0E-7F60-44FF-BFEC-EA7ACBCF1CC7}"/>
              </a:ext>
            </a:extLst>
          </p:cNvPr>
          <p:cNvGrpSpPr/>
          <p:nvPr/>
        </p:nvGrpSpPr>
        <p:grpSpPr>
          <a:xfrm>
            <a:off x="8388863" y="2171368"/>
            <a:ext cx="995199" cy="844847"/>
            <a:chOff x="5024465" y="2519525"/>
            <a:chExt cx="2147265" cy="1822862"/>
          </a:xfrm>
          <a:solidFill>
            <a:schemeClr val="accent2">
              <a:lumMod val="50000"/>
            </a:schemeClr>
          </a:solidFill>
        </p:grpSpPr>
        <p:grpSp>
          <p:nvGrpSpPr>
            <p:cNvPr id="35" name="그래픽 564">
              <a:extLst>
                <a:ext uri="{FF2B5EF4-FFF2-40B4-BE49-F238E27FC236}">
                  <a16:creationId xmlns:a16="http://schemas.microsoft.com/office/drawing/2014/main" id="{E835C9F7-D6B6-4211-9639-758778039ECA}"/>
                </a:ext>
              </a:extLst>
            </p:cNvPr>
            <p:cNvGrpSpPr/>
            <p:nvPr/>
          </p:nvGrpSpPr>
          <p:grpSpPr>
            <a:xfrm>
              <a:off x="6066139" y="2519525"/>
              <a:ext cx="550128" cy="812390"/>
              <a:chOff x="6066139" y="2519525"/>
              <a:chExt cx="550128" cy="812390"/>
            </a:xfrm>
            <a:grpFill/>
          </p:grpSpPr>
          <p:sp>
            <p:nvSpPr>
              <p:cNvPr id="42" name="자유형: 도형 41">
                <a:extLst>
                  <a:ext uri="{FF2B5EF4-FFF2-40B4-BE49-F238E27FC236}">
                    <a16:creationId xmlns:a16="http://schemas.microsoft.com/office/drawing/2014/main" id="{14E056A4-0C3C-4090-A804-2885841A67ED}"/>
                  </a:ext>
                </a:extLst>
              </p:cNvPr>
              <p:cNvSpPr/>
              <p:nvPr/>
            </p:nvSpPr>
            <p:spPr>
              <a:xfrm>
                <a:off x="6213103" y="2519525"/>
                <a:ext cx="403165" cy="812390"/>
              </a:xfrm>
              <a:custGeom>
                <a:avLst/>
                <a:gdLst>
                  <a:gd name="connsiteX0" fmla="*/ 9388 w 403165"/>
                  <a:gd name="connsiteY0" fmla="*/ 787840 h 812390"/>
                  <a:gd name="connsiteX1" fmla="*/ 33963 w 403165"/>
                  <a:gd name="connsiteY1" fmla="*/ 641440 h 812390"/>
                  <a:gd name="connsiteX2" fmla="*/ 103876 w 403165"/>
                  <a:gd name="connsiteY2" fmla="*/ 369597 h 812390"/>
                  <a:gd name="connsiteX3" fmla="*/ 162360 w 403165"/>
                  <a:gd name="connsiteY3" fmla="*/ 289968 h 812390"/>
                  <a:gd name="connsiteX4" fmla="*/ 202651 w 403165"/>
                  <a:gd name="connsiteY4" fmla="*/ 191956 h 812390"/>
                  <a:gd name="connsiteX5" fmla="*/ 191316 w 403165"/>
                  <a:gd name="connsiteY5" fmla="*/ 17267 h 812390"/>
                  <a:gd name="connsiteX6" fmla="*/ 203222 w 403165"/>
                  <a:gd name="connsiteY6" fmla="*/ 408 h 812390"/>
                  <a:gd name="connsiteX7" fmla="*/ 348955 w 403165"/>
                  <a:gd name="connsiteY7" fmla="*/ 81370 h 812390"/>
                  <a:gd name="connsiteX8" fmla="*/ 393532 w 403165"/>
                  <a:gd name="connsiteY8" fmla="*/ 192241 h 812390"/>
                  <a:gd name="connsiteX9" fmla="*/ 331333 w 403165"/>
                  <a:gd name="connsiteY9" fmla="*/ 587053 h 812390"/>
                  <a:gd name="connsiteX10" fmla="*/ 187792 w 403165"/>
                  <a:gd name="connsiteY10" fmla="*/ 756502 h 812390"/>
                  <a:gd name="connsiteX11" fmla="*/ 911 w 403165"/>
                  <a:gd name="connsiteY11" fmla="*/ 809938 h 812390"/>
                  <a:gd name="connsiteX12" fmla="*/ 9388 w 403165"/>
                  <a:gd name="connsiteY12" fmla="*/ 787840 h 812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03165" h="812390">
                    <a:moveTo>
                      <a:pt x="9388" y="787840"/>
                    </a:moveTo>
                    <a:cubicBezTo>
                      <a:pt x="32534" y="742691"/>
                      <a:pt x="29486" y="690494"/>
                      <a:pt x="33963" y="641440"/>
                    </a:cubicBezTo>
                    <a:cubicBezTo>
                      <a:pt x="42345" y="549143"/>
                      <a:pt x="63205" y="453322"/>
                      <a:pt x="103876" y="369597"/>
                    </a:cubicBezTo>
                    <a:cubicBezTo>
                      <a:pt x="118640" y="339117"/>
                      <a:pt x="142453" y="316828"/>
                      <a:pt x="162360" y="289968"/>
                    </a:cubicBezTo>
                    <a:cubicBezTo>
                      <a:pt x="183410" y="261488"/>
                      <a:pt x="195316" y="226246"/>
                      <a:pt x="202651" y="191956"/>
                    </a:cubicBezTo>
                    <a:cubicBezTo>
                      <a:pt x="214081" y="138711"/>
                      <a:pt x="218081" y="66892"/>
                      <a:pt x="191316" y="17267"/>
                    </a:cubicBezTo>
                    <a:cubicBezTo>
                      <a:pt x="183124" y="2027"/>
                      <a:pt x="189411" y="-1307"/>
                      <a:pt x="203222" y="408"/>
                    </a:cubicBezTo>
                    <a:cubicBezTo>
                      <a:pt x="262563" y="7933"/>
                      <a:pt x="313807" y="30126"/>
                      <a:pt x="348955" y="81370"/>
                    </a:cubicBezTo>
                    <a:cubicBezTo>
                      <a:pt x="372100" y="115089"/>
                      <a:pt x="386388" y="152332"/>
                      <a:pt x="393532" y="192241"/>
                    </a:cubicBezTo>
                    <a:cubicBezTo>
                      <a:pt x="418678" y="331021"/>
                      <a:pt x="393436" y="462180"/>
                      <a:pt x="331333" y="587053"/>
                    </a:cubicBezTo>
                    <a:cubicBezTo>
                      <a:pt x="297520" y="655061"/>
                      <a:pt x="251323" y="713545"/>
                      <a:pt x="187792" y="756502"/>
                    </a:cubicBezTo>
                    <a:cubicBezTo>
                      <a:pt x="129594" y="795841"/>
                      <a:pt x="72444" y="820510"/>
                      <a:pt x="911" y="809938"/>
                    </a:cubicBezTo>
                    <a:cubicBezTo>
                      <a:pt x="-2327" y="806318"/>
                      <a:pt x="3673" y="803080"/>
                      <a:pt x="9388" y="78784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3" name="자유형: 도형 42">
                <a:extLst>
                  <a:ext uri="{FF2B5EF4-FFF2-40B4-BE49-F238E27FC236}">
                    <a16:creationId xmlns:a16="http://schemas.microsoft.com/office/drawing/2014/main" id="{2415D1C4-3565-4312-AD3B-7714D4C002B8}"/>
                  </a:ext>
                </a:extLst>
              </p:cNvPr>
              <p:cNvSpPr/>
              <p:nvPr/>
            </p:nvSpPr>
            <p:spPr>
              <a:xfrm>
                <a:off x="6066139" y="2539125"/>
                <a:ext cx="306416" cy="787670"/>
              </a:xfrm>
              <a:custGeom>
                <a:avLst/>
                <a:gdLst>
                  <a:gd name="connsiteX0" fmla="*/ 16906 w 306416"/>
                  <a:gd name="connsiteY0" fmla="*/ 686611 h 787670"/>
                  <a:gd name="connsiteX1" fmla="*/ 32050 w 306416"/>
                  <a:gd name="connsiteY1" fmla="*/ 379524 h 787670"/>
                  <a:gd name="connsiteX2" fmla="*/ 145874 w 306416"/>
                  <a:gd name="connsiteY2" fmla="*/ 126731 h 787670"/>
                  <a:gd name="connsiteX3" fmla="*/ 271318 w 306416"/>
                  <a:gd name="connsiteY3" fmla="*/ 4144 h 787670"/>
                  <a:gd name="connsiteX4" fmla="*/ 291607 w 306416"/>
                  <a:gd name="connsiteY4" fmla="*/ 11764 h 787670"/>
                  <a:gd name="connsiteX5" fmla="*/ 305418 w 306416"/>
                  <a:gd name="connsiteY5" fmla="*/ 121683 h 787670"/>
                  <a:gd name="connsiteX6" fmla="*/ 277224 w 306416"/>
                  <a:gd name="connsiteY6" fmla="*/ 225410 h 787670"/>
                  <a:gd name="connsiteX7" fmla="*/ 238552 w 306416"/>
                  <a:gd name="connsiteY7" fmla="*/ 276845 h 787670"/>
                  <a:gd name="connsiteX8" fmla="*/ 172354 w 306416"/>
                  <a:gd name="connsiteY8" fmla="*/ 418291 h 787670"/>
                  <a:gd name="connsiteX9" fmla="*/ 145303 w 306416"/>
                  <a:gd name="connsiteY9" fmla="*/ 584217 h 787670"/>
                  <a:gd name="connsiteX10" fmla="*/ 153589 w 306416"/>
                  <a:gd name="connsiteY10" fmla="*/ 716900 h 787670"/>
                  <a:gd name="connsiteX11" fmla="*/ 141874 w 306416"/>
                  <a:gd name="connsiteY11" fmla="*/ 787671 h 787670"/>
                  <a:gd name="connsiteX12" fmla="*/ 16906 w 306416"/>
                  <a:gd name="connsiteY12" fmla="*/ 686611 h 787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6416" h="787670">
                    <a:moveTo>
                      <a:pt x="16906" y="686611"/>
                    </a:moveTo>
                    <a:cubicBezTo>
                      <a:pt x="-10717" y="596504"/>
                      <a:pt x="-3668" y="524114"/>
                      <a:pt x="32050" y="379524"/>
                    </a:cubicBezTo>
                    <a:cubicBezTo>
                      <a:pt x="53577" y="287799"/>
                      <a:pt x="90724" y="203217"/>
                      <a:pt x="145874" y="126731"/>
                    </a:cubicBezTo>
                    <a:cubicBezTo>
                      <a:pt x="180545" y="78630"/>
                      <a:pt x="219979" y="35481"/>
                      <a:pt x="271318" y="4144"/>
                    </a:cubicBezTo>
                    <a:cubicBezTo>
                      <a:pt x="283415" y="-3285"/>
                      <a:pt x="287035" y="-714"/>
                      <a:pt x="291607" y="11764"/>
                    </a:cubicBezTo>
                    <a:cubicBezTo>
                      <a:pt x="304370" y="46911"/>
                      <a:pt x="308561" y="84535"/>
                      <a:pt x="305418" y="121683"/>
                    </a:cubicBezTo>
                    <a:cubicBezTo>
                      <a:pt x="302370" y="157306"/>
                      <a:pt x="296750" y="194835"/>
                      <a:pt x="277224" y="225410"/>
                    </a:cubicBezTo>
                    <a:cubicBezTo>
                      <a:pt x="265699" y="243507"/>
                      <a:pt x="251316" y="259700"/>
                      <a:pt x="238552" y="276845"/>
                    </a:cubicBezTo>
                    <a:cubicBezTo>
                      <a:pt x="207215" y="318850"/>
                      <a:pt x="184546" y="367332"/>
                      <a:pt x="172354" y="418291"/>
                    </a:cubicBezTo>
                    <a:cubicBezTo>
                      <a:pt x="159209" y="473155"/>
                      <a:pt x="146541" y="527257"/>
                      <a:pt x="145303" y="584217"/>
                    </a:cubicBezTo>
                    <a:cubicBezTo>
                      <a:pt x="148160" y="628413"/>
                      <a:pt x="154066" y="672418"/>
                      <a:pt x="153589" y="716900"/>
                    </a:cubicBezTo>
                    <a:cubicBezTo>
                      <a:pt x="153399" y="733283"/>
                      <a:pt x="148351" y="764525"/>
                      <a:pt x="141874" y="787671"/>
                    </a:cubicBezTo>
                    <a:cubicBezTo>
                      <a:pt x="79104" y="782813"/>
                      <a:pt x="36241" y="749761"/>
                      <a:pt x="16906" y="68661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36" name="그래픽 564">
              <a:extLst>
                <a:ext uri="{FF2B5EF4-FFF2-40B4-BE49-F238E27FC236}">
                  <a16:creationId xmlns:a16="http://schemas.microsoft.com/office/drawing/2014/main" id="{639DC262-74FF-49BD-B934-FA2BEE3799FE}"/>
                </a:ext>
              </a:extLst>
            </p:cNvPr>
            <p:cNvGrpSpPr/>
            <p:nvPr/>
          </p:nvGrpSpPr>
          <p:grpSpPr>
            <a:xfrm>
              <a:off x="6100370" y="2844355"/>
              <a:ext cx="1071360" cy="1171373"/>
              <a:chOff x="6100370" y="2844355"/>
              <a:chExt cx="1071360" cy="1171373"/>
            </a:xfrm>
            <a:grpFill/>
          </p:grpSpPr>
          <p:sp>
            <p:nvSpPr>
              <p:cNvPr id="40" name="자유형: 도형 39">
                <a:extLst>
                  <a:ext uri="{FF2B5EF4-FFF2-40B4-BE49-F238E27FC236}">
                    <a16:creationId xmlns:a16="http://schemas.microsoft.com/office/drawing/2014/main" id="{5D123408-CBD8-4B5B-881D-8D20DF051BC5}"/>
                  </a:ext>
                </a:extLst>
              </p:cNvPr>
              <p:cNvSpPr/>
              <p:nvPr/>
            </p:nvSpPr>
            <p:spPr>
              <a:xfrm>
                <a:off x="6244680" y="2846258"/>
                <a:ext cx="927050" cy="1169471"/>
              </a:xfrm>
              <a:custGeom>
                <a:avLst/>
                <a:gdLst>
                  <a:gd name="connsiteX0" fmla="*/ 25055 w 927050"/>
                  <a:gd name="connsiteY0" fmla="*/ 1100901 h 1169471"/>
                  <a:gd name="connsiteX1" fmla="*/ 139165 w 927050"/>
                  <a:gd name="connsiteY1" fmla="*/ 891256 h 1169471"/>
                  <a:gd name="connsiteX2" fmla="*/ 387862 w 927050"/>
                  <a:gd name="connsiteY2" fmla="*/ 514637 h 1169471"/>
                  <a:gd name="connsiteX3" fmla="*/ 518450 w 927050"/>
                  <a:gd name="connsiteY3" fmla="*/ 424245 h 1169471"/>
                  <a:gd name="connsiteX4" fmla="*/ 631131 w 927050"/>
                  <a:gd name="connsiteY4" fmla="*/ 296324 h 1169471"/>
                  <a:gd name="connsiteX5" fmla="*/ 705521 w 927050"/>
                  <a:gd name="connsiteY5" fmla="*/ 24862 h 1169471"/>
                  <a:gd name="connsiteX6" fmla="*/ 732382 w 927050"/>
                  <a:gd name="connsiteY6" fmla="*/ 5430 h 1169471"/>
                  <a:gd name="connsiteX7" fmla="*/ 911452 w 927050"/>
                  <a:gd name="connsiteY7" fmla="*/ 204979 h 1169471"/>
                  <a:gd name="connsiteX8" fmla="*/ 921167 w 927050"/>
                  <a:gd name="connsiteY8" fmla="*/ 396813 h 1169471"/>
                  <a:gd name="connsiteX9" fmla="*/ 619606 w 927050"/>
                  <a:gd name="connsiteY9" fmla="*/ 964408 h 1169471"/>
                  <a:gd name="connsiteX10" fmla="*/ 312520 w 927050"/>
                  <a:gd name="connsiteY10" fmla="*/ 1146716 h 1169471"/>
                  <a:gd name="connsiteX11" fmla="*/ 481 w 927050"/>
                  <a:gd name="connsiteY11" fmla="*/ 1129952 h 1169471"/>
                  <a:gd name="connsiteX12" fmla="*/ 25055 w 927050"/>
                  <a:gd name="connsiteY12" fmla="*/ 1100901 h 1169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27050" h="1169471">
                    <a:moveTo>
                      <a:pt x="25055" y="1100901"/>
                    </a:moveTo>
                    <a:cubicBezTo>
                      <a:pt x="83920" y="1044418"/>
                      <a:pt x="106684" y="963550"/>
                      <a:pt x="139165" y="891256"/>
                    </a:cubicBezTo>
                    <a:cubicBezTo>
                      <a:pt x="200220" y="755429"/>
                      <a:pt x="282230" y="620746"/>
                      <a:pt x="387862" y="514637"/>
                    </a:cubicBezTo>
                    <a:cubicBezTo>
                      <a:pt x="426248" y="476061"/>
                      <a:pt x="474254" y="454630"/>
                      <a:pt x="518450" y="424245"/>
                    </a:cubicBezTo>
                    <a:cubicBezTo>
                      <a:pt x="565408" y="391955"/>
                      <a:pt x="601984" y="344616"/>
                      <a:pt x="631131" y="296324"/>
                    </a:cubicBezTo>
                    <a:cubicBezTo>
                      <a:pt x="676375" y="221362"/>
                      <a:pt x="720190" y="114301"/>
                      <a:pt x="705521" y="24862"/>
                    </a:cubicBezTo>
                    <a:cubicBezTo>
                      <a:pt x="701044" y="-2571"/>
                      <a:pt x="712379" y="-4380"/>
                      <a:pt x="732382" y="5430"/>
                    </a:cubicBezTo>
                    <a:cubicBezTo>
                      <a:pt x="818583" y="48007"/>
                      <a:pt x="884877" y="108586"/>
                      <a:pt x="911452" y="204979"/>
                    </a:cubicBezTo>
                    <a:cubicBezTo>
                      <a:pt x="928882" y="268321"/>
                      <a:pt x="931073" y="332519"/>
                      <a:pt x="921167" y="396813"/>
                    </a:cubicBezTo>
                    <a:cubicBezTo>
                      <a:pt x="886687" y="620936"/>
                      <a:pt x="779530" y="807150"/>
                      <a:pt x="619606" y="964408"/>
                    </a:cubicBezTo>
                    <a:cubicBezTo>
                      <a:pt x="532547" y="1050037"/>
                      <a:pt x="431677" y="1114712"/>
                      <a:pt x="312520" y="1146716"/>
                    </a:cubicBezTo>
                    <a:cubicBezTo>
                      <a:pt x="203458" y="1175958"/>
                      <a:pt x="103636" y="1183483"/>
                      <a:pt x="481" y="1129952"/>
                    </a:cubicBezTo>
                    <a:cubicBezTo>
                      <a:pt x="-2472" y="1122808"/>
                      <a:pt x="8482" y="1120999"/>
                      <a:pt x="25055" y="110090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1" name="자유형: 도형 40">
                <a:extLst>
                  <a:ext uri="{FF2B5EF4-FFF2-40B4-BE49-F238E27FC236}">
                    <a16:creationId xmlns:a16="http://schemas.microsoft.com/office/drawing/2014/main" id="{2EC8F152-9A50-4B71-AAB7-B5F49870E2AD}"/>
                  </a:ext>
                </a:extLst>
              </p:cNvPr>
              <p:cNvSpPr/>
              <p:nvPr/>
            </p:nvSpPr>
            <p:spPr>
              <a:xfrm>
                <a:off x="6100370" y="2844355"/>
                <a:ext cx="771583" cy="1124520"/>
              </a:xfrm>
              <a:custGeom>
                <a:avLst/>
                <a:gdLst>
                  <a:gd name="connsiteX0" fmla="*/ 201 w 771583"/>
                  <a:gd name="connsiteY0" fmla="*/ 905636 h 1124520"/>
                  <a:gd name="connsiteX1" fmla="*/ 184224 w 771583"/>
                  <a:gd name="connsiteY1" fmla="*/ 446817 h 1124520"/>
                  <a:gd name="connsiteX2" fmla="*/ 489786 w 771583"/>
                  <a:gd name="connsiteY2" fmla="*/ 122300 h 1124520"/>
                  <a:gd name="connsiteX3" fmla="*/ 744675 w 771583"/>
                  <a:gd name="connsiteY3" fmla="*/ 1618 h 1124520"/>
                  <a:gd name="connsiteX4" fmla="*/ 771536 w 771583"/>
                  <a:gd name="connsiteY4" fmla="*/ 23716 h 1124520"/>
                  <a:gd name="connsiteX5" fmla="*/ 734864 w 771583"/>
                  <a:gd name="connsiteY5" fmla="*/ 198024 h 1124520"/>
                  <a:gd name="connsiteX6" fmla="*/ 637709 w 771583"/>
                  <a:gd name="connsiteY6" fmla="*/ 340899 h 1124520"/>
                  <a:gd name="connsiteX7" fmla="*/ 551889 w 771583"/>
                  <a:gd name="connsiteY7" fmla="*/ 398811 h 1124520"/>
                  <a:gd name="connsiteX8" fmla="*/ 377105 w 771583"/>
                  <a:gd name="connsiteY8" fmla="*/ 579024 h 1124520"/>
                  <a:gd name="connsiteX9" fmla="*/ 249089 w 771583"/>
                  <a:gd name="connsiteY9" fmla="*/ 817054 h 1124520"/>
                  <a:gd name="connsiteX10" fmla="*/ 192130 w 771583"/>
                  <a:gd name="connsiteY10" fmla="*/ 1023079 h 1124520"/>
                  <a:gd name="connsiteX11" fmla="*/ 137266 w 771583"/>
                  <a:gd name="connsiteY11" fmla="*/ 1124521 h 1124520"/>
                  <a:gd name="connsiteX12" fmla="*/ 201 w 771583"/>
                  <a:gd name="connsiteY12" fmla="*/ 905636 h 1124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71583" h="1124520">
                    <a:moveTo>
                      <a:pt x="201" y="905636"/>
                    </a:moveTo>
                    <a:cubicBezTo>
                      <a:pt x="5535" y="754189"/>
                      <a:pt x="54208" y="647794"/>
                      <a:pt x="184224" y="446817"/>
                    </a:cubicBezTo>
                    <a:cubicBezTo>
                      <a:pt x="264996" y="318706"/>
                      <a:pt x="365866" y="209549"/>
                      <a:pt x="489786" y="122300"/>
                    </a:cubicBezTo>
                    <a:cubicBezTo>
                      <a:pt x="567701" y="67436"/>
                      <a:pt x="650282" y="22478"/>
                      <a:pt x="744675" y="1618"/>
                    </a:cubicBezTo>
                    <a:cubicBezTo>
                      <a:pt x="766868" y="-3239"/>
                      <a:pt x="771155" y="2476"/>
                      <a:pt x="771536" y="23716"/>
                    </a:cubicBezTo>
                    <a:cubicBezTo>
                      <a:pt x="772488" y="83914"/>
                      <a:pt x="759153" y="143160"/>
                      <a:pt x="734864" y="198024"/>
                    </a:cubicBezTo>
                    <a:cubicBezTo>
                      <a:pt x="711623" y="250602"/>
                      <a:pt x="683429" y="304704"/>
                      <a:pt x="637709" y="340899"/>
                    </a:cubicBezTo>
                    <a:cubicBezTo>
                      <a:pt x="610658" y="362330"/>
                      <a:pt x="580464" y="379380"/>
                      <a:pt x="551889" y="398811"/>
                    </a:cubicBezTo>
                    <a:cubicBezTo>
                      <a:pt x="482261" y="446245"/>
                      <a:pt x="422444" y="507967"/>
                      <a:pt x="377105" y="579024"/>
                    </a:cubicBezTo>
                    <a:cubicBezTo>
                      <a:pt x="328337" y="655510"/>
                      <a:pt x="280712" y="731138"/>
                      <a:pt x="249089" y="817054"/>
                    </a:cubicBezTo>
                    <a:cubicBezTo>
                      <a:pt x="230230" y="885729"/>
                      <a:pt x="216133" y="955738"/>
                      <a:pt x="192130" y="1023079"/>
                    </a:cubicBezTo>
                    <a:cubicBezTo>
                      <a:pt x="183272" y="1047844"/>
                      <a:pt x="159269" y="1092707"/>
                      <a:pt x="137266" y="1124521"/>
                    </a:cubicBezTo>
                    <a:cubicBezTo>
                      <a:pt x="44302" y="1084420"/>
                      <a:pt x="-3514" y="1011745"/>
                      <a:pt x="201" y="9056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37" name="그래픽 564">
              <a:extLst>
                <a:ext uri="{FF2B5EF4-FFF2-40B4-BE49-F238E27FC236}">
                  <a16:creationId xmlns:a16="http://schemas.microsoft.com/office/drawing/2014/main" id="{C0A559BA-ED9F-4A2C-A512-184C74E8ABBA}"/>
                </a:ext>
              </a:extLst>
            </p:cNvPr>
            <p:cNvGrpSpPr/>
            <p:nvPr/>
          </p:nvGrpSpPr>
          <p:grpSpPr>
            <a:xfrm>
              <a:off x="5024465" y="2869466"/>
              <a:ext cx="1391408" cy="1472921"/>
              <a:chOff x="5024465" y="2869466"/>
              <a:chExt cx="1391408" cy="1472921"/>
            </a:xfrm>
            <a:grpFill/>
          </p:grpSpPr>
          <p:sp>
            <p:nvSpPr>
              <p:cNvPr id="38" name="자유형: 도형 37">
                <a:extLst>
                  <a:ext uri="{FF2B5EF4-FFF2-40B4-BE49-F238E27FC236}">
                    <a16:creationId xmlns:a16="http://schemas.microsoft.com/office/drawing/2014/main" id="{4E20A263-2167-4165-A8EB-9E2DC11A102F}"/>
                  </a:ext>
                </a:extLst>
              </p:cNvPr>
              <p:cNvSpPr/>
              <p:nvPr/>
            </p:nvSpPr>
            <p:spPr>
              <a:xfrm>
                <a:off x="5024465" y="2876338"/>
                <a:ext cx="1216501" cy="1466049"/>
              </a:xfrm>
              <a:custGeom>
                <a:avLst/>
                <a:gdLst>
                  <a:gd name="connsiteX0" fmla="*/ 1183548 w 1216501"/>
                  <a:gd name="connsiteY0" fmla="*/ 1372478 h 1466049"/>
                  <a:gd name="connsiteX1" fmla="*/ 1028957 w 1216501"/>
                  <a:gd name="connsiteY1" fmla="*/ 1110350 h 1466049"/>
                  <a:gd name="connsiteX2" fmla="*/ 695582 w 1216501"/>
                  <a:gd name="connsiteY2" fmla="*/ 641434 h 1466049"/>
                  <a:gd name="connsiteX3" fmla="*/ 525275 w 1216501"/>
                  <a:gd name="connsiteY3" fmla="*/ 531896 h 1466049"/>
                  <a:gd name="connsiteX4" fmla="*/ 376114 w 1216501"/>
                  <a:gd name="connsiteY4" fmla="*/ 373876 h 1466049"/>
                  <a:gd name="connsiteX5" fmla="*/ 269529 w 1216501"/>
                  <a:gd name="connsiteY5" fmla="*/ 31262 h 1466049"/>
                  <a:gd name="connsiteX6" fmla="*/ 234382 w 1216501"/>
                  <a:gd name="connsiteY6" fmla="*/ 7735 h 1466049"/>
                  <a:gd name="connsiteX7" fmla="*/ 15116 w 1216501"/>
                  <a:gd name="connsiteY7" fmla="*/ 269768 h 1466049"/>
                  <a:gd name="connsiteX8" fmla="*/ 11116 w 1216501"/>
                  <a:gd name="connsiteY8" fmla="*/ 514561 h 1466049"/>
                  <a:gd name="connsiteX9" fmla="*/ 420024 w 1216501"/>
                  <a:gd name="connsiteY9" fmla="*/ 1224364 h 1466049"/>
                  <a:gd name="connsiteX10" fmla="*/ 819217 w 1216501"/>
                  <a:gd name="connsiteY10" fmla="*/ 1443248 h 1466049"/>
                  <a:gd name="connsiteX11" fmla="*/ 1215933 w 1216501"/>
                  <a:gd name="connsiteY11" fmla="*/ 1408292 h 1466049"/>
                  <a:gd name="connsiteX12" fmla="*/ 1183548 w 1216501"/>
                  <a:gd name="connsiteY12" fmla="*/ 1372478 h 1466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16501" h="1466049">
                    <a:moveTo>
                      <a:pt x="1183548" y="1372478"/>
                    </a:moveTo>
                    <a:cubicBezTo>
                      <a:pt x="1106015" y="1303135"/>
                      <a:pt x="1073534" y="1201028"/>
                      <a:pt x="1028957" y="1110350"/>
                    </a:cubicBezTo>
                    <a:cubicBezTo>
                      <a:pt x="945138" y="939947"/>
                      <a:pt x="834838" y="771926"/>
                      <a:pt x="695582" y="641434"/>
                    </a:cubicBezTo>
                    <a:cubicBezTo>
                      <a:pt x="645005" y="593999"/>
                      <a:pt x="582902" y="568758"/>
                      <a:pt x="525275" y="531896"/>
                    </a:cubicBezTo>
                    <a:cubicBezTo>
                      <a:pt x="464125" y="492844"/>
                      <a:pt x="415357" y="434170"/>
                      <a:pt x="376114" y="373876"/>
                    </a:cubicBezTo>
                    <a:cubicBezTo>
                      <a:pt x="315154" y="280341"/>
                      <a:pt x="254765" y="145943"/>
                      <a:pt x="269529" y="31262"/>
                    </a:cubicBezTo>
                    <a:cubicBezTo>
                      <a:pt x="274101" y="-3885"/>
                      <a:pt x="259433" y="-5695"/>
                      <a:pt x="234382" y="7735"/>
                    </a:cubicBezTo>
                    <a:cubicBezTo>
                      <a:pt x="126559" y="65743"/>
                      <a:pt x="44739" y="145753"/>
                      <a:pt x="15116" y="269768"/>
                    </a:cubicBezTo>
                    <a:cubicBezTo>
                      <a:pt x="-4315" y="351207"/>
                      <a:pt x="-4315" y="433027"/>
                      <a:pt x="11116" y="514561"/>
                    </a:cubicBezTo>
                    <a:cubicBezTo>
                      <a:pt x="64837" y="798596"/>
                      <a:pt x="209426" y="1031101"/>
                      <a:pt x="420024" y="1224364"/>
                    </a:cubicBezTo>
                    <a:cubicBezTo>
                      <a:pt x="534705" y="1329615"/>
                      <a:pt x="665960" y="1407625"/>
                      <a:pt x="819217" y="1443248"/>
                    </a:cubicBezTo>
                    <a:cubicBezTo>
                      <a:pt x="959425" y="1475824"/>
                      <a:pt x="1086870" y="1480967"/>
                      <a:pt x="1215933" y="1408292"/>
                    </a:cubicBezTo>
                    <a:cubicBezTo>
                      <a:pt x="1219553" y="1399147"/>
                      <a:pt x="1205551" y="1397338"/>
                      <a:pt x="1183548" y="137247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9" name="자유형: 도형 38">
                <a:extLst>
                  <a:ext uri="{FF2B5EF4-FFF2-40B4-BE49-F238E27FC236}">
                    <a16:creationId xmlns:a16="http://schemas.microsoft.com/office/drawing/2014/main" id="{C4979EC0-8051-46D0-9FB5-69C09DD250E0}"/>
                  </a:ext>
                </a:extLst>
              </p:cNvPr>
              <p:cNvSpPr/>
              <p:nvPr/>
            </p:nvSpPr>
            <p:spPr>
              <a:xfrm>
                <a:off x="5393692" y="2869466"/>
                <a:ext cx="1022181" cy="1405448"/>
              </a:xfrm>
              <a:custGeom>
                <a:avLst/>
                <a:gdLst>
                  <a:gd name="connsiteX0" fmla="*/ 1021204 w 1022181"/>
                  <a:gd name="connsiteY0" fmla="*/ 1120746 h 1405448"/>
                  <a:gd name="connsiteX1" fmla="*/ 766696 w 1022181"/>
                  <a:gd name="connsiteY1" fmla="*/ 544293 h 1405448"/>
                  <a:gd name="connsiteX2" fmla="*/ 363217 w 1022181"/>
                  <a:gd name="connsiteY2" fmla="*/ 144148 h 1405448"/>
                  <a:gd name="connsiteX3" fmla="*/ 33271 w 1022181"/>
                  <a:gd name="connsiteY3" fmla="*/ 1559 h 1405448"/>
                  <a:gd name="connsiteX4" fmla="*/ 29 w 1022181"/>
                  <a:gd name="connsiteY4" fmla="*/ 30896 h 1405448"/>
                  <a:gd name="connsiteX5" fmla="*/ 54416 w 1022181"/>
                  <a:gd name="connsiteY5" fmla="*/ 251399 h 1405448"/>
                  <a:gd name="connsiteX6" fmla="*/ 184433 w 1022181"/>
                  <a:gd name="connsiteY6" fmla="*/ 429136 h 1405448"/>
                  <a:gd name="connsiteX7" fmla="*/ 296256 w 1022181"/>
                  <a:gd name="connsiteY7" fmla="*/ 499145 h 1405448"/>
                  <a:gd name="connsiteX8" fmla="*/ 526856 w 1022181"/>
                  <a:gd name="connsiteY8" fmla="*/ 721077 h 1405448"/>
                  <a:gd name="connsiteX9" fmla="*/ 700402 w 1022181"/>
                  <a:gd name="connsiteY9" fmla="*/ 1018733 h 1405448"/>
                  <a:gd name="connsiteX10" fmla="*/ 781936 w 1022181"/>
                  <a:gd name="connsiteY10" fmla="*/ 1278671 h 1405448"/>
                  <a:gd name="connsiteX11" fmla="*/ 856326 w 1022181"/>
                  <a:gd name="connsiteY11" fmla="*/ 1405448 h 1405448"/>
                  <a:gd name="connsiteX12" fmla="*/ 1021204 w 1022181"/>
                  <a:gd name="connsiteY12" fmla="*/ 1120746 h 1405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22181" h="1405448">
                    <a:moveTo>
                      <a:pt x="1021204" y="1120746"/>
                    </a:moveTo>
                    <a:cubicBezTo>
                      <a:pt x="1007774" y="928055"/>
                      <a:pt x="941099" y="794705"/>
                      <a:pt x="766696" y="544293"/>
                    </a:cubicBezTo>
                    <a:cubicBezTo>
                      <a:pt x="658206" y="384654"/>
                      <a:pt x="524951" y="249971"/>
                      <a:pt x="363217" y="144148"/>
                    </a:cubicBezTo>
                    <a:cubicBezTo>
                      <a:pt x="261585" y="77663"/>
                      <a:pt x="154334" y="23942"/>
                      <a:pt x="33271" y="1559"/>
                    </a:cubicBezTo>
                    <a:cubicBezTo>
                      <a:pt x="4791" y="-3680"/>
                      <a:pt x="-448" y="3845"/>
                      <a:pt x="29" y="30896"/>
                    </a:cubicBezTo>
                    <a:cubicBezTo>
                      <a:pt x="1457" y="107572"/>
                      <a:pt x="21079" y="182534"/>
                      <a:pt x="54416" y="251399"/>
                    </a:cubicBezTo>
                    <a:cubicBezTo>
                      <a:pt x="86325" y="317312"/>
                      <a:pt x="124616" y="385035"/>
                      <a:pt x="184433" y="429136"/>
                    </a:cubicBezTo>
                    <a:cubicBezTo>
                      <a:pt x="219866" y="455234"/>
                      <a:pt x="259109" y="475713"/>
                      <a:pt x="296256" y="499145"/>
                    </a:cubicBezTo>
                    <a:cubicBezTo>
                      <a:pt x="387125" y="556485"/>
                      <a:pt x="465992" y="632590"/>
                      <a:pt x="526856" y="721077"/>
                    </a:cubicBezTo>
                    <a:cubicBezTo>
                      <a:pt x="592388" y="816327"/>
                      <a:pt x="656301" y="910720"/>
                      <a:pt x="700402" y="1018733"/>
                    </a:cubicBezTo>
                    <a:cubicBezTo>
                      <a:pt x="727358" y="1105411"/>
                      <a:pt x="748503" y="1193993"/>
                      <a:pt x="781936" y="1278671"/>
                    </a:cubicBezTo>
                    <a:cubicBezTo>
                      <a:pt x="794223" y="1309913"/>
                      <a:pt x="826894" y="1366015"/>
                      <a:pt x="856326" y="1405448"/>
                    </a:cubicBezTo>
                    <a:cubicBezTo>
                      <a:pt x="972817" y="1350489"/>
                      <a:pt x="1030538" y="1255906"/>
                      <a:pt x="1021204" y="112074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6">
            <a:extLst>
              <a:ext uri="{FF2B5EF4-FFF2-40B4-BE49-F238E27FC236}">
                <a16:creationId xmlns:a16="http://schemas.microsoft.com/office/drawing/2014/main" id="{C63F88D6-13F1-4A98-A4C3-B04BE5C965DA}"/>
              </a:ext>
            </a:extLst>
          </p:cNvPr>
          <p:cNvSpPr/>
          <p:nvPr/>
        </p:nvSpPr>
        <p:spPr>
          <a:xfrm>
            <a:off x="646094" y="1828800"/>
            <a:ext cx="3901012" cy="3190461"/>
          </a:xfrm>
          <a:prstGeom prst="frame">
            <a:avLst>
              <a:gd name="adj1" fmla="val 2531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직사각형 5">
            <a:extLst>
              <a:ext uri="{FF2B5EF4-FFF2-40B4-BE49-F238E27FC236}">
                <a16:creationId xmlns:a16="http://schemas.microsoft.com/office/drawing/2014/main" id="{D5DC50DD-68C8-43A8-9EE7-D02DD7E19861}"/>
              </a:ext>
            </a:extLst>
          </p:cNvPr>
          <p:cNvSpPr/>
          <p:nvPr/>
        </p:nvSpPr>
        <p:spPr>
          <a:xfrm>
            <a:off x="5377716" y="439944"/>
            <a:ext cx="4396803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800" b="1" dirty="0">
                <a:solidFill>
                  <a:schemeClr val="accent2"/>
                </a:solidFill>
                <a:latin typeface="+mj-lt"/>
              </a:rPr>
              <a:t>INFOGRAPHIC</a:t>
            </a:r>
          </a:p>
        </p:txBody>
      </p:sp>
      <p:sp>
        <p:nvSpPr>
          <p:cNvPr id="4" name="직사각형 6">
            <a:extLst>
              <a:ext uri="{FF2B5EF4-FFF2-40B4-BE49-F238E27FC236}">
                <a16:creationId xmlns:a16="http://schemas.microsoft.com/office/drawing/2014/main" id="{0ED0F23E-6DCC-4F14-806E-7CE30AEDF779}"/>
              </a:ext>
            </a:extLst>
          </p:cNvPr>
          <p:cNvSpPr/>
          <p:nvPr/>
        </p:nvSpPr>
        <p:spPr>
          <a:xfrm>
            <a:off x="6440558" y="1108162"/>
            <a:ext cx="5005958" cy="720638"/>
          </a:xfrm>
          <a:prstGeom prst="rect">
            <a:avLst/>
          </a:prstGeom>
          <a:noFill/>
        </p:spPr>
        <p:txBody>
          <a:bodyPr lIns="0" anchor="ctr"/>
          <a:lstStyle/>
          <a:p>
            <a:pPr algn="r"/>
            <a:r>
              <a:rPr lang="en-US" altLang="ko-KR" sz="4800" b="1" dirty="0">
                <a:solidFill>
                  <a:schemeClr val="accent2"/>
                </a:solidFill>
                <a:latin typeface="+mj-lt"/>
              </a:rPr>
              <a:t>PRESENTATION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580E91-6AA9-44D9-8EF1-8370737FAFDC}"/>
              </a:ext>
            </a:extLst>
          </p:cNvPr>
          <p:cNvSpPr txBox="1"/>
          <p:nvPr/>
        </p:nvSpPr>
        <p:spPr>
          <a:xfrm>
            <a:off x="5377716" y="3627923"/>
            <a:ext cx="2300802" cy="2677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800" dirty="0">
                <a:solidFill>
                  <a:schemeClr val="accent3"/>
                </a:solidFill>
                <a:cs typeface="Arial" pitchFamily="34" charset="0"/>
              </a:rPr>
              <a:t>ALLPPT Layout</a:t>
            </a:r>
          </a:p>
          <a:p>
            <a:r>
              <a:rPr lang="en-GB" altLang="ko-KR" sz="2800" dirty="0">
                <a:solidFill>
                  <a:schemeClr val="accent3"/>
                </a:solidFill>
                <a:cs typeface="Arial" pitchFamily="34" charset="0"/>
              </a:rPr>
              <a:t>Clean Text Slide </a:t>
            </a:r>
          </a:p>
          <a:p>
            <a:r>
              <a:rPr lang="en-GB" altLang="ko-KR" sz="2800" dirty="0">
                <a:solidFill>
                  <a:schemeClr val="accent3"/>
                </a:solidFill>
                <a:cs typeface="Arial" pitchFamily="34" charset="0"/>
              </a:rPr>
              <a:t>for your Presentation</a:t>
            </a:r>
            <a:endParaRPr lang="ko-KR" altLang="en-US" sz="2800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6" name="Group 19">
            <a:extLst>
              <a:ext uri="{FF2B5EF4-FFF2-40B4-BE49-F238E27FC236}">
                <a16:creationId xmlns:a16="http://schemas.microsoft.com/office/drawing/2014/main" id="{27A6C01B-E114-46CF-920D-3FB098710F87}"/>
              </a:ext>
            </a:extLst>
          </p:cNvPr>
          <p:cNvGrpSpPr/>
          <p:nvPr/>
        </p:nvGrpSpPr>
        <p:grpSpPr>
          <a:xfrm>
            <a:off x="8673863" y="3267883"/>
            <a:ext cx="2772653" cy="3037696"/>
            <a:chOff x="4120557" y="1916832"/>
            <a:chExt cx="4123853" cy="3037696"/>
          </a:xfrm>
        </p:grpSpPr>
        <p:sp>
          <p:nvSpPr>
            <p:cNvPr id="7" name="Text Placeholder 10">
              <a:extLst>
                <a:ext uri="{FF2B5EF4-FFF2-40B4-BE49-F238E27FC236}">
                  <a16:creationId xmlns:a16="http://schemas.microsoft.com/office/drawing/2014/main" id="{9E41710B-B761-4617-A15D-F730F0F9B4EC}"/>
                </a:ext>
              </a:extLst>
            </p:cNvPr>
            <p:cNvSpPr txBox="1">
              <a:spLocks/>
            </p:cNvSpPr>
            <p:nvPr/>
          </p:nvSpPr>
          <p:spPr>
            <a:xfrm>
              <a:off x="4120558" y="1916832"/>
              <a:ext cx="4123852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14D55BF-796C-477C-BC78-6911A2A42554}"/>
                </a:ext>
              </a:extLst>
            </p:cNvPr>
            <p:cNvSpPr txBox="1"/>
            <p:nvPr/>
          </p:nvSpPr>
          <p:spPr>
            <a:xfrm>
              <a:off x="4120557" y="2276872"/>
              <a:ext cx="4123852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 You can simply impress your audience and add a unique zing and appeal to your Presentations. Easy to change colors, photos and Text. Get a modern PowerPoint  Presentation that is beautifully designed. Easy to change colors, photos and Text. 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90534CEC-3F47-42D5-A616-D8CEC6A9E9E4}"/>
              </a:ext>
            </a:extLst>
          </p:cNvPr>
          <p:cNvSpPr txBox="1"/>
          <p:nvPr/>
        </p:nvSpPr>
        <p:spPr>
          <a:xfrm>
            <a:off x="813931" y="3867187"/>
            <a:ext cx="356844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dirty="0">
                <a:solidFill>
                  <a:schemeClr val="accent2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accent2"/>
                </a:solidFill>
                <a:cs typeface="Arial" pitchFamily="34" charset="0"/>
              </a:rPr>
              <a:t>OREM IPSUM</a:t>
            </a:r>
          </a:p>
          <a:p>
            <a:pPr algn="r"/>
            <a:r>
              <a:rPr lang="en-US" altLang="ko-KR" sz="2400" dirty="0">
                <a:solidFill>
                  <a:schemeClr val="accent2"/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7" name="자유형: 도형 16">
            <a:extLst>
              <a:ext uri="{FF2B5EF4-FFF2-40B4-BE49-F238E27FC236}">
                <a16:creationId xmlns:a16="http://schemas.microsoft.com/office/drawing/2014/main" id="{DE025E03-BA87-4224-917A-98E4B5A9C2CB}"/>
              </a:ext>
            </a:extLst>
          </p:cNvPr>
          <p:cNvSpPr/>
          <p:nvPr/>
        </p:nvSpPr>
        <p:spPr>
          <a:xfrm>
            <a:off x="3170423" y="2412924"/>
            <a:ext cx="1087251" cy="1411364"/>
          </a:xfrm>
          <a:custGeom>
            <a:avLst/>
            <a:gdLst>
              <a:gd name="connsiteX0" fmla="*/ 3952431 w 5283456"/>
              <a:gd name="connsiteY0" fmla="*/ 5919654 h 6858470"/>
              <a:gd name="connsiteX1" fmla="*/ 4085902 w 5283456"/>
              <a:gd name="connsiteY1" fmla="*/ 6013528 h 6858470"/>
              <a:gd name="connsiteX2" fmla="*/ 4084999 w 5283456"/>
              <a:gd name="connsiteY2" fmla="*/ 6160023 h 6858470"/>
              <a:gd name="connsiteX3" fmla="*/ 3983822 w 5283456"/>
              <a:gd name="connsiteY3" fmla="*/ 6241702 h 6858470"/>
              <a:gd name="connsiteX4" fmla="*/ 3595905 w 5283456"/>
              <a:gd name="connsiteY4" fmla="*/ 6375851 h 6858470"/>
              <a:gd name="connsiteX5" fmla="*/ 2662509 w 5283456"/>
              <a:gd name="connsiteY5" fmla="*/ 6469574 h 6858470"/>
              <a:gd name="connsiteX6" fmla="*/ 1666330 w 5283456"/>
              <a:gd name="connsiteY6" fmla="*/ 6387067 h 6858470"/>
              <a:gd name="connsiteX7" fmla="*/ 1273444 w 5283456"/>
              <a:gd name="connsiteY7" fmla="*/ 6266695 h 6858470"/>
              <a:gd name="connsiteX8" fmla="*/ 1144038 w 5283456"/>
              <a:gd name="connsiteY8" fmla="*/ 6182456 h 6858470"/>
              <a:gd name="connsiteX9" fmla="*/ 1097515 w 5283456"/>
              <a:gd name="connsiteY9" fmla="*/ 6116887 h 6858470"/>
              <a:gd name="connsiteX10" fmla="*/ 1729038 w 5283456"/>
              <a:gd name="connsiteY10" fmla="*/ 6332414 h 6858470"/>
              <a:gd name="connsiteX11" fmla="*/ 2826243 w 5283456"/>
              <a:gd name="connsiteY11" fmla="*/ 6385486 h 6858470"/>
              <a:gd name="connsiteX12" fmla="*/ 3627297 w 5283456"/>
              <a:gd name="connsiteY12" fmla="*/ 6269254 h 6858470"/>
              <a:gd name="connsiteX13" fmla="*/ 3905456 w 5283456"/>
              <a:gd name="connsiteY13" fmla="*/ 6153850 h 6858470"/>
              <a:gd name="connsiteX14" fmla="*/ 3968616 w 5283456"/>
              <a:gd name="connsiteY14" fmla="*/ 6100627 h 6858470"/>
              <a:gd name="connsiteX15" fmla="*/ 3968766 w 5283456"/>
              <a:gd name="connsiteY15" fmla="*/ 5937345 h 6858470"/>
              <a:gd name="connsiteX16" fmla="*/ 3952431 w 5283456"/>
              <a:gd name="connsiteY16" fmla="*/ 5919654 h 6858470"/>
              <a:gd name="connsiteX17" fmla="*/ 4584331 w 5283456"/>
              <a:gd name="connsiteY17" fmla="*/ 5750199 h 6858470"/>
              <a:gd name="connsiteX18" fmla="*/ 5013426 w 5283456"/>
              <a:gd name="connsiteY18" fmla="*/ 5920407 h 6858470"/>
              <a:gd name="connsiteX19" fmla="*/ 5168955 w 5283456"/>
              <a:gd name="connsiteY19" fmla="*/ 6037015 h 6858470"/>
              <a:gd name="connsiteX20" fmla="*/ 5167976 w 5283456"/>
              <a:gd name="connsiteY20" fmla="*/ 6347771 h 6858470"/>
              <a:gd name="connsiteX21" fmla="*/ 5016664 w 5283456"/>
              <a:gd name="connsiteY21" fmla="*/ 6461217 h 6858470"/>
              <a:gd name="connsiteX22" fmla="*/ 4528473 w 5283456"/>
              <a:gd name="connsiteY22" fmla="*/ 6648665 h 6858470"/>
              <a:gd name="connsiteX23" fmla="*/ 3689177 w 5283456"/>
              <a:gd name="connsiteY23" fmla="*/ 6800504 h 6858470"/>
              <a:gd name="connsiteX24" fmla="*/ 2877283 w 5283456"/>
              <a:gd name="connsiteY24" fmla="*/ 6855082 h 6858470"/>
              <a:gd name="connsiteX25" fmla="*/ 2851011 w 5283456"/>
              <a:gd name="connsiteY25" fmla="*/ 6858470 h 6858470"/>
              <a:gd name="connsiteX26" fmla="*/ 2390222 w 5283456"/>
              <a:gd name="connsiteY26" fmla="*/ 6858394 h 6858470"/>
              <a:gd name="connsiteX27" fmla="*/ 2345205 w 5283456"/>
              <a:gd name="connsiteY27" fmla="*/ 6854329 h 6858470"/>
              <a:gd name="connsiteX28" fmla="*/ 1368824 w 5283456"/>
              <a:gd name="connsiteY28" fmla="*/ 6777017 h 6858470"/>
              <a:gd name="connsiteX29" fmla="*/ 460346 w 5283456"/>
              <a:gd name="connsiteY29" fmla="*/ 6568341 h 6858470"/>
              <a:gd name="connsiteX30" fmla="*/ 124824 w 5283456"/>
              <a:gd name="connsiteY30" fmla="*/ 6393466 h 6858470"/>
              <a:gd name="connsiteX31" fmla="*/ 37047 w 5283456"/>
              <a:gd name="connsiteY31" fmla="*/ 6300645 h 6858470"/>
              <a:gd name="connsiteX32" fmla="*/ 35843 w 5283456"/>
              <a:gd name="connsiteY32" fmla="*/ 6082786 h 6858470"/>
              <a:gd name="connsiteX33" fmla="*/ 157872 w 5283456"/>
              <a:gd name="connsiteY33" fmla="*/ 5963994 h 6858470"/>
              <a:gd name="connsiteX34" fmla="*/ 509730 w 5283456"/>
              <a:gd name="connsiteY34" fmla="*/ 5796948 h 6858470"/>
              <a:gd name="connsiteX35" fmla="*/ 574697 w 5283456"/>
              <a:gd name="connsiteY35" fmla="*/ 5780160 h 6858470"/>
              <a:gd name="connsiteX36" fmla="*/ 549101 w 5283456"/>
              <a:gd name="connsiteY36" fmla="*/ 5792054 h 6858470"/>
              <a:gd name="connsiteX37" fmla="*/ 341103 w 5283456"/>
              <a:gd name="connsiteY37" fmla="*/ 5912201 h 6858470"/>
              <a:gd name="connsiteX38" fmla="*/ 270792 w 5283456"/>
              <a:gd name="connsiteY38" fmla="*/ 5981158 h 6858470"/>
              <a:gd name="connsiteX39" fmla="*/ 269813 w 5283456"/>
              <a:gd name="connsiteY39" fmla="*/ 6210008 h 6858470"/>
              <a:gd name="connsiteX40" fmla="*/ 444763 w 5283456"/>
              <a:gd name="connsiteY40" fmla="*/ 6348825 h 6858470"/>
              <a:gd name="connsiteX41" fmla="*/ 869267 w 5283456"/>
              <a:gd name="connsiteY41" fmla="*/ 6509246 h 6858470"/>
              <a:gd name="connsiteX42" fmla="*/ 1749214 w 5283456"/>
              <a:gd name="connsiteY42" fmla="*/ 6660559 h 6858470"/>
              <a:gd name="connsiteX43" fmla="*/ 2885940 w 5283456"/>
              <a:gd name="connsiteY43" fmla="*/ 6697597 h 6858470"/>
              <a:gd name="connsiteX44" fmla="*/ 4218771 w 5283456"/>
              <a:gd name="connsiteY44" fmla="*/ 6542595 h 6858470"/>
              <a:gd name="connsiteX45" fmla="*/ 4732632 w 5283456"/>
              <a:gd name="connsiteY45" fmla="*/ 6370656 h 6858470"/>
              <a:gd name="connsiteX46" fmla="*/ 4875890 w 5283456"/>
              <a:gd name="connsiteY46" fmla="*/ 6282503 h 6858470"/>
              <a:gd name="connsiteX47" fmla="*/ 4949815 w 5283456"/>
              <a:gd name="connsiteY47" fmla="*/ 6209481 h 6858470"/>
              <a:gd name="connsiteX48" fmla="*/ 4949137 w 5283456"/>
              <a:gd name="connsiteY48" fmla="*/ 5980631 h 6858470"/>
              <a:gd name="connsiteX49" fmla="*/ 4783070 w 5283456"/>
              <a:gd name="connsiteY49" fmla="*/ 5847686 h 6858470"/>
              <a:gd name="connsiteX50" fmla="*/ 4680087 w 5283456"/>
              <a:gd name="connsiteY50" fmla="*/ 5796421 h 6858470"/>
              <a:gd name="connsiteX51" fmla="*/ 4572361 w 5283456"/>
              <a:gd name="connsiteY51" fmla="*/ 5751102 h 6858470"/>
              <a:gd name="connsiteX52" fmla="*/ 4584331 w 5283456"/>
              <a:gd name="connsiteY52" fmla="*/ 5750199 h 6858470"/>
              <a:gd name="connsiteX53" fmla="*/ 1227675 w 5283456"/>
              <a:gd name="connsiteY53" fmla="*/ 4838709 h 6858470"/>
              <a:gd name="connsiteX54" fmla="*/ 1302804 w 5283456"/>
              <a:gd name="connsiteY54" fmla="*/ 4883726 h 6858470"/>
              <a:gd name="connsiteX55" fmla="*/ 1338788 w 5283456"/>
              <a:gd name="connsiteY55" fmla="*/ 5020510 h 6858470"/>
              <a:gd name="connsiteX56" fmla="*/ 1961277 w 5283456"/>
              <a:gd name="connsiteY56" fmla="*/ 6050716 h 6858470"/>
              <a:gd name="connsiteX57" fmla="*/ 2141949 w 5283456"/>
              <a:gd name="connsiteY57" fmla="*/ 6189005 h 6858470"/>
              <a:gd name="connsiteX58" fmla="*/ 2158210 w 5283456"/>
              <a:gd name="connsiteY58" fmla="*/ 6201803 h 6858470"/>
              <a:gd name="connsiteX59" fmla="*/ 2155499 w 5283456"/>
              <a:gd name="connsiteY59" fmla="*/ 6208126 h 6858470"/>
              <a:gd name="connsiteX60" fmla="*/ 1999218 w 5283456"/>
              <a:gd name="connsiteY60" fmla="*/ 6157688 h 6858470"/>
              <a:gd name="connsiteX61" fmla="*/ 1145619 w 5283456"/>
              <a:gd name="connsiteY61" fmla="*/ 5318920 h 6858470"/>
              <a:gd name="connsiteX62" fmla="*/ 1094203 w 5283456"/>
              <a:gd name="connsiteY62" fmla="*/ 5012756 h 6858470"/>
              <a:gd name="connsiteX63" fmla="*/ 1122207 w 5283456"/>
              <a:gd name="connsiteY63" fmla="*/ 4910526 h 6858470"/>
              <a:gd name="connsiteX64" fmla="*/ 1227675 w 5283456"/>
              <a:gd name="connsiteY64" fmla="*/ 4838709 h 6858470"/>
              <a:gd name="connsiteX65" fmla="*/ 1135663 w 5283456"/>
              <a:gd name="connsiteY65" fmla="*/ 4485346 h 6858470"/>
              <a:gd name="connsiteX66" fmla="*/ 1239794 w 5283456"/>
              <a:gd name="connsiteY66" fmla="*/ 4545795 h 6858470"/>
              <a:gd name="connsiteX67" fmla="*/ 1279692 w 5283456"/>
              <a:gd name="connsiteY67" fmla="*/ 4668953 h 6858470"/>
              <a:gd name="connsiteX68" fmla="*/ 1143812 w 5283456"/>
              <a:gd name="connsiteY68" fmla="*/ 4811985 h 6858470"/>
              <a:gd name="connsiteX69" fmla="*/ 1007179 w 5283456"/>
              <a:gd name="connsiteY69" fmla="*/ 4691462 h 6858470"/>
              <a:gd name="connsiteX70" fmla="*/ 1033678 w 5283456"/>
              <a:gd name="connsiteY70" fmla="*/ 4549785 h 6858470"/>
              <a:gd name="connsiteX71" fmla="*/ 1135663 w 5283456"/>
              <a:gd name="connsiteY71" fmla="*/ 4485346 h 6858470"/>
              <a:gd name="connsiteX72" fmla="*/ 2049732 w 5283456"/>
              <a:gd name="connsiteY72" fmla="*/ 3680152 h 6858470"/>
              <a:gd name="connsiteX73" fmla="*/ 2049506 w 5283456"/>
              <a:gd name="connsiteY73" fmla="*/ 3686250 h 6858470"/>
              <a:gd name="connsiteX74" fmla="*/ 1866801 w 5283456"/>
              <a:gd name="connsiteY74" fmla="*/ 3724417 h 6858470"/>
              <a:gd name="connsiteX75" fmla="*/ 1588868 w 5283456"/>
              <a:gd name="connsiteY75" fmla="*/ 3810989 h 6858470"/>
              <a:gd name="connsiteX76" fmla="*/ 1531580 w 5283456"/>
              <a:gd name="connsiteY76" fmla="*/ 3844714 h 6858470"/>
              <a:gd name="connsiteX77" fmla="*/ 1528795 w 5283456"/>
              <a:gd name="connsiteY77" fmla="*/ 3889731 h 6858470"/>
              <a:gd name="connsiteX78" fmla="*/ 1600536 w 5283456"/>
              <a:gd name="connsiteY78" fmla="*/ 3934222 h 6858470"/>
              <a:gd name="connsiteX79" fmla="*/ 1876663 w 5283456"/>
              <a:gd name="connsiteY79" fmla="*/ 3995349 h 6858470"/>
              <a:gd name="connsiteX80" fmla="*/ 2554784 w 5283456"/>
              <a:gd name="connsiteY80" fmla="*/ 4071909 h 6858470"/>
              <a:gd name="connsiteX81" fmla="*/ 2628559 w 5283456"/>
              <a:gd name="connsiteY81" fmla="*/ 4087040 h 6858470"/>
              <a:gd name="connsiteX82" fmla="*/ 2490646 w 5283456"/>
              <a:gd name="connsiteY82" fmla="*/ 4096901 h 6858470"/>
              <a:gd name="connsiteX83" fmla="*/ 1830140 w 5283456"/>
              <a:gd name="connsiteY83" fmla="*/ 4082599 h 6858470"/>
              <a:gd name="connsiteX84" fmla="*/ 1457354 w 5283456"/>
              <a:gd name="connsiteY84" fmla="*/ 4002576 h 6858470"/>
              <a:gd name="connsiteX85" fmla="*/ 1343305 w 5283456"/>
              <a:gd name="connsiteY85" fmla="*/ 3939341 h 6858470"/>
              <a:gd name="connsiteX86" fmla="*/ 1342025 w 5283456"/>
              <a:gd name="connsiteY86" fmla="*/ 3868201 h 6858470"/>
              <a:gd name="connsiteX87" fmla="*/ 1494994 w 5283456"/>
              <a:gd name="connsiteY87" fmla="*/ 3787878 h 6858470"/>
              <a:gd name="connsiteX88" fmla="*/ 1980700 w 5283456"/>
              <a:gd name="connsiteY88" fmla="*/ 3685873 h 6858470"/>
              <a:gd name="connsiteX89" fmla="*/ 2049732 w 5283456"/>
              <a:gd name="connsiteY89" fmla="*/ 3680152 h 6858470"/>
              <a:gd name="connsiteX90" fmla="*/ 3797730 w 5283456"/>
              <a:gd name="connsiteY90" fmla="*/ 3657041 h 6858470"/>
              <a:gd name="connsiteX91" fmla="*/ 4113680 w 5283456"/>
              <a:gd name="connsiteY91" fmla="*/ 3797739 h 6858470"/>
              <a:gd name="connsiteX92" fmla="*/ 4113379 w 5283456"/>
              <a:gd name="connsiteY92" fmla="*/ 4051583 h 6858470"/>
              <a:gd name="connsiteX93" fmla="*/ 3855320 w 5283456"/>
              <a:gd name="connsiteY93" fmla="*/ 4178505 h 6858470"/>
              <a:gd name="connsiteX94" fmla="*/ 3272502 w 5283456"/>
              <a:gd name="connsiteY94" fmla="*/ 4302190 h 6858470"/>
              <a:gd name="connsiteX95" fmla="*/ 2211432 w 5283456"/>
              <a:gd name="connsiteY95" fmla="*/ 4338776 h 6858470"/>
              <a:gd name="connsiteX96" fmla="*/ 1255603 w 5283456"/>
              <a:gd name="connsiteY96" fmla="*/ 4194690 h 6858470"/>
              <a:gd name="connsiteX97" fmla="*/ 990693 w 5283456"/>
              <a:gd name="connsiteY97" fmla="*/ 4081545 h 6858470"/>
              <a:gd name="connsiteX98" fmla="*/ 905250 w 5283456"/>
              <a:gd name="connsiteY98" fmla="*/ 4009502 h 6858470"/>
              <a:gd name="connsiteX99" fmla="*/ 904497 w 5283456"/>
              <a:gd name="connsiteY99" fmla="*/ 3837336 h 6858470"/>
              <a:gd name="connsiteX100" fmla="*/ 1058520 w 5283456"/>
              <a:gd name="connsiteY100" fmla="*/ 3728632 h 6858470"/>
              <a:gd name="connsiteX101" fmla="*/ 1220823 w 5283456"/>
              <a:gd name="connsiteY101" fmla="*/ 3668107 h 6858470"/>
              <a:gd name="connsiteX102" fmla="*/ 1147200 w 5283456"/>
              <a:gd name="connsiteY102" fmla="*/ 3706500 h 6858470"/>
              <a:gd name="connsiteX103" fmla="*/ 1047002 w 5283456"/>
              <a:gd name="connsiteY103" fmla="*/ 3785393 h 6858470"/>
              <a:gd name="connsiteX104" fmla="*/ 1046550 w 5283456"/>
              <a:gd name="connsiteY104" fmla="*/ 3939341 h 6858470"/>
              <a:gd name="connsiteX105" fmla="*/ 1172193 w 5283456"/>
              <a:gd name="connsiteY105" fmla="*/ 4032537 h 6858470"/>
              <a:gd name="connsiteX106" fmla="*/ 1581414 w 5283456"/>
              <a:gd name="connsiteY106" fmla="*/ 4162244 h 6858470"/>
              <a:gd name="connsiteX107" fmla="*/ 3039963 w 5283456"/>
              <a:gd name="connsiteY107" fmla="*/ 4222845 h 6858470"/>
              <a:gd name="connsiteX108" fmla="*/ 3697156 w 5283456"/>
              <a:gd name="connsiteY108" fmla="*/ 4104053 h 6858470"/>
              <a:gd name="connsiteX109" fmla="*/ 3935718 w 5283456"/>
              <a:gd name="connsiteY109" fmla="*/ 3997532 h 6858470"/>
              <a:gd name="connsiteX110" fmla="*/ 4007761 w 5283456"/>
              <a:gd name="connsiteY110" fmla="*/ 3930684 h 6858470"/>
              <a:gd name="connsiteX111" fmla="*/ 4006331 w 5283456"/>
              <a:gd name="connsiteY111" fmla="*/ 3792470 h 6858470"/>
              <a:gd name="connsiteX112" fmla="*/ 3882044 w 5283456"/>
              <a:gd name="connsiteY112" fmla="*/ 3697090 h 6858470"/>
              <a:gd name="connsiteX113" fmla="*/ 3797730 w 5283456"/>
              <a:gd name="connsiteY113" fmla="*/ 3657041 h 6858470"/>
              <a:gd name="connsiteX114" fmla="*/ 2868626 w 5283456"/>
              <a:gd name="connsiteY114" fmla="*/ 3346511 h 6858470"/>
              <a:gd name="connsiteX115" fmla="*/ 3572719 w 5283456"/>
              <a:gd name="connsiteY115" fmla="*/ 3396574 h 6858470"/>
              <a:gd name="connsiteX116" fmla="*/ 4233903 w 5283456"/>
              <a:gd name="connsiteY116" fmla="*/ 3627757 h 6858470"/>
              <a:gd name="connsiteX117" fmla="*/ 4363309 w 5283456"/>
              <a:gd name="connsiteY117" fmla="*/ 3726524 h 6858470"/>
              <a:gd name="connsiteX118" fmla="*/ 4409531 w 5283456"/>
              <a:gd name="connsiteY118" fmla="*/ 3838842 h 6858470"/>
              <a:gd name="connsiteX119" fmla="*/ 4409004 w 5283456"/>
              <a:gd name="connsiteY119" fmla="*/ 4067994 h 6858470"/>
              <a:gd name="connsiteX120" fmla="*/ 4413144 w 5283456"/>
              <a:gd name="connsiteY120" fmla="*/ 4067618 h 6858470"/>
              <a:gd name="connsiteX121" fmla="*/ 4789770 w 5283456"/>
              <a:gd name="connsiteY121" fmla="*/ 3955074 h 6858470"/>
              <a:gd name="connsiteX122" fmla="*/ 5078995 w 5283456"/>
              <a:gd name="connsiteY122" fmla="*/ 4045786 h 6858470"/>
              <a:gd name="connsiteX123" fmla="*/ 5278638 w 5283456"/>
              <a:gd name="connsiteY123" fmla="*/ 4335313 h 6858470"/>
              <a:gd name="connsiteX124" fmla="*/ 5283456 w 5283456"/>
              <a:gd name="connsiteY124" fmla="*/ 4355563 h 6858470"/>
              <a:gd name="connsiteX125" fmla="*/ 5283305 w 5283456"/>
              <a:gd name="connsiteY125" fmla="*/ 4479098 h 6858470"/>
              <a:gd name="connsiteX126" fmla="*/ 5264109 w 5283456"/>
              <a:gd name="connsiteY126" fmla="*/ 4600373 h 6858470"/>
              <a:gd name="connsiteX127" fmla="*/ 4915788 w 5283456"/>
              <a:gd name="connsiteY127" fmla="*/ 5023221 h 6858470"/>
              <a:gd name="connsiteX128" fmla="*/ 4601494 w 5283456"/>
              <a:gd name="connsiteY128" fmla="*/ 5159177 h 6858470"/>
              <a:gd name="connsiteX129" fmla="*/ 4475325 w 5283456"/>
              <a:gd name="connsiteY129" fmla="*/ 5221508 h 6858470"/>
              <a:gd name="connsiteX130" fmla="*/ 4477659 w 5283456"/>
              <a:gd name="connsiteY130" fmla="*/ 5228810 h 6858470"/>
              <a:gd name="connsiteX131" fmla="*/ 4497006 w 5283456"/>
              <a:gd name="connsiteY131" fmla="*/ 5233779 h 6858470"/>
              <a:gd name="connsiteX132" fmla="*/ 4599537 w 5283456"/>
              <a:gd name="connsiteY132" fmla="*/ 5331342 h 6858470"/>
              <a:gd name="connsiteX133" fmla="*/ 4556627 w 5283456"/>
              <a:gd name="connsiteY133" fmla="*/ 5460221 h 6858470"/>
              <a:gd name="connsiteX134" fmla="*/ 4451386 w 5283456"/>
              <a:gd name="connsiteY134" fmla="*/ 5488149 h 6858470"/>
              <a:gd name="connsiteX135" fmla="*/ 4398690 w 5283456"/>
              <a:gd name="connsiteY135" fmla="*/ 5478890 h 6858470"/>
              <a:gd name="connsiteX136" fmla="*/ 4267553 w 5283456"/>
              <a:gd name="connsiteY136" fmla="*/ 5292271 h 6858470"/>
              <a:gd name="connsiteX137" fmla="*/ 4363535 w 5283456"/>
              <a:gd name="connsiteY137" fmla="*/ 5102942 h 6858470"/>
              <a:gd name="connsiteX138" fmla="*/ 4631757 w 5283456"/>
              <a:gd name="connsiteY138" fmla="*/ 4965782 h 6858470"/>
              <a:gd name="connsiteX139" fmla="*/ 4843444 w 5283456"/>
              <a:gd name="connsiteY139" fmla="*/ 4870478 h 6858470"/>
              <a:gd name="connsiteX140" fmla="*/ 5027579 w 5283456"/>
              <a:gd name="connsiteY140" fmla="*/ 4618290 h 6858470"/>
              <a:gd name="connsiteX141" fmla="*/ 5037742 w 5283456"/>
              <a:gd name="connsiteY141" fmla="*/ 4329742 h 6858470"/>
              <a:gd name="connsiteX142" fmla="*/ 4773886 w 5283456"/>
              <a:gd name="connsiteY142" fmla="*/ 4110527 h 6858470"/>
              <a:gd name="connsiteX143" fmla="*/ 4540593 w 5283456"/>
              <a:gd name="connsiteY143" fmla="*/ 4184904 h 6858470"/>
              <a:gd name="connsiteX144" fmla="*/ 4477132 w 5283456"/>
              <a:gd name="connsiteY144" fmla="*/ 4309944 h 6858470"/>
              <a:gd name="connsiteX145" fmla="*/ 4500093 w 5283456"/>
              <a:gd name="connsiteY145" fmla="*/ 4293231 h 6858470"/>
              <a:gd name="connsiteX146" fmla="*/ 4714188 w 5283456"/>
              <a:gd name="connsiteY146" fmla="*/ 4333732 h 6858470"/>
              <a:gd name="connsiteX147" fmla="*/ 4661869 w 5283456"/>
              <a:gd name="connsiteY147" fmla="*/ 4545043 h 6858470"/>
              <a:gd name="connsiteX148" fmla="*/ 4413445 w 5283456"/>
              <a:gd name="connsiteY148" fmla="*/ 4544892 h 6858470"/>
              <a:gd name="connsiteX149" fmla="*/ 4369858 w 5283456"/>
              <a:gd name="connsiteY149" fmla="*/ 4505822 h 6858470"/>
              <a:gd name="connsiteX150" fmla="*/ 4335079 w 5283456"/>
              <a:gd name="connsiteY150" fmla="*/ 4718111 h 6858470"/>
              <a:gd name="connsiteX151" fmla="*/ 4189111 w 5283456"/>
              <a:gd name="connsiteY151" fmla="*/ 5315156 h 6858470"/>
              <a:gd name="connsiteX152" fmla="*/ 3804657 w 5283456"/>
              <a:gd name="connsiteY152" fmla="*/ 5897898 h 6858470"/>
              <a:gd name="connsiteX153" fmla="*/ 3357569 w 5283456"/>
              <a:gd name="connsiteY153" fmla="*/ 6131115 h 6858470"/>
              <a:gd name="connsiteX154" fmla="*/ 2687954 w 5283456"/>
              <a:gd name="connsiteY154" fmla="*/ 6241250 h 6858470"/>
              <a:gd name="connsiteX155" fmla="*/ 2671167 w 5283456"/>
              <a:gd name="connsiteY155" fmla="*/ 6236808 h 6858470"/>
              <a:gd name="connsiteX156" fmla="*/ 2750136 w 5283456"/>
              <a:gd name="connsiteY156" fmla="*/ 6220849 h 6858470"/>
              <a:gd name="connsiteX157" fmla="*/ 3289441 w 5283456"/>
              <a:gd name="connsiteY157" fmla="*/ 6095056 h 6858470"/>
              <a:gd name="connsiteX158" fmla="*/ 3981414 w 5283456"/>
              <a:gd name="connsiteY158" fmla="*/ 5480020 h 6858470"/>
              <a:gd name="connsiteX159" fmla="*/ 4146954 w 5283456"/>
              <a:gd name="connsiteY159" fmla="*/ 4837430 h 6858470"/>
              <a:gd name="connsiteX160" fmla="*/ 4180078 w 5283456"/>
              <a:gd name="connsiteY160" fmla="*/ 4410216 h 6858470"/>
              <a:gd name="connsiteX161" fmla="*/ 4089967 w 5283456"/>
              <a:gd name="connsiteY161" fmla="*/ 4327107 h 6858470"/>
              <a:gd name="connsiteX162" fmla="*/ 3844178 w 5283456"/>
              <a:gd name="connsiteY162" fmla="*/ 4390568 h 6858470"/>
              <a:gd name="connsiteX163" fmla="*/ 3094616 w 5283456"/>
              <a:gd name="connsiteY163" fmla="*/ 4540451 h 6858470"/>
              <a:gd name="connsiteX164" fmla="*/ 2209400 w 5283456"/>
              <a:gd name="connsiteY164" fmla="*/ 4564390 h 6858470"/>
              <a:gd name="connsiteX165" fmla="*/ 1571929 w 5283456"/>
              <a:gd name="connsiteY165" fmla="*/ 4487153 h 6858470"/>
              <a:gd name="connsiteX166" fmla="*/ 1073576 w 5283456"/>
              <a:gd name="connsiteY166" fmla="*/ 4353004 h 6858470"/>
              <a:gd name="connsiteX167" fmla="*/ 796998 w 5283456"/>
              <a:gd name="connsiteY167" fmla="*/ 4208692 h 6858470"/>
              <a:gd name="connsiteX168" fmla="*/ 896819 w 5283456"/>
              <a:gd name="connsiteY168" fmla="*/ 4841119 h 6858470"/>
              <a:gd name="connsiteX169" fmla="*/ 1076889 w 5283456"/>
              <a:gd name="connsiteY169" fmla="*/ 5451037 h 6858470"/>
              <a:gd name="connsiteX170" fmla="*/ 1071318 w 5283456"/>
              <a:gd name="connsiteY170" fmla="*/ 5454725 h 6858470"/>
              <a:gd name="connsiteX171" fmla="*/ 999125 w 5283456"/>
              <a:gd name="connsiteY171" fmla="*/ 5361378 h 6858470"/>
              <a:gd name="connsiteX172" fmla="*/ 788567 w 5283456"/>
              <a:gd name="connsiteY172" fmla="*/ 4874920 h 6858470"/>
              <a:gd name="connsiteX173" fmla="*/ 676098 w 5283456"/>
              <a:gd name="connsiteY173" fmla="*/ 4213134 h 6858470"/>
              <a:gd name="connsiteX174" fmla="*/ 655396 w 5283456"/>
              <a:gd name="connsiteY174" fmla="*/ 3964936 h 6858470"/>
              <a:gd name="connsiteX175" fmla="*/ 781415 w 5283456"/>
              <a:gd name="connsiteY175" fmla="*/ 3760927 h 6858470"/>
              <a:gd name="connsiteX176" fmla="*/ 723976 w 5283456"/>
              <a:gd name="connsiteY176" fmla="*/ 3826195 h 6858470"/>
              <a:gd name="connsiteX177" fmla="*/ 732182 w 5283456"/>
              <a:gd name="connsiteY177" fmla="*/ 4033139 h 6858470"/>
              <a:gd name="connsiteX178" fmla="*/ 961033 w 5283456"/>
              <a:gd name="connsiteY178" fmla="*/ 4193109 h 6858470"/>
              <a:gd name="connsiteX179" fmla="*/ 1483777 w 5283456"/>
              <a:gd name="connsiteY179" fmla="*/ 4355112 h 6858470"/>
              <a:gd name="connsiteX180" fmla="*/ 2725519 w 5283456"/>
              <a:gd name="connsiteY180" fmla="*/ 4443641 h 6858470"/>
              <a:gd name="connsiteX181" fmla="*/ 3303819 w 5283456"/>
              <a:gd name="connsiteY181" fmla="*/ 4392450 h 6858470"/>
              <a:gd name="connsiteX182" fmla="*/ 3801570 w 5283456"/>
              <a:gd name="connsiteY182" fmla="*/ 4289467 h 6858470"/>
              <a:gd name="connsiteX183" fmla="*/ 4102313 w 5283456"/>
              <a:gd name="connsiteY183" fmla="*/ 4172106 h 6858470"/>
              <a:gd name="connsiteX184" fmla="*/ 4302257 w 5283456"/>
              <a:gd name="connsiteY184" fmla="*/ 3924435 h 6858470"/>
              <a:gd name="connsiteX185" fmla="*/ 4227203 w 5283456"/>
              <a:gd name="connsiteY185" fmla="*/ 3691293 h 6858470"/>
              <a:gd name="connsiteX186" fmla="*/ 3865633 w 5283456"/>
              <a:gd name="connsiteY186" fmla="*/ 3525602 h 6858470"/>
              <a:gd name="connsiteX187" fmla="*/ 3194136 w 5283456"/>
              <a:gd name="connsiteY187" fmla="*/ 3386411 h 6858470"/>
              <a:gd name="connsiteX188" fmla="*/ 2734327 w 5283456"/>
              <a:gd name="connsiteY188" fmla="*/ 3359911 h 6858470"/>
              <a:gd name="connsiteX189" fmla="*/ 2711366 w 5283456"/>
              <a:gd name="connsiteY189" fmla="*/ 3353138 h 6858470"/>
              <a:gd name="connsiteX190" fmla="*/ 2868626 w 5283456"/>
              <a:gd name="connsiteY190" fmla="*/ 3346511 h 6858470"/>
              <a:gd name="connsiteX191" fmla="*/ 2764890 w 5283456"/>
              <a:gd name="connsiteY191" fmla="*/ 2411685 h 6858470"/>
              <a:gd name="connsiteX192" fmla="*/ 2979362 w 5283456"/>
              <a:gd name="connsiteY192" fmla="*/ 2663647 h 6858470"/>
              <a:gd name="connsiteX193" fmla="*/ 2955649 w 5283456"/>
              <a:gd name="connsiteY193" fmla="*/ 2828134 h 6858470"/>
              <a:gd name="connsiteX194" fmla="*/ 2851085 w 5283456"/>
              <a:gd name="connsiteY194" fmla="*/ 2934730 h 6858470"/>
              <a:gd name="connsiteX195" fmla="*/ 2695632 w 5283456"/>
              <a:gd name="connsiteY195" fmla="*/ 3069857 h 6858470"/>
              <a:gd name="connsiteX196" fmla="*/ 2588509 w 5283456"/>
              <a:gd name="connsiteY196" fmla="*/ 3317001 h 6858470"/>
              <a:gd name="connsiteX197" fmla="*/ 2593478 w 5283456"/>
              <a:gd name="connsiteY197" fmla="*/ 3356749 h 6858470"/>
              <a:gd name="connsiteX198" fmla="*/ 2828276 w 5283456"/>
              <a:gd name="connsiteY198" fmla="*/ 3752270 h 6858470"/>
              <a:gd name="connsiteX199" fmla="*/ 3044555 w 5283456"/>
              <a:gd name="connsiteY199" fmla="*/ 3845316 h 6858470"/>
              <a:gd name="connsiteX200" fmla="*/ 3305701 w 5283456"/>
              <a:gd name="connsiteY200" fmla="*/ 3839369 h 6858470"/>
              <a:gd name="connsiteX201" fmla="*/ 3362085 w 5283456"/>
              <a:gd name="connsiteY201" fmla="*/ 3820248 h 6858470"/>
              <a:gd name="connsiteX202" fmla="*/ 3360956 w 5283456"/>
              <a:gd name="connsiteY202" fmla="*/ 3808278 h 6858470"/>
              <a:gd name="connsiteX203" fmla="*/ 3139784 w 5283456"/>
              <a:gd name="connsiteY203" fmla="*/ 3780650 h 6858470"/>
              <a:gd name="connsiteX204" fmla="*/ 3146785 w 5283456"/>
              <a:gd name="connsiteY204" fmla="*/ 3777564 h 6858470"/>
              <a:gd name="connsiteX205" fmla="*/ 3434806 w 5283456"/>
              <a:gd name="connsiteY205" fmla="*/ 3787350 h 6858470"/>
              <a:gd name="connsiteX206" fmla="*/ 3475081 w 5283456"/>
              <a:gd name="connsiteY206" fmla="*/ 3800825 h 6858470"/>
              <a:gd name="connsiteX207" fmla="*/ 3475984 w 5283456"/>
              <a:gd name="connsiteY207" fmla="*/ 3832970 h 6858470"/>
              <a:gd name="connsiteX208" fmla="*/ 3404694 w 5283456"/>
              <a:gd name="connsiteY208" fmla="*/ 3862705 h 6858470"/>
              <a:gd name="connsiteX209" fmla="*/ 3003979 w 5283456"/>
              <a:gd name="connsiteY209" fmla="*/ 3891688 h 6858470"/>
              <a:gd name="connsiteX210" fmla="*/ 2890005 w 5283456"/>
              <a:gd name="connsiteY210" fmla="*/ 3876482 h 6858470"/>
              <a:gd name="connsiteX211" fmla="*/ 2641130 w 5283456"/>
              <a:gd name="connsiteY211" fmla="*/ 3758744 h 6858470"/>
              <a:gd name="connsiteX212" fmla="*/ 2399707 w 5283456"/>
              <a:gd name="connsiteY212" fmla="*/ 3529366 h 6858470"/>
              <a:gd name="connsiteX213" fmla="*/ 2391577 w 5283456"/>
              <a:gd name="connsiteY213" fmla="*/ 3179616 h 6858470"/>
              <a:gd name="connsiteX214" fmla="*/ 2556440 w 5283456"/>
              <a:gd name="connsiteY214" fmla="*/ 2987125 h 6858470"/>
              <a:gd name="connsiteX215" fmla="*/ 2732218 w 5283456"/>
              <a:gd name="connsiteY215" fmla="*/ 2810894 h 6858470"/>
              <a:gd name="connsiteX216" fmla="*/ 2795529 w 5283456"/>
              <a:gd name="connsiteY216" fmla="*/ 2728162 h 6858470"/>
              <a:gd name="connsiteX217" fmla="*/ 2779645 w 5283456"/>
              <a:gd name="connsiteY217" fmla="*/ 2433591 h 6858470"/>
              <a:gd name="connsiteX218" fmla="*/ 2764890 w 5283456"/>
              <a:gd name="connsiteY218" fmla="*/ 2411685 h 6858470"/>
              <a:gd name="connsiteX219" fmla="*/ 2301035 w 5283456"/>
              <a:gd name="connsiteY219" fmla="*/ 185647 h 6858470"/>
              <a:gd name="connsiteX220" fmla="*/ 2612298 w 5283456"/>
              <a:gd name="connsiteY220" fmla="*/ 294890 h 6858470"/>
              <a:gd name="connsiteX221" fmla="*/ 2731917 w 5283456"/>
              <a:gd name="connsiteY221" fmla="*/ 608355 h 6858470"/>
              <a:gd name="connsiteX222" fmla="*/ 2728680 w 5283456"/>
              <a:gd name="connsiteY222" fmla="*/ 615732 h 6858470"/>
              <a:gd name="connsiteX223" fmla="*/ 2669134 w 5283456"/>
              <a:gd name="connsiteY223" fmla="*/ 502135 h 6858470"/>
              <a:gd name="connsiteX224" fmla="*/ 2564946 w 5283456"/>
              <a:gd name="connsiteY224" fmla="*/ 377848 h 6858470"/>
              <a:gd name="connsiteX225" fmla="*/ 2319986 w 5283456"/>
              <a:gd name="connsiteY225" fmla="*/ 338552 h 6858470"/>
              <a:gd name="connsiteX226" fmla="*/ 2149552 w 5283456"/>
              <a:gd name="connsiteY226" fmla="*/ 540980 h 6858470"/>
              <a:gd name="connsiteX227" fmla="*/ 2225660 w 5283456"/>
              <a:gd name="connsiteY227" fmla="*/ 893666 h 6858470"/>
              <a:gd name="connsiteX228" fmla="*/ 2411300 w 5283456"/>
              <a:gd name="connsiteY228" fmla="*/ 1138099 h 6858470"/>
              <a:gd name="connsiteX229" fmla="*/ 2607705 w 5283456"/>
              <a:gd name="connsiteY229" fmla="*/ 1350314 h 6858470"/>
              <a:gd name="connsiteX230" fmla="*/ 2751490 w 5283456"/>
              <a:gd name="connsiteY230" fmla="*/ 1652939 h 6858470"/>
              <a:gd name="connsiteX231" fmla="*/ 2663488 w 5283456"/>
              <a:gd name="connsiteY231" fmla="*/ 1983343 h 6858470"/>
              <a:gd name="connsiteX232" fmla="*/ 2673048 w 5283456"/>
              <a:gd name="connsiteY232" fmla="*/ 1947811 h 6858470"/>
              <a:gd name="connsiteX233" fmla="*/ 2682157 w 5283456"/>
              <a:gd name="connsiteY233" fmla="*/ 1908741 h 6858470"/>
              <a:gd name="connsiteX234" fmla="*/ 2693675 w 5283456"/>
              <a:gd name="connsiteY234" fmla="*/ 1701344 h 6858470"/>
              <a:gd name="connsiteX235" fmla="*/ 2566226 w 5283456"/>
              <a:gd name="connsiteY235" fmla="*/ 1456534 h 6858470"/>
              <a:gd name="connsiteX236" fmla="*/ 2336999 w 5283456"/>
              <a:gd name="connsiteY236" fmla="*/ 1255235 h 6858470"/>
              <a:gd name="connsiteX237" fmla="*/ 1980548 w 5283456"/>
              <a:gd name="connsiteY237" fmla="*/ 733169 h 6858470"/>
              <a:gd name="connsiteX238" fmla="*/ 1944113 w 5283456"/>
              <a:gd name="connsiteY238" fmla="*/ 531344 h 6858470"/>
              <a:gd name="connsiteX239" fmla="*/ 2107621 w 5283456"/>
              <a:gd name="connsiteY239" fmla="*/ 245732 h 6858470"/>
              <a:gd name="connsiteX240" fmla="*/ 2301035 w 5283456"/>
              <a:gd name="connsiteY240" fmla="*/ 185647 h 6858470"/>
              <a:gd name="connsiteX241" fmla="*/ 3219957 w 5283456"/>
              <a:gd name="connsiteY241" fmla="*/ 803 h 6858470"/>
              <a:gd name="connsiteX242" fmla="*/ 3764984 w 5283456"/>
              <a:gd name="connsiteY242" fmla="*/ 315215 h 6858470"/>
              <a:gd name="connsiteX243" fmla="*/ 3845383 w 5283456"/>
              <a:gd name="connsiteY243" fmla="*/ 745290 h 6858470"/>
              <a:gd name="connsiteX244" fmla="*/ 3514227 w 5283456"/>
              <a:gd name="connsiteY244" fmla="*/ 1468429 h 6858470"/>
              <a:gd name="connsiteX245" fmla="*/ 2939766 w 5283456"/>
              <a:gd name="connsiteY245" fmla="*/ 2008185 h 6858470"/>
              <a:gd name="connsiteX246" fmla="*/ 2275420 w 5283456"/>
              <a:gd name="connsiteY246" fmla="*/ 2458962 h 6858470"/>
              <a:gd name="connsiteX247" fmla="*/ 1978065 w 5283456"/>
              <a:gd name="connsiteY247" fmla="*/ 2941807 h 6858470"/>
              <a:gd name="connsiteX248" fmla="*/ 2117182 w 5283456"/>
              <a:gd name="connsiteY248" fmla="*/ 3437223 h 6858470"/>
              <a:gd name="connsiteX249" fmla="*/ 2353410 w 5283456"/>
              <a:gd name="connsiteY249" fmla="*/ 3748581 h 6858470"/>
              <a:gd name="connsiteX250" fmla="*/ 2401665 w 5283456"/>
              <a:gd name="connsiteY250" fmla="*/ 3810912 h 6858470"/>
              <a:gd name="connsiteX251" fmla="*/ 1881556 w 5283456"/>
              <a:gd name="connsiteY251" fmla="*/ 3093346 h 6858470"/>
              <a:gd name="connsiteX252" fmla="*/ 2045440 w 5283456"/>
              <a:gd name="connsiteY252" fmla="*/ 2493364 h 6858470"/>
              <a:gd name="connsiteX253" fmla="*/ 2343850 w 5283456"/>
              <a:gd name="connsiteY253" fmla="*/ 2267901 h 6858470"/>
              <a:gd name="connsiteX254" fmla="*/ 2742532 w 5283456"/>
              <a:gd name="connsiteY254" fmla="*/ 1997872 h 6858470"/>
              <a:gd name="connsiteX255" fmla="*/ 3474102 w 5283456"/>
              <a:gd name="connsiteY255" fmla="*/ 983776 h 6858470"/>
              <a:gd name="connsiteX256" fmla="*/ 3531014 w 5283456"/>
              <a:gd name="connsiteY256" fmla="*/ 575985 h 6858470"/>
              <a:gd name="connsiteX257" fmla="*/ 3382035 w 5283456"/>
              <a:gd name="connsiteY257" fmla="*/ 240764 h 6858470"/>
              <a:gd name="connsiteX258" fmla="*/ 2905062 w 5283456"/>
              <a:gd name="connsiteY258" fmla="*/ 229472 h 6858470"/>
              <a:gd name="connsiteX259" fmla="*/ 2757287 w 5283456"/>
              <a:gd name="connsiteY259" fmla="*/ 435739 h 6858470"/>
              <a:gd name="connsiteX260" fmla="*/ 2758040 w 5283456"/>
              <a:gd name="connsiteY260" fmla="*/ 332906 h 6858470"/>
              <a:gd name="connsiteX261" fmla="*/ 3119459 w 5283456"/>
              <a:gd name="connsiteY261" fmla="*/ 1976 h 6858470"/>
              <a:gd name="connsiteX262" fmla="*/ 3219957 w 5283456"/>
              <a:gd name="connsiteY262" fmla="*/ 803 h 6858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</a:cxnLst>
            <a:rect l="l" t="t" r="r" b="b"/>
            <a:pathLst>
              <a:path w="5283456" h="6858470">
                <a:moveTo>
                  <a:pt x="3952431" y="5919654"/>
                </a:moveTo>
                <a:cubicBezTo>
                  <a:pt x="4003621" y="5941335"/>
                  <a:pt x="4051047" y="5969038"/>
                  <a:pt x="4085902" y="6013528"/>
                </a:cubicBezTo>
                <a:cubicBezTo>
                  <a:pt x="4123693" y="6061783"/>
                  <a:pt x="4126177" y="6114554"/>
                  <a:pt x="4084999" y="6160023"/>
                </a:cubicBezTo>
                <a:cubicBezTo>
                  <a:pt x="4056166" y="6191791"/>
                  <a:pt x="4021011" y="6220172"/>
                  <a:pt x="3983822" y="6241702"/>
                </a:cubicBezTo>
                <a:cubicBezTo>
                  <a:pt x="3863600" y="6311411"/>
                  <a:pt x="3730430" y="6346491"/>
                  <a:pt x="3595905" y="6375851"/>
                </a:cubicBezTo>
                <a:cubicBezTo>
                  <a:pt x="3288462" y="6442925"/>
                  <a:pt x="2976427" y="6466713"/>
                  <a:pt x="2662509" y="6469574"/>
                </a:cubicBezTo>
                <a:cubicBezTo>
                  <a:pt x="2327965" y="6472585"/>
                  <a:pt x="1995228" y="6452335"/>
                  <a:pt x="1666330" y="6387067"/>
                </a:cubicBezTo>
                <a:cubicBezTo>
                  <a:pt x="1531353" y="6360268"/>
                  <a:pt x="1397656" y="6327521"/>
                  <a:pt x="1273444" y="6266695"/>
                </a:cubicBezTo>
                <a:cubicBezTo>
                  <a:pt x="1227523" y="6244186"/>
                  <a:pt x="1184689" y="6213923"/>
                  <a:pt x="1144038" y="6182456"/>
                </a:cubicBezTo>
                <a:cubicBezTo>
                  <a:pt x="1123487" y="6166572"/>
                  <a:pt x="1111065" y="6140299"/>
                  <a:pt x="1097515" y="6116887"/>
                </a:cubicBezTo>
                <a:cubicBezTo>
                  <a:pt x="1286618" y="6254574"/>
                  <a:pt x="1507941" y="6295150"/>
                  <a:pt x="1729038" y="6332414"/>
                </a:cubicBezTo>
                <a:cubicBezTo>
                  <a:pt x="2092339" y="6393692"/>
                  <a:pt x="2458877" y="6403930"/>
                  <a:pt x="2826243" y="6385486"/>
                </a:cubicBezTo>
                <a:cubicBezTo>
                  <a:pt x="3096724" y="6371861"/>
                  <a:pt x="3365247" y="6341975"/>
                  <a:pt x="3627297" y="6269254"/>
                </a:cubicBezTo>
                <a:cubicBezTo>
                  <a:pt x="3724634" y="6242229"/>
                  <a:pt x="3820239" y="6209858"/>
                  <a:pt x="3905456" y="6153850"/>
                </a:cubicBezTo>
                <a:cubicBezTo>
                  <a:pt x="3928341" y="6138794"/>
                  <a:pt x="3950172" y="6120802"/>
                  <a:pt x="3968616" y="6100627"/>
                </a:cubicBezTo>
                <a:cubicBezTo>
                  <a:pt x="4016494" y="6048232"/>
                  <a:pt x="4015590" y="5991020"/>
                  <a:pt x="3968766" y="5937345"/>
                </a:cubicBezTo>
                <a:cubicBezTo>
                  <a:pt x="3963572" y="5931172"/>
                  <a:pt x="3957926" y="5925451"/>
                  <a:pt x="3952431" y="5919654"/>
                </a:cubicBezTo>
                <a:close/>
                <a:moveTo>
                  <a:pt x="4584331" y="5750199"/>
                </a:moveTo>
                <a:cubicBezTo>
                  <a:pt x="4732632" y="5793635"/>
                  <a:pt x="4879804" y="5841137"/>
                  <a:pt x="5013426" y="5920407"/>
                </a:cubicBezTo>
                <a:cubicBezTo>
                  <a:pt x="5068983" y="5953304"/>
                  <a:pt x="5123260" y="5991772"/>
                  <a:pt x="5168955" y="6037015"/>
                </a:cubicBezTo>
                <a:cubicBezTo>
                  <a:pt x="5268701" y="6135707"/>
                  <a:pt x="5268174" y="6249154"/>
                  <a:pt x="5167976" y="6347771"/>
                </a:cubicBezTo>
                <a:cubicBezTo>
                  <a:pt x="5123335" y="6391659"/>
                  <a:pt x="5070790" y="6429600"/>
                  <a:pt x="5016664" y="6461217"/>
                </a:cubicBezTo>
                <a:cubicBezTo>
                  <a:pt x="4864523" y="6550198"/>
                  <a:pt x="4697627" y="6603195"/>
                  <a:pt x="4528473" y="6648665"/>
                </a:cubicBezTo>
                <a:cubicBezTo>
                  <a:pt x="4252949" y="6722665"/>
                  <a:pt x="3972305" y="6768285"/>
                  <a:pt x="3689177" y="6800504"/>
                </a:cubicBezTo>
                <a:cubicBezTo>
                  <a:pt x="3419374" y="6831218"/>
                  <a:pt x="3148743" y="6848683"/>
                  <a:pt x="2877283" y="6855082"/>
                </a:cubicBezTo>
                <a:cubicBezTo>
                  <a:pt x="2868476" y="6855308"/>
                  <a:pt x="2859743" y="6857340"/>
                  <a:pt x="2851011" y="6858470"/>
                </a:cubicBezTo>
                <a:cubicBezTo>
                  <a:pt x="2697364" y="6858394"/>
                  <a:pt x="2543793" y="6858394"/>
                  <a:pt x="2390222" y="6858394"/>
                </a:cubicBezTo>
                <a:cubicBezTo>
                  <a:pt x="2375242" y="6856964"/>
                  <a:pt x="2360261" y="6854706"/>
                  <a:pt x="2345205" y="6854329"/>
                </a:cubicBezTo>
                <a:cubicBezTo>
                  <a:pt x="2018339" y="6846350"/>
                  <a:pt x="1692679" y="6822411"/>
                  <a:pt x="1368824" y="6777017"/>
                </a:cubicBezTo>
                <a:cubicBezTo>
                  <a:pt x="1060102" y="6733806"/>
                  <a:pt x="754390" y="6675690"/>
                  <a:pt x="460346" y="6568341"/>
                </a:cubicBezTo>
                <a:cubicBezTo>
                  <a:pt x="341028" y="6524754"/>
                  <a:pt x="224494" y="6474391"/>
                  <a:pt x="124824" y="6393466"/>
                </a:cubicBezTo>
                <a:cubicBezTo>
                  <a:pt x="92002" y="6366817"/>
                  <a:pt x="61438" y="6335124"/>
                  <a:pt x="37047" y="6300645"/>
                </a:cubicBezTo>
                <a:cubicBezTo>
                  <a:pt x="-13014" y="6229882"/>
                  <a:pt x="-11282" y="6155581"/>
                  <a:pt x="35843" y="6082786"/>
                </a:cubicBezTo>
                <a:cubicBezTo>
                  <a:pt x="67460" y="6033929"/>
                  <a:pt x="110596" y="5996740"/>
                  <a:pt x="157872" y="5963994"/>
                </a:cubicBezTo>
                <a:cubicBezTo>
                  <a:pt x="266049" y="5889090"/>
                  <a:pt x="386422" y="5839933"/>
                  <a:pt x="509730" y="5796948"/>
                </a:cubicBezTo>
                <a:cubicBezTo>
                  <a:pt x="530658" y="5789646"/>
                  <a:pt x="551661" y="5782795"/>
                  <a:pt x="574697" y="5780160"/>
                </a:cubicBezTo>
                <a:cubicBezTo>
                  <a:pt x="566115" y="5784075"/>
                  <a:pt x="557232" y="5787462"/>
                  <a:pt x="549101" y="5792054"/>
                </a:cubicBezTo>
                <a:cubicBezTo>
                  <a:pt x="479467" y="5831652"/>
                  <a:pt x="408704" y="5869442"/>
                  <a:pt x="341103" y="5912201"/>
                </a:cubicBezTo>
                <a:cubicBezTo>
                  <a:pt x="313927" y="5929365"/>
                  <a:pt x="291042" y="5955487"/>
                  <a:pt x="270792" y="5981158"/>
                </a:cubicBezTo>
                <a:cubicBezTo>
                  <a:pt x="212450" y="6055233"/>
                  <a:pt x="212901" y="6134955"/>
                  <a:pt x="269813" y="6210008"/>
                </a:cubicBezTo>
                <a:cubicBezTo>
                  <a:pt x="316185" y="6271136"/>
                  <a:pt x="378668" y="6312615"/>
                  <a:pt x="444763" y="6348825"/>
                </a:cubicBezTo>
                <a:cubicBezTo>
                  <a:pt x="578686" y="6422147"/>
                  <a:pt x="722622" y="6469724"/>
                  <a:pt x="869267" y="6509246"/>
                </a:cubicBezTo>
                <a:cubicBezTo>
                  <a:pt x="1157815" y="6587010"/>
                  <a:pt x="1452235" y="6631350"/>
                  <a:pt x="1749214" y="6660559"/>
                </a:cubicBezTo>
                <a:cubicBezTo>
                  <a:pt x="2127345" y="6697747"/>
                  <a:pt x="2506304" y="6709416"/>
                  <a:pt x="2885940" y="6697597"/>
                </a:cubicBezTo>
                <a:cubicBezTo>
                  <a:pt x="3334534" y="6683595"/>
                  <a:pt x="3780266" y="6643320"/>
                  <a:pt x="4218771" y="6542595"/>
                </a:cubicBezTo>
                <a:cubicBezTo>
                  <a:pt x="4395529" y="6502019"/>
                  <a:pt x="4569877" y="6452635"/>
                  <a:pt x="4732632" y="6370656"/>
                </a:cubicBezTo>
                <a:cubicBezTo>
                  <a:pt x="4782543" y="6345512"/>
                  <a:pt x="4830270" y="6314949"/>
                  <a:pt x="4875890" y="6282503"/>
                </a:cubicBezTo>
                <a:cubicBezTo>
                  <a:pt x="4903819" y="6262629"/>
                  <a:pt x="4928661" y="6236657"/>
                  <a:pt x="4949815" y="6209481"/>
                </a:cubicBezTo>
                <a:cubicBezTo>
                  <a:pt x="5007705" y="6135029"/>
                  <a:pt x="5006576" y="6055760"/>
                  <a:pt x="4949137" y="5980631"/>
                </a:cubicBezTo>
                <a:cubicBezTo>
                  <a:pt x="4904873" y="5922740"/>
                  <a:pt x="4845853" y="5882465"/>
                  <a:pt x="4783070" y="5847686"/>
                </a:cubicBezTo>
                <a:cubicBezTo>
                  <a:pt x="4749570" y="5829168"/>
                  <a:pt x="4714942" y="5812380"/>
                  <a:pt x="4680087" y="5796421"/>
                </a:cubicBezTo>
                <a:cubicBezTo>
                  <a:pt x="4646136" y="5780838"/>
                  <a:pt x="4611281" y="5767363"/>
                  <a:pt x="4572361" y="5751102"/>
                </a:cubicBezTo>
                <a:cubicBezTo>
                  <a:pt x="4579212" y="5750500"/>
                  <a:pt x="4582072" y="5749521"/>
                  <a:pt x="4584331" y="5750199"/>
                </a:cubicBezTo>
                <a:close/>
                <a:moveTo>
                  <a:pt x="1227675" y="4838709"/>
                </a:moveTo>
                <a:cubicBezTo>
                  <a:pt x="1267874" y="4835095"/>
                  <a:pt x="1289705" y="4845484"/>
                  <a:pt x="1302804" y="4883726"/>
                </a:cubicBezTo>
                <a:cubicBezTo>
                  <a:pt x="1318086" y="4928217"/>
                  <a:pt x="1331109" y="4974138"/>
                  <a:pt x="1338788" y="5020510"/>
                </a:cubicBezTo>
                <a:cubicBezTo>
                  <a:pt x="1409250" y="5447046"/>
                  <a:pt x="1632530" y="5780912"/>
                  <a:pt x="1961277" y="6050716"/>
                </a:cubicBezTo>
                <a:cubicBezTo>
                  <a:pt x="2019845" y="6098819"/>
                  <a:pt x="2081650" y="6143009"/>
                  <a:pt x="2141949" y="6189005"/>
                </a:cubicBezTo>
                <a:cubicBezTo>
                  <a:pt x="2147445" y="6193145"/>
                  <a:pt x="2152789" y="6197512"/>
                  <a:pt x="2158210" y="6201803"/>
                </a:cubicBezTo>
                <a:cubicBezTo>
                  <a:pt x="2157231" y="6203910"/>
                  <a:pt x="2156403" y="6206018"/>
                  <a:pt x="2155499" y="6208126"/>
                </a:cubicBezTo>
                <a:cubicBezTo>
                  <a:pt x="2103330" y="6191414"/>
                  <a:pt x="2050183" y="6177412"/>
                  <a:pt x="1999218" y="6157688"/>
                </a:cubicBezTo>
                <a:cubicBezTo>
                  <a:pt x="1594062" y="6001182"/>
                  <a:pt x="1306116" y="5724302"/>
                  <a:pt x="1145619" y="5318920"/>
                </a:cubicBezTo>
                <a:cubicBezTo>
                  <a:pt x="1106926" y="5221131"/>
                  <a:pt x="1083739" y="5118901"/>
                  <a:pt x="1094203" y="5012756"/>
                </a:cubicBezTo>
                <a:cubicBezTo>
                  <a:pt x="1097666" y="4977977"/>
                  <a:pt x="1107904" y="4942520"/>
                  <a:pt x="1122207" y="4910526"/>
                </a:cubicBezTo>
                <a:cubicBezTo>
                  <a:pt x="1141630" y="4866864"/>
                  <a:pt x="1179345" y="4843075"/>
                  <a:pt x="1227675" y="4838709"/>
                </a:cubicBezTo>
                <a:close/>
                <a:moveTo>
                  <a:pt x="1135663" y="4485346"/>
                </a:moveTo>
                <a:cubicBezTo>
                  <a:pt x="1173793" y="4484612"/>
                  <a:pt x="1212279" y="4504693"/>
                  <a:pt x="1239794" y="4545795"/>
                </a:cubicBezTo>
                <a:cubicBezTo>
                  <a:pt x="1264636" y="4582983"/>
                  <a:pt x="1277886" y="4624463"/>
                  <a:pt x="1279692" y="4668953"/>
                </a:cubicBezTo>
                <a:cubicBezTo>
                  <a:pt x="1283005" y="4751008"/>
                  <a:pt x="1224889" y="4811608"/>
                  <a:pt x="1143812" y="4811985"/>
                </a:cubicBezTo>
                <a:cubicBezTo>
                  <a:pt x="1071092" y="4812286"/>
                  <a:pt x="1016439" y="4764031"/>
                  <a:pt x="1007179" y="4691462"/>
                </a:cubicBezTo>
                <a:cubicBezTo>
                  <a:pt x="1000780" y="4641325"/>
                  <a:pt x="1006727" y="4593372"/>
                  <a:pt x="1033678" y="4549785"/>
                </a:cubicBezTo>
                <a:cubicBezTo>
                  <a:pt x="1059763" y="4507629"/>
                  <a:pt x="1097534" y="4486080"/>
                  <a:pt x="1135663" y="4485346"/>
                </a:cubicBezTo>
                <a:close/>
                <a:moveTo>
                  <a:pt x="2049732" y="3680152"/>
                </a:moveTo>
                <a:cubicBezTo>
                  <a:pt x="2049656" y="3682260"/>
                  <a:pt x="2049581" y="3684217"/>
                  <a:pt x="2049506" y="3686250"/>
                </a:cubicBezTo>
                <a:cubicBezTo>
                  <a:pt x="1988529" y="3698746"/>
                  <a:pt x="1926574" y="3707855"/>
                  <a:pt x="1866801" y="3724417"/>
                </a:cubicBezTo>
                <a:cubicBezTo>
                  <a:pt x="1773304" y="3750388"/>
                  <a:pt x="1681011" y="3780575"/>
                  <a:pt x="1588868" y="3810989"/>
                </a:cubicBezTo>
                <a:cubicBezTo>
                  <a:pt x="1568241" y="3817764"/>
                  <a:pt x="1549647" y="3831916"/>
                  <a:pt x="1531580" y="3844714"/>
                </a:cubicBezTo>
                <a:cubicBezTo>
                  <a:pt x="1513663" y="3857511"/>
                  <a:pt x="1511330" y="3876030"/>
                  <a:pt x="1528795" y="3889731"/>
                </a:cubicBezTo>
                <a:cubicBezTo>
                  <a:pt x="1551002" y="3907046"/>
                  <a:pt x="1574414" y="3927446"/>
                  <a:pt x="1600536" y="3934222"/>
                </a:cubicBezTo>
                <a:cubicBezTo>
                  <a:pt x="1691775" y="3957935"/>
                  <a:pt x="1783466" y="3983229"/>
                  <a:pt x="1876663" y="3995349"/>
                </a:cubicBezTo>
                <a:cubicBezTo>
                  <a:pt x="2102202" y="4024633"/>
                  <a:pt x="2328644" y="4046765"/>
                  <a:pt x="2554784" y="4071909"/>
                </a:cubicBezTo>
                <a:cubicBezTo>
                  <a:pt x="2579401" y="4074619"/>
                  <a:pt x="2603942" y="4077931"/>
                  <a:pt x="2628559" y="4087040"/>
                </a:cubicBezTo>
                <a:cubicBezTo>
                  <a:pt x="2582563" y="4090428"/>
                  <a:pt x="2536717" y="4094944"/>
                  <a:pt x="2490646" y="4096901"/>
                </a:cubicBezTo>
                <a:cubicBezTo>
                  <a:pt x="2270151" y="4106387"/>
                  <a:pt x="2049882" y="4106086"/>
                  <a:pt x="1830140" y="4082599"/>
                </a:cubicBezTo>
                <a:cubicBezTo>
                  <a:pt x="1703143" y="4069048"/>
                  <a:pt x="1576597" y="4051056"/>
                  <a:pt x="1457354" y="4002576"/>
                </a:cubicBezTo>
                <a:cubicBezTo>
                  <a:pt x="1417305" y="3986315"/>
                  <a:pt x="1379289" y="3963581"/>
                  <a:pt x="1343305" y="3939341"/>
                </a:cubicBezTo>
                <a:cubicBezTo>
                  <a:pt x="1310633" y="3917359"/>
                  <a:pt x="1308902" y="3889581"/>
                  <a:pt x="1342025" y="3868201"/>
                </a:cubicBezTo>
                <a:cubicBezTo>
                  <a:pt x="1390279" y="3837035"/>
                  <a:pt x="1441395" y="3807827"/>
                  <a:pt x="1494994" y="3787878"/>
                </a:cubicBezTo>
                <a:cubicBezTo>
                  <a:pt x="1651425" y="3729611"/>
                  <a:pt x="1815460" y="3703790"/>
                  <a:pt x="1980700" y="3685873"/>
                </a:cubicBezTo>
                <a:cubicBezTo>
                  <a:pt x="2003660" y="3683389"/>
                  <a:pt x="2026696" y="3682034"/>
                  <a:pt x="2049732" y="3680152"/>
                </a:cubicBezTo>
                <a:close/>
                <a:moveTo>
                  <a:pt x="3797730" y="3657041"/>
                </a:moveTo>
                <a:cubicBezTo>
                  <a:pt x="3910725" y="3688282"/>
                  <a:pt x="4020860" y="3724868"/>
                  <a:pt x="4113680" y="3797739"/>
                </a:cubicBezTo>
                <a:cubicBezTo>
                  <a:pt x="4217867" y="3879493"/>
                  <a:pt x="4217190" y="3969076"/>
                  <a:pt x="4113379" y="4051583"/>
                </a:cubicBezTo>
                <a:cubicBezTo>
                  <a:pt x="4036669" y="4112484"/>
                  <a:pt x="3946935" y="4147866"/>
                  <a:pt x="3855320" y="4178505"/>
                </a:cubicBezTo>
                <a:cubicBezTo>
                  <a:pt x="3665765" y="4241815"/>
                  <a:pt x="3470112" y="4277046"/>
                  <a:pt x="3272502" y="4302190"/>
                </a:cubicBezTo>
                <a:cubicBezTo>
                  <a:pt x="2919967" y="4347057"/>
                  <a:pt x="2566000" y="4356542"/>
                  <a:pt x="2211432" y="4338776"/>
                </a:cubicBezTo>
                <a:cubicBezTo>
                  <a:pt x="1888255" y="4322516"/>
                  <a:pt x="1567488" y="4287059"/>
                  <a:pt x="1255603" y="4194690"/>
                </a:cubicBezTo>
                <a:cubicBezTo>
                  <a:pt x="1163084" y="4167288"/>
                  <a:pt x="1072221" y="4134466"/>
                  <a:pt x="990693" y="4081545"/>
                </a:cubicBezTo>
                <a:cubicBezTo>
                  <a:pt x="959602" y="4061370"/>
                  <a:pt x="929867" y="4037054"/>
                  <a:pt x="905250" y="4009502"/>
                </a:cubicBezTo>
                <a:cubicBezTo>
                  <a:pt x="856544" y="3954924"/>
                  <a:pt x="857824" y="3893872"/>
                  <a:pt x="904497" y="3837336"/>
                </a:cubicBezTo>
                <a:cubicBezTo>
                  <a:pt x="945826" y="3787200"/>
                  <a:pt x="1000630" y="3754980"/>
                  <a:pt x="1058520" y="3728632"/>
                </a:cubicBezTo>
                <a:cubicBezTo>
                  <a:pt x="1110990" y="3704769"/>
                  <a:pt x="1165116" y="3684593"/>
                  <a:pt x="1220823" y="3668107"/>
                </a:cubicBezTo>
                <a:cubicBezTo>
                  <a:pt x="1196132" y="3680679"/>
                  <a:pt x="1169784" y="3690917"/>
                  <a:pt x="1147200" y="3706500"/>
                </a:cubicBezTo>
                <a:cubicBezTo>
                  <a:pt x="1112195" y="3730590"/>
                  <a:pt x="1075759" y="3754679"/>
                  <a:pt x="1047002" y="3785393"/>
                </a:cubicBezTo>
                <a:cubicBezTo>
                  <a:pt x="1001834" y="3833648"/>
                  <a:pt x="1000404" y="3892441"/>
                  <a:pt x="1046550" y="3939341"/>
                </a:cubicBezTo>
                <a:cubicBezTo>
                  <a:pt x="1082835" y="3976153"/>
                  <a:pt x="1126498" y="4008372"/>
                  <a:pt x="1172193" y="4032537"/>
                </a:cubicBezTo>
                <a:cubicBezTo>
                  <a:pt x="1300319" y="4100289"/>
                  <a:pt x="1440189" y="4134993"/>
                  <a:pt x="1581414" y="4162244"/>
                </a:cubicBezTo>
                <a:cubicBezTo>
                  <a:pt x="2064485" y="4255516"/>
                  <a:pt x="2551245" y="4265077"/>
                  <a:pt x="3039963" y="4222845"/>
                </a:cubicBezTo>
                <a:cubicBezTo>
                  <a:pt x="3262566" y="4203648"/>
                  <a:pt x="3482910" y="4170149"/>
                  <a:pt x="3697156" y="4104053"/>
                </a:cubicBezTo>
                <a:cubicBezTo>
                  <a:pt x="3780868" y="4078232"/>
                  <a:pt x="3863224" y="4048120"/>
                  <a:pt x="3935718" y="3997532"/>
                </a:cubicBezTo>
                <a:cubicBezTo>
                  <a:pt x="3962367" y="3978938"/>
                  <a:pt x="3987662" y="3956128"/>
                  <a:pt x="4007761" y="3930684"/>
                </a:cubicBezTo>
                <a:cubicBezTo>
                  <a:pt x="4042616" y="3886494"/>
                  <a:pt x="4040358" y="3837412"/>
                  <a:pt x="4006331" y="3792470"/>
                </a:cubicBezTo>
                <a:cubicBezTo>
                  <a:pt x="3973735" y="3749334"/>
                  <a:pt x="3928943" y="3721556"/>
                  <a:pt x="3882044" y="3697090"/>
                </a:cubicBezTo>
                <a:cubicBezTo>
                  <a:pt x="3854416" y="3682711"/>
                  <a:pt x="3825810" y="3670290"/>
                  <a:pt x="3797730" y="3657041"/>
                </a:cubicBezTo>
                <a:close/>
                <a:moveTo>
                  <a:pt x="2868626" y="3346511"/>
                </a:moveTo>
                <a:cubicBezTo>
                  <a:pt x="3104704" y="3343500"/>
                  <a:pt x="3340104" y="3352836"/>
                  <a:pt x="3572719" y="3396574"/>
                </a:cubicBezTo>
                <a:cubicBezTo>
                  <a:pt x="3804581" y="3440159"/>
                  <a:pt x="4028614" y="3508438"/>
                  <a:pt x="4233903" y="3627757"/>
                </a:cubicBezTo>
                <a:cubicBezTo>
                  <a:pt x="4280501" y="3654858"/>
                  <a:pt x="4321980" y="3691368"/>
                  <a:pt x="4363309" y="3726524"/>
                </a:cubicBezTo>
                <a:cubicBezTo>
                  <a:pt x="4396808" y="3755055"/>
                  <a:pt x="4410660" y="3793448"/>
                  <a:pt x="4409531" y="3838842"/>
                </a:cubicBezTo>
                <a:cubicBezTo>
                  <a:pt x="4407573" y="3915176"/>
                  <a:pt x="4409004" y="3991660"/>
                  <a:pt x="4409004" y="4067994"/>
                </a:cubicBezTo>
                <a:cubicBezTo>
                  <a:pt x="4409982" y="4067919"/>
                  <a:pt x="4412241" y="4068446"/>
                  <a:pt x="4413144" y="4067618"/>
                </a:cubicBezTo>
                <a:cubicBezTo>
                  <a:pt x="4518611" y="3962828"/>
                  <a:pt x="4649824" y="3942277"/>
                  <a:pt x="4789770" y="3955074"/>
                </a:cubicBezTo>
                <a:cubicBezTo>
                  <a:pt x="4892301" y="3964409"/>
                  <a:pt x="4988584" y="3996252"/>
                  <a:pt x="5078995" y="4045786"/>
                </a:cubicBezTo>
                <a:cubicBezTo>
                  <a:pt x="5194098" y="4108796"/>
                  <a:pt x="5263506" y="4203272"/>
                  <a:pt x="5278638" y="4335313"/>
                </a:cubicBezTo>
                <a:cubicBezTo>
                  <a:pt x="5279390" y="4342163"/>
                  <a:pt x="5281799" y="4348788"/>
                  <a:pt x="5283456" y="4355563"/>
                </a:cubicBezTo>
                <a:cubicBezTo>
                  <a:pt x="5283305" y="4396892"/>
                  <a:pt x="5283305" y="4437995"/>
                  <a:pt x="5283305" y="4479098"/>
                </a:cubicBezTo>
                <a:cubicBezTo>
                  <a:pt x="5277056" y="4519523"/>
                  <a:pt x="5272916" y="4560475"/>
                  <a:pt x="5264109" y="4600373"/>
                </a:cubicBezTo>
                <a:cubicBezTo>
                  <a:pt x="5219844" y="4800167"/>
                  <a:pt x="5093449" y="4934842"/>
                  <a:pt x="4915788" y="5023221"/>
                </a:cubicBezTo>
                <a:cubicBezTo>
                  <a:pt x="4813709" y="5073960"/>
                  <a:pt x="4706058" y="5113256"/>
                  <a:pt x="4601494" y="5159177"/>
                </a:cubicBezTo>
                <a:cubicBezTo>
                  <a:pt x="4558585" y="5177997"/>
                  <a:pt x="4517332" y="5200581"/>
                  <a:pt x="4475325" y="5221508"/>
                </a:cubicBezTo>
                <a:cubicBezTo>
                  <a:pt x="4476078" y="5223917"/>
                  <a:pt x="4476906" y="5226326"/>
                  <a:pt x="4477659" y="5228810"/>
                </a:cubicBezTo>
                <a:cubicBezTo>
                  <a:pt x="4484133" y="5230466"/>
                  <a:pt x="4490532" y="5232424"/>
                  <a:pt x="4497006" y="5233779"/>
                </a:cubicBezTo>
                <a:cubicBezTo>
                  <a:pt x="4551508" y="5244920"/>
                  <a:pt x="4584707" y="5278570"/>
                  <a:pt x="4599537" y="5331342"/>
                </a:cubicBezTo>
                <a:cubicBezTo>
                  <a:pt x="4614367" y="5383962"/>
                  <a:pt x="4596827" y="5426270"/>
                  <a:pt x="4556627" y="5460221"/>
                </a:cubicBezTo>
                <a:cubicBezTo>
                  <a:pt x="4526290" y="5485891"/>
                  <a:pt x="4490080" y="5492892"/>
                  <a:pt x="4451386" y="5488149"/>
                </a:cubicBezTo>
                <a:cubicBezTo>
                  <a:pt x="4433696" y="5485967"/>
                  <a:pt x="4415929" y="5483257"/>
                  <a:pt x="4398690" y="5478890"/>
                </a:cubicBezTo>
                <a:cubicBezTo>
                  <a:pt x="4312043" y="5456909"/>
                  <a:pt x="4262810" y="5386296"/>
                  <a:pt x="4267553" y="5292271"/>
                </a:cubicBezTo>
                <a:cubicBezTo>
                  <a:pt x="4271467" y="5214883"/>
                  <a:pt x="4301654" y="5151347"/>
                  <a:pt x="4363535" y="5102942"/>
                </a:cubicBezTo>
                <a:cubicBezTo>
                  <a:pt x="4444235" y="5039858"/>
                  <a:pt x="4538109" y="5003573"/>
                  <a:pt x="4631757" y="4965782"/>
                </a:cubicBezTo>
                <a:cubicBezTo>
                  <a:pt x="4703499" y="4936799"/>
                  <a:pt x="4775768" y="4907666"/>
                  <a:pt x="4843444" y="4870478"/>
                </a:cubicBezTo>
                <a:cubicBezTo>
                  <a:pt x="4942588" y="4816051"/>
                  <a:pt x="4999123" y="4726994"/>
                  <a:pt x="5027579" y="4618290"/>
                </a:cubicBezTo>
                <a:cubicBezTo>
                  <a:pt x="5052647" y="4522610"/>
                  <a:pt x="5058971" y="4427681"/>
                  <a:pt x="5037742" y="4329742"/>
                </a:cubicBezTo>
                <a:cubicBezTo>
                  <a:pt x="5007780" y="4192131"/>
                  <a:pt x="4891322" y="4117302"/>
                  <a:pt x="4773886" y="4110527"/>
                </a:cubicBezTo>
                <a:cubicBezTo>
                  <a:pt x="4686787" y="4105483"/>
                  <a:pt x="4607065" y="4125282"/>
                  <a:pt x="4540593" y="4184904"/>
                </a:cubicBezTo>
                <a:cubicBezTo>
                  <a:pt x="4504986" y="4216898"/>
                  <a:pt x="4481799" y="4255892"/>
                  <a:pt x="4477132" y="4309944"/>
                </a:cubicBezTo>
                <a:cubicBezTo>
                  <a:pt x="4486994" y="4302792"/>
                  <a:pt x="4493468" y="4297899"/>
                  <a:pt x="4500093" y="4293231"/>
                </a:cubicBezTo>
                <a:cubicBezTo>
                  <a:pt x="4570931" y="4243321"/>
                  <a:pt x="4668042" y="4261689"/>
                  <a:pt x="4714188" y="4333732"/>
                </a:cubicBezTo>
                <a:cubicBezTo>
                  <a:pt x="4760561" y="4406227"/>
                  <a:pt x="4736547" y="4500026"/>
                  <a:pt x="4661869" y="4545043"/>
                </a:cubicBezTo>
                <a:cubicBezTo>
                  <a:pt x="4578534" y="4595254"/>
                  <a:pt x="4495877" y="4601127"/>
                  <a:pt x="4413445" y="4544892"/>
                </a:cubicBezTo>
                <a:cubicBezTo>
                  <a:pt x="4398314" y="4534579"/>
                  <a:pt x="4385893" y="4520351"/>
                  <a:pt x="4369858" y="4505822"/>
                </a:cubicBezTo>
                <a:cubicBezTo>
                  <a:pt x="4358039" y="4578166"/>
                  <a:pt x="4347349" y="4648251"/>
                  <a:pt x="4335079" y="4718111"/>
                </a:cubicBezTo>
                <a:cubicBezTo>
                  <a:pt x="4299547" y="4920313"/>
                  <a:pt x="4264692" y="5123193"/>
                  <a:pt x="4189111" y="5315156"/>
                </a:cubicBezTo>
                <a:cubicBezTo>
                  <a:pt x="4102163" y="5536028"/>
                  <a:pt x="3981715" y="5736197"/>
                  <a:pt x="3804657" y="5897898"/>
                </a:cubicBezTo>
                <a:cubicBezTo>
                  <a:pt x="3676455" y="6015034"/>
                  <a:pt x="3521905" y="6083539"/>
                  <a:pt x="3357569" y="6131115"/>
                </a:cubicBezTo>
                <a:cubicBezTo>
                  <a:pt x="3138881" y="6194350"/>
                  <a:pt x="2914999" y="6227775"/>
                  <a:pt x="2687954" y="6241250"/>
                </a:cubicBezTo>
                <a:cubicBezTo>
                  <a:pt x="2682609" y="6241551"/>
                  <a:pt x="2677340" y="6241325"/>
                  <a:pt x="2671167" y="6236808"/>
                </a:cubicBezTo>
                <a:cubicBezTo>
                  <a:pt x="2697515" y="6231464"/>
                  <a:pt x="2723788" y="6225893"/>
                  <a:pt x="2750136" y="6220849"/>
                </a:cubicBezTo>
                <a:cubicBezTo>
                  <a:pt x="2931560" y="6186070"/>
                  <a:pt x="3111554" y="6146096"/>
                  <a:pt x="3289441" y="6095056"/>
                </a:cubicBezTo>
                <a:cubicBezTo>
                  <a:pt x="3619468" y="6000430"/>
                  <a:pt x="3842899" y="5789571"/>
                  <a:pt x="3981414" y="5480020"/>
                </a:cubicBezTo>
                <a:cubicBezTo>
                  <a:pt x="4073180" y="5274882"/>
                  <a:pt x="4125198" y="5059957"/>
                  <a:pt x="4146954" y="4837430"/>
                </a:cubicBezTo>
                <a:cubicBezTo>
                  <a:pt x="4160881" y="4695301"/>
                  <a:pt x="4169689" y="4552722"/>
                  <a:pt x="4180078" y="4410216"/>
                </a:cubicBezTo>
                <a:cubicBezTo>
                  <a:pt x="4185422" y="4337120"/>
                  <a:pt x="4162161" y="4312654"/>
                  <a:pt x="4089967" y="4327107"/>
                </a:cubicBezTo>
                <a:cubicBezTo>
                  <a:pt x="4007159" y="4343744"/>
                  <a:pt x="3925857" y="4368286"/>
                  <a:pt x="3844178" y="4390568"/>
                </a:cubicBezTo>
                <a:cubicBezTo>
                  <a:pt x="3597712" y="4457643"/>
                  <a:pt x="3349590" y="4512898"/>
                  <a:pt x="3094616" y="4540451"/>
                </a:cubicBezTo>
                <a:cubicBezTo>
                  <a:pt x="2799670" y="4572294"/>
                  <a:pt x="2504798" y="4576435"/>
                  <a:pt x="2209400" y="4564390"/>
                </a:cubicBezTo>
                <a:cubicBezTo>
                  <a:pt x="1995153" y="4555657"/>
                  <a:pt x="1783090" y="4524040"/>
                  <a:pt x="1571929" y="4487153"/>
                </a:cubicBezTo>
                <a:cubicBezTo>
                  <a:pt x="1401722" y="4457492"/>
                  <a:pt x="1237611" y="4405248"/>
                  <a:pt x="1073576" y="4353004"/>
                </a:cubicBezTo>
                <a:cubicBezTo>
                  <a:pt x="976315" y="4321988"/>
                  <a:pt x="883645" y="4280284"/>
                  <a:pt x="796998" y="4208692"/>
                </a:cubicBezTo>
                <a:cubicBezTo>
                  <a:pt x="810021" y="4427456"/>
                  <a:pt x="850898" y="4634776"/>
                  <a:pt x="896819" y="4841119"/>
                </a:cubicBezTo>
                <a:cubicBezTo>
                  <a:pt x="942966" y="5048364"/>
                  <a:pt x="999802" y="5252749"/>
                  <a:pt x="1076889" y="5451037"/>
                </a:cubicBezTo>
                <a:cubicBezTo>
                  <a:pt x="1075007" y="5452241"/>
                  <a:pt x="1073200" y="5453446"/>
                  <a:pt x="1071318" y="5454725"/>
                </a:cubicBezTo>
                <a:cubicBezTo>
                  <a:pt x="1047153" y="5423634"/>
                  <a:pt x="1021483" y="5393673"/>
                  <a:pt x="999125" y="5361378"/>
                </a:cubicBezTo>
                <a:cubicBezTo>
                  <a:pt x="896518" y="5213378"/>
                  <a:pt x="835391" y="5047160"/>
                  <a:pt x="788567" y="4874920"/>
                </a:cubicBezTo>
                <a:cubicBezTo>
                  <a:pt x="729622" y="4658038"/>
                  <a:pt x="697252" y="4436489"/>
                  <a:pt x="676098" y="4213134"/>
                </a:cubicBezTo>
                <a:cubicBezTo>
                  <a:pt x="668269" y="4130476"/>
                  <a:pt x="662398" y="4047668"/>
                  <a:pt x="655396" y="3964936"/>
                </a:cubicBezTo>
                <a:cubicBezTo>
                  <a:pt x="647643" y="3873320"/>
                  <a:pt x="699360" y="3789534"/>
                  <a:pt x="781415" y="3760927"/>
                </a:cubicBezTo>
                <a:cubicBezTo>
                  <a:pt x="762294" y="3782457"/>
                  <a:pt x="741291" y="3802933"/>
                  <a:pt x="723976" y="3826195"/>
                </a:cubicBezTo>
                <a:cubicBezTo>
                  <a:pt x="670979" y="3897485"/>
                  <a:pt x="673689" y="3966216"/>
                  <a:pt x="732182" y="4033139"/>
                </a:cubicBezTo>
                <a:cubicBezTo>
                  <a:pt x="795116" y="4105182"/>
                  <a:pt x="875891" y="4152759"/>
                  <a:pt x="961033" y="4193109"/>
                </a:cubicBezTo>
                <a:cubicBezTo>
                  <a:pt x="1127477" y="4272002"/>
                  <a:pt x="1304309" y="4318074"/>
                  <a:pt x="1483777" y="4355112"/>
                </a:cubicBezTo>
                <a:cubicBezTo>
                  <a:pt x="1893751" y="4439651"/>
                  <a:pt x="2308318" y="4458772"/>
                  <a:pt x="2725519" y="4443641"/>
                </a:cubicBezTo>
                <a:cubicBezTo>
                  <a:pt x="2919290" y="4436640"/>
                  <a:pt x="3112910" y="4427079"/>
                  <a:pt x="3303819" y="4392450"/>
                </a:cubicBezTo>
                <a:cubicBezTo>
                  <a:pt x="3470564" y="4362188"/>
                  <a:pt x="3637309" y="4330570"/>
                  <a:pt x="3801570" y="4289467"/>
                </a:cubicBezTo>
                <a:cubicBezTo>
                  <a:pt x="3905607" y="4263420"/>
                  <a:pt x="4006105" y="4223522"/>
                  <a:pt x="4102313" y="4172106"/>
                </a:cubicBezTo>
                <a:cubicBezTo>
                  <a:pt x="4206124" y="4116550"/>
                  <a:pt x="4263487" y="4029149"/>
                  <a:pt x="4302257" y="3924435"/>
                </a:cubicBezTo>
                <a:cubicBezTo>
                  <a:pt x="4345919" y="3806472"/>
                  <a:pt x="4330713" y="3762358"/>
                  <a:pt x="4227203" y="3691293"/>
                </a:cubicBezTo>
                <a:cubicBezTo>
                  <a:pt x="4116165" y="3615110"/>
                  <a:pt x="3990448" y="3571297"/>
                  <a:pt x="3865633" y="3525602"/>
                </a:cubicBezTo>
                <a:cubicBezTo>
                  <a:pt x="3648677" y="3446182"/>
                  <a:pt x="3423590" y="3404252"/>
                  <a:pt x="3194136" y="3386411"/>
                </a:cubicBezTo>
                <a:cubicBezTo>
                  <a:pt x="3041092" y="3374515"/>
                  <a:pt x="2887597" y="3368569"/>
                  <a:pt x="2734327" y="3359911"/>
                </a:cubicBezTo>
                <a:cubicBezTo>
                  <a:pt x="2726648" y="3359460"/>
                  <a:pt x="2719045" y="3358631"/>
                  <a:pt x="2711366" y="3353138"/>
                </a:cubicBezTo>
                <a:cubicBezTo>
                  <a:pt x="2763761" y="3350803"/>
                  <a:pt x="2816231" y="3347115"/>
                  <a:pt x="2868626" y="3346511"/>
                </a:cubicBezTo>
                <a:close/>
                <a:moveTo>
                  <a:pt x="2764890" y="2411685"/>
                </a:moveTo>
                <a:cubicBezTo>
                  <a:pt x="2850634" y="2483503"/>
                  <a:pt x="2937206" y="2554868"/>
                  <a:pt x="2979362" y="2663647"/>
                </a:cubicBezTo>
                <a:cubicBezTo>
                  <a:pt x="3002097" y="2722290"/>
                  <a:pt x="2994418" y="2779653"/>
                  <a:pt x="2955649" y="2828134"/>
                </a:cubicBezTo>
                <a:cubicBezTo>
                  <a:pt x="2924709" y="2866827"/>
                  <a:pt x="2887822" y="2901230"/>
                  <a:pt x="2851085" y="2934730"/>
                </a:cubicBezTo>
                <a:cubicBezTo>
                  <a:pt x="2800347" y="2980952"/>
                  <a:pt x="2745167" y="3022431"/>
                  <a:pt x="2695632" y="3069857"/>
                </a:cubicBezTo>
                <a:cubicBezTo>
                  <a:pt x="2625998" y="3136481"/>
                  <a:pt x="2582562" y="3216579"/>
                  <a:pt x="2588509" y="3317001"/>
                </a:cubicBezTo>
                <a:cubicBezTo>
                  <a:pt x="2589262" y="3330327"/>
                  <a:pt x="2590165" y="3343951"/>
                  <a:pt x="2593478" y="3356749"/>
                </a:cubicBezTo>
                <a:cubicBezTo>
                  <a:pt x="2632698" y="3511750"/>
                  <a:pt x="2702859" y="3648835"/>
                  <a:pt x="2828276" y="3752270"/>
                </a:cubicBezTo>
                <a:cubicBezTo>
                  <a:pt x="2890984" y="3803987"/>
                  <a:pt x="2964758" y="3832669"/>
                  <a:pt x="3044555" y="3845316"/>
                </a:cubicBezTo>
                <a:cubicBezTo>
                  <a:pt x="3131879" y="3859242"/>
                  <a:pt x="3219053" y="3853973"/>
                  <a:pt x="3305701" y="3839369"/>
                </a:cubicBezTo>
                <a:cubicBezTo>
                  <a:pt x="3325048" y="3836132"/>
                  <a:pt x="3343341" y="3826797"/>
                  <a:pt x="3362085" y="3820248"/>
                </a:cubicBezTo>
                <a:cubicBezTo>
                  <a:pt x="3361784" y="3816258"/>
                  <a:pt x="3361333" y="3812268"/>
                  <a:pt x="3360956" y="3808278"/>
                </a:cubicBezTo>
                <a:cubicBezTo>
                  <a:pt x="3289591" y="3785318"/>
                  <a:pt x="3214311" y="3790813"/>
                  <a:pt x="3139784" y="3780650"/>
                </a:cubicBezTo>
                <a:cubicBezTo>
                  <a:pt x="3142118" y="3779596"/>
                  <a:pt x="3144376" y="3777790"/>
                  <a:pt x="3146785" y="3777564"/>
                </a:cubicBezTo>
                <a:cubicBezTo>
                  <a:pt x="3243219" y="3769509"/>
                  <a:pt x="3339351" y="3769960"/>
                  <a:pt x="3434806" y="3787350"/>
                </a:cubicBezTo>
                <a:cubicBezTo>
                  <a:pt x="3448657" y="3789910"/>
                  <a:pt x="3462659" y="3794426"/>
                  <a:pt x="3475081" y="3800825"/>
                </a:cubicBezTo>
                <a:cubicBezTo>
                  <a:pt x="3492546" y="3809784"/>
                  <a:pt x="3493374" y="3823936"/>
                  <a:pt x="3475984" y="3832970"/>
                </a:cubicBezTo>
                <a:cubicBezTo>
                  <a:pt x="3453174" y="3844789"/>
                  <a:pt x="3429235" y="3855027"/>
                  <a:pt x="3404694" y="3862705"/>
                </a:cubicBezTo>
                <a:cubicBezTo>
                  <a:pt x="3273481" y="3903808"/>
                  <a:pt x="3138730" y="3900195"/>
                  <a:pt x="3003979" y="3891688"/>
                </a:cubicBezTo>
                <a:cubicBezTo>
                  <a:pt x="2965812" y="3889279"/>
                  <a:pt x="2927946" y="3881977"/>
                  <a:pt x="2890005" y="3876482"/>
                </a:cubicBezTo>
                <a:cubicBezTo>
                  <a:pt x="2795002" y="3862781"/>
                  <a:pt x="2716635" y="3813999"/>
                  <a:pt x="2641130" y="3758744"/>
                </a:cubicBezTo>
                <a:cubicBezTo>
                  <a:pt x="2550794" y="3692573"/>
                  <a:pt x="2464071" y="3622788"/>
                  <a:pt x="2399707" y="3529366"/>
                </a:cubicBezTo>
                <a:cubicBezTo>
                  <a:pt x="2320513" y="3414489"/>
                  <a:pt x="2312157" y="3295095"/>
                  <a:pt x="2391577" y="3179616"/>
                </a:cubicBezTo>
                <a:cubicBezTo>
                  <a:pt x="2439229" y="3110359"/>
                  <a:pt x="2498851" y="3048929"/>
                  <a:pt x="2556440" y="2987125"/>
                </a:cubicBezTo>
                <a:cubicBezTo>
                  <a:pt x="2612975" y="2926449"/>
                  <a:pt x="2674780" y="2870742"/>
                  <a:pt x="2732218" y="2810894"/>
                </a:cubicBezTo>
                <a:cubicBezTo>
                  <a:pt x="2756157" y="2785978"/>
                  <a:pt x="2777010" y="2757446"/>
                  <a:pt x="2795529" y="2728162"/>
                </a:cubicBezTo>
                <a:cubicBezTo>
                  <a:pt x="2860947" y="2624802"/>
                  <a:pt x="2855075" y="2529724"/>
                  <a:pt x="2779645" y="2433591"/>
                </a:cubicBezTo>
                <a:cubicBezTo>
                  <a:pt x="2774224" y="2426741"/>
                  <a:pt x="2768578" y="2419966"/>
                  <a:pt x="2764890" y="2411685"/>
                </a:cubicBezTo>
                <a:close/>
                <a:moveTo>
                  <a:pt x="2301035" y="185647"/>
                </a:moveTo>
                <a:cubicBezTo>
                  <a:pt x="2412871" y="179005"/>
                  <a:pt x="2526244" y="216363"/>
                  <a:pt x="2612298" y="294890"/>
                </a:cubicBezTo>
                <a:cubicBezTo>
                  <a:pt x="2704365" y="378902"/>
                  <a:pt x="2740574" y="485348"/>
                  <a:pt x="2731917" y="608355"/>
                </a:cubicBezTo>
                <a:cubicBezTo>
                  <a:pt x="2731691" y="610614"/>
                  <a:pt x="2730035" y="612721"/>
                  <a:pt x="2728680" y="615732"/>
                </a:cubicBezTo>
                <a:cubicBezTo>
                  <a:pt x="2708656" y="576738"/>
                  <a:pt x="2693148" y="536538"/>
                  <a:pt x="2669134" y="502135"/>
                </a:cubicBezTo>
                <a:cubicBezTo>
                  <a:pt x="2638269" y="457871"/>
                  <a:pt x="2604845" y="413606"/>
                  <a:pt x="2564946" y="377848"/>
                </a:cubicBezTo>
                <a:cubicBezTo>
                  <a:pt x="2493656" y="314086"/>
                  <a:pt x="2409042" y="302869"/>
                  <a:pt x="2319986" y="338552"/>
                </a:cubicBezTo>
                <a:cubicBezTo>
                  <a:pt x="2227542" y="375590"/>
                  <a:pt x="2163705" y="438750"/>
                  <a:pt x="2149552" y="540980"/>
                </a:cubicBezTo>
                <a:cubicBezTo>
                  <a:pt x="2132012" y="667299"/>
                  <a:pt x="2169200" y="783231"/>
                  <a:pt x="2225660" y="893666"/>
                </a:cubicBezTo>
                <a:cubicBezTo>
                  <a:pt x="2272860" y="985884"/>
                  <a:pt x="2341139" y="1062895"/>
                  <a:pt x="2411300" y="1138099"/>
                </a:cubicBezTo>
                <a:cubicBezTo>
                  <a:pt x="2477020" y="1208561"/>
                  <a:pt x="2544320" y="1277743"/>
                  <a:pt x="2607705" y="1350314"/>
                </a:cubicBezTo>
                <a:cubicBezTo>
                  <a:pt x="2683588" y="1437262"/>
                  <a:pt x="2736735" y="1536632"/>
                  <a:pt x="2751490" y="1652939"/>
                </a:cubicBezTo>
                <a:cubicBezTo>
                  <a:pt x="2766922" y="1774065"/>
                  <a:pt x="2737488" y="1884425"/>
                  <a:pt x="2663488" y="1983343"/>
                </a:cubicBezTo>
                <a:cubicBezTo>
                  <a:pt x="2666650" y="1971524"/>
                  <a:pt x="2670037" y="1959705"/>
                  <a:pt x="2673048" y="1947811"/>
                </a:cubicBezTo>
                <a:cubicBezTo>
                  <a:pt x="2676285" y="1934863"/>
                  <a:pt x="2679297" y="1921764"/>
                  <a:pt x="2682157" y="1908741"/>
                </a:cubicBezTo>
                <a:cubicBezTo>
                  <a:pt x="2697138" y="1840236"/>
                  <a:pt x="2703461" y="1771204"/>
                  <a:pt x="2693675" y="1701344"/>
                </a:cubicBezTo>
                <a:cubicBezTo>
                  <a:pt x="2680200" y="1604685"/>
                  <a:pt x="2635634" y="1522629"/>
                  <a:pt x="2566226" y="1456534"/>
                </a:cubicBezTo>
                <a:cubicBezTo>
                  <a:pt x="2492678" y="1386448"/>
                  <a:pt x="2414763" y="1320803"/>
                  <a:pt x="2336999" y="1255235"/>
                </a:cubicBezTo>
                <a:cubicBezTo>
                  <a:pt x="2169576" y="1114161"/>
                  <a:pt x="2053871" y="938080"/>
                  <a:pt x="1980548" y="733169"/>
                </a:cubicBezTo>
                <a:cubicBezTo>
                  <a:pt x="1957287" y="668128"/>
                  <a:pt x="1943812" y="600903"/>
                  <a:pt x="1944113" y="531344"/>
                </a:cubicBezTo>
                <a:cubicBezTo>
                  <a:pt x="1944640" y="405099"/>
                  <a:pt x="2001100" y="310473"/>
                  <a:pt x="2107621" y="245732"/>
                </a:cubicBezTo>
                <a:cubicBezTo>
                  <a:pt x="2167384" y="209456"/>
                  <a:pt x="2233933" y="189632"/>
                  <a:pt x="2301035" y="185647"/>
                </a:cubicBezTo>
                <a:close/>
                <a:moveTo>
                  <a:pt x="3219957" y="803"/>
                </a:moveTo>
                <a:cubicBezTo>
                  <a:pt x="3448381" y="10493"/>
                  <a:pt x="3633771" y="108186"/>
                  <a:pt x="3764984" y="315215"/>
                </a:cubicBezTo>
                <a:cubicBezTo>
                  <a:pt x="3848394" y="446805"/>
                  <a:pt x="3866386" y="592095"/>
                  <a:pt x="3845383" y="745290"/>
                </a:cubicBezTo>
                <a:cubicBezTo>
                  <a:pt x="3807593" y="1020061"/>
                  <a:pt x="3686467" y="1255838"/>
                  <a:pt x="3514227" y="1468429"/>
                </a:cubicBezTo>
                <a:cubicBezTo>
                  <a:pt x="3347331" y="1674470"/>
                  <a:pt x="3149194" y="1847388"/>
                  <a:pt x="2939766" y="2008185"/>
                </a:cubicBezTo>
                <a:cubicBezTo>
                  <a:pt x="2727175" y="2171392"/>
                  <a:pt x="2505024" y="2320974"/>
                  <a:pt x="2275420" y="2458962"/>
                </a:cubicBezTo>
                <a:cubicBezTo>
                  <a:pt x="2091436" y="2569471"/>
                  <a:pt x="2005316" y="2737270"/>
                  <a:pt x="1978065" y="2941807"/>
                </a:cubicBezTo>
                <a:cubicBezTo>
                  <a:pt x="1953448" y="3126243"/>
                  <a:pt x="2010887" y="3289674"/>
                  <a:pt x="2117182" y="3437223"/>
                </a:cubicBezTo>
                <a:cubicBezTo>
                  <a:pt x="2193290" y="3542916"/>
                  <a:pt x="2274442" y="3644920"/>
                  <a:pt x="2353410" y="3748581"/>
                </a:cubicBezTo>
                <a:cubicBezTo>
                  <a:pt x="2367789" y="3767326"/>
                  <a:pt x="2382468" y="3786070"/>
                  <a:pt x="2401665" y="3810912"/>
                </a:cubicBezTo>
                <a:cubicBezTo>
                  <a:pt x="2141573" y="3627907"/>
                  <a:pt x="1964138" y="3394088"/>
                  <a:pt x="1881556" y="3093346"/>
                </a:cubicBezTo>
                <a:cubicBezTo>
                  <a:pt x="1818020" y="2861783"/>
                  <a:pt x="1883814" y="2663571"/>
                  <a:pt x="2045440" y="2493364"/>
                </a:cubicBezTo>
                <a:cubicBezTo>
                  <a:pt x="2132238" y="2401974"/>
                  <a:pt x="2239512" y="2336781"/>
                  <a:pt x="2343850" y="2267901"/>
                </a:cubicBezTo>
                <a:cubicBezTo>
                  <a:pt x="2477848" y="2179372"/>
                  <a:pt x="2618245" y="2098446"/>
                  <a:pt x="2742532" y="1997872"/>
                </a:cubicBezTo>
                <a:cubicBezTo>
                  <a:pt x="3077227" y="1727090"/>
                  <a:pt x="3327457" y="1391568"/>
                  <a:pt x="3474102" y="983776"/>
                </a:cubicBezTo>
                <a:cubicBezTo>
                  <a:pt x="3521303" y="852413"/>
                  <a:pt x="3545016" y="716307"/>
                  <a:pt x="3531014" y="575985"/>
                </a:cubicBezTo>
                <a:cubicBezTo>
                  <a:pt x="3518217" y="448084"/>
                  <a:pt x="3476361" y="332304"/>
                  <a:pt x="3382035" y="240764"/>
                </a:cubicBezTo>
                <a:cubicBezTo>
                  <a:pt x="3245101" y="107819"/>
                  <a:pt x="3048846" y="103679"/>
                  <a:pt x="2905062" y="229472"/>
                </a:cubicBezTo>
                <a:cubicBezTo>
                  <a:pt x="2839944" y="286459"/>
                  <a:pt x="2795379" y="357749"/>
                  <a:pt x="2757287" y="435739"/>
                </a:cubicBezTo>
                <a:cubicBezTo>
                  <a:pt x="2757287" y="401411"/>
                  <a:pt x="2752695" y="366330"/>
                  <a:pt x="2758040" y="332906"/>
                </a:cubicBezTo>
                <a:cubicBezTo>
                  <a:pt x="2786722" y="154192"/>
                  <a:pt x="2948046" y="12665"/>
                  <a:pt x="3119459" y="1976"/>
                </a:cubicBezTo>
                <a:cubicBezTo>
                  <a:pt x="3153815" y="-170"/>
                  <a:pt x="3187325" y="-581"/>
                  <a:pt x="3219957" y="803"/>
                </a:cubicBezTo>
                <a:close/>
              </a:path>
            </a:pathLst>
          </a:custGeom>
          <a:solidFill>
            <a:schemeClr val="accent2"/>
          </a:solidFill>
          <a:ln w="7517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10" name="그림 개체 틀 9">
            <a:extLst>
              <a:ext uri="{FF2B5EF4-FFF2-40B4-BE49-F238E27FC236}">
                <a16:creationId xmlns:a16="http://schemas.microsoft.com/office/drawing/2014/main" id="{0B87AD17-5F4E-43E1-9D9B-DD1E64025C35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  <p:sp>
        <p:nvSpPr>
          <p:cNvPr id="14" name="그림 개체 틀 13">
            <a:extLst>
              <a:ext uri="{FF2B5EF4-FFF2-40B4-BE49-F238E27FC236}">
                <a16:creationId xmlns:a16="http://schemas.microsoft.com/office/drawing/2014/main" id="{3246E169-0490-42A2-A67E-812B3A200543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2473585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1" name="Group 48">
            <a:extLst>
              <a:ext uri="{FF2B5EF4-FFF2-40B4-BE49-F238E27FC236}">
                <a16:creationId xmlns:a16="http://schemas.microsoft.com/office/drawing/2014/main" id="{02E74D0A-33A8-451F-90A5-03CDBE8BBA68}"/>
              </a:ext>
            </a:extLst>
          </p:cNvPr>
          <p:cNvGrpSpPr/>
          <p:nvPr/>
        </p:nvGrpSpPr>
        <p:grpSpPr>
          <a:xfrm>
            <a:off x="914405" y="4276114"/>
            <a:ext cx="2450290" cy="1846659"/>
            <a:chOff x="2551704" y="4283314"/>
            <a:chExt cx="927764" cy="184665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8877552-01FD-4927-AC7D-E1D37238BE0D}"/>
                </a:ext>
              </a:extLst>
            </p:cNvPr>
            <p:cNvSpPr txBox="1"/>
            <p:nvPr/>
          </p:nvSpPr>
          <p:spPr>
            <a:xfrm>
              <a:off x="2551704" y="4560313"/>
              <a:ext cx="92689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I hope and I believe that this Template will your Time, Money and Reputation. Get a modern PowerPoint  Presentation that is beautifully designed.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FC4D728-5B45-4A94-B16B-C623329FE2D4}"/>
                </a:ext>
              </a:extLst>
            </p:cNvPr>
            <p:cNvSpPr txBox="1"/>
            <p:nvPr/>
          </p:nvSpPr>
          <p:spPr>
            <a:xfrm>
              <a:off x="2551704" y="4283314"/>
              <a:ext cx="927764" cy="276999"/>
            </a:xfrm>
            <a:prstGeom prst="rect">
              <a:avLst/>
            </a:prstGeom>
            <a:solidFill>
              <a:schemeClr val="accent5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4" name="Group 51">
            <a:extLst>
              <a:ext uri="{FF2B5EF4-FFF2-40B4-BE49-F238E27FC236}">
                <a16:creationId xmlns:a16="http://schemas.microsoft.com/office/drawing/2014/main" id="{4AB7A4BB-126D-4916-8054-D57AD1788E3A}"/>
              </a:ext>
            </a:extLst>
          </p:cNvPr>
          <p:cNvGrpSpPr/>
          <p:nvPr/>
        </p:nvGrpSpPr>
        <p:grpSpPr>
          <a:xfrm>
            <a:off x="914403" y="1828041"/>
            <a:ext cx="2448002" cy="1846659"/>
            <a:chOff x="2551704" y="4283314"/>
            <a:chExt cx="926898" cy="184665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43D9385-6484-477A-8D90-750271A26E8A}"/>
                </a:ext>
              </a:extLst>
            </p:cNvPr>
            <p:cNvSpPr txBox="1"/>
            <p:nvPr/>
          </p:nvSpPr>
          <p:spPr>
            <a:xfrm>
              <a:off x="2551705" y="4560313"/>
              <a:ext cx="92689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I hope and I believe that this Template will your Time, Money and Reputation. Get a modern PowerPoint  Presentation that is beautifully designed.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7339E57-50DD-4158-828D-1036E6BA2912}"/>
                </a:ext>
              </a:extLst>
            </p:cNvPr>
            <p:cNvSpPr txBox="1"/>
            <p:nvPr/>
          </p:nvSpPr>
          <p:spPr>
            <a:xfrm>
              <a:off x="2551704" y="4283314"/>
              <a:ext cx="926897" cy="276999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7" name="Group 54">
            <a:extLst>
              <a:ext uri="{FF2B5EF4-FFF2-40B4-BE49-F238E27FC236}">
                <a16:creationId xmlns:a16="http://schemas.microsoft.com/office/drawing/2014/main" id="{24FC13D7-A366-4F11-8A16-2E3372A7EA8B}"/>
              </a:ext>
            </a:extLst>
          </p:cNvPr>
          <p:cNvGrpSpPr/>
          <p:nvPr/>
        </p:nvGrpSpPr>
        <p:grpSpPr>
          <a:xfrm>
            <a:off x="8806291" y="4276114"/>
            <a:ext cx="2448003" cy="1846659"/>
            <a:chOff x="2551704" y="4283314"/>
            <a:chExt cx="935720" cy="1846659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6E76948-101E-45A8-8584-4152713FEA2D}"/>
                </a:ext>
              </a:extLst>
            </p:cNvPr>
            <p:cNvSpPr txBox="1"/>
            <p:nvPr/>
          </p:nvSpPr>
          <p:spPr>
            <a:xfrm>
              <a:off x="2551704" y="4560313"/>
              <a:ext cx="93571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I hope and I believe that this Template will your Time, Money and Reputation. Get a modern PowerPoint  Presentation that is beautifully designed.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  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5545029-A773-45B9-8C73-A8D01D567E1A}"/>
                </a:ext>
              </a:extLst>
            </p:cNvPr>
            <p:cNvSpPr txBox="1"/>
            <p:nvPr/>
          </p:nvSpPr>
          <p:spPr>
            <a:xfrm>
              <a:off x="2551705" y="4283314"/>
              <a:ext cx="935719" cy="276999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0" name="Group 57">
            <a:extLst>
              <a:ext uri="{FF2B5EF4-FFF2-40B4-BE49-F238E27FC236}">
                <a16:creationId xmlns:a16="http://schemas.microsoft.com/office/drawing/2014/main" id="{F2AE8100-BA99-493F-9531-F8649F5C5D78}"/>
              </a:ext>
            </a:extLst>
          </p:cNvPr>
          <p:cNvGrpSpPr/>
          <p:nvPr/>
        </p:nvGrpSpPr>
        <p:grpSpPr>
          <a:xfrm>
            <a:off x="8806291" y="1828041"/>
            <a:ext cx="2448003" cy="1846659"/>
            <a:chOff x="2551704" y="4283314"/>
            <a:chExt cx="935720" cy="1846659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8FC758F-5B53-4884-92DA-96CEBD997D3C}"/>
                </a:ext>
              </a:extLst>
            </p:cNvPr>
            <p:cNvSpPr txBox="1"/>
            <p:nvPr/>
          </p:nvSpPr>
          <p:spPr>
            <a:xfrm>
              <a:off x="2551704" y="4560313"/>
              <a:ext cx="93571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I hope and I believe that this Template will your Time, Money and Reputation. Get a modern PowerPoint  Presentation that is beautifully designed.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  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F0A5C32-7CED-4EDF-96B3-13CA91FCD40B}"/>
                </a:ext>
              </a:extLst>
            </p:cNvPr>
            <p:cNvSpPr txBox="1"/>
            <p:nvPr/>
          </p:nvSpPr>
          <p:spPr>
            <a:xfrm>
              <a:off x="2551705" y="4283314"/>
              <a:ext cx="935719" cy="276999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4" name="그래픽 232">
            <a:extLst>
              <a:ext uri="{FF2B5EF4-FFF2-40B4-BE49-F238E27FC236}">
                <a16:creationId xmlns:a16="http://schemas.microsoft.com/office/drawing/2014/main" id="{4DF7B45D-FD48-4A35-804D-5EA99D1D7201}"/>
              </a:ext>
            </a:extLst>
          </p:cNvPr>
          <p:cNvGrpSpPr/>
          <p:nvPr/>
        </p:nvGrpSpPr>
        <p:grpSpPr>
          <a:xfrm>
            <a:off x="4800209" y="4414613"/>
            <a:ext cx="3587239" cy="1166651"/>
            <a:chOff x="4511038" y="3684101"/>
            <a:chExt cx="4935812" cy="1605238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41" name="자유형: 도형 40">
              <a:extLst>
                <a:ext uri="{FF2B5EF4-FFF2-40B4-BE49-F238E27FC236}">
                  <a16:creationId xmlns:a16="http://schemas.microsoft.com/office/drawing/2014/main" id="{459700E5-6019-4B74-96FC-B9340EC74108}"/>
                </a:ext>
              </a:extLst>
            </p:cNvPr>
            <p:cNvSpPr/>
            <p:nvPr/>
          </p:nvSpPr>
          <p:spPr>
            <a:xfrm>
              <a:off x="4511038" y="3684101"/>
              <a:ext cx="4935812" cy="1605238"/>
            </a:xfrm>
            <a:custGeom>
              <a:avLst/>
              <a:gdLst>
                <a:gd name="connsiteX0" fmla="*/ 4931189 w 4935812"/>
                <a:gd name="connsiteY0" fmla="*/ 1158694 h 1605238"/>
                <a:gd name="connsiteX1" fmla="*/ 4913949 w 4935812"/>
                <a:gd name="connsiteY1" fmla="*/ 1128690 h 1605238"/>
                <a:gd name="connsiteX2" fmla="*/ 4755834 w 4935812"/>
                <a:gd name="connsiteY2" fmla="*/ 1000484 h 1605238"/>
                <a:gd name="connsiteX3" fmla="*/ 4512375 w 4935812"/>
                <a:gd name="connsiteY3" fmla="*/ 933047 h 1605238"/>
                <a:gd name="connsiteX4" fmla="*/ 4746214 w 4935812"/>
                <a:gd name="connsiteY4" fmla="*/ 723211 h 1605238"/>
                <a:gd name="connsiteX5" fmla="*/ 4768597 w 4935812"/>
                <a:gd name="connsiteY5" fmla="*/ 707971 h 1605238"/>
                <a:gd name="connsiteX6" fmla="*/ 4862419 w 4935812"/>
                <a:gd name="connsiteY6" fmla="*/ 660918 h 1605238"/>
                <a:gd name="connsiteX7" fmla="*/ 4876230 w 4935812"/>
                <a:gd name="connsiteY7" fmla="*/ 656250 h 1605238"/>
                <a:gd name="connsiteX8" fmla="*/ 4887564 w 4935812"/>
                <a:gd name="connsiteY8" fmla="*/ 652726 h 1605238"/>
                <a:gd name="connsiteX9" fmla="*/ 4920902 w 4935812"/>
                <a:gd name="connsiteY9" fmla="*/ 638914 h 1605238"/>
                <a:gd name="connsiteX10" fmla="*/ 4883088 w 4935812"/>
                <a:gd name="connsiteY10" fmla="*/ 626913 h 1605238"/>
                <a:gd name="connsiteX11" fmla="*/ 4807173 w 4935812"/>
                <a:gd name="connsiteY11" fmla="*/ 622246 h 1605238"/>
                <a:gd name="connsiteX12" fmla="*/ 4776503 w 4935812"/>
                <a:gd name="connsiteY12" fmla="*/ 620436 h 1605238"/>
                <a:gd name="connsiteX13" fmla="*/ 4608958 w 4935812"/>
                <a:gd name="connsiteY13" fmla="*/ 629866 h 1605238"/>
                <a:gd name="connsiteX14" fmla="*/ 4146710 w 4935812"/>
                <a:gd name="connsiteY14" fmla="*/ 802268 h 1605238"/>
                <a:gd name="connsiteX15" fmla="*/ 4141757 w 4935812"/>
                <a:gd name="connsiteY15" fmla="*/ 793124 h 1605238"/>
                <a:gd name="connsiteX16" fmla="*/ 4145757 w 4935812"/>
                <a:gd name="connsiteY16" fmla="*/ 745690 h 1605238"/>
                <a:gd name="connsiteX17" fmla="*/ 4209670 w 4935812"/>
                <a:gd name="connsiteY17" fmla="*/ 333924 h 1605238"/>
                <a:gd name="connsiteX18" fmla="*/ 4244437 w 4935812"/>
                <a:gd name="connsiteY18" fmla="*/ 258677 h 1605238"/>
                <a:gd name="connsiteX19" fmla="*/ 4249866 w 4935812"/>
                <a:gd name="connsiteY19" fmla="*/ 215052 h 1605238"/>
                <a:gd name="connsiteX20" fmla="*/ 4196335 w 4935812"/>
                <a:gd name="connsiteY20" fmla="*/ 151997 h 1605238"/>
                <a:gd name="connsiteX21" fmla="*/ 4047554 w 4935812"/>
                <a:gd name="connsiteY21" fmla="*/ 91132 h 1605238"/>
                <a:gd name="connsiteX22" fmla="*/ 3648076 w 4935812"/>
                <a:gd name="connsiteY22" fmla="*/ 116945 h 1605238"/>
                <a:gd name="connsiteX23" fmla="*/ 3448242 w 4935812"/>
                <a:gd name="connsiteY23" fmla="*/ 173809 h 1605238"/>
                <a:gd name="connsiteX24" fmla="*/ 3082291 w 4935812"/>
                <a:gd name="connsiteY24" fmla="*/ 275250 h 1605238"/>
                <a:gd name="connsiteX25" fmla="*/ 2630616 w 4935812"/>
                <a:gd name="connsiteY25" fmla="*/ 398313 h 1605238"/>
                <a:gd name="connsiteX26" fmla="*/ 1959770 w 4935812"/>
                <a:gd name="connsiteY26" fmla="*/ 570811 h 1605238"/>
                <a:gd name="connsiteX27" fmla="*/ 1358933 w 4935812"/>
                <a:gd name="connsiteY27" fmla="*/ 706923 h 1605238"/>
                <a:gd name="connsiteX28" fmla="*/ 1024320 w 4935812"/>
                <a:gd name="connsiteY28" fmla="*/ 739784 h 1605238"/>
                <a:gd name="connsiteX29" fmla="*/ 885731 w 4935812"/>
                <a:gd name="connsiteY29" fmla="*/ 708733 h 1605238"/>
                <a:gd name="connsiteX30" fmla="*/ 808769 w 4935812"/>
                <a:gd name="connsiteY30" fmla="*/ 566715 h 1605238"/>
                <a:gd name="connsiteX31" fmla="*/ 901542 w 4935812"/>
                <a:gd name="connsiteY31" fmla="*/ 400694 h 1605238"/>
                <a:gd name="connsiteX32" fmla="*/ 1083470 w 4935812"/>
                <a:gd name="connsiteY32" fmla="*/ 296777 h 1605238"/>
                <a:gd name="connsiteX33" fmla="*/ 1383698 w 4935812"/>
                <a:gd name="connsiteY33" fmla="*/ 194954 h 1605238"/>
                <a:gd name="connsiteX34" fmla="*/ 1397890 w 4935812"/>
                <a:gd name="connsiteY34" fmla="*/ 157521 h 1605238"/>
                <a:gd name="connsiteX35" fmla="*/ 1329691 w 4935812"/>
                <a:gd name="connsiteY35" fmla="*/ 31982 h 1605238"/>
                <a:gd name="connsiteX36" fmla="*/ 1275303 w 4935812"/>
                <a:gd name="connsiteY36" fmla="*/ 8931 h 1605238"/>
                <a:gd name="connsiteX37" fmla="*/ 973551 w 4935812"/>
                <a:gd name="connsiteY37" fmla="*/ 129041 h 1605238"/>
                <a:gd name="connsiteX38" fmla="*/ 488538 w 4935812"/>
                <a:gd name="connsiteY38" fmla="*/ 297443 h 1605238"/>
                <a:gd name="connsiteX39" fmla="*/ 106205 w 4935812"/>
                <a:gd name="connsiteY39" fmla="*/ 378787 h 1605238"/>
                <a:gd name="connsiteX40" fmla="*/ 58770 w 4935812"/>
                <a:gd name="connsiteY40" fmla="*/ 379168 h 1605238"/>
                <a:gd name="connsiteX41" fmla="*/ 19623 w 4935812"/>
                <a:gd name="connsiteY41" fmla="*/ 373072 h 1605238"/>
                <a:gd name="connsiteX42" fmla="*/ 668 w 4935812"/>
                <a:gd name="connsiteY42" fmla="*/ 376310 h 1605238"/>
                <a:gd name="connsiteX43" fmla="*/ 8097 w 4935812"/>
                <a:gd name="connsiteY43" fmla="*/ 392693 h 1605238"/>
                <a:gd name="connsiteX44" fmla="*/ 96203 w 4935812"/>
                <a:gd name="connsiteY44" fmla="*/ 474704 h 1605238"/>
                <a:gd name="connsiteX45" fmla="*/ 213266 w 4935812"/>
                <a:gd name="connsiteY45" fmla="*/ 556238 h 1605238"/>
                <a:gd name="connsiteX46" fmla="*/ 367285 w 4935812"/>
                <a:gd name="connsiteY46" fmla="*/ 600624 h 1605238"/>
                <a:gd name="connsiteX47" fmla="*/ 111729 w 4935812"/>
                <a:gd name="connsiteY47" fmla="*/ 851513 h 1605238"/>
                <a:gd name="connsiteX48" fmla="*/ 106395 w 4935812"/>
                <a:gd name="connsiteY48" fmla="*/ 855608 h 1605238"/>
                <a:gd name="connsiteX49" fmla="*/ 78392 w 4935812"/>
                <a:gd name="connsiteY49" fmla="*/ 878087 h 1605238"/>
                <a:gd name="connsiteX50" fmla="*/ 5811 w 4935812"/>
                <a:gd name="connsiteY50" fmla="*/ 933618 h 1605238"/>
                <a:gd name="connsiteX51" fmla="*/ 34291 w 4935812"/>
                <a:gd name="connsiteY51" fmla="*/ 938190 h 1605238"/>
                <a:gd name="connsiteX52" fmla="*/ 67057 w 4935812"/>
                <a:gd name="connsiteY52" fmla="*/ 939428 h 1605238"/>
                <a:gd name="connsiteX53" fmla="*/ 583788 w 4935812"/>
                <a:gd name="connsiteY53" fmla="*/ 848560 h 1605238"/>
                <a:gd name="connsiteX54" fmla="*/ 823151 w 4935812"/>
                <a:gd name="connsiteY54" fmla="*/ 768740 h 1605238"/>
                <a:gd name="connsiteX55" fmla="*/ 854393 w 4935812"/>
                <a:gd name="connsiteY55" fmla="*/ 757120 h 1605238"/>
                <a:gd name="connsiteX56" fmla="*/ 880683 w 4935812"/>
                <a:gd name="connsiteY56" fmla="*/ 779885 h 1605238"/>
                <a:gd name="connsiteX57" fmla="*/ 864014 w 4935812"/>
                <a:gd name="connsiteY57" fmla="*/ 834272 h 1605238"/>
                <a:gd name="connsiteX58" fmla="*/ 834867 w 4935812"/>
                <a:gd name="connsiteY58" fmla="*/ 917235 h 1605238"/>
                <a:gd name="connsiteX59" fmla="*/ 807245 w 4935812"/>
                <a:gd name="connsiteY59" fmla="*/ 1025915 h 1605238"/>
                <a:gd name="connsiteX60" fmla="*/ 712757 w 4935812"/>
                <a:gd name="connsiteY60" fmla="*/ 1311094 h 1605238"/>
                <a:gd name="connsiteX61" fmla="*/ 717805 w 4935812"/>
                <a:gd name="connsiteY61" fmla="*/ 1405487 h 1605238"/>
                <a:gd name="connsiteX62" fmla="*/ 808864 w 4935812"/>
                <a:gd name="connsiteY62" fmla="*/ 1467685 h 1605238"/>
                <a:gd name="connsiteX63" fmla="*/ 997650 w 4935812"/>
                <a:gd name="connsiteY63" fmla="*/ 1489688 h 1605238"/>
                <a:gd name="connsiteX64" fmla="*/ 1215772 w 4935812"/>
                <a:gd name="connsiteY64" fmla="*/ 1468161 h 1605238"/>
                <a:gd name="connsiteX65" fmla="*/ 1784415 w 4935812"/>
                <a:gd name="connsiteY65" fmla="*/ 1344527 h 1605238"/>
                <a:gd name="connsiteX66" fmla="*/ 2160271 w 4935812"/>
                <a:gd name="connsiteY66" fmla="*/ 1254515 h 1605238"/>
                <a:gd name="connsiteX67" fmla="*/ 2406969 w 4935812"/>
                <a:gd name="connsiteY67" fmla="*/ 1194413 h 1605238"/>
                <a:gd name="connsiteX68" fmla="*/ 2651571 w 4935812"/>
                <a:gd name="connsiteY68" fmla="*/ 1134881 h 1605238"/>
                <a:gd name="connsiteX69" fmla="*/ 2680908 w 4935812"/>
                <a:gd name="connsiteY69" fmla="*/ 1126785 h 1605238"/>
                <a:gd name="connsiteX70" fmla="*/ 3076862 w 4935812"/>
                <a:gd name="connsiteY70" fmla="*/ 1027344 h 1605238"/>
                <a:gd name="connsiteX71" fmla="*/ 3619501 w 4935812"/>
                <a:gd name="connsiteY71" fmla="*/ 884469 h 1605238"/>
                <a:gd name="connsiteX72" fmla="*/ 3796380 w 4935812"/>
                <a:gd name="connsiteY72" fmla="*/ 864086 h 1605238"/>
                <a:gd name="connsiteX73" fmla="*/ 3937445 w 4935812"/>
                <a:gd name="connsiteY73" fmla="*/ 931523 h 1605238"/>
                <a:gd name="connsiteX74" fmla="*/ 3950114 w 4935812"/>
                <a:gd name="connsiteY74" fmla="*/ 1050395 h 1605238"/>
                <a:gd name="connsiteX75" fmla="*/ 3839338 w 4935812"/>
                <a:gd name="connsiteY75" fmla="*/ 1151931 h 1605238"/>
                <a:gd name="connsiteX76" fmla="*/ 3530919 w 4935812"/>
                <a:gd name="connsiteY76" fmla="*/ 1217273 h 1605238"/>
                <a:gd name="connsiteX77" fmla="*/ 3366136 w 4935812"/>
                <a:gd name="connsiteY77" fmla="*/ 1251277 h 1605238"/>
                <a:gd name="connsiteX78" fmla="*/ 3284983 w 4935812"/>
                <a:gd name="connsiteY78" fmla="*/ 1359767 h 1605238"/>
                <a:gd name="connsiteX79" fmla="*/ 3284031 w 4935812"/>
                <a:gd name="connsiteY79" fmla="*/ 1366815 h 1605238"/>
                <a:gd name="connsiteX80" fmla="*/ 3493105 w 4935812"/>
                <a:gd name="connsiteY80" fmla="*/ 1605226 h 1605238"/>
                <a:gd name="connsiteX81" fmla="*/ 3730467 w 4935812"/>
                <a:gd name="connsiteY81" fmla="*/ 1556172 h 1605238"/>
                <a:gd name="connsiteX82" fmla="*/ 3948780 w 4935812"/>
                <a:gd name="connsiteY82" fmla="*/ 1459684 h 1605238"/>
                <a:gd name="connsiteX83" fmla="*/ 4423792 w 4935812"/>
                <a:gd name="connsiteY83" fmla="*/ 1238323 h 1605238"/>
                <a:gd name="connsiteX84" fmla="*/ 4774979 w 4935812"/>
                <a:gd name="connsiteY84" fmla="*/ 1154503 h 1605238"/>
                <a:gd name="connsiteX85" fmla="*/ 4801268 w 4935812"/>
                <a:gd name="connsiteY85" fmla="*/ 1152598 h 1605238"/>
                <a:gd name="connsiteX86" fmla="*/ 4807745 w 4935812"/>
                <a:gd name="connsiteY86" fmla="*/ 1151455 h 1605238"/>
                <a:gd name="connsiteX87" fmla="*/ 4840225 w 4935812"/>
                <a:gd name="connsiteY87" fmla="*/ 1154503 h 1605238"/>
                <a:gd name="connsiteX88" fmla="*/ 4932141 w 4935812"/>
                <a:gd name="connsiteY88" fmla="*/ 1173267 h 1605238"/>
                <a:gd name="connsiteX89" fmla="*/ 4931189 w 4935812"/>
                <a:gd name="connsiteY89" fmla="*/ 1158694 h 1605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4935812" h="1605238">
                  <a:moveTo>
                    <a:pt x="4931189" y="1158694"/>
                  </a:moveTo>
                  <a:cubicBezTo>
                    <a:pt x="4931284" y="1145359"/>
                    <a:pt x="4921759" y="1137453"/>
                    <a:pt x="4913949" y="1128690"/>
                  </a:cubicBezTo>
                  <a:cubicBezTo>
                    <a:pt x="4868324" y="1077255"/>
                    <a:pt x="4813936" y="1036583"/>
                    <a:pt x="4755834" y="1000484"/>
                  </a:cubicBezTo>
                  <a:cubicBezTo>
                    <a:pt x="4677538" y="958764"/>
                    <a:pt x="4594480" y="934189"/>
                    <a:pt x="4512375" y="933047"/>
                  </a:cubicBezTo>
                  <a:cubicBezTo>
                    <a:pt x="4583717" y="860371"/>
                    <a:pt x="4657536" y="783218"/>
                    <a:pt x="4746214" y="723211"/>
                  </a:cubicBezTo>
                  <a:cubicBezTo>
                    <a:pt x="4753357" y="717686"/>
                    <a:pt x="4760882" y="712638"/>
                    <a:pt x="4768597" y="707971"/>
                  </a:cubicBezTo>
                  <a:cubicBezTo>
                    <a:pt x="4799173" y="690826"/>
                    <a:pt x="4829557" y="673300"/>
                    <a:pt x="4862419" y="660918"/>
                  </a:cubicBezTo>
                  <a:cubicBezTo>
                    <a:pt x="4866800" y="658727"/>
                    <a:pt x="4871658" y="657869"/>
                    <a:pt x="4876230" y="656250"/>
                  </a:cubicBezTo>
                  <a:cubicBezTo>
                    <a:pt x="4880040" y="655107"/>
                    <a:pt x="4884421" y="654917"/>
                    <a:pt x="4887564" y="652726"/>
                  </a:cubicBezTo>
                  <a:cubicBezTo>
                    <a:pt x="4898232" y="645106"/>
                    <a:pt x="4922235" y="654250"/>
                    <a:pt x="4920902" y="638914"/>
                  </a:cubicBezTo>
                  <a:cubicBezTo>
                    <a:pt x="4919664" y="625389"/>
                    <a:pt x="4896709" y="629389"/>
                    <a:pt x="4883088" y="626913"/>
                  </a:cubicBezTo>
                  <a:cubicBezTo>
                    <a:pt x="4858037" y="622341"/>
                    <a:pt x="4832129" y="630056"/>
                    <a:pt x="4807173" y="622246"/>
                  </a:cubicBezTo>
                  <a:cubicBezTo>
                    <a:pt x="4797077" y="620151"/>
                    <a:pt x="4786695" y="619388"/>
                    <a:pt x="4776503" y="620436"/>
                  </a:cubicBezTo>
                  <a:cubicBezTo>
                    <a:pt x="4720781" y="626151"/>
                    <a:pt x="4664584" y="622151"/>
                    <a:pt x="4608958" y="629866"/>
                  </a:cubicBezTo>
                  <a:cubicBezTo>
                    <a:pt x="4440651" y="649964"/>
                    <a:pt x="4285013" y="704637"/>
                    <a:pt x="4146710" y="802268"/>
                  </a:cubicBezTo>
                  <a:cubicBezTo>
                    <a:pt x="4142328" y="797887"/>
                    <a:pt x="4141948" y="795506"/>
                    <a:pt x="4141757" y="793124"/>
                  </a:cubicBezTo>
                  <a:cubicBezTo>
                    <a:pt x="4140328" y="777027"/>
                    <a:pt x="4144805" y="761501"/>
                    <a:pt x="4145757" y="745690"/>
                  </a:cubicBezTo>
                  <a:cubicBezTo>
                    <a:pt x="4154711" y="606530"/>
                    <a:pt x="4174618" y="468989"/>
                    <a:pt x="4209670" y="333924"/>
                  </a:cubicBezTo>
                  <a:cubicBezTo>
                    <a:pt x="4216719" y="306778"/>
                    <a:pt x="4226530" y="280298"/>
                    <a:pt x="4244437" y="258677"/>
                  </a:cubicBezTo>
                  <a:cubicBezTo>
                    <a:pt x="4256533" y="244008"/>
                    <a:pt x="4257486" y="230768"/>
                    <a:pt x="4249866" y="215052"/>
                  </a:cubicBezTo>
                  <a:cubicBezTo>
                    <a:pt x="4238721" y="188287"/>
                    <a:pt x="4217290" y="170285"/>
                    <a:pt x="4196335" y="151997"/>
                  </a:cubicBezTo>
                  <a:cubicBezTo>
                    <a:pt x="4152615" y="117421"/>
                    <a:pt x="4100990" y="100181"/>
                    <a:pt x="4047554" y="91132"/>
                  </a:cubicBezTo>
                  <a:cubicBezTo>
                    <a:pt x="3912681" y="68367"/>
                    <a:pt x="3779711" y="81607"/>
                    <a:pt x="3648076" y="116945"/>
                  </a:cubicBezTo>
                  <a:cubicBezTo>
                    <a:pt x="3581115" y="134947"/>
                    <a:pt x="3515393" y="156854"/>
                    <a:pt x="3448242" y="173809"/>
                  </a:cubicBezTo>
                  <a:cubicBezTo>
                    <a:pt x="3325464" y="204860"/>
                    <a:pt x="3204402" y="242008"/>
                    <a:pt x="3082291" y="275250"/>
                  </a:cubicBezTo>
                  <a:cubicBezTo>
                    <a:pt x="2931701" y="316208"/>
                    <a:pt x="2781396" y="358308"/>
                    <a:pt x="2630616" y="398313"/>
                  </a:cubicBezTo>
                  <a:cubicBezTo>
                    <a:pt x="2407445" y="457559"/>
                    <a:pt x="2184655" y="518423"/>
                    <a:pt x="1959770" y="570811"/>
                  </a:cubicBezTo>
                  <a:cubicBezTo>
                    <a:pt x="1759745" y="617483"/>
                    <a:pt x="1562292" y="675110"/>
                    <a:pt x="1358933" y="706923"/>
                  </a:cubicBezTo>
                  <a:cubicBezTo>
                    <a:pt x="1247967" y="724259"/>
                    <a:pt x="1137000" y="741308"/>
                    <a:pt x="1024320" y="739784"/>
                  </a:cubicBezTo>
                  <a:cubicBezTo>
                    <a:pt x="976314" y="739118"/>
                    <a:pt x="929165" y="731688"/>
                    <a:pt x="885731" y="708733"/>
                  </a:cubicBezTo>
                  <a:cubicBezTo>
                    <a:pt x="832200" y="680539"/>
                    <a:pt x="804197" y="627008"/>
                    <a:pt x="808769" y="566715"/>
                  </a:cubicBezTo>
                  <a:cubicBezTo>
                    <a:pt x="814103" y="496516"/>
                    <a:pt x="849536" y="444224"/>
                    <a:pt x="901542" y="400694"/>
                  </a:cubicBezTo>
                  <a:cubicBezTo>
                    <a:pt x="955930" y="355165"/>
                    <a:pt x="1018795" y="323447"/>
                    <a:pt x="1083470" y="296777"/>
                  </a:cubicBezTo>
                  <a:cubicBezTo>
                    <a:pt x="1181196" y="256486"/>
                    <a:pt x="1278161" y="212957"/>
                    <a:pt x="1383698" y="194954"/>
                  </a:cubicBezTo>
                  <a:cubicBezTo>
                    <a:pt x="1411034" y="190287"/>
                    <a:pt x="1414178" y="179714"/>
                    <a:pt x="1397890" y="157521"/>
                  </a:cubicBezTo>
                  <a:cubicBezTo>
                    <a:pt x="1369410" y="118754"/>
                    <a:pt x="1346836" y="77035"/>
                    <a:pt x="1329691" y="31982"/>
                  </a:cubicBezTo>
                  <a:cubicBezTo>
                    <a:pt x="1315689" y="-4785"/>
                    <a:pt x="1311213" y="-5928"/>
                    <a:pt x="1275303" y="8931"/>
                  </a:cubicBezTo>
                  <a:cubicBezTo>
                    <a:pt x="1175196" y="50270"/>
                    <a:pt x="1074707" y="90275"/>
                    <a:pt x="973551" y="129041"/>
                  </a:cubicBezTo>
                  <a:cubicBezTo>
                    <a:pt x="813626" y="190287"/>
                    <a:pt x="652178" y="246961"/>
                    <a:pt x="488538" y="297443"/>
                  </a:cubicBezTo>
                  <a:cubicBezTo>
                    <a:pt x="363475" y="336020"/>
                    <a:pt x="236697" y="365738"/>
                    <a:pt x="106205" y="378787"/>
                  </a:cubicBezTo>
                  <a:cubicBezTo>
                    <a:pt x="90393" y="383454"/>
                    <a:pt x="74582" y="383359"/>
                    <a:pt x="58770" y="379168"/>
                  </a:cubicBezTo>
                  <a:cubicBezTo>
                    <a:pt x="45816" y="376405"/>
                    <a:pt x="32195" y="377930"/>
                    <a:pt x="19623" y="373072"/>
                  </a:cubicBezTo>
                  <a:cubicBezTo>
                    <a:pt x="12860" y="372119"/>
                    <a:pt x="4382" y="368024"/>
                    <a:pt x="668" y="376310"/>
                  </a:cubicBezTo>
                  <a:cubicBezTo>
                    <a:pt x="-1999" y="382311"/>
                    <a:pt x="3906" y="387931"/>
                    <a:pt x="8097" y="392693"/>
                  </a:cubicBezTo>
                  <a:cubicBezTo>
                    <a:pt x="34767" y="422888"/>
                    <a:pt x="67533" y="446605"/>
                    <a:pt x="96203" y="474704"/>
                  </a:cubicBezTo>
                  <a:cubicBezTo>
                    <a:pt x="133065" y="504993"/>
                    <a:pt x="171737" y="533092"/>
                    <a:pt x="213266" y="556238"/>
                  </a:cubicBezTo>
                  <a:cubicBezTo>
                    <a:pt x="259367" y="581955"/>
                    <a:pt x="306230" y="607577"/>
                    <a:pt x="367285" y="600624"/>
                  </a:cubicBezTo>
                  <a:cubicBezTo>
                    <a:pt x="284608" y="692826"/>
                    <a:pt x="203360" y="777408"/>
                    <a:pt x="111729" y="851513"/>
                  </a:cubicBezTo>
                  <a:cubicBezTo>
                    <a:pt x="109920" y="852751"/>
                    <a:pt x="108110" y="854084"/>
                    <a:pt x="106395" y="855608"/>
                  </a:cubicBezTo>
                  <a:cubicBezTo>
                    <a:pt x="97918" y="864181"/>
                    <a:pt x="88298" y="871325"/>
                    <a:pt x="78392" y="878087"/>
                  </a:cubicBezTo>
                  <a:cubicBezTo>
                    <a:pt x="56865" y="900090"/>
                    <a:pt x="26099" y="910091"/>
                    <a:pt x="5811" y="933618"/>
                  </a:cubicBezTo>
                  <a:cubicBezTo>
                    <a:pt x="13907" y="944096"/>
                    <a:pt x="25052" y="934952"/>
                    <a:pt x="34291" y="938190"/>
                  </a:cubicBezTo>
                  <a:cubicBezTo>
                    <a:pt x="44959" y="943905"/>
                    <a:pt x="56103" y="940667"/>
                    <a:pt x="67057" y="939428"/>
                  </a:cubicBezTo>
                  <a:cubicBezTo>
                    <a:pt x="240983" y="919045"/>
                    <a:pt x="413195" y="888184"/>
                    <a:pt x="583788" y="848560"/>
                  </a:cubicBezTo>
                  <a:cubicBezTo>
                    <a:pt x="665989" y="829510"/>
                    <a:pt x="747047" y="806364"/>
                    <a:pt x="823151" y="768740"/>
                  </a:cubicBezTo>
                  <a:cubicBezTo>
                    <a:pt x="833153" y="763787"/>
                    <a:pt x="843440" y="759311"/>
                    <a:pt x="854393" y="757120"/>
                  </a:cubicBezTo>
                  <a:cubicBezTo>
                    <a:pt x="873253" y="753501"/>
                    <a:pt x="881921" y="760644"/>
                    <a:pt x="880683" y="779885"/>
                  </a:cubicBezTo>
                  <a:cubicBezTo>
                    <a:pt x="879444" y="799220"/>
                    <a:pt x="873158" y="817413"/>
                    <a:pt x="864014" y="834272"/>
                  </a:cubicBezTo>
                  <a:cubicBezTo>
                    <a:pt x="849822" y="860466"/>
                    <a:pt x="840677" y="888279"/>
                    <a:pt x="834867" y="917235"/>
                  </a:cubicBezTo>
                  <a:cubicBezTo>
                    <a:pt x="827533" y="953906"/>
                    <a:pt x="818008" y="990197"/>
                    <a:pt x="807245" y="1025915"/>
                  </a:cubicBezTo>
                  <a:cubicBezTo>
                    <a:pt x="778289" y="1121832"/>
                    <a:pt x="752190" y="1218606"/>
                    <a:pt x="712757" y="1311094"/>
                  </a:cubicBezTo>
                  <a:cubicBezTo>
                    <a:pt x="699517" y="1342145"/>
                    <a:pt x="701232" y="1374816"/>
                    <a:pt x="717805" y="1405487"/>
                  </a:cubicBezTo>
                  <a:cubicBezTo>
                    <a:pt x="740951" y="1436729"/>
                    <a:pt x="772479" y="1456731"/>
                    <a:pt x="808864" y="1467685"/>
                  </a:cubicBezTo>
                  <a:cubicBezTo>
                    <a:pt x="870300" y="1486068"/>
                    <a:pt x="934023" y="1491878"/>
                    <a:pt x="997650" y="1489688"/>
                  </a:cubicBezTo>
                  <a:cubicBezTo>
                    <a:pt x="1070706" y="1487211"/>
                    <a:pt x="1143477" y="1479305"/>
                    <a:pt x="1215772" y="1468161"/>
                  </a:cubicBezTo>
                  <a:cubicBezTo>
                    <a:pt x="1407796" y="1438443"/>
                    <a:pt x="1595343" y="1387865"/>
                    <a:pt x="1784415" y="1344527"/>
                  </a:cubicBezTo>
                  <a:cubicBezTo>
                    <a:pt x="1909954" y="1315761"/>
                    <a:pt x="2034636" y="1283281"/>
                    <a:pt x="2160271" y="1254515"/>
                  </a:cubicBezTo>
                  <a:cubicBezTo>
                    <a:pt x="2242186" y="1233179"/>
                    <a:pt x="2324387" y="1212891"/>
                    <a:pt x="2406969" y="1194413"/>
                  </a:cubicBezTo>
                  <a:cubicBezTo>
                    <a:pt x="2488693" y="1175458"/>
                    <a:pt x="2568894" y="1150217"/>
                    <a:pt x="2651571" y="1134881"/>
                  </a:cubicBezTo>
                  <a:cubicBezTo>
                    <a:pt x="2661381" y="1132214"/>
                    <a:pt x="2671097" y="1129452"/>
                    <a:pt x="2680908" y="1126785"/>
                  </a:cubicBezTo>
                  <a:cubicBezTo>
                    <a:pt x="2812734" y="1093162"/>
                    <a:pt x="2945131" y="1061348"/>
                    <a:pt x="3076862" y="1027344"/>
                  </a:cubicBezTo>
                  <a:cubicBezTo>
                    <a:pt x="3258028" y="980672"/>
                    <a:pt x="3439288" y="934571"/>
                    <a:pt x="3619501" y="884469"/>
                  </a:cubicBezTo>
                  <a:cubicBezTo>
                    <a:pt x="3677413" y="868372"/>
                    <a:pt x="3735992" y="859037"/>
                    <a:pt x="3796380" y="864086"/>
                  </a:cubicBezTo>
                  <a:cubicBezTo>
                    <a:pt x="3852102" y="868753"/>
                    <a:pt x="3899250" y="891422"/>
                    <a:pt x="3937445" y="931523"/>
                  </a:cubicBezTo>
                  <a:cubicBezTo>
                    <a:pt x="3970307" y="965908"/>
                    <a:pt x="3974307" y="1009247"/>
                    <a:pt x="3950114" y="1050395"/>
                  </a:cubicBezTo>
                  <a:cubicBezTo>
                    <a:pt x="3923635" y="1095353"/>
                    <a:pt x="3887630" y="1130024"/>
                    <a:pt x="3839338" y="1151931"/>
                  </a:cubicBezTo>
                  <a:cubicBezTo>
                    <a:pt x="3741231" y="1196318"/>
                    <a:pt x="3637789" y="1216225"/>
                    <a:pt x="3530919" y="1217273"/>
                  </a:cubicBezTo>
                  <a:cubicBezTo>
                    <a:pt x="3473197" y="1217844"/>
                    <a:pt x="3419667" y="1230894"/>
                    <a:pt x="3366136" y="1251277"/>
                  </a:cubicBezTo>
                  <a:cubicBezTo>
                    <a:pt x="3314606" y="1270898"/>
                    <a:pt x="3281554" y="1300712"/>
                    <a:pt x="3284983" y="1359767"/>
                  </a:cubicBezTo>
                  <a:cubicBezTo>
                    <a:pt x="3285078" y="1362148"/>
                    <a:pt x="3284221" y="1364434"/>
                    <a:pt x="3284031" y="1366815"/>
                  </a:cubicBezTo>
                  <a:cubicBezTo>
                    <a:pt x="3272791" y="1483877"/>
                    <a:pt x="3366136" y="1606655"/>
                    <a:pt x="3493105" y="1605226"/>
                  </a:cubicBezTo>
                  <a:cubicBezTo>
                    <a:pt x="3575686" y="1604273"/>
                    <a:pt x="3653791" y="1582556"/>
                    <a:pt x="3730467" y="1556172"/>
                  </a:cubicBezTo>
                  <a:cubicBezTo>
                    <a:pt x="3805810" y="1530264"/>
                    <a:pt x="3877914" y="1496355"/>
                    <a:pt x="3948780" y="1459684"/>
                  </a:cubicBezTo>
                  <a:cubicBezTo>
                    <a:pt x="4102419" y="1375673"/>
                    <a:pt x="4259296" y="1298426"/>
                    <a:pt x="4423792" y="1238323"/>
                  </a:cubicBezTo>
                  <a:cubicBezTo>
                    <a:pt x="4537425" y="1196794"/>
                    <a:pt x="4652773" y="1160789"/>
                    <a:pt x="4774979" y="1154503"/>
                  </a:cubicBezTo>
                  <a:cubicBezTo>
                    <a:pt x="4783647" y="1152407"/>
                    <a:pt x="4792410" y="1151645"/>
                    <a:pt x="4801268" y="1152598"/>
                  </a:cubicBezTo>
                  <a:cubicBezTo>
                    <a:pt x="4803459" y="1152407"/>
                    <a:pt x="4805650" y="1152027"/>
                    <a:pt x="4807745" y="1151455"/>
                  </a:cubicBezTo>
                  <a:cubicBezTo>
                    <a:pt x="4818985" y="1148502"/>
                    <a:pt x="4829462" y="1152693"/>
                    <a:pt x="4840225" y="1154503"/>
                  </a:cubicBezTo>
                  <a:cubicBezTo>
                    <a:pt x="4872134" y="1154217"/>
                    <a:pt x="4901280" y="1168219"/>
                    <a:pt x="4932141" y="1173267"/>
                  </a:cubicBezTo>
                  <a:cubicBezTo>
                    <a:pt x="4941095" y="1167933"/>
                    <a:pt x="4930808" y="1163647"/>
                    <a:pt x="4931189" y="11586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2" name="자유형: 도형 41">
              <a:extLst>
                <a:ext uri="{FF2B5EF4-FFF2-40B4-BE49-F238E27FC236}">
                  <a16:creationId xmlns:a16="http://schemas.microsoft.com/office/drawing/2014/main" id="{664A16B5-2DE0-4290-AB9F-7CF635308B33}"/>
                </a:ext>
              </a:extLst>
            </p:cNvPr>
            <p:cNvSpPr/>
            <p:nvPr/>
          </p:nvSpPr>
          <p:spPr>
            <a:xfrm>
              <a:off x="5372932" y="3917613"/>
              <a:ext cx="835748" cy="455534"/>
            </a:xfrm>
            <a:custGeom>
              <a:avLst/>
              <a:gdLst>
                <a:gd name="connsiteX0" fmla="*/ 253486 w 835748"/>
                <a:gd name="connsiteY0" fmla="*/ 106509 h 455534"/>
                <a:gd name="connsiteX1" fmla="*/ 54794 w 835748"/>
                <a:gd name="connsiteY1" fmla="*/ 224714 h 455534"/>
                <a:gd name="connsiteX2" fmla="*/ 26505 w 835748"/>
                <a:gd name="connsiteY2" fmla="*/ 396926 h 455534"/>
                <a:gd name="connsiteX3" fmla="*/ 148901 w 835748"/>
                <a:gd name="connsiteY3" fmla="*/ 455029 h 455534"/>
                <a:gd name="connsiteX4" fmla="*/ 387407 w 835748"/>
                <a:gd name="connsiteY4" fmla="*/ 435026 h 455534"/>
                <a:gd name="connsiteX5" fmla="*/ 670966 w 835748"/>
                <a:gd name="connsiteY5" fmla="*/ 383591 h 455534"/>
                <a:gd name="connsiteX6" fmla="*/ 835749 w 835748"/>
                <a:gd name="connsiteY6" fmla="*/ 347110 h 455534"/>
                <a:gd name="connsiteX7" fmla="*/ 697065 w 835748"/>
                <a:gd name="connsiteY7" fmla="*/ 192805 h 455534"/>
                <a:gd name="connsiteX8" fmla="*/ 567715 w 835748"/>
                <a:gd name="connsiteY8" fmla="*/ 11354 h 455534"/>
                <a:gd name="connsiteX9" fmla="*/ 541236 w 835748"/>
                <a:gd name="connsiteY9" fmla="*/ 1734 h 455534"/>
                <a:gd name="connsiteX10" fmla="*/ 253486 w 835748"/>
                <a:gd name="connsiteY10" fmla="*/ 106509 h 455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35748" h="455534">
                  <a:moveTo>
                    <a:pt x="253486" y="106509"/>
                  </a:moveTo>
                  <a:cubicBezTo>
                    <a:pt x="182810" y="138513"/>
                    <a:pt x="112515" y="171660"/>
                    <a:pt x="54794" y="224714"/>
                  </a:cubicBezTo>
                  <a:cubicBezTo>
                    <a:pt x="-2928" y="277863"/>
                    <a:pt x="-19406" y="342824"/>
                    <a:pt x="26505" y="396926"/>
                  </a:cubicBezTo>
                  <a:cubicBezTo>
                    <a:pt x="57652" y="433597"/>
                    <a:pt x="100895" y="453123"/>
                    <a:pt x="148901" y="455029"/>
                  </a:cubicBezTo>
                  <a:cubicBezTo>
                    <a:pt x="229006" y="458077"/>
                    <a:pt x="308540" y="446837"/>
                    <a:pt x="387407" y="435026"/>
                  </a:cubicBezTo>
                  <a:cubicBezTo>
                    <a:pt x="482371" y="420834"/>
                    <a:pt x="576669" y="401879"/>
                    <a:pt x="670966" y="383591"/>
                  </a:cubicBezTo>
                  <a:cubicBezTo>
                    <a:pt x="725449" y="373018"/>
                    <a:pt x="779361" y="359683"/>
                    <a:pt x="835749" y="347110"/>
                  </a:cubicBezTo>
                  <a:cubicBezTo>
                    <a:pt x="781552" y="299962"/>
                    <a:pt x="742023" y="243954"/>
                    <a:pt x="697065" y="192805"/>
                  </a:cubicBezTo>
                  <a:cubicBezTo>
                    <a:pt x="647821" y="136894"/>
                    <a:pt x="611149" y="71647"/>
                    <a:pt x="567715" y="11354"/>
                  </a:cubicBezTo>
                  <a:cubicBezTo>
                    <a:pt x="560095" y="781"/>
                    <a:pt x="554952" y="-2362"/>
                    <a:pt x="541236" y="1734"/>
                  </a:cubicBezTo>
                  <a:cubicBezTo>
                    <a:pt x="443223" y="31071"/>
                    <a:pt x="346735" y="64218"/>
                    <a:pt x="253486" y="1065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3" name="자유형: 도형 42">
              <a:extLst>
                <a:ext uri="{FF2B5EF4-FFF2-40B4-BE49-F238E27FC236}">
                  <a16:creationId xmlns:a16="http://schemas.microsoft.com/office/drawing/2014/main" id="{11FBAFC7-D7E0-477C-B483-A161E03E5F26}"/>
                </a:ext>
              </a:extLst>
            </p:cNvPr>
            <p:cNvSpPr/>
            <p:nvPr/>
          </p:nvSpPr>
          <p:spPr>
            <a:xfrm>
              <a:off x="7852886" y="4597740"/>
              <a:ext cx="549314" cy="281441"/>
            </a:xfrm>
            <a:custGeom>
              <a:avLst/>
              <a:gdLst>
                <a:gd name="connsiteX0" fmla="*/ 370999 w 549314"/>
                <a:gd name="connsiteY0" fmla="*/ 221910 h 281441"/>
                <a:gd name="connsiteX1" fmla="*/ 522922 w 549314"/>
                <a:gd name="connsiteY1" fmla="*/ 151139 h 281441"/>
                <a:gd name="connsiteX2" fmla="*/ 531686 w 549314"/>
                <a:gd name="connsiteY2" fmla="*/ 56747 h 281441"/>
                <a:gd name="connsiteX3" fmla="*/ 453771 w 549314"/>
                <a:gd name="connsiteY3" fmla="*/ 7216 h 281441"/>
                <a:gd name="connsiteX4" fmla="*/ 226028 w 549314"/>
                <a:gd name="connsiteY4" fmla="*/ 31791 h 281441"/>
                <a:gd name="connsiteX5" fmla="*/ 63627 w 549314"/>
                <a:gd name="connsiteY5" fmla="*/ 165713 h 281441"/>
                <a:gd name="connsiteX6" fmla="*/ 0 w 549314"/>
                <a:gd name="connsiteY6" fmla="*/ 281441 h 281441"/>
                <a:gd name="connsiteX7" fmla="*/ 208597 w 549314"/>
                <a:gd name="connsiteY7" fmla="*/ 240198 h 281441"/>
                <a:gd name="connsiteX8" fmla="*/ 370999 w 549314"/>
                <a:gd name="connsiteY8" fmla="*/ 221910 h 281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9314" h="281441">
                  <a:moveTo>
                    <a:pt x="370999" y="221910"/>
                  </a:moveTo>
                  <a:cubicBezTo>
                    <a:pt x="426815" y="210099"/>
                    <a:pt x="480917" y="193049"/>
                    <a:pt x="522922" y="151139"/>
                  </a:cubicBezTo>
                  <a:cubicBezTo>
                    <a:pt x="555403" y="118659"/>
                    <a:pt x="557403" y="94561"/>
                    <a:pt x="531686" y="56747"/>
                  </a:cubicBezTo>
                  <a:cubicBezTo>
                    <a:pt x="512826" y="29029"/>
                    <a:pt x="485680" y="14074"/>
                    <a:pt x="453771" y="7216"/>
                  </a:cubicBezTo>
                  <a:cubicBezTo>
                    <a:pt x="375285" y="-9547"/>
                    <a:pt x="299751" y="4645"/>
                    <a:pt x="226028" y="31791"/>
                  </a:cubicBezTo>
                  <a:cubicBezTo>
                    <a:pt x="156400" y="57413"/>
                    <a:pt x="101632" y="100657"/>
                    <a:pt x="63627" y="165713"/>
                  </a:cubicBezTo>
                  <a:cubicBezTo>
                    <a:pt x="42481" y="201907"/>
                    <a:pt x="20764" y="237722"/>
                    <a:pt x="0" y="281441"/>
                  </a:cubicBezTo>
                  <a:cubicBezTo>
                    <a:pt x="69437" y="250295"/>
                    <a:pt x="138208" y="240103"/>
                    <a:pt x="208597" y="240198"/>
                  </a:cubicBezTo>
                  <a:cubicBezTo>
                    <a:pt x="263461" y="240293"/>
                    <a:pt x="317563" y="233245"/>
                    <a:pt x="370999" y="2219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44" name="자유형: 도형 43">
            <a:extLst>
              <a:ext uri="{FF2B5EF4-FFF2-40B4-BE49-F238E27FC236}">
                <a16:creationId xmlns:a16="http://schemas.microsoft.com/office/drawing/2014/main" id="{264DEF84-0744-4B73-8F3F-F46B18B4AD98}"/>
              </a:ext>
            </a:extLst>
          </p:cNvPr>
          <p:cNvSpPr/>
          <p:nvPr/>
        </p:nvSpPr>
        <p:spPr>
          <a:xfrm>
            <a:off x="5864071" y="4686749"/>
            <a:ext cx="1500901" cy="586036"/>
          </a:xfrm>
          <a:custGeom>
            <a:avLst/>
            <a:gdLst>
              <a:gd name="connsiteX0" fmla="*/ 545721 w 1500901"/>
              <a:gd name="connsiteY0" fmla="*/ 300041 h 586036"/>
              <a:gd name="connsiteX1" fmla="*/ 535251 w 1500901"/>
              <a:gd name="connsiteY1" fmla="*/ 307889 h 586036"/>
              <a:gd name="connsiteX2" fmla="*/ 499461 w 1500901"/>
              <a:gd name="connsiteY2" fmla="*/ 379260 h 586036"/>
              <a:gd name="connsiteX3" fmla="*/ 489423 w 1500901"/>
              <a:gd name="connsiteY3" fmla="*/ 427510 h 586036"/>
              <a:gd name="connsiteX4" fmla="*/ 507630 w 1500901"/>
              <a:gd name="connsiteY4" fmla="*/ 443571 h 586036"/>
              <a:gd name="connsiteX5" fmla="*/ 531167 w 1500901"/>
              <a:gd name="connsiteY5" fmla="*/ 425780 h 586036"/>
              <a:gd name="connsiteX6" fmla="*/ 529851 w 1500901"/>
              <a:gd name="connsiteY6" fmla="*/ 402381 h 586036"/>
              <a:gd name="connsiteX7" fmla="*/ 536912 w 1500901"/>
              <a:gd name="connsiteY7" fmla="*/ 366938 h 586036"/>
              <a:gd name="connsiteX8" fmla="*/ 565641 w 1500901"/>
              <a:gd name="connsiteY8" fmla="*/ 320003 h 586036"/>
              <a:gd name="connsiteX9" fmla="*/ 558164 w 1500901"/>
              <a:gd name="connsiteY9" fmla="*/ 300343 h 586036"/>
              <a:gd name="connsiteX10" fmla="*/ 545721 w 1500901"/>
              <a:gd name="connsiteY10" fmla="*/ 300041 h 586036"/>
              <a:gd name="connsiteX11" fmla="*/ 140318 w 1500901"/>
              <a:gd name="connsiteY11" fmla="*/ 294112 h 586036"/>
              <a:gd name="connsiteX12" fmla="*/ 101967 w 1500901"/>
              <a:gd name="connsiteY12" fmla="*/ 296189 h 586036"/>
              <a:gd name="connsiteX13" fmla="*/ 38418 w 1500901"/>
              <a:gd name="connsiteY13" fmla="*/ 330456 h 586036"/>
              <a:gd name="connsiteX14" fmla="*/ 44233 w 1500901"/>
              <a:gd name="connsiteY14" fmla="*/ 386183 h 586036"/>
              <a:gd name="connsiteX15" fmla="*/ 82861 w 1500901"/>
              <a:gd name="connsiteY15" fmla="*/ 400097 h 586036"/>
              <a:gd name="connsiteX16" fmla="*/ 93175 w 1500901"/>
              <a:gd name="connsiteY16" fmla="*/ 394836 h 586036"/>
              <a:gd name="connsiteX17" fmla="*/ 140318 w 1500901"/>
              <a:gd name="connsiteY17" fmla="*/ 294112 h 586036"/>
              <a:gd name="connsiteX18" fmla="*/ 320098 w 1500901"/>
              <a:gd name="connsiteY18" fmla="*/ 201489 h 586036"/>
              <a:gd name="connsiteX19" fmla="*/ 288462 w 1500901"/>
              <a:gd name="connsiteY19" fmla="*/ 213119 h 586036"/>
              <a:gd name="connsiteX20" fmla="*/ 248103 w 1500901"/>
              <a:gd name="connsiteY20" fmla="*/ 257769 h 586036"/>
              <a:gd name="connsiteX21" fmla="*/ 259525 w 1500901"/>
              <a:gd name="connsiteY21" fmla="*/ 300897 h 586036"/>
              <a:gd name="connsiteX22" fmla="*/ 262640 w 1500901"/>
              <a:gd name="connsiteY22" fmla="*/ 302212 h 586036"/>
              <a:gd name="connsiteX23" fmla="*/ 270740 w 1500901"/>
              <a:gd name="connsiteY23" fmla="*/ 314119 h 586036"/>
              <a:gd name="connsiteX24" fmla="*/ 253849 w 1500901"/>
              <a:gd name="connsiteY24" fmla="*/ 321388 h 586036"/>
              <a:gd name="connsiteX25" fmla="*/ 232181 w 1500901"/>
              <a:gd name="connsiteY25" fmla="*/ 311765 h 586036"/>
              <a:gd name="connsiteX26" fmla="*/ 212244 w 1500901"/>
              <a:gd name="connsiteY26" fmla="*/ 319587 h 586036"/>
              <a:gd name="connsiteX27" fmla="*/ 190922 w 1500901"/>
              <a:gd name="connsiteY27" fmla="*/ 395043 h 586036"/>
              <a:gd name="connsiteX28" fmla="*/ 346818 w 1500901"/>
              <a:gd name="connsiteY28" fmla="*/ 237417 h 586036"/>
              <a:gd name="connsiteX29" fmla="*/ 320098 w 1500901"/>
              <a:gd name="connsiteY29" fmla="*/ 201489 h 586036"/>
              <a:gd name="connsiteX30" fmla="*/ 320945 w 1500901"/>
              <a:gd name="connsiteY30" fmla="*/ 171782 h 586036"/>
              <a:gd name="connsiteX31" fmla="*/ 358171 w 1500901"/>
              <a:gd name="connsiteY31" fmla="*/ 172414 h 586036"/>
              <a:gd name="connsiteX32" fmla="*/ 404069 w 1500901"/>
              <a:gd name="connsiteY32" fmla="*/ 244755 h 586036"/>
              <a:gd name="connsiteX33" fmla="*/ 305075 w 1500901"/>
              <a:gd name="connsiteY33" fmla="*/ 371368 h 586036"/>
              <a:gd name="connsiteX34" fmla="*/ 206982 w 1500901"/>
              <a:gd name="connsiteY34" fmla="*/ 411865 h 586036"/>
              <a:gd name="connsiteX35" fmla="*/ 194868 w 1500901"/>
              <a:gd name="connsiteY35" fmla="*/ 433879 h 586036"/>
              <a:gd name="connsiteX36" fmla="*/ 292061 w 1500901"/>
              <a:gd name="connsiteY36" fmla="*/ 476453 h 586036"/>
              <a:gd name="connsiteX37" fmla="*/ 346541 w 1500901"/>
              <a:gd name="connsiteY37" fmla="*/ 412903 h 586036"/>
              <a:gd name="connsiteX38" fmla="*/ 352564 w 1500901"/>
              <a:gd name="connsiteY38" fmla="*/ 396982 h 586036"/>
              <a:gd name="connsiteX39" fmla="*/ 372986 w 1500901"/>
              <a:gd name="connsiteY39" fmla="*/ 382444 h 586036"/>
              <a:gd name="connsiteX40" fmla="*/ 381639 w 1500901"/>
              <a:gd name="connsiteY40" fmla="*/ 404181 h 586036"/>
              <a:gd name="connsiteX41" fmla="*/ 163786 w 1500901"/>
              <a:gd name="connsiteY41" fmla="*/ 558623 h 586036"/>
              <a:gd name="connsiteX42" fmla="*/ 93244 w 1500901"/>
              <a:gd name="connsiteY42" fmla="*/ 482199 h 586036"/>
              <a:gd name="connsiteX43" fmla="*/ 89161 w 1500901"/>
              <a:gd name="connsiteY43" fmla="*/ 448486 h 586036"/>
              <a:gd name="connsiteX44" fmla="*/ 68600 w 1500901"/>
              <a:gd name="connsiteY44" fmla="*/ 422664 h 586036"/>
              <a:gd name="connsiteX45" fmla="*/ 760 w 1500901"/>
              <a:gd name="connsiteY45" fmla="*/ 365900 h 586036"/>
              <a:gd name="connsiteX46" fmla="*/ 35442 w 1500901"/>
              <a:gd name="connsiteY46" fmla="*/ 301243 h 586036"/>
              <a:gd name="connsiteX47" fmla="*/ 140665 w 1500901"/>
              <a:gd name="connsiteY47" fmla="*/ 273968 h 586036"/>
              <a:gd name="connsiteX48" fmla="*/ 169463 w 1500901"/>
              <a:gd name="connsiteY48" fmla="*/ 259984 h 586036"/>
              <a:gd name="connsiteX49" fmla="*/ 285069 w 1500901"/>
              <a:gd name="connsiteY49" fmla="*/ 178991 h 586036"/>
              <a:gd name="connsiteX50" fmla="*/ 320945 w 1500901"/>
              <a:gd name="connsiteY50" fmla="*/ 171782 h 586036"/>
              <a:gd name="connsiteX51" fmla="*/ 1206600 w 1500901"/>
              <a:gd name="connsiteY51" fmla="*/ 134548 h 586036"/>
              <a:gd name="connsiteX52" fmla="*/ 1195663 w 1500901"/>
              <a:gd name="connsiteY52" fmla="*/ 136348 h 586036"/>
              <a:gd name="connsiteX53" fmla="*/ 1160497 w 1500901"/>
              <a:gd name="connsiteY53" fmla="*/ 194497 h 586036"/>
              <a:gd name="connsiteX54" fmla="*/ 1162919 w 1500901"/>
              <a:gd name="connsiteY54" fmla="*/ 203981 h 586036"/>
              <a:gd name="connsiteX55" fmla="*/ 1172680 w 1500901"/>
              <a:gd name="connsiteY55" fmla="*/ 203497 h 586036"/>
              <a:gd name="connsiteX56" fmla="*/ 1210269 w 1500901"/>
              <a:gd name="connsiteY56" fmla="*/ 148808 h 586036"/>
              <a:gd name="connsiteX57" fmla="*/ 1206600 w 1500901"/>
              <a:gd name="connsiteY57" fmla="*/ 134548 h 586036"/>
              <a:gd name="connsiteX58" fmla="*/ 860749 w 1500901"/>
              <a:gd name="connsiteY58" fmla="*/ 96543 h 586036"/>
              <a:gd name="connsiteX59" fmla="*/ 836867 w 1500901"/>
              <a:gd name="connsiteY59" fmla="*/ 112949 h 586036"/>
              <a:gd name="connsiteX60" fmla="*/ 809799 w 1500901"/>
              <a:gd name="connsiteY60" fmla="*/ 203151 h 586036"/>
              <a:gd name="connsiteX61" fmla="*/ 866495 w 1500901"/>
              <a:gd name="connsiteY61" fmla="*/ 125687 h 586036"/>
              <a:gd name="connsiteX62" fmla="*/ 860749 w 1500901"/>
              <a:gd name="connsiteY62" fmla="*/ 96543 h 586036"/>
              <a:gd name="connsiteX63" fmla="*/ 1423277 w 1500901"/>
              <a:gd name="connsiteY63" fmla="*/ 76675 h 586036"/>
              <a:gd name="connsiteX64" fmla="*/ 1413793 w 1500901"/>
              <a:gd name="connsiteY64" fmla="*/ 78129 h 586036"/>
              <a:gd name="connsiteX65" fmla="*/ 1378488 w 1500901"/>
              <a:gd name="connsiteY65" fmla="*/ 136070 h 586036"/>
              <a:gd name="connsiteX66" fmla="*/ 1389910 w 1500901"/>
              <a:gd name="connsiteY66" fmla="*/ 145416 h 586036"/>
              <a:gd name="connsiteX67" fmla="*/ 1427154 w 1500901"/>
              <a:gd name="connsiteY67" fmla="*/ 87405 h 586036"/>
              <a:gd name="connsiteX68" fmla="*/ 1423277 w 1500901"/>
              <a:gd name="connsiteY68" fmla="*/ 76675 h 586036"/>
              <a:gd name="connsiteX69" fmla="*/ 1068911 w 1500901"/>
              <a:gd name="connsiteY69" fmla="*/ 41093 h 586036"/>
              <a:gd name="connsiteX70" fmla="*/ 1044613 w 1500901"/>
              <a:gd name="connsiteY70" fmla="*/ 60546 h 586036"/>
              <a:gd name="connsiteX71" fmla="*/ 1018168 w 1500901"/>
              <a:gd name="connsiteY71" fmla="*/ 148531 h 586036"/>
              <a:gd name="connsiteX72" fmla="*/ 1074726 w 1500901"/>
              <a:gd name="connsiteY72" fmla="*/ 71622 h 586036"/>
              <a:gd name="connsiteX73" fmla="*/ 1068911 w 1500901"/>
              <a:gd name="connsiteY73" fmla="*/ 41093 h 586036"/>
              <a:gd name="connsiteX74" fmla="*/ 1090786 w 1500901"/>
              <a:gd name="connsiteY74" fmla="*/ 319 h 586036"/>
              <a:gd name="connsiteX75" fmla="*/ 1126784 w 1500901"/>
              <a:gd name="connsiteY75" fmla="*/ 50992 h 586036"/>
              <a:gd name="connsiteX76" fmla="*/ 1068495 w 1500901"/>
              <a:gd name="connsiteY76" fmla="*/ 142647 h 586036"/>
              <a:gd name="connsiteX77" fmla="*/ 1032498 w 1500901"/>
              <a:gd name="connsiteY77" fmla="*/ 172345 h 586036"/>
              <a:gd name="connsiteX78" fmla="*/ 999754 w 1500901"/>
              <a:gd name="connsiteY78" fmla="*/ 225164 h 586036"/>
              <a:gd name="connsiteX79" fmla="*/ 980094 w 1500901"/>
              <a:gd name="connsiteY79" fmla="*/ 312942 h 586036"/>
              <a:gd name="connsiteX80" fmla="*/ 1020314 w 1500901"/>
              <a:gd name="connsiteY80" fmla="*/ 280960 h 586036"/>
              <a:gd name="connsiteX81" fmla="*/ 1093347 w 1500901"/>
              <a:gd name="connsiteY81" fmla="*/ 179267 h 586036"/>
              <a:gd name="connsiteX82" fmla="*/ 1188948 w 1500901"/>
              <a:gd name="connsiteY82" fmla="*/ 100143 h 586036"/>
              <a:gd name="connsiteX83" fmla="*/ 1224530 w 1500901"/>
              <a:gd name="connsiteY83" fmla="*/ 97720 h 586036"/>
              <a:gd name="connsiteX84" fmla="*/ 1248898 w 1500901"/>
              <a:gd name="connsiteY84" fmla="*/ 150608 h 586036"/>
              <a:gd name="connsiteX85" fmla="*/ 1159112 w 1500901"/>
              <a:gd name="connsiteY85" fmla="*/ 248632 h 586036"/>
              <a:gd name="connsiteX86" fmla="*/ 1147482 w 1500901"/>
              <a:gd name="connsiteY86" fmla="*/ 265108 h 586036"/>
              <a:gd name="connsiteX87" fmla="*/ 1170949 w 1500901"/>
              <a:gd name="connsiteY87" fmla="*/ 275214 h 586036"/>
              <a:gd name="connsiteX88" fmla="*/ 1235260 w 1500901"/>
              <a:gd name="connsiteY88" fmla="*/ 225787 h 586036"/>
              <a:gd name="connsiteX89" fmla="*/ 1325807 w 1500901"/>
              <a:gd name="connsiteY89" fmla="*/ 102358 h 586036"/>
              <a:gd name="connsiteX90" fmla="*/ 1412893 w 1500901"/>
              <a:gd name="connsiteY90" fmla="*/ 40401 h 586036"/>
              <a:gd name="connsiteX91" fmla="*/ 1438645 w 1500901"/>
              <a:gd name="connsiteY91" fmla="*/ 39432 h 586036"/>
              <a:gd name="connsiteX92" fmla="*/ 1466266 w 1500901"/>
              <a:gd name="connsiteY92" fmla="*/ 92667 h 586036"/>
              <a:gd name="connsiteX93" fmla="*/ 1376480 w 1500901"/>
              <a:gd name="connsiteY93" fmla="*/ 190828 h 586036"/>
              <a:gd name="connsiteX94" fmla="*/ 1364366 w 1500901"/>
              <a:gd name="connsiteY94" fmla="*/ 207858 h 586036"/>
              <a:gd name="connsiteX95" fmla="*/ 1390672 w 1500901"/>
              <a:gd name="connsiteY95" fmla="*/ 217550 h 586036"/>
              <a:gd name="connsiteX96" fmla="*/ 1454013 w 1500901"/>
              <a:gd name="connsiteY96" fmla="*/ 165977 h 586036"/>
              <a:gd name="connsiteX97" fmla="*/ 1474642 w 1500901"/>
              <a:gd name="connsiteY97" fmla="*/ 138355 h 586036"/>
              <a:gd name="connsiteX98" fmla="*/ 1497625 w 1500901"/>
              <a:gd name="connsiteY98" fmla="*/ 132194 h 586036"/>
              <a:gd name="connsiteX99" fmla="*/ 1495064 w 1500901"/>
              <a:gd name="connsiteY99" fmla="*/ 152062 h 586036"/>
              <a:gd name="connsiteX100" fmla="*/ 1362220 w 1500901"/>
              <a:gd name="connsiteY100" fmla="*/ 264692 h 586036"/>
              <a:gd name="connsiteX101" fmla="*/ 1306147 w 1500901"/>
              <a:gd name="connsiteY101" fmla="*/ 259985 h 586036"/>
              <a:gd name="connsiteX102" fmla="*/ 1279426 w 1500901"/>
              <a:gd name="connsiteY102" fmla="*/ 210280 h 586036"/>
              <a:gd name="connsiteX103" fmla="*/ 1221414 w 1500901"/>
              <a:gd name="connsiteY103" fmla="*/ 276599 h 586036"/>
              <a:gd name="connsiteX104" fmla="*/ 1137375 w 1500901"/>
              <a:gd name="connsiteY104" fmla="*/ 324087 h 586036"/>
              <a:gd name="connsiteX105" fmla="*/ 1062057 w 1500901"/>
              <a:gd name="connsiteY105" fmla="*/ 268361 h 586036"/>
              <a:gd name="connsiteX106" fmla="*/ 1035614 w 1500901"/>
              <a:gd name="connsiteY106" fmla="*/ 293836 h 586036"/>
              <a:gd name="connsiteX107" fmla="*/ 967080 w 1500901"/>
              <a:gd name="connsiteY107" fmla="*/ 363338 h 586036"/>
              <a:gd name="connsiteX108" fmla="*/ 959188 w 1500901"/>
              <a:gd name="connsiteY108" fmla="*/ 378083 h 586036"/>
              <a:gd name="connsiteX109" fmla="*/ 907407 w 1500901"/>
              <a:gd name="connsiteY109" fmla="*/ 484898 h 586036"/>
              <a:gd name="connsiteX110" fmla="*/ 824267 w 1500901"/>
              <a:gd name="connsiteY110" fmla="*/ 530656 h 586036"/>
              <a:gd name="connsiteX111" fmla="*/ 809107 w 1500901"/>
              <a:gd name="connsiteY111" fmla="*/ 525257 h 586036"/>
              <a:gd name="connsiteX112" fmla="*/ 812015 w 1500901"/>
              <a:gd name="connsiteY112" fmla="*/ 507743 h 586036"/>
              <a:gd name="connsiteX113" fmla="*/ 876672 w 1500901"/>
              <a:gd name="connsiteY113" fmla="*/ 386252 h 586036"/>
              <a:gd name="connsiteX114" fmla="*/ 873279 w 1500901"/>
              <a:gd name="connsiteY114" fmla="*/ 370400 h 586036"/>
              <a:gd name="connsiteX115" fmla="*/ 858465 w 1500901"/>
              <a:gd name="connsiteY115" fmla="*/ 338763 h 586036"/>
              <a:gd name="connsiteX116" fmla="*/ 891140 w 1500901"/>
              <a:gd name="connsiteY116" fmla="*/ 309619 h 586036"/>
              <a:gd name="connsiteX117" fmla="*/ 909692 w 1500901"/>
              <a:gd name="connsiteY117" fmla="*/ 293490 h 586036"/>
              <a:gd name="connsiteX118" fmla="*/ 919937 w 1500901"/>
              <a:gd name="connsiteY118" fmla="*/ 254032 h 586036"/>
              <a:gd name="connsiteX119" fmla="*/ 876117 w 1500901"/>
              <a:gd name="connsiteY119" fmla="*/ 289128 h 586036"/>
              <a:gd name="connsiteX120" fmla="*/ 798308 w 1500901"/>
              <a:gd name="connsiteY120" fmla="*/ 385560 h 586036"/>
              <a:gd name="connsiteX121" fmla="*/ 781624 w 1500901"/>
              <a:gd name="connsiteY121" fmla="*/ 402797 h 586036"/>
              <a:gd name="connsiteX122" fmla="*/ 741197 w 1500901"/>
              <a:gd name="connsiteY122" fmla="*/ 456793 h 586036"/>
              <a:gd name="connsiteX123" fmla="*/ 686855 w 1500901"/>
              <a:gd name="connsiteY123" fmla="*/ 554124 h 586036"/>
              <a:gd name="connsiteX124" fmla="*/ 614514 w 1500901"/>
              <a:gd name="connsiteY124" fmla="*/ 585830 h 586036"/>
              <a:gd name="connsiteX125" fmla="*/ 604061 w 1500901"/>
              <a:gd name="connsiteY125" fmla="*/ 561115 h 586036"/>
              <a:gd name="connsiteX126" fmla="*/ 668094 w 1500901"/>
              <a:gd name="connsiteY126" fmla="*/ 440941 h 586036"/>
              <a:gd name="connsiteX127" fmla="*/ 665949 w 1500901"/>
              <a:gd name="connsiteY127" fmla="*/ 426472 h 586036"/>
              <a:gd name="connsiteX128" fmla="*/ 649334 w 1500901"/>
              <a:gd name="connsiteY128" fmla="*/ 393728 h 586036"/>
              <a:gd name="connsiteX129" fmla="*/ 683878 w 1500901"/>
              <a:gd name="connsiteY129" fmla="*/ 364377 h 586036"/>
              <a:gd name="connsiteX130" fmla="*/ 700423 w 1500901"/>
              <a:gd name="connsiteY130" fmla="*/ 350255 h 586036"/>
              <a:gd name="connsiteX131" fmla="*/ 710806 w 1500901"/>
              <a:gd name="connsiteY131" fmla="*/ 309342 h 586036"/>
              <a:gd name="connsiteX132" fmla="*/ 657780 w 1500901"/>
              <a:gd name="connsiteY132" fmla="*/ 356554 h 586036"/>
              <a:gd name="connsiteX133" fmla="*/ 606622 w 1500901"/>
              <a:gd name="connsiteY133" fmla="*/ 408127 h 586036"/>
              <a:gd name="connsiteX134" fmla="*/ 540511 w 1500901"/>
              <a:gd name="connsiteY134" fmla="*/ 459354 h 586036"/>
              <a:gd name="connsiteX135" fmla="*/ 457095 w 1500901"/>
              <a:gd name="connsiteY135" fmla="*/ 498674 h 586036"/>
              <a:gd name="connsiteX136" fmla="*/ 405591 w 1500901"/>
              <a:gd name="connsiteY136" fmla="*/ 453400 h 586036"/>
              <a:gd name="connsiteX137" fmla="*/ 393130 w 1500901"/>
              <a:gd name="connsiteY137" fmla="*/ 440594 h 586036"/>
              <a:gd name="connsiteX138" fmla="*/ 386347 w 1500901"/>
              <a:gd name="connsiteY138" fmla="*/ 428549 h 586036"/>
              <a:gd name="connsiteX139" fmla="*/ 514829 w 1500901"/>
              <a:gd name="connsiteY139" fmla="*/ 275006 h 586036"/>
              <a:gd name="connsiteX140" fmla="*/ 546950 w 1500901"/>
              <a:gd name="connsiteY140" fmla="*/ 264000 h 586036"/>
              <a:gd name="connsiteX141" fmla="*/ 603161 w 1500901"/>
              <a:gd name="connsiteY141" fmla="*/ 328518 h 586036"/>
              <a:gd name="connsiteX142" fmla="*/ 595338 w 1500901"/>
              <a:gd name="connsiteY142" fmla="*/ 363615 h 586036"/>
              <a:gd name="connsiteX143" fmla="*/ 600807 w 1500901"/>
              <a:gd name="connsiteY143" fmla="*/ 379537 h 586036"/>
              <a:gd name="connsiteX144" fmla="*/ 615137 w 1500901"/>
              <a:gd name="connsiteY144" fmla="*/ 375176 h 586036"/>
              <a:gd name="connsiteX145" fmla="*/ 649681 w 1500901"/>
              <a:gd name="connsiteY145" fmla="*/ 330180 h 586036"/>
              <a:gd name="connsiteX146" fmla="*/ 705892 w 1500901"/>
              <a:gd name="connsiteY146" fmla="*/ 281514 h 586036"/>
              <a:gd name="connsiteX147" fmla="*/ 725136 w 1500901"/>
              <a:gd name="connsiteY147" fmla="*/ 251124 h 586036"/>
              <a:gd name="connsiteX148" fmla="*/ 786886 w 1500901"/>
              <a:gd name="connsiteY148" fmla="*/ 110388 h 586036"/>
              <a:gd name="connsiteX149" fmla="*/ 879787 w 1500901"/>
              <a:gd name="connsiteY149" fmla="*/ 55839 h 586036"/>
              <a:gd name="connsiteX150" fmla="*/ 918207 w 1500901"/>
              <a:gd name="connsiteY150" fmla="*/ 106027 h 586036"/>
              <a:gd name="connsiteX151" fmla="*/ 861095 w 1500901"/>
              <a:gd name="connsiteY151" fmla="*/ 196713 h 586036"/>
              <a:gd name="connsiteX152" fmla="*/ 813884 w 1500901"/>
              <a:gd name="connsiteY152" fmla="*/ 234579 h 586036"/>
              <a:gd name="connsiteX153" fmla="*/ 794224 w 1500901"/>
              <a:gd name="connsiteY153" fmla="*/ 265177 h 586036"/>
              <a:gd name="connsiteX154" fmla="*/ 771933 w 1500901"/>
              <a:gd name="connsiteY154" fmla="*/ 367838 h 586036"/>
              <a:gd name="connsiteX155" fmla="*/ 819907 w 1500901"/>
              <a:gd name="connsiteY155" fmla="*/ 325057 h 586036"/>
              <a:gd name="connsiteX156" fmla="*/ 917376 w 1500901"/>
              <a:gd name="connsiteY156" fmla="*/ 223779 h 586036"/>
              <a:gd name="connsiteX157" fmla="*/ 933436 w 1500901"/>
              <a:gd name="connsiteY157" fmla="*/ 197197 h 586036"/>
              <a:gd name="connsiteX158" fmla="*/ 999477 w 1500901"/>
              <a:gd name="connsiteY158" fmla="*/ 50439 h 586036"/>
              <a:gd name="connsiteX159" fmla="*/ 1090786 w 1500901"/>
              <a:gd name="connsiteY159" fmla="*/ 319 h 586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</a:cxnLst>
            <a:rect l="l" t="t" r="r" b="b"/>
            <a:pathLst>
              <a:path w="1500901" h="586036">
                <a:moveTo>
                  <a:pt x="545721" y="300041"/>
                </a:moveTo>
                <a:cubicBezTo>
                  <a:pt x="541914" y="301538"/>
                  <a:pt x="538435" y="304393"/>
                  <a:pt x="535251" y="307889"/>
                </a:cubicBezTo>
                <a:cubicBezTo>
                  <a:pt x="516629" y="328379"/>
                  <a:pt x="508530" y="354062"/>
                  <a:pt x="499461" y="379260"/>
                </a:cubicBezTo>
                <a:cubicBezTo>
                  <a:pt x="493854" y="394836"/>
                  <a:pt x="488316" y="410481"/>
                  <a:pt x="489423" y="427510"/>
                </a:cubicBezTo>
                <a:cubicBezTo>
                  <a:pt x="490185" y="439140"/>
                  <a:pt x="496900" y="443709"/>
                  <a:pt x="507630" y="443571"/>
                </a:cubicBezTo>
                <a:cubicBezTo>
                  <a:pt x="519675" y="443363"/>
                  <a:pt x="525974" y="435126"/>
                  <a:pt x="531167" y="425780"/>
                </a:cubicBezTo>
                <a:cubicBezTo>
                  <a:pt x="535597" y="417819"/>
                  <a:pt x="536705" y="411034"/>
                  <a:pt x="529851" y="402381"/>
                </a:cubicBezTo>
                <a:cubicBezTo>
                  <a:pt x="518706" y="388190"/>
                  <a:pt x="521683" y="370330"/>
                  <a:pt x="536912" y="366938"/>
                </a:cubicBezTo>
                <a:cubicBezTo>
                  <a:pt x="565018" y="360708"/>
                  <a:pt x="561349" y="338625"/>
                  <a:pt x="565641" y="320003"/>
                </a:cubicBezTo>
                <a:cubicBezTo>
                  <a:pt x="565917" y="312111"/>
                  <a:pt x="566194" y="303804"/>
                  <a:pt x="558164" y="300343"/>
                </a:cubicBezTo>
                <a:cubicBezTo>
                  <a:pt x="553665" y="298405"/>
                  <a:pt x="549529" y="298544"/>
                  <a:pt x="545721" y="300041"/>
                </a:cubicBezTo>
                <a:close/>
                <a:moveTo>
                  <a:pt x="140318" y="294112"/>
                </a:moveTo>
                <a:cubicBezTo>
                  <a:pt x="124950" y="294874"/>
                  <a:pt x="113389" y="294736"/>
                  <a:pt x="101967" y="296189"/>
                </a:cubicBezTo>
                <a:cubicBezTo>
                  <a:pt x="76561" y="299443"/>
                  <a:pt x="54548" y="309827"/>
                  <a:pt x="38418" y="330456"/>
                </a:cubicBezTo>
                <a:cubicBezTo>
                  <a:pt x="22634" y="350600"/>
                  <a:pt x="24642" y="371645"/>
                  <a:pt x="44233" y="386183"/>
                </a:cubicBezTo>
                <a:cubicBezTo>
                  <a:pt x="55517" y="394628"/>
                  <a:pt x="69085" y="398227"/>
                  <a:pt x="82861" y="400097"/>
                </a:cubicBezTo>
                <a:cubicBezTo>
                  <a:pt x="86738" y="400651"/>
                  <a:pt x="91583" y="402312"/>
                  <a:pt x="93175" y="394836"/>
                </a:cubicBezTo>
                <a:cubicBezTo>
                  <a:pt x="100860" y="359184"/>
                  <a:pt x="116504" y="326857"/>
                  <a:pt x="140318" y="294112"/>
                </a:cubicBezTo>
                <a:close/>
                <a:moveTo>
                  <a:pt x="320098" y="201489"/>
                </a:moveTo>
                <a:cubicBezTo>
                  <a:pt x="307983" y="201281"/>
                  <a:pt x="297945" y="206473"/>
                  <a:pt x="288462" y="213119"/>
                </a:cubicBezTo>
                <a:cubicBezTo>
                  <a:pt x="271640" y="224957"/>
                  <a:pt x="259802" y="241363"/>
                  <a:pt x="248103" y="257769"/>
                </a:cubicBezTo>
                <a:cubicBezTo>
                  <a:pt x="227127" y="287260"/>
                  <a:pt x="227335" y="287398"/>
                  <a:pt x="259525" y="300897"/>
                </a:cubicBezTo>
                <a:cubicBezTo>
                  <a:pt x="260564" y="301312"/>
                  <a:pt x="261532" y="301935"/>
                  <a:pt x="262640" y="302212"/>
                </a:cubicBezTo>
                <a:cubicBezTo>
                  <a:pt x="268940" y="303804"/>
                  <a:pt x="274339" y="307127"/>
                  <a:pt x="270740" y="314119"/>
                </a:cubicBezTo>
                <a:cubicBezTo>
                  <a:pt x="267624" y="320072"/>
                  <a:pt x="262017" y="324918"/>
                  <a:pt x="253849" y="321388"/>
                </a:cubicBezTo>
                <a:cubicBezTo>
                  <a:pt x="246580" y="318273"/>
                  <a:pt x="239103" y="315573"/>
                  <a:pt x="232181" y="311765"/>
                </a:cubicBezTo>
                <a:cubicBezTo>
                  <a:pt x="221866" y="306019"/>
                  <a:pt x="216813" y="309965"/>
                  <a:pt x="212244" y="319587"/>
                </a:cubicBezTo>
                <a:cubicBezTo>
                  <a:pt x="201514" y="342432"/>
                  <a:pt x="192307" y="365692"/>
                  <a:pt x="190922" y="395043"/>
                </a:cubicBezTo>
                <a:cubicBezTo>
                  <a:pt x="266863" y="364099"/>
                  <a:pt x="322797" y="316541"/>
                  <a:pt x="346818" y="237417"/>
                </a:cubicBezTo>
                <a:cubicBezTo>
                  <a:pt x="353533" y="215265"/>
                  <a:pt x="343011" y="201904"/>
                  <a:pt x="320098" y="201489"/>
                </a:cubicBezTo>
                <a:close/>
                <a:moveTo>
                  <a:pt x="320945" y="171782"/>
                </a:moveTo>
                <a:cubicBezTo>
                  <a:pt x="333043" y="170372"/>
                  <a:pt x="345365" y="170268"/>
                  <a:pt x="358171" y="172414"/>
                </a:cubicBezTo>
                <a:cubicBezTo>
                  <a:pt x="395762" y="178714"/>
                  <a:pt x="409676" y="216650"/>
                  <a:pt x="404069" y="244755"/>
                </a:cubicBezTo>
                <a:cubicBezTo>
                  <a:pt x="392301" y="303458"/>
                  <a:pt x="353187" y="341117"/>
                  <a:pt x="305075" y="371368"/>
                </a:cubicBezTo>
                <a:cubicBezTo>
                  <a:pt x="274755" y="390405"/>
                  <a:pt x="241664" y="403973"/>
                  <a:pt x="206982" y="411865"/>
                </a:cubicBezTo>
                <a:cubicBezTo>
                  <a:pt x="191130" y="415464"/>
                  <a:pt x="192238" y="423564"/>
                  <a:pt x="194868" y="433879"/>
                </a:cubicBezTo>
                <a:cubicBezTo>
                  <a:pt x="207190" y="481852"/>
                  <a:pt x="245888" y="498466"/>
                  <a:pt x="292061" y="476453"/>
                </a:cubicBezTo>
                <a:cubicBezTo>
                  <a:pt x="319682" y="463230"/>
                  <a:pt x="335673" y="440317"/>
                  <a:pt x="346541" y="412903"/>
                </a:cubicBezTo>
                <a:cubicBezTo>
                  <a:pt x="348619" y="407642"/>
                  <a:pt x="350972" y="402381"/>
                  <a:pt x="352564" y="396982"/>
                </a:cubicBezTo>
                <a:cubicBezTo>
                  <a:pt x="355610" y="386529"/>
                  <a:pt x="363571" y="380299"/>
                  <a:pt x="372986" y="382444"/>
                </a:cubicBezTo>
                <a:cubicBezTo>
                  <a:pt x="382885" y="384729"/>
                  <a:pt x="383093" y="396012"/>
                  <a:pt x="381639" y="404181"/>
                </a:cubicBezTo>
                <a:cubicBezTo>
                  <a:pt x="364817" y="508642"/>
                  <a:pt x="273093" y="580568"/>
                  <a:pt x="163786" y="558623"/>
                </a:cubicBezTo>
                <a:cubicBezTo>
                  <a:pt x="122666" y="550385"/>
                  <a:pt x="102867" y="520272"/>
                  <a:pt x="93244" y="482199"/>
                </a:cubicBezTo>
                <a:cubicBezTo>
                  <a:pt x="90475" y="471192"/>
                  <a:pt x="87430" y="459839"/>
                  <a:pt x="89161" y="448486"/>
                </a:cubicBezTo>
                <a:cubicBezTo>
                  <a:pt x="92760" y="431179"/>
                  <a:pt x="87983" y="425295"/>
                  <a:pt x="68600" y="422664"/>
                </a:cubicBezTo>
                <a:cubicBezTo>
                  <a:pt x="33157" y="417888"/>
                  <a:pt x="6505" y="402312"/>
                  <a:pt x="760" y="365900"/>
                </a:cubicBezTo>
                <a:cubicBezTo>
                  <a:pt x="-4086" y="335094"/>
                  <a:pt x="15020" y="317234"/>
                  <a:pt x="35442" y="301243"/>
                </a:cubicBezTo>
                <a:cubicBezTo>
                  <a:pt x="66178" y="277221"/>
                  <a:pt x="102036" y="268291"/>
                  <a:pt x="140665" y="273968"/>
                </a:cubicBezTo>
                <a:cubicBezTo>
                  <a:pt x="154440" y="275976"/>
                  <a:pt x="161570" y="268984"/>
                  <a:pt x="169463" y="259984"/>
                </a:cubicBezTo>
                <a:cubicBezTo>
                  <a:pt x="201375" y="223641"/>
                  <a:pt x="236680" y="191590"/>
                  <a:pt x="285069" y="178991"/>
                </a:cubicBezTo>
                <a:cubicBezTo>
                  <a:pt x="296976" y="175910"/>
                  <a:pt x="308848" y="173193"/>
                  <a:pt x="320945" y="171782"/>
                </a:cubicBezTo>
                <a:close/>
                <a:moveTo>
                  <a:pt x="1206600" y="134548"/>
                </a:moveTo>
                <a:cubicBezTo>
                  <a:pt x="1202447" y="132125"/>
                  <a:pt x="1198709" y="133232"/>
                  <a:pt x="1195663" y="136348"/>
                </a:cubicBezTo>
                <a:cubicBezTo>
                  <a:pt x="1179464" y="152962"/>
                  <a:pt x="1168111" y="172691"/>
                  <a:pt x="1160497" y="194497"/>
                </a:cubicBezTo>
                <a:cubicBezTo>
                  <a:pt x="1159458" y="197544"/>
                  <a:pt x="1159665" y="201766"/>
                  <a:pt x="1162919" y="203981"/>
                </a:cubicBezTo>
                <a:cubicBezTo>
                  <a:pt x="1165965" y="205989"/>
                  <a:pt x="1170118" y="205850"/>
                  <a:pt x="1172680" y="203497"/>
                </a:cubicBezTo>
                <a:cubicBezTo>
                  <a:pt x="1190332" y="187644"/>
                  <a:pt x="1206047" y="170337"/>
                  <a:pt x="1210269" y="148808"/>
                </a:cubicBezTo>
                <a:cubicBezTo>
                  <a:pt x="1209508" y="141609"/>
                  <a:pt x="1210962" y="137178"/>
                  <a:pt x="1206600" y="134548"/>
                </a:cubicBezTo>
                <a:close/>
                <a:moveTo>
                  <a:pt x="860749" y="96543"/>
                </a:moveTo>
                <a:cubicBezTo>
                  <a:pt x="848150" y="91212"/>
                  <a:pt x="840881" y="103812"/>
                  <a:pt x="836867" y="112949"/>
                </a:cubicBezTo>
                <a:cubicBezTo>
                  <a:pt x="824544" y="141124"/>
                  <a:pt x="816791" y="170891"/>
                  <a:pt x="809799" y="203151"/>
                </a:cubicBezTo>
                <a:cubicBezTo>
                  <a:pt x="841158" y="184321"/>
                  <a:pt x="854934" y="155385"/>
                  <a:pt x="866495" y="125687"/>
                </a:cubicBezTo>
                <a:cubicBezTo>
                  <a:pt x="869956" y="116826"/>
                  <a:pt x="873418" y="101873"/>
                  <a:pt x="860749" y="96543"/>
                </a:cubicBezTo>
                <a:close/>
                <a:moveTo>
                  <a:pt x="1423277" y="76675"/>
                </a:moveTo>
                <a:cubicBezTo>
                  <a:pt x="1419746" y="74529"/>
                  <a:pt x="1416216" y="75568"/>
                  <a:pt x="1413793" y="78129"/>
                </a:cubicBezTo>
                <a:cubicBezTo>
                  <a:pt x="1397871" y="94882"/>
                  <a:pt x="1385548" y="113988"/>
                  <a:pt x="1378488" y="136070"/>
                </a:cubicBezTo>
                <a:cubicBezTo>
                  <a:pt x="1375026" y="147008"/>
                  <a:pt x="1382157" y="148116"/>
                  <a:pt x="1389910" y="145416"/>
                </a:cubicBezTo>
                <a:cubicBezTo>
                  <a:pt x="1402301" y="141124"/>
                  <a:pt x="1427361" y="101389"/>
                  <a:pt x="1427154" y="87405"/>
                </a:cubicBezTo>
                <a:cubicBezTo>
                  <a:pt x="1427223" y="83390"/>
                  <a:pt x="1427430" y="79167"/>
                  <a:pt x="1423277" y="76675"/>
                </a:cubicBezTo>
                <a:close/>
                <a:moveTo>
                  <a:pt x="1068911" y="41093"/>
                </a:moveTo>
                <a:cubicBezTo>
                  <a:pt x="1056242" y="36732"/>
                  <a:pt x="1049181" y="50093"/>
                  <a:pt x="1044613" y="60546"/>
                </a:cubicBezTo>
                <a:cubicBezTo>
                  <a:pt x="1032845" y="87682"/>
                  <a:pt x="1025783" y="116272"/>
                  <a:pt x="1018168" y="148531"/>
                </a:cubicBezTo>
                <a:cubicBezTo>
                  <a:pt x="1049805" y="128733"/>
                  <a:pt x="1063234" y="100350"/>
                  <a:pt x="1074726" y="71622"/>
                </a:cubicBezTo>
                <a:cubicBezTo>
                  <a:pt x="1078257" y="62830"/>
                  <a:pt x="1082894" y="45870"/>
                  <a:pt x="1068911" y="41093"/>
                </a:cubicBezTo>
                <a:close/>
                <a:moveTo>
                  <a:pt x="1090786" y="319"/>
                </a:moveTo>
                <a:cubicBezTo>
                  <a:pt x="1117438" y="-3073"/>
                  <a:pt x="1134052" y="21018"/>
                  <a:pt x="1126784" y="50992"/>
                </a:cubicBezTo>
                <a:cubicBezTo>
                  <a:pt x="1117784" y="88097"/>
                  <a:pt x="1097224" y="118003"/>
                  <a:pt x="1068495" y="142647"/>
                </a:cubicBezTo>
                <a:cubicBezTo>
                  <a:pt x="1056658" y="152823"/>
                  <a:pt x="1045789" y="164661"/>
                  <a:pt x="1032498" y="172345"/>
                </a:cubicBezTo>
                <a:cubicBezTo>
                  <a:pt x="1011315" y="184528"/>
                  <a:pt x="1003423" y="202181"/>
                  <a:pt x="999754" y="225164"/>
                </a:cubicBezTo>
                <a:cubicBezTo>
                  <a:pt x="995116" y="254308"/>
                  <a:pt x="987017" y="282898"/>
                  <a:pt x="980094" y="312942"/>
                </a:cubicBezTo>
                <a:cubicBezTo>
                  <a:pt x="996155" y="304635"/>
                  <a:pt x="1010069" y="295359"/>
                  <a:pt x="1020314" y="280960"/>
                </a:cubicBezTo>
                <a:cubicBezTo>
                  <a:pt x="1044474" y="246901"/>
                  <a:pt x="1068565" y="212842"/>
                  <a:pt x="1093347" y="179267"/>
                </a:cubicBezTo>
                <a:cubicBezTo>
                  <a:pt x="1118546" y="145070"/>
                  <a:pt x="1147274" y="114888"/>
                  <a:pt x="1188948" y="100143"/>
                </a:cubicBezTo>
                <a:cubicBezTo>
                  <a:pt x="1200924" y="95851"/>
                  <a:pt x="1212900" y="95713"/>
                  <a:pt x="1224530" y="97720"/>
                </a:cubicBezTo>
                <a:cubicBezTo>
                  <a:pt x="1250005" y="102150"/>
                  <a:pt x="1260942" y="125549"/>
                  <a:pt x="1248898" y="150608"/>
                </a:cubicBezTo>
                <a:cubicBezTo>
                  <a:pt x="1228891" y="192144"/>
                  <a:pt x="1197878" y="223918"/>
                  <a:pt x="1159112" y="248632"/>
                </a:cubicBezTo>
                <a:cubicBezTo>
                  <a:pt x="1153781" y="252023"/>
                  <a:pt x="1141182" y="252093"/>
                  <a:pt x="1147482" y="265108"/>
                </a:cubicBezTo>
                <a:cubicBezTo>
                  <a:pt x="1152605" y="275768"/>
                  <a:pt x="1159527" y="278260"/>
                  <a:pt x="1170949" y="275214"/>
                </a:cubicBezTo>
                <a:cubicBezTo>
                  <a:pt x="1199470" y="267599"/>
                  <a:pt x="1217123" y="246416"/>
                  <a:pt x="1235260" y="225787"/>
                </a:cubicBezTo>
                <a:cubicBezTo>
                  <a:pt x="1269111" y="187367"/>
                  <a:pt x="1292925" y="141539"/>
                  <a:pt x="1325807" y="102358"/>
                </a:cubicBezTo>
                <a:cubicBezTo>
                  <a:pt x="1349413" y="74252"/>
                  <a:pt x="1376550" y="50923"/>
                  <a:pt x="1412893" y="40401"/>
                </a:cubicBezTo>
                <a:cubicBezTo>
                  <a:pt x="1421546" y="37909"/>
                  <a:pt x="1430269" y="37909"/>
                  <a:pt x="1438645" y="39432"/>
                </a:cubicBezTo>
                <a:cubicBezTo>
                  <a:pt x="1465781" y="44278"/>
                  <a:pt x="1478242" y="67192"/>
                  <a:pt x="1466266" y="92667"/>
                </a:cubicBezTo>
                <a:cubicBezTo>
                  <a:pt x="1446606" y="134479"/>
                  <a:pt x="1415454" y="166253"/>
                  <a:pt x="1376480" y="190828"/>
                </a:cubicBezTo>
                <a:cubicBezTo>
                  <a:pt x="1370735" y="194497"/>
                  <a:pt x="1358897" y="195882"/>
                  <a:pt x="1364366" y="207858"/>
                </a:cubicBezTo>
                <a:cubicBezTo>
                  <a:pt x="1369696" y="219626"/>
                  <a:pt x="1380010" y="221357"/>
                  <a:pt x="1390672" y="217550"/>
                </a:cubicBezTo>
                <a:cubicBezTo>
                  <a:pt x="1417739" y="207858"/>
                  <a:pt x="1436568" y="187574"/>
                  <a:pt x="1454013" y="165977"/>
                </a:cubicBezTo>
                <a:cubicBezTo>
                  <a:pt x="1461282" y="157046"/>
                  <a:pt x="1467166" y="147078"/>
                  <a:pt x="1474642" y="138355"/>
                </a:cubicBezTo>
                <a:cubicBezTo>
                  <a:pt x="1480595" y="131433"/>
                  <a:pt x="1490218" y="126726"/>
                  <a:pt x="1497625" y="132194"/>
                </a:cubicBezTo>
                <a:cubicBezTo>
                  <a:pt x="1504547" y="137248"/>
                  <a:pt x="1498940" y="146317"/>
                  <a:pt x="1495064" y="152062"/>
                </a:cubicBezTo>
                <a:cubicBezTo>
                  <a:pt x="1460589" y="201143"/>
                  <a:pt x="1422653" y="246209"/>
                  <a:pt x="1362220" y="264692"/>
                </a:cubicBezTo>
                <a:cubicBezTo>
                  <a:pt x="1342836" y="270576"/>
                  <a:pt x="1324215" y="270438"/>
                  <a:pt x="1306147" y="259985"/>
                </a:cubicBezTo>
                <a:cubicBezTo>
                  <a:pt x="1287317" y="249047"/>
                  <a:pt x="1275964" y="234233"/>
                  <a:pt x="1279426" y="210280"/>
                </a:cubicBezTo>
                <a:cubicBezTo>
                  <a:pt x="1260804" y="233817"/>
                  <a:pt x="1243152" y="257008"/>
                  <a:pt x="1221414" y="276599"/>
                </a:cubicBezTo>
                <a:cubicBezTo>
                  <a:pt x="1196909" y="298682"/>
                  <a:pt x="1170464" y="316819"/>
                  <a:pt x="1137375" y="324087"/>
                </a:cubicBezTo>
                <a:cubicBezTo>
                  <a:pt x="1095840" y="333226"/>
                  <a:pt x="1064411" y="310520"/>
                  <a:pt x="1062057" y="268361"/>
                </a:cubicBezTo>
                <a:cubicBezTo>
                  <a:pt x="1048004" y="271407"/>
                  <a:pt x="1043367" y="284560"/>
                  <a:pt x="1035614" y="293836"/>
                </a:cubicBezTo>
                <a:cubicBezTo>
                  <a:pt x="1014638" y="318965"/>
                  <a:pt x="998162" y="348247"/>
                  <a:pt x="967080" y="363338"/>
                </a:cubicBezTo>
                <a:cubicBezTo>
                  <a:pt x="960849" y="366384"/>
                  <a:pt x="960988" y="372961"/>
                  <a:pt x="959188" y="378083"/>
                </a:cubicBezTo>
                <a:cubicBezTo>
                  <a:pt x="946035" y="415742"/>
                  <a:pt x="929906" y="451740"/>
                  <a:pt x="907407" y="484898"/>
                </a:cubicBezTo>
                <a:cubicBezTo>
                  <a:pt x="887332" y="514596"/>
                  <a:pt x="857703" y="525880"/>
                  <a:pt x="824267" y="530656"/>
                </a:cubicBezTo>
                <a:cubicBezTo>
                  <a:pt x="818314" y="531487"/>
                  <a:pt x="812222" y="529826"/>
                  <a:pt x="809107" y="525257"/>
                </a:cubicBezTo>
                <a:cubicBezTo>
                  <a:pt x="805092" y="519442"/>
                  <a:pt x="808553" y="513212"/>
                  <a:pt x="812015" y="507743"/>
                </a:cubicBezTo>
                <a:cubicBezTo>
                  <a:pt x="836659" y="468907"/>
                  <a:pt x="855696" y="427095"/>
                  <a:pt x="876672" y="386252"/>
                </a:cubicBezTo>
                <a:cubicBezTo>
                  <a:pt x="879994" y="379814"/>
                  <a:pt x="882071" y="375176"/>
                  <a:pt x="873279" y="370400"/>
                </a:cubicBezTo>
                <a:cubicBezTo>
                  <a:pt x="861234" y="363892"/>
                  <a:pt x="853481" y="352193"/>
                  <a:pt x="858465" y="338763"/>
                </a:cubicBezTo>
                <a:cubicBezTo>
                  <a:pt x="863864" y="324226"/>
                  <a:pt x="873626" y="309758"/>
                  <a:pt x="891140" y="309619"/>
                </a:cubicBezTo>
                <a:cubicBezTo>
                  <a:pt x="904085" y="309481"/>
                  <a:pt x="907269" y="303389"/>
                  <a:pt x="909692" y="293490"/>
                </a:cubicBezTo>
                <a:cubicBezTo>
                  <a:pt x="912738" y="280821"/>
                  <a:pt x="916199" y="268292"/>
                  <a:pt x="919937" y="254032"/>
                </a:cubicBezTo>
                <a:cubicBezTo>
                  <a:pt x="902977" y="264623"/>
                  <a:pt x="887817" y="274868"/>
                  <a:pt x="876117" y="289128"/>
                </a:cubicBezTo>
                <a:cubicBezTo>
                  <a:pt x="849881" y="321041"/>
                  <a:pt x="824336" y="353509"/>
                  <a:pt x="798308" y="385560"/>
                </a:cubicBezTo>
                <a:cubicBezTo>
                  <a:pt x="793254" y="391790"/>
                  <a:pt x="788409" y="399681"/>
                  <a:pt x="781624" y="402797"/>
                </a:cubicBezTo>
                <a:cubicBezTo>
                  <a:pt x="758019" y="413734"/>
                  <a:pt x="749089" y="434087"/>
                  <a:pt x="741197" y="456793"/>
                </a:cubicBezTo>
                <a:cubicBezTo>
                  <a:pt x="728875" y="492306"/>
                  <a:pt x="712192" y="525811"/>
                  <a:pt x="686855" y="554124"/>
                </a:cubicBezTo>
                <a:cubicBezTo>
                  <a:pt x="667679" y="575515"/>
                  <a:pt x="641581" y="582853"/>
                  <a:pt x="614514" y="585830"/>
                </a:cubicBezTo>
                <a:cubicBezTo>
                  <a:pt x="598038" y="587629"/>
                  <a:pt x="593677" y="577522"/>
                  <a:pt x="604061" y="561115"/>
                </a:cubicBezTo>
                <a:cubicBezTo>
                  <a:pt x="628428" y="522626"/>
                  <a:pt x="646981" y="481160"/>
                  <a:pt x="668094" y="440941"/>
                </a:cubicBezTo>
                <a:cubicBezTo>
                  <a:pt x="670863" y="435610"/>
                  <a:pt x="676056" y="431318"/>
                  <a:pt x="665949" y="426472"/>
                </a:cubicBezTo>
                <a:cubicBezTo>
                  <a:pt x="653073" y="420311"/>
                  <a:pt x="645942" y="408819"/>
                  <a:pt x="649334" y="393728"/>
                </a:cubicBezTo>
                <a:cubicBezTo>
                  <a:pt x="652380" y="379883"/>
                  <a:pt x="670172" y="363546"/>
                  <a:pt x="683878" y="364377"/>
                </a:cubicBezTo>
                <a:cubicBezTo>
                  <a:pt x="695992" y="365138"/>
                  <a:pt x="698277" y="358770"/>
                  <a:pt x="700423" y="350255"/>
                </a:cubicBezTo>
                <a:cubicBezTo>
                  <a:pt x="703815" y="337171"/>
                  <a:pt x="707069" y="324087"/>
                  <a:pt x="710806" y="309342"/>
                </a:cubicBezTo>
                <a:cubicBezTo>
                  <a:pt x="690316" y="323395"/>
                  <a:pt x="671625" y="336687"/>
                  <a:pt x="657780" y="356554"/>
                </a:cubicBezTo>
                <a:cubicBezTo>
                  <a:pt x="643796" y="376560"/>
                  <a:pt x="630713" y="400928"/>
                  <a:pt x="606622" y="408127"/>
                </a:cubicBezTo>
                <a:cubicBezTo>
                  <a:pt x="576648" y="417127"/>
                  <a:pt x="559341" y="437687"/>
                  <a:pt x="540511" y="459354"/>
                </a:cubicBezTo>
                <a:cubicBezTo>
                  <a:pt x="518913" y="484206"/>
                  <a:pt x="490600" y="498121"/>
                  <a:pt x="457095" y="498674"/>
                </a:cubicBezTo>
                <a:cubicBezTo>
                  <a:pt x="428505" y="499159"/>
                  <a:pt x="409329" y="481852"/>
                  <a:pt x="405591" y="453400"/>
                </a:cubicBezTo>
                <a:cubicBezTo>
                  <a:pt x="404622" y="445786"/>
                  <a:pt x="405176" y="438725"/>
                  <a:pt x="393130" y="440594"/>
                </a:cubicBezTo>
                <a:cubicBezTo>
                  <a:pt x="385862" y="441702"/>
                  <a:pt x="382677" y="434225"/>
                  <a:pt x="386347" y="428549"/>
                </a:cubicBezTo>
                <a:cubicBezTo>
                  <a:pt x="422690" y="371991"/>
                  <a:pt x="454603" y="311488"/>
                  <a:pt x="514829" y="275006"/>
                </a:cubicBezTo>
                <a:cubicBezTo>
                  <a:pt x="524521" y="269191"/>
                  <a:pt x="535458" y="265246"/>
                  <a:pt x="546950" y="264000"/>
                </a:cubicBezTo>
                <a:cubicBezTo>
                  <a:pt x="591946" y="258946"/>
                  <a:pt x="607453" y="292798"/>
                  <a:pt x="603161" y="328518"/>
                </a:cubicBezTo>
                <a:cubicBezTo>
                  <a:pt x="601777" y="340424"/>
                  <a:pt x="599699" y="352608"/>
                  <a:pt x="595338" y="363615"/>
                </a:cubicBezTo>
                <a:cubicBezTo>
                  <a:pt x="591946" y="372061"/>
                  <a:pt x="596515" y="375592"/>
                  <a:pt x="600807" y="379537"/>
                </a:cubicBezTo>
                <a:cubicBezTo>
                  <a:pt x="607245" y="385421"/>
                  <a:pt x="611676" y="378984"/>
                  <a:pt x="615137" y="375176"/>
                </a:cubicBezTo>
                <a:cubicBezTo>
                  <a:pt x="627805" y="361192"/>
                  <a:pt x="635489" y="343470"/>
                  <a:pt x="649681" y="330180"/>
                </a:cubicBezTo>
                <a:cubicBezTo>
                  <a:pt x="667817" y="313219"/>
                  <a:pt x="685609" y="295774"/>
                  <a:pt x="705892" y="281514"/>
                </a:cubicBezTo>
                <a:cubicBezTo>
                  <a:pt x="717037" y="273622"/>
                  <a:pt x="722090" y="263861"/>
                  <a:pt x="725136" y="251124"/>
                </a:cubicBezTo>
                <a:cubicBezTo>
                  <a:pt x="737251" y="200589"/>
                  <a:pt x="754973" y="152339"/>
                  <a:pt x="786886" y="110388"/>
                </a:cubicBezTo>
                <a:cubicBezTo>
                  <a:pt x="810422" y="79444"/>
                  <a:pt x="841782" y="61584"/>
                  <a:pt x="879787" y="55839"/>
                </a:cubicBezTo>
                <a:cubicBezTo>
                  <a:pt x="907407" y="51685"/>
                  <a:pt x="925821" y="76952"/>
                  <a:pt x="918207" y="106027"/>
                </a:cubicBezTo>
                <a:cubicBezTo>
                  <a:pt x="908654" y="142370"/>
                  <a:pt x="889616" y="172553"/>
                  <a:pt x="861095" y="196713"/>
                </a:cubicBezTo>
                <a:cubicBezTo>
                  <a:pt x="845728" y="209727"/>
                  <a:pt x="830359" y="222949"/>
                  <a:pt x="813884" y="234579"/>
                </a:cubicBezTo>
                <a:cubicBezTo>
                  <a:pt x="802669" y="242471"/>
                  <a:pt x="796854" y="251885"/>
                  <a:pt x="794224" y="265177"/>
                </a:cubicBezTo>
                <a:cubicBezTo>
                  <a:pt x="787509" y="299305"/>
                  <a:pt x="779548" y="333226"/>
                  <a:pt x="771933" y="367838"/>
                </a:cubicBezTo>
                <a:cubicBezTo>
                  <a:pt x="792631" y="358562"/>
                  <a:pt x="808969" y="344301"/>
                  <a:pt x="819907" y="325057"/>
                </a:cubicBezTo>
                <a:cubicBezTo>
                  <a:pt x="843858" y="282898"/>
                  <a:pt x="880271" y="252924"/>
                  <a:pt x="917376" y="223779"/>
                </a:cubicBezTo>
                <a:cubicBezTo>
                  <a:pt x="927068" y="216165"/>
                  <a:pt x="930737" y="207858"/>
                  <a:pt x="933436" y="197197"/>
                </a:cubicBezTo>
                <a:cubicBezTo>
                  <a:pt x="946797" y="144447"/>
                  <a:pt x="964588" y="93635"/>
                  <a:pt x="999477" y="50439"/>
                </a:cubicBezTo>
                <a:cubicBezTo>
                  <a:pt x="1023083" y="21156"/>
                  <a:pt x="1054096" y="4958"/>
                  <a:pt x="1090786" y="319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26" name="그래픽 232">
            <a:extLst>
              <a:ext uri="{FF2B5EF4-FFF2-40B4-BE49-F238E27FC236}">
                <a16:creationId xmlns:a16="http://schemas.microsoft.com/office/drawing/2014/main" id="{D391DB28-DF23-493C-9B28-35226D02C8B3}"/>
              </a:ext>
            </a:extLst>
          </p:cNvPr>
          <p:cNvGrpSpPr/>
          <p:nvPr/>
        </p:nvGrpSpPr>
        <p:grpSpPr>
          <a:xfrm>
            <a:off x="3778958" y="3044587"/>
            <a:ext cx="2042501" cy="555267"/>
            <a:chOff x="2743104" y="3035590"/>
            <a:chExt cx="2810351" cy="764012"/>
          </a:xfrm>
          <a:solidFill>
            <a:schemeClr val="accent2"/>
          </a:solidFill>
        </p:grpSpPr>
        <p:sp>
          <p:nvSpPr>
            <p:cNvPr id="34" name="자유형: 도형 33">
              <a:extLst>
                <a:ext uri="{FF2B5EF4-FFF2-40B4-BE49-F238E27FC236}">
                  <a16:creationId xmlns:a16="http://schemas.microsoft.com/office/drawing/2014/main" id="{B607A46C-9547-472D-80E7-6346734F9AEC}"/>
                </a:ext>
              </a:extLst>
            </p:cNvPr>
            <p:cNvSpPr/>
            <p:nvPr/>
          </p:nvSpPr>
          <p:spPr>
            <a:xfrm>
              <a:off x="2743104" y="3036614"/>
              <a:ext cx="530775" cy="745096"/>
            </a:xfrm>
            <a:custGeom>
              <a:avLst/>
              <a:gdLst>
                <a:gd name="connsiteX0" fmla="*/ 515779 w 530775"/>
                <a:gd name="connsiteY0" fmla="*/ 9290 h 745096"/>
                <a:gd name="connsiteX1" fmla="*/ 303467 w 530775"/>
                <a:gd name="connsiteY1" fmla="*/ 8910 h 745096"/>
                <a:gd name="connsiteX2" fmla="*/ 291656 w 530775"/>
                <a:gd name="connsiteY2" fmla="*/ 7957 h 745096"/>
                <a:gd name="connsiteX3" fmla="*/ 304229 w 530775"/>
                <a:gd name="connsiteY3" fmla="*/ 1290 h 745096"/>
                <a:gd name="connsiteX4" fmla="*/ 287750 w 530775"/>
                <a:gd name="connsiteY4" fmla="*/ 528 h 745096"/>
                <a:gd name="connsiteX5" fmla="*/ 175736 w 530775"/>
                <a:gd name="connsiteY5" fmla="*/ 337 h 745096"/>
                <a:gd name="connsiteX6" fmla="*/ 72390 w 530775"/>
                <a:gd name="connsiteY6" fmla="*/ 9005 h 745096"/>
                <a:gd name="connsiteX7" fmla="*/ 19717 w 530775"/>
                <a:gd name="connsiteY7" fmla="*/ 129020 h 745096"/>
                <a:gd name="connsiteX8" fmla="*/ 19717 w 530775"/>
                <a:gd name="connsiteY8" fmla="*/ 129020 h 745096"/>
                <a:gd name="connsiteX9" fmla="*/ 19717 w 530775"/>
                <a:gd name="connsiteY9" fmla="*/ 129020 h 745096"/>
                <a:gd name="connsiteX10" fmla="*/ 28861 w 530775"/>
                <a:gd name="connsiteY10" fmla="*/ 147403 h 745096"/>
                <a:gd name="connsiteX11" fmla="*/ 89726 w 530775"/>
                <a:gd name="connsiteY11" fmla="*/ 151499 h 745096"/>
                <a:gd name="connsiteX12" fmla="*/ 92202 w 530775"/>
                <a:gd name="connsiteY12" fmla="*/ 213602 h 745096"/>
                <a:gd name="connsiteX13" fmla="*/ 92107 w 530775"/>
                <a:gd name="connsiteY13" fmla="*/ 296469 h 745096"/>
                <a:gd name="connsiteX14" fmla="*/ 82772 w 530775"/>
                <a:gd name="connsiteY14" fmla="*/ 309233 h 745096"/>
                <a:gd name="connsiteX15" fmla="*/ 57245 w 530775"/>
                <a:gd name="connsiteY15" fmla="*/ 330474 h 745096"/>
                <a:gd name="connsiteX16" fmla="*/ 10192 w 530775"/>
                <a:gd name="connsiteY16" fmla="*/ 433629 h 745096"/>
                <a:gd name="connsiteX17" fmla="*/ 73724 w 530775"/>
                <a:gd name="connsiteY17" fmla="*/ 435058 h 745096"/>
                <a:gd name="connsiteX18" fmla="*/ 90773 w 530775"/>
                <a:gd name="connsiteY18" fmla="*/ 449536 h 745096"/>
                <a:gd name="connsiteX19" fmla="*/ 90488 w 530775"/>
                <a:gd name="connsiteY19" fmla="*/ 589839 h 745096"/>
                <a:gd name="connsiteX20" fmla="*/ 74771 w 530775"/>
                <a:gd name="connsiteY20" fmla="*/ 606699 h 745096"/>
                <a:gd name="connsiteX21" fmla="*/ 48197 w 530775"/>
                <a:gd name="connsiteY21" fmla="*/ 626511 h 745096"/>
                <a:gd name="connsiteX22" fmla="*/ 0 w 530775"/>
                <a:gd name="connsiteY22" fmla="*/ 739668 h 745096"/>
                <a:gd name="connsiteX23" fmla="*/ 9716 w 530775"/>
                <a:gd name="connsiteY23" fmla="*/ 745097 h 745096"/>
                <a:gd name="connsiteX24" fmla="*/ 243459 w 530775"/>
                <a:gd name="connsiteY24" fmla="*/ 743858 h 745096"/>
                <a:gd name="connsiteX25" fmla="*/ 263747 w 530775"/>
                <a:gd name="connsiteY25" fmla="*/ 737477 h 745096"/>
                <a:gd name="connsiteX26" fmla="*/ 315278 w 530775"/>
                <a:gd name="connsiteY26" fmla="*/ 606127 h 745096"/>
                <a:gd name="connsiteX27" fmla="*/ 253270 w 530775"/>
                <a:gd name="connsiteY27" fmla="*/ 606889 h 745096"/>
                <a:gd name="connsiteX28" fmla="*/ 237268 w 530775"/>
                <a:gd name="connsiteY28" fmla="*/ 590601 h 745096"/>
                <a:gd name="connsiteX29" fmla="*/ 237173 w 530775"/>
                <a:gd name="connsiteY29" fmla="*/ 452584 h 745096"/>
                <a:gd name="connsiteX30" fmla="*/ 255461 w 530775"/>
                <a:gd name="connsiteY30" fmla="*/ 434963 h 745096"/>
                <a:gd name="connsiteX31" fmla="*/ 407480 w 530775"/>
                <a:gd name="connsiteY31" fmla="*/ 436296 h 745096"/>
                <a:gd name="connsiteX32" fmla="*/ 435007 w 530775"/>
                <a:gd name="connsiteY32" fmla="*/ 417818 h 745096"/>
                <a:gd name="connsiteX33" fmla="*/ 482251 w 530775"/>
                <a:gd name="connsiteY33" fmla="*/ 309804 h 745096"/>
                <a:gd name="connsiteX34" fmla="*/ 481584 w 530775"/>
                <a:gd name="connsiteY34" fmla="*/ 309137 h 745096"/>
                <a:gd name="connsiteX35" fmla="*/ 257080 w 530775"/>
                <a:gd name="connsiteY35" fmla="*/ 309614 h 745096"/>
                <a:gd name="connsiteX36" fmla="*/ 236792 w 530775"/>
                <a:gd name="connsiteY36" fmla="*/ 290087 h 745096"/>
                <a:gd name="connsiteX37" fmla="*/ 236982 w 530775"/>
                <a:gd name="connsiteY37" fmla="*/ 166262 h 745096"/>
                <a:gd name="connsiteX38" fmla="*/ 257080 w 530775"/>
                <a:gd name="connsiteY38" fmla="*/ 146355 h 745096"/>
                <a:gd name="connsiteX39" fmla="*/ 344519 w 530775"/>
                <a:gd name="connsiteY39" fmla="*/ 146832 h 745096"/>
                <a:gd name="connsiteX40" fmla="*/ 301276 w 530775"/>
                <a:gd name="connsiteY40" fmla="*/ 260941 h 745096"/>
                <a:gd name="connsiteX41" fmla="*/ 303181 w 530775"/>
                <a:gd name="connsiteY41" fmla="*/ 263703 h 745096"/>
                <a:gd name="connsiteX42" fmla="*/ 420529 w 530775"/>
                <a:gd name="connsiteY42" fmla="*/ 263703 h 745096"/>
                <a:gd name="connsiteX43" fmla="*/ 445103 w 530775"/>
                <a:gd name="connsiteY43" fmla="*/ 238367 h 745096"/>
                <a:gd name="connsiteX44" fmla="*/ 492252 w 530775"/>
                <a:gd name="connsiteY44" fmla="*/ 111208 h 745096"/>
                <a:gd name="connsiteX45" fmla="*/ 528638 w 530775"/>
                <a:gd name="connsiteY45" fmla="*/ 21102 h 745096"/>
                <a:gd name="connsiteX46" fmla="*/ 515779 w 530775"/>
                <a:gd name="connsiteY46" fmla="*/ 9290 h 745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530775" h="745096">
                  <a:moveTo>
                    <a:pt x="515779" y="9290"/>
                  </a:moveTo>
                  <a:cubicBezTo>
                    <a:pt x="445008" y="8910"/>
                    <a:pt x="374237" y="9005"/>
                    <a:pt x="303467" y="8910"/>
                  </a:cubicBezTo>
                  <a:cubicBezTo>
                    <a:pt x="299561" y="8910"/>
                    <a:pt x="295561" y="8338"/>
                    <a:pt x="291656" y="7957"/>
                  </a:cubicBezTo>
                  <a:cubicBezTo>
                    <a:pt x="298133" y="5290"/>
                    <a:pt x="302133" y="3290"/>
                    <a:pt x="304229" y="1290"/>
                  </a:cubicBezTo>
                  <a:cubicBezTo>
                    <a:pt x="298704" y="1099"/>
                    <a:pt x="293275" y="813"/>
                    <a:pt x="287750" y="528"/>
                  </a:cubicBezTo>
                  <a:cubicBezTo>
                    <a:pt x="250412" y="-139"/>
                    <a:pt x="213074" y="242"/>
                    <a:pt x="175736" y="337"/>
                  </a:cubicBezTo>
                  <a:cubicBezTo>
                    <a:pt x="141065" y="432"/>
                    <a:pt x="106109" y="-2806"/>
                    <a:pt x="72390" y="9005"/>
                  </a:cubicBezTo>
                  <a:cubicBezTo>
                    <a:pt x="54864" y="49010"/>
                    <a:pt x="37243" y="89015"/>
                    <a:pt x="19717" y="129020"/>
                  </a:cubicBezTo>
                  <a:lnTo>
                    <a:pt x="19717" y="129020"/>
                  </a:lnTo>
                  <a:lnTo>
                    <a:pt x="19717" y="129020"/>
                  </a:lnTo>
                  <a:cubicBezTo>
                    <a:pt x="11525" y="140736"/>
                    <a:pt x="12764" y="146450"/>
                    <a:pt x="28861" y="147403"/>
                  </a:cubicBezTo>
                  <a:cubicBezTo>
                    <a:pt x="49911" y="148641"/>
                    <a:pt x="78677" y="137211"/>
                    <a:pt x="89726" y="151499"/>
                  </a:cubicBezTo>
                  <a:cubicBezTo>
                    <a:pt x="100013" y="164834"/>
                    <a:pt x="92202" y="192361"/>
                    <a:pt x="92202" y="213602"/>
                  </a:cubicBezTo>
                  <a:cubicBezTo>
                    <a:pt x="92202" y="241224"/>
                    <a:pt x="91821" y="268847"/>
                    <a:pt x="92107" y="296469"/>
                  </a:cubicBezTo>
                  <a:cubicBezTo>
                    <a:pt x="92202" y="303708"/>
                    <a:pt x="91154" y="310471"/>
                    <a:pt x="82772" y="309233"/>
                  </a:cubicBezTo>
                  <a:cubicBezTo>
                    <a:pt x="65627" y="306852"/>
                    <a:pt x="62389" y="318758"/>
                    <a:pt x="57245" y="330474"/>
                  </a:cubicBezTo>
                  <a:cubicBezTo>
                    <a:pt x="42005" y="365049"/>
                    <a:pt x="26003" y="399244"/>
                    <a:pt x="10192" y="433629"/>
                  </a:cubicBezTo>
                  <a:cubicBezTo>
                    <a:pt x="31242" y="438201"/>
                    <a:pt x="52578" y="436011"/>
                    <a:pt x="73724" y="435058"/>
                  </a:cubicBezTo>
                  <a:cubicBezTo>
                    <a:pt x="85630" y="434582"/>
                    <a:pt x="90964" y="435820"/>
                    <a:pt x="90773" y="449536"/>
                  </a:cubicBezTo>
                  <a:cubicBezTo>
                    <a:pt x="90011" y="496304"/>
                    <a:pt x="90107" y="543072"/>
                    <a:pt x="90488" y="589839"/>
                  </a:cubicBezTo>
                  <a:cubicBezTo>
                    <a:pt x="90583" y="601460"/>
                    <a:pt x="87630" y="609080"/>
                    <a:pt x="74771" y="606699"/>
                  </a:cubicBezTo>
                  <a:cubicBezTo>
                    <a:pt x="58198" y="603650"/>
                    <a:pt x="53340" y="614128"/>
                    <a:pt x="48197" y="626511"/>
                  </a:cubicBezTo>
                  <a:cubicBezTo>
                    <a:pt x="32480" y="664420"/>
                    <a:pt x="16097" y="701949"/>
                    <a:pt x="0" y="739668"/>
                  </a:cubicBezTo>
                  <a:cubicBezTo>
                    <a:pt x="1143" y="745192"/>
                    <a:pt x="6287" y="743573"/>
                    <a:pt x="9716" y="745097"/>
                  </a:cubicBezTo>
                  <a:cubicBezTo>
                    <a:pt x="87630" y="744716"/>
                    <a:pt x="165545" y="744525"/>
                    <a:pt x="243459" y="743858"/>
                  </a:cubicBezTo>
                  <a:cubicBezTo>
                    <a:pt x="250412" y="743763"/>
                    <a:pt x="259461" y="748621"/>
                    <a:pt x="263747" y="737477"/>
                  </a:cubicBezTo>
                  <a:cubicBezTo>
                    <a:pt x="280702" y="693566"/>
                    <a:pt x="304133" y="652323"/>
                    <a:pt x="315278" y="606127"/>
                  </a:cubicBezTo>
                  <a:cubicBezTo>
                    <a:pt x="294608" y="606318"/>
                    <a:pt x="273844" y="605556"/>
                    <a:pt x="253270" y="606889"/>
                  </a:cubicBezTo>
                  <a:cubicBezTo>
                    <a:pt x="239840" y="607841"/>
                    <a:pt x="237173" y="602127"/>
                    <a:pt x="237268" y="590601"/>
                  </a:cubicBezTo>
                  <a:cubicBezTo>
                    <a:pt x="237554" y="544595"/>
                    <a:pt x="237554" y="498590"/>
                    <a:pt x="237173" y="452584"/>
                  </a:cubicBezTo>
                  <a:cubicBezTo>
                    <a:pt x="237077" y="439249"/>
                    <a:pt x="242221" y="434677"/>
                    <a:pt x="255461" y="434963"/>
                  </a:cubicBezTo>
                  <a:cubicBezTo>
                    <a:pt x="306134" y="435820"/>
                    <a:pt x="356807" y="435725"/>
                    <a:pt x="407480" y="436296"/>
                  </a:cubicBezTo>
                  <a:cubicBezTo>
                    <a:pt x="421291" y="436487"/>
                    <a:pt x="429387" y="432200"/>
                    <a:pt x="435007" y="417818"/>
                  </a:cubicBezTo>
                  <a:cubicBezTo>
                    <a:pt x="449009" y="382099"/>
                    <a:pt x="465582" y="347333"/>
                    <a:pt x="482251" y="309804"/>
                  </a:cubicBezTo>
                  <a:cubicBezTo>
                    <a:pt x="482060" y="309519"/>
                    <a:pt x="481775" y="309423"/>
                    <a:pt x="481584" y="309137"/>
                  </a:cubicBezTo>
                  <a:cubicBezTo>
                    <a:pt x="405098" y="309137"/>
                    <a:pt x="331089" y="308471"/>
                    <a:pt x="257080" y="309614"/>
                  </a:cubicBezTo>
                  <a:cubicBezTo>
                    <a:pt x="240792" y="309899"/>
                    <a:pt x="236411" y="305613"/>
                    <a:pt x="236792" y="290087"/>
                  </a:cubicBezTo>
                  <a:cubicBezTo>
                    <a:pt x="237649" y="248844"/>
                    <a:pt x="237649" y="207506"/>
                    <a:pt x="236982" y="166262"/>
                  </a:cubicBezTo>
                  <a:cubicBezTo>
                    <a:pt x="236792" y="151308"/>
                    <a:pt x="240792" y="145498"/>
                    <a:pt x="257080" y="146355"/>
                  </a:cubicBezTo>
                  <a:cubicBezTo>
                    <a:pt x="285560" y="147879"/>
                    <a:pt x="314230" y="146832"/>
                    <a:pt x="344519" y="146832"/>
                  </a:cubicBezTo>
                  <a:cubicBezTo>
                    <a:pt x="330137" y="184741"/>
                    <a:pt x="316325" y="221222"/>
                    <a:pt x="301276" y="260941"/>
                  </a:cubicBezTo>
                  <a:cubicBezTo>
                    <a:pt x="301752" y="261989"/>
                    <a:pt x="302419" y="262846"/>
                    <a:pt x="303181" y="263703"/>
                  </a:cubicBezTo>
                  <a:cubicBezTo>
                    <a:pt x="343757" y="263703"/>
                    <a:pt x="382143" y="263608"/>
                    <a:pt x="420529" y="263703"/>
                  </a:cubicBezTo>
                  <a:cubicBezTo>
                    <a:pt x="437579" y="263799"/>
                    <a:pt x="444341" y="243701"/>
                    <a:pt x="445103" y="238367"/>
                  </a:cubicBezTo>
                  <a:cubicBezTo>
                    <a:pt x="451295" y="192075"/>
                    <a:pt x="476345" y="153404"/>
                    <a:pt x="492252" y="111208"/>
                  </a:cubicBezTo>
                  <a:cubicBezTo>
                    <a:pt x="503587" y="80919"/>
                    <a:pt x="516064" y="50915"/>
                    <a:pt x="528638" y="21102"/>
                  </a:cubicBezTo>
                  <a:cubicBezTo>
                    <a:pt x="536067" y="3671"/>
                    <a:pt x="522256" y="9386"/>
                    <a:pt x="515779" y="92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" name="자유형: 도형 34">
              <a:extLst>
                <a:ext uri="{FF2B5EF4-FFF2-40B4-BE49-F238E27FC236}">
                  <a16:creationId xmlns:a16="http://schemas.microsoft.com/office/drawing/2014/main" id="{3F09C61B-50F9-4A82-94F3-3F1A48BAE913}"/>
                </a:ext>
              </a:extLst>
            </p:cNvPr>
            <p:cNvSpPr/>
            <p:nvPr/>
          </p:nvSpPr>
          <p:spPr>
            <a:xfrm>
              <a:off x="3277076" y="3037830"/>
              <a:ext cx="330460" cy="748817"/>
            </a:xfrm>
            <a:custGeom>
              <a:avLst/>
              <a:gdLst>
                <a:gd name="connsiteX0" fmla="*/ 269939 w 330460"/>
                <a:gd name="connsiteY0" fmla="*/ 597290 h 748817"/>
                <a:gd name="connsiteX1" fmla="*/ 243173 w 330460"/>
                <a:gd name="connsiteY1" fmla="*/ 570620 h 748817"/>
                <a:gd name="connsiteX2" fmla="*/ 243268 w 330460"/>
                <a:gd name="connsiteY2" fmla="*/ 181810 h 748817"/>
                <a:gd name="connsiteX3" fmla="*/ 259651 w 330460"/>
                <a:gd name="connsiteY3" fmla="*/ 156378 h 748817"/>
                <a:gd name="connsiteX4" fmla="*/ 288608 w 330460"/>
                <a:gd name="connsiteY4" fmla="*/ 126660 h 748817"/>
                <a:gd name="connsiteX5" fmla="*/ 323945 w 330460"/>
                <a:gd name="connsiteY5" fmla="*/ 43221 h 748817"/>
                <a:gd name="connsiteX6" fmla="*/ 294513 w 330460"/>
                <a:gd name="connsiteY6" fmla="*/ 359 h 748817"/>
                <a:gd name="connsiteX7" fmla="*/ 122396 w 330460"/>
                <a:gd name="connsiteY7" fmla="*/ 5312 h 748817"/>
                <a:gd name="connsiteX8" fmla="*/ 68485 w 330460"/>
                <a:gd name="connsiteY8" fmla="*/ 8264 h 748817"/>
                <a:gd name="connsiteX9" fmla="*/ 11430 w 330460"/>
                <a:gd name="connsiteY9" fmla="*/ 146282 h 748817"/>
                <a:gd name="connsiteX10" fmla="*/ 71342 w 330460"/>
                <a:gd name="connsiteY10" fmla="*/ 145805 h 748817"/>
                <a:gd name="connsiteX11" fmla="*/ 87916 w 330460"/>
                <a:gd name="connsiteY11" fmla="*/ 162760 h 748817"/>
                <a:gd name="connsiteX12" fmla="*/ 88011 w 330460"/>
                <a:gd name="connsiteY12" fmla="*/ 587003 h 748817"/>
                <a:gd name="connsiteX13" fmla="*/ 70866 w 330460"/>
                <a:gd name="connsiteY13" fmla="*/ 605768 h 748817"/>
                <a:gd name="connsiteX14" fmla="*/ 48578 w 330460"/>
                <a:gd name="connsiteY14" fmla="*/ 621293 h 748817"/>
                <a:gd name="connsiteX15" fmla="*/ 0 w 330460"/>
                <a:gd name="connsiteY15" fmla="*/ 733974 h 748817"/>
                <a:gd name="connsiteX16" fmla="*/ 1143 w 330460"/>
                <a:gd name="connsiteY16" fmla="*/ 744071 h 748817"/>
                <a:gd name="connsiteX17" fmla="*/ 178118 w 330460"/>
                <a:gd name="connsiteY17" fmla="*/ 744166 h 748817"/>
                <a:gd name="connsiteX18" fmla="*/ 230029 w 330460"/>
                <a:gd name="connsiteY18" fmla="*/ 746833 h 748817"/>
                <a:gd name="connsiteX19" fmla="*/ 277082 w 330460"/>
                <a:gd name="connsiteY19" fmla="*/ 720830 h 748817"/>
                <a:gd name="connsiteX20" fmla="*/ 304419 w 330460"/>
                <a:gd name="connsiteY20" fmla="*/ 652154 h 748817"/>
                <a:gd name="connsiteX21" fmla="*/ 269939 w 330460"/>
                <a:gd name="connsiteY21" fmla="*/ 597290 h 748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30460" h="748817">
                  <a:moveTo>
                    <a:pt x="269939" y="597290"/>
                  </a:moveTo>
                  <a:cubicBezTo>
                    <a:pt x="250793" y="596814"/>
                    <a:pt x="243173" y="590147"/>
                    <a:pt x="243173" y="570620"/>
                  </a:cubicBezTo>
                  <a:cubicBezTo>
                    <a:pt x="243554" y="440985"/>
                    <a:pt x="243459" y="311445"/>
                    <a:pt x="243268" y="181810"/>
                  </a:cubicBezTo>
                  <a:cubicBezTo>
                    <a:pt x="243268" y="169237"/>
                    <a:pt x="246793" y="160569"/>
                    <a:pt x="259651" y="156378"/>
                  </a:cubicBezTo>
                  <a:cubicBezTo>
                    <a:pt x="274225" y="151616"/>
                    <a:pt x="283369" y="140757"/>
                    <a:pt x="288608" y="126660"/>
                  </a:cubicBezTo>
                  <a:cubicBezTo>
                    <a:pt x="298990" y="98276"/>
                    <a:pt x="312611" y="71225"/>
                    <a:pt x="323945" y="43221"/>
                  </a:cubicBezTo>
                  <a:cubicBezTo>
                    <a:pt x="337471" y="9693"/>
                    <a:pt x="330994" y="-2308"/>
                    <a:pt x="294513" y="359"/>
                  </a:cubicBezTo>
                  <a:cubicBezTo>
                    <a:pt x="237077" y="4550"/>
                    <a:pt x="179642" y="1787"/>
                    <a:pt x="122396" y="5312"/>
                  </a:cubicBezTo>
                  <a:cubicBezTo>
                    <a:pt x="104489" y="6455"/>
                    <a:pt x="86201" y="1406"/>
                    <a:pt x="68485" y="8264"/>
                  </a:cubicBezTo>
                  <a:cubicBezTo>
                    <a:pt x="49721" y="53699"/>
                    <a:pt x="30956" y="99133"/>
                    <a:pt x="11430" y="146282"/>
                  </a:cubicBezTo>
                  <a:cubicBezTo>
                    <a:pt x="33338" y="146282"/>
                    <a:pt x="52483" y="147710"/>
                    <a:pt x="71342" y="145805"/>
                  </a:cubicBezTo>
                  <a:cubicBezTo>
                    <a:pt x="86392" y="144281"/>
                    <a:pt x="88011" y="149996"/>
                    <a:pt x="87916" y="162760"/>
                  </a:cubicBezTo>
                  <a:cubicBezTo>
                    <a:pt x="87535" y="304206"/>
                    <a:pt x="87630" y="445652"/>
                    <a:pt x="88011" y="587003"/>
                  </a:cubicBezTo>
                  <a:cubicBezTo>
                    <a:pt x="88011" y="599767"/>
                    <a:pt x="87440" y="609102"/>
                    <a:pt x="70866" y="605768"/>
                  </a:cubicBezTo>
                  <a:cubicBezTo>
                    <a:pt x="58293" y="603196"/>
                    <a:pt x="53054" y="610530"/>
                    <a:pt x="48578" y="621293"/>
                  </a:cubicBezTo>
                  <a:cubicBezTo>
                    <a:pt x="32861" y="659012"/>
                    <a:pt x="16288" y="696446"/>
                    <a:pt x="0" y="733974"/>
                  </a:cubicBezTo>
                  <a:cubicBezTo>
                    <a:pt x="381" y="737308"/>
                    <a:pt x="762" y="740642"/>
                    <a:pt x="1143" y="744071"/>
                  </a:cubicBezTo>
                  <a:cubicBezTo>
                    <a:pt x="60103" y="744071"/>
                    <a:pt x="119158" y="744166"/>
                    <a:pt x="178118" y="744166"/>
                  </a:cubicBezTo>
                  <a:cubicBezTo>
                    <a:pt x="195167" y="750357"/>
                    <a:pt x="212789" y="743499"/>
                    <a:pt x="230029" y="746833"/>
                  </a:cubicBezTo>
                  <a:cubicBezTo>
                    <a:pt x="258223" y="752167"/>
                    <a:pt x="266414" y="747785"/>
                    <a:pt x="277082" y="720830"/>
                  </a:cubicBezTo>
                  <a:cubicBezTo>
                    <a:pt x="286131" y="697874"/>
                    <a:pt x="294799" y="674824"/>
                    <a:pt x="304419" y="652154"/>
                  </a:cubicBezTo>
                  <a:cubicBezTo>
                    <a:pt x="326803" y="600434"/>
                    <a:pt x="326231" y="598814"/>
                    <a:pt x="269939" y="5972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6" name="자유형: 도형 35">
              <a:extLst>
                <a:ext uri="{FF2B5EF4-FFF2-40B4-BE49-F238E27FC236}">
                  <a16:creationId xmlns:a16="http://schemas.microsoft.com/office/drawing/2014/main" id="{7E89CE15-6D4F-4D37-9220-7945222F0700}"/>
                </a:ext>
              </a:extLst>
            </p:cNvPr>
            <p:cNvSpPr/>
            <p:nvPr/>
          </p:nvSpPr>
          <p:spPr>
            <a:xfrm>
              <a:off x="4264224" y="3035590"/>
              <a:ext cx="619909" cy="764012"/>
            </a:xfrm>
            <a:custGeom>
              <a:avLst/>
              <a:gdLst>
                <a:gd name="connsiteX0" fmla="*/ 418932 w 619909"/>
                <a:gd name="connsiteY0" fmla="*/ 268632 h 764012"/>
                <a:gd name="connsiteX1" fmla="*/ 504847 w 619909"/>
                <a:gd name="connsiteY1" fmla="*/ 268822 h 764012"/>
                <a:gd name="connsiteX2" fmla="*/ 531232 w 619909"/>
                <a:gd name="connsiteY2" fmla="*/ 249487 h 764012"/>
                <a:gd name="connsiteX3" fmla="*/ 559902 w 619909"/>
                <a:gd name="connsiteY3" fmla="*/ 175001 h 764012"/>
                <a:gd name="connsiteX4" fmla="*/ 619909 w 619909"/>
                <a:gd name="connsiteY4" fmla="*/ 10409 h 764012"/>
                <a:gd name="connsiteX5" fmla="*/ 517135 w 619909"/>
                <a:gd name="connsiteY5" fmla="*/ 9837 h 764012"/>
                <a:gd name="connsiteX6" fmla="*/ 476272 w 619909"/>
                <a:gd name="connsiteY6" fmla="*/ 38794 h 764012"/>
                <a:gd name="connsiteX7" fmla="*/ 449602 w 619909"/>
                <a:gd name="connsiteY7" fmla="*/ 46414 h 764012"/>
                <a:gd name="connsiteX8" fmla="*/ 198142 w 619909"/>
                <a:gd name="connsiteY8" fmla="*/ 38412 h 764012"/>
                <a:gd name="connsiteX9" fmla="*/ 113560 w 619909"/>
                <a:gd name="connsiteY9" fmla="*/ 272537 h 764012"/>
                <a:gd name="connsiteX10" fmla="*/ 320824 w 619909"/>
                <a:gd name="connsiteY10" fmla="*/ 431319 h 764012"/>
                <a:gd name="connsiteX11" fmla="*/ 418932 w 619909"/>
                <a:gd name="connsiteY11" fmla="*/ 520473 h 764012"/>
                <a:gd name="connsiteX12" fmla="*/ 334921 w 619909"/>
                <a:gd name="connsiteY12" fmla="*/ 632201 h 764012"/>
                <a:gd name="connsiteX13" fmla="*/ 221479 w 619909"/>
                <a:gd name="connsiteY13" fmla="*/ 509614 h 764012"/>
                <a:gd name="connsiteX14" fmla="*/ 208810 w 619909"/>
                <a:gd name="connsiteY14" fmla="*/ 493993 h 764012"/>
                <a:gd name="connsiteX15" fmla="*/ 120514 w 619909"/>
                <a:gd name="connsiteY15" fmla="*/ 493517 h 764012"/>
                <a:gd name="connsiteX16" fmla="*/ 78794 w 619909"/>
                <a:gd name="connsiteY16" fmla="*/ 523711 h 764012"/>
                <a:gd name="connsiteX17" fmla="*/ 3642 w 619909"/>
                <a:gd name="connsiteY17" fmla="*/ 717069 h 764012"/>
                <a:gd name="connsiteX18" fmla="*/ 27835 w 619909"/>
                <a:gd name="connsiteY18" fmla="*/ 745453 h 764012"/>
                <a:gd name="connsiteX19" fmla="*/ 99178 w 619909"/>
                <a:gd name="connsiteY19" fmla="*/ 745929 h 764012"/>
                <a:gd name="connsiteX20" fmla="*/ 141754 w 619909"/>
                <a:gd name="connsiteY20" fmla="*/ 721165 h 764012"/>
                <a:gd name="connsiteX21" fmla="*/ 146803 w 619909"/>
                <a:gd name="connsiteY21" fmla="*/ 707449 h 764012"/>
                <a:gd name="connsiteX22" fmla="*/ 164995 w 619909"/>
                <a:gd name="connsiteY22" fmla="*/ 707544 h 764012"/>
                <a:gd name="connsiteX23" fmla="*/ 170806 w 619909"/>
                <a:gd name="connsiteY23" fmla="*/ 713259 h 764012"/>
                <a:gd name="connsiteX24" fmla="*/ 190332 w 619909"/>
                <a:gd name="connsiteY24" fmla="*/ 726403 h 764012"/>
                <a:gd name="connsiteX25" fmla="*/ 204619 w 619909"/>
                <a:gd name="connsiteY25" fmla="*/ 740405 h 764012"/>
                <a:gd name="connsiteX26" fmla="*/ 375022 w 619909"/>
                <a:gd name="connsiteY26" fmla="*/ 757360 h 764012"/>
                <a:gd name="connsiteX27" fmla="*/ 549234 w 619909"/>
                <a:gd name="connsiteY27" fmla="*/ 527712 h 764012"/>
                <a:gd name="connsiteX28" fmla="*/ 363496 w 619909"/>
                <a:gd name="connsiteY28" fmla="*/ 305208 h 764012"/>
                <a:gd name="connsiteX29" fmla="*/ 300155 w 619909"/>
                <a:gd name="connsiteY29" fmla="*/ 297588 h 764012"/>
                <a:gd name="connsiteX30" fmla="*/ 239481 w 619909"/>
                <a:gd name="connsiteY30" fmla="*/ 191384 h 764012"/>
                <a:gd name="connsiteX31" fmla="*/ 343399 w 619909"/>
                <a:gd name="connsiteY31" fmla="*/ 135187 h 764012"/>
                <a:gd name="connsiteX32" fmla="*/ 397501 w 619909"/>
                <a:gd name="connsiteY32" fmla="*/ 240724 h 764012"/>
                <a:gd name="connsiteX33" fmla="*/ 418932 w 619909"/>
                <a:gd name="connsiteY33" fmla="*/ 268632 h 764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619909" h="764012">
                  <a:moveTo>
                    <a:pt x="418932" y="268632"/>
                  </a:moveTo>
                  <a:cubicBezTo>
                    <a:pt x="447602" y="268632"/>
                    <a:pt x="476272" y="267394"/>
                    <a:pt x="504847" y="268822"/>
                  </a:cubicBezTo>
                  <a:cubicBezTo>
                    <a:pt x="520659" y="269584"/>
                    <a:pt x="526564" y="263679"/>
                    <a:pt x="531232" y="249487"/>
                  </a:cubicBezTo>
                  <a:cubicBezTo>
                    <a:pt x="539518" y="224245"/>
                    <a:pt x="550663" y="199957"/>
                    <a:pt x="559902" y="175001"/>
                  </a:cubicBezTo>
                  <a:cubicBezTo>
                    <a:pt x="580000" y="120708"/>
                    <a:pt x="599621" y="66321"/>
                    <a:pt x="619909" y="10409"/>
                  </a:cubicBezTo>
                  <a:cubicBezTo>
                    <a:pt x="583905" y="10409"/>
                    <a:pt x="550377" y="12219"/>
                    <a:pt x="517135" y="9837"/>
                  </a:cubicBezTo>
                  <a:cubicBezTo>
                    <a:pt x="493322" y="8123"/>
                    <a:pt x="480273" y="14600"/>
                    <a:pt x="476272" y="38794"/>
                  </a:cubicBezTo>
                  <a:cubicBezTo>
                    <a:pt x="473034" y="58224"/>
                    <a:pt x="466271" y="59463"/>
                    <a:pt x="449602" y="46414"/>
                  </a:cubicBezTo>
                  <a:cubicBezTo>
                    <a:pt x="374355" y="-12927"/>
                    <a:pt x="277009" y="-15118"/>
                    <a:pt x="198142" y="38412"/>
                  </a:cubicBezTo>
                  <a:cubicBezTo>
                    <a:pt x="123562" y="89086"/>
                    <a:pt x="87843" y="187003"/>
                    <a:pt x="113560" y="272537"/>
                  </a:cubicBezTo>
                  <a:cubicBezTo>
                    <a:pt x="141278" y="364549"/>
                    <a:pt x="224717" y="432081"/>
                    <a:pt x="320824" y="431319"/>
                  </a:cubicBezTo>
                  <a:cubicBezTo>
                    <a:pt x="369688" y="430938"/>
                    <a:pt x="416074" y="474277"/>
                    <a:pt x="418932" y="520473"/>
                  </a:cubicBezTo>
                  <a:cubicBezTo>
                    <a:pt x="422551" y="577813"/>
                    <a:pt x="387976" y="623819"/>
                    <a:pt x="334921" y="632201"/>
                  </a:cubicBezTo>
                  <a:cubicBezTo>
                    <a:pt x="263579" y="643536"/>
                    <a:pt x="206715" y="582862"/>
                    <a:pt x="221479" y="509614"/>
                  </a:cubicBezTo>
                  <a:cubicBezTo>
                    <a:pt x="224527" y="494755"/>
                    <a:pt x="220907" y="493803"/>
                    <a:pt x="208810" y="493993"/>
                  </a:cubicBezTo>
                  <a:cubicBezTo>
                    <a:pt x="179378" y="494470"/>
                    <a:pt x="149755" y="496089"/>
                    <a:pt x="120514" y="493517"/>
                  </a:cubicBezTo>
                  <a:cubicBezTo>
                    <a:pt x="95653" y="491326"/>
                    <a:pt x="86700" y="502090"/>
                    <a:pt x="78794" y="523711"/>
                  </a:cubicBezTo>
                  <a:cubicBezTo>
                    <a:pt x="55172" y="588672"/>
                    <a:pt x="28883" y="652680"/>
                    <a:pt x="3642" y="717069"/>
                  </a:cubicBezTo>
                  <a:cubicBezTo>
                    <a:pt x="-3121" y="746025"/>
                    <a:pt x="-3216" y="745834"/>
                    <a:pt x="27835" y="745453"/>
                  </a:cubicBezTo>
                  <a:cubicBezTo>
                    <a:pt x="51648" y="745167"/>
                    <a:pt x="75651" y="743644"/>
                    <a:pt x="99178" y="745929"/>
                  </a:cubicBezTo>
                  <a:cubicBezTo>
                    <a:pt x="120799" y="748025"/>
                    <a:pt x="135468" y="743072"/>
                    <a:pt x="141754" y="721165"/>
                  </a:cubicBezTo>
                  <a:cubicBezTo>
                    <a:pt x="140802" y="715640"/>
                    <a:pt x="143088" y="711259"/>
                    <a:pt x="146803" y="707449"/>
                  </a:cubicBezTo>
                  <a:cubicBezTo>
                    <a:pt x="152899" y="702019"/>
                    <a:pt x="158899" y="705258"/>
                    <a:pt x="164995" y="707544"/>
                  </a:cubicBezTo>
                  <a:cubicBezTo>
                    <a:pt x="166900" y="709449"/>
                    <a:pt x="168805" y="711354"/>
                    <a:pt x="170806" y="713259"/>
                  </a:cubicBezTo>
                  <a:cubicBezTo>
                    <a:pt x="174330" y="722117"/>
                    <a:pt x="182807" y="723546"/>
                    <a:pt x="190332" y="726403"/>
                  </a:cubicBezTo>
                  <a:cubicBezTo>
                    <a:pt x="198523" y="727546"/>
                    <a:pt x="197571" y="738024"/>
                    <a:pt x="204619" y="740405"/>
                  </a:cubicBezTo>
                  <a:cubicBezTo>
                    <a:pt x="260150" y="758979"/>
                    <a:pt x="315776" y="772790"/>
                    <a:pt x="375022" y="757360"/>
                  </a:cubicBezTo>
                  <a:cubicBezTo>
                    <a:pt x="479225" y="730213"/>
                    <a:pt x="549710" y="636106"/>
                    <a:pt x="549234" y="527712"/>
                  </a:cubicBezTo>
                  <a:cubicBezTo>
                    <a:pt x="548758" y="425508"/>
                    <a:pt x="468367" y="327115"/>
                    <a:pt x="363496" y="305208"/>
                  </a:cubicBezTo>
                  <a:cubicBezTo>
                    <a:pt x="342351" y="300826"/>
                    <a:pt x="321110" y="303874"/>
                    <a:pt x="300155" y="297588"/>
                  </a:cubicBezTo>
                  <a:cubicBezTo>
                    <a:pt x="255007" y="284062"/>
                    <a:pt x="226432" y="235770"/>
                    <a:pt x="239481" y="191384"/>
                  </a:cubicBezTo>
                  <a:cubicBezTo>
                    <a:pt x="252244" y="147760"/>
                    <a:pt x="298726" y="122709"/>
                    <a:pt x="343399" y="135187"/>
                  </a:cubicBezTo>
                  <a:cubicBezTo>
                    <a:pt x="387976" y="147664"/>
                    <a:pt x="411883" y="194337"/>
                    <a:pt x="397501" y="240724"/>
                  </a:cubicBezTo>
                  <a:cubicBezTo>
                    <a:pt x="388642" y="268632"/>
                    <a:pt x="388642" y="268632"/>
                    <a:pt x="418932" y="2686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7" name="자유형: 도형 36">
              <a:extLst>
                <a:ext uri="{FF2B5EF4-FFF2-40B4-BE49-F238E27FC236}">
                  <a16:creationId xmlns:a16="http://schemas.microsoft.com/office/drawing/2014/main" id="{D6C1B07D-4C3B-4E8A-A6EC-B0FD870EF069}"/>
                </a:ext>
              </a:extLst>
            </p:cNvPr>
            <p:cNvSpPr/>
            <p:nvPr/>
          </p:nvSpPr>
          <p:spPr>
            <a:xfrm>
              <a:off x="4836223" y="3045141"/>
              <a:ext cx="717232" cy="737245"/>
            </a:xfrm>
            <a:custGeom>
              <a:avLst/>
              <a:gdLst>
                <a:gd name="connsiteX0" fmla="*/ 712089 w 717232"/>
                <a:gd name="connsiteY0" fmla="*/ 1049 h 737245"/>
                <a:gd name="connsiteX1" fmla="*/ 110300 w 717232"/>
                <a:gd name="connsiteY1" fmla="*/ 1 h 737245"/>
                <a:gd name="connsiteX2" fmla="*/ 91821 w 717232"/>
                <a:gd name="connsiteY2" fmla="*/ 16479 h 737245"/>
                <a:gd name="connsiteX3" fmla="*/ 29051 w 717232"/>
                <a:gd name="connsiteY3" fmla="*/ 179833 h 737245"/>
                <a:gd name="connsiteX4" fmla="*/ 0 w 717232"/>
                <a:gd name="connsiteY4" fmla="*/ 257462 h 737245"/>
                <a:gd name="connsiteX5" fmla="*/ 76676 w 717232"/>
                <a:gd name="connsiteY5" fmla="*/ 257462 h 737245"/>
                <a:gd name="connsiteX6" fmla="*/ 149447 w 717232"/>
                <a:gd name="connsiteY6" fmla="*/ 205931 h 737245"/>
                <a:gd name="connsiteX7" fmla="*/ 176784 w 717232"/>
                <a:gd name="connsiteY7" fmla="*/ 142400 h 737245"/>
                <a:gd name="connsiteX8" fmla="*/ 248793 w 717232"/>
                <a:gd name="connsiteY8" fmla="*/ 137637 h 737245"/>
                <a:gd name="connsiteX9" fmla="*/ 267557 w 717232"/>
                <a:gd name="connsiteY9" fmla="*/ 156592 h 737245"/>
                <a:gd name="connsiteX10" fmla="*/ 267462 w 717232"/>
                <a:gd name="connsiteY10" fmla="*/ 310611 h 737245"/>
                <a:gd name="connsiteX11" fmla="*/ 267271 w 717232"/>
                <a:gd name="connsiteY11" fmla="*/ 581121 h 737245"/>
                <a:gd name="connsiteX12" fmla="*/ 249746 w 717232"/>
                <a:gd name="connsiteY12" fmla="*/ 597409 h 737245"/>
                <a:gd name="connsiteX13" fmla="*/ 224600 w 717232"/>
                <a:gd name="connsiteY13" fmla="*/ 615316 h 737245"/>
                <a:gd name="connsiteX14" fmla="*/ 181642 w 717232"/>
                <a:gd name="connsiteY14" fmla="*/ 717900 h 737245"/>
                <a:gd name="connsiteX15" fmla="*/ 193738 w 717232"/>
                <a:gd name="connsiteY15" fmla="*/ 736093 h 737245"/>
                <a:gd name="connsiteX16" fmla="*/ 382334 w 717232"/>
                <a:gd name="connsiteY16" fmla="*/ 736855 h 737245"/>
                <a:gd name="connsiteX17" fmla="*/ 456533 w 717232"/>
                <a:gd name="connsiteY17" fmla="*/ 687134 h 737245"/>
                <a:gd name="connsiteX18" fmla="*/ 493871 w 717232"/>
                <a:gd name="connsiteY18" fmla="*/ 597599 h 737245"/>
                <a:gd name="connsiteX19" fmla="*/ 427768 w 717232"/>
                <a:gd name="connsiteY19" fmla="*/ 597790 h 737245"/>
                <a:gd name="connsiteX20" fmla="*/ 413099 w 717232"/>
                <a:gd name="connsiteY20" fmla="*/ 583407 h 737245"/>
                <a:gd name="connsiteX21" fmla="*/ 413099 w 717232"/>
                <a:gd name="connsiteY21" fmla="*/ 490443 h 737245"/>
                <a:gd name="connsiteX22" fmla="*/ 412242 w 717232"/>
                <a:gd name="connsiteY22" fmla="*/ 151925 h 737245"/>
                <a:gd name="connsiteX23" fmla="*/ 425767 w 717232"/>
                <a:gd name="connsiteY23" fmla="*/ 137923 h 737245"/>
                <a:gd name="connsiteX24" fmla="*/ 534543 w 717232"/>
                <a:gd name="connsiteY24" fmla="*/ 138018 h 737245"/>
                <a:gd name="connsiteX25" fmla="*/ 495300 w 717232"/>
                <a:gd name="connsiteY25" fmla="*/ 241841 h 737245"/>
                <a:gd name="connsiteX26" fmla="*/ 504920 w 717232"/>
                <a:gd name="connsiteY26" fmla="*/ 257081 h 737245"/>
                <a:gd name="connsiteX27" fmla="*/ 607600 w 717232"/>
                <a:gd name="connsiteY27" fmla="*/ 257176 h 737245"/>
                <a:gd name="connsiteX28" fmla="*/ 622649 w 717232"/>
                <a:gd name="connsiteY28" fmla="*/ 246794 h 737245"/>
                <a:gd name="connsiteX29" fmla="*/ 674370 w 717232"/>
                <a:gd name="connsiteY29" fmla="*/ 111824 h 737245"/>
                <a:gd name="connsiteX30" fmla="*/ 717233 w 717232"/>
                <a:gd name="connsiteY30" fmla="*/ 2668 h 737245"/>
                <a:gd name="connsiteX31" fmla="*/ 712089 w 717232"/>
                <a:gd name="connsiteY31" fmla="*/ 1049 h 737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717232" h="737245">
                  <a:moveTo>
                    <a:pt x="712089" y="1049"/>
                  </a:moveTo>
                  <a:cubicBezTo>
                    <a:pt x="511492" y="858"/>
                    <a:pt x="310896" y="858"/>
                    <a:pt x="110300" y="1"/>
                  </a:cubicBezTo>
                  <a:cubicBezTo>
                    <a:pt x="96488" y="-94"/>
                    <a:pt x="95059" y="8097"/>
                    <a:pt x="91821" y="16479"/>
                  </a:cubicBezTo>
                  <a:cubicBezTo>
                    <a:pt x="70771" y="70867"/>
                    <a:pt x="49816" y="125350"/>
                    <a:pt x="29051" y="179833"/>
                  </a:cubicBezTo>
                  <a:cubicBezTo>
                    <a:pt x="19526" y="204788"/>
                    <a:pt x="10287" y="229839"/>
                    <a:pt x="0" y="257462"/>
                  </a:cubicBezTo>
                  <a:cubicBezTo>
                    <a:pt x="27718" y="257462"/>
                    <a:pt x="52197" y="257557"/>
                    <a:pt x="76676" y="257462"/>
                  </a:cubicBezTo>
                  <a:cubicBezTo>
                    <a:pt x="130683" y="257366"/>
                    <a:pt x="130588" y="257271"/>
                    <a:pt x="149447" y="205931"/>
                  </a:cubicBezTo>
                  <a:cubicBezTo>
                    <a:pt x="157639" y="183833"/>
                    <a:pt x="160687" y="152877"/>
                    <a:pt x="176784" y="142400"/>
                  </a:cubicBezTo>
                  <a:cubicBezTo>
                    <a:pt x="194310" y="130970"/>
                    <a:pt x="224314" y="139352"/>
                    <a:pt x="248793" y="137637"/>
                  </a:cubicBezTo>
                  <a:cubicBezTo>
                    <a:pt x="263938" y="136589"/>
                    <a:pt x="267748" y="142495"/>
                    <a:pt x="267557" y="156592"/>
                  </a:cubicBezTo>
                  <a:cubicBezTo>
                    <a:pt x="266986" y="207932"/>
                    <a:pt x="267557" y="259271"/>
                    <a:pt x="267462" y="310611"/>
                  </a:cubicBezTo>
                  <a:cubicBezTo>
                    <a:pt x="267271" y="400813"/>
                    <a:pt x="266414" y="491015"/>
                    <a:pt x="267271" y="581121"/>
                  </a:cubicBezTo>
                  <a:cubicBezTo>
                    <a:pt x="267367" y="596361"/>
                    <a:pt x="262033" y="599504"/>
                    <a:pt x="249746" y="597409"/>
                  </a:cubicBezTo>
                  <a:cubicBezTo>
                    <a:pt x="234886" y="594932"/>
                    <a:pt x="229457" y="602648"/>
                    <a:pt x="224600" y="615316"/>
                  </a:cubicBezTo>
                  <a:cubicBezTo>
                    <a:pt x="211169" y="649892"/>
                    <a:pt x="197072" y="684182"/>
                    <a:pt x="181642" y="717900"/>
                  </a:cubicBezTo>
                  <a:cubicBezTo>
                    <a:pt x="174593" y="733331"/>
                    <a:pt x="177641" y="736283"/>
                    <a:pt x="193738" y="736093"/>
                  </a:cubicBezTo>
                  <a:cubicBezTo>
                    <a:pt x="256603" y="735331"/>
                    <a:pt x="319659" y="732854"/>
                    <a:pt x="382334" y="736855"/>
                  </a:cubicBezTo>
                  <a:cubicBezTo>
                    <a:pt x="423482" y="739522"/>
                    <a:pt x="446151" y="729140"/>
                    <a:pt x="456533" y="687134"/>
                  </a:cubicBezTo>
                  <a:cubicBezTo>
                    <a:pt x="464058" y="656845"/>
                    <a:pt x="480536" y="628746"/>
                    <a:pt x="493871" y="597599"/>
                  </a:cubicBezTo>
                  <a:cubicBezTo>
                    <a:pt x="469106" y="597599"/>
                    <a:pt x="448437" y="597123"/>
                    <a:pt x="427768" y="597790"/>
                  </a:cubicBezTo>
                  <a:cubicBezTo>
                    <a:pt x="416719" y="598171"/>
                    <a:pt x="412718" y="595599"/>
                    <a:pt x="413099" y="583407"/>
                  </a:cubicBezTo>
                  <a:cubicBezTo>
                    <a:pt x="414052" y="552451"/>
                    <a:pt x="413194" y="521399"/>
                    <a:pt x="413099" y="490443"/>
                  </a:cubicBezTo>
                  <a:cubicBezTo>
                    <a:pt x="412909" y="377572"/>
                    <a:pt x="412813" y="264701"/>
                    <a:pt x="412242" y="151925"/>
                  </a:cubicBezTo>
                  <a:cubicBezTo>
                    <a:pt x="412147" y="141352"/>
                    <a:pt x="415480" y="137828"/>
                    <a:pt x="425767" y="137923"/>
                  </a:cubicBezTo>
                  <a:cubicBezTo>
                    <a:pt x="461391" y="138209"/>
                    <a:pt x="497015" y="138018"/>
                    <a:pt x="534543" y="138018"/>
                  </a:cubicBezTo>
                  <a:cubicBezTo>
                    <a:pt x="521017" y="174023"/>
                    <a:pt x="508825" y="208217"/>
                    <a:pt x="495300" y="241841"/>
                  </a:cubicBezTo>
                  <a:cubicBezTo>
                    <a:pt x="490633" y="253461"/>
                    <a:pt x="491585" y="257271"/>
                    <a:pt x="504920" y="257081"/>
                  </a:cubicBezTo>
                  <a:cubicBezTo>
                    <a:pt x="539115" y="256604"/>
                    <a:pt x="573405" y="256890"/>
                    <a:pt x="607600" y="257176"/>
                  </a:cubicBezTo>
                  <a:cubicBezTo>
                    <a:pt x="615505" y="257271"/>
                    <a:pt x="618934" y="255176"/>
                    <a:pt x="622649" y="246794"/>
                  </a:cubicBezTo>
                  <a:cubicBezTo>
                    <a:pt x="642080" y="202598"/>
                    <a:pt x="656749" y="156687"/>
                    <a:pt x="674370" y="111824"/>
                  </a:cubicBezTo>
                  <a:cubicBezTo>
                    <a:pt x="688658" y="75439"/>
                    <a:pt x="702945" y="39149"/>
                    <a:pt x="717233" y="2668"/>
                  </a:cubicBezTo>
                  <a:cubicBezTo>
                    <a:pt x="713613" y="1525"/>
                    <a:pt x="712851" y="1049"/>
                    <a:pt x="712089" y="1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" name="자유형: 도형 37">
              <a:extLst>
                <a:ext uri="{FF2B5EF4-FFF2-40B4-BE49-F238E27FC236}">
                  <a16:creationId xmlns:a16="http://schemas.microsoft.com/office/drawing/2014/main" id="{F0A2EC22-BC49-4565-B109-0016371A5CFC}"/>
                </a:ext>
              </a:extLst>
            </p:cNvPr>
            <p:cNvSpPr/>
            <p:nvPr/>
          </p:nvSpPr>
          <p:spPr>
            <a:xfrm>
              <a:off x="3585686" y="3044941"/>
              <a:ext cx="681173" cy="736864"/>
            </a:xfrm>
            <a:custGeom>
              <a:avLst/>
              <a:gdLst>
                <a:gd name="connsiteX0" fmla="*/ 665131 w 681173"/>
                <a:gd name="connsiteY0" fmla="*/ 598466 h 736864"/>
                <a:gd name="connsiteX1" fmla="*/ 540925 w 681173"/>
                <a:gd name="connsiteY1" fmla="*/ 599037 h 736864"/>
                <a:gd name="connsiteX2" fmla="*/ 506254 w 681173"/>
                <a:gd name="connsiteY2" fmla="*/ 581130 h 736864"/>
                <a:gd name="connsiteX3" fmla="*/ 419100 w 681173"/>
                <a:gd name="connsiteY3" fmla="*/ 447971 h 736864"/>
                <a:gd name="connsiteX4" fmla="*/ 428625 w 681173"/>
                <a:gd name="connsiteY4" fmla="*/ 412824 h 736864"/>
                <a:gd name="connsiteX5" fmla="*/ 550831 w 681173"/>
                <a:gd name="connsiteY5" fmla="*/ 180128 h 736864"/>
                <a:gd name="connsiteX6" fmla="*/ 334613 w 681173"/>
                <a:gd name="connsiteY6" fmla="*/ 1725 h 736864"/>
                <a:gd name="connsiteX7" fmla="*/ 86201 w 681173"/>
                <a:gd name="connsiteY7" fmla="*/ 772 h 736864"/>
                <a:gd name="connsiteX8" fmla="*/ 64770 w 681173"/>
                <a:gd name="connsiteY8" fmla="*/ 14202 h 736864"/>
                <a:gd name="connsiteX9" fmla="*/ 21622 w 681173"/>
                <a:gd name="connsiteY9" fmla="*/ 119739 h 736864"/>
                <a:gd name="connsiteX10" fmla="*/ 33623 w 681173"/>
                <a:gd name="connsiteY10" fmla="*/ 138694 h 736864"/>
                <a:gd name="connsiteX11" fmla="*/ 74105 w 681173"/>
                <a:gd name="connsiteY11" fmla="*/ 138027 h 736864"/>
                <a:gd name="connsiteX12" fmla="*/ 93631 w 681173"/>
                <a:gd name="connsiteY12" fmla="*/ 158411 h 736864"/>
                <a:gd name="connsiteX13" fmla="*/ 93631 w 681173"/>
                <a:gd name="connsiteY13" fmla="*/ 280140 h 736864"/>
                <a:gd name="connsiteX14" fmla="*/ 72581 w 681173"/>
                <a:gd name="connsiteY14" fmla="*/ 301857 h 736864"/>
                <a:gd name="connsiteX15" fmla="*/ 51054 w 681173"/>
                <a:gd name="connsiteY15" fmla="*/ 309858 h 736864"/>
                <a:gd name="connsiteX16" fmla="*/ 10858 w 681173"/>
                <a:gd name="connsiteY16" fmla="*/ 425968 h 736864"/>
                <a:gd name="connsiteX17" fmla="*/ 72866 w 681173"/>
                <a:gd name="connsiteY17" fmla="*/ 425682 h 736864"/>
                <a:gd name="connsiteX18" fmla="*/ 93631 w 681173"/>
                <a:gd name="connsiteY18" fmla="*/ 444923 h 736864"/>
                <a:gd name="connsiteX19" fmla="*/ 93536 w 681173"/>
                <a:gd name="connsiteY19" fmla="*/ 583226 h 736864"/>
                <a:gd name="connsiteX20" fmla="*/ 76676 w 681173"/>
                <a:gd name="connsiteY20" fmla="*/ 598180 h 736864"/>
                <a:gd name="connsiteX21" fmla="*/ 49435 w 681173"/>
                <a:gd name="connsiteY21" fmla="*/ 617040 h 736864"/>
                <a:gd name="connsiteX22" fmla="*/ 0 w 681173"/>
                <a:gd name="connsiteY22" fmla="*/ 736864 h 736864"/>
                <a:gd name="connsiteX23" fmla="*/ 213455 w 681173"/>
                <a:gd name="connsiteY23" fmla="*/ 736864 h 736864"/>
                <a:gd name="connsiteX24" fmla="*/ 249079 w 681173"/>
                <a:gd name="connsiteY24" fmla="*/ 736197 h 736864"/>
                <a:gd name="connsiteX25" fmla="*/ 265748 w 681173"/>
                <a:gd name="connsiteY25" fmla="*/ 726672 h 736864"/>
                <a:gd name="connsiteX26" fmla="*/ 314135 w 681173"/>
                <a:gd name="connsiteY26" fmla="*/ 611610 h 736864"/>
                <a:gd name="connsiteX27" fmla="*/ 305943 w 681173"/>
                <a:gd name="connsiteY27" fmla="*/ 598942 h 736864"/>
                <a:gd name="connsiteX28" fmla="*/ 253556 w 681173"/>
                <a:gd name="connsiteY28" fmla="*/ 599228 h 736864"/>
                <a:gd name="connsiteX29" fmla="*/ 238316 w 681173"/>
                <a:gd name="connsiteY29" fmla="*/ 587131 h 736864"/>
                <a:gd name="connsiteX30" fmla="*/ 238506 w 681173"/>
                <a:gd name="connsiteY30" fmla="*/ 431874 h 736864"/>
                <a:gd name="connsiteX31" fmla="*/ 248412 w 681173"/>
                <a:gd name="connsiteY31" fmla="*/ 439017 h 736864"/>
                <a:gd name="connsiteX32" fmla="*/ 431768 w 681173"/>
                <a:gd name="connsiteY32" fmla="*/ 716100 h 736864"/>
                <a:gd name="connsiteX33" fmla="*/ 467106 w 681173"/>
                <a:gd name="connsiteY33" fmla="*/ 736578 h 736864"/>
                <a:gd name="connsiteX34" fmla="*/ 598170 w 681173"/>
                <a:gd name="connsiteY34" fmla="*/ 736483 h 736864"/>
                <a:gd name="connsiteX35" fmla="*/ 638651 w 681173"/>
                <a:gd name="connsiteY35" fmla="*/ 712194 h 736864"/>
                <a:gd name="connsiteX36" fmla="*/ 677609 w 681173"/>
                <a:gd name="connsiteY36" fmla="*/ 616373 h 736864"/>
                <a:gd name="connsiteX37" fmla="*/ 665131 w 681173"/>
                <a:gd name="connsiteY37" fmla="*/ 598466 h 736864"/>
                <a:gd name="connsiteX38" fmla="*/ 341090 w 681173"/>
                <a:gd name="connsiteY38" fmla="*/ 297666 h 736864"/>
                <a:gd name="connsiteX39" fmla="*/ 255842 w 681173"/>
                <a:gd name="connsiteY39" fmla="*/ 301762 h 736864"/>
                <a:gd name="connsiteX40" fmla="*/ 238125 w 681173"/>
                <a:gd name="connsiteY40" fmla="*/ 284522 h 736864"/>
                <a:gd name="connsiteX41" fmla="*/ 238411 w 681173"/>
                <a:gd name="connsiteY41" fmla="*/ 220419 h 736864"/>
                <a:gd name="connsiteX42" fmla="*/ 238697 w 681173"/>
                <a:gd name="connsiteY42" fmla="*/ 220419 h 736864"/>
                <a:gd name="connsiteX43" fmla="*/ 238506 w 681173"/>
                <a:gd name="connsiteY43" fmla="*/ 153839 h 736864"/>
                <a:gd name="connsiteX44" fmla="*/ 253175 w 681173"/>
                <a:gd name="connsiteY44" fmla="*/ 138123 h 736864"/>
                <a:gd name="connsiteX45" fmla="*/ 341186 w 681173"/>
                <a:gd name="connsiteY45" fmla="*/ 139647 h 736864"/>
                <a:gd name="connsiteX46" fmla="*/ 406813 w 681173"/>
                <a:gd name="connsiteY46" fmla="*/ 217371 h 736864"/>
                <a:gd name="connsiteX47" fmla="*/ 341090 w 681173"/>
                <a:gd name="connsiteY47" fmla="*/ 297666 h 736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681173" h="736864">
                  <a:moveTo>
                    <a:pt x="665131" y="598466"/>
                  </a:moveTo>
                  <a:cubicBezTo>
                    <a:pt x="623697" y="599037"/>
                    <a:pt x="582263" y="597799"/>
                    <a:pt x="540925" y="599037"/>
                  </a:cubicBezTo>
                  <a:cubicBezTo>
                    <a:pt x="524732" y="599514"/>
                    <a:pt x="514826" y="594561"/>
                    <a:pt x="506254" y="581130"/>
                  </a:cubicBezTo>
                  <a:cubicBezTo>
                    <a:pt x="477869" y="536268"/>
                    <a:pt x="449771" y="491214"/>
                    <a:pt x="419100" y="447971"/>
                  </a:cubicBezTo>
                  <a:cubicBezTo>
                    <a:pt x="405384" y="428730"/>
                    <a:pt x="407765" y="422920"/>
                    <a:pt x="428625" y="412824"/>
                  </a:cubicBezTo>
                  <a:cubicBezTo>
                    <a:pt x="522827" y="366818"/>
                    <a:pt x="568738" y="274902"/>
                    <a:pt x="550831" y="180128"/>
                  </a:cubicBezTo>
                  <a:cubicBezTo>
                    <a:pt x="530638" y="73257"/>
                    <a:pt x="440912" y="6201"/>
                    <a:pt x="334613" y="1725"/>
                  </a:cubicBezTo>
                  <a:cubicBezTo>
                    <a:pt x="251936" y="-1800"/>
                    <a:pt x="168974" y="1248"/>
                    <a:pt x="86201" y="772"/>
                  </a:cubicBezTo>
                  <a:cubicBezTo>
                    <a:pt x="75248" y="677"/>
                    <a:pt x="69056" y="3344"/>
                    <a:pt x="64770" y="14202"/>
                  </a:cubicBezTo>
                  <a:cubicBezTo>
                    <a:pt x="51054" y="49635"/>
                    <a:pt x="36576" y="84783"/>
                    <a:pt x="21622" y="119739"/>
                  </a:cubicBezTo>
                  <a:cubicBezTo>
                    <a:pt x="15812" y="133360"/>
                    <a:pt x="15621" y="140313"/>
                    <a:pt x="33623" y="138694"/>
                  </a:cubicBezTo>
                  <a:cubicBezTo>
                    <a:pt x="47054" y="137456"/>
                    <a:pt x="60770" y="139551"/>
                    <a:pt x="74105" y="138027"/>
                  </a:cubicBezTo>
                  <a:cubicBezTo>
                    <a:pt x="90773" y="136218"/>
                    <a:pt x="93917" y="143361"/>
                    <a:pt x="93631" y="158411"/>
                  </a:cubicBezTo>
                  <a:cubicBezTo>
                    <a:pt x="92678" y="198987"/>
                    <a:pt x="92583" y="239564"/>
                    <a:pt x="93631" y="280140"/>
                  </a:cubicBezTo>
                  <a:cubicBezTo>
                    <a:pt x="94012" y="296428"/>
                    <a:pt x="90011" y="303667"/>
                    <a:pt x="72581" y="301857"/>
                  </a:cubicBezTo>
                  <a:cubicBezTo>
                    <a:pt x="65246" y="301095"/>
                    <a:pt x="55340" y="296904"/>
                    <a:pt x="51054" y="309858"/>
                  </a:cubicBezTo>
                  <a:cubicBezTo>
                    <a:pt x="38481" y="347958"/>
                    <a:pt x="24860" y="385677"/>
                    <a:pt x="10858" y="425968"/>
                  </a:cubicBezTo>
                  <a:cubicBezTo>
                    <a:pt x="33433" y="425968"/>
                    <a:pt x="53245" y="426825"/>
                    <a:pt x="72866" y="425682"/>
                  </a:cubicBezTo>
                  <a:cubicBezTo>
                    <a:pt x="87821" y="424825"/>
                    <a:pt x="94012" y="428445"/>
                    <a:pt x="93631" y="444923"/>
                  </a:cubicBezTo>
                  <a:cubicBezTo>
                    <a:pt x="92583" y="491024"/>
                    <a:pt x="92393" y="537125"/>
                    <a:pt x="93536" y="583226"/>
                  </a:cubicBezTo>
                  <a:cubicBezTo>
                    <a:pt x="93917" y="597704"/>
                    <a:pt x="87535" y="599799"/>
                    <a:pt x="76676" y="598180"/>
                  </a:cubicBezTo>
                  <a:cubicBezTo>
                    <a:pt x="61246" y="595799"/>
                    <a:pt x="54674" y="603800"/>
                    <a:pt x="49435" y="617040"/>
                  </a:cubicBezTo>
                  <a:cubicBezTo>
                    <a:pt x="33719" y="656759"/>
                    <a:pt x="16955" y="696097"/>
                    <a:pt x="0" y="736864"/>
                  </a:cubicBezTo>
                  <a:cubicBezTo>
                    <a:pt x="71819" y="736864"/>
                    <a:pt x="142685" y="736864"/>
                    <a:pt x="213455" y="736864"/>
                  </a:cubicBezTo>
                  <a:cubicBezTo>
                    <a:pt x="225362" y="736578"/>
                    <a:pt x="237268" y="736007"/>
                    <a:pt x="249079" y="736197"/>
                  </a:cubicBezTo>
                  <a:cubicBezTo>
                    <a:pt x="256889" y="736293"/>
                    <a:pt x="262319" y="734959"/>
                    <a:pt x="265748" y="726672"/>
                  </a:cubicBezTo>
                  <a:cubicBezTo>
                    <a:pt x="281464" y="688191"/>
                    <a:pt x="297561" y="649806"/>
                    <a:pt x="314135" y="611610"/>
                  </a:cubicBezTo>
                  <a:cubicBezTo>
                    <a:pt x="318326" y="601990"/>
                    <a:pt x="316325" y="598752"/>
                    <a:pt x="305943" y="598942"/>
                  </a:cubicBezTo>
                  <a:cubicBezTo>
                    <a:pt x="288512" y="599323"/>
                    <a:pt x="271082" y="599133"/>
                    <a:pt x="253556" y="599228"/>
                  </a:cubicBezTo>
                  <a:cubicBezTo>
                    <a:pt x="245174" y="599323"/>
                    <a:pt x="238125" y="599418"/>
                    <a:pt x="238316" y="587131"/>
                  </a:cubicBezTo>
                  <a:cubicBezTo>
                    <a:pt x="238887" y="535315"/>
                    <a:pt x="238506" y="483499"/>
                    <a:pt x="238506" y="431874"/>
                  </a:cubicBezTo>
                  <a:cubicBezTo>
                    <a:pt x="245936" y="431302"/>
                    <a:pt x="246317" y="435969"/>
                    <a:pt x="248412" y="439017"/>
                  </a:cubicBezTo>
                  <a:cubicBezTo>
                    <a:pt x="309563" y="531315"/>
                    <a:pt x="370904" y="623517"/>
                    <a:pt x="431768" y="716100"/>
                  </a:cubicBezTo>
                  <a:cubicBezTo>
                    <a:pt x="440531" y="729435"/>
                    <a:pt x="449199" y="737245"/>
                    <a:pt x="467106" y="736578"/>
                  </a:cubicBezTo>
                  <a:cubicBezTo>
                    <a:pt x="510731" y="734864"/>
                    <a:pt x="554546" y="734769"/>
                    <a:pt x="598170" y="736483"/>
                  </a:cubicBezTo>
                  <a:cubicBezTo>
                    <a:pt x="618744" y="737245"/>
                    <a:pt x="632841" y="733149"/>
                    <a:pt x="638651" y="712194"/>
                  </a:cubicBezTo>
                  <a:cubicBezTo>
                    <a:pt x="651510" y="680190"/>
                    <a:pt x="663226" y="647710"/>
                    <a:pt x="677609" y="616373"/>
                  </a:cubicBezTo>
                  <a:cubicBezTo>
                    <a:pt x="685514" y="599514"/>
                    <a:pt x="679799" y="598180"/>
                    <a:pt x="665131" y="598466"/>
                  </a:cubicBezTo>
                  <a:close/>
                  <a:moveTo>
                    <a:pt x="341090" y="297666"/>
                  </a:moveTo>
                  <a:cubicBezTo>
                    <a:pt x="312611" y="302048"/>
                    <a:pt x="284226" y="300238"/>
                    <a:pt x="255842" y="301762"/>
                  </a:cubicBezTo>
                  <a:cubicBezTo>
                    <a:pt x="242411" y="302429"/>
                    <a:pt x="237554" y="298238"/>
                    <a:pt x="238125" y="284522"/>
                  </a:cubicBezTo>
                  <a:cubicBezTo>
                    <a:pt x="239078" y="263186"/>
                    <a:pt x="238411" y="241755"/>
                    <a:pt x="238411" y="220419"/>
                  </a:cubicBezTo>
                  <a:cubicBezTo>
                    <a:pt x="238506" y="220419"/>
                    <a:pt x="238601" y="220419"/>
                    <a:pt x="238697" y="220419"/>
                  </a:cubicBezTo>
                  <a:cubicBezTo>
                    <a:pt x="238697" y="198225"/>
                    <a:pt x="239078" y="176032"/>
                    <a:pt x="238506" y="153839"/>
                  </a:cubicBezTo>
                  <a:cubicBezTo>
                    <a:pt x="238220" y="142980"/>
                    <a:pt x="241364" y="137837"/>
                    <a:pt x="253175" y="138123"/>
                  </a:cubicBezTo>
                  <a:cubicBezTo>
                    <a:pt x="282512" y="138980"/>
                    <a:pt x="311944" y="137170"/>
                    <a:pt x="341186" y="139647"/>
                  </a:cubicBezTo>
                  <a:cubicBezTo>
                    <a:pt x="383858" y="143266"/>
                    <a:pt x="407194" y="172317"/>
                    <a:pt x="406813" y="217371"/>
                  </a:cubicBezTo>
                  <a:cubicBezTo>
                    <a:pt x="406432" y="265948"/>
                    <a:pt x="384810" y="290904"/>
                    <a:pt x="341090" y="2976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7" name="그래픽 232">
            <a:extLst>
              <a:ext uri="{FF2B5EF4-FFF2-40B4-BE49-F238E27FC236}">
                <a16:creationId xmlns:a16="http://schemas.microsoft.com/office/drawing/2014/main" id="{03594C20-3455-4852-8BC0-6AC5830E1D41}"/>
              </a:ext>
            </a:extLst>
          </p:cNvPr>
          <p:cNvGrpSpPr/>
          <p:nvPr/>
        </p:nvGrpSpPr>
        <p:grpSpPr>
          <a:xfrm>
            <a:off x="5598727" y="2879340"/>
            <a:ext cx="2049356" cy="1922243"/>
            <a:chOff x="5609748" y="1571661"/>
            <a:chExt cx="2819783" cy="2644886"/>
          </a:xfrm>
          <a:solidFill>
            <a:schemeClr val="accent2"/>
          </a:solidFill>
        </p:grpSpPr>
        <p:sp>
          <p:nvSpPr>
            <p:cNvPr id="32" name="자유형: 도형 31">
              <a:extLst>
                <a:ext uri="{FF2B5EF4-FFF2-40B4-BE49-F238E27FC236}">
                  <a16:creationId xmlns:a16="http://schemas.microsoft.com/office/drawing/2014/main" id="{48FC6B0A-00C8-47FD-A1EB-8582F32525EF}"/>
                </a:ext>
              </a:extLst>
            </p:cNvPr>
            <p:cNvSpPr/>
            <p:nvPr/>
          </p:nvSpPr>
          <p:spPr>
            <a:xfrm>
              <a:off x="5708493" y="1571661"/>
              <a:ext cx="1899617" cy="1327346"/>
            </a:xfrm>
            <a:custGeom>
              <a:avLst/>
              <a:gdLst>
                <a:gd name="connsiteX0" fmla="*/ 211199 w 1899617"/>
                <a:gd name="connsiteY0" fmla="*/ 1303841 h 1327346"/>
                <a:gd name="connsiteX1" fmla="*/ 481995 w 1899617"/>
                <a:gd name="connsiteY1" fmla="*/ 1326796 h 1327346"/>
                <a:gd name="connsiteX2" fmla="*/ 738789 w 1899617"/>
                <a:gd name="connsiteY2" fmla="*/ 1313366 h 1327346"/>
                <a:gd name="connsiteX3" fmla="*/ 1122075 w 1899617"/>
                <a:gd name="connsiteY3" fmla="*/ 1251739 h 1327346"/>
                <a:gd name="connsiteX4" fmla="*/ 1695670 w 1899617"/>
                <a:gd name="connsiteY4" fmla="*/ 1030569 h 1327346"/>
                <a:gd name="connsiteX5" fmla="*/ 1871693 w 1899617"/>
                <a:gd name="connsiteY5" fmla="*/ 881788 h 1327346"/>
                <a:gd name="connsiteX6" fmla="*/ 1899315 w 1899617"/>
                <a:gd name="connsiteY6" fmla="*/ 790348 h 1327346"/>
                <a:gd name="connsiteX7" fmla="*/ 1895981 w 1899617"/>
                <a:gd name="connsiteY7" fmla="*/ 776061 h 1327346"/>
                <a:gd name="connsiteX8" fmla="*/ 1851785 w 1899617"/>
                <a:gd name="connsiteY8" fmla="*/ 680525 h 1327346"/>
                <a:gd name="connsiteX9" fmla="*/ 1768918 w 1899617"/>
                <a:gd name="connsiteY9" fmla="*/ 596229 h 1327346"/>
                <a:gd name="connsiteX10" fmla="*/ 1710434 w 1899617"/>
                <a:gd name="connsiteY10" fmla="*/ 592323 h 1327346"/>
                <a:gd name="connsiteX11" fmla="*/ 1433352 w 1899617"/>
                <a:gd name="connsiteY11" fmla="*/ 683287 h 1327346"/>
                <a:gd name="connsiteX12" fmla="*/ 1269903 w 1899617"/>
                <a:gd name="connsiteY12" fmla="*/ 699384 h 1327346"/>
                <a:gd name="connsiteX13" fmla="*/ 1286953 w 1899617"/>
                <a:gd name="connsiteY13" fmla="*/ 696432 h 1327346"/>
                <a:gd name="connsiteX14" fmla="*/ 1528888 w 1899617"/>
                <a:gd name="connsiteY14" fmla="*/ 596610 h 1327346"/>
                <a:gd name="connsiteX15" fmla="*/ 1677097 w 1899617"/>
                <a:gd name="connsiteY15" fmla="*/ 438780 h 1327346"/>
                <a:gd name="connsiteX16" fmla="*/ 1676716 w 1899617"/>
                <a:gd name="connsiteY16" fmla="*/ 300477 h 1327346"/>
                <a:gd name="connsiteX17" fmla="*/ 1513743 w 1899617"/>
                <a:gd name="connsiteY17" fmla="*/ 155602 h 1327346"/>
                <a:gd name="connsiteX18" fmla="*/ 1076355 w 1899617"/>
                <a:gd name="connsiteY18" fmla="*/ 32253 h 1327346"/>
                <a:gd name="connsiteX19" fmla="*/ 851375 w 1899617"/>
                <a:gd name="connsiteY19" fmla="*/ 5583 h 1327346"/>
                <a:gd name="connsiteX20" fmla="*/ 791081 w 1899617"/>
                <a:gd name="connsiteY20" fmla="*/ 5869 h 1327346"/>
                <a:gd name="connsiteX21" fmla="*/ 737646 w 1899617"/>
                <a:gd name="connsiteY21" fmla="*/ 6822 h 1327346"/>
                <a:gd name="connsiteX22" fmla="*/ 763173 w 1899617"/>
                <a:gd name="connsiteY22" fmla="*/ 15775 h 1327346"/>
                <a:gd name="connsiteX23" fmla="*/ 941957 w 1899617"/>
                <a:gd name="connsiteY23" fmla="*/ 111120 h 1327346"/>
                <a:gd name="connsiteX24" fmla="*/ 949006 w 1899617"/>
                <a:gd name="connsiteY24" fmla="*/ 231707 h 1327346"/>
                <a:gd name="connsiteX25" fmla="*/ 844231 w 1899617"/>
                <a:gd name="connsiteY25" fmla="*/ 298477 h 1327346"/>
                <a:gd name="connsiteX26" fmla="*/ 357503 w 1899617"/>
                <a:gd name="connsiteY26" fmla="*/ 449258 h 1327346"/>
                <a:gd name="connsiteX27" fmla="*/ 201103 w 1899617"/>
                <a:gd name="connsiteY27" fmla="*/ 560319 h 1327346"/>
                <a:gd name="connsiteX28" fmla="*/ 201674 w 1899617"/>
                <a:gd name="connsiteY28" fmla="*/ 778823 h 1327346"/>
                <a:gd name="connsiteX29" fmla="*/ 328071 w 1899617"/>
                <a:gd name="connsiteY29" fmla="*/ 855785 h 1327346"/>
                <a:gd name="connsiteX30" fmla="*/ 178243 w 1899617"/>
                <a:gd name="connsiteY30" fmla="*/ 933699 h 1327346"/>
                <a:gd name="connsiteX31" fmla="*/ 20985 w 1899617"/>
                <a:gd name="connsiteY31" fmla="*/ 1065811 h 1327346"/>
                <a:gd name="connsiteX32" fmla="*/ 25367 w 1899617"/>
                <a:gd name="connsiteY32" fmla="*/ 1188398 h 1327346"/>
                <a:gd name="connsiteX33" fmla="*/ 211199 w 1899617"/>
                <a:gd name="connsiteY33" fmla="*/ 1303841 h 1327346"/>
                <a:gd name="connsiteX34" fmla="*/ 1794254 w 1899617"/>
                <a:gd name="connsiteY34" fmla="*/ 815875 h 1327346"/>
                <a:gd name="connsiteX35" fmla="*/ 1756440 w 1899617"/>
                <a:gd name="connsiteY35" fmla="*/ 643187 h 1327346"/>
                <a:gd name="connsiteX36" fmla="*/ 1847213 w 1899617"/>
                <a:gd name="connsiteY36" fmla="*/ 732436 h 1327346"/>
                <a:gd name="connsiteX37" fmla="*/ 1824163 w 1899617"/>
                <a:gd name="connsiteY37" fmla="*/ 874930 h 1327346"/>
                <a:gd name="connsiteX38" fmla="*/ 1685098 w 1899617"/>
                <a:gd name="connsiteY38" fmla="*/ 953130 h 1327346"/>
                <a:gd name="connsiteX39" fmla="*/ 1794254 w 1899617"/>
                <a:gd name="connsiteY39" fmla="*/ 815875 h 1327346"/>
                <a:gd name="connsiteX40" fmla="*/ 980153 w 1899617"/>
                <a:gd name="connsiteY40" fmla="*/ 71782 h 1327346"/>
                <a:gd name="connsiteX41" fmla="*/ 1136648 w 1899617"/>
                <a:gd name="connsiteY41" fmla="*/ 107310 h 1327346"/>
                <a:gd name="connsiteX42" fmla="*/ 1475738 w 1899617"/>
                <a:gd name="connsiteY42" fmla="*/ 220086 h 1327346"/>
                <a:gd name="connsiteX43" fmla="*/ 1568797 w 1899617"/>
                <a:gd name="connsiteY43" fmla="*/ 284761 h 1327346"/>
                <a:gd name="connsiteX44" fmla="*/ 1564797 w 1899617"/>
                <a:gd name="connsiteY44" fmla="*/ 400680 h 1327346"/>
                <a:gd name="connsiteX45" fmla="*/ 1538318 w 1899617"/>
                <a:gd name="connsiteY45" fmla="*/ 420397 h 1327346"/>
                <a:gd name="connsiteX46" fmla="*/ 1406206 w 1899617"/>
                <a:gd name="connsiteY46" fmla="*/ 255900 h 1327346"/>
                <a:gd name="connsiteX47" fmla="*/ 1017110 w 1899617"/>
                <a:gd name="connsiteY47" fmla="*/ 88070 h 1327346"/>
                <a:gd name="connsiteX48" fmla="*/ 979010 w 1899617"/>
                <a:gd name="connsiteY48" fmla="*/ 76545 h 1327346"/>
                <a:gd name="connsiteX49" fmla="*/ 980153 w 1899617"/>
                <a:gd name="connsiteY49" fmla="*/ 71782 h 1327346"/>
                <a:gd name="connsiteX50" fmla="*/ 283589 w 1899617"/>
                <a:gd name="connsiteY50" fmla="*/ 730436 h 1327346"/>
                <a:gd name="connsiteX51" fmla="*/ 265682 w 1899617"/>
                <a:gd name="connsiteY51" fmla="*/ 723959 h 1327346"/>
                <a:gd name="connsiteX52" fmla="*/ 210723 w 1899617"/>
                <a:gd name="connsiteY52" fmla="*/ 670524 h 1327346"/>
                <a:gd name="connsiteX53" fmla="*/ 251585 w 1899617"/>
                <a:gd name="connsiteY53" fmla="*/ 599658 h 1327346"/>
                <a:gd name="connsiteX54" fmla="*/ 266539 w 1899617"/>
                <a:gd name="connsiteY54" fmla="*/ 597276 h 1327346"/>
                <a:gd name="connsiteX55" fmla="*/ 376648 w 1899617"/>
                <a:gd name="connsiteY55" fmla="*/ 650521 h 1327346"/>
                <a:gd name="connsiteX56" fmla="*/ 673447 w 1899617"/>
                <a:gd name="connsiteY56" fmla="*/ 656427 h 1327346"/>
                <a:gd name="connsiteX57" fmla="*/ 875378 w 1899617"/>
                <a:gd name="connsiteY57" fmla="*/ 631947 h 1327346"/>
                <a:gd name="connsiteX58" fmla="*/ 1229327 w 1899617"/>
                <a:gd name="connsiteY58" fmla="*/ 563367 h 1327346"/>
                <a:gd name="connsiteX59" fmla="*/ 1264950 w 1899617"/>
                <a:gd name="connsiteY59" fmla="*/ 555081 h 1327346"/>
                <a:gd name="connsiteX60" fmla="*/ 784414 w 1899617"/>
                <a:gd name="connsiteY60" fmla="*/ 694908 h 1327346"/>
                <a:gd name="connsiteX61" fmla="*/ 517428 w 1899617"/>
                <a:gd name="connsiteY61" fmla="*/ 742342 h 1327346"/>
                <a:gd name="connsiteX62" fmla="*/ 283589 w 1899617"/>
                <a:gd name="connsiteY62" fmla="*/ 730436 h 1327346"/>
                <a:gd name="connsiteX63" fmla="*/ 174147 w 1899617"/>
                <a:gd name="connsiteY63" fmla="*/ 1012662 h 1327346"/>
                <a:gd name="connsiteX64" fmla="*/ 185958 w 1899617"/>
                <a:gd name="connsiteY64" fmla="*/ 1017615 h 1327346"/>
                <a:gd name="connsiteX65" fmla="*/ 340168 w 1899617"/>
                <a:gd name="connsiteY65" fmla="*/ 1101816 h 1327346"/>
                <a:gd name="connsiteX66" fmla="*/ 691640 w 1899617"/>
                <a:gd name="connsiteY66" fmla="*/ 1129724 h 1327346"/>
                <a:gd name="connsiteX67" fmla="*/ 857852 w 1899617"/>
                <a:gd name="connsiteY67" fmla="*/ 1125342 h 1327346"/>
                <a:gd name="connsiteX68" fmla="*/ 1125028 w 1899617"/>
                <a:gd name="connsiteY68" fmla="*/ 1103340 h 1327346"/>
                <a:gd name="connsiteX69" fmla="*/ 1328291 w 1899617"/>
                <a:gd name="connsiteY69" fmla="*/ 1080861 h 1327346"/>
                <a:gd name="connsiteX70" fmla="*/ 1418779 w 1899617"/>
                <a:gd name="connsiteY70" fmla="*/ 1067430 h 1327346"/>
                <a:gd name="connsiteX71" fmla="*/ 1419636 w 1899617"/>
                <a:gd name="connsiteY71" fmla="*/ 1072002 h 1327346"/>
                <a:gd name="connsiteX72" fmla="*/ 1106835 w 1899617"/>
                <a:gd name="connsiteY72" fmla="*/ 1143440 h 1327346"/>
                <a:gd name="connsiteX73" fmla="*/ 814798 w 1899617"/>
                <a:gd name="connsiteY73" fmla="*/ 1191065 h 1327346"/>
                <a:gd name="connsiteX74" fmla="*/ 473422 w 1899617"/>
                <a:gd name="connsiteY74" fmla="*/ 1210210 h 1327346"/>
                <a:gd name="connsiteX75" fmla="*/ 183577 w 1899617"/>
                <a:gd name="connsiteY75" fmla="*/ 1157823 h 1327346"/>
                <a:gd name="connsiteX76" fmla="*/ 122807 w 1899617"/>
                <a:gd name="connsiteY76" fmla="*/ 1083147 h 1327346"/>
                <a:gd name="connsiteX77" fmla="*/ 174147 w 1899617"/>
                <a:gd name="connsiteY77" fmla="*/ 1012662 h 1327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1899617" h="1327346">
                  <a:moveTo>
                    <a:pt x="211199" y="1303841"/>
                  </a:moveTo>
                  <a:cubicBezTo>
                    <a:pt x="299972" y="1327558"/>
                    <a:pt x="390745" y="1328511"/>
                    <a:pt x="481995" y="1326796"/>
                  </a:cubicBezTo>
                  <a:cubicBezTo>
                    <a:pt x="567815" y="1325272"/>
                    <a:pt x="653254" y="1320700"/>
                    <a:pt x="738789" y="1313366"/>
                  </a:cubicBezTo>
                  <a:cubicBezTo>
                    <a:pt x="868138" y="1302222"/>
                    <a:pt x="995393" y="1280028"/>
                    <a:pt x="1122075" y="1251739"/>
                  </a:cubicBezTo>
                  <a:cubicBezTo>
                    <a:pt x="1324481" y="1206591"/>
                    <a:pt x="1511743" y="1122771"/>
                    <a:pt x="1695670" y="1030569"/>
                  </a:cubicBezTo>
                  <a:cubicBezTo>
                    <a:pt x="1765584" y="995517"/>
                    <a:pt x="1828354" y="949987"/>
                    <a:pt x="1871693" y="881788"/>
                  </a:cubicBezTo>
                  <a:cubicBezTo>
                    <a:pt x="1889790" y="853308"/>
                    <a:pt x="1892838" y="821590"/>
                    <a:pt x="1899315" y="790348"/>
                  </a:cubicBezTo>
                  <a:cubicBezTo>
                    <a:pt x="1900553" y="785014"/>
                    <a:pt x="1897696" y="780633"/>
                    <a:pt x="1895981" y="776061"/>
                  </a:cubicBezTo>
                  <a:cubicBezTo>
                    <a:pt x="1889980" y="740151"/>
                    <a:pt x="1869787" y="710910"/>
                    <a:pt x="1851785" y="680525"/>
                  </a:cubicBezTo>
                  <a:cubicBezTo>
                    <a:pt x="1831973" y="644711"/>
                    <a:pt x="1799207" y="621756"/>
                    <a:pt x="1768918" y="596229"/>
                  </a:cubicBezTo>
                  <a:cubicBezTo>
                    <a:pt x="1750058" y="580322"/>
                    <a:pt x="1731961" y="578607"/>
                    <a:pt x="1710434" y="592323"/>
                  </a:cubicBezTo>
                  <a:cubicBezTo>
                    <a:pt x="1625947" y="646330"/>
                    <a:pt x="1530031" y="666237"/>
                    <a:pt x="1433352" y="683287"/>
                  </a:cubicBezTo>
                  <a:cubicBezTo>
                    <a:pt x="1378583" y="692907"/>
                    <a:pt x="1323053" y="696146"/>
                    <a:pt x="1269903" y="699384"/>
                  </a:cubicBezTo>
                  <a:cubicBezTo>
                    <a:pt x="1275046" y="698908"/>
                    <a:pt x="1281047" y="697956"/>
                    <a:pt x="1286953" y="696432"/>
                  </a:cubicBezTo>
                  <a:cubicBezTo>
                    <a:pt x="1372392" y="674715"/>
                    <a:pt x="1453736" y="642996"/>
                    <a:pt x="1528888" y="596610"/>
                  </a:cubicBezTo>
                  <a:cubicBezTo>
                    <a:pt x="1592324" y="557462"/>
                    <a:pt x="1644902" y="507741"/>
                    <a:pt x="1677097" y="438780"/>
                  </a:cubicBezTo>
                  <a:cubicBezTo>
                    <a:pt x="1698719" y="392298"/>
                    <a:pt x="1698719" y="346007"/>
                    <a:pt x="1676716" y="300477"/>
                  </a:cubicBezTo>
                  <a:cubicBezTo>
                    <a:pt x="1642616" y="229897"/>
                    <a:pt x="1580609" y="189035"/>
                    <a:pt x="1513743" y="155602"/>
                  </a:cubicBezTo>
                  <a:cubicBezTo>
                    <a:pt x="1376012" y="86546"/>
                    <a:pt x="1226374" y="58542"/>
                    <a:pt x="1076355" y="32253"/>
                  </a:cubicBezTo>
                  <a:cubicBezTo>
                    <a:pt x="1001869" y="19109"/>
                    <a:pt x="926527" y="13013"/>
                    <a:pt x="851375" y="5583"/>
                  </a:cubicBezTo>
                  <a:cubicBezTo>
                    <a:pt x="831753" y="3678"/>
                    <a:pt x="810988" y="-6132"/>
                    <a:pt x="791081" y="5869"/>
                  </a:cubicBezTo>
                  <a:cubicBezTo>
                    <a:pt x="773365" y="10441"/>
                    <a:pt x="755267" y="-1656"/>
                    <a:pt x="737646" y="6822"/>
                  </a:cubicBezTo>
                  <a:cubicBezTo>
                    <a:pt x="746885" y="7298"/>
                    <a:pt x="754124" y="13489"/>
                    <a:pt x="763173" y="15775"/>
                  </a:cubicBezTo>
                  <a:cubicBezTo>
                    <a:pt x="830515" y="32539"/>
                    <a:pt x="892808" y="60162"/>
                    <a:pt x="941957" y="111120"/>
                  </a:cubicBezTo>
                  <a:cubicBezTo>
                    <a:pt x="975771" y="146172"/>
                    <a:pt x="976628" y="191988"/>
                    <a:pt x="949006" y="231707"/>
                  </a:cubicBezTo>
                  <a:cubicBezTo>
                    <a:pt x="923098" y="269045"/>
                    <a:pt x="890903" y="289238"/>
                    <a:pt x="844231" y="298477"/>
                  </a:cubicBezTo>
                  <a:cubicBezTo>
                    <a:pt x="676972" y="331529"/>
                    <a:pt x="512666" y="376201"/>
                    <a:pt x="357503" y="449258"/>
                  </a:cubicBezTo>
                  <a:cubicBezTo>
                    <a:pt x="298544" y="476976"/>
                    <a:pt x="246156" y="513933"/>
                    <a:pt x="201103" y="560319"/>
                  </a:cubicBezTo>
                  <a:cubicBezTo>
                    <a:pt x="129951" y="633757"/>
                    <a:pt x="130427" y="706433"/>
                    <a:pt x="201674" y="778823"/>
                  </a:cubicBezTo>
                  <a:cubicBezTo>
                    <a:pt x="236536" y="814256"/>
                    <a:pt x="281018" y="835211"/>
                    <a:pt x="328071" y="855785"/>
                  </a:cubicBezTo>
                  <a:cubicBezTo>
                    <a:pt x="275874" y="878931"/>
                    <a:pt x="225868" y="904077"/>
                    <a:pt x="178243" y="933699"/>
                  </a:cubicBezTo>
                  <a:cubicBezTo>
                    <a:pt x="119473" y="970180"/>
                    <a:pt x="61180" y="1007423"/>
                    <a:pt x="20985" y="1065811"/>
                  </a:cubicBezTo>
                  <a:cubicBezTo>
                    <a:pt x="-8733" y="1109055"/>
                    <a:pt x="-6542" y="1146964"/>
                    <a:pt x="25367" y="1188398"/>
                  </a:cubicBezTo>
                  <a:cubicBezTo>
                    <a:pt x="72896" y="1250120"/>
                    <a:pt x="137857" y="1284124"/>
                    <a:pt x="211199" y="1303841"/>
                  </a:cubicBezTo>
                  <a:close/>
                  <a:moveTo>
                    <a:pt x="1794254" y="815875"/>
                  </a:moveTo>
                  <a:cubicBezTo>
                    <a:pt x="1805970" y="753772"/>
                    <a:pt x="1787015" y="697384"/>
                    <a:pt x="1756440" y="643187"/>
                  </a:cubicBezTo>
                  <a:cubicBezTo>
                    <a:pt x="1793587" y="666428"/>
                    <a:pt x="1825496" y="694336"/>
                    <a:pt x="1847213" y="732436"/>
                  </a:cubicBezTo>
                  <a:cubicBezTo>
                    <a:pt x="1875788" y="782538"/>
                    <a:pt x="1866739" y="836354"/>
                    <a:pt x="1824163" y="874930"/>
                  </a:cubicBezTo>
                  <a:cubicBezTo>
                    <a:pt x="1783967" y="911411"/>
                    <a:pt x="1737390" y="936557"/>
                    <a:pt x="1685098" y="953130"/>
                  </a:cubicBezTo>
                  <a:cubicBezTo>
                    <a:pt x="1737104" y="919507"/>
                    <a:pt x="1782158" y="879883"/>
                    <a:pt x="1794254" y="815875"/>
                  </a:cubicBezTo>
                  <a:close/>
                  <a:moveTo>
                    <a:pt x="980153" y="71782"/>
                  </a:moveTo>
                  <a:cubicBezTo>
                    <a:pt x="1032350" y="83498"/>
                    <a:pt x="1084832" y="94071"/>
                    <a:pt x="1136648" y="107310"/>
                  </a:cubicBezTo>
                  <a:cubicBezTo>
                    <a:pt x="1252282" y="136933"/>
                    <a:pt x="1367915" y="166937"/>
                    <a:pt x="1475738" y="220086"/>
                  </a:cubicBezTo>
                  <a:cubicBezTo>
                    <a:pt x="1510028" y="237041"/>
                    <a:pt x="1542223" y="256186"/>
                    <a:pt x="1568797" y="284761"/>
                  </a:cubicBezTo>
                  <a:cubicBezTo>
                    <a:pt x="1608421" y="327147"/>
                    <a:pt x="1608041" y="361628"/>
                    <a:pt x="1564797" y="400680"/>
                  </a:cubicBezTo>
                  <a:cubicBezTo>
                    <a:pt x="1557368" y="407443"/>
                    <a:pt x="1548604" y="412777"/>
                    <a:pt x="1538318" y="420397"/>
                  </a:cubicBezTo>
                  <a:cubicBezTo>
                    <a:pt x="1527650" y="336958"/>
                    <a:pt x="1467928" y="294477"/>
                    <a:pt x="1406206" y="255900"/>
                  </a:cubicBezTo>
                  <a:cubicBezTo>
                    <a:pt x="1285238" y="180272"/>
                    <a:pt x="1152174" y="131599"/>
                    <a:pt x="1017110" y="88070"/>
                  </a:cubicBezTo>
                  <a:cubicBezTo>
                    <a:pt x="1004536" y="83974"/>
                    <a:pt x="991773" y="80355"/>
                    <a:pt x="979010" y="76545"/>
                  </a:cubicBezTo>
                  <a:cubicBezTo>
                    <a:pt x="979486" y="74925"/>
                    <a:pt x="979771" y="73401"/>
                    <a:pt x="980153" y="71782"/>
                  </a:cubicBezTo>
                  <a:close/>
                  <a:moveTo>
                    <a:pt x="283589" y="730436"/>
                  </a:moveTo>
                  <a:cubicBezTo>
                    <a:pt x="277493" y="728721"/>
                    <a:pt x="271588" y="726435"/>
                    <a:pt x="265682" y="723959"/>
                  </a:cubicBezTo>
                  <a:cubicBezTo>
                    <a:pt x="240346" y="713291"/>
                    <a:pt x="214152" y="701480"/>
                    <a:pt x="210723" y="670524"/>
                  </a:cubicBezTo>
                  <a:cubicBezTo>
                    <a:pt x="207199" y="638615"/>
                    <a:pt x="229487" y="618422"/>
                    <a:pt x="251585" y="599658"/>
                  </a:cubicBezTo>
                  <a:cubicBezTo>
                    <a:pt x="255395" y="596419"/>
                    <a:pt x="259301" y="588228"/>
                    <a:pt x="266539" y="597276"/>
                  </a:cubicBezTo>
                  <a:cubicBezTo>
                    <a:pt x="294734" y="632328"/>
                    <a:pt x="335501" y="642711"/>
                    <a:pt x="376648" y="650521"/>
                  </a:cubicBezTo>
                  <a:cubicBezTo>
                    <a:pt x="475137" y="669190"/>
                    <a:pt x="574197" y="664142"/>
                    <a:pt x="673447" y="656427"/>
                  </a:cubicBezTo>
                  <a:cubicBezTo>
                    <a:pt x="741170" y="651188"/>
                    <a:pt x="808607" y="643187"/>
                    <a:pt x="875378" y="631947"/>
                  </a:cubicBezTo>
                  <a:cubicBezTo>
                    <a:pt x="993869" y="612040"/>
                    <a:pt x="1112264" y="590799"/>
                    <a:pt x="1229327" y="563367"/>
                  </a:cubicBezTo>
                  <a:cubicBezTo>
                    <a:pt x="1241233" y="560605"/>
                    <a:pt x="1253044" y="557843"/>
                    <a:pt x="1264950" y="555081"/>
                  </a:cubicBezTo>
                  <a:cubicBezTo>
                    <a:pt x="1107026" y="610802"/>
                    <a:pt x="947005" y="657379"/>
                    <a:pt x="784414" y="694908"/>
                  </a:cubicBezTo>
                  <a:cubicBezTo>
                    <a:pt x="696117" y="715291"/>
                    <a:pt x="607249" y="732055"/>
                    <a:pt x="517428" y="742342"/>
                  </a:cubicBezTo>
                  <a:cubicBezTo>
                    <a:pt x="439037" y="751486"/>
                    <a:pt x="360646" y="752058"/>
                    <a:pt x="283589" y="730436"/>
                  </a:cubicBezTo>
                  <a:close/>
                  <a:moveTo>
                    <a:pt x="174147" y="1012662"/>
                  </a:moveTo>
                  <a:cubicBezTo>
                    <a:pt x="179862" y="1011995"/>
                    <a:pt x="182910" y="1013233"/>
                    <a:pt x="185958" y="1017615"/>
                  </a:cubicBezTo>
                  <a:cubicBezTo>
                    <a:pt x="223201" y="1071526"/>
                    <a:pt x="281494" y="1088385"/>
                    <a:pt x="340168" y="1101816"/>
                  </a:cubicBezTo>
                  <a:cubicBezTo>
                    <a:pt x="455801" y="1128200"/>
                    <a:pt x="573530" y="1132200"/>
                    <a:pt x="691640" y="1129724"/>
                  </a:cubicBezTo>
                  <a:cubicBezTo>
                    <a:pt x="747076" y="1128581"/>
                    <a:pt x="802416" y="1129057"/>
                    <a:pt x="857852" y="1125342"/>
                  </a:cubicBezTo>
                  <a:cubicBezTo>
                    <a:pt x="947005" y="1119342"/>
                    <a:pt x="1036160" y="1113531"/>
                    <a:pt x="1125028" y="1103340"/>
                  </a:cubicBezTo>
                  <a:cubicBezTo>
                    <a:pt x="1192751" y="1095529"/>
                    <a:pt x="1260569" y="1088862"/>
                    <a:pt x="1328291" y="1080861"/>
                  </a:cubicBezTo>
                  <a:cubicBezTo>
                    <a:pt x="1358581" y="1077336"/>
                    <a:pt x="1388585" y="1072002"/>
                    <a:pt x="1418779" y="1067430"/>
                  </a:cubicBezTo>
                  <a:cubicBezTo>
                    <a:pt x="1419064" y="1068954"/>
                    <a:pt x="1419350" y="1070478"/>
                    <a:pt x="1419636" y="1072002"/>
                  </a:cubicBezTo>
                  <a:cubicBezTo>
                    <a:pt x="1315433" y="1095910"/>
                    <a:pt x="1211324" y="1120675"/>
                    <a:pt x="1106835" y="1143440"/>
                  </a:cubicBezTo>
                  <a:cubicBezTo>
                    <a:pt x="1010347" y="1164395"/>
                    <a:pt x="912716" y="1179063"/>
                    <a:pt x="814798" y="1191065"/>
                  </a:cubicBezTo>
                  <a:cubicBezTo>
                    <a:pt x="701546" y="1204971"/>
                    <a:pt x="587627" y="1215639"/>
                    <a:pt x="473422" y="1210210"/>
                  </a:cubicBezTo>
                  <a:cubicBezTo>
                    <a:pt x="374839" y="1205543"/>
                    <a:pt x="276541" y="1195732"/>
                    <a:pt x="183577" y="1157823"/>
                  </a:cubicBezTo>
                  <a:cubicBezTo>
                    <a:pt x="149287" y="1143821"/>
                    <a:pt x="132999" y="1115246"/>
                    <a:pt x="122807" y="1083147"/>
                  </a:cubicBezTo>
                  <a:cubicBezTo>
                    <a:pt x="113473" y="1053714"/>
                    <a:pt x="143000" y="1016186"/>
                    <a:pt x="174147" y="1012662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/>
            </a:p>
          </p:txBody>
        </p:sp>
        <p:sp>
          <p:nvSpPr>
            <p:cNvPr id="33" name="자유형: 도형 32">
              <a:extLst>
                <a:ext uri="{FF2B5EF4-FFF2-40B4-BE49-F238E27FC236}">
                  <a16:creationId xmlns:a16="http://schemas.microsoft.com/office/drawing/2014/main" id="{133949B2-8D9B-4745-8AF9-A7577DB21329}"/>
                </a:ext>
              </a:extLst>
            </p:cNvPr>
            <p:cNvSpPr/>
            <p:nvPr/>
          </p:nvSpPr>
          <p:spPr>
            <a:xfrm>
              <a:off x="5609748" y="2340673"/>
              <a:ext cx="2819783" cy="1875874"/>
            </a:xfrm>
            <a:custGeom>
              <a:avLst/>
              <a:gdLst>
                <a:gd name="connsiteX0" fmla="*/ 2817019 w 2819783"/>
                <a:gd name="connsiteY0" fmla="*/ 358045 h 1875874"/>
                <a:gd name="connsiteX1" fmla="*/ 2698813 w 2819783"/>
                <a:gd name="connsiteY1" fmla="*/ 169926 h 1875874"/>
                <a:gd name="connsiteX2" fmla="*/ 2435352 w 2819783"/>
                <a:gd name="connsiteY2" fmla="*/ 134112 h 1875874"/>
                <a:gd name="connsiteX3" fmla="*/ 2259616 w 2819783"/>
                <a:gd name="connsiteY3" fmla="*/ 186404 h 1875874"/>
                <a:gd name="connsiteX4" fmla="*/ 2240946 w 2819783"/>
                <a:gd name="connsiteY4" fmla="*/ 175641 h 1875874"/>
                <a:gd name="connsiteX5" fmla="*/ 2240375 w 2819783"/>
                <a:gd name="connsiteY5" fmla="*/ 156591 h 1875874"/>
                <a:gd name="connsiteX6" fmla="*/ 2230279 w 2819783"/>
                <a:gd name="connsiteY6" fmla="*/ 0 h 1875874"/>
                <a:gd name="connsiteX7" fmla="*/ 2204561 w 2819783"/>
                <a:gd name="connsiteY7" fmla="*/ 45434 h 1875874"/>
                <a:gd name="connsiteX8" fmla="*/ 2001012 w 2819783"/>
                <a:gd name="connsiteY8" fmla="*/ 292132 h 1875874"/>
                <a:gd name="connsiteX9" fmla="*/ 1761458 w 2819783"/>
                <a:gd name="connsiteY9" fmla="*/ 448818 h 1875874"/>
                <a:gd name="connsiteX10" fmla="*/ 1437608 w 2819783"/>
                <a:gd name="connsiteY10" fmla="*/ 579977 h 1875874"/>
                <a:gd name="connsiteX11" fmla="*/ 861346 w 2819783"/>
                <a:gd name="connsiteY11" fmla="*/ 681323 h 1875874"/>
                <a:gd name="connsiteX12" fmla="*/ 440626 w 2819783"/>
                <a:gd name="connsiteY12" fmla="*/ 683895 h 1875874"/>
                <a:gd name="connsiteX13" fmla="*/ 0 w 2819783"/>
                <a:gd name="connsiteY13" fmla="*/ 501491 h 1875874"/>
                <a:gd name="connsiteX14" fmla="*/ 40100 w 2819783"/>
                <a:gd name="connsiteY14" fmla="*/ 604933 h 1875874"/>
                <a:gd name="connsiteX15" fmla="*/ 142970 w 2819783"/>
                <a:gd name="connsiteY15" fmla="*/ 751427 h 1875874"/>
                <a:gd name="connsiteX16" fmla="*/ 165068 w 2819783"/>
                <a:gd name="connsiteY16" fmla="*/ 786003 h 1875874"/>
                <a:gd name="connsiteX17" fmla="*/ 245173 w 2819783"/>
                <a:gd name="connsiteY17" fmla="*/ 1032891 h 1875874"/>
                <a:gd name="connsiteX18" fmla="*/ 285559 w 2819783"/>
                <a:gd name="connsiteY18" fmla="*/ 1144334 h 1875874"/>
                <a:gd name="connsiteX19" fmla="*/ 310896 w 2819783"/>
                <a:gd name="connsiteY19" fmla="*/ 1192244 h 1875874"/>
                <a:gd name="connsiteX20" fmla="*/ 316801 w 2819783"/>
                <a:gd name="connsiteY20" fmla="*/ 1202627 h 1875874"/>
                <a:gd name="connsiteX21" fmla="*/ 513493 w 2819783"/>
                <a:gd name="connsiteY21" fmla="*/ 1569530 h 1875874"/>
                <a:gd name="connsiteX22" fmla="*/ 754380 w 2819783"/>
                <a:gd name="connsiteY22" fmla="*/ 1860137 h 1875874"/>
                <a:gd name="connsiteX23" fmla="*/ 782193 w 2819783"/>
                <a:gd name="connsiteY23" fmla="*/ 1875377 h 1875874"/>
                <a:gd name="connsiteX24" fmla="*/ 950500 w 2819783"/>
                <a:gd name="connsiteY24" fmla="*/ 1835087 h 1875874"/>
                <a:gd name="connsiteX25" fmla="*/ 788765 w 2819783"/>
                <a:gd name="connsiteY25" fmla="*/ 1706213 h 1875874"/>
                <a:gd name="connsiteX26" fmla="*/ 364046 w 2819783"/>
                <a:gd name="connsiteY26" fmla="*/ 1156907 h 1875874"/>
                <a:gd name="connsiteX27" fmla="*/ 205549 w 2819783"/>
                <a:gd name="connsiteY27" fmla="*/ 781622 h 1875874"/>
                <a:gd name="connsiteX28" fmla="*/ 202501 w 2819783"/>
                <a:gd name="connsiteY28" fmla="*/ 766096 h 1875874"/>
                <a:gd name="connsiteX29" fmla="*/ 219551 w 2819783"/>
                <a:gd name="connsiteY29" fmla="*/ 767715 h 1875874"/>
                <a:gd name="connsiteX30" fmla="*/ 375666 w 2819783"/>
                <a:gd name="connsiteY30" fmla="*/ 785717 h 1875874"/>
                <a:gd name="connsiteX31" fmla="*/ 393478 w 2819783"/>
                <a:gd name="connsiteY31" fmla="*/ 799052 h 1875874"/>
                <a:gd name="connsiteX32" fmla="*/ 565118 w 2819783"/>
                <a:gd name="connsiteY32" fmla="*/ 1254252 h 1875874"/>
                <a:gd name="connsiteX33" fmla="*/ 775335 w 2819783"/>
                <a:gd name="connsiteY33" fmla="*/ 1633347 h 1875874"/>
                <a:gd name="connsiteX34" fmla="*/ 954500 w 2819783"/>
                <a:gd name="connsiteY34" fmla="*/ 1819370 h 1875874"/>
                <a:gd name="connsiteX35" fmla="*/ 984885 w 2819783"/>
                <a:gd name="connsiteY35" fmla="*/ 1825562 h 1875874"/>
                <a:gd name="connsiteX36" fmla="*/ 1079182 w 2819783"/>
                <a:gd name="connsiteY36" fmla="*/ 1803845 h 1875874"/>
                <a:gd name="connsiteX37" fmla="*/ 1136332 w 2819783"/>
                <a:gd name="connsiteY37" fmla="*/ 1789652 h 1875874"/>
                <a:gd name="connsiteX38" fmla="*/ 1190815 w 2819783"/>
                <a:gd name="connsiteY38" fmla="*/ 1772603 h 1875874"/>
                <a:gd name="connsiteX39" fmla="*/ 990886 w 2819783"/>
                <a:gd name="connsiteY39" fmla="*/ 1628204 h 1875874"/>
                <a:gd name="connsiteX40" fmla="*/ 692372 w 2819783"/>
                <a:gd name="connsiteY40" fmla="*/ 1251776 h 1875874"/>
                <a:gd name="connsiteX41" fmla="*/ 588359 w 2819783"/>
                <a:gd name="connsiteY41" fmla="*/ 985742 h 1875874"/>
                <a:gd name="connsiteX42" fmla="*/ 555974 w 2819783"/>
                <a:gd name="connsiteY42" fmla="*/ 823722 h 1875874"/>
                <a:gd name="connsiteX43" fmla="*/ 568166 w 2819783"/>
                <a:gd name="connsiteY43" fmla="*/ 799814 h 1875874"/>
                <a:gd name="connsiteX44" fmla="*/ 791813 w 2819783"/>
                <a:gd name="connsiteY44" fmla="*/ 791242 h 1875874"/>
                <a:gd name="connsiteX45" fmla="*/ 1035367 w 2819783"/>
                <a:gd name="connsiteY45" fmla="*/ 766382 h 1875874"/>
                <a:gd name="connsiteX46" fmla="*/ 1400175 w 2819783"/>
                <a:gd name="connsiteY46" fmla="*/ 695325 h 1875874"/>
                <a:gd name="connsiteX47" fmla="*/ 1902523 w 2819783"/>
                <a:gd name="connsiteY47" fmla="*/ 494824 h 1875874"/>
                <a:gd name="connsiteX48" fmla="*/ 1933289 w 2819783"/>
                <a:gd name="connsiteY48" fmla="*/ 480251 h 1875874"/>
                <a:gd name="connsiteX49" fmla="*/ 1664303 w 2819783"/>
                <a:gd name="connsiteY49" fmla="*/ 1645444 h 1875874"/>
                <a:gd name="connsiteX50" fmla="*/ 1671447 w 2819783"/>
                <a:gd name="connsiteY50" fmla="*/ 1646015 h 1875874"/>
                <a:gd name="connsiteX51" fmla="*/ 1981390 w 2819783"/>
                <a:gd name="connsiteY51" fmla="*/ 1561814 h 1875874"/>
                <a:gd name="connsiteX52" fmla="*/ 2064639 w 2819783"/>
                <a:gd name="connsiteY52" fmla="*/ 1502474 h 1875874"/>
                <a:gd name="connsiteX53" fmla="*/ 2126266 w 2819783"/>
                <a:gd name="connsiteY53" fmla="*/ 1390460 h 1875874"/>
                <a:gd name="connsiteX54" fmla="*/ 2150554 w 2819783"/>
                <a:gd name="connsiteY54" fmla="*/ 1360265 h 1875874"/>
                <a:gd name="connsiteX55" fmla="*/ 2443163 w 2819783"/>
                <a:gd name="connsiteY55" fmla="*/ 1121569 h 1875874"/>
                <a:gd name="connsiteX56" fmla="*/ 2623566 w 2819783"/>
                <a:gd name="connsiteY56" fmla="*/ 909828 h 1875874"/>
                <a:gd name="connsiteX57" fmla="*/ 2633758 w 2819783"/>
                <a:gd name="connsiteY57" fmla="*/ 895636 h 1875874"/>
                <a:gd name="connsiteX58" fmla="*/ 2647664 w 2819783"/>
                <a:gd name="connsiteY58" fmla="*/ 874776 h 1875874"/>
                <a:gd name="connsiteX59" fmla="*/ 2754059 w 2819783"/>
                <a:gd name="connsiteY59" fmla="*/ 660940 h 1875874"/>
                <a:gd name="connsiteX60" fmla="*/ 2817019 w 2819783"/>
                <a:gd name="connsiteY60" fmla="*/ 358045 h 1875874"/>
                <a:gd name="connsiteX61" fmla="*/ 2665476 w 2819783"/>
                <a:gd name="connsiteY61" fmla="*/ 434531 h 1875874"/>
                <a:gd name="connsiteX62" fmla="*/ 2502218 w 2819783"/>
                <a:gd name="connsiteY62" fmla="*/ 785717 h 1875874"/>
                <a:gd name="connsiteX63" fmla="*/ 2313051 w 2819783"/>
                <a:gd name="connsiteY63" fmla="*/ 988981 h 1875874"/>
                <a:gd name="connsiteX64" fmla="*/ 2216658 w 2819783"/>
                <a:gd name="connsiteY64" fmla="*/ 1045274 h 1875874"/>
                <a:gd name="connsiteX65" fmla="*/ 2262283 w 2819783"/>
                <a:gd name="connsiteY65" fmla="*/ 823722 h 1875874"/>
                <a:gd name="connsiteX66" fmla="*/ 2296382 w 2819783"/>
                <a:gd name="connsiteY66" fmla="*/ 543782 h 1875874"/>
                <a:gd name="connsiteX67" fmla="*/ 2296001 w 2819783"/>
                <a:gd name="connsiteY67" fmla="*/ 389382 h 1875874"/>
                <a:gd name="connsiteX68" fmla="*/ 2301335 w 2819783"/>
                <a:gd name="connsiteY68" fmla="*/ 382334 h 1875874"/>
                <a:gd name="connsiteX69" fmla="*/ 2582227 w 2819783"/>
                <a:gd name="connsiteY69" fmla="*/ 307753 h 1875874"/>
                <a:gd name="connsiteX70" fmla="*/ 2665476 w 2819783"/>
                <a:gd name="connsiteY70" fmla="*/ 434531 h 187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2819783" h="1875874">
                  <a:moveTo>
                    <a:pt x="2817019" y="358045"/>
                  </a:moveTo>
                  <a:cubicBezTo>
                    <a:pt x="2807494" y="276892"/>
                    <a:pt x="2770441" y="211074"/>
                    <a:pt x="2698813" y="169926"/>
                  </a:cubicBezTo>
                  <a:cubicBezTo>
                    <a:pt x="2616613" y="122682"/>
                    <a:pt x="2526602" y="120301"/>
                    <a:pt x="2435352" y="134112"/>
                  </a:cubicBezTo>
                  <a:cubicBezTo>
                    <a:pt x="2374392" y="143351"/>
                    <a:pt x="2316194" y="162687"/>
                    <a:pt x="2259616" y="186404"/>
                  </a:cubicBezTo>
                  <a:cubicBezTo>
                    <a:pt x="2246376" y="191929"/>
                    <a:pt x="2240756" y="190786"/>
                    <a:pt x="2240946" y="175641"/>
                  </a:cubicBezTo>
                  <a:cubicBezTo>
                    <a:pt x="2241042" y="169259"/>
                    <a:pt x="2240756" y="162877"/>
                    <a:pt x="2240375" y="156591"/>
                  </a:cubicBezTo>
                  <a:cubicBezTo>
                    <a:pt x="2237041" y="104394"/>
                    <a:pt x="2233708" y="52197"/>
                    <a:pt x="2230279" y="0"/>
                  </a:cubicBezTo>
                  <a:cubicBezTo>
                    <a:pt x="2220277" y="15335"/>
                    <a:pt x="2215420" y="31909"/>
                    <a:pt x="2204561" y="45434"/>
                  </a:cubicBezTo>
                  <a:cubicBezTo>
                    <a:pt x="2157031" y="144399"/>
                    <a:pt x="2083879" y="222695"/>
                    <a:pt x="2001012" y="292132"/>
                  </a:cubicBezTo>
                  <a:cubicBezTo>
                    <a:pt x="1927574" y="353663"/>
                    <a:pt x="1846802" y="405098"/>
                    <a:pt x="1761458" y="448818"/>
                  </a:cubicBezTo>
                  <a:cubicBezTo>
                    <a:pt x="1657445" y="502063"/>
                    <a:pt x="1551623" y="552545"/>
                    <a:pt x="1437608" y="579977"/>
                  </a:cubicBezTo>
                  <a:cubicBezTo>
                    <a:pt x="1247775" y="625697"/>
                    <a:pt x="1055751" y="660845"/>
                    <a:pt x="861346" y="681323"/>
                  </a:cubicBezTo>
                  <a:cubicBezTo>
                    <a:pt x="721328" y="696087"/>
                    <a:pt x="581311" y="703612"/>
                    <a:pt x="440626" y="683895"/>
                  </a:cubicBezTo>
                  <a:cubicBezTo>
                    <a:pt x="277844" y="661130"/>
                    <a:pt x="123349" y="621030"/>
                    <a:pt x="0" y="501491"/>
                  </a:cubicBezTo>
                  <a:cubicBezTo>
                    <a:pt x="12097" y="536639"/>
                    <a:pt x="24098" y="571786"/>
                    <a:pt x="40100" y="604933"/>
                  </a:cubicBezTo>
                  <a:cubicBezTo>
                    <a:pt x="66294" y="659225"/>
                    <a:pt x="94392" y="713042"/>
                    <a:pt x="142970" y="751427"/>
                  </a:cubicBezTo>
                  <a:cubicBezTo>
                    <a:pt x="155257" y="761143"/>
                    <a:pt x="161449" y="771715"/>
                    <a:pt x="165068" y="786003"/>
                  </a:cubicBezTo>
                  <a:cubicBezTo>
                    <a:pt x="186214" y="870109"/>
                    <a:pt x="219265" y="950309"/>
                    <a:pt x="245173" y="1032891"/>
                  </a:cubicBezTo>
                  <a:cubicBezTo>
                    <a:pt x="248793" y="1073563"/>
                    <a:pt x="270700" y="1107758"/>
                    <a:pt x="285559" y="1144334"/>
                  </a:cubicBezTo>
                  <a:cubicBezTo>
                    <a:pt x="292227" y="1160812"/>
                    <a:pt x="295561" y="1179957"/>
                    <a:pt x="310896" y="1192244"/>
                  </a:cubicBezTo>
                  <a:cubicBezTo>
                    <a:pt x="312896" y="1195673"/>
                    <a:pt x="315182" y="1199007"/>
                    <a:pt x="316801" y="1202627"/>
                  </a:cubicBezTo>
                  <a:cubicBezTo>
                    <a:pt x="373285" y="1329785"/>
                    <a:pt x="437197" y="1453039"/>
                    <a:pt x="513493" y="1569530"/>
                  </a:cubicBezTo>
                  <a:cubicBezTo>
                    <a:pt x="582835" y="1675448"/>
                    <a:pt x="660749" y="1774317"/>
                    <a:pt x="754380" y="1860137"/>
                  </a:cubicBezTo>
                  <a:cubicBezTo>
                    <a:pt x="762381" y="1867471"/>
                    <a:pt x="769525" y="1878330"/>
                    <a:pt x="782193" y="1875377"/>
                  </a:cubicBezTo>
                  <a:cubicBezTo>
                    <a:pt x="836771" y="1862709"/>
                    <a:pt x="891159" y="1849374"/>
                    <a:pt x="950500" y="1835087"/>
                  </a:cubicBezTo>
                  <a:cubicBezTo>
                    <a:pt x="889921" y="1794605"/>
                    <a:pt x="838105" y="1751838"/>
                    <a:pt x="788765" y="1706213"/>
                  </a:cubicBezTo>
                  <a:cubicBezTo>
                    <a:pt x="616363" y="1547051"/>
                    <a:pt x="476250" y="1362742"/>
                    <a:pt x="364046" y="1156907"/>
                  </a:cubicBezTo>
                  <a:cubicBezTo>
                    <a:pt x="298799" y="1037082"/>
                    <a:pt x="245650" y="912114"/>
                    <a:pt x="205549" y="781622"/>
                  </a:cubicBezTo>
                  <a:cubicBezTo>
                    <a:pt x="203930" y="776478"/>
                    <a:pt x="198882" y="771049"/>
                    <a:pt x="202501" y="766096"/>
                  </a:cubicBezTo>
                  <a:cubicBezTo>
                    <a:pt x="207931" y="758666"/>
                    <a:pt x="214027" y="766572"/>
                    <a:pt x="219551" y="767715"/>
                  </a:cubicBezTo>
                  <a:cubicBezTo>
                    <a:pt x="271081" y="778097"/>
                    <a:pt x="322135" y="792671"/>
                    <a:pt x="375666" y="785717"/>
                  </a:cubicBezTo>
                  <a:cubicBezTo>
                    <a:pt x="387286" y="784193"/>
                    <a:pt x="390525" y="789718"/>
                    <a:pt x="393478" y="799052"/>
                  </a:cubicBezTo>
                  <a:cubicBezTo>
                    <a:pt x="442246" y="953929"/>
                    <a:pt x="498538" y="1106043"/>
                    <a:pt x="565118" y="1254252"/>
                  </a:cubicBezTo>
                  <a:cubicBezTo>
                    <a:pt x="624554" y="1386459"/>
                    <a:pt x="690753" y="1515142"/>
                    <a:pt x="775335" y="1633347"/>
                  </a:cubicBezTo>
                  <a:cubicBezTo>
                    <a:pt x="825817" y="1703927"/>
                    <a:pt x="881920" y="1769650"/>
                    <a:pt x="954500" y="1819370"/>
                  </a:cubicBezTo>
                  <a:cubicBezTo>
                    <a:pt x="964501" y="1826228"/>
                    <a:pt x="972883" y="1828610"/>
                    <a:pt x="984885" y="1825562"/>
                  </a:cubicBezTo>
                  <a:cubicBezTo>
                    <a:pt x="1016127" y="1817561"/>
                    <a:pt x="1047750" y="1811179"/>
                    <a:pt x="1079182" y="1803845"/>
                  </a:cubicBezTo>
                  <a:cubicBezTo>
                    <a:pt x="1098328" y="1799368"/>
                    <a:pt x="1117282" y="1794224"/>
                    <a:pt x="1136332" y="1789652"/>
                  </a:cubicBezTo>
                  <a:cubicBezTo>
                    <a:pt x="1154430" y="1785366"/>
                    <a:pt x="1173194" y="1782890"/>
                    <a:pt x="1190815" y="1772603"/>
                  </a:cubicBezTo>
                  <a:cubicBezTo>
                    <a:pt x="1117854" y="1730693"/>
                    <a:pt x="1052513" y="1682210"/>
                    <a:pt x="990886" y="1628204"/>
                  </a:cubicBezTo>
                  <a:cubicBezTo>
                    <a:pt x="868489" y="1520762"/>
                    <a:pt x="768382" y="1395889"/>
                    <a:pt x="692372" y="1251776"/>
                  </a:cubicBezTo>
                  <a:cubicBezTo>
                    <a:pt x="647700" y="1167003"/>
                    <a:pt x="613029" y="1078230"/>
                    <a:pt x="588359" y="985742"/>
                  </a:cubicBezTo>
                  <a:cubicBezTo>
                    <a:pt x="574167" y="932498"/>
                    <a:pt x="563975" y="878300"/>
                    <a:pt x="555974" y="823722"/>
                  </a:cubicBezTo>
                  <a:cubicBezTo>
                    <a:pt x="554831" y="816197"/>
                    <a:pt x="544258" y="799243"/>
                    <a:pt x="568166" y="799814"/>
                  </a:cubicBezTo>
                  <a:cubicBezTo>
                    <a:pt x="642842" y="801624"/>
                    <a:pt x="717328" y="795909"/>
                    <a:pt x="791813" y="791242"/>
                  </a:cubicBezTo>
                  <a:cubicBezTo>
                    <a:pt x="873347" y="786194"/>
                    <a:pt x="954500" y="776954"/>
                    <a:pt x="1035367" y="766382"/>
                  </a:cubicBezTo>
                  <a:cubicBezTo>
                    <a:pt x="1158335" y="750284"/>
                    <a:pt x="1280160" y="726757"/>
                    <a:pt x="1400175" y="695325"/>
                  </a:cubicBezTo>
                  <a:cubicBezTo>
                    <a:pt x="1575911" y="649319"/>
                    <a:pt x="1745837" y="588645"/>
                    <a:pt x="1902523" y="494824"/>
                  </a:cubicBezTo>
                  <a:cubicBezTo>
                    <a:pt x="1911382" y="489490"/>
                    <a:pt x="1919097" y="480917"/>
                    <a:pt x="1933289" y="480251"/>
                  </a:cubicBezTo>
                  <a:cubicBezTo>
                    <a:pt x="1935194" y="890588"/>
                    <a:pt x="1877854" y="1285589"/>
                    <a:pt x="1664303" y="1645444"/>
                  </a:cubicBezTo>
                  <a:cubicBezTo>
                    <a:pt x="1668304" y="1645825"/>
                    <a:pt x="1669923" y="1646301"/>
                    <a:pt x="1671447" y="1646015"/>
                  </a:cubicBezTo>
                  <a:cubicBezTo>
                    <a:pt x="1775936" y="1622393"/>
                    <a:pt x="1879664" y="1596104"/>
                    <a:pt x="1981390" y="1561814"/>
                  </a:cubicBezTo>
                  <a:cubicBezTo>
                    <a:pt x="2015966" y="1550194"/>
                    <a:pt x="2042065" y="1530858"/>
                    <a:pt x="2064639" y="1502474"/>
                  </a:cubicBezTo>
                  <a:cubicBezTo>
                    <a:pt x="2091785" y="1468374"/>
                    <a:pt x="2109311" y="1429607"/>
                    <a:pt x="2126266" y="1390460"/>
                  </a:cubicBezTo>
                  <a:cubicBezTo>
                    <a:pt x="2131886" y="1377410"/>
                    <a:pt x="2138839" y="1367885"/>
                    <a:pt x="2150554" y="1360265"/>
                  </a:cubicBezTo>
                  <a:cubicBezTo>
                    <a:pt x="2256758" y="1291304"/>
                    <a:pt x="2352865" y="1209770"/>
                    <a:pt x="2443163" y="1121569"/>
                  </a:cubicBezTo>
                  <a:cubicBezTo>
                    <a:pt x="2509647" y="1056608"/>
                    <a:pt x="2568702" y="984885"/>
                    <a:pt x="2623566" y="909828"/>
                  </a:cubicBezTo>
                  <a:cubicBezTo>
                    <a:pt x="2626995" y="905065"/>
                    <a:pt x="2630424" y="900398"/>
                    <a:pt x="2633758" y="895636"/>
                  </a:cubicBezTo>
                  <a:cubicBezTo>
                    <a:pt x="2641949" y="891064"/>
                    <a:pt x="2646616" y="884111"/>
                    <a:pt x="2647664" y="874776"/>
                  </a:cubicBezTo>
                  <a:cubicBezTo>
                    <a:pt x="2688145" y="806006"/>
                    <a:pt x="2721769" y="733806"/>
                    <a:pt x="2754059" y="660940"/>
                  </a:cubicBezTo>
                  <a:cubicBezTo>
                    <a:pt x="2797111" y="564166"/>
                    <a:pt x="2829687" y="465773"/>
                    <a:pt x="2817019" y="358045"/>
                  </a:cubicBezTo>
                  <a:close/>
                  <a:moveTo>
                    <a:pt x="2665476" y="434531"/>
                  </a:moveTo>
                  <a:cubicBezTo>
                    <a:pt x="2643568" y="566928"/>
                    <a:pt x="2578227" y="678847"/>
                    <a:pt x="2502218" y="785717"/>
                  </a:cubicBezTo>
                  <a:cubicBezTo>
                    <a:pt x="2448211" y="861632"/>
                    <a:pt x="2387536" y="931926"/>
                    <a:pt x="2313051" y="988981"/>
                  </a:cubicBezTo>
                  <a:cubicBezTo>
                    <a:pt x="2284286" y="1011079"/>
                    <a:pt x="2254949" y="1032415"/>
                    <a:pt x="2216658" y="1045274"/>
                  </a:cubicBezTo>
                  <a:cubicBezTo>
                    <a:pt x="2235136" y="969264"/>
                    <a:pt x="2249900" y="896779"/>
                    <a:pt x="2262283" y="823722"/>
                  </a:cubicBezTo>
                  <a:cubicBezTo>
                    <a:pt x="2278094" y="730853"/>
                    <a:pt x="2290858" y="637889"/>
                    <a:pt x="2296382" y="543782"/>
                  </a:cubicBezTo>
                  <a:cubicBezTo>
                    <a:pt x="2299430" y="492252"/>
                    <a:pt x="2301431" y="440722"/>
                    <a:pt x="2296001" y="389382"/>
                  </a:cubicBezTo>
                  <a:cubicBezTo>
                    <a:pt x="2295049" y="380810"/>
                    <a:pt x="2299906" y="383286"/>
                    <a:pt x="2301335" y="382334"/>
                  </a:cubicBezTo>
                  <a:cubicBezTo>
                    <a:pt x="2386965" y="327374"/>
                    <a:pt x="2480596" y="300800"/>
                    <a:pt x="2582227" y="307753"/>
                  </a:cubicBezTo>
                  <a:cubicBezTo>
                    <a:pt x="2645283" y="312230"/>
                    <a:pt x="2677001" y="364712"/>
                    <a:pt x="2665476" y="4345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8" name="그래픽 232">
            <a:extLst>
              <a:ext uri="{FF2B5EF4-FFF2-40B4-BE49-F238E27FC236}">
                <a16:creationId xmlns:a16="http://schemas.microsoft.com/office/drawing/2014/main" id="{E442975B-282C-427F-84A5-C8C497846776}"/>
              </a:ext>
            </a:extLst>
          </p:cNvPr>
          <p:cNvGrpSpPr/>
          <p:nvPr/>
        </p:nvGrpSpPr>
        <p:grpSpPr>
          <a:xfrm>
            <a:off x="4884474" y="2280351"/>
            <a:ext cx="1491374" cy="556280"/>
            <a:chOff x="3708056" y="2130724"/>
            <a:chExt cx="2052035" cy="765406"/>
          </a:xfrm>
          <a:solidFill>
            <a:schemeClr val="accent1"/>
          </a:solidFill>
        </p:grpSpPr>
        <p:sp>
          <p:nvSpPr>
            <p:cNvPr id="29" name="자유형: 도형 28">
              <a:extLst>
                <a:ext uri="{FF2B5EF4-FFF2-40B4-BE49-F238E27FC236}">
                  <a16:creationId xmlns:a16="http://schemas.microsoft.com/office/drawing/2014/main" id="{56ECE020-1621-4BC6-A538-22539EA6247C}"/>
                </a:ext>
              </a:extLst>
            </p:cNvPr>
            <p:cNvSpPr/>
            <p:nvPr/>
          </p:nvSpPr>
          <p:spPr>
            <a:xfrm>
              <a:off x="3708056" y="2130724"/>
              <a:ext cx="801659" cy="765406"/>
            </a:xfrm>
            <a:custGeom>
              <a:avLst/>
              <a:gdLst>
                <a:gd name="connsiteX0" fmla="*/ 744881 w 801659"/>
                <a:gd name="connsiteY0" fmla="*/ 356157 h 765406"/>
                <a:gd name="connsiteX1" fmla="*/ 698780 w 801659"/>
                <a:gd name="connsiteY1" fmla="*/ 332250 h 765406"/>
                <a:gd name="connsiteX2" fmla="*/ 697351 w 801659"/>
                <a:gd name="connsiteY2" fmla="*/ 307390 h 765406"/>
                <a:gd name="connsiteX3" fmla="*/ 734308 w 801659"/>
                <a:gd name="connsiteY3" fmla="*/ 281672 h 765406"/>
                <a:gd name="connsiteX4" fmla="*/ 793840 w 801659"/>
                <a:gd name="connsiteY4" fmla="*/ 105079 h 765406"/>
                <a:gd name="connsiteX5" fmla="*/ 702971 w 801659"/>
                <a:gd name="connsiteY5" fmla="*/ 16591 h 765406"/>
                <a:gd name="connsiteX6" fmla="*/ 687636 w 801659"/>
                <a:gd name="connsiteY6" fmla="*/ 11924 h 765406"/>
                <a:gd name="connsiteX7" fmla="*/ 662299 w 801659"/>
                <a:gd name="connsiteY7" fmla="*/ 875 h 765406"/>
                <a:gd name="connsiteX8" fmla="*/ 574765 w 801659"/>
                <a:gd name="connsiteY8" fmla="*/ 2970 h 765406"/>
                <a:gd name="connsiteX9" fmla="*/ 311684 w 801659"/>
                <a:gd name="connsiteY9" fmla="*/ 95649 h 765406"/>
                <a:gd name="connsiteX10" fmla="*/ 205957 w 801659"/>
                <a:gd name="connsiteY10" fmla="*/ 183565 h 765406"/>
                <a:gd name="connsiteX11" fmla="*/ 210529 w 801659"/>
                <a:gd name="connsiteY11" fmla="*/ 187089 h 765406"/>
                <a:gd name="connsiteX12" fmla="*/ 225197 w 801659"/>
                <a:gd name="connsiteY12" fmla="*/ 320725 h 765406"/>
                <a:gd name="connsiteX13" fmla="*/ 257868 w 801659"/>
                <a:gd name="connsiteY13" fmla="*/ 315009 h 765406"/>
                <a:gd name="connsiteX14" fmla="*/ 518662 w 801659"/>
                <a:gd name="connsiteY14" fmla="*/ 152323 h 765406"/>
                <a:gd name="connsiteX15" fmla="*/ 584766 w 801659"/>
                <a:gd name="connsiteY15" fmla="*/ 150608 h 765406"/>
                <a:gd name="connsiteX16" fmla="*/ 619818 w 801659"/>
                <a:gd name="connsiteY16" fmla="*/ 240238 h 765406"/>
                <a:gd name="connsiteX17" fmla="*/ 515614 w 801659"/>
                <a:gd name="connsiteY17" fmla="*/ 326630 h 765406"/>
                <a:gd name="connsiteX18" fmla="*/ 495421 w 801659"/>
                <a:gd name="connsiteY18" fmla="*/ 325392 h 765406"/>
                <a:gd name="connsiteX19" fmla="*/ 497707 w 801659"/>
                <a:gd name="connsiteY19" fmla="*/ 305675 h 765406"/>
                <a:gd name="connsiteX20" fmla="*/ 523044 w 801659"/>
                <a:gd name="connsiteY20" fmla="*/ 252240 h 765406"/>
                <a:gd name="connsiteX21" fmla="*/ 496945 w 801659"/>
                <a:gd name="connsiteY21" fmla="*/ 206710 h 765406"/>
                <a:gd name="connsiteX22" fmla="*/ 388741 w 801659"/>
                <a:gd name="connsiteY22" fmla="*/ 237762 h 765406"/>
                <a:gd name="connsiteX23" fmla="*/ 354451 w 801659"/>
                <a:gd name="connsiteY23" fmla="*/ 254335 h 765406"/>
                <a:gd name="connsiteX24" fmla="*/ 314542 w 801659"/>
                <a:gd name="connsiteY24" fmla="*/ 309866 h 765406"/>
                <a:gd name="connsiteX25" fmla="*/ 253391 w 801659"/>
                <a:gd name="connsiteY25" fmla="*/ 452646 h 765406"/>
                <a:gd name="connsiteX26" fmla="*/ 208147 w 801659"/>
                <a:gd name="connsiteY26" fmla="*/ 530751 h 765406"/>
                <a:gd name="connsiteX27" fmla="*/ 215005 w 801659"/>
                <a:gd name="connsiteY27" fmla="*/ 575518 h 765406"/>
                <a:gd name="connsiteX28" fmla="*/ 366167 w 801659"/>
                <a:gd name="connsiteY28" fmla="*/ 553230 h 765406"/>
                <a:gd name="connsiteX29" fmla="*/ 405791 w 801659"/>
                <a:gd name="connsiteY29" fmla="*/ 488365 h 765406"/>
                <a:gd name="connsiteX30" fmla="*/ 460084 w 801659"/>
                <a:gd name="connsiteY30" fmla="*/ 465600 h 765406"/>
                <a:gd name="connsiteX31" fmla="*/ 526759 w 801659"/>
                <a:gd name="connsiteY31" fmla="*/ 438644 h 765406"/>
                <a:gd name="connsiteX32" fmla="*/ 551143 w 801659"/>
                <a:gd name="connsiteY32" fmla="*/ 416070 h 765406"/>
                <a:gd name="connsiteX33" fmla="*/ 565621 w 801659"/>
                <a:gd name="connsiteY33" fmla="*/ 453503 h 765406"/>
                <a:gd name="connsiteX34" fmla="*/ 448749 w 801659"/>
                <a:gd name="connsiteY34" fmla="*/ 603807 h 765406"/>
                <a:gd name="connsiteX35" fmla="*/ 196908 w 801659"/>
                <a:gd name="connsiteY35" fmla="*/ 594759 h 765406"/>
                <a:gd name="connsiteX36" fmla="*/ 141853 w 801659"/>
                <a:gd name="connsiteY36" fmla="*/ 495984 h 765406"/>
                <a:gd name="connsiteX37" fmla="*/ 105658 w 801659"/>
                <a:gd name="connsiteY37" fmla="*/ 470362 h 765406"/>
                <a:gd name="connsiteX38" fmla="*/ 81751 w 801659"/>
                <a:gd name="connsiteY38" fmla="*/ 479506 h 765406"/>
                <a:gd name="connsiteX39" fmla="*/ 80131 w 801659"/>
                <a:gd name="connsiteY39" fmla="*/ 475030 h 765406"/>
                <a:gd name="connsiteX40" fmla="*/ 79179 w 801659"/>
                <a:gd name="connsiteY40" fmla="*/ 475506 h 765406"/>
                <a:gd name="connsiteX41" fmla="*/ 4503 w 801659"/>
                <a:gd name="connsiteY41" fmla="*/ 623239 h 765406"/>
                <a:gd name="connsiteX42" fmla="*/ 88704 w 801659"/>
                <a:gd name="connsiteY42" fmla="*/ 722680 h 765406"/>
                <a:gd name="connsiteX43" fmla="*/ 402172 w 801659"/>
                <a:gd name="connsiteY43" fmla="*/ 755541 h 765406"/>
                <a:gd name="connsiteX44" fmla="*/ 686493 w 801659"/>
                <a:gd name="connsiteY44" fmla="*/ 612761 h 765406"/>
                <a:gd name="connsiteX45" fmla="*/ 783553 w 801659"/>
                <a:gd name="connsiteY45" fmla="*/ 463600 h 765406"/>
                <a:gd name="connsiteX46" fmla="*/ 744881 w 801659"/>
                <a:gd name="connsiteY46" fmla="*/ 356157 h 765406"/>
                <a:gd name="connsiteX47" fmla="*/ 434080 w 801659"/>
                <a:gd name="connsiteY47" fmla="*/ 100983 h 765406"/>
                <a:gd name="connsiteX48" fmla="*/ 249391 w 801659"/>
                <a:gd name="connsiteY48" fmla="*/ 229380 h 765406"/>
                <a:gd name="connsiteX49" fmla="*/ 236818 w 801659"/>
                <a:gd name="connsiteY49" fmla="*/ 234333 h 765406"/>
                <a:gd name="connsiteX50" fmla="*/ 231484 w 801659"/>
                <a:gd name="connsiteY50" fmla="*/ 217664 h 765406"/>
                <a:gd name="connsiteX51" fmla="*/ 251962 w 801659"/>
                <a:gd name="connsiteY51" fmla="*/ 188803 h 765406"/>
                <a:gd name="connsiteX52" fmla="*/ 598768 w 801659"/>
                <a:gd name="connsiteY52" fmla="*/ 44690 h 765406"/>
                <a:gd name="connsiteX53" fmla="*/ 610198 w 801659"/>
                <a:gd name="connsiteY53" fmla="*/ 45166 h 765406"/>
                <a:gd name="connsiteX54" fmla="*/ 434080 w 801659"/>
                <a:gd name="connsiteY54" fmla="*/ 100983 h 765406"/>
                <a:gd name="connsiteX55" fmla="*/ 405410 w 801659"/>
                <a:gd name="connsiteY55" fmla="*/ 288340 h 765406"/>
                <a:gd name="connsiteX56" fmla="*/ 392647 w 801659"/>
                <a:gd name="connsiteY56" fmla="*/ 294626 h 765406"/>
                <a:gd name="connsiteX57" fmla="*/ 355880 w 801659"/>
                <a:gd name="connsiteY57" fmla="*/ 342727 h 765406"/>
                <a:gd name="connsiteX58" fmla="*/ 290158 w 801659"/>
                <a:gd name="connsiteY58" fmla="*/ 501223 h 765406"/>
                <a:gd name="connsiteX59" fmla="*/ 257868 w 801659"/>
                <a:gd name="connsiteY59" fmla="*/ 544848 h 765406"/>
                <a:gd name="connsiteX60" fmla="*/ 241294 w 801659"/>
                <a:gd name="connsiteY60" fmla="*/ 550372 h 765406"/>
                <a:gd name="connsiteX61" fmla="*/ 244152 w 801659"/>
                <a:gd name="connsiteY61" fmla="*/ 533418 h 765406"/>
                <a:gd name="connsiteX62" fmla="*/ 343498 w 801659"/>
                <a:gd name="connsiteY62" fmla="*/ 333964 h 765406"/>
                <a:gd name="connsiteX63" fmla="*/ 349498 w 801659"/>
                <a:gd name="connsiteY63" fmla="*/ 301865 h 765406"/>
                <a:gd name="connsiteX64" fmla="*/ 359404 w 801659"/>
                <a:gd name="connsiteY64" fmla="*/ 282148 h 765406"/>
                <a:gd name="connsiteX65" fmla="*/ 475324 w 801659"/>
                <a:gd name="connsiteY65" fmla="*/ 250811 h 765406"/>
                <a:gd name="connsiteX66" fmla="*/ 405410 w 801659"/>
                <a:gd name="connsiteY66" fmla="*/ 288340 h 765406"/>
                <a:gd name="connsiteX67" fmla="*/ 43746 w 801659"/>
                <a:gd name="connsiteY67" fmla="*/ 600855 h 765406"/>
                <a:gd name="connsiteX68" fmla="*/ 109849 w 801659"/>
                <a:gd name="connsiteY68" fmla="*/ 509034 h 765406"/>
                <a:gd name="connsiteX69" fmla="*/ 43746 w 801659"/>
                <a:gd name="connsiteY69" fmla="*/ 600855 h 765406"/>
                <a:gd name="connsiteX70" fmla="*/ 363405 w 801659"/>
                <a:gd name="connsiteY70" fmla="*/ 664196 h 765406"/>
                <a:gd name="connsiteX71" fmla="*/ 606102 w 801659"/>
                <a:gd name="connsiteY71" fmla="*/ 458361 h 765406"/>
                <a:gd name="connsiteX72" fmla="*/ 363405 w 801659"/>
                <a:gd name="connsiteY72" fmla="*/ 664196 h 765406"/>
                <a:gd name="connsiteX73" fmla="*/ 510185 w 801659"/>
                <a:gd name="connsiteY73" fmla="*/ 373969 h 765406"/>
                <a:gd name="connsiteX74" fmla="*/ 601339 w 801659"/>
                <a:gd name="connsiteY74" fmla="*/ 305580 h 765406"/>
                <a:gd name="connsiteX75" fmla="*/ 671539 w 801659"/>
                <a:gd name="connsiteY75" fmla="*/ 219664 h 765406"/>
                <a:gd name="connsiteX76" fmla="*/ 510185 w 801659"/>
                <a:gd name="connsiteY76" fmla="*/ 373969 h 765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801659" h="765406">
                  <a:moveTo>
                    <a:pt x="744881" y="356157"/>
                  </a:moveTo>
                  <a:cubicBezTo>
                    <a:pt x="730594" y="345871"/>
                    <a:pt x="714496" y="339394"/>
                    <a:pt x="698780" y="332250"/>
                  </a:cubicBezTo>
                  <a:cubicBezTo>
                    <a:pt x="681254" y="324154"/>
                    <a:pt x="684016" y="316534"/>
                    <a:pt x="697351" y="307390"/>
                  </a:cubicBezTo>
                  <a:cubicBezTo>
                    <a:pt x="709734" y="298912"/>
                    <a:pt x="722307" y="290721"/>
                    <a:pt x="734308" y="281672"/>
                  </a:cubicBezTo>
                  <a:cubicBezTo>
                    <a:pt x="791458" y="238238"/>
                    <a:pt x="815366" y="167658"/>
                    <a:pt x="793840" y="105079"/>
                  </a:cubicBezTo>
                  <a:cubicBezTo>
                    <a:pt x="778504" y="60406"/>
                    <a:pt x="744024" y="35070"/>
                    <a:pt x="702971" y="16591"/>
                  </a:cubicBezTo>
                  <a:cubicBezTo>
                    <a:pt x="697542" y="16115"/>
                    <a:pt x="691541" y="17353"/>
                    <a:pt x="687636" y="11924"/>
                  </a:cubicBezTo>
                  <a:cubicBezTo>
                    <a:pt x="681254" y="3542"/>
                    <a:pt x="671729" y="1161"/>
                    <a:pt x="662299" y="875"/>
                  </a:cubicBezTo>
                  <a:cubicBezTo>
                    <a:pt x="633153" y="-173"/>
                    <a:pt x="604007" y="-1030"/>
                    <a:pt x="574765" y="2970"/>
                  </a:cubicBezTo>
                  <a:cubicBezTo>
                    <a:pt x="480658" y="15829"/>
                    <a:pt x="393599" y="48405"/>
                    <a:pt x="311684" y="95649"/>
                  </a:cubicBezTo>
                  <a:cubicBezTo>
                    <a:pt x="273870" y="121842"/>
                    <a:pt x="236151" y="148227"/>
                    <a:pt x="205957" y="183565"/>
                  </a:cubicBezTo>
                  <a:cubicBezTo>
                    <a:pt x="207385" y="185088"/>
                    <a:pt x="208814" y="186422"/>
                    <a:pt x="210529" y="187089"/>
                  </a:cubicBezTo>
                  <a:cubicBezTo>
                    <a:pt x="184335" y="213568"/>
                    <a:pt x="197575" y="298722"/>
                    <a:pt x="225197" y="320725"/>
                  </a:cubicBezTo>
                  <a:cubicBezTo>
                    <a:pt x="238246" y="331107"/>
                    <a:pt x="249010" y="326440"/>
                    <a:pt x="257868" y="315009"/>
                  </a:cubicBezTo>
                  <a:cubicBezTo>
                    <a:pt x="324733" y="228523"/>
                    <a:pt x="416078" y="181279"/>
                    <a:pt x="518662" y="152323"/>
                  </a:cubicBezTo>
                  <a:cubicBezTo>
                    <a:pt x="540284" y="146227"/>
                    <a:pt x="563049" y="146798"/>
                    <a:pt x="584766" y="150608"/>
                  </a:cubicBezTo>
                  <a:cubicBezTo>
                    <a:pt x="622580" y="157275"/>
                    <a:pt x="640201" y="202900"/>
                    <a:pt x="619818" y="240238"/>
                  </a:cubicBezTo>
                  <a:cubicBezTo>
                    <a:pt x="596672" y="282529"/>
                    <a:pt x="558477" y="307771"/>
                    <a:pt x="515614" y="326630"/>
                  </a:cubicBezTo>
                  <a:cubicBezTo>
                    <a:pt x="509423" y="329392"/>
                    <a:pt x="500755" y="331202"/>
                    <a:pt x="495421" y="325392"/>
                  </a:cubicBezTo>
                  <a:cubicBezTo>
                    <a:pt x="489611" y="319105"/>
                    <a:pt x="495231" y="312247"/>
                    <a:pt x="497707" y="305675"/>
                  </a:cubicBezTo>
                  <a:cubicBezTo>
                    <a:pt x="504851" y="287292"/>
                    <a:pt x="512852" y="269290"/>
                    <a:pt x="523044" y="252240"/>
                  </a:cubicBezTo>
                  <a:cubicBezTo>
                    <a:pt x="537808" y="227570"/>
                    <a:pt x="525806" y="206425"/>
                    <a:pt x="496945" y="206710"/>
                  </a:cubicBezTo>
                  <a:cubicBezTo>
                    <a:pt x="458179" y="207091"/>
                    <a:pt x="423698" y="223569"/>
                    <a:pt x="388741" y="237762"/>
                  </a:cubicBezTo>
                  <a:cubicBezTo>
                    <a:pt x="377026" y="242524"/>
                    <a:pt x="366072" y="249192"/>
                    <a:pt x="354451" y="254335"/>
                  </a:cubicBezTo>
                  <a:cubicBezTo>
                    <a:pt x="329972" y="265003"/>
                    <a:pt x="318542" y="281482"/>
                    <a:pt x="314542" y="309866"/>
                  </a:cubicBezTo>
                  <a:cubicBezTo>
                    <a:pt x="307112" y="362063"/>
                    <a:pt x="279585" y="407497"/>
                    <a:pt x="253391" y="452646"/>
                  </a:cubicBezTo>
                  <a:cubicBezTo>
                    <a:pt x="238342" y="478649"/>
                    <a:pt x="222625" y="504462"/>
                    <a:pt x="208147" y="530751"/>
                  </a:cubicBezTo>
                  <a:cubicBezTo>
                    <a:pt x="199289" y="546848"/>
                    <a:pt x="199480" y="562088"/>
                    <a:pt x="215005" y="575518"/>
                  </a:cubicBezTo>
                  <a:cubicBezTo>
                    <a:pt x="262440" y="616381"/>
                    <a:pt x="334449" y="605903"/>
                    <a:pt x="366167" y="553230"/>
                  </a:cubicBezTo>
                  <a:cubicBezTo>
                    <a:pt x="379216" y="531513"/>
                    <a:pt x="393218" y="510367"/>
                    <a:pt x="405791" y="488365"/>
                  </a:cubicBezTo>
                  <a:cubicBezTo>
                    <a:pt x="424079" y="456170"/>
                    <a:pt x="423698" y="455884"/>
                    <a:pt x="460084" y="465600"/>
                  </a:cubicBezTo>
                  <a:cubicBezTo>
                    <a:pt x="490468" y="473696"/>
                    <a:pt x="510566" y="465123"/>
                    <a:pt x="526759" y="438644"/>
                  </a:cubicBezTo>
                  <a:cubicBezTo>
                    <a:pt x="532759" y="428833"/>
                    <a:pt x="535998" y="410069"/>
                    <a:pt x="551143" y="416070"/>
                  </a:cubicBezTo>
                  <a:cubicBezTo>
                    <a:pt x="564382" y="421309"/>
                    <a:pt x="567430" y="438358"/>
                    <a:pt x="565621" y="453503"/>
                  </a:cubicBezTo>
                  <a:cubicBezTo>
                    <a:pt x="556858" y="527036"/>
                    <a:pt x="513709" y="577138"/>
                    <a:pt x="448749" y="603807"/>
                  </a:cubicBezTo>
                  <a:cubicBezTo>
                    <a:pt x="365119" y="638098"/>
                    <a:pt x="279204" y="632478"/>
                    <a:pt x="196908" y="594759"/>
                  </a:cubicBezTo>
                  <a:cubicBezTo>
                    <a:pt x="156903" y="576376"/>
                    <a:pt x="137948" y="538942"/>
                    <a:pt x="141853" y="495984"/>
                  </a:cubicBezTo>
                  <a:cubicBezTo>
                    <a:pt x="144711" y="463695"/>
                    <a:pt x="137281" y="458646"/>
                    <a:pt x="105658" y="470362"/>
                  </a:cubicBezTo>
                  <a:cubicBezTo>
                    <a:pt x="97657" y="473315"/>
                    <a:pt x="91180" y="480459"/>
                    <a:pt x="81751" y="479506"/>
                  </a:cubicBezTo>
                  <a:cubicBezTo>
                    <a:pt x="81084" y="477982"/>
                    <a:pt x="80512" y="476458"/>
                    <a:pt x="80131" y="475030"/>
                  </a:cubicBezTo>
                  <a:cubicBezTo>
                    <a:pt x="79846" y="475220"/>
                    <a:pt x="79465" y="475315"/>
                    <a:pt x="79179" y="475506"/>
                  </a:cubicBezTo>
                  <a:cubicBezTo>
                    <a:pt x="27553" y="511225"/>
                    <a:pt x="-14071" y="551992"/>
                    <a:pt x="4503" y="623239"/>
                  </a:cubicBezTo>
                  <a:cubicBezTo>
                    <a:pt x="13266" y="672673"/>
                    <a:pt x="46889" y="702391"/>
                    <a:pt x="88704" y="722680"/>
                  </a:cubicBezTo>
                  <a:cubicBezTo>
                    <a:pt x="188907" y="771543"/>
                    <a:pt x="295111" y="772305"/>
                    <a:pt x="402172" y="755541"/>
                  </a:cubicBezTo>
                  <a:cubicBezTo>
                    <a:pt x="511804" y="738396"/>
                    <a:pt x="605530" y="687056"/>
                    <a:pt x="686493" y="612761"/>
                  </a:cubicBezTo>
                  <a:cubicBezTo>
                    <a:pt x="731165" y="571804"/>
                    <a:pt x="770218" y="525798"/>
                    <a:pt x="783553" y="463600"/>
                  </a:cubicBezTo>
                  <a:cubicBezTo>
                    <a:pt x="793078" y="418832"/>
                    <a:pt x="779362" y="380827"/>
                    <a:pt x="744881" y="356157"/>
                  </a:cubicBezTo>
                  <a:close/>
                  <a:moveTo>
                    <a:pt x="434080" y="100983"/>
                  </a:moveTo>
                  <a:cubicBezTo>
                    <a:pt x="362071" y="128796"/>
                    <a:pt x="295777" y="164800"/>
                    <a:pt x="249391" y="229380"/>
                  </a:cubicBezTo>
                  <a:cubicBezTo>
                    <a:pt x="245771" y="234428"/>
                    <a:pt x="242818" y="239381"/>
                    <a:pt x="236818" y="234333"/>
                  </a:cubicBezTo>
                  <a:cubicBezTo>
                    <a:pt x="232055" y="230332"/>
                    <a:pt x="228531" y="224998"/>
                    <a:pt x="231484" y="217664"/>
                  </a:cubicBezTo>
                  <a:cubicBezTo>
                    <a:pt x="236056" y="206329"/>
                    <a:pt x="242914" y="196328"/>
                    <a:pt x="251962" y="188803"/>
                  </a:cubicBezTo>
                  <a:cubicBezTo>
                    <a:pt x="352832" y="105459"/>
                    <a:pt x="468656" y="57930"/>
                    <a:pt x="598768" y="44690"/>
                  </a:cubicBezTo>
                  <a:cubicBezTo>
                    <a:pt x="602482" y="44309"/>
                    <a:pt x="606388" y="44976"/>
                    <a:pt x="610198" y="45166"/>
                  </a:cubicBezTo>
                  <a:cubicBezTo>
                    <a:pt x="550762" y="64597"/>
                    <a:pt x="491230" y="78885"/>
                    <a:pt x="434080" y="100983"/>
                  </a:cubicBezTo>
                  <a:close/>
                  <a:moveTo>
                    <a:pt x="405410" y="288340"/>
                  </a:moveTo>
                  <a:cubicBezTo>
                    <a:pt x="401410" y="290816"/>
                    <a:pt x="396838" y="292435"/>
                    <a:pt x="392647" y="294626"/>
                  </a:cubicBezTo>
                  <a:cubicBezTo>
                    <a:pt x="373025" y="304913"/>
                    <a:pt x="359690" y="313676"/>
                    <a:pt x="355880" y="342727"/>
                  </a:cubicBezTo>
                  <a:cubicBezTo>
                    <a:pt x="348355" y="399687"/>
                    <a:pt x="319399" y="451312"/>
                    <a:pt x="290158" y="501223"/>
                  </a:cubicBezTo>
                  <a:cubicBezTo>
                    <a:pt x="280918" y="516940"/>
                    <a:pt x="272822" y="533513"/>
                    <a:pt x="257868" y="544848"/>
                  </a:cubicBezTo>
                  <a:cubicBezTo>
                    <a:pt x="253296" y="548372"/>
                    <a:pt x="247009" y="554944"/>
                    <a:pt x="241294" y="550372"/>
                  </a:cubicBezTo>
                  <a:cubicBezTo>
                    <a:pt x="235008" y="545324"/>
                    <a:pt x="241485" y="538752"/>
                    <a:pt x="244152" y="533418"/>
                  </a:cubicBezTo>
                  <a:cubicBezTo>
                    <a:pt x="277204" y="466933"/>
                    <a:pt x="310446" y="400544"/>
                    <a:pt x="343498" y="333964"/>
                  </a:cubicBezTo>
                  <a:cubicBezTo>
                    <a:pt x="348451" y="324058"/>
                    <a:pt x="357118" y="315486"/>
                    <a:pt x="349498" y="301865"/>
                  </a:cubicBezTo>
                  <a:cubicBezTo>
                    <a:pt x="345498" y="294626"/>
                    <a:pt x="352737" y="286530"/>
                    <a:pt x="359404" y="282148"/>
                  </a:cubicBezTo>
                  <a:cubicBezTo>
                    <a:pt x="394266" y="258812"/>
                    <a:pt x="432652" y="247382"/>
                    <a:pt x="475324" y="250811"/>
                  </a:cubicBezTo>
                  <a:cubicBezTo>
                    <a:pt x="455226" y="269671"/>
                    <a:pt x="427889" y="274147"/>
                    <a:pt x="405410" y="288340"/>
                  </a:cubicBezTo>
                  <a:close/>
                  <a:moveTo>
                    <a:pt x="43746" y="600855"/>
                  </a:moveTo>
                  <a:cubicBezTo>
                    <a:pt x="31078" y="562850"/>
                    <a:pt x="66225" y="514273"/>
                    <a:pt x="109849" y="509034"/>
                  </a:cubicBezTo>
                  <a:cubicBezTo>
                    <a:pt x="90418" y="543038"/>
                    <a:pt x="65463" y="569232"/>
                    <a:pt x="43746" y="600855"/>
                  </a:cubicBezTo>
                  <a:close/>
                  <a:moveTo>
                    <a:pt x="363405" y="664196"/>
                  </a:moveTo>
                  <a:cubicBezTo>
                    <a:pt x="486468" y="645718"/>
                    <a:pt x="569145" y="579424"/>
                    <a:pt x="606102" y="458361"/>
                  </a:cubicBezTo>
                  <a:cubicBezTo>
                    <a:pt x="626771" y="566851"/>
                    <a:pt x="481039" y="677912"/>
                    <a:pt x="363405" y="664196"/>
                  </a:cubicBezTo>
                  <a:close/>
                  <a:moveTo>
                    <a:pt x="510185" y="373969"/>
                  </a:moveTo>
                  <a:cubicBezTo>
                    <a:pt x="537522" y="344346"/>
                    <a:pt x="569716" y="324820"/>
                    <a:pt x="601339" y="305580"/>
                  </a:cubicBezTo>
                  <a:cubicBezTo>
                    <a:pt x="634391" y="285387"/>
                    <a:pt x="640011" y="243382"/>
                    <a:pt x="671539" y="219664"/>
                  </a:cubicBezTo>
                  <a:cubicBezTo>
                    <a:pt x="676778" y="301294"/>
                    <a:pt x="575050" y="377398"/>
                    <a:pt x="510185" y="3739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" name="자유형: 도형 29">
              <a:extLst>
                <a:ext uri="{FF2B5EF4-FFF2-40B4-BE49-F238E27FC236}">
                  <a16:creationId xmlns:a16="http://schemas.microsoft.com/office/drawing/2014/main" id="{F49538B4-3271-4721-8363-3F97A17165E7}"/>
                </a:ext>
              </a:extLst>
            </p:cNvPr>
            <p:cNvSpPr/>
            <p:nvPr/>
          </p:nvSpPr>
          <p:spPr>
            <a:xfrm>
              <a:off x="4490486" y="2410387"/>
              <a:ext cx="721408" cy="474706"/>
            </a:xfrm>
            <a:custGeom>
              <a:avLst/>
              <a:gdLst>
                <a:gd name="connsiteX0" fmla="*/ 565669 w 721408"/>
                <a:gd name="connsiteY0" fmla="*/ 303380 h 474706"/>
                <a:gd name="connsiteX1" fmla="*/ 643393 w 721408"/>
                <a:gd name="connsiteY1" fmla="*/ 195271 h 474706"/>
                <a:gd name="connsiteX2" fmla="*/ 712640 w 721408"/>
                <a:gd name="connsiteY2" fmla="*/ 79352 h 474706"/>
                <a:gd name="connsiteX3" fmla="*/ 665300 w 721408"/>
                <a:gd name="connsiteY3" fmla="*/ 3629 h 474706"/>
                <a:gd name="connsiteX4" fmla="*/ 570431 w 721408"/>
                <a:gd name="connsiteY4" fmla="*/ 9915 h 474706"/>
                <a:gd name="connsiteX5" fmla="*/ 492327 w 721408"/>
                <a:gd name="connsiteY5" fmla="*/ 27822 h 474706"/>
                <a:gd name="connsiteX6" fmla="*/ 479753 w 721408"/>
                <a:gd name="connsiteY6" fmla="*/ 60016 h 474706"/>
                <a:gd name="connsiteX7" fmla="*/ 480135 w 721408"/>
                <a:gd name="connsiteY7" fmla="*/ 93830 h 474706"/>
                <a:gd name="connsiteX8" fmla="*/ 445464 w 721408"/>
                <a:gd name="connsiteY8" fmla="*/ 158219 h 474706"/>
                <a:gd name="connsiteX9" fmla="*/ 341641 w 721408"/>
                <a:gd name="connsiteY9" fmla="*/ 299761 h 474706"/>
                <a:gd name="connsiteX10" fmla="*/ 265536 w 721408"/>
                <a:gd name="connsiteY10" fmla="*/ 337385 h 474706"/>
                <a:gd name="connsiteX11" fmla="*/ 249534 w 721408"/>
                <a:gd name="connsiteY11" fmla="*/ 309952 h 474706"/>
                <a:gd name="connsiteX12" fmla="*/ 278204 w 721408"/>
                <a:gd name="connsiteY12" fmla="*/ 269185 h 474706"/>
                <a:gd name="connsiteX13" fmla="*/ 409649 w 721408"/>
                <a:gd name="connsiteY13" fmla="*/ 61350 h 474706"/>
                <a:gd name="connsiteX14" fmla="*/ 368787 w 721408"/>
                <a:gd name="connsiteY14" fmla="*/ 104 h 474706"/>
                <a:gd name="connsiteX15" fmla="*/ 171143 w 721408"/>
                <a:gd name="connsiteY15" fmla="*/ 59826 h 474706"/>
                <a:gd name="connsiteX16" fmla="*/ 154856 w 721408"/>
                <a:gd name="connsiteY16" fmla="*/ 92783 h 474706"/>
                <a:gd name="connsiteX17" fmla="*/ 147045 w 721408"/>
                <a:gd name="connsiteY17" fmla="*/ 122119 h 474706"/>
                <a:gd name="connsiteX18" fmla="*/ 63511 w 721408"/>
                <a:gd name="connsiteY18" fmla="*/ 251660 h 474706"/>
                <a:gd name="connsiteX19" fmla="*/ 1027 w 721408"/>
                <a:gd name="connsiteY19" fmla="*/ 364245 h 474706"/>
                <a:gd name="connsiteX20" fmla="*/ 32745 w 721408"/>
                <a:gd name="connsiteY20" fmla="*/ 440826 h 474706"/>
                <a:gd name="connsiteX21" fmla="*/ 146855 w 721408"/>
                <a:gd name="connsiteY21" fmla="*/ 455495 h 474706"/>
                <a:gd name="connsiteX22" fmla="*/ 279443 w 721408"/>
                <a:gd name="connsiteY22" fmla="*/ 403393 h 474706"/>
                <a:gd name="connsiteX23" fmla="*/ 272966 w 721408"/>
                <a:gd name="connsiteY23" fmla="*/ 428443 h 474706"/>
                <a:gd name="connsiteX24" fmla="*/ 305065 w 721408"/>
                <a:gd name="connsiteY24" fmla="*/ 474068 h 474706"/>
                <a:gd name="connsiteX25" fmla="*/ 326401 w 721408"/>
                <a:gd name="connsiteY25" fmla="*/ 474545 h 474706"/>
                <a:gd name="connsiteX26" fmla="*/ 584052 w 721408"/>
                <a:gd name="connsiteY26" fmla="*/ 402821 h 474706"/>
                <a:gd name="connsiteX27" fmla="*/ 614913 w 721408"/>
                <a:gd name="connsiteY27" fmla="*/ 373865 h 474706"/>
                <a:gd name="connsiteX28" fmla="*/ 604626 w 721408"/>
                <a:gd name="connsiteY28" fmla="*/ 355958 h 474706"/>
                <a:gd name="connsiteX29" fmla="*/ 567288 w 721408"/>
                <a:gd name="connsiteY29" fmla="*/ 361864 h 474706"/>
                <a:gd name="connsiteX30" fmla="*/ 542333 w 721408"/>
                <a:gd name="connsiteY30" fmla="*/ 359959 h 474706"/>
                <a:gd name="connsiteX31" fmla="*/ 546619 w 721408"/>
                <a:gd name="connsiteY31" fmla="*/ 336337 h 474706"/>
                <a:gd name="connsiteX32" fmla="*/ 565669 w 721408"/>
                <a:gd name="connsiteY32" fmla="*/ 303380 h 474706"/>
                <a:gd name="connsiteX33" fmla="*/ 204576 w 721408"/>
                <a:gd name="connsiteY33" fmla="*/ 121643 h 474706"/>
                <a:gd name="connsiteX34" fmla="*/ 144950 w 721408"/>
                <a:gd name="connsiteY34" fmla="*/ 240991 h 474706"/>
                <a:gd name="connsiteX35" fmla="*/ 58463 w 721408"/>
                <a:gd name="connsiteY35" fmla="*/ 362435 h 474706"/>
                <a:gd name="connsiteX36" fmla="*/ 46461 w 721408"/>
                <a:gd name="connsiteY36" fmla="*/ 370817 h 474706"/>
                <a:gd name="connsiteX37" fmla="*/ 44842 w 721408"/>
                <a:gd name="connsiteY37" fmla="*/ 355673 h 474706"/>
                <a:gd name="connsiteX38" fmla="*/ 82942 w 721408"/>
                <a:gd name="connsiteY38" fmla="*/ 284997 h 474706"/>
                <a:gd name="connsiteX39" fmla="*/ 183335 w 721408"/>
                <a:gd name="connsiteY39" fmla="*/ 135550 h 474706"/>
                <a:gd name="connsiteX40" fmla="*/ 192194 w 721408"/>
                <a:gd name="connsiteY40" fmla="*/ 91735 h 474706"/>
                <a:gd name="connsiteX41" fmla="*/ 207529 w 721408"/>
                <a:gd name="connsiteY41" fmla="*/ 71827 h 474706"/>
                <a:gd name="connsiteX42" fmla="*/ 360977 w 721408"/>
                <a:gd name="connsiteY42" fmla="*/ 37823 h 474706"/>
                <a:gd name="connsiteX43" fmla="*/ 282300 w 721408"/>
                <a:gd name="connsiteY43" fmla="*/ 65446 h 474706"/>
                <a:gd name="connsiteX44" fmla="*/ 235818 w 721408"/>
                <a:gd name="connsiteY44" fmla="*/ 81543 h 474706"/>
                <a:gd name="connsiteX45" fmla="*/ 204576 w 721408"/>
                <a:gd name="connsiteY45" fmla="*/ 121643 h 474706"/>
                <a:gd name="connsiteX46" fmla="*/ 318305 w 721408"/>
                <a:gd name="connsiteY46" fmla="*/ 434158 h 474706"/>
                <a:gd name="connsiteX47" fmla="*/ 312304 w 721408"/>
                <a:gd name="connsiteY47" fmla="*/ 423967 h 474706"/>
                <a:gd name="connsiteX48" fmla="*/ 323639 w 721408"/>
                <a:gd name="connsiteY48" fmla="*/ 406822 h 474706"/>
                <a:gd name="connsiteX49" fmla="*/ 332021 w 721408"/>
                <a:gd name="connsiteY49" fmla="*/ 414823 h 474706"/>
                <a:gd name="connsiteX50" fmla="*/ 318305 w 721408"/>
                <a:gd name="connsiteY50" fmla="*/ 434158 h 474706"/>
                <a:gd name="connsiteX51" fmla="*/ 521664 w 721408"/>
                <a:gd name="connsiteY51" fmla="*/ 145360 h 474706"/>
                <a:gd name="connsiteX52" fmla="*/ 374597 w 721408"/>
                <a:gd name="connsiteY52" fmla="*/ 340718 h 474706"/>
                <a:gd name="connsiteX53" fmla="*/ 282586 w 721408"/>
                <a:gd name="connsiteY53" fmla="*/ 364626 h 474706"/>
                <a:gd name="connsiteX54" fmla="*/ 436796 w 721408"/>
                <a:gd name="connsiteY54" fmla="*/ 225370 h 474706"/>
                <a:gd name="connsiteX55" fmla="*/ 534046 w 721408"/>
                <a:gd name="connsiteY55" fmla="*/ 85734 h 474706"/>
                <a:gd name="connsiteX56" fmla="*/ 521664 w 721408"/>
                <a:gd name="connsiteY56" fmla="*/ 145360 h 474706"/>
                <a:gd name="connsiteX57" fmla="*/ 538046 w 721408"/>
                <a:gd name="connsiteY57" fmla="*/ 66493 h 474706"/>
                <a:gd name="connsiteX58" fmla="*/ 515472 w 721408"/>
                <a:gd name="connsiteY58" fmla="*/ 58302 h 474706"/>
                <a:gd name="connsiteX59" fmla="*/ 534332 w 721408"/>
                <a:gd name="connsiteY59" fmla="*/ 46015 h 474706"/>
                <a:gd name="connsiteX60" fmla="*/ 651585 w 721408"/>
                <a:gd name="connsiteY60" fmla="*/ 46110 h 474706"/>
                <a:gd name="connsiteX61" fmla="*/ 538046 w 721408"/>
                <a:gd name="connsiteY61" fmla="*/ 66493 h 474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21408" h="474706">
                  <a:moveTo>
                    <a:pt x="565669" y="303380"/>
                  </a:moveTo>
                  <a:cubicBezTo>
                    <a:pt x="592148" y="267757"/>
                    <a:pt x="618056" y="231657"/>
                    <a:pt x="643393" y="195271"/>
                  </a:cubicBezTo>
                  <a:cubicBezTo>
                    <a:pt x="669206" y="158314"/>
                    <a:pt x="694828" y="121167"/>
                    <a:pt x="712640" y="79352"/>
                  </a:cubicBezTo>
                  <a:cubicBezTo>
                    <a:pt x="733309" y="30870"/>
                    <a:pt x="717402" y="6295"/>
                    <a:pt x="665300" y="3629"/>
                  </a:cubicBezTo>
                  <a:cubicBezTo>
                    <a:pt x="633296" y="2009"/>
                    <a:pt x="601769" y="5248"/>
                    <a:pt x="570431" y="9915"/>
                  </a:cubicBezTo>
                  <a:cubicBezTo>
                    <a:pt x="544047" y="13820"/>
                    <a:pt x="517377" y="17916"/>
                    <a:pt x="492327" y="27822"/>
                  </a:cubicBezTo>
                  <a:cubicBezTo>
                    <a:pt x="477182" y="33727"/>
                    <a:pt x="467466" y="42300"/>
                    <a:pt x="479753" y="60016"/>
                  </a:cubicBezTo>
                  <a:cubicBezTo>
                    <a:pt x="487183" y="70685"/>
                    <a:pt x="485278" y="82019"/>
                    <a:pt x="480135" y="93830"/>
                  </a:cubicBezTo>
                  <a:cubicBezTo>
                    <a:pt x="470419" y="116309"/>
                    <a:pt x="459846" y="138312"/>
                    <a:pt x="445464" y="158219"/>
                  </a:cubicBezTo>
                  <a:cubicBezTo>
                    <a:pt x="411078" y="205558"/>
                    <a:pt x="376598" y="252802"/>
                    <a:pt x="341641" y="299761"/>
                  </a:cubicBezTo>
                  <a:cubicBezTo>
                    <a:pt x="322877" y="325002"/>
                    <a:pt x="296683" y="336908"/>
                    <a:pt x="265536" y="337385"/>
                  </a:cubicBezTo>
                  <a:cubicBezTo>
                    <a:pt x="246200" y="337670"/>
                    <a:pt x="239533" y="326621"/>
                    <a:pt x="249534" y="309952"/>
                  </a:cubicBezTo>
                  <a:cubicBezTo>
                    <a:pt x="258011" y="295760"/>
                    <a:pt x="268584" y="282806"/>
                    <a:pt x="278204" y="269185"/>
                  </a:cubicBezTo>
                  <a:cubicBezTo>
                    <a:pt x="325448" y="202034"/>
                    <a:pt x="375169" y="136502"/>
                    <a:pt x="409649" y="61350"/>
                  </a:cubicBezTo>
                  <a:cubicBezTo>
                    <a:pt x="428509" y="20107"/>
                    <a:pt x="415079" y="-1706"/>
                    <a:pt x="368787" y="104"/>
                  </a:cubicBezTo>
                  <a:cubicBezTo>
                    <a:pt x="298112" y="2866"/>
                    <a:pt x="232485" y="24964"/>
                    <a:pt x="171143" y="59826"/>
                  </a:cubicBezTo>
                  <a:cubicBezTo>
                    <a:pt x="158189" y="67160"/>
                    <a:pt x="151046" y="76685"/>
                    <a:pt x="154856" y="92783"/>
                  </a:cubicBezTo>
                  <a:cubicBezTo>
                    <a:pt x="157332" y="103260"/>
                    <a:pt x="151236" y="112690"/>
                    <a:pt x="147045" y="122119"/>
                  </a:cubicBezTo>
                  <a:cubicBezTo>
                    <a:pt x="126090" y="169744"/>
                    <a:pt x="93134" y="209654"/>
                    <a:pt x="63511" y="251660"/>
                  </a:cubicBezTo>
                  <a:cubicBezTo>
                    <a:pt x="38651" y="286902"/>
                    <a:pt x="7123" y="318715"/>
                    <a:pt x="1027" y="364245"/>
                  </a:cubicBezTo>
                  <a:cubicBezTo>
                    <a:pt x="-3259" y="395678"/>
                    <a:pt x="5599" y="422443"/>
                    <a:pt x="32745" y="440826"/>
                  </a:cubicBezTo>
                  <a:cubicBezTo>
                    <a:pt x="68178" y="464829"/>
                    <a:pt x="107231" y="463114"/>
                    <a:pt x="146855" y="455495"/>
                  </a:cubicBezTo>
                  <a:cubicBezTo>
                    <a:pt x="193622" y="446446"/>
                    <a:pt x="232865" y="418537"/>
                    <a:pt x="279443" y="403393"/>
                  </a:cubicBezTo>
                  <a:cubicBezTo>
                    <a:pt x="276871" y="413299"/>
                    <a:pt x="274680" y="420824"/>
                    <a:pt x="272966" y="428443"/>
                  </a:cubicBezTo>
                  <a:cubicBezTo>
                    <a:pt x="266584" y="456352"/>
                    <a:pt x="276585" y="470639"/>
                    <a:pt x="305065" y="474068"/>
                  </a:cubicBezTo>
                  <a:cubicBezTo>
                    <a:pt x="312114" y="474925"/>
                    <a:pt x="319352" y="474735"/>
                    <a:pt x="326401" y="474545"/>
                  </a:cubicBezTo>
                  <a:cubicBezTo>
                    <a:pt x="418412" y="472735"/>
                    <a:pt x="503471" y="445493"/>
                    <a:pt x="584052" y="402821"/>
                  </a:cubicBezTo>
                  <a:cubicBezTo>
                    <a:pt x="596911" y="396058"/>
                    <a:pt x="607007" y="386057"/>
                    <a:pt x="614913" y="373865"/>
                  </a:cubicBezTo>
                  <a:cubicBezTo>
                    <a:pt x="623010" y="361292"/>
                    <a:pt x="616628" y="355482"/>
                    <a:pt x="604626" y="355958"/>
                  </a:cubicBezTo>
                  <a:cubicBezTo>
                    <a:pt x="592148" y="356435"/>
                    <a:pt x="579861" y="360625"/>
                    <a:pt x="567288" y="361864"/>
                  </a:cubicBezTo>
                  <a:cubicBezTo>
                    <a:pt x="559002" y="362721"/>
                    <a:pt x="548905" y="366817"/>
                    <a:pt x="542333" y="359959"/>
                  </a:cubicBezTo>
                  <a:cubicBezTo>
                    <a:pt x="534618" y="351767"/>
                    <a:pt x="543571" y="343862"/>
                    <a:pt x="546619" y="336337"/>
                  </a:cubicBezTo>
                  <a:cubicBezTo>
                    <a:pt x="551477" y="324431"/>
                    <a:pt x="557954" y="313762"/>
                    <a:pt x="565669" y="303380"/>
                  </a:cubicBezTo>
                  <a:close/>
                  <a:moveTo>
                    <a:pt x="204576" y="121643"/>
                  </a:moveTo>
                  <a:cubicBezTo>
                    <a:pt x="198290" y="167458"/>
                    <a:pt x="171239" y="204606"/>
                    <a:pt x="144950" y="240991"/>
                  </a:cubicBezTo>
                  <a:cubicBezTo>
                    <a:pt x="115803" y="281282"/>
                    <a:pt x="85037" y="320335"/>
                    <a:pt x="58463" y="362435"/>
                  </a:cubicBezTo>
                  <a:cubicBezTo>
                    <a:pt x="55510" y="367198"/>
                    <a:pt x="52748" y="373865"/>
                    <a:pt x="46461" y="370817"/>
                  </a:cubicBezTo>
                  <a:cubicBezTo>
                    <a:pt x="40556" y="367960"/>
                    <a:pt x="43413" y="360530"/>
                    <a:pt x="44842" y="355673"/>
                  </a:cubicBezTo>
                  <a:cubicBezTo>
                    <a:pt x="52843" y="329669"/>
                    <a:pt x="68178" y="307285"/>
                    <a:pt x="82942" y="284997"/>
                  </a:cubicBezTo>
                  <a:cubicBezTo>
                    <a:pt x="115994" y="234895"/>
                    <a:pt x="153522" y="187842"/>
                    <a:pt x="183335" y="135550"/>
                  </a:cubicBezTo>
                  <a:cubicBezTo>
                    <a:pt x="190956" y="122119"/>
                    <a:pt x="200195" y="109451"/>
                    <a:pt x="192194" y="91735"/>
                  </a:cubicBezTo>
                  <a:cubicBezTo>
                    <a:pt x="186764" y="79733"/>
                    <a:pt x="199528" y="75256"/>
                    <a:pt x="207529" y="71827"/>
                  </a:cubicBezTo>
                  <a:cubicBezTo>
                    <a:pt x="256202" y="50682"/>
                    <a:pt x="306875" y="37442"/>
                    <a:pt x="360977" y="37823"/>
                  </a:cubicBezTo>
                  <a:cubicBezTo>
                    <a:pt x="337450" y="54778"/>
                    <a:pt x="309065" y="58207"/>
                    <a:pt x="282300" y="65446"/>
                  </a:cubicBezTo>
                  <a:cubicBezTo>
                    <a:pt x="266298" y="69827"/>
                    <a:pt x="250963" y="75256"/>
                    <a:pt x="235818" y="81543"/>
                  </a:cubicBezTo>
                  <a:cubicBezTo>
                    <a:pt x="218292" y="88877"/>
                    <a:pt x="207529" y="99926"/>
                    <a:pt x="204576" y="121643"/>
                  </a:cubicBezTo>
                  <a:close/>
                  <a:moveTo>
                    <a:pt x="318305" y="434158"/>
                  </a:moveTo>
                  <a:cubicBezTo>
                    <a:pt x="310589" y="433873"/>
                    <a:pt x="312780" y="428158"/>
                    <a:pt x="312304" y="423967"/>
                  </a:cubicBezTo>
                  <a:cubicBezTo>
                    <a:pt x="311352" y="415108"/>
                    <a:pt x="314399" y="408632"/>
                    <a:pt x="323639" y="406822"/>
                  </a:cubicBezTo>
                  <a:cubicBezTo>
                    <a:pt x="329544" y="405679"/>
                    <a:pt x="331735" y="409393"/>
                    <a:pt x="332021" y="414823"/>
                  </a:cubicBezTo>
                  <a:cubicBezTo>
                    <a:pt x="332402" y="425014"/>
                    <a:pt x="325448" y="429682"/>
                    <a:pt x="318305" y="434158"/>
                  </a:cubicBezTo>
                  <a:close/>
                  <a:moveTo>
                    <a:pt x="521664" y="145360"/>
                  </a:moveTo>
                  <a:cubicBezTo>
                    <a:pt x="478134" y="214512"/>
                    <a:pt x="423746" y="275662"/>
                    <a:pt x="374597" y="340718"/>
                  </a:cubicBezTo>
                  <a:cubicBezTo>
                    <a:pt x="348308" y="375580"/>
                    <a:pt x="317257" y="381009"/>
                    <a:pt x="282586" y="364626"/>
                  </a:cubicBezTo>
                  <a:cubicBezTo>
                    <a:pt x="360881" y="345100"/>
                    <a:pt x="396886" y="283568"/>
                    <a:pt x="436796" y="225370"/>
                  </a:cubicBezTo>
                  <a:cubicBezTo>
                    <a:pt x="467943" y="179936"/>
                    <a:pt x="495851" y="132121"/>
                    <a:pt x="534046" y="85734"/>
                  </a:cubicBezTo>
                  <a:cubicBezTo>
                    <a:pt x="541666" y="111642"/>
                    <a:pt x="531760" y="129358"/>
                    <a:pt x="521664" y="145360"/>
                  </a:cubicBezTo>
                  <a:close/>
                  <a:moveTo>
                    <a:pt x="538046" y="66493"/>
                  </a:moveTo>
                  <a:cubicBezTo>
                    <a:pt x="528617" y="68208"/>
                    <a:pt x="517091" y="66112"/>
                    <a:pt x="515472" y="58302"/>
                  </a:cubicBezTo>
                  <a:cubicBezTo>
                    <a:pt x="513091" y="46110"/>
                    <a:pt x="526807" y="47158"/>
                    <a:pt x="534332" y="46015"/>
                  </a:cubicBezTo>
                  <a:cubicBezTo>
                    <a:pt x="573289" y="40204"/>
                    <a:pt x="612532" y="38204"/>
                    <a:pt x="651585" y="46110"/>
                  </a:cubicBezTo>
                  <a:cubicBezTo>
                    <a:pt x="613770" y="52873"/>
                    <a:pt x="575956" y="59635"/>
                    <a:pt x="538046" y="664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" name="자유형: 도형 30">
              <a:extLst>
                <a:ext uri="{FF2B5EF4-FFF2-40B4-BE49-F238E27FC236}">
                  <a16:creationId xmlns:a16="http://schemas.microsoft.com/office/drawing/2014/main" id="{26A7B468-4C45-476C-927A-A4803A652C83}"/>
                </a:ext>
              </a:extLst>
            </p:cNvPr>
            <p:cNvSpPr/>
            <p:nvPr/>
          </p:nvSpPr>
          <p:spPr>
            <a:xfrm>
              <a:off x="5149407" y="2187588"/>
              <a:ext cx="610684" cy="683941"/>
            </a:xfrm>
            <a:custGeom>
              <a:avLst/>
              <a:gdLst>
                <a:gd name="connsiteX0" fmla="*/ 609312 w 610684"/>
                <a:gd name="connsiteY0" fmla="*/ 157657 h 683941"/>
                <a:gd name="connsiteX1" fmla="*/ 581404 w 610684"/>
                <a:gd name="connsiteY1" fmla="*/ 145655 h 683941"/>
                <a:gd name="connsiteX2" fmla="*/ 497013 w 610684"/>
                <a:gd name="connsiteY2" fmla="*/ 145655 h 683941"/>
                <a:gd name="connsiteX3" fmla="*/ 540542 w 610684"/>
                <a:gd name="connsiteY3" fmla="*/ 66979 h 683941"/>
                <a:gd name="connsiteX4" fmla="*/ 496536 w 610684"/>
                <a:gd name="connsiteY4" fmla="*/ 304 h 683941"/>
                <a:gd name="connsiteX5" fmla="*/ 484630 w 610684"/>
                <a:gd name="connsiteY5" fmla="*/ 208 h 683941"/>
                <a:gd name="connsiteX6" fmla="*/ 307846 w 610684"/>
                <a:gd name="connsiteY6" fmla="*/ 57454 h 683941"/>
                <a:gd name="connsiteX7" fmla="*/ 288034 w 610684"/>
                <a:gd name="connsiteY7" fmla="*/ 93649 h 683941"/>
                <a:gd name="connsiteX8" fmla="*/ 242028 w 610684"/>
                <a:gd name="connsiteY8" fmla="*/ 141083 h 683941"/>
                <a:gd name="connsiteX9" fmla="*/ 175163 w 610684"/>
                <a:gd name="connsiteY9" fmla="*/ 141750 h 683941"/>
                <a:gd name="connsiteX10" fmla="*/ 142111 w 610684"/>
                <a:gd name="connsiteY10" fmla="*/ 144322 h 683941"/>
                <a:gd name="connsiteX11" fmla="*/ 112298 w 610684"/>
                <a:gd name="connsiteY11" fmla="*/ 191756 h 683941"/>
                <a:gd name="connsiteX12" fmla="*/ 147064 w 610684"/>
                <a:gd name="connsiteY12" fmla="*/ 203472 h 683941"/>
                <a:gd name="connsiteX13" fmla="*/ 239076 w 610684"/>
                <a:gd name="connsiteY13" fmla="*/ 203758 h 683941"/>
                <a:gd name="connsiteX14" fmla="*/ 86390 w 610684"/>
                <a:gd name="connsiteY14" fmla="*/ 437311 h 683941"/>
                <a:gd name="connsiteX15" fmla="*/ 8475 w 610684"/>
                <a:gd name="connsiteY15" fmla="*/ 561898 h 683941"/>
                <a:gd name="connsiteX16" fmla="*/ 68959 w 610684"/>
                <a:gd name="connsiteY16" fmla="*/ 680674 h 683941"/>
                <a:gd name="connsiteX17" fmla="*/ 120870 w 610684"/>
                <a:gd name="connsiteY17" fmla="*/ 682389 h 683941"/>
                <a:gd name="connsiteX18" fmla="*/ 271842 w 610684"/>
                <a:gd name="connsiteY18" fmla="*/ 623620 h 683941"/>
                <a:gd name="connsiteX19" fmla="*/ 307751 w 610684"/>
                <a:gd name="connsiteY19" fmla="*/ 592949 h 683941"/>
                <a:gd name="connsiteX20" fmla="*/ 299940 w 610684"/>
                <a:gd name="connsiteY20" fmla="*/ 576185 h 683941"/>
                <a:gd name="connsiteX21" fmla="*/ 262793 w 610684"/>
                <a:gd name="connsiteY21" fmla="*/ 581900 h 683941"/>
                <a:gd name="connsiteX22" fmla="*/ 230218 w 610684"/>
                <a:gd name="connsiteY22" fmla="*/ 575804 h 683941"/>
                <a:gd name="connsiteX23" fmla="*/ 240123 w 610684"/>
                <a:gd name="connsiteY23" fmla="*/ 547134 h 683941"/>
                <a:gd name="connsiteX24" fmla="*/ 420241 w 610684"/>
                <a:gd name="connsiteY24" fmla="*/ 264718 h 683941"/>
                <a:gd name="connsiteX25" fmla="*/ 521492 w 610684"/>
                <a:gd name="connsiteY25" fmla="*/ 209187 h 683941"/>
                <a:gd name="connsiteX26" fmla="*/ 552258 w 610684"/>
                <a:gd name="connsiteY26" fmla="*/ 208139 h 683941"/>
                <a:gd name="connsiteX27" fmla="*/ 597502 w 610684"/>
                <a:gd name="connsiteY27" fmla="*/ 189089 h 683941"/>
                <a:gd name="connsiteX28" fmla="*/ 609312 w 610684"/>
                <a:gd name="connsiteY28" fmla="*/ 157657 h 683941"/>
                <a:gd name="connsiteX29" fmla="*/ 279367 w 610684"/>
                <a:gd name="connsiteY29" fmla="*/ 241477 h 683941"/>
                <a:gd name="connsiteX30" fmla="*/ 180497 w 610684"/>
                <a:gd name="connsiteY30" fmla="*/ 397591 h 683941"/>
                <a:gd name="connsiteX31" fmla="*/ 46766 w 610684"/>
                <a:gd name="connsiteY31" fmla="*/ 597712 h 683941"/>
                <a:gd name="connsiteX32" fmla="*/ 53052 w 610684"/>
                <a:gd name="connsiteY32" fmla="*/ 547896 h 683941"/>
                <a:gd name="connsiteX33" fmla="*/ 263841 w 610684"/>
                <a:gd name="connsiteY33" fmla="*/ 229570 h 683941"/>
                <a:gd name="connsiteX34" fmla="*/ 284129 w 610684"/>
                <a:gd name="connsiteY34" fmla="*/ 215854 h 683941"/>
                <a:gd name="connsiteX35" fmla="*/ 279367 w 610684"/>
                <a:gd name="connsiteY35" fmla="*/ 241477 h 683941"/>
                <a:gd name="connsiteX36" fmla="*/ 409764 w 610684"/>
                <a:gd name="connsiteY36" fmla="*/ 65264 h 683941"/>
                <a:gd name="connsiteX37" fmla="*/ 336897 w 610684"/>
                <a:gd name="connsiteY37" fmla="*/ 133558 h 683941"/>
                <a:gd name="connsiteX38" fmla="*/ 326992 w 610684"/>
                <a:gd name="connsiteY38" fmla="*/ 154990 h 683941"/>
                <a:gd name="connsiteX39" fmla="*/ 246791 w 610684"/>
                <a:gd name="connsiteY39" fmla="*/ 173468 h 683941"/>
                <a:gd name="connsiteX40" fmla="*/ 260317 w 610684"/>
                <a:gd name="connsiteY40" fmla="*/ 169468 h 683941"/>
                <a:gd name="connsiteX41" fmla="*/ 326229 w 610684"/>
                <a:gd name="connsiteY41" fmla="*/ 99935 h 683941"/>
                <a:gd name="connsiteX42" fmla="*/ 333469 w 610684"/>
                <a:gd name="connsiteY42" fmla="*/ 77551 h 683941"/>
                <a:gd name="connsiteX43" fmla="*/ 496155 w 610684"/>
                <a:gd name="connsiteY43" fmla="*/ 33927 h 683941"/>
                <a:gd name="connsiteX44" fmla="*/ 497679 w 610684"/>
                <a:gd name="connsiteY44" fmla="*/ 41452 h 683941"/>
                <a:gd name="connsiteX45" fmla="*/ 409764 w 610684"/>
                <a:gd name="connsiteY45" fmla="*/ 65264 h 683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610684" h="683941">
                  <a:moveTo>
                    <a:pt x="609312" y="157657"/>
                  </a:moveTo>
                  <a:cubicBezTo>
                    <a:pt x="604645" y="143655"/>
                    <a:pt x="592453" y="145655"/>
                    <a:pt x="581404" y="145655"/>
                  </a:cubicBezTo>
                  <a:cubicBezTo>
                    <a:pt x="554258" y="145655"/>
                    <a:pt x="527112" y="145655"/>
                    <a:pt x="497013" y="145655"/>
                  </a:cubicBezTo>
                  <a:cubicBezTo>
                    <a:pt x="514825" y="117652"/>
                    <a:pt x="529779" y="93363"/>
                    <a:pt x="540542" y="66979"/>
                  </a:cubicBezTo>
                  <a:cubicBezTo>
                    <a:pt x="560640" y="17734"/>
                    <a:pt x="549781" y="1351"/>
                    <a:pt x="496536" y="304"/>
                  </a:cubicBezTo>
                  <a:cubicBezTo>
                    <a:pt x="492536" y="208"/>
                    <a:pt x="488536" y="-268"/>
                    <a:pt x="484630" y="208"/>
                  </a:cubicBezTo>
                  <a:cubicBezTo>
                    <a:pt x="422051" y="7828"/>
                    <a:pt x="363091" y="26688"/>
                    <a:pt x="307846" y="57454"/>
                  </a:cubicBezTo>
                  <a:cubicBezTo>
                    <a:pt x="293083" y="65645"/>
                    <a:pt x="286796" y="75456"/>
                    <a:pt x="288034" y="93649"/>
                  </a:cubicBezTo>
                  <a:cubicBezTo>
                    <a:pt x="290320" y="127748"/>
                    <a:pt x="275842" y="140988"/>
                    <a:pt x="242028" y="141083"/>
                  </a:cubicBezTo>
                  <a:cubicBezTo>
                    <a:pt x="219740" y="141178"/>
                    <a:pt x="197452" y="141178"/>
                    <a:pt x="175163" y="141750"/>
                  </a:cubicBezTo>
                  <a:cubicBezTo>
                    <a:pt x="164114" y="142036"/>
                    <a:pt x="152970" y="140131"/>
                    <a:pt x="142111" y="144322"/>
                  </a:cubicBezTo>
                  <a:cubicBezTo>
                    <a:pt x="129348" y="149179"/>
                    <a:pt x="108393" y="179183"/>
                    <a:pt x="112298" y="191756"/>
                  </a:cubicBezTo>
                  <a:cubicBezTo>
                    <a:pt x="117918" y="209758"/>
                    <a:pt x="134586" y="203186"/>
                    <a:pt x="147064" y="203472"/>
                  </a:cubicBezTo>
                  <a:cubicBezTo>
                    <a:pt x="176115" y="204234"/>
                    <a:pt x="205167" y="203758"/>
                    <a:pt x="239076" y="203758"/>
                  </a:cubicBezTo>
                  <a:cubicBezTo>
                    <a:pt x="186498" y="284149"/>
                    <a:pt x="136111" y="360539"/>
                    <a:pt x="86390" y="437311"/>
                  </a:cubicBezTo>
                  <a:cubicBezTo>
                    <a:pt x="59720" y="478459"/>
                    <a:pt x="28192" y="516749"/>
                    <a:pt x="8475" y="561898"/>
                  </a:cubicBezTo>
                  <a:cubicBezTo>
                    <a:pt x="-15051" y="615714"/>
                    <a:pt x="12095" y="666482"/>
                    <a:pt x="68959" y="680674"/>
                  </a:cubicBezTo>
                  <a:cubicBezTo>
                    <a:pt x="86390" y="685056"/>
                    <a:pt x="103344" y="684389"/>
                    <a:pt x="120870" y="682389"/>
                  </a:cubicBezTo>
                  <a:cubicBezTo>
                    <a:pt x="176401" y="676102"/>
                    <a:pt x="225169" y="652671"/>
                    <a:pt x="271842" y="623620"/>
                  </a:cubicBezTo>
                  <a:cubicBezTo>
                    <a:pt x="285462" y="615142"/>
                    <a:pt x="298036" y="605998"/>
                    <a:pt x="307751" y="592949"/>
                  </a:cubicBezTo>
                  <a:cubicBezTo>
                    <a:pt x="315943" y="581900"/>
                    <a:pt x="311275" y="575995"/>
                    <a:pt x="299940" y="576185"/>
                  </a:cubicBezTo>
                  <a:cubicBezTo>
                    <a:pt x="287463" y="576376"/>
                    <a:pt x="274890" y="578852"/>
                    <a:pt x="262793" y="581900"/>
                  </a:cubicBezTo>
                  <a:cubicBezTo>
                    <a:pt x="250506" y="584948"/>
                    <a:pt x="237837" y="587234"/>
                    <a:pt x="230218" y="575804"/>
                  </a:cubicBezTo>
                  <a:cubicBezTo>
                    <a:pt x="222312" y="564088"/>
                    <a:pt x="234694" y="555516"/>
                    <a:pt x="240123" y="547134"/>
                  </a:cubicBezTo>
                  <a:cubicBezTo>
                    <a:pt x="300226" y="453027"/>
                    <a:pt x="363282" y="360730"/>
                    <a:pt x="420241" y="264718"/>
                  </a:cubicBezTo>
                  <a:cubicBezTo>
                    <a:pt x="445102" y="222808"/>
                    <a:pt x="470628" y="197471"/>
                    <a:pt x="521492" y="209187"/>
                  </a:cubicBezTo>
                  <a:cubicBezTo>
                    <a:pt x="531208" y="211378"/>
                    <a:pt x="541971" y="208520"/>
                    <a:pt x="552258" y="208139"/>
                  </a:cubicBezTo>
                  <a:cubicBezTo>
                    <a:pt x="569688" y="207377"/>
                    <a:pt x="584547" y="199662"/>
                    <a:pt x="597502" y="189089"/>
                  </a:cubicBezTo>
                  <a:cubicBezTo>
                    <a:pt x="606645" y="181374"/>
                    <a:pt x="613789" y="170992"/>
                    <a:pt x="609312" y="157657"/>
                  </a:cubicBezTo>
                  <a:close/>
                  <a:moveTo>
                    <a:pt x="279367" y="241477"/>
                  </a:moveTo>
                  <a:cubicBezTo>
                    <a:pt x="250220" y="295864"/>
                    <a:pt x="214025" y="345871"/>
                    <a:pt x="180497" y="397591"/>
                  </a:cubicBezTo>
                  <a:cubicBezTo>
                    <a:pt x="137539" y="463695"/>
                    <a:pt x="95725" y="530560"/>
                    <a:pt x="46766" y="597712"/>
                  </a:cubicBezTo>
                  <a:cubicBezTo>
                    <a:pt x="41337" y="577138"/>
                    <a:pt x="44766" y="561993"/>
                    <a:pt x="53052" y="547896"/>
                  </a:cubicBezTo>
                  <a:cubicBezTo>
                    <a:pt x="117822" y="438168"/>
                    <a:pt x="187450" y="331583"/>
                    <a:pt x="263841" y="229570"/>
                  </a:cubicBezTo>
                  <a:cubicBezTo>
                    <a:pt x="268603" y="223284"/>
                    <a:pt x="274413" y="208901"/>
                    <a:pt x="284129" y="215854"/>
                  </a:cubicBezTo>
                  <a:cubicBezTo>
                    <a:pt x="292606" y="221855"/>
                    <a:pt x="283462" y="233761"/>
                    <a:pt x="279367" y="241477"/>
                  </a:cubicBezTo>
                  <a:close/>
                  <a:moveTo>
                    <a:pt x="409764" y="65264"/>
                  </a:moveTo>
                  <a:cubicBezTo>
                    <a:pt x="375283" y="76408"/>
                    <a:pt x="341946" y="89934"/>
                    <a:pt x="336897" y="133558"/>
                  </a:cubicBezTo>
                  <a:cubicBezTo>
                    <a:pt x="336040" y="140988"/>
                    <a:pt x="331754" y="148894"/>
                    <a:pt x="326992" y="154990"/>
                  </a:cubicBezTo>
                  <a:cubicBezTo>
                    <a:pt x="303941" y="184993"/>
                    <a:pt x="286225" y="198328"/>
                    <a:pt x="246791" y="173468"/>
                  </a:cubicBezTo>
                  <a:cubicBezTo>
                    <a:pt x="249268" y="165372"/>
                    <a:pt x="255935" y="169563"/>
                    <a:pt x="260317" y="169468"/>
                  </a:cubicBezTo>
                  <a:cubicBezTo>
                    <a:pt x="301464" y="169087"/>
                    <a:pt x="328325" y="141274"/>
                    <a:pt x="326229" y="99935"/>
                  </a:cubicBezTo>
                  <a:cubicBezTo>
                    <a:pt x="325753" y="91172"/>
                    <a:pt x="322705" y="82409"/>
                    <a:pt x="333469" y="77551"/>
                  </a:cubicBezTo>
                  <a:cubicBezTo>
                    <a:pt x="385475" y="54025"/>
                    <a:pt x="438815" y="36022"/>
                    <a:pt x="496155" y="33927"/>
                  </a:cubicBezTo>
                  <a:cubicBezTo>
                    <a:pt x="496632" y="36403"/>
                    <a:pt x="497108" y="38975"/>
                    <a:pt x="497679" y="41452"/>
                  </a:cubicBezTo>
                  <a:cubicBezTo>
                    <a:pt x="468343" y="49357"/>
                    <a:pt x="438625" y="56025"/>
                    <a:pt x="409764" y="652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13">
            <a:extLst>
              <a:ext uri="{FF2B5EF4-FFF2-40B4-BE49-F238E27FC236}">
                <a16:creationId xmlns:a16="http://schemas.microsoft.com/office/drawing/2014/main" id="{C62EAC03-4128-4EE4-830B-A4466C0467CC}"/>
              </a:ext>
            </a:extLst>
          </p:cNvPr>
          <p:cNvGrpSpPr/>
          <p:nvPr/>
        </p:nvGrpSpPr>
        <p:grpSpPr>
          <a:xfrm>
            <a:off x="3486599" y="1826775"/>
            <a:ext cx="3245127" cy="1321796"/>
            <a:chOff x="3617227" y="2044630"/>
            <a:chExt cx="3245127" cy="1321796"/>
          </a:xfrm>
        </p:grpSpPr>
        <p:sp>
          <p:nvSpPr>
            <p:cNvPr id="4" name="Content Placeholder 4">
              <a:extLst>
                <a:ext uri="{FF2B5EF4-FFF2-40B4-BE49-F238E27FC236}">
                  <a16:creationId xmlns:a16="http://schemas.microsoft.com/office/drawing/2014/main" id="{29E4B1A3-2481-4765-837A-526310B26896}"/>
                </a:ext>
              </a:extLst>
            </p:cNvPr>
            <p:cNvSpPr txBox="1">
              <a:spLocks/>
            </p:cNvSpPr>
            <p:nvPr/>
          </p:nvSpPr>
          <p:spPr>
            <a:xfrm>
              <a:off x="3617227" y="2044630"/>
              <a:ext cx="1442454" cy="287338"/>
            </a:xfrm>
            <a:prstGeom prst="rect">
              <a:avLst/>
            </a:prstGeom>
          </p:spPr>
          <p:txBody>
            <a:bodyPr anchor="ctr"/>
            <a:lstStyle>
              <a:lvl1pPr marL="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400" b="1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2400" b="0" dirty="0">
                  <a:solidFill>
                    <a:schemeClr val="accent4"/>
                  </a:solidFill>
                </a:rPr>
                <a:t>Content         </a:t>
              </a:r>
              <a:endParaRPr lang="ko-KR" altLang="en-US" sz="2400" b="0" dirty="0">
                <a:solidFill>
                  <a:schemeClr val="accent4"/>
                </a:solidFill>
              </a:endParaRPr>
            </a:p>
          </p:txBody>
        </p:sp>
        <p:sp>
          <p:nvSpPr>
            <p:cNvPr id="5" name="Content Placeholder 4">
              <a:extLst>
                <a:ext uri="{FF2B5EF4-FFF2-40B4-BE49-F238E27FC236}">
                  <a16:creationId xmlns:a16="http://schemas.microsoft.com/office/drawing/2014/main" id="{CAB6D2AF-EAA4-4603-AA95-5B9781F5789E}"/>
                </a:ext>
              </a:extLst>
            </p:cNvPr>
            <p:cNvSpPr txBox="1">
              <a:spLocks/>
            </p:cNvSpPr>
            <p:nvPr/>
          </p:nvSpPr>
          <p:spPr>
            <a:xfrm>
              <a:off x="3617227" y="2561859"/>
              <a:ext cx="1442454" cy="287338"/>
            </a:xfrm>
            <a:prstGeom prst="rect">
              <a:avLst/>
            </a:prstGeom>
          </p:spPr>
          <p:txBody>
            <a:bodyPr anchor="ctr"/>
            <a:lstStyle>
              <a:lvl1pPr marL="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400" b="1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2400" b="0" dirty="0">
                  <a:solidFill>
                    <a:schemeClr val="accent3"/>
                  </a:solidFill>
                </a:rPr>
                <a:t>Content         </a:t>
              </a:r>
              <a:endParaRPr lang="ko-KR" altLang="en-US" sz="2400" b="0" dirty="0">
                <a:solidFill>
                  <a:schemeClr val="accent3"/>
                </a:solidFill>
              </a:endParaRPr>
            </a:p>
          </p:txBody>
        </p:sp>
        <p:sp>
          <p:nvSpPr>
            <p:cNvPr id="6" name="Content Placeholder 4">
              <a:extLst>
                <a:ext uri="{FF2B5EF4-FFF2-40B4-BE49-F238E27FC236}">
                  <a16:creationId xmlns:a16="http://schemas.microsoft.com/office/drawing/2014/main" id="{E0C17A86-489A-40C1-B82C-6460A727FFB6}"/>
                </a:ext>
              </a:extLst>
            </p:cNvPr>
            <p:cNvSpPr txBox="1">
              <a:spLocks/>
            </p:cNvSpPr>
            <p:nvPr/>
          </p:nvSpPr>
          <p:spPr>
            <a:xfrm>
              <a:off x="3617227" y="3079088"/>
              <a:ext cx="1442454" cy="287338"/>
            </a:xfrm>
            <a:prstGeom prst="rect">
              <a:avLst/>
            </a:prstGeom>
          </p:spPr>
          <p:txBody>
            <a:bodyPr anchor="ctr"/>
            <a:lstStyle>
              <a:lvl1pPr marL="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400" b="1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2400" b="0" dirty="0">
                  <a:solidFill>
                    <a:schemeClr val="accent2"/>
                  </a:solidFill>
                </a:rPr>
                <a:t>Content         </a:t>
              </a:r>
              <a:endParaRPr lang="ko-KR" altLang="en-US" sz="2400" b="0" dirty="0">
                <a:solidFill>
                  <a:schemeClr val="accent2"/>
                </a:solidFill>
              </a:endParaRPr>
            </a:p>
          </p:txBody>
        </p:sp>
        <p:sp>
          <p:nvSpPr>
            <p:cNvPr id="7" name="Content Placeholder 4">
              <a:extLst>
                <a:ext uri="{FF2B5EF4-FFF2-40B4-BE49-F238E27FC236}">
                  <a16:creationId xmlns:a16="http://schemas.microsoft.com/office/drawing/2014/main" id="{E608447A-4C20-49C6-99F7-22DDAABD729C}"/>
                </a:ext>
              </a:extLst>
            </p:cNvPr>
            <p:cNvSpPr txBox="1">
              <a:spLocks/>
            </p:cNvSpPr>
            <p:nvPr/>
          </p:nvSpPr>
          <p:spPr>
            <a:xfrm>
              <a:off x="5189124" y="2044630"/>
              <a:ext cx="1673230" cy="287338"/>
            </a:xfrm>
            <a:prstGeom prst="rect">
              <a:avLst/>
            </a:prstGeom>
          </p:spPr>
          <p:txBody>
            <a:bodyPr anchor="ctr"/>
            <a:lstStyle>
              <a:lvl1pPr marL="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400" b="1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2400" b="0" dirty="0">
                  <a:solidFill>
                    <a:schemeClr val="accent4"/>
                  </a:solidFill>
                </a:rPr>
                <a:t>Text Here   </a:t>
              </a:r>
              <a:endParaRPr lang="ko-KR" altLang="en-US" sz="2400" b="0" dirty="0">
                <a:solidFill>
                  <a:schemeClr val="accent4"/>
                </a:solidFill>
              </a:endParaRPr>
            </a:p>
          </p:txBody>
        </p:sp>
        <p:sp>
          <p:nvSpPr>
            <p:cNvPr id="8" name="Content Placeholder 4">
              <a:extLst>
                <a:ext uri="{FF2B5EF4-FFF2-40B4-BE49-F238E27FC236}">
                  <a16:creationId xmlns:a16="http://schemas.microsoft.com/office/drawing/2014/main" id="{11C384BD-C375-460E-B4C5-DDDFA8473BD9}"/>
                </a:ext>
              </a:extLst>
            </p:cNvPr>
            <p:cNvSpPr txBox="1">
              <a:spLocks/>
            </p:cNvSpPr>
            <p:nvPr/>
          </p:nvSpPr>
          <p:spPr>
            <a:xfrm>
              <a:off x="5189124" y="2561859"/>
              <a:ext cx="1673230" cy="287338"/>
            </a:xfrm>
            <a:prstGeom prst="rect">
              <a:avLst/>
            </a:prstGeom>
          </p:spPr>
          <p:txBody>
            <a:bodyPr anchor="ctr"/>
            <a:lstStyle>
              <a:lvl1pPr marL="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400" b="1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2400" b="0" dirty="0">
                  <a:solidFill>
                    <a:schemeClr val="accent3"/>
                  </a:solidFill>
                </a:rPr>
                <a:t>Text Here            </a:t>
              </a:r>
              <a:endParaRPr lang="ko-KR" altLang="en-US" sz="2400" b="0" dirty="0">
                <a:solidFill>
                  <a:schemeClr val="accent3"/>
                </a:solidFill>
              </a:endParaRPr>
            </a:p>
          </p:txBody>
        </p:sp>
        <p:sp>
          <p:nvSpPr>
            <p:cNvPr id="9" name="Content Placeholder 4">
              <a:extLst>
                <a:ext uri="{FF2B5EF4-FFF2-40B4-BE49-F238E27FC236}">
                  <a16:creationId xmlns:a16="http://schemas.microsoft.com/office/drawing/2014/main" id="{51B4ABE1-B634-49DF-8F7B-FF2B83DF35ED}"/>
                </a:ext>
              </a:extLst>
            </p:cNvPr>
            <p:cNvSpPr txBox="1">
              <a:spLocks/>
            </p:cNvSpPr>
            <p:nvPr/>
          </p:nvSpPr>
          <p:spPr>
            <a:xfrm>
              <a:off x="5189124" y="3079088"/>
              <a:ext cx="1673230" cy="287338"/>
            </a:xfrm>
            <a:prstGeom prst="rect">
              <a:avLst/>
            </a:prstGeom>
          </p:spPr>
          <p:txBody>
            <a:bodyPr anchor="ctr"/>
            <a:lstStyle>
              <a:lvl1pPr marL="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400" b="1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2400" b="0" dirty="0">
                  <a:solidFill>
                    <a:schemeClr val="accent2"/>
                  </a:solidFill>
                </a:rPr>
                <a:t>Text Here           </a:t>
              </a:r>
              <a:endParaRPr lang="ko-KR" altLang="en-US" sz="2400" b="0" dirty="0">
                <a:solidFill>
                  <a:schemeClr val="accent2"/>
                </a:solidFill>
              </a:endParaRPr>
            </a:p>
          </p:txBody>
        </p:sp>
      </p:grpSp>
      <p:graphicFrame>
        <p:nvGraphicFramePr>
          <p:cNvPr id="10" name="Table 14">
            <a:extLst>
              <a:ext uri="{FF2B5EF4-FFF2-40B4-BE49-F238E27FC236}">
                <a16:creationId xmlns:a16="http://schemas.microsoft.com/office/drawing/2014/main" id="{8E572168-74F4-4C80-A503-9122A15B12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4117829"/>
              </p:ext>
            </p:extLst>
          </p:nvPr>
        </p:nvGraphicFramePr>
        <p:xfrm>
          <a:off x="923109" y="3785564"/>
          <a:ext cx="10607040" cy="2411802"/>
        </p:xfrm>
        <a:graphic>
          <a:graphicData uri="http://schemas.openxmlformats.org/drawingml/2006/table">
            <a:tbl>
              <a:tblPr firstRow="1" lastCol="1" bandRow="1" bandCol="1">
                <a:tableStyleId>{5C22544A-7EE6-4342-B048-85BDC9FD1C3A}</a:tableStyleId>
              </a:tblPr>
              <a:tblGrid>
                <a:gridCol w="28862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45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690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61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80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749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7241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186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96159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7202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19708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TITLE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 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B 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 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087"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Replaced with your own text. 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3706">
                <a:tc>
                  <a:txBody>
                    <a:bodyPr/>
                    <a:lstStyle/>
                    <a:p>
                      <a:pPr algn="l"/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PowerPiont Template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3706"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Replaced with your own text. 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3706">
                <a:tc>
                  <a:txBody>
                    <a:bodyPr/>
                    <a:lstStyle/>
                    <a:p>
                      <a:pPr algn="l"/>
                      <a:r>
                        <a:rPr lang="en-JM" altLang="ko-KR" sz="1200" kern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PowerPiont</a:t>
                      </a: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Template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2240">
                <a:tc rowSpan="3">
                  <a:txBody>
                    <a:bodyPr/>
                    <a:lstStyle/>
                    <a:p>
                      <a:pPr algn="l"/>
                      <a:endParaRPr lang="en-JM" altLang="ko-KR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3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3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3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3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3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3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3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3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3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803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1761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1" name="직사각형 34">
            <a:extLst>
              <a:ext uri="{FF2B5EF4-FFF2-40B4-BE49-F238E27FC236}">
                <a16:creationId xmlns:a16="http://schemas.microsoft.com/office/drawing/2014/main" id="{50B9414C-D300-4A0D-BA50-58ABFF1D1365}"/>
              </a:ext>
            </a:extLst>
          </p:cNvPr>
          <p:cNvSpPr/>
          <p:nvPr/>
        </p:nvSpPr>
        <p:spPr>
          <a:xfrm>
            <a:off x="7304123" y="1493251"/>
            <a:ext cx="4099071" cy="333524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2800" dirty="0">
                <a:solidFill>
                  <a:schemeClr val="accent3"/>
                </a:solidFill>
              </a:rPr>
              <a:t>SIMPLE </a:t>
            </a:r>
            <a:r>
              <a:rPr lang="en-US" altLang="ko-KR" sz="2800" dirty="0">
                <a:solidFill>
                  <a:schemeClr val="accent1"/>
                </a:solidFill>
              </a:rPr>
              <a:t>PORTFOLIO</a:t>
            </a:r>
          </a:p>
        </p:txBody>
      </p:sp>
      <p:sp>
        <p:nvSpPr>
          <p:cNvPr id="12" name="직사각형 35">
            <a:extLst>
              <a:ext uri="{FF2B5EF4-FFF2-40B4-BE49-F238E27FC236}">
                <a16:creationId xmlns:a16="http://schemas.microsoft.com/office/drawing/2014/main" id="{8B6E6A66-9D18-40E8-BB7B-0ED2BF08C1AF}"/>
              </a:ext>
            </a:extLst>
          </p:cNvPr>
          <p:cNvSpPr/>
          <p:nvPr/>
        </p:nvSpPr>
        <p:spPr>
          <a:xfrm>
            <a:off x="7304122" y="1863711"/>
            <a:ext cx="4099071" cy="333524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2800" dirty="0">
                <a:solidFill>
                  <a:schemeClr val="accent6"/>
                </a:solidFill>
              </a:rPr>
              <a:t>PRESENTATION</a:t>
            </a:r>
          </a:p>
        </p:txBody>
      </p:sp>
      <p:sp>
        <p:nvSpPr>
          <p:cNvPr id="13" name="Text Placeholder 20">
            <a:extLst>
              <a:ext uri="{FF2B5EF4-FFF2-40B4-BE49-F238E27FC236}">
                <a16:creationId xmlns:a16="http://schemas.microsoft.com/office/drawing/2014/main" id="{8C6615B2-AC94-49A5-AB79-510BA238F294}"/>
              </a:ext>
            </a:extLst>
          </p:cNvPr>
          <p:cNvSpPr txBox="1">
            <a:spLocks/>
          </p:cNvSpPr>
          <p:nvPr/>
        </p:nvSpPr>
        <p:spPr>
          <a:xfrm>
            <a:off x="7304122" y="2234171"/>
            <a:ext cx="4228515" cy="1206714"/>
          </a:xfrm>
          <a:prstGeom prst="rect">
            <a:avLst/>
          </a:prstGeom>
        </p:spPr>
        <p:txBody>
          <a:bodyPr lIns="0" anchor="t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12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Time. 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 </a:t>
            </a:r>
          </a:p>
        </p:txBody>
      </p:sp>
      <p:grpSp>
        <p:nvGrpSpPr>
          <p:cNvPr id="14" name="Group 112">
            <a:extLst>
              <a:ext uri="{FF2B5EF4-FFF2-40B4-BE49-F238E27FC236}">
                <a16:creationId xmlns:a16="http://schemas.microsoft.com/office/drawing/2014/main" id="{B35175F3-2DB3-4B48-B230-4CFB495F9B47}"/>
              </a:ext>
            </a:extLst>
          </p:cNvPr>
          <p:cNvGrpSpPr/>
          <p:nvPr/>
        </p:nvGrpSpPr>
        <p:grpSpPr>
          <a:xfrm>
            <a:off x="1190906" y="973970"/>
            <a:ext cx="1857094" cy="2466915"/>
            <a:chOff x="457481" y="3133210"/>
            <a:chExt cx="2534244" cy="3366424"/>
          </a:xfrm>
          <a:solidFill>
            <a:schemeClr val="accent1"/>
          </a:solidFill>
        </p:grpSpPr>
        <p:sp>
          <p:nvSpPr>
            <p:cNvPr id="15" name="Freeform: Shape 113">
              <a:extLst>
                <a:ext uri="{FF2B5EF4-FFF2-40B4-BE49-F238E27FC236}">
                  <a16:creationId xmlns:a16="http://schemas.microsoft.com/office/drawing/2014/main" id="{9757E924-CFDB-4CEE-9D5D-8BB5BA44A996}"/>
                </a:ext>
              </a:extLst>
            </p:cNvPr>
            <p:cNvSpPr/>
            <p:nvPr/>
          </p:nvSpPr>
          <p:spPr>
            <a:xfrm>
              <a:off x="827009" y="3133210"/>
              <a:ext cx="1588341" cy="2003413"/>
            </a:xfrm>
            <a:custGeom>
              <a:avLst/>
              <a:gdLst>
                <a:gd name="connsiteX0" fmla="*/ 687060 w 1588341"/>
                <a:gd name="connsiteY0" fmla="*/ 478632 h 2003413"/>
                <a:gd name="connsiteX1" fmla="*/ 675992 w 1588341"/>
                <a:gd name="connsiteY1" fmla="*/ 459815 h 2003413"/>
                <a:gd name="connsiteX2" fmla="*/ 513837 w 1588341"/>
                <a:gd name="connsiteY2" fmla="*/ 217967 h 2003413"/>
                <a:gd name="connsiteX3" fmla="*/ 350022 w 1588341"/>
                <a:gd name="connsiteY3" fmla="*/ 107281 h 2003413"/>
                <a:gd name="connsiteX4" fmla="*/ 181226 w 1588341"/>
                <a:gd name="connsiteY4" fmla="*/ 156536 h 2003413"/>
                <a:gd name="connsiteX5" fmla="*/ 138612 w 1588341"/>
                <a:gd name="connsiteY5" fmla="*/ 298214 h 2003413"/>
                <a:gd name="connsiteX6" fmla="*/ 146914 w 1588341"/>
                <a:gd name="connsiteY6" fmla="*/ 473651 h 2003413"/>
                <a:gd name="connsiteX7" fmla="*/ 169051 w 1588341"/>
                <a:gd name="connsiteY7" fmla="*/ 600386 h 2003413"/>
                <a:gd name="connsiteX8" fmla="*/ 221627 w 1588341"/>
                <a:gd name="connsiteY8" fmla="*/ 781911 h 2003413"/>
                <a:gd name="connsiteX9" fmla="*/ 285824 w 1588341"/>
                <a:gd name="connsiteY9" fmla="*/ 945172 h 2003413"/>
                <a:gd name="connsiteX10" fmla="*/ 384888 w 1588341"/>
                <a:gd name="connsiteY10" fmla="*/ 1122270 h 2003413"/>
                <a:gd name="connsiteX11" fmla="*/ 564753 w 1588341"/>
                <a:gd name="connsiteY11" fmla="*/ 1288298 h 2003413"/>
                <a:gd name="connsiteX12" fmla="*/ 741296 w 1588341"/>
                <a:gd name="connsiteY12" fmla="*/ 1304348 h 2003413"/>
                <a:gd name="connsiteX13" fmla="*/ 927249 w 1588341"/>
                <a:gd name="connsiteY13" fmla="*/ 1231295 h 2003413"/>
                <a:gd name="connsiteX14" fmla="*/ 1272035 w 1588341"/>
                <a:gd name="connsiteY14" fmla="*/ 1158243 h 2003413"/>
                <a:gd name="connsiteX15" fmla="*/ 1485105 w 1588341"/>
                <a:gd name="connsiteY15" fmla="*/ 1217460 h 2003413"/>
                <a:gd name="connsiteX16" fmla="*/ 1589703 w 1588341"/>
                <a:gd name="connsiteY16" fmla="*/ 1410053 h 2003413"/>
                <a:gd name="connsiteX17" fmla="*/ 1515544 w 1588341"/>
                <a:gd name="connsiteY17" fmla="*/ 1687874 h 2003413"/>
                <a:gd name="connsiteX18" fmla="*/ 1291958 w 1588341"/>
                <a:gd name="connsiteY18" fmla="*/ 1953520 h 2003413"/>
                <a:gd name="connsiteX19" fmla="*/ 1182379 w 1588341"/>
                <a:gd name="connsiteY19" fmla="*/ 2007203 h 2003413"/>
                <a:gd name="connsiteX20" fmla="*/ 1229421 w 1588341"/>
                <a:gd name="connsiteY20" fmla="*/ 1940238 h 2003413"/>
                <a:gd name="connsiteX21" fmla="*/ 1358923 w 1588341"/>
                <a:gd name="connsiteY21" fmla="*/ 1770335 h 2003413"/>
                <a:gd name="connsiteX22" fmla="*/ 1453006 w 1588341"/>
                <a:gd name="connsiteY22" fmla="*/ 1470930 h 2003413"/>
                <a:gd name="connsiteX23" fmla="*/ 1441938 w 1588341"/>
                <a:gd name="connsiteY23" fmla="*/ 1385149 h 2003413"/>
                <a:gd name="connsiteX24" fmla="*/ 1420907 w 1588341"/>
                <a:gd name="connsiteY24" fmla="*/ 1348069 h 2003413"/>
                <a:gd name="connsiteX25" fmla="*/ 1283104 w 1588341"/>
                <a:gd name="connsiteY25" fmla="*/ 1266715 h 2003413"/>
                <a:gd name="connsiteX26" fmla="*/ 1087190 w 1588341"/>
                <a:gd name="connsiteY26" fmla="*/ 1278890 h 2003413"/>
                <a:gd name="connsiteX27" fmla="*/ 860837 w 1588341"/>
                <a:gd name="connsiteY27" fmla="*/ 1353050 h 2003413"/>
                <a:gd name="connsiteX28" fmla="*/ 460155 w 1588341"/>
                <a:gd name="connsiteY28" fmla="*/ 1282211 h 2003413"/>
                <a:gd name="connsiteX29" fmla="*/ 279737 w 1588341"/>
                <a:gd name="connsiteY29" fmla="*/ 1072461 h 2003413"/>
                <a:gd name="connsiteX30" fmla="*/ 138059 w 1588341"/>
                <a:gd name="connsiteY30" fmla="*/ 782464 h 2003413"/>
                <a:gd name="connsiteX31" fmla="*/ 39548 w 1588341"/>
                <a:gd name="connsiteY31" fmla="*/ 491361 h 2003413"/>
                <a:gd name="connsiteX32" fmla="*/ 1362 w 1588341"/>
                <a:gd name="connsiteY32" fmla="*/ 311496 h 2003413"/>
                <a:gd name="connsiteX33" fmla="*/ 5236 w 1588341"/>
                <a:gd name="connsiteY33" fmla="*/ 153769 h 2003413"/>
                <a:gd name="connsiteX34" fmla="*/ 102639 w 1588341"/>
                <a:gd name="connsiteY34" fmla="*/ 23713 h 2003413"/>
                <a:gd name="connsiteX35" fmla="*/ 286378 w 1588341"/>
                <a:gd name="connsiteY35" fmla="*/ 15965 h 2003413"/>
                <a:gd name="connsiteX36" fmla="*/ 622309 w 1588341"/>
                <a:gd name="connsiteY36" fmla="*/ 305409 h 2003413"/>
                <a:gd name="connsiteX37" fmla="*/ 686507 w 1588341"/>
                <a:gd name="connsiteY37" fmla="*/ 453174 h 2003413"/>
                <a:gd name="connsiteX38" fmla="*/ 689274 w 1588341"/>
                <a:gd name="connsiteY38" fmla="*/ 478078 h 2003413"/>
                <a:gd name="connsiteX39" fmla="*/ 687060 w 1588341"/>
                <a:gd name="connsiteY39" fmla="*/ 478632 h 2003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588341" h="2003413">
                  <a:moveTo>
                    <a:pt x="687060" y="478632"/>
                  </a:moveTo>
                  <a:cubicBezTo>
                    <a:pt x="683186" y="472544"/>
                    <a:pt x="679312" y="466456"/>
                    <a:pt x="675992" y="459815"/>
                  </a:cubicBezTo>
                  <a:cubicBezTo>
                    <a:pt x="631718" y="372373"/>
                    <a:pt x="579142" y="290466"/>
                    <a:pt x="513837" y="217967"/>
                  </a:cubicBezTo>
                  <a:cubicBezTo>
                    <a:pt x="468456" y="167605"/>
                    <a:pt x="416434" y="126651"/>
                    <a:pt x="350022" y="107281"/>
                  </a:cubicBezTo>
                  <a:cubicBezTo>
                    <a:pt x="284164" y="88464"/>
                    <a:pt x="226054" y="105067"/>
                    <a:pt x="181226" y="156536"/>
                  </a:cubicBezTo>
                  <a:cubicBezTo>
                    <a:pt x="146360" y="196383"/>
                    <a:pt x="136952" y="246745"/>
                    <a:pt x="138612" y="298214"/>
                  </a:cubicBezTo>
                  <a:cubicBezTo>
                    <a:pt x="140273" y="356877"/>
                    <a:pt x="141379" y="414987"/>
                    <a:pt x="146914" y="473651"/>
                  </a:cubicBezTo>
                  <a:cubicBezTo>
                    <a:pt x="150788" y="516265"/>
                    <a:pt x="159089" y="558879"/>
                    <a:pt x="169051" y="600386"/>
                  </a:cubicBezTo>
                  <a:cubicBezTo>
                    <a:pt x="184547" y="661263"/>
                    <a:pt x="201703" y="722141"/>
                    <a:pt x="221627" y="781911"/>
                  </a:cubicBezTo>
                  <a:cubicBezTo>
                    <a:pt x="240443" y="837254"/>
                    <a:pt x="264794" y="890936"/>
                    <a:pt x="285824" y="945172"/>
                  </a:cubicBezTo>
                  <a:cubicBezTo>
                    <a:pt x="310729" y="1008817"/>
                    <a:pt x="345041" y="1066927"/>
                    <a:pt x="384888" y="1122270"/>
                  </a:cubicBezTo>
                  <a:cubicBezTo>
                    <a:pt x="434143" y="1189235"/>
                    <a:pt x="491700" y="1247898"/>
                    <a:pt x="564753" y="1288298"/>
                  </a:cubicBezTo>
                  <a:cubicBezTo>
                    <a:pt x="621202" y="1319844"/>
                    <a:pt x="680973" y="1325378"/>
                    <a:pt x="741296" y="1304348"/>
                  </a:cubicBezTo>
                  <a:cubicBezTo>
                    <a:pt x="804387" y="1282211"/>
                    <a:pt x="865818" y="1256753"/>
                    <a:pt x="927249" y="1231295"/>
                  </a:cubicBezTo>
                  <a:cubicBezTo>
                    <a:pt x="1037934" y="1185361"/>
                    <a:pt x="1151387" y="1155476"/>
                    <a:pt x="1272035" y="1158243"/>
                  </a:cubicBezTo>
                  <a:cubicBezTo>
                    <a:pt x="1347855" y="1160456"/>
                    <a:pt x="1420907" y="1174292"/>
                    <a:pt x="1485105" y="1217460"/>
                  </a:cubicBezTo>
                  <a:cubicBezTo>
                    <a:pt x="1553730" y="1263394"/>
                    <a:pt x="1585276" y="1329252"/>
                    <a:pt x="1589703" y="1410053"/>
                  </a:cubicBezTo>
                  <a:cubicBezTo>
                    <a:pt x="1595238" y="1510777"/>
                    <a:pt x="1565906" y="1602093"/>
                    <a:pt x="1515544" y="1687874"/>
                  </a:cubicBezTo>
                  <a:cubicBezTo>
                    <a:pt x="1455773" y="1789152"/>
                    <a:pt x="1384381" y="1880468"/>
                    <a:pt x="1291958" y="1953520"/>
                  </a:cubicBezTo>
                  <a:cubicBezTo>
                    <a:pt x="1260413" y="1978425"/>
                    <a:pt x="1225547" y="1999455"/>
                    <a:pt x="1182379" y="2007203"/>
                  </a:cubicBezTo>
                  <a:cubicBezTo>
                    <a:pt x="1197876" y="1985066"/>
                    <a:pt x="1213372" y="1962375"/>
                    <a:pt x="1229421" y="1940238"/>
                  </a:cubicBezTo>
                  <a:cubicBezTo>
                    <a:pt x="1272588" y="1883235"/>
                    <a:pt x="1318523" y="1828445"/>
                    <a:pt x="1358923" y="1770335"/>
                  </a:cubicBezTo>
                  <a:cubicBezTo>
                    <a:pt x="1421461" y="1680680"/>
                    <a:pt x="1459647" y="1582169"/>
                    <a:pt x="1453006" y="1470930"/>
                  </a:cubicBezTo>
                  <a:cubicBezTo>
                    <a:pt x="1451346" y="1442152"/>
                    <a:pt x="1448025" y="1412820"/>
                    <a:pt x="1441938" y="1385149"/>
                  </a:cubicBezTo>
                  <a:cubicBezTo>
                    <a:pt x="1439170" y="1371866"/>
                    <a:pt x="1429209" y="1359137"/>
                    <a:pt x="1420907" y="1348069"/>
                  </a:cubicBezTo>
                  <a:cubicBezTo>
                    <a:pt x="1386041" y="1302688"/>
                    <a:pt x="1337893" y="1279444"/>
                    <a:pt x="1283104" y="1266715"/>
                  </a:cubicBezTo>
                  <a:cubicBezTo>
                    <a:pt x="1216692" y="1251772"/>
                    <a:pt x="1150834" y="1260627"/>
                    <a:pt x="1087190" y="1278890"/>
                  </a:cubicBezTo>
                  <a:cubicBezTo>
                    <a:pt x="1010816" y="1301027"/>
                    <a:pt x="936657" y="1329252"/>
                    <a:pt x="860837" y="1353050"/>
                  </a:cubicBezTo>
                  <a:cubicBezTo>
                    <a:pt x="715285" y="1398984"/>
                    <a:pt x="581356" y="1375740"/>
                    <a:pt x="460155" y="1282211"/>
                  </a:cubicBezTo>
                  <a:cubicBezTo>
                    <a:pt x="385995" y="1224654"/>
                    <a:pt x="328992" y="1151602"/>
                    <a:pt x="279737" y="1072461"/>
                  </a:cubicBezTo>
                  <a:cubicBezTo>
                    <a:pt x="222180" y="980592"/>
                    <a:pt x="174585" y="883742"/>
                    <a:pt x="138059" y="782464"/>
                  </a:cubicBezTo>
                  <a:cubicBezTo>
                    <a:pt x="103193" y="686168"/>
                    <a:pt x="73308" y="588211"/>
                    <a:pt x="39548" y="491361"/>
                  </a:cubicBezTo>
                  <a:cubicBezTo>
                    <a:pt x="19625" y="432697"/>
                    <a:pt x="4682" y="372927"/>
                    <a:pt x="1362" y="311496"/>
                  </a:cubicBezTo>
                  <a:cubicBezTo>
                    <a:pt x="-1959" y="258921"/>
                    <a:pt x="1362" y="206345"/>
                    <a:pt x="5236" y="153769"/>
                  </a:cubicBezTo>
                  <a:cubicBezTo>
                    <a:pt x="10217" y="90678"/>
                    <a:pt x="49510" y="50278"/>
                    <a:pt x="102639" y="23713"/>
                  </a:cubicBezTo>
                  <a:cubicBezTo>
                    <a:pt x="161856" y="-6172"/>
                    <a:pt x="222733" y="-6725"/>
                    <a:pt x="286378" y="15965"/>
                  </a:cubicBezTo>
                  <a:cubicBezTo>
                    <a:pt x="435250" y="70201"/>
                    <a:pt x="538188" y="175906"/>
                    <a:pt x="622309" y="305409"/>
                  </a:cubicBezTo>
                  <a:cubicBezTo>
                    <a:pt x="651641" y="351343"/>
                    <a:pt x="674885" y="399492"/>
                    <a:pt x="686507" y="453174"/>
                  </a:cubicBezTo>
                  <a:cubicBezTo>
                    <a:pt x="688167" y="461476"/>
                    <a:pt x="688167" y="469777"/>
                    <a:pt x="689274" y="478078"/>
                  </a:cubicBezTo>
                  <a:cubicBezTo>
                    <a:pt x="689274" y="478078"/>
                    <a:pt x="688167" y="478632"/>
                    <a:pt x="687060" y="478632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14">
              <a:extLst>
                <a:ext uri="{FF2B5EF4-FFF2-40B4-BE49-F238E27FC236}">
                  <a16:creationId xmlns:a16="http://schemas.microsoft.com/office/drawing/2014/main" id="{10050107-ED67-4019-AA15-0E5653DE9CEB}"/>
                </a:ext>
              </a:extLst>
            </p:cNvPr>
            <p:cNvSpPr/>
            <p:nvPr/>
          </p:nvSpPr>
          <p:spPr>
            <a:xfrm>
              <a:off x="694564" y="5055184"/>
              <a:ext cx="2003413" cy="1444450"/>
            </a:xfrm>
            <a:custGeom>
              <a:avLst/>
              <a:gdLst>
                <a:gd name="connsiteX0" fmla="*/ 293748 w 2003413"/>
                <a:gd name="connsiteY0" fmla="*/ 0 h 1444449"/>
                <a:gd name="connsiteX1" fmla="*/ 327507 w 2003413"/>
                <a:gd name="connsiteY1" fmla="*/ 121754 h 1444449"/>
                <a:gd name="connsiteX2" fmla="*/ 399453 w 2003413"/>
                <a:gd name="connsiteY2" fmla="*/ 322649 h 1444449"/>
                <a:gd name="connsiteX3" fmla="*/ 519547 w 2003413"/>
                <a:gd name="connsiteY3" fmla="*/ 539593 h 1444449"/>
                <a:gd name="connsiteX4" fmla="*/ 797368 w 2003413"/>
                <a:gd name="connsiteY4" fmla="*/ 791957 h 1444449"/>
                <a:gd name="connsiteX5" fmla="*/ 936832 w 2003413"/>
                <a:gd name="connsiteY5" fmla="*/ 873864 h 1444449"/>
                <a:gd name="connsiteX6" fmla="*/ 948454 w 2003413"/>
                <a:gd name="connsiteY6" fmla="*/ 881059 h 1444449"/>
                <a:gd name="connsiteX7" fmla="*/ 986641 w 2003413"/>
                <a:gd name="connsiteY7" fmla="*/ 786423 h 1444449"/>
                <a:gd name="connsiteX8" fmla="*/ 1126105 w 2003413"/>
                <a:gd name="connsiteY8" fmla="*/ 681271 h 1444449"/>
                <a:gd name="connsiteX9" fmla="*/ 1520700 w 2003413"/>
                <a:gd name="connsiteY9" fmla="*/ 669649 h 1444449"/>
                <a:gd name="connsiteX10" fmla="*/ 1664592 w 2003413"/>
                <a:gd name="connsiteY10" fmla="*/ 724992 h 1444449"/>
                <a:gd name="connsiteX11" fmla="*/ 1685068 w 2003413"/>
                <a:gd name="connsiteY11" fmla="*/ 744362 h 1444449"/>
                <a:gd name="connsiteX12" fmla="*/ 1645221 w 2003413"/>
                <a:gd name="connsiteY12" fmla="*/ 732740 h 1444449"/>
                <a:gd name="connsiteX13" fmla="*/ 1393965 w 2003413"/>
                <a:gd name="connsiteY13" fmla="*/ 680718 h 1444449"/>
                <a:gd name="connsiteX14" fmla="*/ 1198051 w 2003413"/>
                <a:gd name="connsiteY14" fmla="*/ 715584 h 1444449"/>
                <a:gd name="connsiteX15" fmla="*/ 1138280 w 2003413"/>
                <a:gd name="connsiteY15" fmla="*/ 938062 h 1444449"/>
                <a:gd name="connsiteX16" fmla="*/ 1328660 w 2003413"/>
                <a:gd name="connsiteY16" fmla="*/ 1125675 h 1444449"/>
                <a:gd name="connsiteX17" fmla="*/ 1687835 w 2003413"/>
                <a:gd name="connsiteY17" fmla="*/ 1311073 h 1444449"/>
                <a:gd name="connsiteX18" fmla="*/ 1997202 w 2003413"/>
                <a:gd name="connsiteY18" fmla="*/ 1437255 h 1444449"/>
                <a:gd name="connsiteX19" fmla="*/ 2006057 w 2003413"/>
                <a:gd name="connsiteY19" fmla="*/ 1446110 h 1444449"/>
                <a:gd name="connsiteX20" fmla="*/ 1938539 w 2003413"/>
                <a:gd name="connsiteY20" fmla="*/ 1440022 h 1444449"/>
                <a:gd name="connsiteX21" fmla="*/ 1697244 w 2003413"/>
                <a:gd name="connsiteY21" fmla="*/ 1383019 h 1444449"/>
                <a:gd name="connsiteX22" fmla="*/ 1260588 w 2003413"/>
                <a:gd name="connsiteY22" fmla="*/ 1208689 h 1444449"/>
                <a:gd name="connsiteX23" fmla="*/ 996603 w 2003413"/>
                <a:gd name="connsiteY23" fmla="*/ 1006687 h 1444449"/>
                <a:gd name="connsiteX24" fmla="*/ 953435 w 2003413"/>
                <a:gd name="connsiteY24" fmla="*/ 902643 h 1444449"/>
                <a:gd name="connsiteX25" fmla="*/ 940706 w 2003413"/>
                <a:gd name="connsiteY25" fmla="*/ 887700 h 1444449"/>
                <a:gd name="connsiteX26" fmla="*/ 804563 w 2003413"/>
                <a:gd name="connsiteY26" fmla="*/ 821842 h 1444449"/>
                <a:gd name="connsiteX27" fmla="*/ 625805 w 2003413"/>
                <a:gd name="connsiteY27" fmla="*/ 712263 h 1444449"/>
                <a:gd name="connsiteX28" fmla="*/ 439300 w 2003413"/>
                <a:gd name="connsiteY28" fmla="*/ 602131 h 1444449"/>
                <a:gd name="connsiteX29" fmla="*/ 272164 w 2003413"/>
                <a:gd name="connsiteY29" fmla="*/ 543467 h 1444449"/>
                <a:gd name="connsiteX30" fmla="*/ 118311 w 2003413"/>
                <a:gd name="connsiteY30" fmla="*/ 475396 h 1444449"/>
                <a:gd name="connsiteX31" fmla="*/ 4304 w 2003413"/>
                <a:gd name="connsiteY31" fmla="*/ 330951 h 1444449"/>
                <a:gd name="connsiteX32" fmla="*/ 132146 w 2003413"/>
                <a:gd name="connsiteY32" fmla="*/ 142785 h 1444449"/>
                <a:gd name="connsiteX33" fmla="*/ 288767 w 2003413"/>
                <a:gd name="connsiteY33" fmla="*/ 178758 h 1444449"/>
                <a:gd name="connsiteX34" fmla="*/ 309797 w 2003413"/>
                <a:gd name="connsiteY34" fmla="*/ 192593 h 1444449"/>
                <a:gd name="connsiteX35" fmla="*/ 295408 w 2003413"/>
                <a:gd name="connsiteY35" fmla="*/ 95190 h 1444449"/>
                <a:gd name="connsiteX36" fmla="*/ 289874 w 2003413"/>
                <a:gd name="connsiteY36" fmla="*/ 553 h 1444449"/>
                <a:gd name="connsiteX37" fmla="*/ 293748 w 2003413"/>
                <a:gd name="connsiteY37" fmla="*/ 0 h 1444449"/>
                <a:gd name="connsiteX38" fmla="*/ 155944 w 2003413"/>
                <a:gd name="connsiteY38" fmla="*/ 283356 h 1444449"/>
                <a:gd name="connsiteX39" fmla="*/ 194684 w 2003413"/>
                <a:gd name="connsiteY39" fmla="*/ 400129 h 1444449"/>
                <a:gd name="connsiteX40" fmla="*/ 221249 w 2003413"/>
                <a:gd name="connsiteY40" fmla="*/ 405664 h 1444449"/>
                <a:gd name="connsiteX41" fmla="*/ 339682 w 2003413"/>
                <a:gd name="connsiteY41" fmla="*/ 344233 h 1444449"/>
                <a:gd name="connsiteX42" fmla="*/ 346323 w 2003413"/>
                <a:gd name="connsiteY42" fmla="*/ 326523 h 1444449"/>
                <a:gd name="connsiteX43" fmla="*/ 314778 w 2003413"/>
                <a:gd name="connsiteY43" fmla="*/ 225799 h 1444449"/>
                <a:gd name="connsiteX44" fmla="*/ 296515 w 2003413"/>
                <a:gd name="connsiteY44" fmla="*/ 209196 h 1444449"/>
                <a:gd name="connsiteX45" fmla="*/ 231210 w 2003413"/>
                <a:gd name="connsiteY45" fmla="*/ 204769 h 1444449"/>
                <a:gd name="connsiteX46" fmla="*/ 155944 w 2003413"/>
                <a:gd name="connsiteY46" fmla="*/ 283356 h 1444449"/>
                <a:gd name="connsiteX47" fmla="*/ 216268 w 2003413"/>
                <a:gd name="connsiteY47" fmla="*/ 419499 h 1444449"/>
                <a:gd name="connsiteX48" fmla="*/ 479700 w 2003413"/>
                <a:gd name="connsiteY48" fmla="*/ 557303 h 1444449"/>
                <a:gd name="connsiteX49" fmla="*/ 355732 w 2003413"/>
                <a:gd name="connsiteY49" fmla="*/ 349767 h 1444449"/>
                <a:gd name="connsiteX50" fmla="*/ 216268 w 2003413"/>
                <a:gd name="connsiteY50" fmla="*/ 419499 h 1444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2003413" h="1444449">
                  <a:moveTo>
                    <a:pt x="293748" y="0"/>
                  </a:moveTo>
                  <a:cubicBezTo>
                    <a:pt x="304816" y="40954"/>
                    <a:pt x="314225" y="81908"/>
                    <a:pt x="327507" y="121754"/>
                  </a:cubicBezTo>
                  <a:cubicBezTo>
                    <a:pt x="349644" y="189273"/>
                    <a:pt x="370121" y="258451"/>
                    <a:pt x="399453" y="322649"/>
                  </a:cubicBezTo>
                  <a:cubicBezTo>
                    <a:pt x="434319" y="397362"/>
                    <a:pt x="472505" y="472075"/>
                    <a:pt x="519547" y="539593"/>
                  </a:cubicBezTo>
                  <a:cubicBezTo>
                    <a:pt x="591493" y="644191"/>
                    <a:pt x="681148" y="732740"/>
                    <a:pt x="797368" y="791957"/>
                  </a:cubicBezTo>
                  <a:cubicBezTo>
                    <a:pt x="845517" y="816308"/>
                    <a:pt x="890344" y="846193"/>
                    <a:pt x="936832" y="873864"/>
                  </a:cubicBezTo>
                  <a:cubicBezTo>
                    <a:pt x="941813" y="876632"/>
                    <a:pt x="946241" y="879952"/>
                    <a:pt x="948454" y="881059"/>
                  </a:cubicBezTo>
                  <a:cubicBezTo>
                    <a:pt x="961183" y="848960"/>
                    <a:pt x="970591" y="815754"/>
                    <a:pt x="986641" y="786423"/>
                  </a:cubicBezTo>
                  <a:cubicBezTo>
                    <a:pt x="1016526" y="731080"/>
                    <a:pt x="1067995" y="701748"/>
                    <a:pt x="1126105" y="681271"/>
                  </a:cubicBezTo>
                  <a:cubicBezTo>
                    <a:pt x="1256714" y="635890"/>
                    <a:pt x="1387877" y="639211"/>
                    <a:pt x="1520700" y="669649"/>
                  </a:cubicBezTo>
                  <a:cubicBezTo>
                    <a:pt x="1571615" y="681271"/>
                    <a:pt x="1619764" y="698981"/>
                    <a:pt x="1664592" y="724992"/>
                  </a:cubicBezTo>
                  <a:cubicBezTo>
                    <a:pt x="1672339" y="729420"/>
                    <a:pt x="1679534" y="735507"/>
                    <a:pt x="1685068" y="744362"/>
                  </a:cubicBezTo>
                  <a:cubicBezTo>
                    <a:pt x="1671786" y="740488"/>
                    <a:pt x="1658504" y="736614"/>
                    <a:pt x="1645221" y="732740"/>
                  </a:cubicBezTo>
                  <a:cubicBezTo>
                    <a:pt x="1562761" y="707836"/>
                    <a:pt x="1479746" y="686252"/>
                    <a:pt x="1393965" y="680718"/>
                  </a:cubicBezTo>
                  <a:cubicBezTo>
                    <a:pt x="1326446" y="676290"/>
                    <a:pt x="1260035" y="682378"/>
                    <a:pt x="1198051" y="715584"/>
                  </a:cubicBezTo>
                  <a:cubicBezTo>
                    <a:pt x="1116697" y="758751"/>
                    <a:pt x="1095666" y="866116"/>
                    <a:pt x="1138280" y="938062"/>
                  </a:cubicBezTo>
                  <a:cubicBezTo>
                    <a:pt x="1185322" y="1017756"/>
                    <a:pt x="1255054" y="1073653"/>
                    <a:pt x="1328660" y="1125675"/>
                  </a:cubicBezTo>
                  <a:cubicBezTo>
                    <a:pt x="1439899" y="1204262"/>
                    <a:pt x="1562761" y="1260158"/>
                    <a:pt x="1687835" y="1311073"/>
                  </a:cubicBezTo>
                  <a:cubicBezTo>
                    <a:pt x="1790773" y="1353134"/>
                    <a:pt x="1893711" y="1395195"/>
                    <a:pt x="1997202" y="1437255"/>
                  </a:cubicBezTo>
                  <a:cubicBezTo>
                    <a:pt x="2000523" y="1438362"/>
                    <a:pt x="2003290" y="1440022"/>
                    <a:pt x="2006057" y="1446110"/>
                  </a:cubicBezTo>
                  <a:cubicBezTo>
                    <a:pt x="1983367" y="1443896"/>
                    <a:pt x="1961230" y="1442789"/>
                    <a:pt x="1938539" y="1440022"/>
                  </a:cubicBezTo>
                  <a:cubicBezTo>
                    <a:pt x="1856078" y="1428954"/>
                    <a:pt x="1776384" y="1406817"/>
                    <a:pt x="1697244" y="1383019"/>
                  </a:cubicBezTo>
                  <a:cubicBezTo>
                    <a:pt x="1546711" y="1337638"/>
                    <a:pt x="1402819" y="1274547"/>
                    <a:pt x="1260588" y="1208689"/>
                  </a:cubicBezTo>
                  <a:cubicBezTo>
                    <a:pt x="1157650" y="1160541"/>
                    <a:pt x="1068548" y="1094683"/>
                    <a:pt x="996603" y="1006687"/>
                  </a:cubicBezTo>
                  <a:cubicBezTo>
                    <a:pt x="972252" y="976802"/>
                    <a:pt x="953435" y="943597"/>
                    <a:pt x="953435" y="902643"/>
                  </a:cubicBezTo>
                  <a:cubicBezTo>
                    <a:pt x="953435" y="897662"/>
                    <a:pt x="946241" y="890467"/>
                    <a:pt x="940706" y="887700"/>
                  </a:cubicBezTo>
                  <a:cubicBezTo>
                    <a:pt x="895325" y="865563"/>
                    <a:pt x="848284" y="846193"/>
                    <a:pt x="804563" y="821842"/>
                  </a:cubicBezTo>
                  <a:cubicBezTo>
                    <a:pt x="743686" y="787530"/>
                    <a:pt x="683915" y="751003"/>
                    <a:pt x="625805" y="712263"/>
                  </a:cubicBezTo>
                  <a:cubicBezTo>
                    <a:pt x="565481" y="671863"/>
                    <a:pt x="507925" y="627588"/>
                    <a:pt x="439300" y="602131"/>
                  </a:cubicBezTo>
                  <a:cubicBezTo>
                    <a:pt x="383957" y="581654"/>
                    <a:pt x="326953" y="565051"/>
                    <a:pt x="272164" y="543467"/>
                  </a:cubicBezTo>
                  <a:cubicBezTo>
                    <a:pt x="220142" y="522990"/>
                    <a:pt x="167012" y="502514"/>
                    <a:pt x="118311" y="475396"/>
                  </a:cubicBezTo>
                  <a:cubicBezTo>
                    <a:pt x="61308" y="444404"/>
                    <a:pt x="19800" y="395702"/>
                    <a:pt x="4304" y="330951"/>
                  </a:cubicBezTo>
                  <a:cubicBezTo>
                    <a:pt x="-15619" y="249043"/>
                    <a:pt x="34743" y="159388"/>
                    <a:pt x="132146" y="142785"/>
                  </a:cubicBezTo>
                  <a:cubicBezTo>
                    <a:pt x="189150" y="133376"/>
                    <a:pt x="241725" y="143892"/>
                    <a:pt x="288767" y="178758"/>
                  </a:cubicBezTo>
                  <a:cubicBezTo>
                    <a:pt x="294855" y="183185"/>
                    <a:pt x="300942" y="186506"/>
                    <a:pt x="309797" y="192593"/>
                  </a:cubicBezTo>
                  <a:cubicBezTo>
                    <a:pt x="304816" y="157727"/>
                    <a:pt x="298729" y="126735"/>
                    <a:pt x="295408" y="95190"/>
                  </a:cubicBezTo>
                  <a:cubicBezTo>
                    <a:pt x="292087" y="63644"/>
                    <a:pt x="291534" y="32099"/>
                    <a:pt x="289874" y="553"/>
                  </a:cubicBezTo>
                  <a:cubicBezTo>
                    <a:pt x="290981" y="0"/>
                    <a:pt x="292087" y="0"/>
                    <a:pt x="293748" y="0"/>
                  </a:cubicBezTo>
                  <a:close/>
                  <a:moveTo>
                    <a:pt x="155944" y="283356"/>
                  </a:moveTo>
                  <a:cubicBezTo>
                    <a:pt x="155390" y="330397"/>
                    <a:pt x="173100" y="365817"/>
                    <a:pt x="194684" y="400129"/>
                  </a:cubicBezTo>
                  <a:cubicBezTo>
                    <a:pt x="202432" y="411751"/>
                    <a:pt x="209073" y="412858"/>
                    <a:pt x="221249" y="405664"/>
                  </a:cubicBezTo>
                  <a:cubicBezTo>
                    <a:pt x="259989" y="384080"/>
                    <a:pt x="299835" y="364156"/>
                    <a:pt x="339682" y="344233"/>
                  </a:cubicBezTo>
                  <a:cubicBezTo>
                    <a:pt x="349644" y="339252"/>
                    <a:pt x="348537" y="334271"/>
                    <a:pt x="346323" y="326523"/>
                  </a:cubicBezTo>
                  <a:cubicBezTo>
                    <a:pt x="335808" y="292764"/>
                    <a:pt x="326400" y="259005"/>
                    <a:pt x="314778" y="225799"/>
                  </a:cubicBezTo>
                  <a:cubicBezTo>
                    <a:pt x="312564" y="218604"/>
                    <a:pt x="303156" y="210303"/>
                    <a:pt x="296515" y="209196"/>
                  </a:cubicBezTo>
                  <a:cubicBezTo>
                    <a:pt x="274931" y="205876"/>
                    <a:pt x="252794" y="203109"/>
                    <a:pt x="231210" y="204769"/>
                  </a:cubicBezTo>
                  <a:cubicBezTo>
                    <a:pt x="185276" y="206982"/>
                    <a:pt x="155390" y="241849"/>
                    <a:pt x="155944" y="283356"/>
                  </a:cubicBezTo>
                  <a:close/>
                  <a:moveTo>
                    <a:pt x="216268" y="419499"/>
                  </a:moveTo>
                  <a:cubicBezTo>
                    <a:pt x="252794" y="459346"/>
                    <a:pt x="432658" y="552876"/>
                    <a:pt x="479700" y="557303"/>
                  </a:cubicBezTo>
                  <a:cubicBezTo>
                    <a:pt x="431552" y="492552"/>
                    <a:pt x="384510" y="427801"/>
                    <a:pt x="355732" y="349767"/>
                  </a:cubicBezTo>
                  <a:cubicBezTo>
                    <a:pt x="305370" y="366924"/>
                    <a:pt x="258328" y="387400"/>
                    <a:pt x="216268" y="419499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15">
              <a:extLst>
                <a:ext uri="{FF2B5EF4-FFF2-40B4-BE49-F238E27FC236}">
                  <a16:creationId xmlns:a16="http://schemas.microsoft.com/office/drawing/2014/main" id="{B4364B5E-8F1F-4AE7-8F66-A014A4EBC910}"/>
                </a:ext>
              </a:extLst>
            </p:cNvPr>
            <p:cNvSpPr/>
            <p:nvPr/>
          </p:nvSpPr>
          <p:spPr>
            <a:xfrm>
              <a:off x="457481" y="4158227"/>
              <a:ext cx="2069825" cy="1106858"/>
            </a:xfrm>
            <a:custGeom>
              <a:avLst/>
              <a:gdLst>
                <a:gd name="connsiteX0" fmla="*/ 579532 w 2069824"/>
                <a:gd name="connsiteY0" fmla="*/ 774097 h 1106858"/>
                <a:gd name="connsiteX1" fmla="*/ 565143 w 2069824"/>
                <a:gd name="connsiteY1" fmla="*/ 786272 h 1106858"/>
                <a:gd name="connsiteX2" fmla="*/ 554628 w 2069824"/>
                <a:gd name="connsiteY2" fmla="*/ 870393 h 1106858"/>
                <a:gd name="connsiteX3" fmla="*/ 633768 w 2069824"/>
                <a:gd name="connsiteY3" fmla="*/ 944553 h 1106858"/>
                <a:gd name="connsiteX4" fmla="*/ 693539 w 2069824"/>
                <a:gd name="connsiteY4" fmla="*/ 976651 h 1106858"/>
                <a:gd name="connsiteX5" fmla="*/ 711802 w 2069824"/>
                <a:gd name="connsiteY5" fmla="*/ 975545 h 1106858"/>
                <a:gd name="connsiteX6" fmla="*/ 891113 w 2069824"/>
                <a:gd name="connsiteY6" fmla="*/ 873714 h 1106858"/>
                <a:gd name="connsiteX7" fmla="*/ 898861 w 2069824"/>
                <a:gd name="connsiteY7" fmla="*/ 869840 h 1106858"/>
                <a:gd name="connsiteX8" fmla="*/ 776553 w 2069824"/>
                <a:gd name="connsiteY8" fmla="*/ 811730 h 1106858"/>
                <a:gd name="connsiteX9" fmla="*/ 344325 w 2069824"/>
                <a:gd name="connsiteY9" fmla="*/ 580396 h 1106858"/>
                <a:gd name="connsiteX10" fmla="*/ 72591 w 2069824"/>
                <a:gd name="connsiteY10" fmla="*/ 351830 h 1106858"/>
                <a:gd name="connsiteX11" fmla="*/ 13928 w 2069824"/>
                <a:gd name="connsiteY11" fmla="*/ 85631 h 1106858"/>
                <a:gd name="connsiteX12" fmla="*/ 57095 w 2069824"/>
                <a:gd name="connsiteY12" fmla="*/ 19773 h 1106858"/>
                <a:gd name="connsiteX13" fmla="*/ 145090 w 2069824"/>
                <a:gd name="connsiteY13" fmla="*/ 13132 h 1106858"/>
                <a:gd name="connsiteX14" fmla="*/ 209288 w 2069824"/>
                <a:gd name="connsiteY14" fmla="*/ 74009 h 1106858"/>
                <a:gd name="connsiteX15" fmla="*/ 181617 w 2069824"/>
                <a:gd name="connsiteY15" fmla="*/ 127691 h 1106858"/>
                <a:gd name="connsiteX16" fmla="*/ 208735 w 2069824"/>
                <a:gd name="connsiteY16" fmla="*/ 316964 h 1106858"/>
                <a:gd name="connsiteX17" fmla="*/ 317207 w 2069824"/>
                <a:gd name="connsiteY17" fmla="*/ 466943 h 1106858"/>
                <a:gd name="connsiteX18" fmla="*/ 722870 w 2069824"/>
                <a:gd name="connsiteY18" fmla="*/ 741998 h 1106858"/>
                <a:gd name="connsiteX19" fmla="*/ 872296 w 2069824"/>
                <a:gd name="connsiteY19" fmla="*/ 816710 h 1106858"/>
                <a:gd name="connsiteX20" fmla="*/ 1147904 w 2069824"/>
                <a:gd name="connsiteY20" fmla="*/ 986613 h 1106858"/>
                <a:gd name="connsiteX21" fmla="*/ 1221510 w 2069824"/>
                <a:gd name="connsiteY21" fmla="*/ 1050258 h 1106858"/>
                <a:gd name="connsiteX22" fmla="*/ 1281834 w 2069824"/>
                <a:gd name="connsiteY22" fmla="*/ 1074608 h 1106858"/>
                <a:gd name="connsiteX23" fmla="*/ 1569063 w 2069824"/>
                <a:gd name="connsiteY23" fmla="*/ 1069074 h 1106858"/>
                <a:gd name="connsiteX24" fmla="*/ 2022875 w 2069824"/>
                <a:gd name="connsiteY24" fmla="*/ 1015945 h 1106858"/>
                <a:gd name="connsiteX25" fmla="*/ 2050547 w 2069824"/>
                <a:gd name="connsiteY25" fmla="*/ 1012624 h 1106858"/>
                <a:gd name="connsiteX26" fmla="*/ 2070470 w 2069824"/>
                <a:gd name="connsiteY26" fmla="*/ 1004876 h 1106858"/>
                <a:gd name="connsiteX27" fmla="*/ 2058295 w 2069824"/>
                <a:gd name="connsiteY27" fmla="*/ 1018159 h 1106858"/>
                <a:gd name="connsiteX28" fmla="*/ 1883964 w 2069824"/>
                <a:gd name="connsiteY28" fmla="*/ 1051364 h 1106858"/>
                <a:gd name="connsiteX29" fmla="*/ 1492690 w 2069824"/>
                <a:gd name="connsiteY29" fmla="*/ 1102833 h 1106858"/>
                <a:gd name="connsiteX30" fmla="*/ 1163953 w 2069824"/>
                <a:gd name="connsiteY30" fmla="*/ 1106154 h 1106858"/>
                <a:gd name="connsiteX31" fmla="*/ 928746 w 2069824"/>
                <a:gd name="connsiteY31" fmla="*/ 1083463 h 1106858"/>
                <a:gd name="connsiteX32" fmla="*/ 712909 w 2069824"/>
                <a:gd name="connsiteY32" fmla="*/ 1024246 h 1106858"/>
                <a:gd name="connsiteX33" fmla="*/ 562376 w 2069824"/>
                <a:gd name="connsiteY33" fmla="*/ 917435 h 1106858"/>
                <a:gd name="connsiteX34" fmla="*/ 544666 w 2069824"/>
                <a:gd name="connsiteY34" fmla="*/ 803982 h 1106858"/>
                <a:gd name="connsiteX35" fmla="*/ 573444 w 2069824"/>
                <a:gd name="connsiteY35" fmla="*/ 769116 h 1106858"/>
                <a:gd name="connsiteX36" fmla="*/ 579532 w 2069824"/>
                <a:gd name="connsiteY36" fmla="*/ 774097 h 1106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069824" h="1106858">
                  <a:moveTo>
                    <a:pt x="579532" y="774097"/>
                  </a:moveTo>
                  <a:cubicBezTo>
                    <a:pt x="574551" y="777970"/>
                    <a:pt x="569571" y="781845"/>
                    <a:pt x="565143" y="786272"/>
                  </a:cubicBezTo>
                  <a:cubicBezTo>
                    <a:pt x="540239" y="810623"/>
                    <a:pt x="536918" y="839955"/>
                    <a:pt x="554628" y="870393"/>
                  </a:cubicBezTo>
                  <a:cubicBezTo>
                    <a:pt x="573444" y="903045"/>
                    <a:pt x="602776" y="925183"/>
                    <a:pt x="633768" y="944553"/>
                  </a:cubicBezTo>
                  <a:cubicBezTo>
                    <a:pt x="652585" y="956728"/>
                    <a:pt x="673062" y="967243"/>
                    <a:pt x="693539" y="976651"/>
                  </a:cubicBezTo>
                  <a:cubicBezTo>
                    <a:pt x="698519" y="978865"/>
                    <a:pt x="707374" y="978312"/>
                    <a:pt x="711802" y="975545"/>
                  </a:cubicBezTo>
                  <a:cubicBezTo>
                    <a:pt x="767145" y="933484"/>
                    <a:pt x="824701" y="896404"/>
                    <a:pt x="891113" y="873714"/>
                  </a:cubicBezTo>
                  <a:cubicBezTo>
                    <a:pt x="892773" y="873160"/>
                    <a:pt x="894433" y="872053"/>
                    <a:pt x="898861" y="869840"/>
                  </a:cubicBezTo>
                  <a:cubicBezTo>
                    <a:pt x="855693" y="849363"/>
                    <a:pt x="816400" y="829993"/>
                    <a:pt x="776553" y="811730"/>
                  </a:cubicBezTo>
                  <a:cubicBezTo>
                    <a:pt x="627681" y="743658"/>
                    <a:pt x="482682" y="668392"/>
                    <a:pt x="344325" y="580396"/>
                  </a:cubicBezTo>
                  <a:cubicBezTo>
                    <a:pt x="244154" y="516199"/>
                    <a:pt x="147304" y="445913"/>
                    <a:pt x="72591" y="351830"/>
                  </a:cubicBezTo>
                  <a:cubicBezTo>
                    <a:pt x="9500" y="274904"/>
                    <a:pt x="-19278" y="186355"/>
                    <a:pt x="13928" y="85631"/>
                  </a:cubicBezTo>
                  <a:cubicBezTo>
                    <a:pt x="22229" y="59620"/>
                    <a:pt x="37172" y="38036"/>
                    <a:pt x="57095" y="19773"/>
                  </a:cubicBezTo>
                  <a:cubicBezTo>
                    <a:pt x="81999" y="-2918"/>
                    <a:pt x="117972" y="-7345"/>
                    <a:pt x="145090" y="13132"/>
                  </a:cubicBezTo>
                  <a:cubicBezTo>
                    <a:pt x="167781" y="30288"/>
                    <a:pt x="186598" y="52425"/>
                    <a:pt x="209288" y="74009"/>
                  </a:cubicBezTo>
                  <a:cubicBezTo>
                    <a:pt x="184937" y="87844"/>
                    <a:pt x="184937" y="108875"/>
                    <a:pt x="181617" y="127691"/>
                  </a:cubicBezTo>
                  <a:cubicBezTo>
                    <a:pt x="169441" y="193549"/>
                    <a:pt x="181063" y="256087"/>
                    <a:pt x="208735" y="316964"/>
                  </a:cubicBezTo>
                  <a:cubicBezTo>
                    <a:pt x="234746" y="374521"/>
                    <a:pt x="272933" y="422669"/>
                    <a:pt x="317207" y="466943"/>
                  </a:cubicBezTo>
                  <a:cubicBezTo>
                    <a:pt x="435087" y="584270"/>
                    <a:pt x="576212" y="666731"/>
                    <a:pt x="722870" y="741998"/>
                  </a:cubicBezTo>
                  <a:cubicBezTo>
                    <a:pt x="772126" y="767455"/>
                    <a:pt x="821934" y="792913"/>
                    <a:pt x="872296" y="816710"/>
                  </a:cubicBezTo>
                  <a:cubicBezTo>
                    <a:pt x="970253" y="863752"/>
                    <a:pt x="1062122" y="919648"/>
                    <a:pt x="1147904" y="986613"/>
                  </a:cubicBezTo>
                  <a:cubicBezTo>
                    <a:pt x="1173362" y="1006537"/>
                    <a:pt x="1197712" y="1028120"/>
                    <a:pt x="1221510" y="1050258"/>
                  </a:cubicBezTo>
                  <a:cubicBezTo>
                    <a:pt x="1239220" y="1066861"/>
                    <a:pt x="1256929" y="1075162"/>
                    <a:pt x="1281834" y="1074608"/>
                  </a:cubicBezTo>
                  <a:cubicBezTo>
                    <a:pt x="1377577" y="1071841"/>
                    <a:pt x="1473320" y="1073502"/>
                    <a:pt x="1569063" y="1069074"/>
                  </a:cubicBezTo>
                  <a:cubicBezTo>
                    <a:pt x="1721810" y="1062433"/>
                    <a:pt x="1872896" y="1043616"/>
                    <a:pt x="2022875" y="1015945"/>
                  </a:cubicBezTo>
                  <a:cubicBezTo>
                    <a:pt x="2031730" y="1014285"/>
                    <a:pt x="2041692" y="1014285"/>
                    <a:pt x="2050547" y="1012624"/>
                  </a:cubicBezTo>
                  <a:cubicBezTo>
                    <a:pt x="2057188" y="1011518"/>
                    <a:pt x="2062722" y="1008197"/>
                    <a:pt x="2070470" y="1004876"/>
                  </a:cubicBezTo>
                  <a:cubicBezTo>
                    <a:pt x="2074344" y="1014838"/>
                    <a:pt x="2066596" y="1016498"/>
                    <a:pt x="2058295" y="1018159"/>
                  </a:cubicBezTo>
                  <a:cubicBezTo>
                    <a:pt x="2000185" y="1029227"/>
                    <a:pt x="1942628" y="1043063"/>
                    <a:pt x="1883964" y="1051364"/>
                  </a:cubicBezTo>
                  <a:cubicBezTo>
                    <a:pt x="1753909" y="1070181"/>
                    <a:pt x="1623299" y="1087891"/>
                    <a:pt x="1492690" y="1102833"/>
                  </a:cubicBezTo>
                  <a:cubicBezTo>
                    <a:pt x="1383665" y="1115009"/>
                    <a:pt x="1273532" y="1113349"/>
                    <a:pt x="1163953" y="1106154"/>
                  </a:cubicBezTo>
                  <a:cubicBezTo>
                    <a:pt x="1085366" y="1101173"/>
                    <a:pt x="1006226" y="1095639"/>
                    <a:pt x="928746" y="1083463"/>
                  </a:cubicBezTo>
                  <a:cubicBezTo>
                    <a:pt x="855140" y="1071841"/>
                    <a:pt x="781534" y="1055238"/>
                    <a:pt x="712909" y="1024246"/>
                  </a:cubicBezTo>
                  <a:cubicBezTo>
                    <a:pt x="655905" y="998789"/>
                    <a:pt x="603883" y="965030"/>
                    <a:pt x="562376" y="917435"/>
                  </a:cubicBezTo>
                  <a:cubicBezTo>
                    <a:pt x="529170" y="879248"/>
                    <a:pt x="523636" y="839401"/>
                    <a:pt x="544666" y="803982"/>
                  </a:cubicBezTo>
                  <a:cubicBezTo>
                    <a:pt x="552414" y="791253"/>
                    <a:pt x="564036" y="780738"/>
                    <a:pt x="573444" y="769116"/>
                  </a:cubicBezTo>
                  <a:cubicBezTo>
                    <a:pt x="575658" y="770776"/>
                    <a:pt x="577872" y="772436"/>
                    <a:pt x="579532" y="774097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16">
              <a:extLst>
                <a:ext uri="{FF2B5EF4-FFF2-40B4-BE49-F238E27FC236}">
                  <a16:creationId xmlns:a16="http://schemas.microsoft.com/office/drawing/2014/main" id="{F2F4DC6E-89E5-46BA-982E-EE383DADD111}"/>
                </a:ext>
              </a:extLst>
            </p:cNvPr>
            <p:cNvSpPr/>
            <p:nvPr/>
          </p:nvSpPr>
          <p:spPr>
            <a:xfrm>
              <a:off x="483281" y="5137403"/>
              <a:ext cx="1505327" cy="1317161"/>
            </a:xfrm>
            <a:custGeom>
              <a:avLst/>
              <a:gdLst>
                <a:gd name="connsiteX0" fmla="*/ 1507844 w 1505326"/>
                <a:gd name="connsiteY0" fmla="*/ 1291392 h 1317161"/>
                <a:gd name="connsiteX1" fmla="*/ 1399371 w 1505326"/>
                <a:gd name="connsiteY1" fmla="*/ 1301908 h 1317161"/>
                <a:gd name="connsiteX2" fmla="*/ 973784 w 1505326"/>
                <a:gd name="connsiteY2" fmla="*/ 1315743 h 1317161"/>
                <a:gd name="connsiteX3" fmla="*/ 562033 w 1505326"/>
                <a:gd name="connsiteY3" fmla="*/ 1262614 h 1317161"/>
                <a:gd name="connsiteX4" fmla="*/ 228869 w 1505326"/>
                <a:gd name="connsiteY4" fmla="*/ 1130898 h 1317161"/>
                <a:gd name="connsiteX5" fmla="*/ 50665 w 1505326"/>
                <a:gd name="connsiteY5" fmla="*/ 961549 h 1317161"/>
                <a:gd name="connsiteX6" fmla="*/ 26867 w 1505326"/>
                <a:gd name="connsiteY6" fmla="*/ 657716 h 1317161"/>
                <a:gd name="connsiteX7" fmla="*/ 200091 w 1505326"/>
                <a:gd name="connsiteY7" fmla="*/ 465676 h 1317161"/>
                <a:gd name="connsiteX8" fmla="*/ 228316 w 1505326"/>
                <a:gd name="connsiteY8" fmla="*/ 449074 h 1317161"/>
                <a:gd name="connsiteX9" fmla="*/ 164671 w 1505326"/>
                <a:gd name="connsiteY9" fmla="*/ 391517 h 1317161"/>
                <a:gd name="connsiteX10" fmla="*/ 92172 w 1505326"/>
                <a:gd name="connsiteY10" fmla="*/ 289133 h 1317161"/>
                <a:gd name="connsiteX11" fmla="*/ 141981 w 1505326"/>
                <a:gd name="connsiteY11" fmla="*/ 78830 h 1317161"/>
                <a:gd name="connsiteX12" fmla="*/ 368886 w 1505326"/>
                <a:gd name="connsiteY12" fmla="*/ 4670 h 1317161"/>
                <a:gd name="connsiteX13" fmla="*/ 444706 w 1505326"/>
                <a:gd name="connsiteY13" fmla="*/ 20719 h 1317161"/>
                <a:gd name="connsiteX14" fmla="*/ 444153 w 1505326"/>
                <a:gd name="connsiteY14" fmla="*/ 27361 h 1317161"/>
                <a:gd name="connsiteX15" fmla="*/ 425890 w 1505326"/>
                <a:gd name="connsiteY15" fmla="*/ 25700 h 1317161"/>
                <a:gd name="connsiteX16" fmla="*/ 407073 w 1505326"/>
                <a:gd name="connsiteY16" fmla="*/ 22380 h 1317161"/>
                <a:gd name="connsiteX17" fmla="*/ 175186 w 1505326"/>
                <a:gd name="connsiteY17" fmla="*/ 92665 h 1317161"/>
                <a:gd name="connsiteX18" fmla="*/ 147515 w 1505326"/>
                <a:gd name="connsiteY18" fmla="*/ 292453 h 1317161"/>
                <a:gd name="connsiteX19" fmla="*/ 332914 w 1505326"/>
                <a:gd name="connsiteY19" fmla="*/ 465123 h 1317161"/>
                <a:gd name="connsiteX20" fmla="*/ 551518 w 1505326"/>
                <a:gd name="connsiteY20" fmla="*/ 543710 h 1317161"/>
                <a:gd name="connsiteX21" fmla="*/ 786172 w 1505326"/>
                <a:gd name="connsiteY21" fmla="*/ 633919 h 1317161"/>
                <a:gd name="connsiteX22" fmla="*/ 858671 w 1505326"/>
                <a:gd name="connsiteY22" fmla="*/ 690369 h 1317161"/>
                <a:gd name="connsiteX23" fmla="*/ 865866 w 1505326"/>
                <a:gd name="connsiteY23" fmla="*/ 699223 h 1317161"/>
                <a:gd name="connsiteX24" fmla="*/ 750199 w 1505326"/>
                <a:gd name="connsiteY24" fmla="*/ 628938 h 1317161"/>
                <a:gd name="connsiteX25" fmla="*/ 552625 w 1505326"/>
                <a:gd name="connsiteY25" fmla="*/ 564187 h 1317161"/>
                <a:gd name="connsiteX26" fmla="*/ 369440 w 1505326"/>
                <a:gd name="connsiteY26" fmla="*/ 516038 h 1317161"/>
                <a:gd name="connsiteX27" fmla="*/ 268716 w 1505326"/>
                <a:gd name="connsiteY27" fmla="*/ 470657 h 1317161"/>
                <a:gd name="connsiteX28" fmla="*/ 237724 w 1505326"/>
                <a:gd name="connsiteY28" fmla="*/ 469550 h 1317161"/>
                <a:gd name="connsiteX29" fmla="*/ 129805 w 1505326"/>
                <a:gd name="connsiteY29" fmla="*/ 566954 h 1317161"/>
                <a:gd name="connsiteX30" fmla="*/ 63947 w 1505326"/>
                <a:gd name="connsiteY30" fmla="*/ 734089 h 1317161"/>
                <a:gd name="connsiteX31" fmla="*/ 115969 w 1505326"/>
                <a:gd name="connsiteY31" fmla="*/ 897904 h 1317161"/>
                <a:gd name="connsiteX32" fmla="*/ 290300 w 1505326"/>
                <a:gd name="connsiteY32" fmla="*/ 1058952 h 1317161"/>
                <a:gd name="connsiteX33" fmla="*/ 637853 w 1505326"/>
                <a:gd name="connsiteY33" fmla="*/ 1211145 h 1317161"/>
                <a:gd name="connsiteX34" fmla="*/ 1114909 w 1505326"/>
                <a:gd name="connsiteY34" fmla="*/ 1281984 h 1317161"/>
                <a:gd name="connsiteX35" fmla="*/ 1478512 w 1505326"/>
                <a:gd name="connsiteY35" fmla="*/ 1286965 h 1317161"/>
                <a:gd name="connsiteX36" fmla="*/ 1508950 w 1505326"/>
                <a:gd name="connsiteY36" fmla="*/ 1288625 h 1317161"/>
                <a:gd name="connsiteX37" fmla="*/ 1507844 w 1505326"/>
                <a:gd name="connsiteY37" fmla="*/ 1291392 h 1317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05326" h="1317161">
                  <a:moveTo>
                    <a:pt x="1507844" y="1291392"/>
                  </a:moveTo>
                  <a:cubicBezTo>
                    <a:pt x="1471871" y="1294713"/>
                    <a:pt x="1435344" y="1298587"/>
                    <a:pt x="1399371" y="1301908"/>
                  </a:cubicBezTo>
                  <a:cubicBezTo>
                    <a:pt x="1257694" y="1314636"/>
                    <a:pt x="1116016" y="1320171"/>
                    <a:pt x="973784" y="1315743"/>
                  </a:cubicBezTo>
                  <a:cubicBezTo>
                    <a:pt x="834874" y="1311316"/>
                    <a:pt x="697070" y="1295820"/>
                    <a:pt x="562033" y="1262614"/>
                  </a:cubicBezTo>
                  <a:cubicBezTo>
                    <a:pt x="445260" y="1234389"/>
                    <a:pt x="331807" y="1193989"/>
                    <a:pt x="228869" y="1130898"/>
                  </a:cubicBezTo>
                  <a:cubicBezTo>
                    <a:pt x="157477" y="1087177"/>
                    <a:pt x="93279" y="1035708"/>
                    <a:pt x="50665" y="961549"/>
                  </a:cubicBezTo>
                  <a:cubicBezTo>
                    <a:pt x="-5232" y="864145"/>
                    <a:pt x="-17407" y="760654"/>
                    <a:pt x="26867" y="657716"/>
                  </a:cubicBezTo>
                  <a:cubicBezTo>
                    <a:pt x="62287" y="575809"/>
                    <a:pt x="123164" y="512164"/>
                    <a:pt x="200091" y="465676"/>
                  </a:cubicBezTo>
                  <a:cubicBezTo>
                    <a:pt x="208945" y="460142"/>
                    <a:pt x="217800" y="455161"/>
                    <a:pt x="228316" y="449074"/>
                  </a:cubicBezTo>
                  <a:cubicBezTo>
                    <a:pt x="206178" y="429150"/>
                    <a:pt x="184595" y="411440"/>
                    <a:pt x="164671" y="391517"/>
                  </a:cubicBezTo>
                  <a:cubicBezTo>
                    <a:pt x="134233" y="362185"/>
                    <a:pt x="104347" y="331747"/>
                    <a:pt x="92172" y="289133"/>
                  </a:cubicBezTo>
                  <a:cubicBezTo>
                    <a:pt x="70035" y="209992"/>
                    <a:pt x="87745" y="140260"/>
                    <a:pt x="141981" y="78830"/>
                  </a:cubicBezTo>
                  <a:cubicBezTo>
                    <a:pt x="202858" y="9651"/>
                    <a:pt x="280338" y="-10273"/>
                    <a:pt x="368886" y="4670"/>
                  </a:cubicBezTo>
                  <a:cubicBezTo>
                    <a:pt x="394344" y="9097"/>
                    <a:pt x="419249" y="15185"/>
                    <a:pt x="444706" y="20719"/>
                  </a:cubicBezTo>
                  <a:cubicBezTo>
                    <a:pt x="444706" y="22933"/>
                    <a:pt x="444153" y="25147"/>
                    <a:pt x="444153" y="27361"/>
                  </a:cubicBezTo>
                  <a:cubicBezTo>
                    <a:pt x="438065" y="26807"/>
                    <a:pt x="431977" y="26254"/>
                    <a:pt x="425890" y="25700"/>
                  </a:cubicBezTo>
                  <a:cubicBezTo>
                    <a:pt x="419802" y="24594"/>
                    <a:pt x="413161" y="23487"/>
                    <a:pt x="407073" y="22380"/>
                  </a:cubicBezTo>
                  <a:cubicBezTo>
                    <a:pt x="316864" y="3563"/>
                    <a:pt x="239384" y="27361"/>
                    <a:pt x="175186" y="92665"/>
                  </a:cubicBezTo>
                  <a:cubicBezTo>
                    <a:pt x="120397" y="148008"/>
                    <a:pt x="115416" y="229362"/>
                    <a:pt x="147515" y="292453"/>
                  </a:cubicBezTo>
                  <a:cubicBezTo>
                    <a:pt x="188469" y="372147"/>
                    <a:pt x="258754" y="421402"/>
                    <a:pt x="332914" y="465123"/>
                  </a:cubicBezTo>
                  <a:cubicBezTo>
                    <a:pt x="400432" y="505523"/>
                    <a:pt x="476805" y="522680"/>
                    <a:pt x="551518" y="543710"/>
                  </a:cubicBezTo>
                  <a:cubicBezTo>
                    <a:pt x="632872" y="566401"/>
                    <a:pt x="713673" y="589091"/>
                    <a:pt x="786172" y="633919"/>
                  </a:cubicBezTo>
                  <a:cubicBezTo>
                    <a:pt x="812183" y="649968"/>
                    <a:pt x="834874" y="670999"/>
                    <a:pt x="858671" y="690369"/>
                  </a:cubicBezTo>
                  <a:cubicBezTo>
                    <a:pt x="861992" y="693136"/>
                    <a:pt x="864205" y="697010"/>
                    <a:pt x="865866" y="699223"/>
                  </a:cubicBezTo>
                  <a:cubicBezTo>
                    <a:pt x="827679" y="675979"/>
                    <a:pt x="790046" y="650522"/>
                    <a:pt x="750199" y="628938"/>
                  </a:cubicBezTo>
                  <a:cubicBezTo>
                    <a:pt x="688769" y="595179"/>
                    <a:pt x="620143" y="580790"/>
                    <a:pt x="552625" y="564187"/>
                  </a:cubicBezTo>
                  <a:cubicBezTo>
                    <a:pt x="491194" y="548691"/>
                    <a:pt x="429764" y="534855"/>
                    <a:pt x="369440" y="516038"/>
                  </a:cubicBezTo>
                  <a:cubicBezTo>
                    <a:pt x="334574" y="504970"/>
                    <a:pt x="301922" y="486707"/>
                    <a:pt x="268716" y="470657"/>
                  </a:cubicBezTo>
                  <a:cubicBezTo>
                    <a:pt x="257647" y="465676"/>
                    <a:pt x="248792" y="459589"/>
                    <a:pt x="237724" y="469550"/>
                  </a:cubicBezTo>
                  <a:cubicBezTo>
                    <a:pt x="201751" y="502203"/>
                    <a:pt x="161904" y="530981"/>
                    <a:pt x="129805" y="566954"/>
                  </a:cubicBezTo>
                  <a:cubicBezTo>
                    <a:pt x="88851" y="613442"/>
                    <a:pt x="61180" y="669338"/>
                    <a:pt x="63947" y="734089"/>
                  </a:cubicBezTo>
                  <a:cubicBezTo>
                    <a:pt x="66161" y="793306"/>
                    <a:pt x="85531" y="847543"/>
                    <a:pt x="115969" y="897904"/>
                  </a:cubicBezTo>
                  <a:cubicBezTo>
                    <a:pt x="158583" y="968743"/>
                    <a:pt x="222781" y="1015785"/>
                    <a:pt x="290300" y="1058952"/>
                  </a:cubicBezTo>
                  <a:cubicBezTo>
                    <a:pt x="398218" y="1127578"/>
                    <a:pt x="515545" y="1176279"/>
                    <a:pt x="637853" y="1211145"/>
                  </a:cubicBezTo>
                  <a:cubicBezTo>
                    <a:pt x="793920" y="1255420"/>
                    <a:pt x="953308" y="1278664"/>
                    <a:pt x="1114909" y="1281984"/>
                  </a:cubicBezTo>
                  <a:cubicBezTo>
                    <a:pt x="1236110" y="1284752"/>
                    <a:pt x="1357311" y="1285305"/>
                    <a:pt x="1478512" y="1286965"/>
                  </a:cubicBezTo>
                  <a:cubicBezTo>
                    <a:pt x="1488473" y="1286965"/>
                    <a:pt x="1498989" y="1288072"/>
                    <a:pt x="1508950" y="1288625"/>
                  </a:cubicBezTo>
                  <a:cubicBezTo>
                    <a:pt x="1507844" y="1289732"/>
                    <a:pt x="1507844" y="1290839"/>
                    <a:pt x="1507844" y="1291392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17">
              <a:extLst>
                <a:ext uri="{FF2B5EF4-FFF2-40B4-BE49-F238E27FC236}">
                  <a16:creationId xmlns:a16="http://schemas.microsoft.com/office/drawing/2014/main" id="{ED8BAEFC-BC26-4F5F-94E5-C74A91767AED}"/>
                </a:ext>
              </a:extLst>
            </p:cNvPr>
            <p:cNvSpPr/>
            <p:nvPr/>
          </p:nvSpPr>
          <p:spPr>
            <a:xfrm>
              <a:off x="677455" y="4284258"/>
              <a:ext cx="1416778" cy="907624"/>
            </a:xfrm>
            <a:custGeom>
              <a:avLst/>
              <a:gdLst>
                <a:gd name="connsiteX0" fmla="*/ 4810 w 1416778"/>
                <a:gd name="connsiteY0" fmla="*/ 0 h 907623"/>
                <a:gd name="connsiteX1" fmla="*/ 38570 w 1416778"/>
                <a:gd name="connsiteY1" fmla="*/ 66411 h 907623"/>
                <a:gd name="connsiteX2" fmla="*/ 130439 w 1416778"/>
                <a:gd name="connsiteY2" fmla="*/ 203108 h 907623"/>
                <a:gd name="connsiteX3" fmla="*/ 316391 w 1416778"/>
                <a:gd name="connsiteY3" fmla="*/ 395702 h 907623"/>
                <a:gd name="connsiteX4" fmla="*/ 655643 w 1416778"/>
                <a:gd name="connsiteY4" fmla="*/ 623714 h 907623"/>
                <a:gd name="connsiteX5" fmla="*/ 752493 w 1416778"/>
                <a:gd name="connsiteY5" fmla="*/ 675183 h 907623"/>
                <a:gd name="connsiteX6" fmla="*/ 874801 w 1416778"/>
                <a:gd name="connsiteY6" fmla="*/ 700088 h 907623"/>
                <a:gd name="connsiteX7" fmla="*/ 1096726 w 1416778"/>
                <a:gd name="connsiteY7" fmla="*/ 680164 h 907623"/>
                <a:gd name="connsiteX8" fmla="*/ 1400558 w 1416778"/>
                <a:gd name="connsiteY8" fmla="*/ 664668 h 907623"/>
                <a:gd name="connsiteX9" fmla="*/ 1416608 w 1416778"/>
                <a:gd name="connsiteY9" fmla="*/ 665775 h 907623"/>
                <a:gd name="connsiteX10" fmla="*/ 1417161 w 1416778"/>
                <a:gd name="connsiteY10" fmla="*/ 670203 h 907623"/>
                <a:gd name="connsiteX11" fmla="*/ 1289873 w 1416778"/>
                <a:gd name="connsiteY11" fmla="*/ 683485 h 907623"/>
                <a:gd name="connsiteX12" fmla="*/ 1117756 w 1416778"/>
                <a:gd name="connsiteY12" fmla="*/ 715584 h 907623"/>
                <a:gd name="connsiteX13" fmla="*/ 1040830 w 1416778"/>
                <a:gd name="connsiteY13" fmla="*/ 758198 h 907623"/>
                <a:gd name="connsiteX14" fmla="*/ 1032528 w 1416778"/>
                <a:gd name="connsiteY14" fmla="*/ 835678 h 907623"/>
                <a:gd name="connsiteX15" fmla="*/ 1091192 w 1416778"/>
                <a:gd name="connsiteY15" fmla="*/ 899322 h 907623"/>
                <a:gd name="connsiteX16" fmla="*/ 1096172 w 1416778"/>
                <a:gd name="connsiteY16" fmla="*/ 908730 h 907623"/>
                <a:gd name="connsiteX17" fmla="*/ 1006517 w 1416778"/>
                <a:gd name="connsiteY17" fmla="*/ 857262 h 907623"/>
                <a:gd name="connsiteX18" fmla="*/ 769649 w 1416778"/>
                <a:gd name="connsiteY18" fmla="*/ 732740 h 907623"/>
                <a:gd name="connsiteX19" fmla="*/ 227842 w 1416778"/>
                <a:gd name="connsiteY19" fmla="*/ 411751 h 907623"/>
                <a:gd name="connsiteX20" fmla="*/ 35802 w 1416778"/>
                <a:gd name="connsiteY20" fmla="*/ 190380 h 907623"/>
                <a:gd name="connsiteX21" fmla="*/ 4810 w 1416778"/>
                <a:gd name="connsiteY21" fmla="*/ 0 h 907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16778" h="907623">
                  <a:moveTo>
                    <a:pt x="4810" y="0"/>
                  </a:moveTo>
                  <a:cubicBezTo>
                    <a:pt x="16432" y="23244"/>
                    <a:pt x="25841" y="45935"/>
                    <a:pt x="38570" y="66411"/>
                  </a:cubicBezTo>
                  <a:cubicBezTo>
                    <a:pt x="67901" y="112899"/>
                    <a:pt x="94466" y="162155"/>
                    <a:pt x="130439" y="203108"/>
                  </a:cubicBezTo>
                  <a:cubicBezTo>
                    <a:pt x="189102" y="270073"/>
                    <a:pt x="253300" y="332057"/>
                    <a:pt x="316391" y="395702"/>
                  </a:cubicBezTo>
                  <a:cubicBezTo>
                    <a:pt x="414348" y="494212"/>
                    <a:pt x="534995" y="558963"/>
                    <a:pt x="655643" y="623714"/>
                  </a:cubicBezTo>
                  <a:cubicBezTo>
                    <a:pt x="687742" y="640871"/>
                    <a:pt x="720394" y="657474"/>
                    <a:pt x="752493" y="675183"/>
                  </a:cubicBezTo>
                  <a:cubicBezTo>
                    <a:pt x="790680" y="696214"/>
                    <a:pt x="831080" y="704515"/>
                    <a:pt x="874801" y="700088"/>
                  </a:cubicBezTo>
                  <a:cubicBezTo>
                    <a:pt x="948407" y="692340"/>
                    <a:pt x="1022566" y="686805"/>
                    <a:pt x="1096726" y="680164"/>
                  </a:cubicBezTo>
                  <a:cubicBezTo>
                    <a:pt x="1198003" y="671309"/>
                    <a:pt x="1298727" y="660794"/>
                    <a:pt x="1400558" y="664668"/>
                  </a:cubicBezTo>
                  <a:cubicBezTo>
                    <a:pt x="1406093" y="664668"/>
                    <a:pt x="1411627" y="665222"/>
                    <a:pt x="1416608" y="665775"/>
                  </a:cubicBezTo>
                  <a:cubicBezTo>
                    <a:pt x="1416608" y="667435"/>
                    <a:pt x="1416608" y="669096"/>
                    <a:pt x="1417161" y="670203"/>
                  </a:cubicBezTo>
                  <a:cubicBezTo>
                    <a:pt x="1374547" y="674630"/>
                    <a:pt x="1332487" y="679611"/>
                    <a:pt x="1289873" y="683485"/>
                  </a:cubicBezTo>
                  <a:cubicBezTo>
                    <a:pt x="1231209" y="689019"/>
                    <a:pt x="1172546" y="693447"/>
                    <a:pt x="1117756" y="715584"/>
                  </a:cubicBezTo>
                  <a:cubicBezTo>
                    <a:pt x="1090638" y="726652"/>
                    <a:pt x="1064074" y="741041"/>
                    <a:pt x="1040830" y="758198"/>
                  </a:cubicBezTo>
                  <a:cubicBezTo>
                    <a:pt x="1016479" y="776461"/>
                    <a:pt x="1013711" y="811880"/>
                    <a:pt x="1032528" y="835678"/>
                  </a:cubicBezTo>
                  <a:cubicBezTo>
                    <a:pt x="1050238" y="858368"/>
                    <a:pt x="1071268" y="878292"/>
                    <a:pt x="1091192" y="899322"/>
                  </a:cubicBezTo>
                  <a:cubicBezTo>
                    <a:pt x="1093405" y="901536"/>
                    <a:pt x="1095619" y="903750"/>
                    <a:pt x="1096172" y="908730"/>
                  </a:cubicBezTo>
                  <a:cubicBezTo>
                    <a:pt x="1066287" y="891574"/>
                    <a:pt x="1036956" y="873311"/>
                    <a:pt x="1006517" y="857262"/>
                  </a:cubicBezTo>
                  <a:cubicBezTo>
                    <a:pt x="927930" y="815201"/>
                    <a:pt x="849343" y="772587"/>
                    <a:pt x="769649" y="732740"/>
                  </a:cubicBezTo>
                  <a:cubicBezTo>
                    <a:pt x="581483" y="638104"/>
                    <a:pt x="392764" y="545128"/>
                    <a:pt x="227842" y="411751"/>
                  </a:cubicBezTo>
                  <a:cubicBezTo>
                    <a:pt x="150916" y="349214"/>
                    <a:pt x="80630" y="280588"/>
                    <a:pt x="35802" y="190380"/>
                  </a:cubicBezTo>
                  <a:cubicBezTo>
                    <a:pt x="5364" y="130609"/>
                    <a:pt x="-7919" y="68625"/>
                    <a:pt x="4810" y="0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18">
              <a:extLst>
                <a:ext uri="{FF2B5EF4-FFF2-40B4-BE49-F238E27FC236}">
                  <a16:creationId xmlns:a16="http://schemas.microsoft.com/office/drawing/2014/main" id="{DF88B7AF-E326-46B8-924A-8F6CE5280B91}"/>
                </a:ext>
              </a:extLst>
            </p:cNvPr>
            <p:cNvSpPr/>
            <p:nvPr/>
          </p:nvSpPr>
          <p:spPr>
            <a:xfrm>
              <a:off x="2460433" y="5574262"/>
              <a:ext cx="531292" cy="874418"/>
            </a:xfrm>
            <a:custGeom>
              <a:avLst/>
              <a:gdLst>
                <a:gd name="connsiteX0" fmla="*/ 0 w 531291"/>
                <a:gd name="connsiteY0" fmla="*/ 226944 h 874417"/>
                <a:gd name="connsiteX1" fmla="*/ 103491 w 531291"/>
                <a:gd name="connsiteY1" fmla="*/ 77518 h 874417"/>
                <a:gd name="connsiteX2" fmla="*/ 396809 w 531291"/>
                <a:gd name="connsiteY2" fmla="*/ 11107 h 874417"/>
                <a:gd name="connsiteX3" fmla="*/ 474289 w 531291"/>
                <a:gd name="connsiteY3" fmla="*/ 61469 h 874417"/>
                <a:gd name="connsiteX4" fmla="*/ 530738 w 531291"/>
                <a:gd name="connsiteY4" fmla="*/ 163300 h 874417"/>
                <a:gd name="connsiteX5" fmla="*/ 520777 w 531291"/>
                <a:gd name="connsiteY5" fmla="*/ 280073 h 874417"/>
                <a:gd name="connsiteX6" fmla="*/ 446064 w 531291"/>
                <a:gd name="connsiteY6" fmla="*/ 449423 h 874417"/>
                <a:gd name="connsiteX7" fmla="*/ 379099 w 531291"/>
                <a:gd name="connsiteY7" fmla="*/ 613238 h 874417"/>
                <a:gd name="connsiteX8" fmla="*/ 341466 w 531291"/>
                <a:gd name="connsiteY8" fmla="*/ 759343 h 874417"/>
                <a:gd name="connsiteX9" fmla="*/ 321542 w 531291"/>
                <a:gd name="connsiteY9" fmla="*/ 876670 h 874417"/>
                <a:gd name="connsiteX10" fmla="*/ 314348 w 531291"/>
                <a:gd name="connsiteY10" fmla="*/ 819113 h 874417"/>
                <a:gd name="connsiteX11" fmla="*/ 363049 w 531291"/>
                <a:gd name="connsiteY11" fmla="*/ 575605 h 874417"/>
                <a:gd name="connsiteX12" fmla="*/ 461007 w 531291"/>
                <a:gd name="connsiteY12" fmla="*/ 350912 h 874417"/>
                <a:gd name="connsiteX13" fmla="*/ 492552 w 531291"/>
                <a:gd name="connsiteY13" fmla="*/ 194292 h 874417"/>
                <a:gd name="connsiteX14" fmla="*/ 344786 w 531291"/>
                <a:gd name="connsiteY14" fmla="*/ 44866 h 874417"/>
                <a:gd name="connsiteX15" fmla="*/ 104598 w 531291"/>
                <a:gd name="connsiteY15" fmla="*/ 115152 h 874417"/>
                <a:gd name="connsiteX16" fmla="*/ 0 w 531291"/>
                <a:gd name="connsiteY16" fmla="*/ 226944 h 874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31291" h="874417">
                  <a:moveTo>
                    <a:pt x="0" y="226944"/>
                  </a:moveTo>
                  <a:cubicBezTo>
                    <a:pt x="17156" y="164960"/>
                    <a:pt x="54789" y="117365"/>
                    <a:pt x="103491" y="77518"/>
                  </a:cubicBezTo>
                  <a:cubicBezTo>
                    <a:pt x="189826" y="6679"/>
                    <a:pt x="289444" y="-16011"/>
                    <a:pt x="396809" y="11107"/>
                  </a:cubicBezTo>
                  <a:cubicBezTo>
                    <a:pt x="425034" y="18302"/>
                    <a:pt x="451045" y="41546"/>
                    <a:pt x="474289" y="61469"/>
                  </a:cubicBezTo>
                  <a:cubicBezTo>
                    <a:pt x="504727" y="88034"/>
                    <a:pt x="524097" y="123453"/>
                    <a:pt x="530738" y="163300"/>
                  </a:cubicBezTo>
                  <a:cubicBezTo>
                    <a:pt x="536826" y="202593"/>
                    <a:pt x="531845" y="241887"/>
                    <a:pt x="520777" y="280073"/>
                  </a:cubicBezTo>
                  <a:cubicBezTo>
                    <a:pt x="503620" y="339844"/>
                    <a:pt x="472628" y="394080"/>
                    <a:pt x="446064" y="449423"/>
                  </a:cubicBezTo>
                  <a:cubicBezTo>
                    <a:pt x="420606" y="502552"/>
                    <a:pt x="397915" y="557342"/>
                    <a:pt x="379099" y="613238"/>
                  </a:cubicBezTo>
                  <a:cubicBezTo>
                    <a:pt x="363049" y="660832"/>
                    <a:pt x="351981" y="710088"/>
                    <a:pt x="341466" y="759343"/>
                  </a:cubicBezTo>
                  <a:cubicBezTo>
                    <a:pt x="333718" y="797530"/>
                    <a:pt x="330397" y="836823"/>
                    <a:pt x="321542" y="876670"/>
                  </a:cubicBezTo>
                  <a:cubicBezTo>
                    <a:pt x="318775" y="857300"/>
                    <a:pt x="314901" y="838483"/>
                    <a:pt x="314348" y="819113"/>
                  </a:cubicBezTo>
                  <a:cubicBezTo>
                    <a:pt x="309920" y="733885"/>
                    <a:pt x="330951" y="653638"/>
                    <a:pt x="363049" y="575605"/>
                  </a:cubicBezTo>
                  <a:cubicBezTo>
                    <a:pt x="394595" y="500338"/>
                    <a:pt x="430014" y="426732"/>
                    <a:pt x="461007" y="350912"/>
                  </a:cubicBezTo>
                  <a:cubicBezTo>
                    <a:pt x="481483" y="301104"/>
                    <a:pt x="500853" y="249635"/>
                    <a:pt x="492552" y="194292"/>
                  </a:cubicBezTo>
                  <a:cubicBezTo>
                    <a:pt x="480377" y="110724"/>
                    <a:pt x="428908" y="53721"/>
                    <a:pt x="344786" y="44866"/>
                  </a:cubicBezTo>
                  <a:cubicBezTo>
                    <a:pt x="255684" y="35458"/>
                    <a:pt x="177097" y="64790"/>
                    <a:pt x="104598" y="115152"/>
                  </a:cubicBezTo>
                  <a:cubicBezTo>
                    <a:pt x="61431" y="144483"/>
                    <a:pt x="26011" y="181563"/>
                    <a:pt x="0" y="226944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119">
              <a:extLst>
                <a:ext uri="{FF2B5EF4-FFF2-40B4-BE49-F238E27FC236}">
                  <a16:creationId xmlns:a16="http://schemas.microsoft.com/office/drawing/2014/main" id="{51D8840D-2B24-4C40-8252-0FC63F0B7FCF}"/>
                </a:ext>
              </a:extLst>
            </p:cNvPr>
            <p:cNvSpPr/>
            <p:nvPr/>
          </p:nvSpPr>
          <p:spPr>
            <a:xfrm>
              <a:off x="1297125" y="3383321"/>
              <a:ext cx="691786" cy="686252"/>
            </a:xfrm>
            <a:custGeom>
              <a:avLst/>
              <a:gdLst>
                <a:gd name="connsiteX0" fmla="*/ 0 w 691786"/>
                <a:gd name="connsiteY0" fmla="*/ 688974 h 686251"/>
                <a:gd name="connsiteX1" fmla="*/ 97404 w 691786"/>
                <a:gd name="connsiteY1" fmla="*/ 594337 h 686251"/>
                <a:gd name="connsiteX2" fmla="*/ 407877 w 691786"/>
                <a:gd name="connsiteY2" fmla="*/ 465942 h 686251"/>
                <a:gd name="connsiteX3" fmla="*/ 565051 w 691786"/>
                <a:gd name="connsiteY3" fmla="*/ 401744 h 686251"/>
                <a:gd name="connsiteX4" fmla="*/ 607112 w 691786"/>
                <a:gd name="connsiteY4" fmla="*/ 139419 h 686251"/>
                <a:gd name="connsiteX5" fmla="*/ 343126 w 691786"/>
                <a:gd name="connsiteY5" fmla="*/ 24859 h 686251"/>
                <a:gd name="connsiteX6" fmla="*/ 242955 w 691786"/>
                <a:gd name="connsiteY6" fmla="*/ 30947 h 686251"/>
                <a:gd name="connsiteX7" fmla="*/ 346447 w 691786"/>
                <a:gd name="connsiteY7" fmla="*/ 1062 h 686251"/>
                <a:gd name="connsiteX8" fmla="*/ 587742 w 691786"/>
                <a:gd name="connsiteY8" fmla="*/ 61939 h 686251"/>
                <a:gd name="connsiteX9" fmla="*/ 679611 w 691786"/>
                <a:gd name="connsiteY9" fmla="*/ 158235 h 686251"/>
                <a:gd name="connsiteX10" fmla="*/ 695107 w 691786"/>
                <a:gd name="connsiteY10" fmla="*/ 260066 h 686251"/>
                <a:gd name="connsiteX11" fmla="*/ 570032 w 691786"/>
                <a:gd name="connsiteY11" fmla="*/ 438270 h 686251"/>
                <a:gd name="connsiteX12" fmla="*/ 409537 w 691786"/>
                <a:gd name="connsiteY12" fmla="*/ 494167 h 686251"/>
                <a:gd name="connsiteX13" fmla="*/ 198681 w 691786"/>
                <a:gd name="connsiteY13" fmla="*/ 569987 h 686251"/>
                <a:gd name="connsiteX14" fmla="*/ 0 w 691786"/>
                <a:gd name="connsiteY14" fmla="*/ 688974 h 686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91786" h="686251">
                  <a:moveTo>
                    <a:pt x="0" y="688974"/>
                  </a:moveTo>
                  <a:cubicBezTo>
                    <a:pt x="26011" y="650234"/>
                    <a:pt x="59770" y="619795"/>
                    <a:pt x="97404" y="594337"/>
                  </a:cubicBezTo>
                  <a:cubicBezTo>
                    <a:pt x="192040" y="530693"/>
                    <a:pt x="299405" y="496934"/>
                    <a:pt x="407877" y="465942"/>
                  </a:cubicBezTo>
                  <a:cubicBezTo>
                    <a:pt x="462667" y="449892"/>
                    <a:pt x="515242" y="428862"/>
                    <a:pt x="565051" y="401744"/>
                  </a:cubicBezTo>
                  <a:cubicBezTo>
                    <a:pt x="673523" y="342527"/>
                    <a:pt x="679611" y="218559"/>
                    <a:pt x="607112" y="139419"/>
                  </a:cubicBezTo>
                  <a:cubicBezTo>
                    <a:pt x="536273" y="62492"/>
                    <a:pt x="444404" y="30393"/>
                    <a:pt x="343126" y="24859"/>
                  </a:cubicBezTo>
                  <a:cubicBezTo>
                    <a:pt x="309367" y="22645"/>
                    <a:pt x="275608" y="28733"/>
                    <a:pt x="242955" y="30947"/>
                  </a:cubicBezTo>
                  <a:cubicBezTo>
                    <a:pt x="274501" y="14344"/>
                    <a:pt x="309367" y="3275"/>
                    <a:pt x="346447" y="1062"/>
                  </a:cubicBezTo>
                  <a:cubicBezTo>
                    <a:pt x="433335" y="-4473"/>
                    <a:pt x="515242" y="11023"/>
                    <a:pt x="587742" y="61939"/>
                  </a:cubicBezTo>
                  <a:cubicBezTo>
                    <a:pt x="624821" y="87950"/>
                    <a:pt x="656920" y="118388"/>
                    <a:pt x="679611" y="158235"/>
                  </a:cubicBezTo>
                  <a:cubicBezTo>
                    <a:pt x="697321" y="189781"/>
                    <a:pt x="696214" y="225200"/>
                    <a:pt x="695107" y="260066"/>
                  </a:cubicBezTo>
                  <a:cubicBezTo>
                    <a:pt x="692340" y="346401"/>
                    <a:pt x="642531" y="400084"/>
                    <a:pt x="570032" y="438270"/>
                  </a:cubicBezTo>
                  <a:cubicBezTo>
                    <a:pt x="519116" y="464835"/>
                    <a:pt x="464880" y="480331"/>
                    <a:pt x="409537" y="494167"/>
                  </a:cubicBezTo>
                  <a:cubicBezTo>
                    <a:pt x="337038" y="512430"/>
                    <a:pt x="266753" y="537888"/>
                    <a:pt x="198681" y="569987"/>
                  </a:cubicBezTo>
                  <a:cubicBezTo>
                    <a:pt x="128396" y="602086"/>
                    <a:pt x="63091" y="643593"/>
                    <a:pt x="0" y="688974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120">
              <a:extLst>
                <a:ext uri="{FF2B5EF4-FFF2-40B4-BE49-F238E27FC236}">
                  <a16:creationId xmlns:a16="http://schemas.microsoft.com/office/drawing/2014/main" id="{C57A8732-6031-4122-8F6F-BF21F3E6B035}"/>
                </a:ext>
              </a:extLst>
            </p:cNvPr>
            <p:cNvSpPr/>
            <p:nvPr/>
          </p:nvSpPr>
          <p:spPr>
            <a:xfrm>
              <a:off x="857950" y="5908322"/>
              <a:ext cx="237974" cy="177097"/>
            </a:xfrm>
            <a:custGeom>
              <a:avLst/>
              <a:gdLst>
                <a:gd name="connsiteX0" fmla="*/ 242154 w 237974"/>
                <a:gd name="connsiteY0" fmla="*/ 132519 h 177097"/>
                <a:gd name="connsiteX1" fmla="*/ 139770 w 237974"/>
                <a:gd name="connsiteY1" fmla="*/ 121451 h 177097"/>
                <a:gd name="connsiteX2" fmla="*/ 139217 w 237974"/>
                <a:gd name="connsiteY2" fmla="*/ 126432 h 177097"/>
                <a:gd name="connsiteX3" fmla="*/ 220571 w 237974"/>
                <a:gd name="connsiteY3" fmla="*/ 135287 h 177097"/>
                <a:gd name="connsiteX4" fmla="*/ 221678 w 237974"/>
                <a:gd name="connsiteY4" fmla="*/ 139161 h 177097"/>
                <a:gd name="connsiteX5" fmla="*/ 172976 w 237974"/>
                <a:gd name="connsiteY5" fmla="*/ 152443 h 177097"/>
                <a:gd name="connsiteX6" fmla="*/ 82767 w 237974"/>
                <a:gd name="connsiteY6" fmla="*/ 177901 h 177097"/>
                <a:gd name="connsiteX7" fmla="*/ 10268 w 237974"/>
                <a:gd name="connsiteY7" fmla="*/ 149676 h 177097"/>
                <a:gd name="connsiteX8" fmla="*/ 16355 w 237974"/>
                <a:gd name="connsiteY8" fmla="*/ 72749 h 177097"/>
                <a:gd name="connsiteX9" fmla="*/ 85534 w 237974"/>
                <a:gd name="connsiteY9" fmla="*/ 65001 h 177097"/>
                <a:gd name="connsiteX10" fmla="*/ 98263 w 237974"/>
                <a:gd name="connsiteY10" fmla="*/ 74409 h 177097"/>
                <a:gd name="connsiteX11" fmla="*/ 93282 w 237974"/>
                <a:gd name="connsiteY11" fmla="*/ 65555 h 177097"/>
                <a:gd name="connsiteX12" fmla="*/ 92729 w 237974"/>
                <a:gd name="connsiteY12" fmla="*/ 10765 h 177097"/>
                <a:gd name="connsiteX13" fmla="*/ 154713 w 237974"/>
                <a:gd name="connsiteY13" fmla="*/ 8551 h 177097"/>
                <a:gd name="connsiteX14" fmla="*/ 202861 w 237974"/>
                <a:gd name="connsiteY14" fmla="*/ 59467 h 177097"/>
                <a:gd name="connsiteX15" fmla="*/ 242154 w 237974"/>
                <a:gd name="connsiteY15" fmla="*/ 132519 h 177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37974" h="177097">
                  <a:moveTo>
                    <a:pt x="242154" y="132519"/>
                  </a:moveTo>
                  <a:cubicBezTo>
                    <a:pt x="203968" y="128645"/>
                    <a:pt x="171869" y="124771"/>
                    <a:pt x="139770" y="121451"/>
                  </a:cubicBezTo>
                  <a:cubicBezTo>
                    <a:pt x="139770" y="123111"/>
                    <a:pt x="139217" y="124771"/>
                    <a:pt x="139217" y="126432"/>
                  </a:cubicBezTo>
                  <a:cubicBezTo>
                    <a:pt x="166335" y="129199"/>
                    <a:pt x="193453" y="131966"/>
                    <a:pt x="220571" y="135287"/>
                  </a:cubicBezTo>
                  <a:cubicBezTo>
                    <a:pt x="221124" y="136394"/>
                    <a:pt x="221124" y="138054"/>
                    <a:pt x="221678" y="139161"/>
                  </a:cubicBezTo>
                  <a:cubicBezTo>
                    <a:pt x="205628" y="143588"/>
                    <a:pt x="189025" y="148015"/>
                    <a:pt x="172976" y="152443"/>
                  </a:cubicBezTo>
                  <a:cubicBezTo>
                    <a:pt x="143091" y="160744"/>
                    <a:pt x="113206" y="171259"/>
                    <a:pt x="82767" y="177901"/>
                  </a:cubicBezTo>
                  <a:cubicBezTo>
                    <a:pt x="53435" y="184542"/>
                    <a:pt x="29638" y="171259"/>
                    <a:pt x="10268" y="149676"/>
                  </a:cubicBezTo>
                  <a:cubicBezTo>
                    <a:pt x="-5782" y="130859"/>
                    <a:pt x="-2461" y="93779"/>
                    <a:pt x="16355" y="72749"/>
                  </a:cubicBezTo>
                  <a:cubicBezTo>
                    <a:pt x="33512" y="53379"/>
                    <a:pt x="63950" y="50059"/>
                    <a:pt x="85534" y="65001"/>
                  </a:cubicBezTo>
                  <a:cubicBezTo>
                    <a:pt x="88855" y="67215"/>
                    <a:pt x="91622" y="69428"/>
                    <a:pt x="98263" y="74409"/>
                  </a:cubicBezTo>
                  <a:cubicBezTo>
                    <a:pt x="94942" y="68875"/>
                    <a:pt x="93836" y="67215"/>
                    <a:pt x="93282" y="65555"/>
                  </a:cubicBezTo>
                  <a:cubicBezTo>
                    <a:pt x="80553" y="41757"/>
                    <a:pt x="80553" y="21834"/>
                    <a:pt x="92729" y="10765"/>
                  </a:cubicBezTo>
                  <a:cubicBezTo>
                    <a:pt x="105458" y="-1410"/>
                    <a:pt x="137556" y="-4731"/>
                    <a:pt x="154713" y="8551"/>
                  </a:cubicBezTo>
                  <a:cubicBezTo>
                    <a:pt x="172976" y="22941"/>
                    <a:pt x="189579" y="40650"/>
                    <a:pt x="202861" y="59467"/>
                  </a:cubicBezTo>
                  <a:cubicBezTo>
                    <a:pt x="217804" y="80497"/>
                    <a:pt x="227765" y="104848"/>
                    <a:pt x="242154" y="132519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121">
              <a:extLst>
                <a:ext uri="{FF2B5EF4-FFF2-40B4-BE49-F238E27FC236}">
                  <a16:creationId xmlns:a16="http://schemas.microsoft.com/office/drawing/2014/main" id="{727C9CBB-420D-4244-AB1F-76D3B773074E}"/>
                </a:ext>
              </a:extLst>
            </p:cNvPr>
            <p:cNvSpPr/>
            <p:nvPr/>
          </p:nvSpPr>
          <p:spPr>
            <a:xfrm>
              <a:off x="1371001" y="6228881"/>
              <a:ext cx="265646" cy="143892"/>
            </a:xfrm>
            <a:custGeom>
              <a:avLst/>
              <a:gdLst>
                <a:gd name="connsiteX0" fmla="*/ 267589 w 265645"/>
                <a:gd name="connsiteY0" fmla="*/ 92549 h 143891"/>
                <a:gd name="connsiteX1" fmla="*/ 259288 w 265645"/>
                <a:gd name="connsiteY1" fmla="*/ 101404 h 143891"/>
                <a:gd name="connsiteX2" fmla="*/ 109309 w 265645"/>
                <a:gd name="connsiteY2" fmla="*/ 144571 h 143891"/>
                <a:gd name="connsiteX3" fmla="*/ 11905 w 265645"/>
                <a:gd name="connsiteY3" fmla="*/ 109152 h 143891"/>
                <a:gd name="connsiteX4" fmla="*/ 50092 w 265645"/>
                <a:gd name="connsiteY4" fmla="*/ 2340 h 143891"/>
                <a:gd name="connsiteX5" fmla="*/ 121484 w 265645"/>
                <a:gd name="connsiteY5" fmla="*/ 28905 h 143891"/>
                <a:gd name="connsiteX6" fmla="*/ 144728 w 265645"/>
                <a:gd name="connsiteY6" fmla="*/ 56023 h 143891"/>
                <a:gd name="connsiteX7" fmla="*/ 181254 w 265645"/>
                <a:gd name="connsiteY7" fmla="*/ 87015 h 143891"/>
                <a:gd name="connsiteX8" fmla="*/ 267589 w 265645"/>
                <a:gd name="connsiteY8" fmla="*/ 92549 h 143891"/>
                <a:gd name="connsiteX9" fmla="*/ 267589 w 265645"/>
                <a:gd name="connsiteY9" fmla="*/ 92549 h 143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5645" h="143891">
                  <a:moveTo>
                    <a:pt x="267589" y="92549"/>
                  </a:moveTo>
                  <a:cubicBezTo>
                    <a:pt x="264822" y="95316"/>
                    <a:pt x="262609" y="100297"/>
                    <a:pt x="259288" y="101404"/>
                  </a:cubicBezTo>
                  <a:cubicBezTo>
                    <a:pt x="209479" y="116347"/>
                    <a:pt x="160224" y="132950"/>
                    <a:pt x="109309" y="144571"/>
                  </a:cubicBezTo>
                  <a:cubicBezTo>
                    <a:pt x="71122" y="153426"/>
                    <a:pt x="36809" y="139591"/>
                    <a:pt x="11905" y="109152"/>
                  </a:cubicBezTo>
                  <a:cubicBezTo>
                    <a:pt x="-15766" y="75393"/>
                    <a:pt x="8031" y="13409"/>
                    <a:pt x="50092" y="2340"/>
                  </a:cubicBezTo>
                  <a:cubicBezTo>
                    <a:pt x="81637" y="-5961"/>
                    <a:pt x="102114" y="8981"/>
                    <a:pt x="121484" y="28905"/>
                  </a:cubicBezTo>
                  <a:cubicBezTo>
                    <a:pt x="129232" y="37760"/>
                    <a:pt x="136980" y="47168"/>
                    <a:pt x="144728" y="56023"/>
                  </a:cubicBezTo>
                  <a:cubicBezTo>
                    <a:pt x="149709" y="74286"/>
                    <a:pt x="161331" y="85355"/>
                    <a:pt x="181254" y="87015"/>
                  </a:cubicBezTo>
                  <a:cubicBezTo>
                    <a:pt x="211140" y="88675"/>
                    <a:pt x="239365" y="90889"/>
                    <a:pt x="267589" y="92549"/>
                  </a:cubicBezTo>
                  <a:lnTo>
                    <a:pt x="267589" y="92549"/>
                  </a:ln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122">
              <a:extLst>
                <a:ext uri="{FF2B5EF4-FFF2-40B4-BE49-F238E27FC236}">
                  <a16:creationId xmlns:a16="http://schemas.microsoft.com/office/drawing/2014/main" id="{41800557-0420-4CA6-B6ED-8F6A7FADC68F}"/>
                </a:ext>
              </a:extLst>
            </p:cNvPr>
            <p:cNvSpPr/>
            <p:nvPr/>
          </p:nvSpPr>
          <p:spPr>
            <a:xfrm>
              <a:off x="1471406" y="6163113"/>
              <a:ext cx="182632" cy="154960"/>
            </a:xfrm>
            <a:custGeom>
              <a:avLst/>
              <a:gdLst>
                <a:gd name="connsiteX0" fmla="*/ 45430 w 182631"/>
                <a:gd name="connsiteY0" fmla="*/ 121790 h 154960"/>
                <a:gd name="connsiteX1" fmla="*/ 22186 w 182631"/>
                <a:gd name="connsiteY1" fmla="*/ 94672 h 154960"/>
                <a:gd name="connsiteX2" fmla="*/ 2816 w 182631"/>
                <a:gd name="connsiteY2" fmla="*/ 56486 h 154960"/>
                <a:gd name="connsiteX3" fmla="*/ 36022 w 182631"/>
                <a:gd name="connsiteY3" fmla="*/ 1143 h 154960"/>
                <a:gd name="connsiteX4" fmla="*/ 127338 w 182631"/>
                <a:gd name="connsiteY4" fmla="*/ 46524 h 154960"/>
                <a:gd name="connsiteX5" fmla="*/ 182681 w 182631"/>
                <a:gd name="connsiteY5" fmla="*/ 142821 h 154960"/>
                <a:gd name="connsiteX6" fmla="*/ 187108 w 182631"/>
                <a:gd name="connsiteY6" fmla="*/ 158870 h 154960"/>
                <a:gd name="connsiteX7" fmla="*/ 168292 w 182631"/>
                <a:gd name="connsiteY7" fmla="*/ 158870 h 154960"/>
                <a:gd name="connsiteX8" fmla="*/ 168845 w 182631"/>
                <a:gd name="connsiteY8" fmla="*/ 159424 h 154960"/>
                <a:gd name="connsiteX9" fmla="*/ 99113 w 182631"/>
                <a:gd name="connsiteY9" fmla="*/ 149462 h 154960"/>
                <a:gd name="connsiteX10" fmla="*/ 45430 w 182631"/>
                <a:gd name="connsiteY10" fmla="*/ 121790 h 154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2631" h="154960">
                  <a:moveTo>
                    <a:pt x="45430" y="121790"/>
                  </a:moveTo>
                  <a:cubicBezTo>
                    <a:pt x="37682" y="112936"/>
                    <a:pt x="29935" y="103527"/>
                    <a:pt x="22186" y="94672"/>
                  </a:cubicBezTo>
                  <a:cubicBezTo>
                    <a:pt x="15545" y="81944"/>
                    <a:pt x="7244" y="69768"/>
                    <a:pt x="2816" y="56486"/>
                  </a:cubicBezTo>
                  <a:cubicBezTo>
                    <a:pt x="-6592" y="30474"/>
                    <a:pt x="8351" y="5570"/>
                    <a:pt x="36022" y="1143"/>
                  </a:cubicBezTo>
                  <a:cubicBezTo>
                    <a:pt x="76976" y="-5498"/>
                    <a:pt x="105754" y="17746"/>
                    <a:pt x="127338" y="46524"/>
                  </a:cubicBezTo>
                  <a:cubicBezTo>
                    <a:pt x="148922" y="76409"/>
                    <a:pt x="164418" y="110168"/>
                    <a:pt x="182681" y="142821"/>
                  </a:cubicBezTo>
                  <a:cubicBezTo>
                    <a:pt x="184895" y="147248"/>
                    <a:pt x="185448" y="152229"/>
                    <a:pt x="187108" y="158870"/>
                  </a:cubicBezTo>
                  <a:cubicBezTo>
                    <a:pt x="179360" y="158870"/>
                    <a:pt x="173826" y="158870"/>
                    <a:pt x="168292" y="158870"/>
                  </a:cubicBezTo>
                  <a:cubicBezTo>
                    <a:pt x="168292" y="158870"/>
                    <a:pt x="168845" y="159424"/>
                    <a:pt x="168845" y="159424"/>
                  </a:cubicBezTo>
                  <a:cubicBezTo>
                    <a:pt x="145601" y="156103"/>
                    <a:pt x="122357" y="151676"/>
                    <a:pt x="99113" y="149462"/>
                  </a:cubicBezTo>
                  <a:cubicBezTo>
                    <a:pt x="76976" y="146141"/>
                    <a:pt x="57606" y="141160"/>
                    <a:pt x="45430" y="121790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123">
              <a:extLst>
                <a:ext uri="{FF2B5EF4-FFF2-40B4-BE49-F238E27FC236}">
                  <a16:creationId xmlns:a16="http://schemas.microsoft.com/office/drawing/2014/main" id="{93870CD4-C1C5-41ED-8744-3051A6217331}"/>
                </a:ext>
              </a:extLst>
            </p:cNvPr>
            <p:cNvSpPr/>
            <p:nvPr/>
          </p:nvSpPr>
          <p:spPr>
            <a:xfrm>
              <a:off x="1263366" y="4727001"/>
              <a:ext cx="852281" cy="99617"/>
            </a:xfrm>
            <a:custGeom>
              <a:avLst/>
              <a:gdLst>
                <a:gd name="connsiteX0" fmla="*/ 0 w 852280"/>
                <a:gd name="connsiteY0" fmla="*/ 99617 h 99617"/>
                <a:gd name="connsiteX1" fmla="*/ 114560 w 852280"/>
                <a:gd name="connsiteY1" fmla="*/ 66965 h 99617"/>
                <a:gd name="connsiteX2" fmla="*/ 489785 w 852280"/>
                <a:gd name="connsiteY2" fmla="*/ 14389 h 99617"/>
                <a:gd name="connsiteX3" fmla="*/ 857262 w 852280"/>
                <a:gd name="connsiteY3" fmla="*/ 0 h 99617"/>
                <a:gd name="connsiteX4" fmla="*/ 847853 w 852280"/>
                <a:gd name="connsiteY4" fmla="*/ 3321 h 99617"/>
                <a:gd name="connsiteX5" fmla="*/ 694553 w 852280"/>
                <a:gd name="connsiteY5" fmla="*/ 22691 h 99617"/>
                <a:gd name="connsiteX6" fmla="*/ 250703 w 852280"/>
                <a:gd name="connsiteY6" fmla="*/ 57003 h 99617"/>
                <a:gd name="connsiteX7" fmla="*/ 23244 w 852280"/>
                <a:gd name="connsiteY7" fmla="*/ 99064 h 99617"/>
                <a:gd name="connsiteX8" fmla="*/ 1660 w 852280"/>
                <a:gd name="connsiteY8" fmla="*/ 104045 h 99617"/>
                <a:gd name="connsiteX9" fmla="*/ 0 w 852280"/>
                <a:gd name="connsiteY9" fmla="*/ 99617 h 99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2280" h="99617">
                  <a:moveTo>
                    <a:pt x="0" y="99617"/>
                  </a:moveTo>
                  <a:cubicBezTo>
                    <a:pt x="38187" y="88549"/>
                    <a:pt x="76373" y="76927"/>
                    <a:pt x="114560" y="66965"/>
                  </a:cubicBezTo>
                  <a:cubicBezTo>
                    <a:pt x="237421" y="35419"/>
                    <a:pt x="363049" y="21030"/>
                    <a:pt x="489785" y="14389"/>
                  </a:cubicBezTo>
                  <a:cubicBezTo>
                    <a:pt x="612093" y="7748"/>
                    <a:pt x="734400" y="3321"/>
                    <a:pt x="857262" y="0"/>
                  </a:cubicBezTo>
                  <a:cubicBezTo>
                    <a:pt x="853941" y="1107"/>
                    <a:pt x="851174" y="2767"/>
                    <a:pt x="847853" y="3321"/>
                  </a:cubicBezTo>
                  <a:cubicBezTo>
                    <a:pt x="796938" y="9962"/>
                    <a:pt x="746022" y="18817"/>
                    <a:pt x="694553" y="22691"/>
                  </a:cubicBezTo>
                  <a:cubicBezTo>
                    <a:pt x="546788" y="34866"/>
                    <a:pt x="397915" y="42061"/>
                    <a:pt x="250703" y="57003"/>
                  </a:cubicBezTo>
                  <a:cubicBezTo>
                    <a:pt x="174330" y="64751"/>
                    <a:pt x="99064" y="84675"/>
                    <a:pt x="23244" y="99064"/>
                  </a:cubicBezTo>
                  <a:cubicBezTo>
                    <a:pt x="16049" y="100724"/>
                    <a:pt x="8855" y="102384"/>
                    <a:pt x="1660" y="104045"/>
                  </a:cubicBezTo>
                  <a:cubicBezTo>
                    <a:pt x="553" y="102938"/>
                    <a:pt x="0" y="101277"/>
                    <a:pt x="0" y="99617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124">
              <a:extLst>
                <a:ext uri="{FF2B5EF4-FFF2-40B4-BE49-F238E27FC236}">
                  <a16:creationId xmlns:a16="http://schemas.microsoft.com/office/drawing/2014/main" id="{400092F2-1480-427B-A82D-DA83C66AEE4B}"/>
                </a:ext>
              </a:extLst>
            </p:cNvPr>
            <p:cNvSpPr/>
            <p:nvPr/>
          </p:nvSpPr>
          <p:spPr>
            <a:xfrm>
              <a:off x="1118942" y="5773535"/>
              <a:ext cx="564498" cy="304386"/>
            </a:xfrm>
            <a:custGeom>
              <a:avLst/>
              <a:gdLst>
                <a:gd name="connsiteX0" fmla="*/ 13815 w 564497"/>
                <a:gd name="connsiteY0" fmla="*/ 0 h 304385"/>
                <a:gd name="connsiteX1" fmla="*/ 16582 w 564497"/>
                <a:gd name="connsiteY1" fmla="*/ 20477 h 304385"/>
                <a:gd name="connsiteX2" fmla="*/ 74692 w 564497"/>
                <a:gd name="connsiteY2" fmla="*/ 150533 h 304385"/>
                <a:gd name="connsiteX3" fmla="*/ 251789 w 564497"/>
                <a:gd name="connsiteY3" fmla="*/ 233547 h 304385"/>
                <a:gd name="connsiteX4" fmla="*/ 555622 w 564497"/>
                <a:gd name="connsiteY4" fmla="*/ 297745 h 304385"/>
                <a:gd name="connsiteX5" fmla="*/ 565030 w 564497"/>
                <a:gd name="connsiteY5" fmla="*/ 300512 h 304385"/>
                <a:gd name="connsiteX6" fmla="*/ 565030 w 564497"/>
                <a:gd name="connsiteY6" fmla="*/ 304939 h 304385"/>
                <a:gd name="connsiteX7" fmla="*/ 529057 w 564497"/>
                <a:gd name="connsiteY7" fmla="*/ 304939 h 304385"/>
                <a:gd name="connsiteX8" fmla="*/ 490871 w 564497"/>
                <a:gd name="connsiteY8" fmla="*/ 303279 h 304385"/>
                <a:gd name="connsiteX9" fmla="*/ 149405 w 564497"/>
                <a:gd name="connsiteY9" fmla="*/ 213623 h 304385"/>
                <a:gd name="connsiteX10" fmla="*/ 32078 w 564497"/>
                <a:gd name="connsiteY10" fmla="*/ 131163 h 304385"/>
                <a:gd name="connsiteX11" fmla="*/ 13815 w 564497"/>
                <a:gd name="connsiteY11" fmla="*/ 0 h 304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64497" h="304385">
                  <a:moveTo>
                    <a:pt x="13815" y="0"/>
                  </a:moveTo>
                  <a:cubicBezTo>
                    <a:pt x="14922" y="6641"/>
                    <a:pt x="17689" y="13836"/>
                    <a:pt x="16582" y="20477"/>
                  </a:cubicBezTo>
                  <a:cubicBezTo>
                    <a:pt x="6620" y="76927"/>
                    <a:pt x="30971" y="118434"/>
                    <a:pt x="74692" y="150533"/>
                  </a:cubicBezTo>
                  <a:cubicBezTo>
                    <a:pt x="127821" y="190380"/>
                    <a:pt x="189805" y="212517"/>
                    <a:pt x="251789" y="233547"/>
                  </a:cubicBezTo>
                  <a:cubicBezTo>
                    <a:pt x="350853" y="267306"/>
                    <a:pt x="452131" y="286123"/>
                    <a:pt x="555622" y="297745"/>
                  </a:cubicBezTo>
                  <a:cubicBezTo>
                    <a:pt x="558942" y="298298"/>
                    <a:pt x="561710" y="299405"/>
                    <a:pt x="565030" y="300512"/>
                  </a:cubicBezTo>
                  <a:cubicBezTo>
                    <a:pt x="565030" y="302172"/>
                    <a:pt x="565030" y="303279"/>
                    <a:pt x="565030" y="304939"/>
                  </a:cubicBezTo>
                  <a:cubicBezTo>
                    <a:pt x="552855" y="304939"/>
                    <a:pt x="540679" y="304939"/>
                    <a:pt x="529057" y="304939"/>
                  </a:cubicBezTo>
                  <a:cubicBezTo>
                    <a:pt x="516328" y="304386"/>
                    <a:pt x="503600" y="304386"/>
                    <a:pt x="490871" y="303279"/>
                  </a:cubicBezTo>
                  <a:cubicBezTo>
                    <a:pt x="372437" y="291104"/>
                    <a:pt x="257877" y="263986"/>
                    <a:pt x="149405" y="213623"/>
                  </a:cubicBezTo>
                  <a:cubicBezTo>
                    <a:pt x="105684" y="193147"/>
                    <a:pt x="65837" y="166582"/>
                    <a:pt x="32078" y="131163"/>
                  </a:cubicBezTo>
                  <a:cubicBezTo>
                    <a:pt x="-3341" y="95190"/>
                    <a:pt x="-9429" y="32652"/>
                    <a:pt x="13815" y="0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125">
              <a:extLst>
                <a:ext uri="{FF2B5EF4-FFF2-40B4-BE49-F238E27FC236}">
                  <a16:creationId xmlns:a16="http://schemas.microsoft.com/office/drawing/2014/main" id="{67548CBB-85C4-4080-8562-8145528AC630}"/>
                </a:ext>
              </a:extLst>
            </p:cNvPr>
            <p:cNvSpPr/>
            <p:nvPr/>
          </p:nvSpPr>
          <p:spPr>
            <a:xfrm>
              <a:off x="1516836" y="6284904"/>
              <a:ext cx="121754" cy="33206"/>
            </a:xfrm>
            <a:custGeom>
              <a:avLst/>
              <a:gdLst>
                <a:gd name="connsiteX0" fmla="*/ 0 w 121754"/>
                <a:gd name="connsiteY0" fmla="*/ 0 h 33205"/>
                <a:gd name="connsiteX1" fmla="*/ 52576 w 121754"/>
                <a:gd name="connsiteY1" fmla="*/ 27118 h 33205"/>
                <a:gd name="connsiteX2" fmla="*/ 122308 w 121754"/>
                <a:gd name="connsiteY2" fmla="*/ 37080 h 33205"/>
                <a:gd name="connsiteX3" fmla="*/ 36526 w 121754"/>
                <a:gd name="connsiteY3" fmla="*/ 30992 h 33205"/>
                <a:gd name="connsiteX4" fmla="*/ 0 w 121754"/>
                <a:gd name="connsiteY4" fmla="*/ 0 h 33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754" h="33205">
                  <a:moveTo>
                    <a:pt x="0" y="0"/>
                  </a:moveTo>
                  <a:cubicBezTo>
                    <a:pt x="12176" y="19370"/>
                    <a:pt x="31546" y="24904"/>
                    <a:pt x="52576" y="27118"/>
                  </a:cubicBezTo>
                  <a:cubicBezTo>
                    <a:pt x="75820" y="29332"/>
                    <a:pt x="99064" y="33759"/>
                    <a:pt x="122308" y="37080"/>
                  </a:cubicBezTo>
                  <a:cubicBezTo>
                    <a:pt x="93530" y="34866"/>
                    <a:pt x="64751" y="33206"/>
                    <a:pt x="36526" y="30992"/>
                  </a:cubicBezTo>
                  <a:cubicBezTo>
                    <a:pt x="17156" y="29332"/>
                    <a:pt x="5534" y="18263"/>
                    <a:pt x="0" y="0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F5C777C-06FC-4AD5-AD93-E551BC0C58E6}"/>
              </a:ext>
            </a:extLst>
          </p:cNvPr>
          <p:cNvSpPr txBox="1"/>
          <p:nvPr/>
        </p:nvSpPr>
        <p:spPr>
          <a:xfrm>
            <a:off x="647792" y="278556"/>
            <a:ext cx="2885983" cy="34163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600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r>
              <a:rPr lang="en-GB" altLang="ko-KR" sz="3600" dirty="0">
                <a:solidFill>
                  <a:schemeClr val="bg1"/>
                </a:solidFill>
                <a:cs typeface="Arial" pitchFamily="34" charset="0"/>
              </a:rPr>
              <a:t>Clean Text Slide </a:t>
            </a:r>
          </a:p>
          <a:p>
            <a:r>
              <a:rPr lang="en-GB" altLang="ko-KR" sz="3600" dirty="0">
                <a:solidFill>
                  <a:schemeClr val="bg1"/>
                </a:solidFill>
                <a:cs typeface="Arial" pitchFamily="34" charset="0"/>
              </a:rPr>
              <a:t>for your Presentation</a:t>
            </a:r>
            <a:endParaRPr lang="ko-KR" altLang="en-US" sz="3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4FB216-A0A3-4801-8FC3-571D370D23FC}"/>
              </a:ext>
            </a:extLst>
          </p:cNvPr>
          <p:cNvSpPr txBox="1"/>
          <p:nvPr/>
        </p:nvSpPr>
        <p:spPr>
          <a:xfrm>
            <a:off x="9136162" y="4370734"/>
            <a:ext cx="272759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</a:p>
          <a:p>
            <a:endParaRPr lang="en-US" altLang="ko-KR" sz="14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A4BDA0-C270-4764-9C18-A593BCE2C965}"/>
              </a:ext>
            </a:extLst>
          </p:cNvPr>
          <p:cNvSpPr txBox="1"/>
          <p:nvPr/>
        </p:nvSpPr>
        <p:spPr>
          <a:xfrm>
            <a:off x="0" y="2551837"/>
            <a:ext cx="3160644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Ag</a:t>
            </a:r>
            <a:r>
              <a:rPr lang="en-US" altLang="ko-KR" sz="5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enda</a:t>
            </a:r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5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Style</a:t>
            </a:r>
            <a:endParaRPr lang="ko-KR" altLang="en-US" sz="5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46" name="그룹 45">
            <a:extLst>
              <a:ext uri="{FF2B5EF4-FFF2-40B4-BE49-F238E27FC236}">
                <a16:creationId xmlns:a16="http://schemas.microsoft.com/office/drawing/2014/main" id="{677ADA86-7593-4190-91C9-DFBA3EC5D3DE}"/>
              </a:ext>
            </a:extLst>
          </p:cNvPr>
          <p:cNvGrpSpPr/>
          <p:nvPr/>
        </p:nvGrpSpPr>
        <p:grpSpPr>
          <a:xfrm>
            <a:off x="4764531" y="1114889"/>
            <a:ext cx="6217794" cy="4628223"/>
            <a:chOff x="4612131" y="1408177"/>
            <a:chExt cx="5465788" cy="462822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47299B2-1045-4AC8-A1A6-298F8609ECC7}"/>
                </a:ext>
              </a:extLst>
            </p:cNvPr>
            <p:cNvSpPr txBox="1"/>
            <p:nvPr/>
          </p:nvSpPr>
          <p:spPr>
            <a:xfrm>
              <a:off x="4612131" y="1408177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5D5A5CA-51CA-4CEC-A4FD-75994EFE75B1}"/>
                </a:ext>
              </a:extLst>
            </p:cNvPr>
            <p:cNvSpPr txBox="1"/>
            <p:nvPr/>
          </p:nvSpPr>
          <p:spPr>
            <a:xfrm>
              <a:off x="5570227" y="1546676"/>
              <a:ext cx="4507692" cy="36933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GB" altLang="ko-KR" sz="1800" b="1" dirty="0">
                  <a:solidFill>
                    <a:schemeClr val="bg1"/>
                  </a:solidFill>
                  <a:cs typeface="Arial" pitchFamily="34" charset="0"/>
                </a:rPr>
                <a:t>ALLPPT Layout Clean Text Slide</a:t>
              </a:r>
              <a:endParaRPr lang="ko-KR" altLang="en-US" sz="1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cxnSp>
          <p:nvCxnSpPr>
            <p:cNvPr id="15" name="직선 연결선 14">
              <a:extLst>
                <a:ext uri="{FF2B5EF4-FFF2-40B4-BE49-F238E27FC236}">
                  <a16:creationId xmlns:a16="http://schemas.microsoft.com/office/drawing/2014/main" id="{6598D5FC-49EC-45B5-8330-F48331E92385}"/>
                </a:ext>
              </a:extLst>
            </p:cNvPr>
            <p:cNvCxnSpPr>
              <a:cxnSpLocks/>
            </p:cNvCxnSpPr>
            <p:nvPr/>
          </p:nvCxnSpPr>
          <p:spPr>
            <a:xfrm>
              <a:off x="4702356" y="2056660"/>
              <a:ext cx="5375563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그룹 15">
              <a:extLst>
                <a:ext uri="{FF2B5EF4-FFF2-40B4-BE49-F238E27FC236}">
                  <a16:creationId xmlns:a16="http://schemas.microsoft.com/office/drawing/2014/main" id="{BC2A4277-43F4-4E18-86F9-46971E99DDC9}"/>
                </a:ext>
              </a:extLst>
            </p:cNvPr>
            <p:cNvGrpSpPr/>
            <p:nvPr/>
          </p:nvGrpSpPr>
          <p:grpSpPr>
            <a:xfrm>
              <a:off x="5790316" y="2190853"/>
              <a:ext cx="4287603" cy="276999"/>
              <a:chOff x="6963871" y="1666162"/>
              <a:chExt cx="4287603" cy="276999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FFA1D6D-4243-4DF6-84C1-00B471394063}"/>
                  </a:ext>
                </a:extLst>
              </p:cNvPr>
              <p:cNvSpPr txBox="1"/>
              <p:nvPr/>
            </p:nvSpPr>
            <p:spPr>
              <a:xfrm>
                <a:off x="6963871" y="1666162"/>
                <a:ext cx="280279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28600" indent="-228600">
                  <a:buFont typeface="Wingdings" panose="05000000000000000000" pitchFamily="2" charset="2"/>
                  <a:buChar char="Ø"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Modern  PowerPoint  Presentation  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cxnSp>
            <p:nvCxnSpPr>
              <p:cNvPr id="18" name="직선 연결선 17">
                <a:extLst>
                  <a:ext uri="{FF2B5EF4-FFF2-40B4-BE49-F238E27FC236}">
                    <a16:creationId xmlns:a16="http://schemas.microsoft.com/office/drawing/2014/main" id="{1A8C736A-669D-404F-BC60-7A469C6CB76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906000" y="1804661"/>
                <a:ext cx="715471" cy="0"/>
              </a:xfrm>
              <a:prstGeom prst="line">
                <a:avLst/>
              </a:prstGeom>
              <a:ln w="38100" cap="rnd">
                <a:solidFill>
                  <a:schemeClr val="bg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AAAA865-E9BD-4BB9-97A7-D299E89A1ECE}"/>
                  </a:ext>
                </a:extLst>
              </p:cNvPr>
              <p:cNvSpPr txBox="1"/>
              <p:nvPr/>
            </p:nvSpPr>
            <p:spPr>
              <a:xfrm>
                <a:off x="10760808" y="1666162"/>
                <a:ext cx="49066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5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0" name="그룹 19">
              <a:extLst>
                <a:ext uri="{FF2B5EF4-FFF2-40B4-BE49-F238E27FC236}">
                  <a16:creationId xmlns:a16="http://schemas.microsoft.com/office/drawing/2014/main" id="{478645EC-1DA1-4270-BB04-74175ECC577C}"/>
                </a:ext>
              </a:extLst>
            </p:cNvPr>
            <p:cNvGrpSpPr/>
            <p:nvPr/>
          </p:nvGrpSpPr>
          <p:grpSpPr>
            <a:xfrm>
              <a:off x="5790316" y="2570882"/>
              <a:ext cx="4287603" cy="276999"/>
              <a:chOff x="6963871" y="1666162"/>
              <a:chExt cx="4287603" cy="276999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31C857E-9017-4E93-A25F-29D074E23DE1}"/>
                  </a:ext>
                </a:extLst>
              </p:cNvPr>
              <p:cNvSpPr txBox="1"/>
              <p:nvPr/>
            </p:nvSpPr>
            <p:spPr>
              <a:xfrm>
                <a:off x="6963871" y="1666162"/>
                <a:ext cx="280279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28600" indent="-228600">
                  <a:buFont typeface="Wingdings" panose="05000000000000000000" pitchFamily="2" charset="2"/>
                  <a:buChar char="Ø"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Modern  PowerPoint  Presentation  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cxnSp>
            <p:nvCxnSpPr>
              <p:cNvPr id="22" name="직선 연결선 21">
                <a:extLst>
                  <a:ext uri="{FF2B5EF4-FFF2-40B4-BE49-F238E27FC236}">
                    <a16:creationId xmlns:a16="http://schemas.microsoft.com/office/drawing/2014/main" id="{CE66D63E-C3D4-4327-B45D-8F460D65662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906000" y="1804661"/>
                <a:ext cx="715471" cy="0"/>
              </a:xfrm>
              <a:prstGeom prst="line">
                <a:avLst/>
              </a:prstGeom>
              <a:ln w="38100" cap="rnd">
                <a:solidFill>
                  <a:schemeClr val="bg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9E9C0E9-8AB6-4B88-A7BD-C353672EFCC4}"/>
                  </a:ext>
                </a:extLst>
              </p:cNvPr>
              <p:cNvSpPr txBox="1"/>
              <p:nvPr/>
            </p:nvSpPr>
            <p:spPr>
              <a:xfrm>
                <a:off x="10760808" y="1666162"/>
                <a:ext cx="49066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10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1880E30-0AE8-4746-A36D-9F739979983D}"/>
                </a:ext>
              </a:extLst>
            </p:cNvPr>
            <p:cNvSpPr txBox="1"/>
            <p:nvPr/>
          </p:nvSpPr>
          <p:spPr>
            <a:xfrm>
              <a:off x="4612131" y="3002437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5E2FF15-CBE2-41B6-868F-E5D3B42B6E4E}"/>
                </a:ext>
              </a:extLst>
            </p:cNvPr>
            <p:cNvSpPr txBox="1"/>
            <p:nvPr/>
          </p:nvSpPr>
          <p:spPr>
            <a:xfrm>
              <a:off x="5570227" y="3140936"/>
              <a:ext cx="4507692" cy="36933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GB" altLang="ko-KR" sz="1800" b="1" dirty="0">
                  <a:solidFill>
                    <a:schemeClr val="bg1"/>
                  </a:solidFill>
                  <a:cs typeface="Arial" pitchFamily="34" charset="0"/>
                </a:rPr>
                <a:t>ALLPPT Layout Clean Text Slide</a:t>
              </a:r>
              <a:endParaRPr lang="ko-KR" altLang="en-US" sz="1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cxnSp>
          <p:nvCxnSpPr>
            <p:cNvPr id="26" name="직선 연결선 25">
              <a:extLst>
                <a:ext uri="{FF2B5EF4-FFF2-40B4-BE49-F238E27FC236}">
                  <a16:creationId xmlns:a16="http://schemas.microsoft.com/office/drawing/2014/main" id="{68845A52-902B-4F9D-B306-58645284EE78}"/>
                </a:ext>
              </a:extLst>
            </p:cNvPr>
            <p:cNvCxnSpPr>
              <a:cxnSpLocks/>
            </p:cNvCxnSpPr>
            <p:nvPr/>
          </p:nvCxnSpPr>
          <p:spPr>
            <a:xfrm>
              <a:off x="4702356" y="3650920"/>
              <a:ext cx="5375563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그룹 26">
              <a:extLst>
                <a:ext uri="{FF2B5EF4-FFF2-40B4-BE49-F238E27FC236}">
                  <a16:creationId xmlns:a16="http://schemas.microsoft.com/office/drawing/2014/main" id="{4D1726BF-2CAF-4ECF-B561-19EAFA5258E9}"/>
                </a:ext>
              </a:extLst>
            </p:cNvPr>
            <p:cNvGrpSpPr/>
            <p:nvPr/>
          </p:nvGrpSpPr>
          <p:grpSpPr>
            <a:xfrm>
              <a:off x="5790316" y="3785113"/>
              <a:ext cx="4287603" cy="276999"/>
              <a:chOff x="6963871" y="1666162"/>
              <a:chExt cx="4287603" cy="276999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CDD0577-A261-4060-97FB-3AB3F681B795}"/>
                  </a:ext>
                </a:extLst>
              </p:cNvPr>
              <p:cNvSpPr txBox="1"/>
              <p:nvPr/>
            </p:nvSpPr>
            <p:spPr>
              <a:xfrm>
                <a:off x="6963871" y="1666162"/>
                <a:ext cx="280279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28600" indent="-228600">
                  <a:buFont typeface="Wingdings" panose="05000000000000000000" pitchFamily="2" charset="2"/>
                  <a:buChar char="Ø"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Modern  PowerPoint  Presentation  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cxnSp>
            <p:nvCxnSpPr>
              <p:cNvPr id="29" name="직선 연결선 28">
                <a:extLst>
                  <a:ext uri="{FF2B5EF4-FFF2-40B4-BE49-F238E27FC236}">
                    <a16:creationId xmlns:a16="http://schemas.microsoft.com/office/drawing/2014/main" id="{1B71F165-577B-4E71-B670-D83F776FD22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906000" y="1804661"/>
                <a:ext cx="715471" cy="0"/>
              </a:xfrm>
              <a:prstGeom prst="line">
                <a:avLst/>
              </a:prstGeom>
              <a:ln w="38100" cap="rnd">
                <a:solidFill>
                  <a:schemeClr val="bg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FC8909F-9844-405A-933C-65CD95672913}"/>
                  </a:ext>
                </a:extLst>
              </p:cNvPr>
              <p:cNvSpPr txBox="1"/>
              <p:nvPr/>
            </p:nvSpPr>
            <p:spPr>
              <a:xfrm>
                <a:off x="10760808" y="1666162"/>
                <a:ext cx="49066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19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31" name="그룹 30">
              <a:extLst>
                <a:ext uri="{FF2B5EF4-FFF2-40B4-BE49-F238E27FC236}">
                  <a16:creationId xmlns:a16="http://schemas.microsoft.com/office/drawing/2014/main" id="{0EF9D373-42E1-4162-B6CF-F79BBA5A0539}"/>
                </a:ext>
              </a:extLst>
            </p:cNvPr>
            <p:cNvGrpSpPr/>
            <p:nvPr/>
          </p:nvGrpSpPr>
          <p:grpSpPr>
            <a:xfrm>
              <a:off x="5790316" y="4165142"/>
              <a:ext cx="4287603" cy="276999"/>
              <a:chOff x="6963871" y="1666162"/>
              <a:chExt cx="4287603" cy="276999"/>
            </a:xfrm>
          </p:grpSpPr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034CF80-9043-4187-B50F-ECB073388062}"/>
                  </a:ext>
                </a:extLst>
              </p:cNvPr>
              <p:cNvSpPr txBox="1"/>
              <p:nvPr/>
            </p:nvSpPr>
            <p:spPr>
              <a:xfrm>
                <a:off x="6963871" y="1666162"/>
                <a:ext cx="280279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28600" indent="-228600">
                  <a:buFont typeface="Wingdings" panose="05000000000000000000" pitchFamily="2" charset="2"/>
                  <a:buChar char="Ø"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Modern  PowerPoint  Presentation  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cxnSp>
            <p:nvCxnSpPr>
              <p:cNvPr id="33" name="직선 연결선 32">
                <a:extLst>
                  <a:ext uri="{FF2B5EF4-FFF2-40B4-BE49-F238E27FC236}">
                    <a16:creationId xmlns:a16="http://schemas.microsoft.com/office/drawing/2014/main" id="{69DE30C8-4EC9-4609-B70B-B1213391FFF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906000" y="1804661"/>
                <a:ext cx="715471" cy="0"/>
              </a:xfrm>
              <a:prstGeom prst="line">
                <a:avLst/>
              </a:prstGeom>
              <a:ln w="38100" cap="rnd">
                <a:solidFill>
                  <a:schemeClr val="bg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B15859E-B025-441C-9B94-C19E540AAC0F}"/>
                  </a:ext>
                </a:extLst>
              </p:cNvPr>
              <p:cNvSpPr txBox="1"/>
              <p:nvPr/>
            </p:nvSpPr>
            <p:spPr>
              <a:xfrm>
                <a:off x="10760808" y="1666162"/>
                <a:ext cx="49066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28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2F8471E-9495-489E-B873-D7058D604A83}"/>
                </a:ext>
              </a:extLst>
            </p:cNvPr>
            <p:cNvSpPr txBox="1"/>
            <p:nvPr/>
          </p:nvSpPr>
          <p:spPr>
            <a:xfrm>
              <a:off x="4612131" y="4596696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5CAEC80-8790-4F62-8CF2-16DEBC6B0AFC}"/>
                </a:ext>
              </a:extLst>
            </p:cNvPr>
            <p:cNvSpPr txBox="1"/>
            <p:nvPr/>
          </p:nvSpPr>
          <p:spPr>
            <a:xfrm>
              <a:off x="5570227" y="4735195"/>
              <a:ext cx="4507692" cy="36933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GB" altLang="ko-KR" sz="1800" b="1" dirty="0">
                  <a:solidFill>
                    <a:schemeClr val="bg1"/>
                  </a:solidFill>
                  <a:cs typeface="Arial" pitchFamily="34" charset="0"/>
                </a:rPr>
                <a:t>ALLPPT Layout Clean Text Slide</a:t>
              </a:r>
              <a:endParaRPr lang="ko-KR" altLang="en-US" sz="1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cxnSp>
          <p:nvCxnSpPr>
            <p:cNvPr id="37" name="직선 연결선 36">
              <a:extLst>
                <a:ext uri="{FF2B5EF4-FFF2-40B4-BE49-F238E27FC236}">
                  <a16:creationId xmlns:a16="http://schemas.microsoft.com/office/drawing/2014/main" id="{EBB8B39A-13EF-4969-8980-A89F263B65C2}"/>
                </a:ext>
              </a:extLst>
            </p:cNvPr>
            <p:cNvCxnSpPr>
              <a:cxnSpLocks/>
            </p:cNvCxnSpPr>
            <p:nvPr/>
          </p:nvCxnSpPr>
          <p:spPr>
            <a:xfrm>
              <a:off x="4702356" y="5245179"/>
              <a:ext cx="5375563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8" name="그룹 37">
              <a:extLst>
                <a:ext uri="{FF2B5EF4-FFF2-40B4-BE49-F238E27FC236}">
                  <a16:creationId xmlns:a16="http://schemas.microsoft.com/office/drawing/2014/main" id="{25426445-49FA-4868-B42B-870A332D042B}"/>
                </a:ext>
              </a:extLst>
            </p:cNvPr>
            <p:cNvGrpSpPr/>
            <p:nvPr/>
          </p:nvGrpSpPr>
          <p:grpSpPr>
            <a:xfrm>
              <a:off x="5790316" y="5379372"/>
              <a:ext cx="4287603" cy="276999"/>
              <a:chOff x="6963871" y="1666162"/>
              <a:chExt cx="4287603" cy="276999"/>
            </a:xfrm>
          </p:grpSpPr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4F53659-E36E-45D5-9F2D-EFD528B98ECD}"/>
                  </a:ext>
                </a:extLst>
              </p:cNvPr>
              <p:cNvSpPr txBox="1"/>
              <p:nvPr/>
            </p:nvSpPr>
            <p:spPr>
              <a:xfrm>
                <a:off x="6963871" y="1666162"/>
                <a:ext cx="280279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28600" indent="-228600">
                  <a:buFont typeface="Wingdings" panose="05000000000000000000" pitchFamily="2" charset="2"/>
                  <a:buChar char="Ø"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Modern  PowerPoint  Presentation  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cxnSp>
            <p:nvCxnSpPr>
              <p:cNvPr id="40" name="직선 연결선 39">
                <a:extLst>
                  <a:ext uri="{FF2B5EF4-FFF2-40B4-BE49-F238E27FC236}">
                    <a16:creationId xmlns:a16="http://schemas.microsoft.com/office/drawing/2014/main" id="{B3EA2361-F38A-4ECB-9E82-011D4CA9CFA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906000" y="1804661"/>
                <a:ext cx="715471" cy="0"/>
              </a:xfrm>
              <a:prstGeom prst="line">
                <a:avLst/>
              </a:prstGeom>
              <a:ln w="38100" cap="rnd">
                <a:solidFill>
                  <a:schemeClr val="bg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30D1BB6-87DE-4945-8A70-FE711F211960}"/>
                  </a:ext>
                </a:extLst>
              </p:cNvPr>
              <p:cNvSpPr txBox="1"/>
              <p:nvPr/>
            </p:nvSpPr>
            <p:spPr>
              <a:xfrm>
                <a:off x="10760808" y="1666162"/>
                <a:ext cx="49066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36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42" name="그룹 41">
              <a:extLst>
                <a:ext uri="{FF2B5EF4-FFF2-40B4-BE49-F238E27FC236}">
                  <a16:creationId xmlns:a16="http://schemas.microsoft.com/office/drawing/2014/main" id="{6F1FFED4-FE74-4907-9FD5-14682E75E1F1}"/>
                </a:ext>
              </a:extLst>
            </p:cNvPr>
            <p:cNvGrpSpPr/>
            <p:nvPr/>
          </p:nvGrpSpPr>
          <p:grpSpPr>
            <a:xfrm>
              <a:off x="5790316" y="5759401"/>
              <a:ext cx="4287603" cy="276999"/>
              <a:chOff x="6963871" y="1666162"/>
              <a:chExt cx="4287603" cy="276999"/>
            </a:xfrm>
          </p:grpSpPr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CCE189A-B777-46A3-A87B-9C1FB94A68EC}"/>
                  </a:ext>
                </a:extLst>
              </p:cNvPr>
              <p:cNvSpPr txBox="1"/>
              <p:nvPr/>
            </p:nvSpPr>
            <p:spPr>
              <a:xfrm>
                <a:off x="6963871" y="1666162"/>
                <a:ext cx="280279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28600" indent="-228600">
                  <a:buFont typeface="Wingdings" panose="05000000000000000000" pitchFamily="2" charset="2"/>
                  <a:buChar char="Ø"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Modern  PowerPoint  Presentation  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cxnSp>
            <p:nvCxnSpPr>
              <p:cNvPr id="44" name="직선 연결선 43">
                <a:extLst>
                  <a:ext uri="{FF2B5EF4-FFF2-40B4-BE49-F238E27FC236}">
                    <a16:creationId xmlns:a16="http://schemas.microsoft.com/office/drawing/2014/main" id="{4D651E8C-1EFA-4719-A91A-95E1909F103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906000" y="1804661"/>
                <a:ext cx="715471" cy="0"/>
              </a:xfrm>
              <a:prstGeom prst="line">
                <a:avLst/>
              </a:prstGeom>
              <a:ln w="38100" cap="rnd">
                <a:solidFill>
                  <a:schemeClr val="bg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7B69211-2706-4D7D-A496-1C24D9B31641}"/>
                  </a:ext>
                </a:extLst>
              </p:cNvPr>
              <p:cNvSpPr txBox="1"/>
              <p:nvPr/>
            </p:nvSpPr>
            <p:spPr>
              <a:xfrm>
                <a:off x="10760808" y="1666162"/>
                <a:ext cx="49066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44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488225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화살표: 굽음 2">
            <a:extLst>
              <a:ext uri="{FF2B5EF4-FFF2-40B4-BE49-F238E27FC236}">
                <a16:creationId xmlns:a16="http://schemas.microsoft.com/office/drawing/2014/main" id="{E90590AB-7614-49DB-9096-FCD46D18014B}"/>
              </a:ext>
            </a:extLst>
          </p:cNvPr>
          <p:cNvSpPr/>
          <p:nvPr/>
        </p:nvSpPr>
        <p:spPr>
          <a:xfrm>
            <a:off x="2019936" y="2051423"/>
            <a:ext cx="2533657" cy="1084013"/>
          </a:xfrm>
          <a:prstGeom prst="ben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" name="화살표: 굽음 3">
            <a:extLst>
              <a:ext uri="{FF2B5EF4-FFF2-40B4-BE49-F238E27FC236}">
                <a16:creationId xmlns:a16="http://schemas.microsoft.com/office/drawing/2014/main" id="{C329F1BA-4953-4335-86F3-34127F7DA5D0}"/>
              </a:ext>
            </a:extLst>
          </p:cNvPr>
          <p:cNvSpPr/>
          <p:nvPr/>
        </p:nvSpPr>
        <p:spPr>
          <a:xfrm flipV="1">
            <a:off x="2019936" y="4897127"/>
            <a:ext cx="2533657" cy="1084013"/>
          </a:xfrm>
          <a:prstGeom prst="ben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EEC27E56-0637-4F44-B287-494DFCC184C4}"/>
              </a:ext>
            </a:extLst>
          </p:cNvPr>
          <p:cNvSpPr/>
          <p:nvPr/>
        </p:nvSpPr>
        <p:spPr>
          <a:xfrm>
            <a:off x="1025917" y="2776799"/>
            <a:ext cx="2267070" cy="2480038"/>
          </a:xfrm>
          <a:prstGeom prst="roundRect">
            <a:avLst>
              <a:gd name="adj" fmla="val 1078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260867E-7464-4D59-BD9D-37BE65F51A16}"/>
              </a:ext>
            </a:extLst>
          </p:cNvPr>
          <p:cNvSpPr/>
          <p:nvPr/>
        </p:nvSpPr>
        <p:spPr>
          <a:xfrm>
            <a:off x="806902" y="3541611"/>
            <a:ext cx="2705100" cy="950415"/>
          </a:xfrm>
          <a:prstGeom prst="roundRect">
            <a:avLst>
              <a:gd name="adj" fmla="val 15665"/>
            </a:avLst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699FC0DA-DA2B-45BD-AB38-0C27360CC4BD}"/>
              </a:ext>
            </a:extLst>
          </p:cNvPr>
          <p:cNvSpPr txBox="1">
            <a:spLocks/>
          </p:cNvSpPr>
          <p:nvPr/>
        </p:nvSpPr>
        <p:spPr>
          <a:xfrm>
            <a:off x="1236822" y="3955320"/>
            <a:ext cx="1845261" cy="394525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Easy to change colors, photos and Text.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5F540BD3-7AFC-424C-B566-10898CFAEF49}"/>
              </a:ext>
            </a:extLst>
          </p:cNvPr>
          <p:cNvSpPr txBox="1">
            <a:spLocks/>
          </p:cNvSpPr>
          <p:nvPr/>
        </p:nvSpPr>
        <p:spPr>
          <a:xfrm>
            <a:off x="1236822" y="3683791"/>
            <a:ext cx="1845261" cy="25808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Contents Here</a:t>
            </a:r>
          </a:p>
        </p:txBody>
      </p:sp>
      <p:grpSp>
        <p:nvGrpSpPr>
          <p:cNvPr id="9" name="Group 12">
            <a:extLst>
              <a:ext uri="{FF2B5EF4-FFF2-40B4-BE49-F238E27FC236}">
                <a16:creationId xmlns:a16="http://schemas.microsoft.com/office/drawing/2014/main" id="{BD22F851-7CA7-499D-A20C-EC59562E3F3E}"/>
              </a:ext>
            </a:extLst>
          </p:cNvPr>
          <p:cNvGrpSpPr/>
          <p:nvPr/>
        </p:nvGrpSpPr>
        <p:grpSpPr>
          <a:xfrm>
            <a:off x="4846982" y="1840176"/>
            <a:ext cx="2809516" cy="1763908"/>
            <a:chOff x="735225" y="1602517"/>
            <a:chExt cx="2714835" cy="2086758"/>
          </a:xfrm>
        </p:grpSpPr>
        <p:sp>
          <p:nvSpPr>
            <p:cNvPr id="10" name="Rounded Rectangle 13">
              <a:extLst>
                <a:ext uri="{FF2B5EF4-FFF2-40B4-BE49-F238E27FC236}">
                  <a16:creationId xmlns:a16="http://schemas.microsoft.com/office/drawing/2014/main" id="{5E9DC504-D352-44FA-AE10-278B519EFF20}"/>
                </a:ext>
              </a:extLst>
            </p:cNvPr>
            <p:cNvSpPr/>
            <p:nvPr/>
          </p:nvSpPr>
          <p:spPr>
            <a:xfrm>
              <a:off x="735225" y="1602517"/>
              <a:ext cx="2448272" cy="1322427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sp>
          <p:nvSpPr>
            <p:cNvPr id="11" name="Rounded Rectangle 14">
              <a:extLst>
                <a:ext uri="{FF2B5EF4-FFF2-40B4-BE49-F238E27FC236}">
                  <a16:creationId xmlns:a16="http://schemas.microsoft.com/office/drawing/2014/main" id="{3CFD1D67-27EE-4044-BE9D-67B543EBBFAB}"/>
                </a:ext>
              </a:extLst>
            </p:cNvPr>
            <p:cNvSpPr/>
            <p:nvPr/>
          </p:nvSpPr>
          <p:spPr>
            <a:xfrm>
              <a:off x="1001788" y="2564904"/>
              <a:ext cx="2448272" cy="1124371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grpSp>
          <p:nvGrpSpPr>
            <p:cNvPr id="12" name="Group 15">
              <a:extLst>
                <a:ext uri="{FF2B5EF4-FFF2-40B4-BE49-F238E27FC236}">
                  <a16:creationId xmlns:a16="http://schemas.microsoft.com/office/drawing/2014/main" id="{82A851DF-B763-423D-B558-05EE31B37641}"/>
                </a:ext>
              </a:extLst>
            </p:cNvPr>
            <p:cNvGrpSpPr/>
            <p:nvPr/>
          </p:nvGrpSpPr>
          <p:grpSpPr>
            <a:xfrm>
              <a:off x="954666" y="1770970"/>
              <a:ext cx="2070900" cy="604697"/>
              <a:chOff x="3130993" y="4305851"/>
              <a:chExt cx="1715538" cy="604697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DDC5B47-E3E9-4CEC-990E-66779AEBAEE2}"/>
                  </a:ext>
                </a:extLst>
              </p:cNvPr>
              <p:cNvSpPr txBox="1"/>
              <p:nvPr/>
            </p:nvSpPr>
            <p:spPr>
              <a:xfrm>
                <a:off x="3134992" y="4582850"/>
                <a:ext cx="1711539" cy="32769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171459" indent="-171459">
                  <a:buFont typeface="Wingdings" pitchFamily="2" charset="2"/>
                  <a:buChar char="v"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Simple PowerPoint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20C6B25-EF0D-46A2-B6E3-67E0993BE7AE}"/>
                  </a:ext>
                </a:extLst>
              </p:cNvPr>
              <p:cNvSpPr txBox="1"/>
              <p:nvPr/>
            </p:nvSpPr>
            <p:spPr>
              <a:xfrm>
                <a:off x="3130993" y="4305851"/>
                <a:ext cx="1715537" cy="32769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bg1"/>
                    </a:solidFill>
                    <a:cs typeface="Arial" pitchFamily="34" charset="0"/>
                  </a:rPr>
                  <a:t>Your Text Here</a:t>
                </a:r>
                <a:endParaRPr lang="ko-KR" altLang="en-US" sz="1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3" name="Group 16">
              <a:extLst>
                <a:ext uri="{FF2B5EF4-FFF2-40B4-BE49-F238E27FC236}">
                  <a16:creationId xmlns:a16="http://schemas.microsoft.com/office/drawing/2014/main" id="{D0C0D31E-C741-49B6-B05C-416D151A02DF}"/>
                </a:ext>
              </a:extLst>
            </p:cNvPr>
            <p:cNvGrpSpPr/>
            <p:nvPr/>
          </p:nvGrpSpPr>
          <p:grpSpPr>
            <a:xfrm>
              <a:off x="1243306" y="2710571"/>
              <a:ext cx="1992749" cy="787963"/>
              <a:chOff x="4496824" y="2092390"/>
              <a:chExt cx="2461052" cy="787963"/>
            </a:xfrm>
          </p:grpSpPr>
          <p:sp>
            <p:nvSpPr>
              <p:cNvPr id="14" name="Text Placeholder 12">
                <a:extLst>
                  <a:ext uri="{FF2B5EF4-FFF2-40B4-BE49-F238E27FC236}">
                    <a16:creationId xmlns:a16="http://schemas.microsoft.com/office/drawing/2014/main" id="{E4034318-C354-4050-8D6B-C725379545E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96824" y="2413617"/>
                <a:ext cx="2461052" cy="466736"/>
              </a:xfrm>
              <a:prstGeom prst="rect">
                <a:avLst/>
              </a:prstGeom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itchFamily="34" charset="0"/>
                  </a:rPr>
                  <a:t>Easy to change colors, photos and Text.</a:t>
                </a:r>
                <a:endPara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5" name="Text Placeholder 13">
                <a:extLst>
                  <a:ext uri="{FF2B5EF4-FFF2-40B4-BE49-F238E27FC236}">
                    <a16:creationId xmlns:a16="http://schemas.microsoft.com/office/drawing/2014/main" id="{BD850EAD-1A5E-4248-B594-DCE00D9156A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96824" y="2092390"/>
                <a:ext cx="2461052" cy="305326"/>
              </a:xfrm>
              <a:prstGeom prst="rect">
                <a:avLst/>
              </a:prstGeom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itchFamily="34" charset="0"/>
                  </a:rPr>
                  <a:t>Contents Here</a:t>
                </a:r>
              </a:p>
            </p:txBody>
          </p:sp>
        </p:grpSp>
      </p:grpSp>
      <p:grpSp>
        <p:nvGrpSpPr>
          <p:cNvPr id="18" name="Group 21">
            <a:extLst>
              <a:ext uri="{FF2B5EF4-FFF2-40B4-BE49-F238E27FC236}">
                <a16:creationId xmlns:a16="http://schemas.microsoft.com/office/drawing/2014/main" id="{CA806DBA-E749-4D6F-8ED5-D44D61BF94F2}"/>
              </a:ext>
            </a:extLst>
          </p:cNvPr>
          <p:cNvGrpSpPr/>
          <p:nvPr/>
        </p:nvGrpSpPr>
        <p:grpSpPr>
          <a:xfrm>
            <a:off x="8575583" y="1840176"/>
            <a:ext cx="2809516" cy="1763908"/>
            <a:chOff x="735225" y="1602517"/>
            <a:chExt cx="2714835" cy="2086758"/>
          </a:xfrm>
        </p:grpSpPr>
        <p:sp>
          <p:nvSpPr>
            <p:cNvPr id="19" name="Rounded Rectangle 22">
              <a:extLst>
                <a:ext uri="{FF2B5EF4-FFF2-40B4-BE49-F238E27FC236}">
                  <a16:creationId xmlns:a16="http://schemas.microsoft.com/office/drawing/2014/main" id="{31660387-BBC2-4C24-A455-BDD0D1F012FE}"/>
                </a:ext>
              </a:extLst>
            </p:cNvPr>
            <p:cNvSpPr/>
            <p:nvPr/>
          </p:nvSpPr>
          <p:spPr>
            <a:xfrm>
              <a:off x="735225" y="1602517"/>
              <a:ext cx="2448272" cy="1322427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sp>
          <p:nvSpPr>
            <p:cNvPr id="20" name="Rounded Rectangle 23">
              <a:extLst>
                <a:ext uri="{FF2B5EF4-FFF2-40B4-BE49-F238E27FC236}">
                  <a16:creationId xmlns:a16="http://schemas.microsoft.com/office/drawing/2014/main" id="{AEF42B3E-9027-46C2-928D-2914D82B1964}"/>
                </a:ext>
              </a:extLst>
            </p:cNvPr>
            <p:cNvSpPr/>
            <p:nvPr/>
          </p:nvSpPr>
          <p:spPr>
            <a:xfrm>
              <a:off x="1001788" y="2564904"/>
              <a:ext cx="2448272" cy="1124371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grpSp>
          <p:nvGrpSpPr>
            <p:cNvPr id="21" name="Group 24">
              <a:extLst>
                <a:ext uri="{FF2B5EF4-FFF2-40B4-BE49-F238E27FC236}">
                  <a16:creationId xmlns:a16="http://schemas.microsoft.com/office/drawing/2014/main" id="{9C55B60D-7A18-4CB2-8784-D5FB913531FB}"/>
                </a:ext>
              </a:extLst>
            </p:cNvPr>
            <p:cNvGrpSpPr/>
            <p:nvPr/>
          </p:nvGrpSpPr>
          <p:grpSpPr>
            <a:xfrm>
              <a:off x="954666" y="1770970"/>
              <a:ext cx="2070900" cy="604697"/>
              <a:chOff x="3130993" y="4305851"/>
              <a:chExt cx="1715538" cy="604697"/>
            </a:xfrm>
          </p:grpSpPr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7D9476D-6FBE-4A3F-90EF-902BE68541F7}"/>
                  </a:ext>
                </a:extLst>
              </p:cNvPr>
              <p:cNvSpPr txBox="1"/>
              <p:nvPr/>
            </p:nvSpPr>
            <p:spPr>
              <a:xfrm>
                <a:off x="3134992" y="4582850"/>
                <a:ext cx="1711539" cy="32769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171459" indent="-171459">
                  <a:buFont typeface="Wingdings" pitchFamily="2" charset="2"/>
                  <a:buChar char="v"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Simple PowerPoint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28A7A9C-3CCC-40CC-9E78-2B50ED116897}"/>
                  </a:ext>
                </a:extLst>
              </p:cNvPr>
              <p:cNvSpPr txBox="1"/>
              <p:nvPr/>
            </p:nvSpPr>
            <p:spPr>
              <a:xfrm>
                <a:off x="3130993" y="4305851"/>
                <a:ext cx="1715537" cy="32769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bg1"/>
                    </a:solidFill>
                    <a:cs typeface="Arial" pitchFamily="34" charset="0"/>
                  </a:rPr>
                  <a:t>Your Text Here</a:t>
                </a:r>
                <a:endParaRPr lang="ko-KR" altLang="en-US" sz="1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2" name="Group 25">
              <a:extLst>
                <a:ext uri="{FF2B5EF4-FFF2-40B4-BE49-F238E27FC236}">
                  <a16:creationId xmlns:a16="http://schemas.microsoft.com/office/drawing/2014/main" id="{AC1F9325-8CFB-426A-AB5F-AACAEA7BB3C0}"/>
                </a:ext>
              </a:extLst>
            </p:cNvPr>
            <p:cNvGrpSpPr/>
            <p:nvPr/>
          </p:nvGrpSpPr>
          <p:grpSpPr>
            <a:xfrm>
              <a:off x="1243306" y="2710571"/>
              <a:ext cx="1992749" cy="787963"/>
              <a:chOff x="4496824" y="2092390"/>
              <a:chExt cx="2461052" cy="787963"/>
            </a:xfrm>
          </p:grpSpPr>
          <p:sp>
            <p:nvSpPr>
              <p:cNvPr id="23" name="Text Placeholder 12">
                <a:extLst>
                  <a:ext uri="{FF2B5EF4-FFF2-40B4-BE49-F238E27FC236}">
                    <a16:creationId xmlns:a16="http://schemas.microsoft.com/office/drawing/2014/main" id="{3035D16A-A3E6-4303-86E7-4DC49A960AD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96824" y="2413617"/>
                <a:ext cx="2461052" cy="466736"/>
              </a:xfrm>
              <a:prstGeom prst="rect">
                <a:avLst/>
              </a:prstGeom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itchFamily="34" charset="0"/>
                  </a:rPr>
                  <a:t>Easy to change colors, photos and Text.</a:t>
                </a:r>
                <a:endPara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24" name="Text Placeholder 13">
                <a:extLst>
                  <a:ext uri="{FF2B5EF4-FFF2-40B4-BE49-F238E27FC236}">
                    <a16:creationId xmlns:a16="http://schemas.microsoft.com/office/drawing/2014/main" id="{710626CB-E996-4C74-8938-CC0027B72FD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96824" y="2092390"/>
                <a:ext cx="2461052" cy="305326"/>
              </a:xfrm>
              <a:prstGeom prst="rect">
                <a:avLst/>
              </a:prstGeom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itchFamily="34" charset="0"/>
                  </a:rPr>
                  <a:t>Contents Here</a:t>
                </a:r>
              </a:p>
            </p:txBody>
          </p:sp>
        </p:grpSp>
      </p:grpSp>
      <p:sp>
        <p:nvSpPr>
          <p:cNvPr id="27" name="Right Arrow 49">
            <a:extLst>
              <a:ext uri="{FF2B5EF4-FFF2-40B4-BE49-F238E27FC236}">
                <a16:creationId xmlns:a16="http://schemas.microsoft.com/office/drawing/2014/main" id="{E3150DD4-76E0-4594-8A93-2E50B6960C6D}"/>
              </a:ext>
            </a:extLst>
          </p:cNvPr>
          <p:cNvSpPr/>
          <p:nvPr/>
        </p:nvSpPr>
        <p:spPr>
          <a:xfrm>
            <a:off x="7700942" y="2051423"/>
            <a:ext cx="554339" cy="48463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8" name="Rounded Rectangle 31">
            <a:extLst>
              <a:ext uri="{FF2B5EF4-FFF2-40B4-BE49-F238E27FC236}">
                <a16:creationId xmlns:a16="http://schemas.microsoft.com/office/drawing/2014/main" id="{87D7C54E-85F5-4C8A-9684-F7101FC6EA29}"/>
              </a:ext>
            </a:extLst>
          </p:cNvPr>
          <p:cNvSpPr/>
          <p:nvPr/>
        </p:nvSpPr>
        <p:spPr>
          <a:xfrm>
            <a:off x="4846982" y="5075644"/>
            <a:ext cx="2533657" cy="1117829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sp>
        <p:nvSpPr>
          <p:cNvPr id="29" name="Rounded Rectangle 32">
            <a:extLst>
              <a:ext uri="{FF2B5EF4-FFF2-40B4-BE49-F238E27FC236}">
                <a16:creationId xmlns:a16="http://schemas.microsoft.com/office/drawing/2014/main" id="{8F812DB2-F8F3-4D12-8A79-083A0B589662}"/>
              </a:ext>
            </a:extLst>
          </p:cNvPr>
          <p:cNvSpPr/>
          <p:nvPr/>
        </p:nvSpPr>
        <p:spPr>
          <a:xfrm>
            <a:off x="5122841" y="4429565"/>
            <a:ext cx="2533657" cy="95041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grpSp>
        <p:nvGrpSpPr>
          <p:cNvPr id="30" name="Group 33">
            <a:extLst>
              <a:ext uri="{FF2B5EF4-FFF2-40B4-BE49-F238E27FC236}">
                <a16:creationId xmlns:a16="http://schemas.microsoft.com/office/drawing/2014/main" id="{2BA36B52-4885-4768-8C8F-17EA3FDDC478}"/>
              </a:ext>
            </a:extLst>
          </p:cNvPr>
          <p:cNvGrpSpPr/>
          <p:nvPr/>
        </p:nvGrpSpPr>
        <p:grpSpPr>
          <a:xfrm>
            <a:off x="5074076" y="5539940"/>
            <a:ext cx="2143123" cy="511142"/>
            <a:chOff x="3130993" y="4305851"/>
            <a:chExt cx="1715538" cy="604697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767CB19-05C9-4F4B-A78C-9CC9AC07F2A1}"/>
                </a:ext>
              </a:extLst>
            </p:cNvPr>
            <p:cNvSpPr txBox="1"/>
            <p:nvPr/>
          </p:nvSpPr>
          <p:spPr>
            <a:xfrm>
              <a:off x="3134992" y="4582850"/>
              <a:ext cx="1711539" cy="32769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47B9B62-D7C8-47A6-9EBE-723D012E0C5E}"/>
                </a:ext>
              </a:extLst>
            </p:cNvPr>
            <p:cNvSpPr txBox="1"/>
            <p:nvPr/>
          </p:nvSpPr>
          <p:spPr>
            <a:xfrm>
              <a:off x="3130993" y="4305851"/>
              <a:ext cx="1715537" cy="32769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4">
            <a:extLst>
              <a:ext uri="{FF2B5EF4-FFF2-40B4-BE49-F238E27FC236}">
                <a16:creationId xmlns:a16="http://schemas.microsoft.com/office/drawing/2014/main" id="{311DADD5-2DF1-4762-9BF6-5F7E02C0F0D9}"/>
              </a:ext>
            </a:extLst>
          </p:cNvPr>
          <p:cNvGrpSpPr/>
          <p:nvPr/>
        </p:nvGrpSpPr>
        <p:grpSpPr>
          <a:xfrm>
            <a:off x="5372783" y="4590796"/>
            <a:ext cx="2062247" cy="666054"/>
            <a:chOff x="4496824" y="2092390"/>
            <a:chExt cx="2461052" cy="787963"/>
          </a:xfrm>
        </p:grpSpPr>
        <p:sp>
          <p:nvSpPr>
            <p:cNvPr id="34" name="Text Placeholder 12">
              <a:extLst>
                <a:ext uri="{FF2B5EF4-FFF2-40B4-BE49-F238E27FC236}">
                  <a16:creationId xmlns:a16="http://schemas.microsoft.com/office/drawing/2014/main" id="{D178C524-24A1-4BCB-A13F-14BFE7CB1893}"/>
                </a:ext>
              </a:extLst>
            </p:cNvPr>
            <p:cNvSpPr txBox="1">
              <a:spLocks/>
            </p:cNvSpPr>
            <p:nvPr/>
          </p:nvSpPr>
          <p:spPr>
            <a:xfrm>
              <a:off x="4496824" y="2413617"/>
              <a:ext cx="2461052" cy="466736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 Placeholder 13">
              <a:extLst>
                <a:ext uri="{FF2B5EF4-FFF2-40B4-BE49-F238E27FC236}">
                  <a16:creationId xmlns:a16="http://schemas.microsoft.com/office/drawing/2014/main" id="{6BA2DD50-84D2-4517-B5AF-4DFD14D84CFF}"/>
                </a:ext>
              </a:extLst>
            </p:cNvPr>
            <p:cNvSpPr txBox="1">
              <a:spLocks/>
            </p:cNvSpPr>
            <p:nvPr/>
          </p:nvSpPr>
          <p:spPr>
            <a:xfrm>
              <a:off x="4496824" y="2092390"/>
              <a:ext cx="2461052" cy="305326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Contents Here</a:t>
              </a:r>
            </a:p>
          </p:txBody>
        </p:sp>
      </p:grpSp>
      <p:sp>
        <p:nvSpPr>
          <p:cNvPr id="36" name="Rounded Rectangle 40">
            <a:extLst>
              <a:ext uri="{FF2B5EF4-FFF2-40B4-BE49-F238E27FC236}">
                <a16:creationId xmlns:a16="http://schemas.microsoft.com/office/drawing/2014/main" id="{89FDC713-D4B1-47EE-96C5-FDD44F83B6BF}"/>
              </a:ext>
            </a:extLst>
          </p:cNvPr>
          <p:cNvSpPr/>
          <p:nvPr/>
        </p:nvSpPr>
        <p:spPr>
          <a:xfrm>
            <a:off x="8575583" y="5075644"/>
            <a:ext cx="2533657" cy="1117829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sp>
        <p:nvSpPr>
          <p:cNvPr id="37" name="Rounded Rectangle 41">
            <a:extLst>
              <a:ext uri="{FF2B5EF4-FFF2-40B4-BE49-F238E27FC236}">
                <a16:creationId xmlns:a16="http://schemas.microsoft.com/office/drawing/2014/main" id="{22412D2C-834C-497B-8785-33673F4BE65F}"/>
              </a:ext>
            </a:extLst>
          </p:cNvPr>
          <p:cNvSpPr/>
          <p:nvPr/>
        </p:nvSpPr>
        <p:spPr>
          <a:xfrm>
            <a:off x="8851442" y="4429565"/>
            <a:ext cx="2533657" cy="95041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grpSp>
        <p:nvGrpSpPr>
          <p:cNvPr id="38" name="Group 42">
            <a:extLst>
              <a:ext uri="{FF2B5EF4-FFF2-40B4-BE49-F238E27FC236}">
                <a16:creationId xmlns:a16="http://schemas.microsoft.com/office/drawing/2014/main" id="{31C3D772-9DAF-4D67-A21D-A021CA0C296C}"/>
              </a:ext>
            </a:extLst>
          </p:cNvPr>
          <p:cNvGrpSpPr/>
          <p:nvPr/>
        </p:nvGrpSpPr>
        <p:grpSpPr>
          <a:xfrm>
            <a:off x="8802677" y="5539940"/>
            <a:ext cx="2143123" cy="511142"/>
            <a:chOff x="3130993" y="4305851"/>
            <a:chExt cx="1715538" cy="604697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28F7176-121B-4B83-9430-61DBE2C45750}"/>
                </a:ext>
              </a:extLst>
            </p:cNvPr>
            <p:cNvSpPr txBox="1"/>
            <p:nvPr/>
          </p:nvSpPr>
          <p:spPr>
            <a:xfrm>
              <a:off x="3134992" y="4582850"/>
              <a:ext cx="1711539" cy="32769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316FBDB-DB56-4957-9D69-9296FDA70949}"/>
                </a:ext>
              </a:extLst>
            </p:cNvPr>
            <p:cNvSpPr txBox="1"/>
            <p:nvPr/>
          </p:nvSpPr>
          <p:spPr>
            <a:xfrm>
              <a:off x="3130993" y="4305851"/>
              <a:ext cx="1715537" cy="32769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43">
            <a:extLst>
              <a:ext uri="{FF2B5EF4-FFF2-40B4-BE49-F238E27FC236}">
                <a16:creationId xmlns:a16="http://schemas.microsoft.com/office/drawing/2014/main" id="{FF46D1DC-D0E8-41C2-98B8-5B49631F4388}"/>
              </a:ext>
            </a:extLst>
          </p:cNvPr>
          <p:cNvGrpSpPr/>
          <p:nvPr/>
        </p:nvGrpSpPr>
        <p:grpSpPr>
          <a:xfrm>
            <a:off x="9101384" y="4590796"/>
            <a:ext cx="2062247" cy="666054"/>
            <a:chOff x="4496824" y="2092390"/>
            <a:chExt cx="2461052" cy="787963"/>
          </a:xfrm>
        </p:grpSpPr>
        <p:sp>
          <p:nvSpPr>
            <p:cNvPr id="42" name="Text Placeholder 12">
              <a:extLst>
                <a:ext uri="{FF2B5EF4-FFF2-40B4-BE49-F238E27FC236}">
                  <a16:creationId xmlns:a16="http://schemas.microsoft.com/office/drawing/2014/main" id="{A9F20215-D326-45D3-A0D2-A86AF677ED43}"/>
                </a:ext>
              </a:extLst>
            </p:cNvPr>
            <p:cNvSpPr txBox="1">
              <a:spLocks/>
            </p:cNvSpPr>
            <p:nvPr/>
          </p:nvSpPr>
          <p:spPr>
            <a:xfrm>
              <a:off x="4496824" y="2413617"/>
              <a:ext cx="2461052" cy="466736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3" name="Text Placeholder 13">
              <a:extLst>
                <a:ext uri="{FF2B5EF4-FFF2-40B4-BE49-F238E27FC236}">
                  <a16:creationId xmlns:a16="http://schemas.microsoft.com/office/drawing/2014/main" id="{28A352B3-2868-442A-8E5C-82BFF726392C}"/>
                </a:ext>
              </a:extLst>
            </p:cNvPr>
            <p:cNvSpPr txBox="1">
              <a:spLocks/>
            </p:cNvSpPr>
            <p:nvPr/>
          </p:nvSpPr>
          <p:spPr>
            <a:xfrm>
              <a:off x="4496824" y="2092390"/>
              <a:ext cx="2461052" cy="305326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Contents Here</a:t>
              </a:r>
            </a:p>
          </p:txBody>
        </p:sp>
      </p:grpSp>
      <p:sp>
        <p:nvSpPr>
          <p:cNvPr id="44" name="Right Arrow 50">
            <a:extLst>
              <a:ext uri="{FF2B5EF4-FFF2-40B4-BE49-F238E27FC236}">
                <a16:creationId xmlns:a16="http://schemas.microsoft.com/office/drawing/2014/main" id="{E7CC8D0F-E8CF-4004-B40C-349F2E459615}"/>
              </a:ext>
            </a:extLst>
          </p:cNvPr>
          <p:cNvSpPr/>
          <p:nvPr/>
        </p:nvSpPr>
        <p:spPr>
          <a:xfrm>
            <a:off x="7741578" y="5496508"/>
            <a:ext cx="554339" cy="484632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45" name="그룹 44">
            <a:extLst>
              <a:ext uri="{FF2B5EF4-FFF2-40B4-BE49-F238E27FC236}">
                <a16:creationId xmlns:a16="http://schemas.microsoft.com/office/drawing/2014/main" id="{02FB32B7-A020-4A03-A665-8991CEF1DDA2}"/>
              </a:ext>
            </a:extLst>
          </p:cNvPr>
          <p:cNvGrpSpPr/>
          <p:nvPr/>
        </p:nvGrpSpPr>
        <p:grpSpPr>
          <a:xfrm>
            <a:off x="1328736" y="2931711"/>
            <a:ext cx="1661433" cy="511142"/>
            <a:chOff x="1362648" y="2253253"/>
            <a:chExt cx="2143123" cy="511142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DFA1F257-D924-4C38-8F8B-22E61BAFC004}"/>
                </a:ext>
              </a:extLst>
            </p:cNvPr>
            <p:cNvSpPr txBox="1"/>
            <p:nvPr/>
          </p:nvSpPr>
          <p:spPr>
            <a:xfrm>
              <a:off x="1367644" y="2487396"/>
              <a:ext cx="213812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F5547CD7-E071-4438-947A-354A76C74D33}"/>
                </a:ext>
              </a:extLst>
            </p:cNvPr>
            <p:cNvSpPr txBox="1"/>
            <p:nvPr/>
          </p:nvSpPr>
          <p:spPr>
            <a:xfrm>
              <a:off x="1362648" y="2253253"/>
              <a:ext cx="214312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8" name="그룹 47">
            <a:extLst>
              <a:ext uri="{FF2B5EF4-FFF2-40B4-BE49-F238E27FC236}">
                <a16:creationId xmlns:a16="http://schemas.microsoft.com/office/drawing/2014/main" id="{3BF47147-2D64-4EB8-AAFC-4310D7722871}"/>
              </a:ext>
            </a:extLst>
          </p:cNvPr>
          <p:cNvGrpSpPr/>
          <p:nvPr/>
        </p:nvGrpSpPr>
        <p:grpSpPr>
          <a:xfrm>
            <a:off x="1328736" y="4553060"/>
            <a:ext cx="1661433" cy="511142"/>
            <a:chOff x="1362648" y="2253253"/>
            <a:chExt cx="2143123" cy="511142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DA39E816-7C14-4927-BF28-1D0765EFDC55}"/>
                </a:ext>
              </a:extLst>
            </p:cNvPr>
            <p:cNvSpPr txBox="1"/>
            <p:nvPr/>
          </p:nvSpPr>
          <p:spPr>
            <a:xfrm>
              <a:off x="1367644" y="2487396"/>
              <a:ext cx="213812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1CCF521C-5582-482C-86B9-1ECB8AAA1A35}"/>
                </a:ext>
              </a:extLst>
            </p:cNvPr>
            <p:cNvSpPr txBox="1"/>
            <p:nvPr/>
          </p:nvSpPr>
          <p:spPr>
            <a:xfrm>
              <a:off x="1362648" y="2253253"/>
              <a:ext cx="214312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DE5D2B7-ECE6-4831-B79A-8E994A829103}"/>
              </a:ext>
            </a:extLst>
          </p:cNvPr>
          <p:cNvSpPr/>
          <p:nvPr/>
        </p:nvSpPr>
        <p:spPr>
          <a:xfrm>
            <a:off x="1190893" y="2723010"/>
            <a:ext cx="9789376" cy="2571232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6FE2010-51BC-4339-8039-28A1F0A47C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02605268"/>
              </p:ext>
            </p:extLst>
          </p:nvPr>
        </p:nvGraphicFramePr>
        <p:xfrm>
          <a:off x="3325512" y="2621048"/>
          <a:ext cx="7445065" cy="27548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9A5C298-141E-4EBE-8FAE-4AC083BFD0D5}"/>
              </a:ext>
            </a:extLst>
          </p:cNvPr>
          <p:cNvSpPr txBox="1"/>
          <p:nvPr/>
        </p:nvSpPr>
        <p:spPr>
          <a:xfrm>
            <a:off x="1345512" y="4048646"/>
            <a:ext cx="1980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D7E4F5-2AE5-4D04-84BC-6BC616667E02}"/>
              </a:ext>
            </a:extLst>
          </p:cNvPr>
          <p:cNvSpPr txBox="1"/>
          <p:nvPr/>
        </p:nvSpPr>
        <p:spPr>
          <a:xfrm>
            <a:off x="1345512" y="4457154"/>
            <a:ext cx="1980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CEB1F4-A0B7-4D4B-99F1-FE30B5FC501F}"/>
              </a:ext>
            </a:extLst>
          </p:cNvPr>
          <p:cNvSpPr txBox="1"/>
          <p:nvPr/>
        </p:nvSpPr>
        <p:spPr>
          <a:xfrm>
            <a:off x="1345512" y="4865660"/>
            <a:ext cx="1980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2705E3-589D-44DE-8293-5E5C5792754A}"/>
              </a:ext>
            </a:extLst>
          </p:cNvPr>
          <p:cNvSpPr txBox="1"/>
          <p:nvPr/>
        </p:nvSpPr>
        <p:spPr>
          <a:xfrm>
            <a:off x="1345512" y="3640139"/>
            <a:ext cx="1980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39399D-85B0-49FE-AF55-F7EB6CDE86C2}"/>
              </a:ext>
            </a:extLst>
          </p:cNvPr>
          <p:cNvSpPr txBox="1"/>
          <p:nvPr/>
        </p:nvSpPr>
        <p:spPr>
          <a:xfrm>
            <a:off x="1345512" y="3231631"/>
            <a:ext cx="1980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3ACB1A-2910-4D06-A945-1F399A1C8279}"/>
              </a:ext>
            </a:extLst>
          </p:cNvPr>
          <p:cNvSpPr txBox="1"/>
          <p:nvPr/>
        </p:nvSpPr>
        <p:spPr>
          <a:xfrm>
            <a:off x="1345512" y="2823122"/>
            <a:ext cx="1980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960D58-CF5D-4007-B45D-3F994E8D484E}"/>
              </a:ext>
            </a:extLst>
          </p:cNvPr>
          <p:cNvSpPr txBox="1"/>
          <p:nvPr/>
        </p:nvSpPr>
        <p:spPr>
          <a:xfrm>
            <a:off x="1608992" y="1743940"/>
            <a:ext cx="89516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Easy to change colors, photos and Text. Get a modern PowerPoint  Presentation that is beautifully designed. You can simply impress your audience and add a unique zing and appeal to your Presentations. I hope and I believe that this Template will your Time, Money and Reputation.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B86B90-3710-4D52-BA77-3141A8A7E9B9}"/>
              </a:ext>
            </a:extLst>
          </p:cNvPr>
          <p:cNvSpPr txBox="1"/>
          <p:nvPr/>
        </p:nvSpPr>
        <p:spPr>
          <a:xfrm>
            <a:off x="905608" y="5459709"/>
            <a:ext cx="10364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Easy to change colors, photos and Text. Get a modern PowerPoint  Presentation that is beautifully designed. 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263D5B-9F54-4A16-8DB2-D5BC6E15C0C9}"/>
              </a:ext>
            </a:extLst>
          </p:cNvPr>
          <p:cNvSpPr txBox="1"/>
          <p:nvPr/>
        </p:nvSpPr>
        <p:spPr>
          <a:xfrm>
            <a:off x="4303985" y="2823123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20%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3710FB9-B41A-406E-8493-B83140AB816E}"/>
              </a:ext>
            </a:extLst>
          </p:cNvPr>
          <p:cNvSpPr txBox="1"/>
          <p:nvPr/>
        </p:nvSpPr>
        <p:spPr>
          <a:xfrm>
            <a:off x="6474366" y="3243846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50%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1282567-AD13-4ECA-ABFF-35932011FF7F}"/>
              </a:ext>
            </a:extLst>
          </p:cNvPr>
          <p:cNvSpPr txBox="1"/>
          <p:nvPr/>
        </p:nvSpPr>
        <p:spPr>
          <a:xfrm>
            <a:off x="7540777" y="3646690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65%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4">
            <a:extLst>
              <a:ext uri="{FF2B5EF4-FFF2-40B4-BE49-F238E27FC236}">
                <a16:creationId xmlns:a16="http://schemas.microsoft.com/office/drawing/2014/main" id="{B006801D-0F07-43BA-9DF1-7F221B209475}"/>
              </a:ext>
            </a:extLst>
          </p:cNvPr>
          <p:cNvSpPr txBox="1"/>
          <p:nvPr/>
        </p:nvSpPr>
        <p:spPr>
          <a:xfrm>
            <a:off x="7173566" y="4061350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60%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4">
            <a:extLst>
              <a:ext uri="{FF2B5EF4-FFF2-40B4-BE49-F238E27FC236}">
                <a16:creationId xmlns:a16="http://schemas.microsoft.com/office/drawing/2014/main" id="{47FC7F44-C1F5-4847-909E-3D8EC17B4A94}"/>
              </a:ext>
            </a:extLst>
          </p:cNvPr>
          <p:cNvSpPr txBox="1"/>
          <p:nvPr/>
        </p:nvSpPr>
        <p:spPr>
          <a:xfrm>
            <a:off x="5024640" y="4470102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30%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4">
            <a:extLst>
              <a:ext uri="{FF2B5EF4-FFF2-40B4-BE49-F238E27FC236}">
                <a16:creationId xmlns:a16="http://schemas.microsoft.com/office/drawing/2014/main" id="{8D8B0F49-C207-4584-B14B-7E8EEADB2FAC}"/>
              </a:ext>
            </a:extLst>
          </p:cNvPr>
          <p:cNvSpPr txBox="1"/>
          <p:nvPr/>
        </p:nvSpPr>
        <p:spPr>
          <a:xfrm>
            <a:off x="5740305" y="4881050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40%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4">
            <a:extLst>
              <a:ext uri="{FF2B5EF4-FFF2-40B4-BE49-F238E27FC236}">
                <a16:creationId xmlns:a16="http://schemas.microsoft.com/office/drawing/2014/main" id="{EC705ADE-EA08-48B6-B30F-48D45CF6E25B}"/>
              </a:ext>
            </a:extLst>
          </p:cNvPr>
          <p:cNvSpPr txBox="1"/>
          <p:nvPr/>
        </p:nvSpPr>
        <p:spPr>
          <a:xfrm>
            <a:off x="7916060" y="4470102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40%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4">
            <a:extLst>
              <a:ext uri="{FF2B5EF4-FFF2-40B4-BE49-F238E27FC236}">
                <a16:creationId xmlns:a16="http://schemas.microsoft.com/office/drawing/2014/main" id="{D52AC114-F535-489A-B929-14D85FE0B5A7}"/>
              </a:ext>
            </a:extLst>
          </p:cNvPr>
          <p:cNvSpPr txBox="1"/>
          <p:nvPr/>
        </p:nvSpPr>
        <p:spPr>
          <a:xfrm>
            <a:off x="7181524" y="4881050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20%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14">
            <a:extLst>
              <a:ext uri="{FF2B5EF4-FFF2-40B4-BE49-F238E27FC236}">
                <a16:creationId xmlns:a16="http://schemas.microsoft.com/office/drawing/2014/main" id="{26B1BDAD-1F35-49F7-A10F-55CA7F69E28D}"/>
              </a:ext>
            </a:extLst>
          </p:cNvPr>
          <p:cNvSpPr txBox="1"/>
          <p:nvPr/>
        </p:nvSpPr>
        <p:spPr>
          <a:xfrm>
            <a:off x="10027954" y="4881050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40%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14">
            <a:extLst>
              <a:ext uri="{FF2B5EF4-FFF2-40B4-BE49-F238E27FC236}">
                <a16:creationId xmlns:a16="http://schemas.microsoft.com/office/drawing/2014/main" id="{53BA0314-1F49-4CBF-A690-4C0689E13092}"/>
              </a:ext>
            </a:extLst>
          </p:cNvPr>
          <p:cNvSpPr txBox="1"/>
          <p:nvPr/>
        </p:nvSpPr>
        <p:spPr>
          <a:xfrm>
            <a:off x="10027954" y="4470102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30%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14">
            <a:extLst>
              <a:ext uri="{FF2B5EF4-FFF2-40B4-BE49-F238E27FC236}">
                <a16:creationId xmlns:a16="http://schemas.microsoft.com/office/drawing/2014/main" id="{86EE9297-07E5-42A1-8A26-4CC798888C93}"/>
              </a:ext>
            </a:extLst>
          </p:cNvPr>
          <p:cNvSpPr txBox="1"/>
          <p:nvPr/>
        </p:nvSpPr>
        <p:spPr>
          <a:xfrm>
            <a:off x="10027954" y="4061350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25%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14">
            <a:extLst>
              <a:ext uri="{FF2B5EF4-FFF2-40B4-BE49-F238E27FC236}">
                <a16:creationId xmlns:a16="http://schemas.microsoft.com/office/drawing/2014/main" id="{DC7066BF-318A-4A10-8A15-03D11AA0585C}"/>
              </a:ext>
            </a:extLst>
          </p:cNvPr>
          <p:cNvSpPr txBox="1"/>
          <p:nvPr/>
        </p:nvSpPr>
        <p:spPr>
          <a:xfrm>
            <a:off x="10027954" y="3652598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15%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14">
            <a:extLst>
              <a:ext uri="{FF2B5EF4-FFF2-40B4-BE49-F238E27FC236}">
                <a16:creationId xmlns:a16="http://schemas.microsoft.com/office/drawing/2014/main" id="{9DB5403B-3DCB-4B0C-B189-316B85FA5118}"/>
              </a:ext>
            </a:extLst>
          </p:cNvPr>
          <p:cNvSpPr txBox="1"/>
          <p:nvPr/>
        </p:nvSpPr>
        <p:spPr>
          <a:xfrm>
            <a:off x="10027954" y="3243846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20%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14">
            <a:extLst>
              <a:ext uri="{FF2B5EF4-FFF2-40B4-BE49-F238E27FC236}">
                <a16:creationId xmlns:a16="http://schemas.microsoft.com/office/drawing/2014/main" id="{443F87BF-CE4F-4CAC-84F9-F04C6804C34C}"/>
              </a:ext>
            </a:extLst>
          </p:cNvPr>
          <p:cNvSpPr txBox="1"/>
          <p:nvPr/>
        </p:nvSpPr>
        <p:spPr>
          <a:xfrm>
            <a:off x="10027954" y="2823123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45%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14">
            <a:extLst>
              <a:ext uri="{FF2B5EF4-FFF2-40B4-BE49-F238E27FC236}">
                <a16:creationId xmlns:a16="http://schemas.microsoft.com/office/drawing/2014/main" id="{D9443CDD-7525-4299-9522-7638F4CABC4E}"/>
              </a:ext>
            </a:extLst>
          </p:cNvPr>
          <p:cNvSpPr txBox="1"/>
          <p:nvPr/>
        </p:nvSpPr>
        <p:spPr>
          <a:xfrm>
            <a:off x="8265636" y="4061350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15%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14">
            <a:extLst>
              <a:ext uri="{FF2B5EF4-FFF2-40B4-BE49-F238E27FC236}">
                <a16:creationId xmlns:a16="http://schemas.microsoft.com/office/drawing/2014/main" id="{E58FB078-3F2E-447E-9F0F-465F47FA1F4D}"/>
              </a:ext>
            </a:extLst>
          </p:cNvPr>
          <p:cNvSpPr txBox="1"/>
          <p:nvPr/>
        </p:nvSpPr>
        <p:spPr>
          <a:xfrm>
            <a:off x="8991164" y="3662797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20%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14">
            <a:extLst>
              <a:ext uri="{FF2B5EF4-FFF2-40B4-BE49-F238E27FC236}">
                <a16:creationId xmlns:a16="http://schemas.microsoft.com/office/drawing/2014/main" id="{18D0CF35-570E-4A12-A5DB-7093E5BDAD8A}"/>
              </a:ext>
            </a:extLst>
          </p:cNvPr>
          <p:cNvSpPr txBox="1"/>
          <p:nvPr/>
        </p:nvSpPr>
        <p:spPr>
          <a:xfrm>
            <a:off x="8615212" y="3243846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30%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TextBox 14">
            <a:extLst>
              <a:ext uri="{FF2B5EF4-FFF2-40B4-BE49-F238E27FC236}">
                <a16:creationId xmlns:a16="http://schemas.microsoft.com/office/drawing/2014/main" id="{BD4BAEB3-7F33-4D1B-8CB1-1A2D3980ECC1}"/>
              </a:ext>
            </a:extLst>
          </p:cNvPr>
          <p:cNvSpPr txBox="1"/>
          <p:nvPr/>
        </p:nvSpPr>
        <p:spPr>
          <a:xfrm>
            <a:off x="6824568" y="2823123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35%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48236CDF-33B0-4106-A88F-79E2E1DE1F68}"/>
              </a:ext>
            </a:extLst>
          </p:cNvPr>
          <p:cNvSpPr txBox="1">
            <a:spLocks/>
          </p:cNvSpPr>
          <p:nvPr/>
        </p:nvSpPr>
        <p:spPr>
          <a:xfrm>
            <a:off x="6312024" y="212831"/>
            <a:ext cx="5150213" cy="1484784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80000"/>
              </a:lnSpc>
              <a:buNone/>
            </a:pPr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Simple Portfolio</a:t>
            </a:r>
          </a:p>
          <a:p>
            <a:pPr marL="0" indent="0" algn="r">
              <a:lnSpc>
                <a:spcPct val="80000"/>
              </a:lnSpc>
              <a:buNone/>
            </a:pPr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Presentation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CAB341-51C1-4A68-95E0-F64530E53198}"/>
              </a:ext>
            </a:extLst>
          </p:cNvPr>
          <p:cNvSpPr txBox="1"/>
          <p:nvPr/>
        </p:nvSpPr>
        <p:spPr>
          <a:xfrm>
            <a:off x="729762" y="1341907"/>
            <a:ext cx="219593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Easy to change colors, photos and Text. Get a modern PowerPoint  Presentation that is beautifully designed. I hope and I believe that this Template will your Time, Money and Reputation.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B8D9E3-07F8-4B7B-8433-6499922A31AB}"/>
              </a:ext>
            </a:extLst>
          </p:cNvPr>
          <p:cNvSpPr txBox="1"/>
          <p:nvPr/>
        </p:nvSpPr>
        <p:spPr>
          <a:xfrm>
            <a:off x="922719" y="479324"/>
            <a:ext cx="20029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E55F5406-FCB7-40B4-BB3C-3D944996A708}"/>
              </a:ext>
            </a:extLst>
          </p:cNvPr>
          <p:cNvSpPr txBox="1">
            <a:spLocks/>
          </p:cNvSpPr>
          <p:nvPr/>
        </p:nvSpPr>
        <p:spPr>
          <a:xfrm>
            <a:off x="1586484" y="5054469"/>
            <a:ext cx="3933453" cy="171484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80000"/>
              </a:lnSpc>
              <a:buNone/>
            </a:pPr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Simple</a:t>
            </a:r>
          </a:p>
          <a:p>
            <a:pPr marL="0" indent="0" algn="r">
              <a:lnSpc>
                <a:spcPct val="80000"/>
              </a:lnSpc>
              <a:buNone/>
            </a:pPr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</a:p>
          <a:p>
            <a:pPr marL="0" indent="0" algn="r">
              <a:lnSpc>
                <a:spcPct val="80000"/>
              </a:lnSpc>
              <a:buNone/>
            </a:pPr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Designed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66ADD35-A507-400A-93F7-3F1D6E80E70A}"/>
              </a:ext>
            </a:extLst>
          </p:cNvPr>
          <p:cNvSpPr txBox="1"/>
          <p:nvPr/>
        </p:nvSpPr>
        <p:spPr>
          <a:xfrm>
            <a:off x="9246850" y="2953827"/>
            <a:ext cx="219593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Easy to change colors, photos and Text. Get a modern PowerPoint  Presentation that is beautifully designed. I hope and I believe that this Template will your Time, Money and Reputation.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E655228-5F9C-4FCE-8241-230ED8CFBB22}"/>
              </a:ext>
            </a:extLst>
          </p:cNvPr>
          <p:cNvSpPr txBox="1"/>
          <p:nvPr/>
        </p:nvSpPr>
        <p:spPr>
          <a:xfrm>
            <a:off x="9246850" y="2091244"/>
            <a:ext cx="20029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03690F9C-6D9F-4613-97B4-AF19DEAAD29F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6" name="그림 개체 틀 5">
            <a:extLst>
              <a:ext uri="{FF2B5EF4-FFF2-40B4-BE49-F238E27FC236}">
                <a16:creationId xmlns:a16="http://schemas.microsoft.com/office/drawing/2014/main" id="{47FD1231-1300-45B3-926D-A9700E6BB091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</p:spTree>
    <p:extLst>
      <p:ext uri="{BB962C8B-B14F-4D97-AF65-F5344CB8AC3E}">
        <p14:creationId xmlns:p14="http://schemas.microsoft.com/office/powerpoint/2010/main" val="32236654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자유형: 도형 2">
            <a:extLst>
              <a:ext uri="{FF2B5EF4-FFF2-40B4-BE49-F238E27FC236}">
                <a16:creationId xmlns:a16="http://schemas.microsoft.com/office/drawing/2014/main" id="{1BA2C56A-C5D0-4913-B137-F760F5441A8E}"/>
              </a:ext>
            </a:extLst>
          </p:cNvPr>
          <p:cNvSpPr/>
          <p:nvPr/>
        </p:nvSpPr>
        <p:spPr>
          <a:xfrm rot="16200000">
            <a:off x="3316108" y="552589"/>
            <a:ext cx="1656000" cy="4248000"/>
          </a:xfrm>
          <a:custGeom>
            <a:avLst/>
            <a:gdLst>
              <a:gd name="connsiteX0" fmla="*/ 1656000 w 1656000"/>
              <a:gd name="connsiteY0" fmla="*/ 0 h 4248000"/>
              <a:gd name="connsiteX1" fmla="*/ 1656000 w 1656000"/>
              <a:gd name="connsiteY1" fmla="*/ 828000 h 4248000"/>
              <a:gd name="connsiteX2" fmla="*/ 1656000 w 1656000"/>
              <a:gd name="connsiteY2" fmla="*/ 4248000 h 4248000"/>
              <a:gd name="connsiteX3" fmla="*/ 828000 w 1656000"/>
              <a:gd name="connsiteY3" fmla="*/ 4248000 h 4248000"/>
              <a:gd name="connsiteX4" fmla="*/ 828000 w 1656000"/>
              <a:gd name="connsiteY4" fmla="*/ 828000 h 4248000"/>
              <a:gd name="connsiteX5" fmla="*/ 0 w 1656000"/>
              <a:gd name="connsiteY5" fmla="*/ 828000 h 4248000"/>
              <a:gd name="connsiteX6" fmla="*/ 0 w 1656000"/>
              <a:gd name="connsiteY6" fmla="*/ 0 h 4248000"/>
              <a:gd name="connsiteX7" fmla="*/ 828000 w 1656000"/>
              <a:gd name="connsiteY7" fmla="*/ 0 h 42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56000" h="4248000">
                <a:moveTo>
                  <a:pt x="1656000" y="0"/>
                </a:moveTo>
                <a:lnTo>
                  <a:pt x="1656000" y="828000"/>
                </a:lnTo>
                <a:lnTo>
                  <a:pt x="1656000" y="4248000"/>
                </a:lnTo>
                <a:lnTo>
                  <a:pt x="828000" y="4248000"/>
                </a:lnTo>
                <a:lnTo>
                  <a:pt x="828000" y="828000"/>
                </a:lnTo>
                <a:lnTo>
                  <a:pt x="0" y="828000"/>
                </a:lnTo>
                <a:lnTo>
                  <a:pt x="0" y="0"/>
                </a:lnTo>
                <a:lnTo>
                  <a:pt x="828000" y="0"/>
                </a:lnTo>
                <a:close/>
              </a:path>
            </a:pathLst>
          </a:custGeom>
          <a:solidFill>
            <a:schemeClr val="bg1"/>
          </a:solidFill>
          <a:ln w="635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자유형: 도형 3">
            <a:extLst>
              <a:ext uri="{FF2B5EF4-FFF2-40B4-BE49-F238E27FC236}">
                <a16:creationId xmlns:a16="http://schemas.microsoft.com/office/drawing/2014/main" id="{316A5C9A-8EAC-4C52-BD0E-8F79C8AFD802}"/>
              </a:ext>
            </a:extLst>
          </p:cNvPr>
          <p:cNvSpPr/>
          <p:nvPr/>
        </p:nvSpPr>
        <p:spPr>
          <a:xfrm rot="16200000">
            <a:off x="5041552" y="1440311"/>
            <a:ext cx="1656000" cy="4248000"/>
          </a:xfrm>
          <a:custGeom>
            <a:avLst/>
            <a:gdLst>
              <a:gd name="connsiteX0" fmla="*/ 1656000 w 1656000"/>
              <a:gd name="connsiteY0" fmla="*/ 0 h 4248000"/>
              <a:gd name="connsiteX1" fmla="*/ 1656000 w 1656000"/>
              <a:gd name="connsiteY1" fmla="*/ 828000 h 4248000"/>
              <a:gd name="connsiteX2" fmla="*/ 1656000 w 1656000"/>
              <a:gd name="connsiteY2" fmla="*/ 4248000 h 4248000"/>
              <a:gd name="connsiteX3" fmla="*/ 828000 w 1656000"/>
              <a:gd name="connsiteY3" fmla="*/ 4248000 h 4248000"/>
              <a:gd name="connsiteX4" fmla="*/ 828000 w 1656000"/>
              <a:gd name="connsiteY4" fmla="*/ 828000 h 4248000"/>
              <a:gd name="connsiteX5" fmla="*/ 0 w 1656000"/>
              <a:gd name="connsiteY5" fmla="*/ 828000 h 4248000"/>
              <a:gd name="connsiteX6" fmla="*/ 0 w 1656000"/>
              <a:gd name="connsiteY6" fmla="*/ 0 h 4248000"/>
              <a:gd name="connsiteX7" fmla="*/ 828000 w 1656000"/>
              <a:gd name="connsiteY7" fmla="*/ 0 h 42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56000" h="4248000">
                <a:moveTo>
                  <a:pt x="1656000" y="0"/>
                </a:moveTo>
                <a:lnTo>
                  <a:pt x="1656000" y="828000"/>
                </a:lnTo>
                <a:lnTo>
                  <a:pt x="1656000" y="4248000"/>
                </a:lnTo>
                <a:lnTo>
                  <a:pt x="828000" y="4248000"/>
                </a:lnTo>
                <a:lnTo>
                  <a:pt x="828000" y="828000"/>
                </a:lnTo>
                <a:lnTo>
                  <a:pt x="0" y="828000"/>
                </a:lnTo>
                <a:lnTo>
                  <a:pt x="0" y="0"/>
                </a:lnTo>
                <a:lnTo>
                  <a:pt x="828000" y="0"/>
                </a:lnTo>
                <a:close/>
              </a:path>
            </a:pathLst>
          </a:custGeom>
          <a:solidFill>
            <a:schemeClr val="bg1"/>
          </a:solidFill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자유형: 도형 4">
            <a:extLst>
              <a:ext uri="{FF2B5EF4-FFF2-40B4-BE49-F238E27FC236}">
                <a16:creationId xmlns:a16="http://schemas.microsoft.com/office/drawing/2014/main" id="{447989D1-7D9A-4ABF-9C9D-91E7B66B4FB4}"/>
              </a:ext>
            </a:extLst>
          </p:cNvPr>
          <p:cNvSpPr/>
          <p:nvPr/>
        </p:nvSpPr>
        <p:spPr>
          <a:xfrm rot="16200000">
            <a:off x="6766996" y="2328033"/>
            <a:ext cx="1656000" cy="4248000"/>
          </a:xfrm>
          <a:custGeom>
            <a:avLst/>
            <a:gdLst>
              <a:gd name="connsiteX0" fmla="*/ 1656000 w 1656000"/>
              <a:gd name="connsiteY0" fmla="*/ 0 h 4248000"/>
              <a:gd name="connsiteX1" fmla="*/ 1656000 w 1656000"/>
              <a:gd name="connsiteY1" fmla="*/ 828000 h 4248000"/>
              <a:gd name="connsiteX2" fmla="*/ 1656000 w 1656000"/>
              <a:gd name="connsiteY2" fmla="*/ 4248000 h 4248000"/>
              <a:gd name="connsiteX3" fmla="*/ 828000 w 1656000"/>
              <a:gd name="connsiteY3" fmla="*/ 4248000 h 4248000"/>
              <a:gd name="connsiteX4" fmla="*/ 828000 w 1656000"/>
              <a:gd name="connsiteY4" fmla="*/ 828000 h 4248000"/>
              <a:gd name="connsiteX5" fmla="*/ 0 w 1656000"/>
              <a:gd name="connsiteY5" fmla="*/ 828000 h 4248000"/>
              <a:gd name="connsiteX6" fmla="*/ 0 w 1656000"/>
              <a:gd name="connsiteY6" fmla="*/ 0 h 4248000"/>
              <a:gd name="connsiteX7" fmla="*/ 828000 w 1656000"/>
              <a:gd name="connsiteY7" fmla="*/ 0 h 42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56000" h="4248000">
                <a:moveTo>
                  <a:pt x="1656000" y="0"/>
                </a:moveTo>
                <a:lnTo>
                  <a:pt x="1656000" y="828000"/>
                </a:lnTo>
                <a:lnTo>
                  <a:pt x="1656000" y="4248000"/>
                </a:lnTo>
                <a:lnTo>
                  <a:pt x="828000" y="4248000"/>
                </a:lnTo>
                <a:lnTo>
                  <a:pt x="828000" y="828000"/>
                </a:lnTo>
                <a:lnTo>
                  <a:pt x="0" y="828000"/>
                </a:lnTo>
                <a:lnTo>
                  <a:pt x="0" y="0"/>
                </a:lnTo>
                <a:lnTo>
                  <a:pt x="828000" y="0"/>
                </a:lnTo>
                <a:close/>
              </a:path>
            </a:pathLst>
          </a:custGeom>
          <a:solidFill>
            <a:schemeClr val="bg1"/>
          </a:solidFill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6" name="Group 8">
            <a:extLst>
              <a:ext uri="{FF2B5EF4-FFF2-40B4-BE49-F238E27FC236}">
                <a16:creationId xmlns:a16="http://schemas.microsoft.com/office/drawing/2014/main" id="{BAFF28AF-55C2-4302-AFAB-A904EE93AEE8}"/>
              </a:ext>
            </a:extLst>
          </p:cNvPr>
          <p:cNvGrpSpPr/>
          <p:nvPr/>
        </p:nvGrpSpPr>
        <p:grpSpPr>
          <a:xfrm>
            <a:off x="2155294" y="1887008"/>
            <a:ext cx="3265943" cy="746618"/>
            <a:chOff x="634921" y="1725549"/>
            <a:chExt cx="2352903" cy="70447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96A7E90-CA43-4167-ABB7-01B7ECB7EAE7}"/>
                </a:ext>
              </a:extLst>
            </p:cNvPr>
            <p:cNvSpPr txBox="1"/>
            <p:nvPr/>
          </p:nvSpPr>
          <p:spPr>
            <a:xfrm>
              <a:off x="634921" y="1994417"/>
              <a:ext cx="2352903" cy="4356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7CC690F-B8B2-427B-B723-95B3810F02AA}"/>
                </a:ext>
              </a:extLst>
            </p:cNvPr>
            <p:cNvSpPr txBox="1"/>
            <p:nvPr/>
          </p:nvSpPr>
          <p:spPr>
            <a:xfrm>
              <a:off x="634921" y="1725549"/>
              <a:ext cx="2352903" cy="2613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14">
            <a:extLst>
              <a:ext uri="{FF2B5EF4-FFF2-40B4-BE49-F238E27FC236}">
                <a16:creationId xmlns:a16="http://schemas.microsoft.com/office/drawing/2014/main" id="{2B39E893-4732-44FE-B623-32FA050C10D8}"/>
              </a:ext>
            </a:extLst>
          </p:cNvPr>
          <p:cNvGrpSpPr/>
          <p:nvPr/>
        </p:nvGrpSpPr>
        <p:grpSpPr>
          <a:xfrm>
            <a:off x="3879635" y="2767804"/>
            <a:ext cx="3265943" cy="746620"/>
            <a:chOff x="634921" y="1725549"/>
            <a:chExt cx="2352903" cy="70447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298EE5A-8C23-490F-851C-78638D7EA9A0}"/>
                </a:ext>
              </a:extLst>
            </p:cNvPr>
            <p:cNvSpPr txBox="1"/>
            <p:nvPr/>
          </p:nvSpPr>
          <p:spPr>
            <a:xfrm>
              <a:off x="634921" y="1994418"/>
              <a:ext cx="2352903" cy="4356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6D33561-B67B-4694-B81F-E859A6CFC546}"/>
                </a:ext>
              </a:extLst>
            </p:cNvPr>
            <p:cNvSpPr txBox="1"/>
            <p:nvPr/>
          </p:nvSpPr>
          <p:spPr>
            <a:xfrm>
              <a:off x="634921" y="1725549"/>
              <a:ext cx="2352903" cy="2613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23">
            <a:extLst>
              <a:ext uri="{FF2B5EF4-FFF2-40B4-BE49-F238E27FC236}">
                <a16:creationId xmlns:a16="http://schemas.microsoft.com/office/drawing/2014/main" id="{7660ADAD-B530-4356-A700-74A90D6C27C6}"/>
              </a:ext>
            </a:extLst>
          </p:cNvPr>
          <p:cNvGrpSpPr/>
          <p:nvPr/>
        </p:nvGrpSpPr>
        <p:grpSpPr>
          <a:xfrm>
            <a:off x="5603976" y="3648602"/>
            <a:ext cx="3265943" cy="746618"/>
            <a:chOff x="634921" y="1725549"/>
            <a:chExt cx="2352903" cy="70447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D0A186C-1895-40DE-9126-4B8A1C7A90F0}"/>
                </a:ext>
              </a:extLst>
            </p:cNvPr>
            <p:cNvSpPr txBox="1"/>
            <p:nvPr/>
          </p:nvSpPr>
          <p:spPr>
            <a:xfrm>
              <a:off x="634921" y="1994417"/>
              <a:ext cx="2352903" cy="4356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2108155-37FE-4252-B0D3-BCE735843CCF}"/>
                </a:ext>
              </a:extLst>
            </p:cNvPr>
            <p:cNvSpPr txBox="1"/>
            <p:nvPr/>
          </p:nvSpPr>
          <p:spPr>
            <a:xfrm>
              <a:off x="634921" y="1725549"/>
              <a:ext cx="2352903" cy="2613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8" name="자유형: 도형 17">
            <a:extLst>
              <a:ext uri="{FF2B5EF4-FFF2-40B4-BE49-F238E27FC236}">
                <a16:creationId xmlns:a16="http://schemas.microsoft.com/office/drawing/2014/main" id="{7CC20408-093B-4D2E-A8C7-C96201FFF8DF}"/>
              </a:ext>
            </a:extLst>
          </p:cNvPr>
          <p:cNvSpPr/>
          <p:nvPr/>
        </p:nvSpPr>
        <p:spPr>
          <a:xfrm rot="16200000">
            <a:off x="8492441" y="3215756"/>
            <a:ext cx="1656000" cy="4248000"/>
          </a:xfrm>
          <a:custGeom>
            <a:avLst/>
            <a:gdLst>
              <a:gd name="connsiteX0" fmla="*/ 1656000 w 1656000"/>
              <a:gd name="connsiteY0" fmla="*/ 0 h 4248000"/>
              <a:gd name="connsiteX1" fmla="*/ 1656000 w 1656000"/>
              <a:gd name="connsiteY1" fmla="*/ 828000 h 4248000"/>
              <a:gd name="connsiteX2" fmla="*/ 1656000 w 1656000"/>
              <a:gd name="connsiteY2" fmla="*/ 4248000 h 4248000"/>
              <a:gd name="connsiteX3" fmla="*/ 828000 w 1656000"/>
              <a:gd name="connsiteY3" fmla="*/ 4248000 h 4248000"/>
              <a:gd name="connsiteX4" fmla="*/ 828000 w 1656000"/>
              <a:gd name="connsiteY4" fmla="*/ 828000 h 4248000"/>
              <a:gd name="connsiteX5" fmla="*/ 0 w 1656000"/>
              <a:gd name="connsiteY5" fmla="*/ 828000 h 4248000"/>
              <a:gd name="connsiteX6" fmla="*/ 0 w 1656000"/>
              <a:gd name="connsiteY6" fmla="*/ 0 h 4248000"/>
              <a:gd name="connsiteX7" fmla="*/ 828000 w 1656000"/>
              <a:gd name="connsiteY7" fmla="*/ 0 h 42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56000" h="4248000">
                <a:moveTo>
                  <a:pt x="1656000" y="0"/>
                </a:moveTo>
                <a:lnTo>
                  <a:pt x="1656000" y="828000"/>
                </a:lnTo>
                <a:lnTo>
                  <a:pt x="1656000" y="4248000"/>
                </a:lnTo>
                <a:lnTo>
                  <a:pt x="828000" y="4248000"/>
                </a:lnTo>
                <a:lnTo>
                  <a:pt x="828000" y="828000"/>
                </a:lnTo>
                <a:lnTo>
                  <a:pt x="0" y="828000"/>
                </a:lnTo>
                <a:lnTo>
                  <a:pt x="0" y="0"/>
                </a:lnTo>
                <a:lnTo>
                  <a:pt x="828000" y="0"/>
                </a:lnTo>
                <a:close/>
              </a:path>
            </a:pathLst>
          </a:custGeom>
          <a:solidFill>
            <a:schemeClr val="bg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9" name="Group 23">
            <a:extLst>
              <a:ext uri="{FF2B5EF4-FFF2-40B4-BE49-F238E27FC236}">
                <a16:creationId xmlns:a16="http://schemas.microsoft.com/office/drawing/2014/main" id="{88F13303-42C4-4E5B-858C-B50EF1C11FEC}"/>
              </a:ext>
            </a:extLst>
          </p:cNvPr>
          <p:cNvGrpSpPr/>
          <p:nvPr/>
        </p:nvGrpSpPr>
        <p:grpSpPr>
          <a:xfrm>
            <a:off x="7328318" y="4529398"/>
            <a:ext cx="3265943" cy="746618"/>
            <a:chOff x="634921" y="1725549"/>
            <a:chExt cx="2352903" cy="70447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E219477-3835-4988-9DA4-20ED4A8109E6}"/>
                </a:ext>
              </a:extLst>
            </p:cNvPr>
            <p:cNvSpPr txBox="1"/>
            <p:nvPr/>
          </p:nvSpPr>
          <p:spPr>
            <a:xfrm>
              <a:off x="634921" y="1994417"/>
              <a:ext cx="2352903" cy="4356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3C6FB44-F640-4EF8-916E-08A826251483}"/>
                </a:ext>
              </a:extLst>
            </p:cNvPr>
            <p:cNvSpPr txBox="1"/>
            <p:nvPr/>
          </p:nvSpPr>
          <p:spPr>
            <a:xfrm>
              <a:off x="634921" y="1725549"/>
              <a:ext cx="2352903" cy="2613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5">
            <a:extLst>
              <a:ext uri="{FF2B5EF4-FFF2-40B4-BE49-F238E27FC236}">
                <a16:creationId xmlns:a16="http://schemas.microsoft.com/office/drawing/2014/main" id="{06186526-4CE7-4ACB-861A-B82040B7A1C1}"/>
              </a:ext>
            </a:extLst>
          </p:cNvPr>
          <p:cNvGrpSpPr/>
          <p:nvPr/>
        </p:nvGrpSpPr>
        <p:grpSpPr>
          <a:xfrm>
            <a:off x="494655" y="2769548"/>
            <a:ext cx="1192290" cy="879054"/>
            <a:chOff x="3233964" y="1954419"/>
            <a:chExt cx="1410044" cy="81960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739BD49-DFED-4585-BAD2-D99C2FD820E9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869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7874A20-5098-46B2-9248-2F10E0520397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6026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6EE7D1E-FB4A-47DF-B47B-D9E0217CB6C2}"/>
              </a:ext>
            </a:extLst>
          </p:cNvPr>
          <p:cNvGrpSpPr/>
          <p:nvPr/>
        </p:nvGrpSpPr>
        <p:grpSpPr>
          <a:xfrm>
            <a:off x="2055578" y="3650344"/>
            <a:ext cx="1192290" cy="879054"/>
            <a:chOff x="3233964" y="1954419"/>
            <a:chExt cx="1410044" cy="81960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CC57822-8483-460E-B457-5620878994D1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869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4F8600C-9658-468B-AD7A-AE217765E8CD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6026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5">
            <a:extLst>
              <a:ext uri="{FF2B5EF4-FFF2-40B4-BE49-F238E27FC236}">
                <a16:creationId xmlns:a16="http://schemas.microsoft.com/office/drawing/2014/main" id="{91722A3A-F1CA-4217-97C9-353AEDBDC4F4}"/>
              </a:ext>
            </a:extLst>
          </p:cNvPr>
          <p:cNvGrpSpPr/>
          <p:nvPr/>
        </p:nvGrpSpPr>
        <p:grpSpPr>
          <a:xfrm>
            <a:off x="3782147" y="4559037"/>
            <a:ext cx="1192290" cy="879054"/>
            <a:chOff x="3233964" y="1954419"/>
            <a:chExt cx="1410044" cy="819605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463A56A-AAC5-4041-AD31-1F4E10AC1720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869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BAF23C8-F00E-4014-9AD9-F4CFEA4D6201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6026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25">
            <a:extLst>
              <a:ext uri="{FF2B5EF4-FFF2-40B4-BE49-F238E27FC236}">
                <a16:creationId xmlns:a16="http://schemas.microsoft.com/office/drawing/2014/main" id="{7BFA5B2D-85AF-4B29-A3A7-E31438FA35CF}"/>
              </a:ext>
            </a:extLst>
          </p:cNvPr>
          <p:cNvGrpSpPr/>
          <p:nvPr/>
        </p:nvGrpSpPr>
        <p:grpSpPr>
          <a:xfrm>
            <a:off x="5508717" y="5467730"/>
            <a:ext cx="1192290" cy="879054"/>
            <a:chOff x="3233964" y="1954419"/>
            <a:chExt cx="1410044" cy="819605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FE4A52D-04ED-49DD-B25B-692F41368DF8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869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7A36082-A4D7-47E5-B282-2E5BFA2AA049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6026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aphic 91">
            <a:extLst>
              <a:ext uri="{FF2B5EF4-FFF2-40B4-BE49-F238E27FC236}">
                <a16:creationId xmlns:a16="http://schemas.microsoft.com/office/drawing/2014/main" id="{712AFC80-80DE-41C2-8405-32FCCAE44B42}"/>
              </a:ext>
            </a:extLst>
          </p:cNvPr>
          <p:cNvGrpSpPr/>
          <p:nvPr/>
        </p:nvGrpSpPr>
        <p:grpSpPr>
          <a:xfrm>
            <a:off x="2253214" y="2702285"/>
            <a:ext cx="454980" cy="667095"/>
            <a:chOff x="3754787" y="-1068"/>
            <a:chExt cx="4675653" cy="6855489"/>
          </a:xfrm>
          <a:solidFill>
            <a:schemeClr val="accent4"/>
          </a:solidFill>
        </p:grpSpPr>
        <p:sp>
          <p:nvSpPr>
            <p:cNvPr id="36" name="Freeform: Shape 23">
              <a:extLst>
                <a:ext uri="{FF2B5EF4-FFF2-40B4-BE49-F238E27FC236}">
                  <a16:creationId xmlns:a16="http://schemas.microsoft.com/office/drawing/2014/main" id="{BA18BB80-02BE-42CC-A28F-B1C360B3C70D}"/>
                </a:ext>
              </a:extLst>
            </p:cNvPr>
            <p:cNvSpPr/>
            <p:nvPr/>
          </p:nvSpPr>
          <p:spPr>
            <a:xfrm>
              <a:off x="3770150" y="-1068"/>
              <a:ext cx="4660290" cy="2870624"/>
            </a:xfrm>
            <a:custGeom>
              <a:avLst/>
              <a:gdLst>
                <a:gd name="connsiteX0" fmla="*/ 4666733 w 4660290"/>
                <a:gd name="connsiteY0" fmla="*/ 959613 h 2870624"/>
                <a:gd name="connsiteX1" fmla="*/ 4591567 w 4660290"/>
                <a:gd name="connsiteY1" fmla="*/ 1021178 h 2870624"/>
                <a:gd name="connsiteX2" fmla="*/ 4551479 w 4660290"/>
                <a:gd name="connsiteY2" fmla="*/ 1023326 h 2870624"/>
                <a:gd name="connsiteX3" fmla="*/ 2154758 w 4660290"/>
                <a:gd name="connsiteY3" fmla="*/ 1023326 h 2870624"/>
                <a:gd name="connsiteX4" fmla="*/ 2118249 w 4660290"/>
                <a:gd name="connsiteY4" fmla="*/ 1023326 h 2870624"/>
                <a:gd name="connsiteX5" fmla="*/ 2118249 w 4660290"/>
                <a:gd name="connsiteY5" fmla="*/ 1291775 h 2870624"/>
                <a:gd name="connsiteX6" fmla="*/ 4009568 w 4660290"/>
                <a:gd name="connsiteY6" fmla="*/ 1291775 h 2870624"/>
                <a:gd name="connsiteX7" fmla="*/ 3995966 w 4660290"/>
                <a:gd name="connsiteY7" fmla="*/ 1459288 h 2870624"/>
                <a:gd name="connsiteX8" fmla="*/ 3708188 w 4660290"/>
                <a:gd name="connsiteY8" fmla="*/ 2124328 h 2870624"/>
                <a:gd name="connsiteX9" fmla="*/ 2897111 w 4660290"/>
                <a:gd name="connsiteY9" fmla="*/ 2710623 h 2870624"/>
                <a:gd name="connsiteX10" fmla="*/ 2272160 w 4660290"/>
                <a:gd name="connsiteY10" fmla="*/ 2860955 h 2870624"/>
                <a:gd name="connsiteX11" fmla="*/ 1935703 w 4660290"/>
                <a:gd name="connsiteY11" fmla="*/ 2875272 h 2870624"/>
                <a:gd name="connsiteX12" fmla="*/ 834700 w 4660290"/>
                <a:gd name="connsiteY12" fmla="*/ 2577471 h 2870624"/>
                <a:gd name="connsiteX13" fmla="*/ 182546 w 4660290"/>
                <a:gd name="connsiteY13" fmla="*/ 1947509 h 2870624"/>
                <a:gd name="connsiteX14" fmla="*/ 17181 w 4660290"/>
                <a:gd name="connsiteY14" fmla="*/ 1472174 h 2870624"/>
                <a:gd name="connsiteX15" fmla="*/ 0 w 4660290"/>
                <a:gd name="connsiteY15" fmla="*/ 1293207 h 2870624"/>
                <a:gd name="connsiteX16" fmla="*/ 1891319 w 4660290"/>
                <a:gd name="connsiteY16" fmla="*/ 1293207 h 2870624"/>
                <a:gd name="connsiteX17" fmla="*/ 1892751 w 4660290"/>
                <a:gd name="connsiteY17" fmla="*/ 1269584 h 2870624"/>
                <a:gd name="connsiteX18" fmla="*/ 1892751 w 4660290"/>
                <a:gd name="connsiteY18" fmla="*/ 763466 h 2870624"/>
                <a:gd name="connsiteX19" fmla="*/ 1876286 w 4660290"/>
                <a:gd name="connsiteY19" fmla="*/ 730536 h 2870624"/>
                <a:gd name="connsiteX20" fmla="*/ 1805415 w 4660290"/>
                <a:gd name="connsiteY20" fmla="*/ 477119 h 2870624"/>
                <a:gd name="connsiteX21" fmla="*/ 2027334 w 4660290"/>
                <a:gd name="connsiteY21" fmla="*/ 343252 h 2870624"/>
                <a:gd name="connsiteX22" fmla="*/ 2217038 w 4660290"/>
                <a:gd name="connsiteY22" fmla="*/ 522935 h 2870624"/>
                <a:gd name="connsiteX23" fmla="*/ 2146883 w 4660290"/>
                <a:gd name="connsiteY23" fmla="*/ 717651 h 2870624"/>
                <a:gd name="connsiteX24" fmla="*/ 2118249 w 4660290"/>
                <a:gd name="connsiteY24" fmla="*/ 796396 h 2870624"/>
                <a:gd name="connsiteX25" fmla="*/ 4237929 w 4660290"/>
                <a:gd name="connsiteY25" fmla="*/ 796396 h 2870624"/>
                <a:gd name="connsiteX26" fmla="*/ 4225760 w 4660290"/>
                <a:gd name="connsiteY26" fmla="*/ 689016 h 2870624"/>
                <a:gd name="connsiteX27" fmla="*/ 4194977 w 4660290"/>
                <a:gd name="connsiteY27" fmla="*/ 383341 h 2870624"/>
                <a:gd name="connsiteX28" fmla="*/ 4184955 w 4660290"/>
                <a:gd name="connsiteY28" fmla="*/ 150684 h 2870624"/>
                <a:gd name="connsiteX29" fmla="*/ 4194977 w 4660290"/>
                <a:gd name="connsiteY29" fmla="*/ 60485 h 2870624"/>
                <a:gd name="connsiteX30" fmla="*/ 4240077 w 4660290"/>
                <a:gd name="connsiteY30" fmla="*/ 15386 h 2870624"/>
                <a:gd name="connsiteX31" fmla="*/ 4503516 w 4660290"/>
                <a:gd name="connsiteY31" fmla="*/ 3216 h 2870624"/>
                <a:gd name="connsiteX32" fmla="*/ 4585840 w 4660290"/>
                <a:gd name="connsiteY32" fmla="*/ 11806 h 2870624"/>
                <a:gd name="connsiteX33" fmla="*/ 4653848 w 4660290"/>
                <a:gd name="connsiteY33" fmla="*/ 83393 h 2870624"/>
                <a:gd name="connsiteX34" fmla="*/ 4651700 w 4660290"/>
                <a:gd name="connsiteY34" fmla="*/ 371887 h 2870624"/>
                <a:gd name="connsiteX35" fmla="*/ 4617338 w 4660290"/>
                <a:gd name="connsiteY35" fmla="*/ 711924 h 2870624"/>
                <a:gd name="connsiteX36" fmla="*/ 4605884 w 4660290"/>
                <a:gd name="connsiteY36" fmla="*/ 802839 h 2870624"/>
                <a:gd name="connsiteX37" fmla="*/ 4665301 w 4660290"/>
                <a:gd name="connsiteY37" fmla="*/ 862256 h 2870624"/>
                <a:gd name="connsiteX38" fmla="*/ 4666733 w 4660290"/>
                <a:gd name="connsiteY38" fmla="*/ 959613 h 2870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4660290" h="2870624">
                  <a:moveTo>
                    <a:pt x="4666733" y="959613"/>
                  </a:moveTo>
                  <a:cubicBezTo>
                    <a:pt x="4663154" y="1006861"/>
                    <a:pt x="4634519" y="1021894"/>
                    <a:pt x="4591567" y="1021178"/>
                  </a:cubicBezTo>
                  <a:cubicBezTo>
                    <a:pt x="4577965" y="1021178"/>
                    <a:pt x="4565080" y="1023326"/>
                    <a:pt x="4551479" y="1023326"/>
                  </a:cubicBezTo>
                  <a:cubicBezTo>
                    <a:pt x="3752572" y="1023326"/>
                    <a:pt x="2953665" y="1023326"/>
                    <a:pt x="2154758" y="1023326"/>
                  </a:cubicBezTo>
                  <a:cubicBezTo>
                    <a:pt x="2143304" y="1023326"/>
                    <a:pt x="2131850" y="1023326"/>
                    <a:pt x="2118249" y="1023326"/>
                  </a:cubicBezTo>
                  <a:cubicBezTo>
                    <a:pt x="2118249" y="1112809"/>
                    <a:pt x="2118249" y="1200860"/>
                    <a:pt x="2118249" y="1291775"/>
                  </a:cubicBezTo>
                  <a:cubicBezTo>
                    <a:pt x="2746779" y="1291775"/>
                    <a:pt x="3375310" y="1291775"/>
                    <a:pt x="4009568" y="1291775"/>
                  </a:cubicBezTo>
                  <a:cubicBezTo>
                    <a:pt x="4005272" y="1349761"/>
                    <a:pt x="4003841" y="1404882"/>
                    <a:pt x="3995966" y="1459288"/>
                  </a:cubicBezTo>
                  <a:cubicBezTo>
                    <a:pt x="3961605" y="1706978"/>
                    <a:pt x="3862815" y="1928181"/>
                    <a:pt x="3708188" y="2124328"/>
                  </a:cubicBezTo>
                  <a:cubicBezTo>
                    <a:pt x="3493428" y="2396357"/>
                    <a:pt x="3216388" y="2583914"/>
                    <a:pt x="2897111" y="2710623"/>
                  </a:cubicBezTo>
                  <a:cubicBezTo>
                    <a:pt x="2695953" y="2790084"/>
                    <a:pt x="2487636" y="2842342"/>
                    <a:pt x="2272160" y="2860955"/>
                  </a:cubicBezTo>
                  <a:cubicBezTo>
                    <a:pt x="2160485" y="2870261"/>
                    <a:pt x="2047378" y="2878135"/>
                    <a:pt x="1935703" y="2875272"/>
                  </a:cubicBezTo>
                  <a:cubicBezTo>
                    <a:pt x="1545556" y="2863818"/>
                    <a:pt x="1175453" y="2772187"/>
                    <a:pt x="834700" y="2577471"/>
                  </a:cubicBezTo>
                  <a:cubicBezTo>
                    <a:pt x="564819" y="2422844"/>
                    <a:pt x="340037" y="2219538"/>
                    <a:pt x="182546" y="1947509"/>
                  </a:cubicBezTo>
                  <a:cubicBezTo>
                    <a:pt x="97358" y="1800041"/>
                    <a:pt x="39373" y="1641834"/>
                    <a:pt x="17181" y="1472174"/>
                  </a:cubicBezTo>
                  <a:cubicBezTo>
                    <a:pt x="9306" y="1414189"/>
                    <a:pt x="5727" y="1355488"/>
                    <a:pt x="0" y="1293207"/>
                  </a:cubicBezTo>
                  <a:cubicBezTo>
                    <a:pt x="632110" y="1293207"/>
                    <a:pt x="1261357" y="1293207"/>
                    <a:pt x="1891319" y="1293207"/>
                  </a:cubicBezTo>
                  <a:cubicBezTo>
                    <a:pt x="1892035" y="1283185"/>
                    <a:pt x="1892751" y="1276742"/>
                    <a:pt x="1892751" y="1269584"/>
                  </a:cubicBezTo>
                  <a:cubicBezTo>
                    <a:pt x="1892751" y="1100639"/>
                    <a:pt x="1892751" y="932411"/>
                    <a:pt x="1892751" y="763466"/>
                  </a:cubicBezTo>
                  <a:cubicBezTo>
                    <a:pt x="1892751" y="749149"/>
                    <a:pt x="1889171" y="739842"/>
                    <a:pt x="1876286" y="730536"/>
                  </a:cubicBezTo>
                  <a:cubicBezTo>
                    <a:pt x="1797540" y="672551"/>
                    <a:pt x="1768906" y="569466"/>
                    <a:pt x="1805415" y="477119"/>
                  </a:cubicBezTo>
                  <a:cubicBezTo>
                    <a:pt x="1840493" y="388352"/>
                    <a:pt x="1930692" y="334662"/>
                    <a:pt x="2027334" y="343252"/>
                  </a:cubicBezTo>
                  <a:cubicBezTo>
                    <a:pt x="2121112" y="351843"/>
                    <a:pt x="2202721" y="427009"/>
                    <a:pt x="2217038" y="522935"/>
                  </a:cubicBezTo>
                  <a:cubicBezTo>
                    <a:pt x="2228492" y="599533"/>
                    <a:pt x="2207732" y="668256"/>
                    <a:pt x="2146883" y="717651"/>
                  </a:cubicBezTo>
                  <a:cubicBezTo>
                    <a:pt x="2118249" y="740558"/>
                    <a:pt x="2112522" y="763466"/>
                    <a:pt x="2118249" y="796396"/>
                  </a:cubicBezTo>
                  <a:cubicBezTo>
                    <a:pt x="2823377" y="796396"/>
                    <a:pt x="3529221" y="796396"/>
                    <a:pt x="4237929" y="796396"/>
                  </a:cubicBezTo>
                  <a:cubicBezTo>
                    <a:pt x="4233634" y="760603"/>
                    <a:pt x="4229339" y="724809"/>
                    <a:pt x="4225760" y="689016"/>
                  </a:cubicBezTo>
                  <a:cubicBezTo>
                    <a:pt x="4215022" y="587363"/>
                    <a:pt x="4203567" y="485710"/>
                    <a:pt x="4194977" y="383341"/>
                  </a:cubicBezTo>
                  <a:cubicBezTo>
                    <a:pt x="4188534" y="306027"/>
                    <a:pt x="4186387" y="228714"/>
                    <a:pt x="4184955" y="150684"/>
                  </a:cubicBezTo>
                  <a:cubicBezTo>
                    <a:pt x="4184239" y="120618"/>
                    <a:pt x="4190682" y="90552"/>
                    <a:pt x="4194977" y="60485"/>
                  </a:cubicBezTo>
                  <a:cubicBezTo>
                    <a:pt x="4198556" y="33998"/>
                    <a:pt x="4214305" y="20397"/>
                    <a:pt x="4240077" y="15386"/>
                  </a:cubicBezTo>
                  <a:cubicBezTo>
                    <a:pt x="4327412" y="-1795"/>
                    <a:pt x="4415464" y="-2511"/>
                    <a:pt x="4503516" y="3216"/>
                  </a:cubicBezTo>
                  <a:cubicBezTo>
                    <a:pt x="4530718" y="4648"/>
                    <a:pt x="4558637" y="7511"/>
                    <a:pt x="4585840" y="11806"/>
                  </a:cubicBezTo>
                  <a:cubicBezTo>
                    <a:pt x="4638098" y="20397"/>
                    <a:pt x="4652416" y="31135"/>
                    <a:pt x="4653848" y="83393"/>
                  </a:cubicBezTo>
                  <a:cubicBezTo>
                    <a:pt x="4655995" y="179319"/>
                    <a:pt x="4657427" y="275961"/>
                    <a:pt x="4651700" y="371887"/>
                  </a:cubicBezTo>
                  <a:cubicBezTo>
                    <a:pt x="4644541" y="485710"/>
                    <a:pt x="4629508" y="598817"/>
                    <a:pt x="4617338" y="711924"/>
                  </a:cubicBezTo>
                  <a:cubicBezTo>
                    <a:pt x="4614475" y="740558"/>
                    <a:pt x="4610179" y="769909"/>
                    <a:pt x="4605884" y="802839"/>
                  </a:cubicBezTo>
                  <a:cubicBezTo>
                    <a:pt x="4653848" y="796396"/>
                    <a:pt x="4658143" y="830757"/>
                    <a:pt x="4665301" y="862256"/>
                  </a:cubicBezTo>
                  <a:cubicBezTo>
                    <a:pt x="4666733" y="895185"/>
                    <a:pt x="4666733" y="927399"/>
                    <a:pt x="4666733" y="959613"/>
                  </a:cubicBezTo>
                  <a:close/>
                </a:path>
              </a:pathLst>
            </a:custGeom>
            <a:grpFill/>
            <a:ln w="71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24">
              <a:extLst>
                <a:ext uri="{FF2B5EF4-FFF2-40B4-BE49-F238E27FC236}">
                  <a16:creationId xmlns:a16="http://schemas.microsoft.com/office/drawing/2014/main" id="{9DE5D4C4-4888-46E1-8B30-7009FA428A5D}"/>
                </a:ext>
              </a:extLst>
            </p:cNvPr>
            <p:cNvSpPr/>
            <p:nvPr/>
          </p:nvSpPr>
          <p:spPr>
            <a:xfrm>
              <a:off x="3755425" y="6439218"/>
              <a:ext cx="4037486" cy="415203"/>
            </a:xfrm>
            <a:custGeom>
              <a:avLst/>
              <a:gdLst>
                <a:gd name="connsiteX0" fmla="*/ 144297 w 4037486"/>
                <a:gd name="connsiteY0" fmla="*/ 416634 h 415202"/>
                <a:gd name="connsiteX1" fmla="*/ 24031 w 4037486"/>
                <a:gd name="connsiteY1" fmla="*/ 331446 h 415202"/>
                <a:gd name="connsiteX2" fmla="*/ 3987 w 4037486"/>
                <a:gd name="connsiteY2" fmla="*/ 274177 h 415202"/>
                <a:gd name="connsiteX3" fmla="*/ 1839 w 4037486"/>
                <a:gd name="connsiteY3" fmla="*/ 153911 h 415202"/>
                <a:gd name="connsiteX4" fmla="*/ 179374 w 4037486"/>
                <a:gd name="connsiteY4" fmla="*/ 0 h 415202"/>
                <a:gd name="connsiteX5" fmla="*/ 195123 w 4037486"/>
                <a:gd name="connsiteY5" fmla="*/ 0 h 415202"/>
                <a:gd name="connsiteX6" fmla="*/ 3844610 w 4037486"/>
                <a:gd name="connsiteY6" fmla="*/ 0 h 415202"/>
                <a:gd name="connsiteX7" fmla="*/ 4020713 w 4037486"/>
                <a:gd name="connsiteY7" fmla="*/ 95926 h 415202"/>
                <a:gd name="connsiteX8" fmla="*/ 4037178 w 4037486"/>
                <a:gd name="connsiteY8" fmla="*/ 151764 h 415202"/>
                <a:gd name="connsiteX9" fmla="*/ 4037178 w 4037486"/>
                <a:gd name="connsiteY9" fmla="*/ 264155 h 415202"/>
                <a:gd name="connsiteX10" fmla="*/ 3923355 w 4037486"/>
                <a:gd name="connsiteY10" fmla="*/ 405896 h 415202"/>
                <a:gd name="connsiteX11" fmla="*/ 3893289 w 4037486"/>
                <a:gd name="connsiteY11" fmla="*/ 415918 h 415202"/>
                <a:gd name="connsiteX12" fmla="*/ 144297 w 4037486"/>
                <a:gd name="connsiteY12" fmla="*/ 416634 h 415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37486" h="415202">
                  <a:moveTo>
                    <a:pt x="144297" y="416634"/>
                  </a:moveTo>
                  <a:cubicBezTo>
                    <a:pt x="94186" y="402317"/>
                    <a:pt x="49087" y="380125"/>
                    <a:pt x="24031" y="331446"/>
                  </a:cubicBezTo>
                  <a:cubicBezTo>
                    <a:pt x="14725" y="313549"/>
                    <a:pt x="5419" y="293505"/>
                    <a:pt x="3987" y="274177"/>
                  </a:cubicBezTo>
                  <a:cubicBezTo>
                    <a:pt x="408" y="234088"/>
                    <a:pt x="-1740" y="194000"/>
                    <a:pt x="1839" y="153911"/>
                  </a:cubicBezTo>
                  <a:cubicBezTo>
                    <a:pt x="10430" y="61564"/>
                    <a:pt x="79869" y="2864"/>
                    <a:pt x="179374" y="0"/>
                  </a:cubicBezTo>
                  <a:cubicBezTo>
                    <a:pt x="184385" y="0"/>
                    <a:pt x="190112" y="0"/>
                    <a:pt x="195123" y="0"/>
                  </a:cubicBezTo>
                  <a:cubicBezTo>
                    <a:pt x="1411380" y="0"/>
                    <a:pt x="2628353" y="0"/>
                    <a:pt x="3844610" y="0"/>
                  </a:cubicBezTo>
                  <a:cubicBezTo>
                    <a:pt x="3921924" y="0"/>
                    <a:pt x="3984920" y="23624"/>
                    <a:pt x="4020713" y="95926"/>
                  </a:cubicBezTo>
                  <a:cubicBezTo>
                    <a:pt x="4029304" y="113107"/>
                    <a:pt x="4035746" y="132435"/>
                    <a:pt x="4037178" y="151764"/>
                  </a:cubicBezTo>
                  <a:cubicBezTo>
                    <a:pt x="4040042" y="188989"/>
                    <a:pt x="4040042" y="226930"/>
                    <a:pt x="4037178" y="264155"/>
                  </a:cubicBezTo>
                  <a:cubicBezTo>
                    <a:pt x="4032883" y="327867"/>
                    <a:pt x="3984920" y="386568"/>
                    <a:pt x="3923355" y="405896"/>
                  </a:cubicBezTo>
                  <a:cubicBezTo>
                    <a:pt x="3913333" y="408760"/>
                    <a:pt x="3903311" y="413055"/>
                    <a:pt x="3893289" y="415918"/>
                  </a:cubicBezTo>
                  <a:cubicBezTo>
                    <a:pt x="2644102" y="416634"/>
                    <a:pt x="1394200" y="416634"/>
                    <a:pt x="144297" y="416634"/>
                  </a:cubicBezTo>
                  <a:close/>
                </a:path>
              </a:pathLst>
            </a:custGeom>
            <a:grpFill/>
            <a:ln w="71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25">
              <a:extLst>
                <a:ext uri="{FF2B5EF4-FFF2-40B4-BE49-F238E27FC236}">
                  <a16:creationId xmlns:a16="http://schemas.microsoft.com/office/drawing/2014/main" id="{BD7CBF17-5500-4466-BA68-FFE82147923E}"/>
                </a:ext>
              </a:extLst>
            </p:cNvPr>
            <p:cNvSpPr/>
            <p:nvPr/>
          </p:nvSpPr>
          <p:spPr>
            <a:xfrm>
              <a:off x="4333539" y="3183459"/>
              <a:ext cx="2877784" cy="3164129"/>
            </a:xfrm>
            <a:custGeom>
              <a:avLst/>
              <a:gdLst>
                <a:gd name="connsiteX0" fmla="*/ 2881362 w 2877782"/>
                <a:gd name="connsiteY0" fmla="*/ 1584212 h 3164129"/>
                <a:gd name="connsiteX1" fmla="*/ 2881362 w 2877782"/>
                <a:gd name="connsiteY1" fmla="*/ 3083952 h 3164129"/>
                <a:gd name="connsiteX2" fmla="*/ 2807628 w 2877782"/>
                <a:gd name="connsiteY2" fmla="*/ 3164845 h 3164129"/>
                <a:gd name="connsiteX3" fmla="*/ 2772551 w 2877782"/>
                <a:gd name="connsiteY3" fmla="*/ 3166277 h 3164129"/>
                <a:gd name="connsiteX4" fmla="*/ 110959 w 2877782"/>
                <a:gd name="connsiteY4" fmla="*/ 3166277 h 3164129"/>
                <a:gd name="connsiteX5" fmla="*/ 78745 w 2877782"/>
                <a:gd name="connsiteY5" fmla="*/ 3165561 h 3164129"/>
                <a:gd name="connsiteX6" fmla="*/ 0 w 2877782"/>
                <a:gd name="connsiteY6" fmla="*/ 3080373 h 3164129"/>
                <a:gd name="connsiteX7" fmla="*/ 0 w 2877782"/>
                <a:gd name="connsiteY7" fmla="*/ 86620 h 3164129"/>
                <a:gd name="connsiteX8" fmla="*/ 78745 w 2877782"/>
                <a:gd name="connsiteY8" fmla="*/ 716 h 3164129"/>
                <a:gd name="connsiteX9" fmla="*/ 105232 w 2877782"/>
                <a:gd name="connsiteY9" fmla="*/ 0 h 3164129"/>
                <a:gd name="connsiteX10" fmla="*/ 2775414 w 2877782"/>
                <a:gd name="connsiteY10" fmla="*/ 0 h 3164129"/>
                <a:gd name="connsiteX11" fmla="*/ 2818366 w 2877782"/>
                <a:gd name="connsiteY11" fmla="*/ 2863 h 3164129"/>
                <a:gd name="connsiteX12" fmla="*/ 2882078 w 2877782"/>
                <a:gd name="connsiteY12" fmla="*/ 76598 h 3164129"/>
                <a:gd name="connsiteX13" fmla="*/ 2881362 w 2877782"/>
                <a:gd name="connsiteY13" fmla="*/ 1584212 h 3164129"/>
                <a:gd name="connsiteX14" fmla="*/ 1440323 w 2877782"/>
                <a:gd name="connsiteY14" fmla="*/ 2741052 h 3164129"/>
                <a:gd name="connsiteX15" fmla="*/ 2474034 w 2877782"/>
                <a:gd name="connsiteY15" fmla="*/ 2741052 h 3164129"/>
                <a:gd name="connsiteX16" fmla="*/ 2557791 w 2877782"/>
                <a:gd name="connsiteY16" fmla="*/ 2658012 h 3164129"/>
                <a:gd name="connsiteX17" fmla="*/ 2557791 w 2877782"/>
                <a:gd name="connsiteY17" fmla="*/ 1696603 h 3164129"/>
                <a:gd name="connsiteX18" fmla="*/ 2474034 w 2877782"/>
                <a:gd name="connsiteY18" fmla="*/ 1612131 h 3164129"/>
                <a:gd name="connsiteX19" fmla="*/ 406612 w 2877782"/>
                <a:gd name="connsiteY19" fmla="*/ 1612131 h 3164129"/>
                <a:gd name="connsiteX20" fmla="*/ 325003 w 2877782"/>
                <a:gd name="connsiteY20" fmla="*/ 1695172 h 3164129"/>
                <a:gd name="connsiteX21" fmla="*/ 325003 w 2877782"/>
                <a:gd name="connsiteY21" fmla="*/ 2659444 h 3164129"/>
                <a:gd name="connsiteX22" fmla="*/ 406612 w 2877782"/>
                <a:gd name="connsiteY22" fmla="*/ 2741768 h 3164129"/>
                <a:gd name="connsiteX23" fmla="*/ 1440323 w 2877782"/>
                <a:gd name="connsiteY23" fmla="*/ 2741052 h 3164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877782" h="3164129">
                  <a:moveTo>
                    <a:pt x="2881362" y="1584212"/>
                  </a:moveTo>
                  <a:cubicBezTo>
                    <a:pt x="2881362" y="2083887"/>
                    <a:pt x="2881362" y="2584278"/>
                    <a:pt x="2881362" y="3083952"/>
                  </a:cubicBezTo>
                  <a:cubicBezTo>
                    <a:pt x="2881362" y="3136927"/>
                    <a:pt x="2860602" y="3160550"/>
                    <a:pt x="2807628" y="3164845"/>
                  </a:cubicBezTo>
                  <a:cubicBezTo>
                    <a:pt x="2796174" y="3165561"/>
                    <a:pt x="2784720" y="3166277"/>
                    <a:pt x="2772551" y="3166277"/>
                  </a:cubicBezTo>
                  <a:cubicBezTo>
                    <a:pt x="1885592" y="3166277"/>
                    <a:pt x="997918" y="3166277"/>
                    <a:pt x="110959" y="3166277"/>
                  </a:cubicBezTo>
                  <a:cubicBezTo>
                    <a:pt x="100221" y="3166277"/>
                    <a:pt x="89483" y="3166277"/>
                    <a:pt x="78745" y="3165561"/>
                  </a:cubicBezTo>
                  <a:cubicBezTo>
                    <a:pt x="21476" y="3161266"/>
                    <a:pt x="0" y="3137642"/>
                    <a:pt x="0" y="3080373"/>
                  </a:cubicBezTo>
                  <a:cubicBezTo>
                    <a:pt x="0" y="2082455"/>
                    <a:pt x="0" y="1084538"/>
                    <a:pt x="0" y="86620"/>
                  </a:cubicBezTo>
                  <a:cubicBezTo>
                    <a:pt x="0" y="29350"/>
                    <a:pt x="21476" y="5727"/>
                    <a:pt x="78745" y="716"/>
                  </a:cubicBezTo>
                  <a:cubicBezTo>
                    <a:pt x="87336" y="0"/>
                    <a:pt x="96642" y="0"/>
                    <a:pt x="105232" y="0"/>
                  </a:cubicBezTo>
                  <a:cubicBezTo>
                    <a:pt x="995054" y="0"/>
                    <a:pt x="1884876" y="0"/>
                    <a:pt x="2775414" y="0"/>
                  </a:cubicBezTo>
                  <a:cubicBezTo>
                    <a:pt x="2789731" y="0"/>
                    <a:pt x="2804049" y="716"/>
                    <a:pt x="2818366" y="2863"/>
                  </a:cubicBezTo>
                  <a:cubicBezTo>
                    <a:pt x="2862034" y="9306"/>
                    <a:pt x="2882078" y="32930"/>
                    <a:pt x="2882078" y="76598"/>
                  </a:cubicBezTo>
                  <a:cubicBezTo>
                    <a:pt x="2881362" y="579136"/>
                    <a:pt x="2881362" y="1081674"/>
                    <a:pt x="2881362" y="1584212"/>
                  </a:cubicBezTo>
                  <a:close/>
                  <a:moveTo>
                    <a:pt x="1440323" y="2741052"/>
                  </a:moveTo>
                  <a:cubicBezTo>
                    <a:pt x="1784655" y="2741052"/>
                    <a:pt x="2129702" y="2741052"/>
                    <a:pt x="2474034" y="2741052"/>
                  </a:cubicBezTo>
                  <a:cubicBezTo>
                    <a:pt x="2536315" y="2741052"/>
                    <a:pt x="2557791" y="2719576"/>
                    <a:pt x="2557791" y="2658012"/>
                  </a:cubicBezTo>
                  <a:cubicBezTo>
                    <a:pt x="2557791" y="2337304"/>
                    <a:pt x="2557791" y="2017311"/>
                    <a:pt x="2557791" y="1696603"/>
                  </a:cubicBezTo>
                  <a:cubicBezTo>
                    <a:pt x="2557791" y="1635039"/>
                    <a:pt x="2535599" y="1612131"/>
                    <a:pt x="2474034" y="1612131"/>
                  </a:cubicBezTo>
                  <a:cubicBezTo>
                    <a:pt x="1784655" y="1612131"/>
                    <a:pt x="1095991" y="1612131"/>
                    <a:pt x="406612" y="1612131"/>
                  </a:cubicBezTo>
                  <a:cubicBezTo>
                    <a:pt x="346479" y="1612131"/>
                    <a:pt x="325003" y="1634323"/>
                    <a:pt x="325003" y="1695172"/>
                  </a:cubicBezTo>
                  <a:cubicBezTo>
                    <a:pt x="325003" y="2016596"/>
                    <a:pt x="325003" y="2338020"/>
                    <a:pt x="325003" y="2659444"/>
                  </a:cubicBezTo>
                  <a:cubicBezTo>
                    <a:pt x="325003" y="2720292"/>
                    <a:pt x="345763" y="2741768"/>
                    <a:pt x="406612" y="2741768"/>
                  </a:cubicBezTo>
                  <a:cubicBezTo>
                    <a:pt x="751660" y="2741052"/>
                    <a:pt x="1095991" y="2741052"/>
                    <a:pt x="1440323" y="2741052"/>
                  </a:cubicBezTo>
                  <a:close/>
                </a:path>
              </a:pathLst>
            </a:custGeom>
            <a:grpFill/>
            <a:ln w="71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26">
              <a:extLst>
                <a:ext uri="{FF2B5EF4-FFF2-40B4-BE49-F238E27FC236}">
                  <a16:creationId xmlns:a16="http://schemas.microsoft.com/office/drawing/2014/main" id="{C3D2AB08-D818-4942-950C-352E6EB0A55D}"/>
                </a:ext>
              </a:extLst>
            </p:cNvPr>
            <p:cNvSpPr/>
            <p:nvPr/>
          </p:nvSpPr>
          <p:spPr>
            <a:xfrm>
              <a:off x="3754787" y="2664438"/>
              <a:ext cx="4037486" cy="415203"/>
            </a:xfrm>
            <a:custGeom>
              <a:avLst/>
              <a:gdLst>
                <a:gd name="connsiteX0" fmla="*/ 2020505 w 4037486"/>
                <a:gd name="connsiteY0" fmla="*/ 415220 h 415202"/>
                <a:gd name="connsiteX1" fmla="*/ 188603 w 4037486"/>
                <a:gd name="connsiteY1" fmla="*/ 415935 h 415202"/>
                <a:gd name="connsiteX2" fmla="*/ 330 w 4037486"/>
                <a:gd name="connsiteY2" fmla="*/ 225515 h 415202"/>
                <a:gd name="connsiteX3" fmla="*/ 15363 w 4037486"/>
                <a:gd name="connsiteY3" fmla="*/ 104534 h 415202"/>
                <a:gd name="connsiteX4" fmla="*/ 166411 w 4037486"/>
                <a:gd name="connsiteY4" fmla="*/ 1449 h 415202"/>
                <a:gd name="connsiteX5" fmla="*/ 881562 w 4037486"/>
                <a:gd name="connsiteY5" fmla="*/ 1449 h 415202"/>
                <a:gd name="connsiteX6" fmla="*/ 911628 w 4037486"/>
                <a:gd name="connsiteY6" fmla="*/ 10039 h 415202"/>
                <a:gd name="connsiteX7" fmla="*/ 1575236 w 4037486"/>
                <a:gd name="connsiteY7" fmla="*/ 235537 h 415202"/>
                <a:gd name="connsiteX8" fmla="*/ 2137191 w 4037486"/>
                <a:gd name="connsiteY8" fmla="*/ 271331 h 415202"/>
                <a:gd name="connsiteX9" fmla="*/ 2823707 w 4037486"/>
                <a:gd name="connsiteY9" fmla="*/ 140327 h 415202"/>
                <a:gd name="connsiteX10" fmla="*/ 3115065 w 4037486"/>
                <a:gd name="connsiteY10" fmla="*/ 16482 h 415202"/>
                <a:gd name="connsiteX11" fmla="*/ 3167323 w 4037486"/>
                <a:gd name="connsiteY11" fmla="*/ 1449 h 415202"/>
                <a:gd name="connsiteX12" fmla="*/ 3855271 w 4037486"/>
                <a:gd name="connsiteY12" fmla="*/ 17 h 415202"/>
                <a:gd name="connsiteX13" fmla="*/ 4037816 w 4037486"/>
                <a:gd name="connsiteY13" fmla="*/ 183995 h 415202"/>
                <a:gd name="connsiteX14" fmla="*/ 4023499 w 4037486"/>
                <a:gd name="connsiteY14" fmla="*/ 309987 h 415202"/>
                <a:gd name="connsiteX15" fmla="*/ 3861714 w 4037486"/>
                <a:gd name="connsiteY15" fmla="*/ 413788 h 415202"/>
                <a:gd name="connsiteX16" fmla="*/ 2528054 w 4037486"/>
                <a:gd name="connsiteY16" fmla="*/ 413788 h 415202"/>
                <a:gd name="connsiteX17" fmla="*/ 2020505 w 4037486"/>
                <a:gd name="connsiteY17" fmla="*/ 415220 h 415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037486" h="415202">
                  <a:moveTo>
                    <a:pt x="2020505" y="415220"/>
                  </a:moveTo>
                  <a:cubicBezTo>
                    <a:pt x="1409871" y="415220"/>
                    <a:pt x="799237" y="413788"/>
                    <a:pt x="188603" y="415935"/>
                  </a:cubicBezTo>
                  <a:cubicBezTo>
                    <a:pt x="82655" y="416651"/>
                    <a:pt x="-6113" y="344349"/>
                    <a:pt x="330" y="225515"/>
                  </a:cubicBezTo>
                  <a:cubicBezTo>
                    <a:pt x="2478" y="184711"/>
                    <a:pt x="1046" y="141759"/>
                    <a:pt x="15363" y="104534"/>
                  </a:cubicBezTo>
                  <a:cubicBezTo>
                    <a:pt x="40419" y="37958"/>
                    <a:pt x="94109" y="1449"/>
                    <a:pt x="166411" y="1449"/>
                  </a:cubicBezTo>
                  <a:cubicBezTo>
                    <a:pt x="404795" y="733"/>
                    <a:pt x="643178" y="733"/>
                    <a:pt x="881562" y="1449"/>
                  </a:cubicBezTo>
                  <a:cubicBezTo>
                    <a:pt x="891584" y="1449"/>
                    <a:pt x="902322" y="5028"/>
                    <a:pt x="911628" y="10039"/>
                  </a:cubicBezTo>
                  <a:cubicBezTo>
                    <a:pt x="1120661" y="120283"/>
                    <a:pt x="1343295" y="194733"/>
                    <a:pt x="1575236" y="235537"/>
                  </a:cubicBezTo>
                  <a:cubicBezTo>
                    <a:pt x="1760645" y="268467"/>
                    <a:pt x="1948203" y="280637"/>
                    <a:pt x="2137191" y="271331"/>
                  </a:cubicBezTo>
                  <a:cubicBezTo>
                    <a:pt x="2372711" y="259877"/>
                    <a:pt x="2602504" y="219788"/>
                    <a:pt x="2823707" y="140327"/>
                  </a:cubicBezTo>
                  <a:cubicBezTo>
                    <a:pt x="2923212" y="104534"/>
                    <a:pt x="3017707" y="57287"/>
                    <a:pt x="3115065" y="16482"/>
                  </a:cubicBezTo>
                  <a:cubicBezTo>
                    <a:pt x="3131530" y="9323"/>
                    <a:pt x="3150142" y="1449"/>
                    <a:pt x="3167323" y="1449"/>
                  </a:cubicBezTo>
                  <a:cubicBezTo>
                    <a:pt x="3396400" y="733"/>
                    <a:pt x="3626193" y="2881"/>
                    <a:pt x="3855271" y="17"/>
                  </a:cubicBezTo>
                  <a:cubicBezTo>
                    <a:pt x="3966946" y="-1415"/>
                    <a:pt x="4046407" y="86637"/>
                    <a:pt x="4037816" y="183995"/>
                  </a:cubicBezTo>
                  <a:cubicBezTo>
                    <a:pt x="4034237" y="226231"/>
                    <a:pt x="4036385" y="270615"/>
                    <a:pt x="4023499" y="309987"/>
                  </a:cubicBezTo>
                  <a:cubicBezTo>
                    <a:pt x="4002739" y="375847"/>
                    <a:pt x="3936879" y="413788"/>
                    <a:pt x="3861714" y="413788"/>
                  </a:cubicBezTo>
                  <a:cubicBezTo>
                    <a:pt x="3417160" y="413788"/>
                    <a:pt x="2972607" y="413788"/>
                    <a:pt x="2528054" y="413788"/>
                  </a:cubicBezTo>
                  <a:cubicBezTo>
                    <a:pt x="2359826" y="415220"/>
                    <a:pt x="2190165" y="415220"/>
                    <a:pt x="2020505" y="415220"/>
                  </a:cubicBezTo>
                  <a:close/>
                </a:path>
              </a:pathLst>
            </a:custGeom>
            <a:grpFill/>
            <a:ln w="71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27">
              <a:extLst>
                <a:ext uri="{FF2B5EF4-FFF2-40B4-BE49-F238E27FC236}">
                  <a16:creationId xmlns:a16="http://schemas.microsoft.com/office/drawing/2014/main" id="{25806EA1-2276-4AF0-8D24-D0D14033C5BC}"/>
                </a:ext>
              </a:extLst>
            </p:cNvPr>
            <p:cNvSpPr/>
            <p:nvPr/>
          </p:nvSpPr>
          <p:spPr>
            <a:xfrm>
              <a:off x="4788828" y="4925161"/>
              <a:ext cx="1968632" cy="866198"/>
            </a:xfrm>
            <a:custGeom>
              <a:avLst/>
              <a:gdLst>
                <a:gd name="connsiteX0" fmla="*/ 1972928 w 1968632"/>
                <a:gd name="connsiteY0" fmla="*/ 0 h 866198"/>
                <a:gd name="connsiteX1" fmla="*/ 1972928 w 1968632"/>
                <a:gd name="connsiteY1" fmla="*/ 869062 h 866198"/>
                <a:gd name="connsiteX2" fmla="*/ 0 w 1968632"/>
                <a:gd name="connsiteY2" fmla="*/ 869062 h 866198"/>
                <a:gd name="connsiteX3" fmla="*/ 0 w 1968632"/>
                <a:gd name="connsiteY3" fmla="*/ 0 h 866198"/>
                <a:gd name="connsiteX4" fmla="*/ 1972928 w 1968632"/>
                <a:gd name="connsiteY4" fmla="*/ 0 h 866198"/>
                <a:gd name="connsiteX5" fmla="*/ 982169 w 1968632"/>
                <a:gd name="connsiteY5" fmla="*/ 637121 h 866198"/>
                <a:gd name="connsiteX6" fmla="*/ 1188338 w 1968632"/>
                <a:gd name="connsiteY6" fmla="*/ 440258 h 866198"/>
                <a:gd name="connsiteX7" fmla="*/ 992907 w 1968632"/>
                <a:gd name="connsiteY7" fmla="*/ 232657 h 866198"/>
                <a:gd name="connsiteX8" fmla="*/ 784590 w 1968632"/>
                <a:gd name="connsiteY8" fmla="*/ 432383 h 866198"/>
                <a:gd name="connsiteX9" fmla="*/ 982169 w 1968632"/>
                <a:gd name="connsiteY9" fmla="*/ 637121 h 866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68632" h="866198">
                  <a:moveTo>
                    <a:pt x="1972928" y="0"/>
                  </a:moveTo>
                  <a:cubicBezTo>
                    <a:pt x="1972928" y="290642"/>
                    <a:pt x="1972928" y="579136"/>
                    <a:pt x="1972928" y="869062"/>
                  </a:cubicBezTo>
                  <a:cubicBezTo>
                    <a:pt x="1315047" y="869062"/>
                    <a:pt x="658597" y="869062"/>
                    <a:pt x="0" y="869062"/>
                  </a:cubicBezTo>
                  <a:cubicBezTo>
                    <a:pt x="0" y="579852"/>
                    <a:pt x="0" y="290642"/>
                    <a:pt x="0" y="0"/>
                  </a:cubicBezTo>
                  <a:cubicBezTo>
                    <a:pt x="657165" y="0"/>
                    <a:pt x="1313615" y="0"/>
                    <a:pt x="1972928" y="0"/>
                  </a:cubicBezTo>
                  <a:close/>
                  <a:moveTo>
                    <a:pt x="982169" y="637121"/>
                  </a:moveTo>
                  <a:cubicBezTo>
                    <a:pt x="1091696" y="639985"/>
                    <a:pt x="1184043" y="551933"/>
                    <a:pt x="1188338" y="440258"/>
                  </a:cubicBezTo>
                  <a:cubicBezTo>
                    <a:pt x="1192633" y="331446"/>
                    <a:pt x="1102434" y="236236"/>
                    <a:pt x="992907" y="232657"/>
                  </a:cubicBezTo>
                  <a:cubicBezTo>
                    <a:pt x="880516" y="229077"/>
                    <a:pt x="786737" y="318561"/>
                    <a:pt x="784590" y="432383"/>
                  </a:cubicBezTo>
                  <a:cubicBezTo>
                    <a:pt x="781010" y="541911"/>
                    <a:pt x="870494" y="634257"/>
                    <a:pt x="982169" y="637121"/>
                  </a:cubicBezTo>
                  <a:close/>
                </a:path>
              </a:pathLst>
            </a:custGeom>
            <a:grpFill/>
            <a:ln w="71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1" name="자유형: 도형 40">
            <a:extLst>
              <a:ext uri="{FF2B5EF4-FFF2-40B4-BE49-F238E27FC236}">
                <a16:creationId xmlns:a16="http://schemas.microsoft.com/office/drawing/2014/main" id="{F6003498-F269-41B7-B284-3B3F6455210B}"/>
              </a:ext>
            </a:extLst>
          </p:cNvPr>
          <p:cNvSpPr/>
          <p:nvPr/>
        </p:nvSpPr>
        <p:spPr>
          <a:xfrm>
            <a:off x="7328318" y="5467730"/>
            <a:ext cx="608495" cy="474658"/>
          </a:xfrm>
          <a:custGeom>
            <a:avLst/>
            <a:gdLst>
              <a:gd name="connsiteX0" fmla="*/ 1394387 w 7445429"/>
              <a:gd name="connsiteY0" fmla="*/ 2711884 h 5807817"/>
              <a:gd name="connsiteX1" fmla="*/ 740401 w 7445429"/>
              <a:gd name="connsiteY1" fmla="*/ 3108315 h 5807817"/>
              <a:gd name="connsiteX2" fmla="*/ 412931 w 7445429"/>
              <a:gd name="connsiteY2" fmla="*/ 3486457 h 5807817"/>
              <a:gd name="connsiteX3" fmla="*/ 412836 w 7445429"/>
              <a:gd name="connsiteY3" fmla="*/ 4286557 h 5807817"/>
              <a:gd name="connsiteX4" fmla="*/ 769833 w 7445429"/>
              <a:gd name="connsiteY4" fmla="*/ 4686036 h 5807817"/>
              <a:gd name="connsiteX5" fmla="*/ 1604985 w 7445429"/>
              <a:gd name="connsiteY5" fmla="*/ 5139426 h 5807817"/>
              <a:gd name="connsiteX6" fmla="*/ 3534178 w 7445429"/>
              <a:gd name="connsiteY6" fmla="*/ 5498804 h 5807817"/>
              <a:gd name="connsiteX7" fmla="*/ 4597835 w 7445429"/>
              <a:gd name="connsiteY7" fmla="*/ 5446703 h 5807817"/>
              <a:gd name="connsiteX8" fmla="*/ 5767886 w 7445429"/>
              <a:gd name="connsiteY8" fmla="*/ 5174573 h 5807817"/>
              <a:gd name="connsiteX9" fmla="*/ 6621898 w 7445429"/>
              <a:gd name="connsiteY9" fmla="*/ 4730708 h 5807817"/>
              <a:gd name="connsiteX10" fmla="*/ 7040521 w 7445429"/>
              <a:gd name="connsiteY10" fmla="*/ 4271127 h 5807817"/>
              <a:gd name="connsiteX11" fmla="*/ 7101005 w 7445429"/>
              <a:gd name="connsiteY11" fmla="*/ 3630666 h 5807817"/>
              <a:gd name="connsiteX12" fmla="*/ 6875072 w 7445429"/>
              <a:gd name="connsiteY12" fmla="*/ 3270811 h 5807817"/>
              <a:gd name="connsiteX13" fmla="*/ 6295476 w 7445429"/>
              <a:gd name="connsiteY13" fmla="*/ 2834852 h 5807817"/>
              <a:gd name="connsiteX14" fmla="*/ 6078687 w 7445429"/>
              <a:gd name="connsiteY14" fmla="*/ 2724172 h 5807817"/>
              <a:gd name="connsiteX15" fmla="*/ 6062399 w 7445429"/>
              <a:gd name="connsiteY15" fmla="*/ 2773511 h 5807817"/>
              <a:gd name="connsiteX16" fmla="*/ 5109899 w 7445429"/>
              <a:gd name="connsiteY16" fmla="*/ 4302655 h 5807817"/>
              <a:gd name="connsiteX17" fmla="*/ 4420765 w 7445429"/>
              <a:gd name="connsiteY17" fmla="*/ 4735471 h 5807817"/>
              <a:gd name="connsiteX18" fmla="*/ 3461503 w 7445429"/>
              <a:gd name="connsiteY18" fmla="*/ 4835864 h 5807817"/>
              <a:gd name="connsiteX19" fmla="*/ 2710361 w 7445429"/>
              <a:gd name="connsiteY19" fmla="*/ 4603264 h 5807817"/>
              <a:gd name="connsiteX20" fmla="*/ 2274307 w 7445429"/>
              <a:gd name="connsiteY20" fmla="*/ 4246933 h 5807817"/>
              <a:gd name="connsiteX21" fmla="*/ 1499638 w 7445429"/>
              <a:gd name="connsiteY21" fmla="*/ 3016303 h 5807817"/>
              <a:gd name="connsiteX22" fmla="*/ 1394387 w 7445429"/>
              <a:gd name="connsiteY22" fmla="*/ 2711884 h 5807817"/>
              <a:gd name="connsiteX23" fmla="*/ 2645210 w 7445429"/>
              <a:gd name="connsiteY23" fmla="*/ 1037294 h 5807817"/>
              <a:gd name="connsiteX24" fmla="*/ 2640638 w 7445429"/>
              <a:gd name="connsiteY24" fmla="*/ 1060821 h 5807817"/>
              <a:gd name="connsiteX25" fmla="*/ 2584726 w 7445429"/>
              <a:gd name="connsiteY25" fmla="*/ 1343427 h 5807817"/>
              <a:gd name="connsiteX26" fmla="*/ 2551770 w 7445429"/>
              <a:gd name="connsiteY26" fmla="*/ 1373050 h 5807817"/>
              <a:gd name="connsiteX27" fmla="*/ 2019132 w 7445429"/>
              <a:gd name="connsiteY27" fmla="*/ 1559931 h 5807817"/>
              <a:gd name="connsiteX28" fmla="*/ 1750241 w 7445429"/>
              <a:gd name="connsiteY28" fmla="*/ 1735191 h 5807817"/>
              <a:gd name="connsiteX29" fmla="*/ 1652324 w 7445429"/>
              <a:gd name="connsiteY29" fmla="*/ 1848634 h 5807817"/>
              <a:gd name="connsiteX30" fmla="*/ 1654038 w 7445429"/>
              <a:gd name="connsiteY30" fmla="*/ 2111714 h 5807817"/>
              <a:gd name="connsiteX31" fmla="*/ 1831680 w 7445429"/>
              <a:gd name="connsiteY31" fmla="*/ 2285260 h 5807817"/>
              <a:gd name="connsiteX32" fmla="*/ 2379558 w 7445429"/>
              <a:gd name="connsiteY32" fmla="*/ 2535577 h 5807817"/>
              <a:gd name="connsiteX33" fmla="*/ 3262716 w 7445429"/>
              <a:gd name="connsiteY33" fmla="*/ 2699025 h 5807817"/>
              <a:gd name="connsiteX34" fmla="*/ 4299989 w 7445429"/>
              <a:gd name="connsiteY34" fmla="*/ 2691787 h 5807817"/>
              <a:gd name="connsiteX35" fmla="*/ 5368122 w 7445429"/>
              <a:gd name="connsiteY35" fmla="*/ 2440612 h 5807817"/>
              <a:gd name="connsiteX36" fmla="*/ 5709974 w 7445429"/>
              <a:gd name="connsiteY36" fmla="*/ 2241064 h 5807817"/>
              <a:gd name="connsiteX37" fmla="*/ 5824941 w 7445429"/>
              <a:gd name="connsiteY37" fmla="*/ 2118858 h 5807817"/>
              <a:gd name="connsiteX38" fmla="*/ 5827513 w 7445429"/>
              <a:gd name="connsiteY38" fmla="*/ 1838823 h 5807817"/>
              <a:gd name="connsiteX39" fmla="*/ 5582911 w 7445429"/>
              <a:gd name="connsiteY39" fmla="*/ 1623939 h 5807817"/>
              <a:gd name="connsiteX40" fmla="*/ 4963595 w 7445429"/>
              <a:gd name="connsiteY40" fmla="*/ 1380289 h 5807817"/>
              <a:gd name="connsiteX41" fmla="*/ 4714421 w 7445429"/>
              <a:gd name="connsiteY41" fmla="*/ 1322472 h 5807817"/>
              <a:gd name="connsiteX42" fmla="*/ 4874727 w 7445429"/>
              <a:gd name="connsiteY42" fmla="*/ 1039675 h 5807817"/>
              <a:gd name="connsiteX43" fmla="*/ 5230010 w 7445429"/>
              <a:gd name="connsiteY43" fmla="*/ 1138926 h 5807817"/>
              <a:gd name="connsiteX44" fmla="*/ 5805129 w 7445429"/>
              <a:gd name="connsiteY44" fmla="*/ 1402863 h 5807817"/>
              <a:gd name="connsiteX45" fmla="*/ 6105547 w 7445429"/>
              <a:gd name="connsiteY45" fmla="*/ 1710045 h 5807817"/>
              <a:gd name="connsiteX46" fmla="*/ 6180128 w 7445429"/>
              <a:gd name="connsiteY46" fmla="*/ 1985984 h 5807817"/>
              <a:gd name="connsiteX47" fmla="*/ 6151839 w 7445429"/>
              <a:gd name="connsiteY47" fmla="*/ 2402893 h 5807817"/>
              <a:gd name="connsiteX48" fmla="*/ 6150601 w 7445429"/>
              <a:gd name="connsiteY48" fmla="*/ 2421848 h 5807817"/>
              <a:gd name="connsiteX49" fmla="*/ 6316621 w 7445429"/>
              <a:gd name="connsiteY49" fmla="*/ 2500144 h 5807817"/>
              <a:gd name="connsiteX50" fmla="*/ 7002612 w 7445429"/>
              <a:gd name="connsiteY50" fmla="*/ 2963154 h 5807817"/>
              <a:gd name="connsiteX51" fmla="*/ 7392565 w 7445429"/>
              <a:gd name="connsiteY51" fmla="*/ 3558181 h 5807817"/>
              <a:gd name="connsiteX52" fmla="*/ 7439810 w 7445429"/>
              <a:gd name="connsiteY52" fmla="*/ 3781447 h 5807817"/>
              <a:gd name="connsiteX53" fmla="*/ 7445429 w 7445429"/>
              <a:gd name="connsiteY53" fmla="*/ 3807640 h 5807817"/>
              <a:gd name="connsiteX54" fmla="*/ 7445334 w 7445429"/>
              <a:gd name="connsiteY54" fmla="*/ 3970137 h 5807817"/>
              <a:gd name="connsiteX55" fmla="*/ 7423712 w 7445429"/>
              <a:gd name="connsiteY55" fmla="*/ 4099963 h 5807817"/>
              <a:gd name="connsiteX56" fmla="*/ 7094052 w 7445429"/>
              <a:gd name="connsiteY56" fmla="*/ 4715849 h 5807817"/>
              <a:gd name="connsiteX57" fmla="*/ 6383487 w 7445429"/>
              <a:gd name="connsiteY57" fmla="*/ 5240867 h 5807817"/>
              <a:gd name="connsiteX58" fmla="*/ 5240392 w 7445429"/>
              <a:gd name="connsiteY58" fmla="*/ 5644442 h 5807817"/>
              <a:gd name="connsiteX59" fmla="*/ 3367777 w 7445429"/>
              <a:gd name="connsiteY59" fmla="*/ 5799508 h 5807817"/>
              <a:gd name="connsiteX60" fmla="*/ 1777387 w 7445429"/>
              <a:gd name="connsiteY60" fmla="*/ 5536904 h 5807817"/>
              <a:gd name="connsiteX61" fmla="*/ 741925 w 7445429"/>
              <a:gd name="connsiteY61" fmla="*/ 5055225 h 5807817"/>
              <a:gd name="connsiteX62" fmla="*/ 188712 w 7445429"/>
              <a:gd name="connsiteY62" fmla="*/ 4504204 h 5807817"/>
              <a:gd name="connsiteX63" fmla="*/ 2689 w 7445429"/>
              <a:gd name="connsiteY63" fmla="*/ 3810022 h 5807817"/>
              <a:gd name="connsiteX64" fmla="*/ 261102 w 7445429"/>
              <a:gd name="connsiteY64" fmla="*/ 3162893 h 5807817"/>
              <a:gd name="connsiteX65" fmla="*/ 847366 w 7445429"/>
              <a:gd name="connsiteY65" fmla="*/ 2655115 h 5807817"/>
              <a:gd name="connsiteX66" fmla="*/ 1304566 w 7445429"/>
              <a:gd name="connsiteY66" fmla="*/ 2419943 h 5807817"/>
              <a:gd name="connsiteX67" fmla="*/ 1331713 w 7445429"/>
              <a:gd name="connsiteY67" fmla="*/ 2376128 h 5807817"/>
              <a:gd name="connsiteX68" fmla="*/ 1310377 w 7445429"/>
              <a:gd name="connsiteY68" fmla="*/ 2039991 h 5807817"/>
              <a:gd name="connsiteX69" fmla="*/ 1548787 w 7445429"/>
              <a:gd name="connsiteY69" fmla="*/ 1504305 h 5807817"/>
              <a:gd name="connsiteX70" fmla="*/ 1951028 w 7445429"/>
              <a:gd name="connsiteY70" fmla="*/ 1254178 h 5807817"/>
              <a:gd name="connsiteX71" fmla="*/ 2645210 w 7445429"/>
              <a:gd name="connsiteY71" fmla="*/ 1037294 h 5807817"/>
              <a:gd name="connsiteX72" fmla="*/ 4531446 w 7445429"/>
              <a:gd name="connsiteY72" fmla="*/ 247957 h 5807817"/>
              <a:gd name="connsiteX73" fmla="*/ 4493060 w 7445429"/>
              <a:gd name="connsiteY73" fmla="*/ 267864 h 5807817"/>
              <a:gd name="connsiteX74" fmla="*/ 4363901 w 7445429"/>
              <a:gd name="connsiteY74" fmla="*/ 366448 h 5807817"/>
              <a:gd name="connsiteX75" fmla="*/ 3362157 w 7445429"/>
              <a:gd name="connsiteY75" fmla="*/ 1309232 h 5807817"/>
              <a:gd name="connsiteX76" fmla="*/ 3065358 w 7445429"/>
              <a:gd name="connsiteY76" fmla="*/ 1637369 h 5807817"/>
              <a:gd name="connsiteX77" fmla="*/ 3031449 w 7445429"/>
              <a:gd name="connsiteY77" fmla="*/ 1688613 h 5807817"/>
              <a:gd name="connsiteX78" fmla="*/ 3039926 w 7445429"/>
              <a:gd name="connsiteY78" fmla="*/ 1697852 h 5807817"/>
              <a:gd name="connsiteX79" fmla="*/ 3104029 w 7445429"/>
              <a:gd name="connsiteY79" fmla="*/ 1661657 h 5807817"/>
              <a:gd name="connsiteX80" fmla="*/ 3463027 w 7445429"/>
              <a:gd name="connsiteY80" fmla="*/ 1392957 h 5807817"/>
              <a:gd name="connsiteX81" fmla="*/ 4329039 w 7445429"/>
              <a:gd name="connsiteY81" fmla="*/ 567140 h 5807817"/>
              <a:gd name="connsiteX82" fmla="*/ 4519063 w 7445429"/>
              <a:gd name="connsiteY82" fmla="*/ 304059 h 5807817"/>
              <a:gd name="connsiteX83" fmla="*/ 4538971 w 7445429"/>
              <a:gd name="connsiteY83" fmla="*/ 253481 h 5807817"/>
              <a:gd name="connsiteX84" fmla="*/ 4531446 w 7445429"/>
              <a:gd name="connsiteY84" fmla="*/ 247957 h 5807817"/>
              <a:gd name="connsiteX85" fmla="*/ 4263682 w 7445429"/>
              <a:gd name="connsiteY85" fmla="*/ 800 h 5807817"/>
              <a:gd name="connsiteX86" fmla="*/ 4381522 w 7445429"/>
              <a:gd name="connsiteY86" fmla="*/ 15833 h 5807817"/>
              <a:gd name="connsiteX87" fmla="*/ 4770714 w 7445429"/>
              <a:gd name="connsiteY87" fmla="*/ 470366 h 5807817"/>
              <a:gd name="connsiteX88" fmla="*/ 4657652 w 7445429"/>
              <a:gd name="connsiteY88" fmla="*/ 978620 h 5807817"/>
              <a:gd name="connsiteX89" fmla="*/ 3678863 w 7445429"/>
              <a:gd name="connsiteY89" fmla="*/ 1876732 h 5807817"/>
              <a:gd name="connsiteX90" fmla="*/ 3332058 w 7445429"/>
              <a:gd name="connsiteY90" fmla="*/ 1943978 h 5807817"/>
              <a:gd name="connsiteX91" fmla="*/ 3079645 w 7445429"/>
              <a:gd name="connsiteY91" fmla="*/ 1895782 h 5807817"/>
              <a:gd name="connsiteX92" fmla="*/ 2800944 w 7445429"/>
              <a:gd name="connsiteY92" fmla="*/ 1500114 h 5807817"/>
              <a:gd name="connsiteX93" fmla="*/ 2909243 w 7445429"/>
              <a:gd name="connsiteY93" fmla="*/ 970619 h 5807817"/>
              <a:gd name="connsiteX94" fmla="*/ 3919750 w 7445429"/>
              <a:gd name="connsiteY94" fmla="*/ 58409 h 5807817"/>
              <a:gd name="connsiteX95" fmla="*/ 4263682 w 7445429"/>
              <a:gd name="connsiteY95" fmla="*/ 800 h 5807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7445429" h="5807817">
                <a:moveTo>
                  <a:pt x="1394387" y="2711884"/>
                </a:moveTo>
                <a:cubicBezTo>
                  <a:pt x="1160358" y="2817516"/>
                  <a:pt x="938139" y="2942675"/>
                  <a:pt x="740401" y="3108315"/>
                </a:cubicBezTo>
                <a:cubicBezTo>
                  <a:pt x="610956" y="3216709"/>
                  <a:pt x="497703" y="3339201"/>
                  <a:pt x="412931" y="3486457"/>
                </a:cubicBezTo>
                <a:cubicBezTo>
                  <a:pt x="259197" y="3753348"/>
                  <a:pt x="258435" y="4019572"/>
                  <a:pt x="412836" y="4286557"/>
                </a:cubicBezTo>
                <a:cubicBezTo>
                  <a:pt x="504276" y="4444672"/>
                  <a:pt x="627720" y="4573736"/>
                  <a:pt x="769833" y="4686036"/>
                </a:cubicBezTo>
                <a:cubicBezTo>
                  <a:pt x="1021960" y="4885394"/>
                  <a:pt x="1305995" y="5026745"/>
                  <a:pt x="1604985" y="5139426"/>
                </a:cubicBezTo>
                <a:cubicBezTo>
                  <a:pt x="2226586" y="5373551"/>
                  <a:pt x="2872762" y="5478326"/>
                  <a:pt x="3534178" y="5498804"/>
                </a:cubicBezTo>
                <a:cubicBezTo>
                  <a:pt x="3889937" y="5509853"/>
                  <a:pt x="4244648" y="5491946"/>
                  <a:pt x="4597835" y="5446703"/>
                </a:cubicBezTo>
                <a:cubicBezTo>
                  <a:pt x="4997028" y="5395458"/>
                  <a:pt x="5388505" y="5310685"/>
                  <a:pt x="5767886" y="5174573"/>
                </a:cubicBezTo>
                <a:cubicBezTo>
                  <a:pt x="6072496" y="5065321"/>
                  <a:pt x="6362246" y="4926542"/>
                  <a:pt x="6621898" y="4730708"/>
                </a:cubicBezTo>
                <a:cubicBezTo>
                  <a:pt x="6790014" y="4603835"/>
                  <a:pt x="6937937" y="4457912"/>
                  <a:pt x="7040521" y="4271127"/>
                </a:cubicBezTo>
                <a:cubicBezTo>
                  <a:pt x="7153011" y="4066435"/>
                  <a:pt x="7184254" y="3853646"/>
                  <a:pt x="7101005" y="3630666"/>
                </a:cubicBezTo>
                <a:cubicBezTo>
                  <a:pt x="7050523" y="3495316"/>
                  <a:pt x="6971846" y="3377110"/>
                  <a:pt x="6875072" y="3270811"/>
                </a:cubicBezTo>
                <a:cubicBezTo>
                  <a:pt x="6709433" y="3088979"/>
                  <a:pt x="6509979" y="2951724"/>
                  <a:pt x="6295476" y="2834852"/>
                </a:cubicBezTo>
                <a:cubicBezTo>
                  <a:pt x="6225277" y="2796562"/>
                  <a:pt x="6153077" y="2761986"/>
                  <a:pt x="6078687" y="2724172"/>
                </a:cubicBezTo>
                <a:cubicBezTo>
                  <a:pt x="6072305" y="2743603"/>
                  <a:pt x="6067352" y="2758557"/>
                  <a:pt x="6062399" y="2773511"/>
                </a:cubicBezTo>
                <a:cubicBezTo>
                  <a:pt x="5869042" y="3360537"/>
                  <a:pt x="5542334" y="3863838"/>
                  <a:pt x="5109899" y="4302655"/>
                </a:cubicBezTo>
                <a:cubicBezTo>
                  <a:pt x="4913399" y="4502013"/>
                  <a:pt x="4684894" y="4646031"/>
                  <a:pt x="4420765" y="4735471"/>
                </a:cubicBezTo>
                <a:cubicBezTo>
                  <a:pt x="4108631" y="4841293"/>
                  <a:pt x="3788305" y="4872250"/>
                  <a:pt x="3461503" y="4835864"/>
                </a:cubicBezTo>
                <a:cubicBezTo>
                  <a:pt x="3196612" y="4806337"/>
                  <a:pt x="2944962" y="4732232"/>
                  <a:pt x="2710361" y="4603264"/>
                </a:cubicBezTo>
                <a:cubicBezTo>
                  <a:pt x="2543007" y="4511252"/>
                  <a:pt x="2403370" y="4387046"/>
                  <a:pt x="2274307" y="4246933"/>
                </a:cubicBezTo>
                <a:cubicBezTo>
                  <a:pt x="1939884" y="3884126"/>
                  <a:pt x="1677946" y="3476647"/>
                  <a:pt x="1499638" y="3016303"/>
                </a:cubicBezTo>
                <a:cubicBezTo>
                  <a:pt x="1461443" y="2917434"/>
                  <a:pt x="1430106" y="2815802"/>
                  <a:pt x="1394387" y="2711884"/>
                </a:cubicBezTo>
                <a:close/>
                <a:moveTo>
                  <a:pt x="2645210" y="1037294"/>
                </a:moveTo>
                <a:cubicBezTo>
                  <a:pt x="2643496" y="1046438"/>
                  <a:pt x="2642924" y="1053963"/>
                  <a:pt x="2640638" y="1060821"/>
                </a:cubicBezTo>
                <a:cubicBezTo>
                  <a:pt x="2610158" y="1152737"/>
                  <a:pt x="2589870" y="1246749"/>
                  <a:pt x="2584726" y="1343427"/>
                </a:cubicBezTo>
                <a:cubicBezTo>
                  <a:pt x="2583393" y="1368573"/>
                  <a:pt x="2567677" y="1369145"/>
                  <a:pt x="2551770" y="1373050"/>
                </a:cubicBezTo>
                <a:cubicBezTo>
                  <a:pt x="2368318" y="1418580"/>
                  <a:pt x="2188867" y="1475539"/>
                  <a:pt x="2019132" y="1559931"/>
                </a:cubicBezTo>
                <a:cubicBezTo>
                  <a:pt x="1922644" y="1607842"/>
                  <a:pt x="1829299" y="1661277"/>
                  <a:pt x="1750241" y="1735191"/>
                </a:cubicBezTo>
                <a:cubicBezTo>
                  <a:pt x="1713951" y="1769195"/>
                  <a:pt x="1679566" y="1807200"/>
                  <a:pt x="1652324" y="1848634"/>
                </a:cubicBezTo>
                <a:cubicBezTo>
                  <a:pt x="1595555" y="1935025"/>
                  <a:pt x="1597841" y="2024560"/>
                  <a:pt x="1654038" y="2111714"/>
                </a:cubicBezTo>
                <a:cubicBezTo>
                  <a:pt x="1699949" y="2183056"/>
                  <a:pt x="1762814" y="2237444"/>
                  <a:pt x="1831680" y="2285260"/>
                </a:cubicBezTo>
                <a:cubicBezTo>
                  <a:pt x="1999225" y="2401655"/>
                  <a:pt x="2185915" y="2476426"/>
                  <a:pt x="2379558" y="2535577"/>
                </a:cubicBezTo>
                <a:cubicBezTo>
                  <a:pt x="2667689" y="2623588"/>
                  <a:pt x="2963059" y="2672927"/>
                  <a:pt x="3262716" y="2699025"/>
                </a:cubicBezTo>
                <a:cubicBezTo>
                  <a:pt x="3608664" y="2729124"/>
                  <a:pt x="3954612" y="2727696"/>
                  <a:pt x="4299989" y="2691787"/>
                </a:cubicBezTo>
                <a:cubicBezTo>
                  <a:pt x="4666511" y="2653687"/>
                  <a:pt x="5026365" y="2584630"/>
                  <a:pt x="5368122" y="2440612"/>
                </a:cubicBezTo>
                <a:cubicBezTo>
                  <a:pt x="5490614" y="2388987"/>
                  <a:pt x="5608342" y="2327931"/>
                  <a:pt x="5709974" y="2241064"/>
                </a:cubicBezTo>
                <a:cubicBezTo>
                  <a:pt x="5752360" y="2204869"/>
                  <a:pt x="5792175" y="2163721"/>
                  <a:pt x="5824941" y="2118858"/>
                </a:cubicBezTo>
                <a:cubicBezTo>
                  <a:pt x="5892092" y="2027132"/>
                  <a:pt x="5891044" y="1933311"/>
                  <a:pt x="5827513" y="1838823"/>
                </a:cubicBezTo>
                <a:cubicBezTo>
                  <a:pt x="5765029" y="1745859"/>
                  <a:pt x="5677018" y="1680898"/>
                  <a:pt x="5582911" y="1623939"/>
                </a:cubicBezTo>
                <a:cubicBezTo>
                  <a:pt x="5390410" y="1507448"/>
                  <a:pt x="5180099" y="1435630"/>
                  <a:pt x="4963595" y="1380289"/>
                </a:cubicBezTo>
                <a:cubicBezTo>
                  <a:pt x="4881014" y="1359144"/>
                  <a:pt x="4797574" y="1341618"/>
                  <a:pt x="4714421" y="1322472"/>
                </a:cubicBezTo>
                <a:cubicBezTo>
                  <a:pt x="4766428" y="1230747"/>
                  <a:pt x="4818911" y="1138259"/>
                  <a:pt x="4874727" y="1039675"/>
                </a:cubicBezTo>
                <a:cubicBezTo>
                  <a:pt x="4990932" y="1071870"/>
                  <a:pt x="5111519" y="1102064"/>
                  <a:pt x="5230010" y="1138926"/>
                </a:cubicBezTo>
                <a:cubicBezTo>
                  <a:pt x="5432797" y="1202076"/>
                  <a:pt x="5627868" y="1283420"/>
                  <a:pt x="5805129" y="1402863"/>
                </a:cubicBezTo>
                <a:cubicBezTo>
                  <a:pt x="5926287" y="1484493"/>
                  <a:pt x="6032586" y="1581076"/>
                  <a:pt x="6105547" y="1710045"/>
                </a:cubicBezTo>
                <a:cubicBezTo>
                  <a:pt x="6153935" y="1795675"/>
                  <a:pt x="6177842" y="1887686"/>
                  <a:pt x="6180128" y="1985984"/>
                </a:cubicBezTo>
                <a:cubicBezTo>
                  <a:pt x="6183367" y="2125906"/>
                  <a:pt x="6175366" y="2264876"/>
                  <a:pt x="6151839" y="2402893"/>
                </a:cubicBezTo>
                <a:cubicBezTo>
                  <a:pt x="6150887" y="2408704"/>
                  <a:pt x="6150982" y="2414800"/>
                  <a:pt x="6150601" y="2421848"/>
                </a:cubicBezTo>
                <a:cubicBezTo>
                  <a:pt x="6206227" y="2448042"/>
                  <a:pt x="6261852" y="2473188"/>
                  <a:pt x="6316621" y="2500144"/>
                </a:cubicBezTo>
                <a:cubicBezTo>
                  <a:pt x="6566367" y="2623111"/>
                  <a:pt x="6800396" y="2769891"/>
                  <a:pt x="7002612" y="2963154"/>
                </a:cubicBezTo>
                <a:cubicBezTo>
                  <a:pt x="7178539" y="3131175"/>
                  <a:pt x="7320937" y="3322341"/>
                  <a:pt x="7392565" y="3558181"/>
                </a:cubicBezTo>
                <a:cubicBezTo>
                  <a:pt x="7414568" y="3630666"/>
                  <a:pt x="7424379" y="3706866"/>
                  <a:pt x="7439810" y="3781447"/>
                </a:cubicBezTo>
                <a:cubicBezTo>
                  <a:pt x="7441619" y="3790210"/>
                  <a:pt x="7443524" y="3798877"/>
                  <a:pt x="7445429" y="3807640"/>
                </a:cubicBezTo>
                <a:cubicBezTo>
                  <a:pt x="7445334" y="3861742"/>
                  <a:pt x="7445334" y="3915940"/>
                  <a:pt x="7445334" y="3970137"/>
                </a:cubicBezTo>
                <a:cubicBezTo>
                  <a:pt x="7438190" y="4013475"/>
                  <a:pt x="7432285" y="4057005"/>
                  <a:pt x="7423712" y="4099963"/>
                </a:cubicBezTo>
                <a:cubicBezTo>
                  <a:pt x="7375897" y="4338373"/>
                  <a:pt x="7255120" y="4538208"/>
                  <a:pt x="7094052" y="4715849"/>
                </a:cubicBezTo>
                <a:cubicBezTo>
                  <a:pt x="6892408" y="4938258"/>
                  <a:pt x="6648282" y="5103803"/>
                  <a:pt x="6383487" y="5240867"/>
                </a:cubicBezTo>
                <a:cubicBezTo>
                  <a:pt x="6021251" y="5428319"/>
                  <a:pt x="5637299" y="5555097"/>
                  <a:pt x="5240392" y="5644442"/>
                </a:cubicBezTo>
                <a:cubicBezTo>
                  <a:pt x="4623457" y="5783316"/>
                  <a:pt x="3998427" y="5828369"/>
                  <a:pt x="3367777" y="5799508"/>
                </a:cubicBezTo>
                <a:cubicBezTo>
                  <a:pt x="2827423" y="5774839"/>
                  <a:pt x="2295643" y="5696162"/>
                  <a:pt x="1777387" y="5536904"/>
                </a:cubicBezTo>
                <a:cubicBezTo>
                  <a:pt x="1410103" y="5424033"/>
                  <a:pt x="1059679" y="5274395"/>
                  <a:pt x="741925" y="5055225"/>
                </a:cubicBezTo>
                <a:cubicBezTo>
                  <a:pt x="524278" y="4905111"/>
                  <a:pt x="332540" y="4728327"/>
                  <a:pt x="188712" y="4504204"/>
                </a:cubicBezTo>
                <a:cubicBezTo>
                  <a:pt x="53172" y="4292844"/>
                  <a:pt x="-14742" y="4062339"/>
                  <a:pt x="2689" y="3810022"/>
                </a:cubicBezTo>
                <a:cubicBezTo>
                  <a:pt x="19548" y="3567039"/>
                  <a:pt x="113370" y="3353869"/>
                  <a:pt x="261102" y="3162893"/>
                </a:cubicBezTo>
                <a:cubicBezTo>
                  <a:pt x="422456" y="2954296"/>
                  <a:pt x="624577" y="2792656"/>
                  <a:pt x="847366" y="2655115"/>
                </a:cubicBezTo>
                <a:cubicBezTo>
                  <a:pt x="993575" y="2564818"/>
                  <a:pt x="1146451" y="2487094"/>
                  <a:pt x="1304566" y="2419943"/>
                </a:cubicBezTo>
                <a:cubicBezTo>
                  <a:pt x="1326093" y="2410799"/>
                  <a:pt x="1333617" y="2401369"/>
                  <a:pt x="1331713" y="2376128"/>
                </a:cubicBezTo>
                <a:cubicBezTo>
                  <a:pt x="1323045" y="2264209"/>
                  <a:pt x="1321902" y="2151529"/>
                  <a:pt x="1310377" y="2039991"/>
                </a:cubicBezTo>
                <a:cubicBezTo>
                  <a:pt x="1287231" y="1814534"/>
                  <a:pt x="1391625" y="1647656"/>
                  <a:pt x="1548787" y="1504305"/>
                </a:cubicBezTo>
                <a:cubicBezTo>
                  <a:pt x="1667183" y="1396291"/>
                  <a:pt x="1805867" y="1319425"/>
                  <a:pt x="1951028" y="1254178"/>
                </a:cubicBezTo>
                <a:cubicBezTo>
                  <a:pt x="2172580" y="1154642"/>
                  <a:pt x="2404418" y="1087681"/>
                  <a:pt x="2645210" y="1037294"/>
                </a:cubicBezTo>
                <a:close/>
                <a:moveTo>
                  <a:pt x="4531446" y="247957"/>
                </a:moveTo>
                <a:cubicBezTo>
                  <a:pt x="4518587" y="254529"/>
                  <a:pt x="4504490" y="259387"/>
                  <a:pt x="4493060" y="267864"/>
                </a:cubicBezTo>
                <a:cubicBezTo>
                  <a:pt x="4449436" y="299963"/>
                  <a:pt x="4405239" y="331586"/>
                  <a:pt x="4363901" y="366448"/>
                </a:cubicBezTo>
                <a:cubicBezTo>
                  <a:pt x="4012524" y="662104"/>
                  <a:pt x="3681911" y="980048"/>
                  <a:pt x="3362157" y="1309232"/>
                </a:cubicBezTo>
                <a:cubicBezTo>
                  <a:pt x="3259477" y="1414960"/>
                  <a:pt x="3163561" y="1527355"/>
                  <a:pt x="3065358" y="1637369"/>
                </a:cubicBezTo>
                <a:cubicBezTo>
                  <a:pt x="3051737" y="1652323"/>
                  <a:pt x="3042593" y="1671373"/>
                  <a:pt x="3031449" y="1688613"/>
                </a:cubicBezTo>
                <a:cubicBezTo>
                  <a:pt x="3034306" y="1691661"/>
                  <a:pt x="3037164" y="1694709"/>
                  <a:pt x="3039926" y="1697852"/>
                </a:cubicBezTo>
                <a:cubicBezTo>
                  <a:pt x="3061357" y="1685851"/>
                  <a:pt x="3084408" y="1676135"/>
                  <a:pt x="3104029" y="1661657"/>
                </a:cubicBezTo>
                <a:cubicBezTo>
                  <a:pt x="3224330" y="1572885"/>
                  <a:pt x="3346631" y="1486683"/>
                  <a:pt x="3463027" y="1392957"/>
                </a:cubicBezTo>
                <a:cubicBezTo>
                  <a:pt x="3774589" y="1141878"/>
                  <a:pt x="4071674" y="874988"/>
                  <a:pt x="4329039" y="567140"/>
                </a:cubicBezTo>
                <a:cubicBezTo>
                  <a:pt x="4398286" y="484367"/>
                  <a:pt x="4456865" y="392642"/>
                  <a:pt x="4519063" y="304059"/>
                </a:cubicBezTo>
                <a:cubicBezTo>
                  <a:pt x="4529160" y="289676"/>
                  <a:pt x="4532494" y="270436"/>
                  <a:pt x="4538971" y="253481"/>
                </a:cubicBezTo>
                <a:cubicBezTo>
                  <a:pt x="4536494" y="251672"/>
                  <a:pt x="4534018" y="249767"/>
                  <a:pt x="4531446" y="247957"/>
                </a:cubicBezTo>
                <a:close/>
                <a:moveTo>
                  <a:pt x="4263682" y="800"/>
                </a:moveTo>
                <a:cubicBezTo>
                  <a:pt x="4302745" y="2605"/>
                  <a:pt x="4342041" y="7499"/>
                  <a:pt x="4381522" y="15833"/>
                </a:cubicBezTo>
                <a:cubicBezTo>
                  <a:pt x="4611646" y="64410"/>
                  <a:pt x="4756617" y="235098"/>
                  <a:pt x="4770714" y="470366"/>
                </a:cubicBezTo>
                <a:cubicBezTo>
                  <a:pt x="4781477" y="650674"/>
                  <a:pt x="4737567" y="819743"/>
                  <a:pt x="4657652" y="978620"/>
                </a:cubicBezTo>
                <a:cubicBezTo>
                  <a:pt x="4445149" y="1401053"/>
                  <a:pt x="4120823" y="1703948"/>
                  <a:pt x="3678863" y="1876732"/>
                </a:cubicBezTo>
                <a:cubicBezTo>
                  <a:pt x="3567992" y="1920166"/>
                  <a:pt x="3451692" y="1942073"/>
                  <a:pt x="3332058" y="1943978"/>
                </a:cubicBezTo>
                <a:cubicBezTo>
                  <a:pt x="3244999" y="1943312"/>
                  <a:pt x="3159655" y="1931977"/>
                  <a:pt x="3079645" y="1895782"/>
                </a:cubicBezTo>
                <a:cubicBezTo>
                  <a:pt x="2909243" y="1818820"/>
                  <a:pt x="2821422" y="1681946"/>
                  <a:pt x="2800944" y="1500114"/>
                </a:cubicBezTo>
                <a:cubicBezTo>
                  <a:pt x="2779798" y="1312471"/>
                  <a:pt x="2826280" y="1136163"/>
                  <a:pt x="2909243" y="970619"/>
                </a:cubicBezTo>
                <a:cubicBezTo>
                  <a:pt x="3127175" y="535993"/>
                  <a:pt x="3460360" y="225668"/>
                  <a:pt x="3919750" y="58409"/>
                </a:cubicBezTo>
                <a:cubicBezTo>
                  <a:pt x="4031407" y="17761"/>
                  <a:pt x="4146493" y="-4616"/>
                  <a:pt x="4263682" y="80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42" name="자유형: 도형 41">
            <a:extLst>
              <a:ext uri="{FF2B5EF4-FFF2-40B4-BE49-F238E27FC236}">
                <a16:creationId xmlns:a16="http://schemas.microsoft.com/office/drawing/2014/main" id="{A4E8171E-DE54-441E-8D2D-3A5FF38E030F}"/>
              </a:ext>
            </a:extLst>
          </p:cNvPr>
          <p:cNvSpPr/>
          <p:nvPr/>
        </p:nvSpPr>
        <p:spPr>
          <a:xfrm>
            <a:off x="3966376" y="3569948"/>
            <a:ext cx="355464" cy="687849"/>
          </a:xfrm>
          <a:custGeom>
            <a:avLst/>
            <a:gdLst>
              <a:gd name="connsiteX0" fmla="*/ 3475068 w 3544623"/>
              <a:gd name="connsiteY0" fmla="*/ 6859103 h 6859102"/>
              <a:gd name="connsiteX1" fmla="*/ 482150 w 3544623"/>
              <a:gd name="connsiteY1" fmla="*/ 6859103 h 6859102"/>
              <a:gd name="connsiteX2" fmla="*/ 436221 w 3544623"/>
              <a:gd name="connsiteY2" fmla="*/ 6820491 h 6859102"/>
              <a:gd name="connsiteX3" fmla="*/ 416985 w 3544623"/>
              <a:gd name="connsiteY3" fmla="*/ 6736439 h 6859102"/>
              <a:gd name="connsiteX4" fmla="*/ 417612 w 3544623"/>
              <a:gd name="connsiteY4" fmla="*/ 2305432 h 6859102"/>
              <a:gd name="connsiteX5" fmla="*/ 395449 w 3544623"/>
              <a:gd name="connsiteY5" fmla="*/ 2255043 h 6859102"/>
              <a:gd name="connsiteX6" fmla="*/ 64118 w 3544623"/>
              <a:gd name="connsiteY6" fmla="*/ 1950893 h 6859102"/>
              <a:gd name="connsiteX7" fmla="*/ 10453 w 3544623"/>
              <a:gd name="connsiteY7" fmla="*/ 1881825 h 6859102"/>
              <a:gd name="connsiteX8" fmla="*/ 46973 w 3544623"/>
              <a:gd name="connsiteY8" fmla="*/ 1790873 h 6859102"/>
              <a:gd name="connsiteX9" fmla="*/ 146707 w 3544623"/>
              <a:gd name="connsiteY9" fmla="*/ 1777980 h 6859102"/>
              <a:gd name="connsiteX10" fmla="*/ 1849150 w 3544623"/>
              <a:gd name="connsiteY10" fmla="*/ 1777422 h 6859102"/>
              <a:gd name="connsiteX11" fmla="*/ 1883161 w 3544623"/>
              <a:gd name="connsiteY11" fmla="*/ 1777422 h 6859102"/>
              <a:gd name="connsiteX12" fmla="*/ 1883161 w 3544623"/>
              <a:gd name="connsiteY12" fmla="*/ 1704591 h 6859102"/>
              <a:gd name="connsiteX13" fmla="*/ 452948 w 3544623"/>
              <a:gd name="connsiteY13" fmla="*/ 1704591 h 6859102"/>
              <a:gd name="connsiteX14" fmla="*/ 484171 w 3544623"/>
              <a:gd name="connsiteY14" fmla="*/ 1643886 h 6859102"/>
              <a:gd name="connsiteX15" fmla="*/ 673045 w 3544623"/>
              <a:gd name="connsiteY15" fmla="*/ 1465397 h 6859102"/>
              <a:gd name="connsiteX16" fmla="*/ 1161259 w 3544623"/>
              <a:gd name="connsiteY16" fmla="*/ 1270808 h 6859102"/>
              <a:gd name="connsiteX17" fmla="*/ 1764958 w 3544623"/>
              <a:gd name="connsiteY17" fmla="*/ 1184177 h 6859102"/>
              <a:gd name="connsiteX18" fmla="*/ 1884695 w 3544623"/>
              <a:gd name="connsiteY18" fmla="*/ 1176720 h 6859102"/>
              <a:gd name="connsiteX19" fmla="*/ 1884695 w 3544623"/>
              <a:gd name="connsiteY19" fmla="*/ 1145148 h 6859102"/>
              <a:gd name="connsiteX20" fmla="*/ 1885531 w 3544623"/>
              <a:gd name="connsiteY20" fmla="*/ 630798 h 6859102"/>
              <a:gd name="connsiteX21" fmla="*/ 1845596 w 3544623"/>
              <a:gd name="connsiteY21" fmla="*/ 566469 h 6859102"/>
              <a:gd name="connsiteX22" fmla="*/ 1815975 w 3544623"/>
              <a:gd name="connsiteY22" fmla="*/ 548627 h 6859102"/>
              <a:gd name="connsiteX23" fmla="*/ 1704184 w 3544623"/>
              <a:gd name="connsiteY23" fmla="*/ 183982 h 6859102"/>
              <a:gd name="connsiteX24" fmla="*/ 2042624 w 3544623"/>
              <a:gd name="connsiteY24" fmla="*/ 6817 h 6859102"/>
              <a:gd name="connsiteX25" fmla="*/ 2278472 w 3544623"/>
              <a:gd name="connsiteY25" fmla="*/ 282531 h 6859102"/>
              <a:gd name="connsiteX26" fmla="*/ 2097613 w 3544623"/>
              <a:gd name="connsiteY26" fmla="*/ 574066 h 6859102"/>
              <a:gd name="connsiteX27" fmla="*/ 2076635 w 3544623"/>
              <a:gd name="connsiteY27" fmla="*/ 607938 h 6859102"/>
              <a:gd name="connsiteX28" fmla="*/ 2077053 w 3544623"/>
              <a:gd name="connsiteY28" fmla="*/ 1154417 h 6859102"/>
              <a:gd name="connsiteX29" fmla="*/ 2078587 w 3544623"/>
              <a:gd name="connsiteY29" fmla="*/ 1177905 h 6859102"/>
              <a:gd name="connsiteX30" fmla="*/ 2584922 w 3544623"/>
              <a:gd name="connsiteY30" fmla="*/ 1227109 h 6859102"/>
              <a:gd name="connsiteX31" fmla="*/ 3155307 w 3544623"/>
              <a:gd name="connsiteY31" fmla="*/ 1396259 h 6859102"/>
              <a:gd name="connsiteX32" fmla="*/ 3426002 w 3544623"/>
              <a:gd name="connsiteY32" fmla="*/ 1583600 h 6859102"/>
              <a:gd name="connsiteX33" fmla="*/ 3499113 w 3544623"/>
              <a:gd name="connsiteY33" fmla="*/ 1705915 h 6859102"/>
              <a:gd name="connsiteX34" fmla="*/ 2078308 w 3544623"/>
              <a:gd name="connsiteY34" fmla="*/ 1705915 h 6859102"/>
              <a:gd name="connsiteX35" fmla="*/ 2078308 w 3544623"/>
              <a:gd name="connsiteY35" fmla="*/ 1777352 h 6859102"/>
              <a:gd name="connsiteX36" fmla="*/ 2113783 w 3544623"/>
              <a:gd name="connsiteY36" fmla="*/ 1777352 h 6859102"/>
              <a:gd name="connsiteX37" fmla="*/ 3428093 w 3544623"/>
              <a:gd name="connsiteY37" fmla="*/ 1777352 h 6859102"/>
              <a:gd name="connsiteX38" fmla="*/ 3462871 w 3544623"/>
              <a:gd name="connsiteY38" fmla="*/ 1777980 h 6859102"/>
              <a:gd name="connsiteX39" fmla="*/ 3522948 w 3544623"/>
              <a:gd name="connsiteY39" fmla="*/ 1812270 h 6859102"/>
              <a:gd name="connsiteX40" fmla="*/ 3544623 w 3544623"/>
              <a:gd name="connsiteY40" fmla="*/ 1854017 h 6859102"/>
              <a:gd name="connsiteX41" fmla="*/ 3544623 w 3544623"/>
              <a:gd name="connsiteY41" fmla="*/ 6778465 h 6859102"/>
              <a:gd name="connsiteX42" fmla="*/ 3475068 w 3544623"/>
              <a:gd name="connsiteY42" fmla="*/ 6859103 h 6859102"/>
              <a:gd name="connsiteX43" fmla="*/ 1883301 w 3544623"/>
              <a:gd name="connsiteY43" fmla="*/ 2030206 h 6859102"/>
              <a:gd name="connsiteX44" fmla="*/ 1855423 w 3544623"/>
              <a:gd name="connsiteY44" fmla="*/ 2030206 h 6859102"/>
              <a:gd name="connsiteX45" fmla="*/ 739255 w 3544623"/>
              <a:gd name="connsiteY45" fmla="*/ 2030206 h 6859102"/>
              <a:gd name="connsiteX46" fmla="*/ 709844 w 3544623"/>
              <a:gd name="connsiteY46" fmla="*/ 2031112 h 6859102"/>
              <a:gd name="connsiteX47" fmla="*/ 649836 w 3544623"/>
              <a:gd name="connsiteY47" fmla="*/ 2098577 h 6859102"/>
              <a:gd name="connsiteX48" fmla="*/ 649836 w 3544623"/>
              <a:gd name="connsiteY48" fmla="*/ 4506892 h 6859102"/>
              <a:gd name="connsiteX49" fmla="*/ 703850 w 3544623"/>
              <a:gd name="connsiteY49" fmla="*/ 4573939 h 6859102"/>
              <a:gd name="connsiteX50" fmla="*/ 743785 w 3544623"/>
              <a:gd name="connsiteY50" fmla="*/ 4576308 h 6859102"/>
              <a:gd name="connsiteX51" fmla="*/ 3217056 w 3544623"/>
              <a:gd name="connsiteY51" fmla="*/ 4576239 h 6859102"/>
              <a:gd name="connsiteX52" fmla="*/ 3264658 w 3544623"/>
              <a:gd name="connsiteY52" fmla="*/ 4571569 h 6859102"/>
              <a:gd name="connsiteX53" fmla="*/ 3309960 w 3544623"/>
              <a:gd name="connsiteY53" fmla="*/ 4512119 h 6859102"/>
              <a:gd name="connsiteX54" fmla="*/ 3309960 w 3544623"/>
              <a:gd name="connsiteY54" fmla="*/ 2093071 h 6859102"/>
              <a:gd name="connsiteX55" fmla="*/ 3268700 w 3544623"/>
              <a:gd name="connsiteY55" fmla="*/ 2036061 h 6859102"/>
              <a:gd name="connsiteX56" fmla="*/ 3221378 w 3544623"/>
              <a:gd name="connsiteY56" fmla="*/ 2030345 h 6859102"/>
              <a:gd name="connsiteX57" fmla="*/ 2107858 w 3544623"/>
              <a:gd name="connsiteY57" fmla="*/ 2030136 h 6859102"/>
              <a:gd name="connsiteX58" fmla="*/ 2078587 w 3544623"/>
              <a:gd name="connsiteY58" fmla="*/ 2030136 h 6859102"/>
              <a:gd name="connsiteX59" fmla="*/ 2078587 w 3544623"/>
              <a:gd name="connsiteY59" fmla="*/ 3882145 h 6859102"/>
              <a:gd name="connsiteX60" fmla="*/ 2311786 w 3544623"/>
              <a:gd name="connsiteY60" fmla="*/ 3901381 h 6859102"/>
              <a:gd name="connsiteX61" fmla="*/ 2927752 w 3544623"/>
              <a:gd name="connsiteY61" fmla="*/ 4050807 h 6859102"/>
              <a:gd name="connsiteX62" fmla="*/ 3226465 w 3544623"/>
              <a:gd name="connsiteY62" fmla="*/ 4239890 h 6859102"/>
              <a:gd name="connsiteX63" fmla="*/ 3244238 w 3544623"/>
              <a:gd name="connsiteY63" fmla="*/ 4281847 h 6859102"/>
              <a:gd name="connsiteX64" fmla="*/ 3243819 w 3544623"/>
              <a:gd name="connsiteY64" fmla="*/ 4418449 h 6859102"/>
              <a:gd name="connsiteX65" fmla="*/ 3166876 w 3544623"/>
              <a:gd name="connsiteY65" fmla="*/ 4498459 h 6859102"/>
              <a:gd name="connsiteX66" fmla="*/ 3148128 w 3544623"/>
              <a:gd name="connsiteY66" fmla="*/ 4498599 h 6859102"/>
              <a:gd name="connsiteX67" fmla="*/ 811390 w 3544623"/>
              <a:gd name="connsiteY67" fmla="*/ 4498459 h 6859102"/>
              <a:gd name="connsiteX68" fmla="*/ 763439 w 3544623"/>
              <a:gd name="connsiteY68" fmla="*/ 4495253 h 6859102"/>
              <a:gd name="connsiteX69" fmla="*/ 717859 w 3544623"/>
              <a:gd name="connsiteY69" fmla="*/ 4441170 h 6859102"/>
              <a:gd name="connsiteX70" fmla="*/ 718486 w 3544623"/>
              <a:gd name="connsiteY70" fmla="*/ 4277805 h 6859102"/>
              <a:gd name="connsiteX71" fmla="*/ 732564 w 3544623"/>
              <a:gd name="connsiteY71" fmla="*/ 4243375 h 6859102"/>
              <a:gd name="connsiteX72" fmla="*/ 971340 w 3544623"/>
              <a:gd name="connsiteY72" fmla="*/ 4078894 h 6859102"/>
              <a:gd name="connsiteX73" fmla="*/ 1701257 w 3544623"/>
              <a:gd name="connsiteY73" fmla="*/ 3896014 h 6859102"/>
              <a:gd name="connsiteX74" fmla="*/ 1883370 w 3544623"/>
              <a:gd name="connsiteY74" fmla="*/ 3883051 h 6859102"/>
              <a:gd name="connsiteX75" fmla="*/ 1883301 w 3544623"/>
              <a:gd name="connsiteY75" fmla="*/ 2030206 h 6859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3544623" h="6859102">
                <a:moveTo>
                  <a:pt x="3475068" y="6859103"/>
                </a:moveTo>
                <a:cubicBezTo>
                  <a:pt x="2477452" y="6859103"/>
                  <a:pt x="1479766" y="6859103"/>
                  <a:pt x="482150" y="6859103"/>
                </a:cubicBezTo>
                <a:cubicBezTo>
                  <a:pt x="466677" y="6846418"/>
                  <a:pt x="448975" y="6835546"/>
                  <a:pt x="436221" y="6820491"/>
                </a:cubicBezTo>
                <a:cubicBezTo>
                  <a:pt x="416079" y="6796586"/>
                  <a:pt x="416985" y="6766199"/>
                  <a:pt x="416985" y="6736439"/>
                </a:cubicBezTo>
                <a:cubicBezTo>
                  <a:pt x="417124" y="5259460"/>
                  <a:pt x="417055" y="3782411"/>
                  <a:pt x="417612" y="2305432"/>
                </a:cubicBezTo>
                <a:cubicBezTo>
                  <a:pt x="417612" y="2283896"/>
                  <a:pt x="411549" y="2269539"/>
                  <a:pt x="395449" y="2255043"/>
                </a:cubicBezTo>
                <a:cubicBezTo>
                  <a:pt x="284355" y="2154403"/>
                  <a:pt x="173679" y="2053275"/>
                  <a:pt x="64118" y="1950893"/>
                </a:cubicBezTo>
                <a:cubicBezTo>
                  <a:pt x="43001" y="1931169"/>
                  <a:pt x="24044" y="1907264"/>
                  <a:pt x="10453" y="1881825"/>
                </a:cubicBezTo>
                <a:cubicBezTo>
                  <a:pt x="-11849" y="1840148"/>
                  <a:pt x="2090" y="1804324"/>
                  <a:pt x="46973" y="1790873"/>
                </a:cubicBezTo>
                <a:cubicBezTo>
                  <a:pt x="78685" y="1781395"/>
                  <a:pt x="113323" y="1778049"/>
                  <a:pt x="146707" y="1777980"/>
                </a:cubicBezTo>
                <a:cubicBezTo>
                  <a:pt x="714165" y="1777213"/>
                  <a:pt x="1281623" y="1777422"/>
                  <a:pt x="1849150" y="1777422"/>
                </a:cubicBezTo>
                <a:cubicBezTo>
                  <a:pt x="1860441" y="1777422"/>
                  <a:pt x="1871731" y="1777422"/>
                  <a:pt x="1883161" y="1777422"/>
                </a:cubicBezTo>
                <a:cubicBezTo>
                  <a:pt x="1883161" y="1751495"/>
                  <a:pt x="1883161" y="1729541"/>
                  <a:pt x="1883161" y="1704591"/>
                </a:cubicBezTo>
                <a:cubicBezTo>
                  <a:pt x="1406935" y="1704591"/>
                  <a:pt x="932311" y="1704591"/>
                  <a:pt x="452948" y="1704591"/>
                </a:cubicBezTo>
                <a:cubicBezTo>
                  <a:pt x="464726" y="1681452"/>
                  <a:pt x="473020" y="1661798"/>
                  <a:pt x="484171" y="1643886"/>
                </a:cubicBezTo>
                <a:cubicBezTo>
                  <a:pt x="531424" y="1567849"/>
                  <a:pt x="598332" y="1512093"/>
                  <a:pt x="673045" y="1465397"/>
                </a:cubicBezTo>
                <a:cubicBezTo>
                  <a:pt x="823935" y="1371099"/>
                  <a:pt x="989879" y="1313392"/>
                  <a:pt x="1161259" y="1270808"/>
                </a:cubicBezTo>
                <a:cubicBezTo>
                  <a:pt x="1359472" y="1221534"/>
                  <a:pt x="1560891" y="1193516"/>
                  <a:pt x="1764958" y="1184177"/>
                </a:cubicBezTo>
                <a:cubicBezTo>
                  <a:pt x="1804615" y="1182365"/>
                  <a:pt x="1844271" y="1179298"/>
                  <a:pt x="1884695" y="1176720"/>
                </a:cubicBezTo>
                <a:cubicBezTo>
                  <a:pt x="1884695" y="1164732"/>
                  <a:pt x="1884695" y="1154975"/>
                  <a:pt x="1884695" y="1145148"/>
                </a:cubicBezTo>
                <a:cubicBezTo>
                  <a:pt x="1884695" y="973698"/>
                  <a:pt x="1883719" y="802248"/>
                  <a:pt x="1885531" y="630798"/>
                </a:cubicBezTo>
                <a:cubicBezTo>
                  <a:pt x="1885879" y="597623"/>
                  <a:pt x="1881349" y="575042"/>
                  <a:pt x="1845596" y="566469"/>
                </a:cubicBezTo>
                <a:cubicBezTo>
                  <a:pt x="1834932" y="563890"/>
                  <a:pt x="1825733" y="554900"/>
                  <a:pt x="1815975" y="548627"/>
                </a:cubicBezTo>
                <a:cubicBezTo>
                  <a:pt x="1696309" y="471754"/>
                  <a:pt x="1648986" y="317309"/>
                  <a:pt x="1704184" y="183982"/>
                </a:cubicBezTo>
                <a:cubicBezTo>
                  <a:pt x="1758616" y="52537"/>
                  <a:pt x="1904976" y="-24058"/>
                  <a:pt x="2042624" y="6817"/>
                </a:cubicBezTo>
                <a:cubicBezTo>
                  <a:pt x="2175533" y="36647"/>
                  <a:pt x="2266833" y="141050"/>
                  <a:pt x="2278472" y="282531"/>
                </a:cubicBezTo>
                <a:cubicBezTo>
                  <a:pt x="2288299" y="402128"/>
                  <a:pt x="2218813" y="522073"/>
                  <a:pt x="2097613" y="574066"/>
                </a:cubicBezTo>
                <a:cubicBezTo>
                  <a:pt x="2080468" y="581454"/>
                  <a:pt x="2076565" y="590723"/>
                  <a:pt x="2076635" y="607938"/>
                </a:cubicBezTo>
                <a:cubicBezTo>
                  <a:pt x="2077262" y="790121"/>
                  <a:pt x="2076983" y="972304"/>
                  <a:pt x="2077053" y="1154417"/>
                </a:cubicBezTo>
                <a:cubicBezTo>
                  <a:pt x="2077053" y="1162084"/>
                  <a:pt x="2078029" y="1169750"/>
                  <a:pt x="2078587" y="1177905"/>
                </a:cubicBezTo>
                <a:cubicBezTo>
                  <a:pt x="2249688" y="1184317"/>
                  <a:pt x="2418072" y="1198116"/>
                  <a:pt x="2584922" y="1227109"/>
                </a:cubicBezTo>
                <a:cubicBezTo>
                  <a:pt x="2781671" y="1261330"/>
                  <a:pt x="2973890" y="1310743"/>
                  <a:pt x="3155307" y="1396259"/>
                </a:cubicBezTo>
                <a:cubicBezTo>
                  <a:pt x="3255807" y="1443652"/>
                  <a:pt x="3350662" y="1499826"/>
                  <a:pt x="3426002" y="1583600"/>
                </a:cubicBezTo>
                <a:cubicBezTo>
                  <a:pt x="3457365" y="1618517"/>
                  <a:pt x="3484755" y="1656362"/>
                  <a:pt x="3499113" y="1705915"/>
                </a:cubicBezTo>
                <a:cubicBezTo>
                  <a:pt x="3023443" y="1705915"/>
                  <a:pt x="2551050" y="1705915"/>
                  <a:pt x="2078308" y="1705915"/>
                </a:cubicBezTo>
                <a:cubicBezTo>
                  <a:pt x="2078308" y="1730517"/>
                  <a:pt x="2078308" y="1752471"/>
                  <a:pt x="2078308" y="1777352"/>
                </a:cubicBezTo>
                <a:cubicBezTo>
                  <a:pt x="2090992" y="1777352"/>
                  <a:pt x="2102353" y="1777352"/>
                  <a:pt x="2113783" y="1777352"/>
                </a:cubicBezTo>
                <a:cubicBezTo>
                  <a:pt x="2551886" y="1777352"/>
                  <a:pt x="2989990" y="1777352"/>
                  <a:pt x="3428093" y="1777352"/>
                </a:cubicBezTo>
                <a:cubicBezTo>
                  <a:pt x="3439663" y="1777352"/>
                  <a:pt x="3451302" y="1777561"/>
                  <a:pt x="3462871" y="1777980"/>
                </a:cubicBezTo>
                <a:cubicBezTo>
                  <a:pt x="3488867" y="1778886"/>
                  <a:pt x="3509079" y="1790943"/>
                  <a:pt x="3522948" y="1812270"/>
                </a:cubicBezTo>
                <a:cubicBezTo>
                  <a:pt x="3531451" y="1825372"/>
                  <a:pt x="3537445" y="1840078"/>
                  <a:pt x="3544623" y="1854017"/>
                </a:cubicBezTo>
                <a:cubicBezTo>
                  <a:pt x="3544623" y="3495476"/>
                  <a:pt x="3544623" y="5137006"/>
                  <a:pt x="3544623" y="6778465"/>
                </a:cubicBezTo>
                <a:cubicBezTo>
                  <a:pt x="3533054" y="6815613"/>
                  <a:pt x="3512424" y="6844606"/>
                  <a:pt x="3475068" y="6859103"/>
                </a:cubicBezTo>
                <a:close/>
                <a:moveTo>
                  <a:pt x="1883301" y="2030206"/>
                </a:moveTo>
                <a:cubicBezTo>
                  <a:pt x="1872846" y="2030206"/>
                  <a:pt x="1864135" y="2030206"/>
                  <a:pt x="1855423" y="2030206"/>
                </a:cubicBezTo>
                <a:cubicBezTo>
                  <a:pt x="1483390" y="2030206"/>
                  <a:pt x="1111288" y="2030206"/>
                  <a:pt x="739255" y="2030206"/>
                </a:cubicBezTo>
                <a:cubicBezTo>
                  <a:pt x="729428" y="2030206"/>
                  <a:pt x="719531" y="2029927"/>
                  <a:pt x="709844" y="2031112"/>
                </a:cubicBezTo>
                <a:cubicBezTo>
                  <a:pt x="669142" y="2036130"/>
                  <a:pt x="649836" y="2057736"/>
                  <a:pt x="649836" y="2098577"/>
                </a:cubicBezTo>
                <a:cubicBezTo>
                  <a:pt x="649767" y="2901326"/>
                  <a:pt x="649767" y="3704144"/>
                  <a:pt x="649836" y="4506892"/>
                </a:cubicBezTo>
                <a:cubicBezTo>
                  <a:pt x="649836" y="4547106"/>
                  <a:pt x="664681" y="4566063"/>
                  <a:pt x="703850" y="4573939"/>
                </a:cubicBezTo>
                <a:cubicBezTo>
                  <a:pt x="716813" y="4576587"/>
                  <a:pt x="730404" y="4576308"/>
                  <a:pt x="743785" y="4576308"/>
                </a:cubicBezTo>
                <a:cubicBezTo>
                  <a:pt x="1568209" y="4576378"/>
                  <a:pt x="2392633" y="4576448"/>
                  <a:pt x="3217056" y="4576239"/>
                </a:cubicBezTo>
                <a:cubicBezTo>
                  <a:pt x="3232947" y="4576239"/>
                  <a:pt x="3249325" y="4575402"/>
                  <a:pt x="3264658" y="4571569"/>
                </a:cubicBezTo>
                <a:cubicBezTo>
                  <a:pt x="3298112" y="4563067"/>
                  <a:pt x="3309960" y="4546619"/>
                  <a:pt x="3309960" y="4512119"/>
                </a:cubicBezTo>
                <a:cubicBezTo>
                  <a:pt x="3310030" y="3705747"/>
                  <a:pt x="3310030" y="2899444"/>
                  <a:pt x="3309960" y="2093071"/>
                </a:cubicBezTo>
                <a:cubicBezTo>
                  <a:pt x="3309960" y="2060593"/>
                  <a:pt x="3299924" y="2045469"/>
                  <a:pt x="3268700" y="2036061"/>
                </a:cubicBezTo>
                <a:cubicBezTo>
                  <a:pt x="3253716" y="2031530"/>
                  <a:pt x="3237198" y="2030345"/>
                  <a:pt x="3221378" y="2030345"/>
                </a:cubicBezTo>
                <a:cubicBezTo>
                  <a:pt x="2850181" y="2030067"/>
                  <a:pt x="2479055" y="2030136"/>
                  <a:pt x="2107858" y="2030136"/>
                </a:cubicBezTo>
                <a:cubicBezTo>
                  <a:pt x="2098310" y="2030136"/>
                  <a:pt x="2088832" y="2030136"/>
                  <a:pt x="2078587" y="2030136"/>
                </a:cubicBezTo>
                <a:cubicBezTo>
                  <a:pt x="2078587" y="2649726"/>
                  <a:pt x="2078587" y="3266249"/>
                  <a:pt x="2078587" y="3882145"/>
                </a:cubicBezTo>
                <a:cubicBezTo>
                  <a:pt x="2157481" y="3888557"/>
                  <a:pt x="2234773" y="3893227"/>
                  <a:pt x="2311786" y="3901381"/>
                </a:cubicBezTo>
                <a:cubicBezTo>
                  <a:pt x="2523660" y="3923823"/>
                  <a:pt x="2730584" y="3967731"/>
                  <a:pt x="2927752" y="4050807"/>
                </a:cubicBezTo>
                <a:cubicBezTo>
                  <a:pt x="3037661" y="4097085"/>
                  <a:pt x="3140880" y="4154583"/>
                  <a:pt x="3226465" y="4239890"/>
                </a:cubicBezTo>
                <a:cubicBezTo>
                  <a:pt x="3238732" y="4252087"/>
                  <a:pt x="3244725" y="4264144"/>
                  <a:pt x="3244238" y="4281847"/>
                </a:cubicBezTo>
                <a:cubicBezTo>
                  <a:pt x="3242983" y="4327358"/>
                  <a:pt x="3243819" y="4372938"/>
                  <a:pt x="3243819" y="4418449"/>
                </a:cubicBezTo>
                <a:cubicBezTo>
                  <a:pt x="3243819" y="4482847"/>
                  <a:pt x="3231483" y="4495741"/>
                  <a:pt x="3166876" y="4498459"/>
                </a:cubicBezTo>
                <a:cubicBezTo>
                  <a:pt x="3160673" y="4498738"/>
                  <a:pt x="3154400" y="4498599"/>
                  <a:pt x="3148128" y="4498599"/>
                </a:cubicBezTo>
                <a:cubicBezTo>
                  <a:pt x="2369215" y="4498599"/>
                  <a:pt x="1590302" y="4498599"/>
                  <a:pt x="811390" y="4498459"/>
                </a:cubicBezTo>
                <a:cubicBezTo>
                  <a:pt x="795360" y="4498459"/>
                  <a:pt x="779121" y="4497901"/>
                  <a:pt x="763439" y="4495253"/>
                </a:cubicBezTo>
                <a:cubicBezTo>
                  <a:pt x="729498" y="4489608"/>
                  <a:pt x="717928" y="4475181"/>
                  <a:pt x="717859" y="4441170"/>
                </a:cubicBezTo>
                <a:cubicBezTo>
                  <a:pt x="717789" y="4386668"/>
                  <a:pt x="717022" y="4332236"/>
                  <a:pt x="718486" y="4277805"/>
                </a:cubicBezTo>
                <a:cubicBezTo>
                  <a:pt x="718834" y="4266096"/>
                  <a:pt x="724549" y="4251878"/>
                  <a:pt x="732564" y="4243375"/>
                </a:cubicBezTo>
                <a:cubicBezTo>
                  <a:pt x="800378" y="4171728"/>
                  <a:pt x="883106" y="4120781"/>
                  <a:pt x="971340" y="4078894"/>
                </a:cubicBezTo>
                <a:cubicBezTo>
                  <a:pt x="1202310" y="3969124"/>
                  <a:pt x="1448682" y="3919781"/>
                  <a:pt x="1701257" y="3896014"/>
                </a:cubicBezTo>
                <a:cubicBezTo>
                  <a:pt x="1761404" y="3890369"/>
                  <a:pt x="1821760" y="3887372"/>
                  <a:pt x="1883370" y="3883051"/>
                </a:cubicBezTo>
                <a:cubicBezTo>
                  <a:pt x="1883301" y="3266249"/>
                  <a:pt x="1883301" y="2650423"/>
                  <a:pt x="1883301" y="2030206"/>
                </a:cubicBezTo>
                <a:close/>
              </a:path>
            </a:pathLst>
          </a:custGeom>
          <a:solidFill>
            <a:schemeClr val="accent3"/>
          </a:solidFill>
          <a:ln w="6961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43" name="자유형: 도형 42">
            <a:extLst>
              <a:ext uri="{FF2B5EF4-FFF2-40B4-BE49-F238E27FC236}">
                <a16:creationId xmlns:a16="http://schemas.microsoft.com/office/drawing/2014/main" id="{9E18AAC8-6449-4C25-BF64-8E0EFABF661B}"/>
              </a:ext>
            </a:extLst>
          </p:cNvPr>
          <p:cNvSpPr/>
          <p:nvPr/>
        </p:nvSpPr>
        <p:spPr>
          <a:xfrm>
            <a:off x="5678676" y="4542958"/>
            <a:ext cx="381751" cy="589336"/>
          </a:xfrm>
          <a:custGeom>
            <a:avLst/>
            <a:gdLst>
              <a:gd name="connsiteX0" fmla="*/ 3271685 w 3763132"/>
              <a:gd name="connsiteY0" fmla="*/ 3826345 h 5809406"/>
              <a:gd name="connsiteX1" fmla="*/ 3281566 w 3763132"/>
              <a:gd name="connsiteY1" fmla="*/ 3828963 h 5809406"/>
              <a:gd name="connsiteX2" fmla="*/ 3269787 w 3763132"/>
              <a:gd name="connsiteY2" fmla="*/ 3964159 h 5809406"/>
              <a:gd name="connsiteX3" fmla="*/ 3170385 w 3763132"/>
              <a:gd name="connsiteY3" fmla="*/ 5052082 h 5809406"/>
              <a:gd name="connsiteX4" fmla="*/ 3105404 w 3763132"/>
              <a:gd name="connsiteY4" fmla="*/ 5769423 h 5809406"/>
              <a:gd name="connsiteX5" fmla="*/ 3104423 w 3763132"/>
              <a:gd name="connsiteY5" fmla="*/ 5809406 h 5809406"/>
              <a:gd name="connsiteX6" fmla="*/ 678471 w 3763132"/>
              <a:gd name="connsiteY6" fmla="*/ 5809341 h 5809406"/>
              <a:gd name="connsiteX7" fmla="*/ 640909 w 3763132"/>
              <a:gd name="connsiteY7" fmla="*/ 5406826 h 5809406"/>
              <a:gd name="connsiteX8" fmla="*/ 568140 w 3763132"/>
              <a:gd name="connsiteY8" fmla="*/ 4606835 h 5809406"/>
              <a:gd name="connsiteX9" fmla="*/ 502309 w 3763132"/>
              <a:gd name="connsiteY9" fmla="*/ 3881510 h 5809406"/>
              <a:gd name="connsiteX10" fmla="*/ 502243 w 3763132"/>
              <a:gd name="connsiteY10" fmla="*/ 3860897 h 5809406"/>
              <a:gd name="connsiteX11" fmla="*/ 522857 w 3763132"/>
              <a:gd name="connsiteY11" fmla="*/ 3858934 h 5809406"/>
              <a:gd name="connsiteX12" fmla="*/ 838665 w 3763132"/>
              <a:gd name="connsiteY12" fmla="*/ 3855989 h 5809406"/>
              <a:gd name="connsiteX13" fmla="*/ 876947 w 3763132"/>
              <a:gd name="connsiteY13" fmla="*/ 3880594 h 5809406"/>
              <a:gd name="connsiteX14" fmla="*/ 1673404 w 3763132"/>
              <a:gd name="connsiteY14" fmla="*/ 4473209 h 5809406"/>
              <a:gd name="connsiteX15" fmla="*/ 2838021 w 3763132"/>
              <a:gd name="connsiteY15" fmla="*/ 3962262 h 5809406"/>
              <a:gd name="connsiteX16" fmla="*/ 2903656 w 3763132"/>
              <a:gd name="connsiteY16" fmla="*/ 3845781 h 5809406"/>
              <a:gd name="connsiteX17" fmla="*/ 2926429 w 3763132"/>
              <a:gd name="connsiteY17" fmla="*/ 3829028 h 5809406"/>
              <a:gd name="connsiteX18" fmla="*/ 3271685 w 3763132"/>
              <a:gd name="connsiteY18" fmla="*/ 3826345 h 5809406"/>
              <a:gd name="connsiteX19" fmla="*/ 1818105 w 3763132"/>
              <a:gd name="connsiteY19" fmla="*/ 2318952 h 5809406"/>
              <a:gd name="connsiteX20" fmla="*/ 2823886 w 3763132"/>
              <a:gd name="connsiteY20" fmla="*/ 2937750 h 5809406"/>
              <a:gd name="connsiteX21" fmla="*/ 2898813 w 3763132"/>
              <a:gd name="connsiteY21" fmla="*/ 2987615 h 5809406"/>
              <a:gd name="connsiteX22" fmla="*/ 3324494 w 3763132"/>
              <a:gd name="connsiteY22" fmla="*/ 2986371 h 5809406"/>
              <a:gd name="connsiteX23" fmla="*/ 3358522 w 3763132"/>
              <a:gd name="connsiteY23" fmla="*/ 2986437 h 5809406"/>
              <a:gd name="connsiteX24" fmla="*/ 3291970 w 3763132"/>
              <a:gd name="connsiteY24" fmla="*/ 3717128 h 5809406"/>
              <a:gd name="connsiteX25" fmla="*/ 3227055 w 3763132"/>
              <a:gd name="connsiteY25" fmla="*/ 3717128 h 5809406"/>
              <a:gd name="connsiteX26" fmla="*/ 2881668 w 3763132"/>
              <a:gd name="connsiteY26" fmla="*/ 3718633 h 5809406"/>
              <a:gd name="connsiteX27" fmla="*/ 2830888 w 3763132"/>
              <a:gd name="connsiteY27" fmla="*/ 3751418 h 5809406"/>
              <a:gd name="connsiteX28" fmla="*/ 2090708 w 3763132"/>
              <a:gd name="connsiteY28" fmla="*/ 4361440 h 5809406"/>
              <a:gd name="connsiteX29" fmla="*/ 947555 w 3763132"/>
              <a:gd name="connsiteY29" fmla="*/ 3787802 h 5809406"/>
              <a:gd name="connsiteX30" fmla="*/ 880676 w 3763132"/>
              <a:gd name="connsiteY30" fmla="*/ 3745529 h 5809406"/>
              <a:gd name="connsiteX31" fmla="*/ 519257 w 3763132"/>
              <a:gd name="connsiteY31" fmla="*/ 3749520 h 5809406"/>
              <a:gd name="connsiteX32" fmla="*/ 490137 w 3763132"/>
              <a:gd name="connsiteY32" fmla="*/ 3749520 h 5809406"/>
              <a:gd name="connsiteX33" fmla="*/ 420706 w 3763132"/>
              <a:gd name="connsiteY33" fmla="*/ 2986110 h 5809406"/>
              <a:gd name="connsiteX34" fmla="*/ 453360 w 3763132"/>
              <a:gd name="connsiteY34" fmla="*/ 2986110 h 5809406"/>
              <a:gd name="connsiteX35" fmla="*/ 884406 w 3763132"/>
              <a:gd name="connsiteY35" fmla="*/ 2986568 h 5809406"/>
              <a:gd name="connsiteX36" fmla="*/ 925437 w 3763132"/>
              <a:gd name="connsiteY36" fmla="*/ 2959738 h 5809406"/>
              <a:gd name="connsiteX37" fmla="*/ 1635842 w 3763132"/>
              <a:gd name="connsiteY37" fmla="*/ 2347557 h 5809406"/>
              <a:gd name="connsiteX38" fmla="*/ 1818105 w 3763132"/>
              <a:gd name="connsiteY38" fmla="*/ 2318952 h 5809406"/>
              <a:gd name="connsiteX39" fmla="*/ 270197 w 3763132"/>
              <a:gd name="connsiteY39" fmla="*/ 1325269 h 5809406"/>
              <a:gd name="connsiteX40" fmla="*/ 3509294 w 3763132"/>
              <a:gd name="connsiteY40" fmla="*/ 1325269 h 5809406"/>
              <a:gd name="connsiteX41" fmla="*/ 3368404 w 3763132"/>
              <a:gd name="connsiteY41" fmla="*/ 2877415 h 5809406"/>
              <a:gd name="connsiteX42" fmla="*/ 3338236 w 3763132"/>
              <a:gd name="connsiteY42" fmla="*/ 2877415 h 5809406"/>
              <a:gd name="connsiteX43" fmla="*/ 2944752 w 3763132"/>
              <a:gd name="connsiteY43" fmla="*/ 2877939 h 5809406"/>
              <a:gd name="connsiteX44" fmla="*/ 2898356 w 3763132"/>
              <a:gd name="connsiteY44" fmla="*/ 2849734 h 5809406"/>
              <a:gd name="connsiteX45" fmla="*/ 2008452 w 3763132"/>
              <a:gd name="connsiteY45" fmla="*/ 2216220 h 5809406"/>
              <a:gd name="connsiteX46" fmla="*/ 861830 w 3763132"/>
              <a:gd name="connsiteY46" fmla="*/ 2849015 h 5809406"/>
              <a:gd name="connsiteX47" fmla="*/ 815958 w 3763132"/>
              <a:gd name="connsiteY47" fmla="*/ 2878070 h 5809406"/>
              <a:gd name="connsiteX48" fmla="*/ 443872 w 3763132"/>
              <a:gd name="connsiteY48" fmla="*/ 2877415 h 5809406"/>
              <a:gd name="connsiteX49" fmla="*/ 411152 w 3763132"/>
              <a:gd name="connsiteY49" fmla="*/ 2877415 h 5809406"/>
              <a:gd name="connsiteX50" fmla="*/ 270197 w 3763132"/>
              <a:gd name="connsiteY50" fmla="*/ 1325269 h 5809406"/>
              <a:gd name="connsiteX51" fmla="*/ 2911640 w 3763132"/>
              <a:gd name="connsiteY51" fmla="*/ 0 h 5809406"/>
              <a:gd name="connsiteX52" fmla="*/ 2954765 w 3763132"/>
              <a:gd name="connsiteY52" fmla="*/ 26045 h 5809406"/>
              <a:gd name="connsiteX53" fmla="*/ 3215015 w 3763132"/>
              <a:gd name="connsiteY53" fmla="*/ 487782 h 5809406"/>
              <a:gd name="connsiteX54" fmla="*/ 3254475 w 3763132"/>
              <a:gd name="connsiteY54" fmla="*/ 510882 h 5809406"/>
              <a:gd name="connsiteX55" fmla="*/ 3763132 w 3763132"/>
              <a:gd name="connsiteY55" fmla="*/ 509573 h 5809406"/>
              <a:gd name="connsiteX56" fmla="*/ 3763132 w 3763132"/>
              <a:gd name="connsiteY56" fmla="*/ 1147210 h 5809406"/>
              <a:gd name="connsiteX57" fmla="*/ 3733684 w 3763132"/>
              <a:gd name="connsiteY57" fmla="*/ 1147668 h 5809406"/>
              <a:gd name="connsiteX58" fmla="*/ 33243 w 3763132"/>
              <a:gd name="connsiteY58" fmla="*/ 1147668 h 5809406"/>
              <a:gd name="connsiteX59" fmla="*/ 0 w 3763132"/>
              <a:gd name="connsiteY59" fmla="*/ 1147668 h 5809406"/>
              <a:gd name="connsiteX60" fmla="*/ 0 w 3763132"/>
              <a:gd name="connsiteY60" fmla="*/ 510358 h 5809406"/>
              <a:gd name="connsiteX61" fmla="*/ 30625 w 3763132"/>
              <a:gd name="connsiteY61" fmla="*/ 510358 h 5809406"/>
              <a:gd name="connsiteX62" fmla="*/ 507217 w 3763132"/>
              <a:gd name="connsiteY62" fmla="*/ 510751 h 5809406"/>
              <a:gd name="connsiteX63" fmla="*/ 544910 w 3763132"/>
              <a:gd name="connsiteY63" fmla="*/ 489222 h 5809406"/>
              <a:gd name="connsiteX64" fmla="*/ 807647 w 3763132"/>
              <a:gd name="connsiteY64" fmla="*/ 22773 h 5809406"/>
              <a:gd name="connsiteX65" fmla="*/ 847238 w 3763132"/>
              <a:gd name="connsiteY65" fmla="*/ 131 h 5809406"/>
              <a:gd name="connsiteX66" fmla="*/ 2911640 w 3763132"/>
              <a:gd name="connsiteY66" fmla="*/ 0 h 5809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3763132" h="5809406">
                <a:moveTo>
                  <a:pt x="3271685" y="3826345"/>
                </a:moveTo>
                <a:cubicBezTo>
                  <a:pt x="3274172" y="3826345"/>
                  <a:pt x="3276658" y="3827588"/>
                  <a:pt x="3281566" y="3828963"/>
                </a:cubicBezTo>
                <a:cubicBezTo>
                  <a:pt x="3277640" y="3874050"/>
                  <a:pt x="3273910" y="3919137"/>
                  <a:pt x="3269787" y="3964159"/>
                </a:cubicBezTo>
                <a:cubicBezTo>
                  <a:pt x="3236675" y="4326822"/>
                  <a:pt x="3203432" y="4689419"/>
                  <a:pt x="3170385" y="5052082"/>
                </a:cubicBezTo>
                <a:cubicBezTo>
                  <a:pt x="3148594" y="5291196"/>
                  <a:pt x="3126934" y="5530309"/>
                  <a:pt x="3105404" y="5769423"/>
                </a:cubicBezTo>
                <a:cubicBezTo>
                  <a:pt x="3104227" y="5782642"/>
                  <a:pt x="3104685" y="5796057"/>
                  <a:pt x="3104423" y="5809406"/>
                </a:cubicBezTo>
                <a:cubicBezTo>
                  <a:pt x="2295794" y="5809341"/>
                  <a:pt x="1487099" y="5809341"/>
                  <a:pt x="678471" y="5809341"/>
                </a:cubicBezTo>
                <a:cubicBezTo>
                  <a:pt x="665906" y="5675191"/>
                  <a:pt x="653146" y="5541042"/>
                  <a:pt x="640909" y="5406826"/>
                </a:cubicBezTo>
                <a:cubicBezTo>
                  <a:pt x="616500" y="5140163"/>
                  <a:pt x="592418" y="4873499"/>
                  <a:pt x="568140" y="4606835"/>
                </a:cubicBezTo>
                <a:cubicBezTo>
                  <a:pt x="546153" y="4365038"/>
                  <a:pt x="524165" y="4123307"/>
                  <a:pt x="502309" y="3881510"/>
                </a:cubicBezTo>
                <a:cubicBezTo>
                  <a:pt x="501720" y="3875359"/>
                  <a:pt x="502243" y="3869077"/>
                  <a:pt x="502243" y="3860897"/>
                </a:cubicBezTo>
                <a:cubicBezTo>
                  <a:pt x="509245" y="3860242"/>
                  <a:pt x="515986" y="3858999"/>
                  <a:pt x="522857" y="3858934"/>
                </a:cubicBezTo>
                <a:cubicBezTo>
                  <a:pt x="628148" y="3858018"/>
                  <a:pt x="733439" y="3857952"/>
                  <a:pt x="838665" y="3855989"/>
                </a:cubicBezTo>
                <a:cubicBezTo>
                  <a:pt x="859213" y="3855596"/>
                  <a:pt x="867851" y="3863907"/>
                  <a:pt x="876947" y="3880594"/>
                </a:cubicBezTo>
                <a:cubicBezTo>
                  <a:pt x="1051407" y="4200394"/>
                  <a:pt x="1315453" y="4403320"/>
                  <a:pt x="1673404" y="4473209"/>
                </a:cubicBezTo>
                <a:cubicBezTo>
                  <a:pt x="2128925" y="4562140"/>
                  <a:pt x="2591120" y="4356400"/>
                  <a:pt x="2838021" y="3962262"/>
                </a:cubicBezTo>
                <a:cubicBezTo>
                  <a:pt x="2861644" y="3924569"/>
                  <a:pt x="2881014" y="3884193"/>
                  <a:pt x="2903656" y="3845781"/>
                </a:cubicBezTo>
                <a:cubicBezTo>
                  <a:pt x="2908172" y="3838124"/>
                  <a:pt x="2918576" y="3829094"/>
                  <a:pt x="2926429" y="3829028"/>
                </a:cubicBezTo>
                <a:cubicBezTo>
                  <a:pt x="3041536" y="3827261"/>
                  <a:pt x="3156643" y="3826934"/>
                  <a:pt x="3271685" y="3826345"/>
                </a:cubicBezTo>
                <a:close/>
                <a:moveTo>
                  <a:pt x="1818105" y="2318952"/>
                </a:moveTo>
                <a:cubicBezTo>
                  <a:pt x="2242291" y="2291510"/>
                  <a:pt x="2648674" y="2534016"/>
                  <a:pt x="2823886" y="2937750"/>
                </a:cubicBezTo>
                <a:cubicBezTo>
                  <a:pt x="2840180" y="2975312"/>
                  <a:pt x="2857260" y="2988531"/>
                  <a:pt x="2898813" y="2987615"/>
                </a:cubicBezTo>
                <a:cubicBezTo>
                  <a:pt x="3040619" y="2984474"/>
                  <a:pt x="3182622" y="2986371"/>
                  <a:pt x="3324494" y="2986371"/>
                </a:cubicBezTo>
                <a:cubicBezTo>
                  <a:pt x="3334375" y="2986437"/>
                  <a:pt x="3343994" y="2986437"/>
                  <a:pt x="3358522" y="2986437"/>
                </a:cubicBezTo>
                <a:cubicBezTo>
                  <a:pt x="3336207" y="3231571"/>
                  <a:pt x="3314285" y="3472190"/>
                  <a:pt x="3291970" y="3717128"/>
                </a:cubicBezTo>
                <a:cubicBezTo>
                  <a:pt x="3269263" y="3717128"/>
                  <a:pt x="3248192" y="3716997"/>
                  <a:pt x="3227055" y="3717128"/>
                </a:cubicBezTo>
                <a:cubicBezTo>
                  <a:pt x="3111948" y="3717848"/>
                  <a:pt x="2996775" y="3719419"/>
                  <a:pt x="2881668" y="3718633"/>
                </a:cubicBezTo>
                <a:cubicBezTo>
                  <a:pt x="2854969" y="3718437"/>
                  <a:pt x="2842274" y="3725766"/>
                  <a:pt x="2830888" y="3751418"/>
                </a:cubicBezTo>
                <a:cubicBezTo>
                  <a:pt x="2686398" y="4078416"/>
                  <a:pt x="2439759" y="4285073"/>
                  <a:pt x="2090708" y="4361440"/>
                </a:cubicBezTo>
                <a:cubicBezTo>
                  <a:pt x="1625568" y="4463263"/>
                  <a:pt x="1151594" y="4223691"/>
                  <a:pt x="947555" y="3787802"/>
                </a:cubicBezTo>
                <a:cubicBezTo>
                  <a:pt x="932373" y="3755344"/>
                  <a:pt x="916341" y="3744481"/>
                  <a:pt x="880676" y="3745529"/>
                </a:cubicBezTo>
                <a:cubicBezTo>
                  <a:pt x="760269" y="3749128"/>
                  <a:pt x="639730" y="3748539"/>
                  <a:pt x="519257" y="3749520"/>
                </a:cubicBezTo>
                <a:cubicBezTo>
                  <a:pt x="510488" y="3749586"/>
                  <a:pt x="501654" y="3749520"/>
                  <a:pt x="490137" y="3749520"/>
                </a:cubicBezTo>
                <a:cubicBezTo>
                  <a:pt x="467037" y="3495225"/>
                  <a:pt x="444068" y="3242958"/>
                  <a:pt x="420706" y="2986110"/>
                </a:cubicBezTo>
                <a:cubicBezTo>
                  <a:pt x="432943" y="2986110"/>
                  <a:pt x="443152" y="2986110"/>
                  <a:pt x="453360" y="2986110"/>
                </a:cubicBezTo>
                <a:cubicBezTo>
                  <a:pt x="597064" y="2986110"/>
                  <a:pt x="740768" y="2985652"/>
                  <a:pt x="884406" y="2986568"/>
                </a:cubicBezTo>
                <a:cubicBezTo>
                  <a:pt x="906132" y="2986699"/>
                  <a:pt x="916471" y="2980613"/>
                  <a:pt x="925437" y="2959738"/>
                </a:cubicBezTo>
                <a:cubicBezTo>
                  <a:pt x="1062793" y="2640396"/>
                  <a:pt x="1298569" y="2432300"/>
                  <a:pt x="1635842" y="2347557"/>
                </a:cubicBezTo>
                <a:cubicBezTo>
                  <a:pt x="1696545" y="2332301"/>
                  <a:pt x="1757507" y="2322872"/>
                  <a:pt x="1818105" y="2318952"/>
                </a:cubicBezTo>
                <a:close/>
                <a:moveTo>
                  <a:pt x="270197" y="1325269"/>
                </a:moveTo>
                <a:cubicBezTo>
                  <a:pt x="1350005" y="1325269"/>
                  <a:pt x="2428177" y="1325269"/>
                  <a:pt x="3509294" y="1325269"/>
                </a:cubicBezTo>
                <a:cubicBezTo>
                  <a:pt x="3462374" y="1841975"/>
                  <a:pt x="3415520" y="2357961"/>
                  <a:pt x="3368404" y="2877415"/>
                </a:cubicBezTo>
                <a:cubicBezTo>
                  <a:pt x="3357083" y="2877415"/>
                  <a:pt x="3347660" y="2877415"/>
                  <a:pt x="3338236" y="2877415"/>
                </a:cubicBezTo>
                <a:cubicBezTo>
                  <a:pt x="3207031" y="2877415"/>
                  <a:pt x="3075892" y="2876826"/>
                  <a:pt x="2944752" y="2877939"/>
                </a:cubicBezTo>
                <a:cubicBezTo>
                  <a:pt x="2921325" y="2878135"/>
                  <a:pt x="2909742" y="2871722"/>
                  <a:pt x="2898356" y="2849734"/>
                </a:cubicBezTo>
                <a:cubicBezTo>
                  <a:pt x="2710415" y="2486090"/>
                  <a:pt x="2415482" y="2267393"/>
                  <a:pt x="2008452" y="2216220"/>
                </a:cubicBezTo>
                <a:cubicBezTo>
                  <a:pt x="1533496" y="2156540"/>
                  <a:pt x="1071366" y="2415940"/>
                  <a:pt x="861830" y="2849015"/>
                </a:cubicBezTo>
                <a:cubicBezTo>
                  <a:pt x="851426" y="2870609"/>
                  <a:pt x="840236" y="2878331"/>
                  <a:pt x="815958" y="2878070"/>
                </a:cubicBezTo>
                <a:cubicBezTo>
                  <a:pt x="691951" y="2876630"/>
                  <a:pt x="567879" y="2877415"/>
                  <a:pt x="443872" y="2877415"/>
                </a:cubicBezTo>
                <a:cubicBezTo>
                  <a:pt x="434187" y="2877415"/>
                  <a:pt x="424502" y="2877415"/>
                  <a:pt x="411152" y="2877415"/>
                </a:cubicBezTo>
                <a:cubicBezTo>
                  <a:pt x="364036" y="2358550"/>
                  <a:pt x="317182" y="1843087"/>
                  <a:pt x="270197" y="1325269"/>
                </a:cubicBezTo>
                <a:close/>
                <a:moveTo>
                  <a:pt x="2911640" y="0"/>
                </a:moveTo>
                <a:cubicBezTo>
                  <a:pt x="2933824" y="0"/>
                  <a:pt x="2944556" y="7853"/>
                  <a:pt x="2954765" y="26045"/>
                </a:cubicBezTo>
                <a:cubicBezTo>
                  <a:pt x="3041144" y="180153"/>
                  <a:pt x="3128701" y="333608"/>
                  <a:pt x="3215015" y="487782"/>
                </a:cubicBezTo>
                <a:cubicBezTo>
                  <a:pt x="3224569" y="504927"/>
                  <a:pt x="3234909" y="510947"/>
                  <a:pt x="3254475" y="510882"/>
                </a:cubicBezTo>
                <a:cubicBezTo>
                  <a:pt x="3424027" y="509769"/>
                  <a:pt x="3593580" y="509835"/>
                  <a:pt x="3763132" y="509573"/>
                </a:cubicBezTo>
                <a:cubicBezTo>
                  <a:pt x="3763132" y="722119"/>
                  <a:pt x="3763132" y="934664"/>
                  <a:pt x="3763132" y="1147210"/>
                </a:cubicBezTo>
                <a:cubicBezTo>
                  <a:pt x="3753316" y="1147406"/>
                  <a:pt x="3743500" y="1147668"/>
                  <a:pt x="3733684" y="1147668"/>
                </a:cubicBezTo>
                <a:cubicBezTo>
                  <a:pt x="2500226" y="1147668"/>
                  <a:pt x="1266767" y="1147668"/>
                  <a:pt x="33243" y="1147668"/>
                </a:cubicBezTo>
                <a:cubicBezTo>
                  <a:pt x="22707" y="1147668"/>
                  <a:pt x="12172" y="1147668"/>
                  <a:pt x="0" y="1147668"/>
                </a:cubicBezTo>
                <a:cubicBezTo>
                  <a:pt x="0" y="935253"/>
                  <a:pt x="0" y="724867"/>
                  <a:pt x="0" y="510358"/>
                </a:cubicBezTo>
                <a:cubicBezTo>
                  <a:pt x="10012" y="510358"/>
                  <a:pt x="20286" y="510358"/>
                  <a:pt x="30625" y="510358"/>
                </a:cubicBezTo>
                <a:cubicBezTo>
                  <a:pt x="189511" y="510358"/>
                  <a:pt x="348397" y="510096"/>
                  <a:pt x="507217" y="510751"/>
                </a:cubicBezTo>
                <a:cubicBezTo>
                  <a:pt x="525409" y="510816"/>
                  <a:pt x="535683" y="505647"/>
                  <a:pt x="544910" y="489222"/>
                </a:cubicBezTo>
                <a:cubicBezTo>
                  <a:pt x="632075" y="333477"/>
                  <a:pt x="720483" y="178517"/>
                  <a:pt x="807647" y="22773"/>
                </a:cubicBezTo>
                <a:cubicBezTo>
                  <a:pt x="817267" y="5562"/>
                  <a:pt x="827868" y="131"/>
                  <a:pt x="847238" y="131"/>
                </a:cubicBezTo>
                <a:cubicBezTo>
                  <a:pt x="1535394" y="654"/>
                  <a:pt x="2223484" y="720"/>
                  <a:pt x="2911640" y="0"/>
                </a:cubicBezTo>
                <a:close/>
              </a:path>
            </a:pathLst>
          </a:custGeom>
          <a:solidFill>
            <a:schemeClr val="accent2"/>
          </a:solidFill>
          <a:ln w="6543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E9E476EE-9362-4B45-8BCB-7223DCF535E4}"/>
              </a:ext>
            </a:extLst>
          </p:cNvPr>
          <p:cNvSpPr/>
          <p:nvPr/>
        </p:nvSpPr>
        <p:spPr>
          <a:xfrm>
            <a:off x="5597525" y="2133600"/>
            <a:ext cx="923925" cy="3562350"/>
          </a:xfrm>
          <a:prstGeom prst="roundRect">
            <a:avLst>
              <a:gd name="adj" fmla="val 20045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자유형: 도형 3">
            <a:extLst>
              <a:ext uri="{FF2B5EF4-FFF2-40B4-BE49-F238E27FC236}">
                <a16:creationId xmlns:a16="http://schemas.microsoft.com/office/drawing/2014/main" id="{E8509BBE-A12C-416F-95B3-072689FC6ED4}"/>
              </a:ext>
            </a:extLst>
          </p:cNvPr>
          <p:cNvSpPr/>
          <p:nvPr/>
        </p:nvSpPr>
        <p:spPr>
          <a:xfrm rot="2749219">
            <a:off x="6328417" y="4015519"/>
            <a:ext cx="1219200" cy="2366323"/>
          </a:xfrm>
          <a:custGeom>
            <a:avLst/>
            <a:gdLst>
              <a:gd name="connsiteX0" fmla="*/ 609600 w 1219200"/>
              <a:gd name="connsiteY0" fmla="*/ 0 h 2366323"/>
              <a:gd name="connsiteX1" fmla="*/ 1219200 w 1219200"/>
              <a:gd name="connsiteY1" fmla="*/ 663086 h 2366323"/>
              <a:gd name="connsiteX2" fmla="*/ 1072731 w 1219200"/>
              <a:gd name="connsiteY2" fmla="*/ 663086 h 2366323"/>
              <a:gd name="connsiteX3" fmla="*/ 1072731 w 1219200"/>
              <a:gd name="connsiteY3" fmla="*/ 1420109 h 2366323"/>
              <a:gd name="connsiteX4" fmla="*/ 153231 w 1219200"/>
              <a:gd name="connsiteY4" fmla="*/ 2366323 h 2366323"/>
              <a:gd name="connsiteX5" fmla="*/ 146469 w 1219200"/>
              <a:gd name="connsiteY5" fmla="*/ 2366323 h 2366323"/>
              <a:gd name="connsiteX6" fmla="*/ 146469 w 1219200"/>
              <a:gd name="connsiteY6" fmla="*/ 663086 h 2366323"/>
              <a:gd name="connsiteX7" fmla="*/ 0 w 1219200"/>
              <a:gd name="connsiteY7" fmla="*/ 663086 h 2366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" h="2366323">
                <a:moveTo>
                  <a:pt x="609600" y="0"/>
                </a:moveTo>
                <a:lnTo>
                  <a:pt x="1219200" y="663086"/>
                </a:lnTo>
                <a:lnTo>
                  <a:pt x="1072731" y="663086"/>
                </a:lnTo>
                <a:lnTo>
                  <a:pt x="1072731" y="1420109"/>
                </a:lnTo>
                <a:lnTo>
                  <a:pt x="153231" y="2366323"/>
                </a:lnTo>
                <a:lnTo>
                  <a:pt x="146469" y="2366323"/>
                </a:lnTo>
                <a:lnTo>
                  <a:pt x="146469" y="663086"/>
                </a:lnTo>
                <a:lnTo>
                  <a:pt x="0" y="66308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" name="화살표: 위쪽 4">
            <a:extLst>
              <a:ext uri="{FF2B5EF4-FFF2-40B4-BE49-F238E27FC236}">
                <a16:creationId xmlns:a16="http://schemas.microsoft.com/office/drawing/2014/main" id="{C24C3BD9-8BB4-47C7-B9C6-D8C7FAE7162F}"/>
              </a:ext>
            </a:extLst>
          </p:cNvPr>
          <p:cNvSpPr/>
          <p:nvPr/>
        </p:nvSpPr>
        <p:spPr>
          <a:xfrm rot="2749219">
            <a:off x="2691846" y="2798108"/>
            <a:ext cx="1219200" cy="3322532"/>
          </a:xfrm>
          <a:prstGeom prst="upArrow">
            <a:avLst>
              <a:gd name="adj1" fmla="val 75361"/>
              <a:gd name="adj2" fmla="val 5333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자유형: 도형 5">
            <a:extLst>
              <a:ext uri="{FF2B5EF4-FFF2-40B4-BE49-F238E27FC236}">
                <a16:creationId xmlns:a16="http://schemas.microsoft.com/office/drawing/2014/main" id="{C33898FD-70BD-45D3-B1DC-B14898B81A00}"/>
              </a:ext>
            </a:extLst>
          </p:cNvPr>
          <p:cNvSpPr/>
          <p:nvPr/>
        </p:nvSpPr>
        <p:spPr>
          <a:xfrm rot="2749219">
            <a:off x="8206511" y="1674344"/>
            <a:ext cx="1219200" cy="3318577"/>
          </a:xfrm>
          <a:custGeom>
            <a:avLst/>
            <a:gdLst>
              <a:gd name="connsiteX0" fmla="*/ 609600 w 1219200"/>
              <a:gd name="connsiteY0" fmla="*/ 0 h 3318577"/>
              <a:gd name="connsiteX1" fmla="*/ 1219200 w 1219200"/>
              <a:gd name="connsiteY1" fmla="*/ 650199 h 3318577"/>
              <a:gd name="connsiteX2" fmla="*/ 1069001 w 1219200"/>
              <a:gd name="connsiteY2" fmla="*/ 650199 h 3318577"/>
              <a:gd name="connsiteX3" fmla="*/ 1069001 w 1219200"/>
              <a:gd name="connsiteY3" fmla="*/ 3318577 h 3318577"/>
              <a:gd name="connsiteX4" fmla="*/ 608856 w 1219200"/>
              <a:gd name="connsiteY4" fmla="*/ 2818059 h 3318577"/>
              <a:gd name="connsiteX5" fmla="*/ 150199 w 1219200"/>
              <a:gd name="connsiteY5" fmla="*/ 3316959 h 3318577"/>
              <a:gd name="connsiteX6" fmla="*/ 150199 w 1219200"/>
              <a:gd name="connsiteY6" fmla="*/ 650199 h 3318577"/>
              <a:gd name="connsiteX7" fmla="*/ 0 w 1219200"/>
              <a:gd name="connsiteY7" fmla="*/ 650199 h 3318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" h="3318577">
                <a:moveTo>
                  <a:pt x="609600" y="0"/>
                </a:moveTo>
                <a:lnTo>
                  <a:pt x="1219200" y="650199"/>
                </a:lnTo>
                <a:lnTo>
                  <a:pt x="1069001" y="650199"/>
                </a:lnTo>
                <a:lnTo>
                  <a:pt x="1069001" y="3318577"/>
                </a:lnTo>
                <a:lnTo>
                  <a:pt x="608856" y="2818059"/>
                </a:lnTo>
                <a:lnTo>
                  <a:pt x="150199" y="3316959"/>
                </a:lnTo>
                <a:lnTo>
                  <a:pt x="150199" y="650199"/>
                </a:lnTo>
                <a:lnTo>
                  <a:pt x="0" y="65019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6F046B-9D83-4D1F-81A1-C831739EF0FC}"/>
              </a:ext>
            </a:extLst>
          </p:cNvPr>
          <p:cNvSpPr txBox="1"/>
          <p:nvPr/>
        </p:nvSpPr>
        <p:spPr>
          <a:xfrm>
            <a:off x="3645014" y="3475278"/>
            <a:ext cx="789039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06ED8B-10F6-46ED-A01B-E34B4A1EAA19}"/>
              </a:ext>
            </a:extLst>
          </p:cNvPr>
          <p:cNvSpPr txBox="1"/>
          <p:nvPr/>
        </p:nvSpPr>
        <p:spPr>
          <a:xfrm>
            <a:off x="6976992" y="4484460"/>
            <a:ext cx="789039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650F3D-8E1A-4536-A8C5-3808A48603B7}"/>
              </a:ext>
            </a:extLst>
          </p:cNvPr>
          <p:cNvSpPr txBox="1"/>
          <p:nvPr/>
        </p:nvSpPr>
        <p:spPr>
          <a:xfrm>
            <a:off x="9200016" y="2311252"/>
            <a:ext cx="789039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356DEB-2730-457E-A140-30758D152D49}"/>
              </a:ext>
            </a:extLst>
          </p:cNvPr>
          <p:cNvSpPr txBox="1"/>
          <p:nvPr/>
        </p:nvSpPr>
        <p:spPr>
          <a:xfrm rot="18939640">
            <a:off x="1875990" y="4577966"/>
            <a:ext cx="2200439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altLang="ko-KR" sz="1600" dirty="0">
                <a:solidFill>
                  <a:schemeClr val="bg1"/>
                </a:solidFill>
              </a:rPr>
              <a:t>CONTENTS HERE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08C011-694A-4193-BB4D-4382462103C9}"/>
              </a:ext>
            </a:extLst>
          </p:cNvPr>
          <p:cNvSpPr txBox="1"/>
          <p:nvPr/>
        </p:nvSpPr>
        <p:spPr>
          <a:xfrm rot="18939640">
            <a:off x="7583518" y="3324291"/>
            <a:ext cx="2138191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altLang="ko-KR" sz="1600" dirty="0">
                <a:solidFill>
                  <a:schemeClr val="bg1"/>
                </a:solidFill>
              </a:rPr>
              <a:t>CONTENTS HERE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0CFE9BF-95E3-4DB8-98D1-0B66D0DD5D4D}"/>
              </a:ext>
            </a:extLst>
          </p:cNvPr>
          <p:cNvSpPr txBox="1"/>
          <p:nvPr/>
        </p:nvSpPr>
        <p:spPr>
          <a:xfrm rot="16200000">
            <a:off x="4986810" y="3853786"/>
            <a:ext cx="2138191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altLang="ko-KR" sz="1600" dirty="0">
                <a:solidFill>
                  <a:schemeClr val="bg1"/>
                </a:solidFill>
              </a:rPr>
              <a:t>CONTENTS HERE</a:t>
            </a:r>
          </a:p>
        </p:txBody>
      </p:sp>
      <p:grpSp>
        <p:nvGrpSpPr>
          <p:cNvPr id="13" name="Group 63">
            <a:extLst>
              <a:ext uri="{FF2B5EF4-FFF2-40B4-BE49-F238E27FC236}">
                <a16:creationId xmlns:a16="http://schemas.microsoft.com/office/drawing/2014/main" id="{AB91BD22-C306-48D4-87BF-5BED80D99D0E}"/>
              </a:ext>
            </a:extLst>
          </p:cNvPr>
          <p:cNvGrpSpPr/>
          <p:nvPr/>
        </p:nvGrpSpPr>
        <p:grpSpPr>
          <a:xfrm>
            <a:off x="9381595" y="3508727"/>
            <a:ext cx="2250372" cy="1079815"/>
            <a:chOff x="6210998" y="1433695"/>
            <a:chExt cx="2688349" cy="107981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BCFF8B8-522D-41D3-8FA6-B4128B4E18B2}"/>
                </a:ext>
              </a:extLst>
            </p:cNvPr>
            <p:cNvSpPr txBox="1"/>
            <p:nvPr/>
          </p:nvSpPr>
          <p:spPr>
            <a:xfrm>
              <a:off x="6210998" y="1433695"/>
              <a:ext cx="26883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62B4242-3836-4408-B99C-F1640ED35B42}"/>
                </a:ext>
              </a:extLst>
            </p:cNvPr>
            <p:cNvSpPr txBox="1"/>
            <p:nvPr/>
          </p:nvSpPr>
          <p:spPr>
            <a:xfrm>
              <a:off x="6210998" y="1682513"/>
              <a:ext cx="268834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63">
            <a:extLst>
              <a:ext uri="{FF2B5EF4-FFF2-40B4-BE49-F238E27FC236}">
                <a16:creationId xmlns:a16="http://schemas.microsoft.com/office/drawing/2014/main" id="{8C408B6F-17EF-4220-BD91-006D755632CB}"/>
              </a:ext>
            </a:extLst>
          </p:cNvPr>
          <p:cNvGrpSpPr/>
          <p:nvPr/>
        </p:nvGrpSpPr>
        <p:grpSpPr>
          <a:xfrm>
            <a:off x="7960428" y="5083615"/>
            <a:ext cx="2250372" cy="1079815"/>
            <a:chOff x="6210998" y="1433695"/>
            <a:chExt cx="2688349" cy="107981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722474E-A75B-4559-8B81-0E44D11960F3}"/>
                </a:ext>
              </a:extLst>
            </p:cNvPr>
            <p:cNvSpPr txBox="1"/>
            <p:nvPr/>
          </p:nvSpPr>
          <p:spPr>
            <a:xfrm>
              <a:off x="6210998" y="1433695"/>
              <a:ext cx="26883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3A4683B-0CB3-41BB-A302-26888768E9A8}"/>
                </a:ext>
              </a:extLst>
            </p:cNvPr>
            <p:cNvSpPr txBox="1"/>
            <p:nvPr/>
          </p:nvSpPr>
          <p:spPr>
            <a:xfrm>
              <a:off x="6210998" y="1682513"/>
              <a:ext cx="268834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63">
            <a:extLst>
              <a:ext uri="{FF2B5EF4-FFF2-40B4-BE49-F238E27FC236}">
                <a16:creationId xmlns:a16="http://schemas.microsoft.com/office/drawing/2014/main" id="{449E0FF6-350D-476A-8F97-C7B8D81B9194}"/>
              </a:ext>
            </a:extLst>
          </p:cNvPr>
          <p:cNvGrpSpPr/>
          <p:nvPr/>
        </p:nvGrpSpPr>
        <p:grpSpPr>
          <a:xfrm>
            <a:off x="829910" y="3333632"/>
            <a:ext cx="2250372" cy="1079815"/>
            <a:chOff x="6210998" y="1433695"/>
            <a:chExt cx="2688349" cy="107981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6EE7D28-879A-4F35-86BC-DB5D495DEEA5}"/>
                </a:ext>
              </a:extLst>
            </p:cNvPr>
            <p:cNvSpPr txBox="1"/>
            <p:nvPr/>
          </p:nvSpPr>
          <p:spPr>
            <a:xfrm>
              <a:off x="6210998" y="1433695"/>
              <a:ext cx="26883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2A8B98B-18EE-46A2-A68C-7CFE052DF63E}"/>
                </a:ext>
              </a:extLst>
            </p:cNvPr>
            <p:cNvSpPr txBox="1"/>
            <p:nvPr/>
          </p:nvSpPr>
          <p:spPr>
            <a:xfrm>
              <a:off x="6210998" y="1682513"/>
              <a:ext cx="268834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2" name="자유형: 도형 21">
            <a:extLst>
              <a:ext uri="{FF2B5EF4-FFF2-40B4-BE49-F238E27FC236}">
                <a16:creationId xmlns:a16="http://schemas.microsoft.com/office/drawing/2014/main" id="{ABB0EC4B-41E5-49FD-966F-F63691E812BF}"/>
              </a:ext>
            </a:extLst>
          </p:cNvPr>
          <p:cNvSpPr/>
          <p:nvPr/>
        </p:nvSpPr>
        <p:spPr>
          <a:xfrm rot="2749219" flipH="1" flipV="1">
            <a:off x="4746708" y="1443717"/>
            <a:ext cx="925200" cy="2363168"/>
          </a:xfrm>
          <a:custGeom>
            <a:avLst/>
            <a:gdLst>
              <a:gd name="connsiteX0" fmla="*/ 925200 w 925200"/>
              <a:gd name="connsiteY0" fmla="*/ 1411089 h 2363168"/>
              <a:gd name="connsiteX1" fmla="*/ 0 w 925200"/>
              <a:gd name="connsiteY1" fmla="*/ 2363168 h 2363168"/>
              <a:gd name="connsiteX2" fmla="*/ 0 w 925200"/>
              <a:gd name="connsiteY2" fmla="*/ 545 h 2363168"/>
              <a:gd name="connsiteX3" fmla="*/ 462344 w 925200"/>
              <a:gd name="connsiteY3" fmla="*/ 493682 h 2363168"/>
              <a:gd name="connsiteX4" fmla="*/ 925200 w 925200"/>
              <a:gd name="connsiteY4" fmla="*/ 0 h 236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5200" h="2363168">
                <a:moveTo>
                  <a:pt x="925200" y="1411089"/>
                </a:moveTo>
                <a:lnTo>
                  <a:pt x="0" y="2363168"/>
                </a:lnTo>
                <a:lnTo>
                  <a:pt x="0" y="545"/>
                </a:lnTo>
                <a:lnTo>
                  <a:pt x="462344" y="493682"/>
                </a:lnTo>
                <a:lnTo>
                  <a:pt x="9252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A2BE981-7980-4E73-A519-115444ED2672}"/>
              </a:ext>
            </a:extLst>
          </p:cNvPr>
          <p:cNvSpPr txBox="1"/>
          <p:nvPr/>
        </p:nvSpPr>
        <p:spPr>
          <a:xfrm>
            <a:off x="7503215" y="2652806"/>
            <a:ext cx="37074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You can simply impress your audience and add a unique zing.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ED83C14-9EC5-4BB2-BBB7-C698D16CF1E7}"/>
              </a:ext>
            </a:extLst>
          </p:cNvPr>
          <p:cNvSpPr txBox="1"/>
          <p:nvPr/>
        </p:nvSpPr>
        <p:spPr>
          <a:xfrm>
            <a:off x="7503215" y="2212349"/>
            <a:ext cx="3707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accent2"/>
                </a:solidFill>
                <a:cs typeface="Arial" pitchFamily="34" charset="0"/>
              </a:rPr>
              <a:t>Simple PowerPoint Presentation</a:t>
            </a:r>
            <a:endParaRPr lang="ko-KR" altLang="en-US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17A1488-C1CE-4EAD-BA88-4E9EB4CC7449}"/>
              </a:ext>
            </a:extLst>
          </p:cNvPr>
          <p:cNvSpPr txBox="1"/>
          <p:nvPr/>
        </p:nvSpPr>
        <p:spPr>
          <a:xfrm>
            <a:off x="7503215" y="4453317"/>
            <a:ext cx="37074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You can simply impress your audience and add a unique zing.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4D90F58-6EAE-44EE-89AC-16838A6D9E9D}"/>
              </a:ext>
            </a:extLst>
          </p:cNvPr>
          <p:cNvSpPr txBox="1"/>
          <p:nvPr/>
        </p:nvSpPr>
        <p:spPr>
          <a:xfrm>
            <a:off x="7503215" y="4012860"/>
            <a:ext cx="3707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accent3"/>
                </a:solidFill>
                <a:cs typeface="Arial" pitchFamily="34" charset="0"/>
              </a:rPr>
              <a:t>Simple PowerPoint Presentation</a:t>
            </a:r>
            <a:endParaRPr lang="ko-KR" altLang="en-US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18" name="Group 7">
            <a:extLst>
              <a:ext uri="{FF2B5EF4-FFF2-40B4-BE49-F238E27FC236}">
                <a16:creationId xmlns:a16="http://schemas.microsoft.com/office/drawing/2014/main" id="{2AF099BF-DEE1-408C-95E8-9513E685B294}"/>
              </a:ext>
            </a:extLst>
          </p:cNvPr>
          <p:cNvGrpSpPr/>
          <p:nvPr/>
        </p:nvGrpSpPr>
        <p:grpSpPr>
          <a:xfrm>
            <a:off x="7503215" y="946844"/>
            <a:ext cx="3707499" cy="775862"/>
            <a:chOff x="6324699" y="2356411"/>
            <a:chExt cx="2736305" cy="77586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CD73E7C-613E-4546-9432-A92CFC8D6E2C}"/>
                </a:ext>
              </a:extLst>
            </p:cNvPr>
            <p:cNvSpPr txBox="1"/>
            <p:nvPr/>
          </p:nvSpPr>
          <p:spPr>
            <a:xfrm>
              <a:off x="6324700" y="2670608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Simple Presentation  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B13F362-BDDB-46BE-B479-1580541D5686}"/>
                </a:ext>
              </a:extLst>
            </p:cNvPr>
            <p:cNvSpPr txBox="1"/>
            <p:nvPr/>
          </p:nvSpPr>
          <p:spPr>
            <a:xfrm>
              <a:off x="6324699" y="2356411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Add Contents Title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73" name="그룹 172">
            <a:extLst>
              <a:ext uri="{FF2B5EF4-FFF2-40B4-BE49-F238E27FC236}">
                <a16:creationId xmlns:a16="http://schemas.microsoft.com/office/drawing/2014/main" id="{323F89F5-ACB3-48ED-89F7-67B7373236DE}"/>
              </a:ext>
            </a:extLst>
          </p:cNvPr>
          <p:cNvGrpSpPr/>
          <p:nvPr/>
        </p:nvGrpSpPr>
        <p:grpSpPr>
          <a:xfrm>
            <a:off x="71397" y="86686"/>
            <a:ext cx="12042208" cy="308624"/>
            <a:chOff x="71397" y="10486"/>
            <a:chExt cx="12042208" cy="308624"/>
          </a:xfrm>
        </p:grpSpPr>
        <p:grpSp>
          <p:nvGrpSpPr>
            <p:cNvPr id="124" name="그룹 123">
              <a:extLst>
                <a:ext uri="{FF2B5EF4-FFF2-40B4-BE49-F238E27FC236}">
                  <a16:creationId xmlns:a16="http://schemas.microsoft.com/office/drawing/2014/main" id="{5DFAC87D-B2B8-40DC-928C-D8C11F69A2D0}"/>
                </a:ext>
              </a:extLst>
            </p:cNvPr>
            <p:cNvGrpSpPr/>
            <p:nvPr/>
          </p:nvGrpSpPr>
          <p:grpSpPr>
            <a:xfrm>
              <a:off x="71397" y="10486"/>
              <a:ext cx="1604290" cy="308624"/>
              <a:chOff x="4489493" y="2105928"/>
              <a:chExt cx="1258758" cy="242152"/>
            </a:xfrm>
            <a:solidFill>
              <a:schemeClr val="bg1"/>
            </a:solidFill>
          </p:grpSpPr>
          <p:sp>
            <p:nvSpPr>
              <p:cNvPr id="153" name="자유형: 도형 152">
                <a:extLst>
                  <a:ext uri="{FF2B5EF4-FFF2-40B4-BE49-F238E27FC236}">
                    <a16:creationId xmlns:a16="http://schemas.microsoft.com/office/drawing/2014/main" id="{1C913BBA-A8D4-447C-9F6C-D323C4A0BC5C}"/>
                  </a:ext>
                </a:extLst>
              </p:cNvPr>
              <p:cNvSpPr/>
              <p:nvPr/>
            </p:nvSpPr>
            <p:spPr>
              <a:xfrm>
                <a:off x="5363853" y="2111071"/>
                <a:ext cx="178898" cy="232055"/>
              </a:xfrm>
              <a:custGeom>
                <a:avLst/>
                <a:gdLst>
                  <a:gd name="connsiteX0" fmla="*/ 228930 w 249165"/>
                  <a:gd name="connsiteY0" fmla="*/ 1 h 323201"/>
                  <a:gd name="connsiteX1" fmla="*/ 235767 w 249165"/>
                  <a:gd name="connsiteY1" fmla="*/ 8109 h 323201"/>
                  <a:gd name="connsiteX2" fmla="*/ 229445 w 249165"/>
                  <a:gd name="connsiteY2" fmla="*/ 61810 h 323201"/>
                  <a:gd name="connsiteX3" fmla="*/ 220547 w 249165"/>
                  <a:gd name="connsiteY3" fmla="*/ 72529 h 323201"/>
                  <a:gd name="connsiteX4" fmla="*/ 213778 w 249165"/>
                  <a:gd name="connsiteY4" fmla="*/ 62188 h 323201"/>
                  <a:gd name="connsiteX5" fmla="*/ 212198 w 249165"/>
                  <a:gd name="connsiteY5" fmla="*/ 37519 h 323201"/>
                  <a:gd name="connsiteX6" fmla="*/ 203127 w 249165"/>
                  <a:gd name="connsiteY6" fmla="*/ 27281 h 323201"/>
                  <a:gd name="connsiteX7" fmla="*/ 119158 w 249165"/>
                  <a:gd name="connsiteY7" fmla="*/ 20547 h 323201"/>
                  <a:gd name="connsiteX8" fmla="*/ 92634 w 249165"/>
                  <a:gd name="connsiteY8" fmla="*/ 22265 h 323201"/>
                  <a:gd name="connsiteX9" fmla="*/ 86725 w 249165"/>
                  <a:gd name="connsiteY9" fmla="*/ 28380 h 323201"/>
                  <a:gd name="connsiteX10" fmla="*/ 84973 w 249165"/>
                  <a:gd name="connsiteY10" fmla="*/ 139698 h 323201"/>
                  <a:gd name="connsiteX11" fmla="*/ 90401 w 249165"/>
                  <a:gd name="connsiteY11" fmla="*/ 147050 h 323201"/>
                  <a:gd name="connsiteX12" fmla="*/ 173958 w 249165"/>
                  <a:gd name="connsiteY12" fmla="*/ 145367 h 323201"/>
                  <a:gd name="connsiteX13" fmla="*/ 185949 w 249165"/>
                  <a:gd name="connsiteY13" fmla="*/ 133548 h 323201"/>
                  <a:gd name="connsiteX14" fmla="*/ 187564 w 249165"/>
                  <a:gd name="connsiteY14" fmla="*/ 115579 h 323201"/>
                  <a:gd name="connsiteX15" fmla="*/ 195844 w 249165"/>
                  <a:gd name="connsiteY15" fmla="*/ 106268 h 323201"/>
                  <a:gd name="connsiteX16" fmla="*/ 202853 w 249165"/>
                  <a:gd name="connsiteY16" fmla="*/ 115304 h 323201"/>
                  <a:gd name="connsiteX17" fmla="*/ 202784 w 249165"/>
                  <a:gd name="connsiteY17" fmla="*/ 203740 h 323201"/>
                  <a:gd name="connsiteX18" fmla="*/ 196531 w 249165"/>
                  <a:gd name="connsiteY18" fmla="*/ 212226 h 323201"/>
                  <a:gd name="connsiteX19" fmla="*/ 187289 w 249165"/>
                  <a:gd name="connsiteY19" fmla="*/ 203946 h 323201"/>
                  <a:gd name="connsiteX20" fmla="*/ 184300 w 249165"/>
                  <a:gd name="connsiteY20" fmla="*/ 181408 h 323201"/>
                  <a:gd name="connsiteX21" fmla="*/ 172618 w 249165"/>
                  <a:gd name="connsiteY21" fmla="*/ 169898 h 323201"/>
                  <a:gd name="connsiteX22" fmla="*/ 89095 w 249165"/>
                  <a:gd name="connsiteY22" fmla="*/ 167905 h 323201"/>
                  <a:gd name="connsiteX23" fmla="*/ 84801 w 249165"/>
                  <a:gd name="connsiteY23" fmla="*/ 175326 h 323201"/>
                  <a:gd name="connsiteX24" fmla="*/ 84148 w 249165"/>
                  <a:gd name="connsiteY24" fmla="*/ 260979 h 323201"/>
                  <a:gd name="connsiteX25" fmla="*/ 84698 w 249165"/>
                  <a:gd name="connsiteY25" fmla="*/ 296195 h 323201"/>
                  <a:gd name="connsiteX26" fmla="*/ 91363 w 249165"/>
                  <a:gd name="connsiteY26" fmla="*/ 303273 h 323201"/>
                  <a:gd name="connsiteX27" fmla="*/ 195947 w 249165"/>
                  <a:gd name="connsiteY27" fmla="*/ 301315 h 323201"/>
                  <a:gd name="connsiteX28" fmla="*/ 198798 w 249165"/>
                  <a:gd name="connsiteY28" fmla="*/ 301109 h 323201"/>
                  <a:gd name="connsiteX29" fmla="*/ 227556 w 249165"/>
                  <a:gd name="connsiteY29" fmla="*/ 276131 h 323201"/>
                  <a:gd name="connsiteX30" fmla="*/ 233121 w 249165"/>
                  <a:gd name="connsiteY30" fmla="*/ 252149 h 323201"/>
                  <a:gd name="connsiteX31" fmla="*/ 240440 w 249165"/>
                  <a:gd name="connsiteY31" fmla="*/ 245725 h 323201"/>
                  <a:gd name="connsiteX32" fmla="*/ 248788 w 249165"/>
                  <a:gd name="connsiteY32" fmla="*/ 254829 h 323201"/>
                  <a:gd name="connsiteX33" fmla="*/ 244459 w 249165"/>
                  <a:gd name="connsiteY33" fmla="*/ 312584 h 323201"/>
                  <a:gd name="connsiteX34" fmla="*/ 233877 w 249165"/>
                  <a:gd name="connsiteY34" fmla="*/ 323200 h 323201"/>
                  <a:gd name="connsiteX35" fmla="*/ 61644 w 249165"/>
                  <a:gd name="connsiteY35" fmla="*/ 322204 h 323201"/>
                  <a:gd name="connsiteX36" fmla="*/ 26462 w 249165"/>
                  <a:gd name="connsiteY36" fmla="*/ 322891 h 323201"/>
                  <a:gd name="connsiteX37" fmla="*/ 18732 w 249165"/>
                  <a:gd name="connsiteY37" fmla="*/ 319799 h 323201"/>
                  <a:gd name="connsiteX38" fmla="*/ 22374 w 249165"/>
                  <a:gd name="connsiteY38" fmla="*/ 310110 h 323201"/>
                  <a:gd name="connsiteX39" fmla="*/ 38831 w 249165"/>
                  <a:gd name="connsiteY39" fmla="*/ 276337 h 323201"/>
                  <a:gd name="connsiteX40" fmla="*/ 39277 w 249165"/>
                  <a:gd name="connsiteY40" fmla="*/ 37485 h 323201"/>
                  <a:gd name="connsiteX41" fmla="*/ 20278 w 249165"/>
                  <a:gd name="connsiteY41" fmla="*/ 16115 h 323201"/>
                  <a:gd name="connsiteX42" fmla="*/ 7944 w 249165"/>
                  <a:gd name="connsiteY42" fmla="*/ 15462 h 323201"/>
                  <a:gd name="connsiteX43" fmla="*/ 7 w 249165"/>
                  <a:gd name="connsiteY43" fmla="*/ 5808 h 323201"/>
                  <a:gd name="connsiteX44" fmla="*/ 8150 w 249165"/>
                  <a:gd name="connsiteY44" fmla="*/ 138 h 323201"/>
                  <a:gd name="connsiteX45" fmla="*/ 228930 w 249165"/>
                  <a:gd name="connsiteY45" fmla="*/ 1 h 323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249165" h="323201">
                    <a:moveTo>
                      <a:pt x="228930" y="1"/>
                    </a:moveTo>
                    <a:cubicBezTo>
                      <a:pt x="235458" y="-33"/>
                      <a:pt x="237450" y="688"/>
                      <a:pt x="235767" y="8109"/>
                    </a:cubicBezTo>
                    <a:cubicBezTo>
                      <a:pt x="231713" y="25700"/>
                      <a:pt x="230132" y="43738"/>
                      <a:pt x="229445" y="61810"/>
                    </a:cubicBezTo>
                    <a:cubicBezTo>
                      <a:pt x="229239" y="67719"/>
                      <a:pt x="229514" y="72839"/>
                      <a:pt x="220547" y="72529"/>
                    </a:cubicBezTo>
                    <a:cubicBezTo>
                      <a:pt x="211820" y="72254"/>
                      <a:pt x="214087" y="66895"/>
                      <a:pt x="213778" y="62188"/>
                    </a:cubicBezTo>
                    <a:cubicBezTo>
                      <a:pt x="213263" y="53976"/>
                      <a:pt x="212610" y="45765"/>
                      <a:pt x="212198" y="37519"/>
                    </a:cubicBezTo>
                    <a:cubicBezTo>
                      <a:pt x="211923" y="31541"/>
                      <a:pt x="208762" y="28655"/>
                      <a:pt x="203127" y="27281"/>
                    </a:cubicBezTo>
                    <a:cubicBezTo>
                      <a:pt x="175470" y="20616"/>
                      <a:pt x="147366" y="19928"/>
                      <a:pt x="119158" y="20547"/>
                    </a:cubicBezTo>
                    <a:cubicBezTo>
                      <a:pt x="110294" y="20753"/>
                      <a:pt x="101464" y="21818"/>
                      <a:pt x="92634" y="22265"/>
                    </a:cubicBezTo>
                    <a:cubicBezTo>
                      <a:pt x="88511" y="22471"/>
                      <a:pt x="86794" y="23639"/>
                      <a:pt x="86725" y="28380"/>
                    </a:cubicBezTo>
                    <a:cubicBezTo>
                      <a:pt x="86347" y="65486"/>
                      <a:pt x="85625" y="102592"/>
                      <a:pt x="84973" y="139698"/>
                    </a:cubicBezTo>
                    <a:cubicBezTo>
                      <a:pt x="84904" y="143580"/>
                      <a:pt x="84285" y="147050"/>
                      <a:pt x="90401" y="147050"/>
                    </a:cubicBezTo>
                    <a:cubicBezTo>
                      <a:pt x="118265" y="147050"/>
                      <a:pt x="146129" y="149077"/>
                      <a:pt x="173958" y="145367"/>
                    </a:cubicBezTo>
                    <a:cubicBezTo>
                      <a:pt x="181654" y="144336"/>
                      <a:pt x="185399" y="141072"/>
                      <a:pt x="185949" y="133548"/>
                    </a:cubicBezTo>
                    <a:cubicBezTo>
                      <a:pt x="186395" y="127535"/>
                      <a:pt x="187495" y="121557"/>
                      <a:pt x="187564" y="115579"/>
                    </a:cubicBezTo>
                    <a:cubicBezTo>
                      <a:pt x="187632" y="109704"/>
                      <a:pt x="188354" y="106234"/>
                      <a:pt x="195844" y="106268"/>
                    </a:cubicBezTo>
                    <a:cubicBezTo>
                      <a:pt x="203334" y="106303"/>
                      <a:pt x="202990" y="110254"/>
                      <a:pt x="202853" y="115304"/>
                    </a:cubicBezTo>
                    <a:cubicBezTo>
                      <a:pt x="202062" y="144783"/>
                      <a:pt x="201753" y="174261"/>
                      <a:pt x="202784" y="203740"/>
                    </a:cubicBezTo>
                    <a:cubicBezTo>
                      <a:pt x="202956" y="208069"/>
                      <a:pt x="203952" y="212467"/>
                      <a:pt x="196531" y="212226"/>
                    </a:cubicBezTo>
                    <a:cubicBezTo>
                      <a:pt x="190346" y="212020"/>
                      <a:pt x="187460" y="210852"/>
                      <a:pt x="187289" y="203946"/>
                    </a:cubicBezTo>
                    <a:cubicBezTo>
                      <a:pt x="187083" y="196422"/>
                      <a:pt x="185021" y="188932"/>
                      <a:pt x="184300" y="181408"/>
                    </a:cubicBezTo>
                    <a:cubicBezTo>
                      <a:pt x="183612" y="174021"/>
                      <a:pt x="179249" y="170929"/>
                      <a:pt x="172618" y="169898"/>
                    </a:cubicBezTo>
                    <a:cubicBezTo>
                      <a:pt x="144857" y="165603"/>
                      <a:pt x="116959" y="167871"/>
                      <a:pt x="89095" y="167905"/>
                    </a:cubicBezTo>
                    <a:cubicBezTo>
                      <a:pt x="82980" y="167905"/>
                      <a:pt x="84835" y="172372"/>
                      <a:pt x="84801" y="175326"/>
                    </a:cubicBezTo>
                    <a:cubicBezTo>
                      <a:pt x="84457" y="203877"/>
                      <a:pt x="84217" y="232428"/>
                      <a:pt x="84148" y="260979"/>
                    </a:cubicBezTo>
                    <a:cubicBezTo>
                      <a:pt x="84114" y="272730"/>
                      <a:pt x="84835" y="284445"/>
                      <a:pt x="84698" y="296195"/>
                    </a:cubicBezTo>
                    <a:cubicBezTo>
                      <a:pt x="84629" y="301280"/>
                      <a:pt x="85660" y="303342"/>
                      <a:pt x="91363" y="303273"/>
                    </a:cubicBezTo>
                    <a:cubicBezTo>
                      <a:pt x="126236" y="302723"/>
                      <a:pt x="161108" y="303651"/>
                      <a:pt x="195947" y="301315"/>
                    </a:cubicBezTo>
                    <a:cubicBezTo>
                      <a:pt x="196909" y="301246"/>
                      <a:pt x="197836" y="301212"/>
                      <a:pt x="198798" y="301109"/>
                    </a:cubicBezTo>
                    <a:cubicBezTo>
                      <a:pt x="219963" y="298944"/>
                      <a:pt x="222608" y="296642"/>
                      <a:pt x="227556" y="276131"/>
                    </a:cubicBezTo>
                    <a:cubicBezTo>
                      <a:pt x="229480" y="268160"/>
                      <a:pt x="231782" y="260223"/>
                      <a:pt x="233121" y="252149"/>
                    </a:cubicBezTo>
                    <a:cubicBezTo>
                      <a:pt x="233912" y="247408"/>
                      <a:pt x="235698" y="245965"/>
                      <a:pt x="240440" y="245725"/>
                    </a:cubicBezTo>
                    <a:cubicBezTo>
                      <a:pt x="247552" y="245347"/>
                      <a:pt x="250231" y="246377"/>
                      <a:pt x="248788" y="254829"/>
                    </a:cubicBezTo>
                    <a:cubicBezTo>
                      <a:pt x="245559" y="273863"/>
                      <a:pt x="243978" y="293241"/>
                      <a:pt x="244459" y="312584"/>
                    </a:cubicBezTo>
                    <a:cubicBezTo>
                      <a:pt x="244666" y="320830"/>
                      <a:pt x="242432" y="323269"/>
                      <a:pt x="233877" y="323200"/>
                    </a:cubicBezTo>
                    <a:cubicBezTo>
                      <a:pt x="176466" y="322513"/>
                      <a:pt x="119055" y="322376"/>
                      <a:pt x="61644" y="322204"/>
                    </a:cubicBezTo>
                    <a:cubicBezTo>
                      <a:pt x="49928" y="322170"/>
                      <a:pt x="38178" y="322788"/>
                      <a:pt x="26462" y="322891"/>
                    </a:cubicBezTo>
                    <a:cubicBezTo>
                      <a:pt x="23576" y="322926"/>
                      <a:pt x="19556" y="324437"/>
                      <a:pt x="18732" y="319799"/>
                    </a:cubicBezTo>
                    <a:cubicBezTo>
                      <a:pt x="18079" y="316054"/>
                      <a:pt x="17735" y="311382"/>
                      <a:pt x="22374" y="310110"/>
                    </a:cubicBezTo>
                    <a:cubicBezTo>
                      <a:pt x="40789" y="305025"/>
                      <a:pt x="38315" y="289668"/>
                      <a:pt x="38831" y="276337"/>
                    </a:cubicBezTo>
                    <a:cubicBezTo>
                      <a:pt x="41236" y="212295"/>
                      <a:pt x="39965" y="53014"/>
                      <a:pt x="39277" y="37485"/>
                    </a:cubicBezTo>
                    <a:cubicBezTo>
                      <a:pt x="38556" y="20787"/>
                      <a:pt x="36529" y="18726"/>
                      <a:pt x="20278" y="16115"/>
                    </a:cubicBezTo>
                    <a:cubicBezTo>
                      <a:pt x="16224" y="15462"/>
                      <a:pt x="12032" y="15256"/>
                      <a:pt x="7944" y="15462"/>
                    </a:cubicBezTo>
                    <a:cubicBezTo>
                      <a:pt x="522" y="15874"/>
                      <a:pt x="179" y="11580"/>
                      <a:pt x="7" y="5808"/>
                    </a:cubicBezTo>
                    <a:cubicBezTo>
                      <a:pt x="-199" y="-1133"/>
                      <a:pt x="4199" y="138"/>
                      <a:pt x="8150" y="138"/>
                    </a:cubicBezTo>
                    <a:cubicBezTo>
                      <a:pt x="45290" y="138"/>
                      <a:pt x="192442" y="276"/>
                      <a:pt x="228930" y="1"/>
                    </a:cubicBezTo>
                    <a:close/>
                  </a:path>
                </a:pathLst>
              </a:custGeom>
              <a:grpFill/>
              <a:ln w="34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54" name="자유형: 도형 153">
                <a:extLst>
                  <a:ext uri="{FF2B5EF4-FFF2-40B4-BE49-F238E27FC236}">
                    <a16:creationId xmlns:a16="http://schemas.microsoft.com/office/drawing/2014/main" id="{11BDE53F-A854-404F-95A9-608784845911}"/>
                  </a:ext>
                </a:extLst>
              </p:cNvPr>
              <p:cNvSpPr/>
              <p:nvPr/>
            </p:nvSpPr>
            <p:spPr>
              <a:xfrm>
                <a:off x="5568812" y="2111097"/>
                <a:ext cx="179439" cy="231957"/>
              </a:xfrm>
              <a:custGeom>
                <a:avLst/>
                <a:gdLst>
                  <a:gd name="connsiteX0" fmla="*/ 237050 w 249919"/>
                  <a:gd name="connsiteY0" fmla="*/ 790 h 323065"/>
                  <a:gd name="connsiteX1" fmla="*/ 229422 w 249919"/>
                  <a:gd name="connsiteY1" fmla="*/ 64076 h 323065"/>
                  <a:gd name="connsiteX2" fmla="*/ 220112 w 249919"/>
                  <a:gd name="connsiteY2" fmla="*/ 72391 h 323065"/>
                  <a:gd name="connsiteX3" fmla="*/ 213755 w 249919"/>
                  <a:gd name="connsiteY3" fmla="*/ 63630 h 323065"/>
                  <a:gd name="connsiteX4" fmla="*/ 212690 w 249919"/>
                  <a:gd name="connsiteY4" fmla="*/ 45592 h 323065"/>
                  <a:gd name="connsiteX5" fmla="*/ 194481 w 249919"/>
                  <a:gd name="connsiteY5" fmla="*/ 25218 h 323065"/>
                  <a:gd name="connsiteX6" fmla="*/ 94089 w 249919"/>
                  <a:gd name="connsiteY6" fmla="*/ 22023 h 323065"/>
                  <a:gd name="connsiteX7" fmla="*/ 86736 w 249919"/>
                  <a:gd name="connsiteY7" fmla="*/ 28791 h 323065"/>
                  <a:gd name="connsiteX8" fmla="*/ 84881 w 249919"/>
                  <a:gd name="connsiteY8" fmla="*/ 138185 h 323065"/>
                  <a:gd name="connsiteX9" fmla="*/ 93711 w 249919"/>
                  <a:gd name="connsiteY9" fmla="*/ 147118 h 323065"/>
                  <a:gd name="connsiteX10" fmla="*/ 174382 w 249919"/>
                  <a:gd name="connsiteY10" fmla="*/ 145297 h 323065"/>
                  <a:gd name="connsiteX11" fmla="*/ 185892 w 249919"/>
                  <a:gd name="connsiteY11" fmla="*/ 134028 h 323065"/>
                  <a:gd name="connsiteX12" fmla="*/ 187644 w 249919"/>
                  <a:gd name="connsiteY12" fmla="*/ 113207 h 323065"/>
                  <a:gd name="connsiteX13" fmla="*/ 196268 w 249919"/>
                  <a:gd name="connsiteY13" fmla="*/ 106370 h 323065"/>
                  <a:gd name="connsiteX14" fmla="*/ 202933 w 249919"/>
                  <a:gd name="connsiteY14" fmla="*/ 113757 h 323065"/>
                  <a:gd name="connsiteX15" fmla="*/ 202899 w 249919"/>
                  <a:gd name="connsiteY15" fmla="*/ 204976 h 323065"/>
                  <a:gd name="connsiteX16" fmla="*/ 197127 w 249919"/>
                  <a:gd name="connsiteY16" fmla="*/ 211950 h 323065"/>
                  <a:gd name="connsiteX17" fmla="*/ 187403 w 249919"/>
                  <a:gd name="connsiteY17" fmla="*/ 205388 h 323065"/>
                  <a:gd name="connsiteX18" fmla="*/ 184036 w 249919"/>
                  <a:gd name="connsiteY18" fmla="*/ 179998 h 323065"/>
                  <a:gd name="connsiteX19" fmla="*/ 174141 w 249919"/>
                  <a:gd name="connsiteY19" fmla="*/ 170069 h 323065"/>
                  <a:gd name="connsiteX20" fmla="*/ 88764 w 249919"/>
                  <a:gd name="connsiteY20" fmla="*/ 167801 h 323065"/>
                  <a:gd name="connsiteX21" fmla="*/ 84812 w 249919"/>
                  <a:gd name="connsiteY21" fmla="*/ 174570 h 323065"/>
                  <a:gd name="connsiteX22" fmla="*/ 84469 w 249919"/>
                  <a:gd name="connsiteY22" fmla="*/ 282108 h 323065"/>
                  <a:gd name="connsiteX23" fmla="*/ 105942 w 249919"/>
                  <a:gd name="connsiteY23" fmla="*/ 302963 h 323065"/>
                  <a:gd name="connsiteX24" fmla="*/ 193416 w 249919"/>
                  <a:gd name="connsiteY24" fmla="*/ 301314 h 323065"/>
                  <a:gd name="connsiteX25" fmla="*/ 196268 w 249919"/>
                  <a:gd name="connsiteY25" fmla="*/ 301211 h 323065"/>
                  <a:gd name="connsiteX26" fmla="*/ 227808 w 249919"/>
                  <a:gd name="connsiteY26" fmla="*/ 274721 h 323065"/>
                  <a:gd name="connsiteX27" fmla="*/ 232996 w 249919"/>
                  <a:gd name="connsiteY27" fmla="*/ 252629 h 323065"/>
                  <a:gd name="connsiteX28" fmla="*/ 245570 w 249919"/>
                  <a:gd name="connsiteY28" fmla="*/ 245930 h 323065"/>
                  <a:gd name="connsiteX29" fmla="*/ 248422 w 249919"/>
                  <a:gd name="connsiteY29" fmla="*/ 254278 h 323065"/>
                  <a:gd name="connsiteX30" fmla="*/ 244402 w 249919"/>
                  <a:gd name="connsiteY30" fmla="*/ 313030 h 323065"/>
                  <a:gd name="connsiteX31" fmla="*/ 234267 w 249919"/>
                  <a:gd name="connsiteY31" fmla="*/ 323062 h 323065"/>
                  <a:gd name="connsiteX32" fmla="*/ 56330 w 249919"/>
                  <a:gd name="connsiteY32" fmla="*/ 322100 h 323065"/>
                  <a:gd name="connsiteX33" fmla="*/ 25890 w 249919"/>
                  <a:gd name="connsiteY33" fmla="*/ 322856 h 323065"/>
                  <a:gd name="connsiteX34" fmla="*/ 18812 w 249919"/>
                  <a:gd name="connsiteY34" fmla="*/ 320107 h 323065"/>
                  <a:gd name="connsiteX35" fmla="*/ 22110 w 249919"/>
                  <a:gd name="connsiteY35" fmla="*/ 310315 h 323065"/>
                  <a:gd name="connsiteX36" fmla="*/ 38842 w 249919"/>
                  <a:gd name="connsiteY36" fmla="*/ 280459 h 323065"/>
                  <a:gd name="connsiteX37" fmla="*/ 39358 w 249919"/>
                  <a:gd name="connsiteY37" fmla="*/ 38789 h 323065"/>
                  <a:gd name="connsiteX38" fmla="*/ 15995 w 249919"/>
                  <a:gd name="connsiteY38" fmla="*/ 15598 h 323065"/>
                  <a:gd name="connsiteX39" fmla="*/ 6478 w 249919"/>
                  <a:gd name="connsiteY39" fmla="*/ 15255 h 323065"/>
                  <a:gd name="connsiteX40" fmla="*/ 19 w 249919"/>
                  <a:gd name="connsiteY40" fmla="*/ 6287 h 323065"/>
                  <a:gd name="connsiteX41" fmla="*/ 6684 w 249919"/>
                  <a:gd name="connsiteY41" fmla="*/ 0 h 323065"/>
                  <a:gd name="connsiteX42" fmla="*/ 233133 w 249919"/>
                  <a:gd name="connsiteY42" fmla="*/ 137 h 323065"/>
                  <a:gd name="connsiteX43" fmla="*/ 237050 w 249919"/>
                  <a:gd name="connsiteY43" fmla="*/ 790 h 3230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249919" h="323065">
                    <a:moveTo>
                      <a:pt x="237050" y="790"/>
                    </a:moveTo>
                    <a:cubicBezTo>
                      <a:pt x="232549" y="21851"/>
                      <a:pt x="229903" y="42843"/>
                      <a:pt x="229422" y="64076"/>
                    </a:cubicBezTo>
                    <a:cubicBezTo>
                      <a:pt x="229251" y="70913"/>
                      <a:pt x="226399" y="72391"/>
                      <a:pt x="220112" y="72391"/>
                    </a:cubicBezTo>
                    <a:cubicBezTo>
                      <a:pt x="212931" y="72425"/>
                      <a:pt x="213893" y="68130"/>
                      <a:pt x="213755" y="63630"/>
                    </a:cubicBezTo>
                    <a:cubicBezTo>
                      <a:pt x="213584" y="57617"/>
                      <a:pt x="213206" y="51605"/>
                      <a:pt x="212690" y="45592"/>
                    </a:cubicBezTo>
                    <a:cubicBezTo>
                      <a:pt x="211213" y="28619"/>
                      <a:pt x="211247" y="28070"/>
                      <a:pt x="194481" y="25218"/>
                    </a:cubicBezTo>
                    <a:cubicBezTo>
                      <a:pt x="161223" y="19515"/>
                      <a:pt x="127690" y="18999"/>
                      <a:pt x="94089" y="22023"/>
                    </a:cubicBezTo>
                    <a:cubicBezTo>
                      <a:pt x="89966" y="22401"/>
                      <a:pt x="86771" y="22470"/>
                      <a:pt x="86736" y="28791"/>
                    </a:cubicBezTo>
                    <a:cubicBezTo>
                      <a:pt x="86530" y="65245"/>
                      <a:pt x="85878" y="101732"/>
                      <a:pt x="84881" y="138185"/>
                    </a:cubicBezTo>
                    <a:cubicBezTo>
                      <a:pt x="84675" y="145331"/>
                      <a:pt x="86565" y="147118"/>
                      <a:pt x="93711" y="147118"/>
                    </a:cubicBezTo>
                    <a:cubicBezTo>
                      <a:pt x="120613" y="147118"/>
                      <a:pt x="147549" y="148905"/>
                      <a:pt x="174382" y="145297"/>
                    </a:cubicBezTo>
                    <a:cubicBezTo>
                      <a:pt x="181631" y="144335"/>
                      <a:pt x="185273" y="141140"/>
                      <a:pt x="185892" y="134028"/>
                    </a:cubicBezTo>
                    <a:cubicBezTo>
                      <a:pt x="186476" y="127088"/>
                      <a:pt x="187713" y="120147"/>
                      <a:pt x="187644" y="113207"/>
                    </a:cubicBezTo>
                    <a:cubicBezTo>
                      <a:pt x="187609" y="106439"/>
                      <a:pt x="191492" y="106679"/>
                      <a:pt x="196268" y="106370"/>
                    </a:cubicBezTo>
                    <a:cubicBezTo>
                      <a:pt x="202108" y="106027"/>
                      <a:pt x="203105" y="108741"/>
                      <a:pt x="202933" y="113757"/>
                    </a:cubicBezTo>
                    <a:cubicBezTo>
                      <a:pt x="201971" y="144163"/>
                      <a:pt x="201627" y="174570"/>
                      <a:pt x="202899" y="204976"/>
                    </a:cubicBezTo>
                    <a:cubicBezTo>
                      <a:pt x="203070" y="209202"/>
                      <a:pt x="202967" y="212534"/>
                      <a:pt x="197127" y="211950"/>
                    </a:cubicBezTo>
                    <a:cubicBezTo>
                      <a:pt x="192523" y="211504"/>
                      <a:pt x="187713" y="213153"/>
                      <a:pt x="187403" y="205388"/>
                    </a:cubicBezTo>
                    <a:cubicBezTo>
                      <a:pt x="187060" y="196902"/>
                      <a:pt x="184998" y="188484"/>
                      <a:pt x="184036" y="179998"/>
                    </a:cubicBezTo>
                    <a:cubicBezTo>
                      <a:pt x="183349" y="173814"/>
                      <a:pt x="179432" y="170996"/>
                      <a:pt x="174141" y="170069"/>
                    </a:cubicBezTo>
                    <a:cubicBezTo>
                      <a:pt x="145797" y="165259"/>
                      <a:pt x="117246" y="167664"/>
                      <a:pt x="88764" y="167801"/>
                    </a:cubicBezTo>
                    <a:cubicBezTo>
                      <a:pt x="83438" y="167835"/>
                      <a:pt x="84916" y="171752"/>
                      <a:pt x="84812" y="174570"/>
                    </a:cubicBezTo>
                    <a:cubicBezTo>
                      <a:pt x="83541" y="210404"/>
                      <a:pt x="83541" y="246273"/>
                      <a:pt x="84469" y="282108"/>
                    </a:cubicBezTo>
                    <a:cubicBezTo>
                      <a:pt x="85019" y="303031"/>
                      <a:pt x="85362" y="303169"/>
                      <a:pt x="105942" y="302963"/>
                    </a:cubicBezTo>
                    <a:cubicBezTo>
                      <a:pt x="135112" y="302688"/>
                      <a:pt x="164281" y="303375"/>
                      <a:pt x="193416" y="301314"/>
                    </a:cubicBezTo>
                    <a:cubicBezTo>
                      <a:pt x="194378" y="301245"/>
                      <a:pt x="195305" y="301279"/>
                      <a:pt x="196268" y="301211"/>
                    </a:cubicBezTo>
                    <a:cubicBezTo>
                      <a:pt x="219287" y="299630"/>
                      <a:pt x="222242" y="297191"/>
                      <a:pt x="227808" y="274721"/>
                    </a:cubicBezTo>
                    <a:cubicBezTo>
                      <a:pt x="229628" y="267368"/>
                      <a:pt x="232343" y="260085"/>
                      <a:pt x="232996" y="252629"/>
                    </a:cubicBezTo>
                    <a:cubicBezTo>
                      <a:pt x="233855" y="242906"/>
                      <a:pt x="240588" y="245930"/>
                      <a:pt x="245570" y="245930"/>
                    </a:cubicBezTo>
                    <a:cubicBezTo>
                      <a:pt x="253026" y="245930"/>
                      <a:pt x="248697" y="251530"/>
                      <a:pt x="248422" y="254278"/>
                    </a:cubicBezTo>
                    <a:cubicBezTo>
                      <a:pt x="246292" y="273828"/>
                      <a:pt x="244059" y="293377"/>
                      <a:pt x="244402" y="313030"/>
                    </a:cubicBezTo>
                    <a:cubicBezTo>
                      <a:pt x="244540" y="320932"/>
                      <a:pt x="242169" y="323165"/>
                      <a:pt x="234267" y="323062"/>
                    </a:cubicBezTo>
                    <a:cubicBezTo>
                      <a:pt x="174966" y="322478"/>
                      <a:pt x="115665" y="322272"/>
                      <a:pt x="56330" y="322100"/>
                    </a:cubicBezTo>
                    <a:cubicBezTo>
                      <a:pt x="46195" y="322066"/>
                      <a:pt x="36059" y="322684"/>
                      <a:pt x="25890" y="322856"/>
                    </a:cubicBezTo>
                    <a:cubicBezTo>
                      <a:pt x="23244" y="322890"/>
                      <a:pt x="19602" y="323990"/>
                      <a:pt x="18812" y="320107"/>
                    </a:cubicBezTo>
                    <a:cubicBezTo>
                      <a:pt x="18090" y="316465"/>
                      <a:pt x="17438" y="311518"/>
                      <a:pt x="22110" y="310315"/>
                    </a:cubicBezTo>
                    <a:cubicBezTo>
                      <a:pt x="38464" y="306158"/>
                      <a:pt x="38430" y="293068"/>
                      <a:pt x="38842" y="280459"/>
                    </a:cubicBezTo>
                    <a:cubicBezTo>
                      <a:pt x="41385" y="199891"/>
                      <a:pt x="41385" y="119357"/>
                      <a:pt x="39358" y="38789"/>
                    </a:cubicBezTo>
                    <a:cubicBezTo>
                      <a:pt x="38877" y="19824"/>
                      <a:pt x="35097" y="16663"/>
                      <a:pt x="15995" y="15598"/>
                    </a:cubicBezTo>
                    <a:cubicBezTo>
                      <a:pt x="12834" y="15426"/>
                      <a:pt x="9639" y="15186"/>
                      <a:pt x="6478" y="15255"/>
                    </a:cubicBezTo>
                    <a:cubicBezTo>
                      <a:pt x="-256" y="15426"/>
                      <a:pt x="259" y="10994"/>
                      <a:pt x="19" y="6287"/>
                    </a:cubicBezTo>
                    <a:cubicBezTo>
                      <a:pt x="-222" y="1031"/>
                      <a:pt x="1874" y="0"/>
                      <a:pt x="6684" y="0"/>
                    </a:cubicBezTo>
                    <a:cubicBezTo>
                      <a:pt x="82167" y="137"/>
                      <a:pt x="157650" y="103"/>
                      <a:pt x="233133" y="137"/>
                    </a:cubicBezTo>
                    <a:cubicBezTo>
                      <a:pt x="234335" y="137"/>
                      <a:pt x="235538" y="515"/>
                      <a:pt x="237050" y="790"/>
                    </a:cubicBezTo>
                    <a:close/>
                  </a:path>
                </a:pathLst>
              </a:custGeom>
              <a:grpFill/>
              <a:ln w="34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55" name="자유형: 도형 154">
                <a:extLst>
                  <a:ext uri="{FF2B5EF4-FFF2-40B4-BE49-F238E27FC236}">
                    <a16:creationId xmlns:a16="http://schemas.microsoft.com/office/drawing/2014/main" id="{0F142357-5695-4798-B1BF-9ABE597B258C}"/>
                  </a:ext>
                </a:extLst>
              </p:cNvPr>
              <p:cNvSpPr/>
              <p:nvPr/>
            </p:nvSpPr>
            <p:spPr>
              <a:xfrm>
                <a:off x="4489493" y="2105952"/>
                <a:ext cx="216380" cy="242128"/>
              </a:xfrm>
              <a:custGeom>
                <a:avLst/>
                <a:gdLst>
                  <a:gd name="connsiteX0" fmla="*/ 69 w 301370"/>
                  <a:gd name="connsiteY0" fmla="*/ 168026 h 337231"/>
                  <a:gd name="connsiteX1" fmla="*/ 143545 w 301370"/>
                  <a:gd name="connsiteY1" fmla="*/ 3798 h 337231"/>
                  <a:gd name="connsiteX2" fmla="*/ 290079 w 301370"/>
                  <a:gd name="connsiteY2" fmla="*/ 18332 h 337231"/>
                  <a:gd name="connsiteX3" fmla="*/ 297157 w 301370"/>
                  <a:gd name="connsiteY3" fmla="*/ 31937 h 337231"/>
                  <a:gd name="connsiteX4" fmla="*/ 290010 w 301370"/>
                  <a:gd name="connsiteY4" fmla="*/ 81652 h 337231"/>
                  <a:gd name="connsiteX5" fmla="*/ 281799 w 301370"/>
                  <a:gd name="connsiteY5" fmla="*/ 89829 h 337231"/>
                  <a:gd name="connsiteX6" fmla="*/ 274275 w 301370"/>
                  <a:gd name="connsiteY6" fmla="*/ 81171 h 337231"/>
                  <a:gd name="connsiteX7" fmla="*/ 273141 w 301370"/>
                  <a:gd name="connsiteY7" fmla="*/ 62240 h 337231"/>
                  <a:gd name="connsiteX8" fmla="*/ 260498 w 301370"/>
                  <a:gd name="connsiteY8" fmla="*/ 40526 h 337231"/>
                  <a:gd name="connsiteX9" fmla="*/ 90360 w 301370"/>
                  <a:gd name="connsiteY9" fmla="*/ 54544 h 337231"/>
                  <a:gd name="connsiteX10" fmla="*/ 52842 w 301370"/>
                  <a:gd name="connsiteY10" fmla="*/ 128309 h 337231"/>
                  <a:gd name="connsiteX11" fmla="*/ 66104 w 301370"/>
                  <a:gd name="connsiteY11" fmla="*/ 233786 h 337231"/>
                  <a:gd name="connsiteX12" fmla="*/ 185015 w 301370"/>
                  <a:gd name="connsiteY12" fmla="*/ 311640 h 337231"/>
                  <a:gd name="connsiteX13" fmla="*/ 293858 w 301370"/>
                  <a:gd name="connsiteY13" fmla="*/ 287349 h 337231"/>
                  <a:gd name="connsiteX14" fmla="*/ 299562 w 301370"/>
                  <a:gd name="connsiteY14" fmla="*/ 286422 h 337231"/>
                  <a:gd name="connsiteX15" fmla="*/ 300833 w 301370"/>
                  <a:gd name="connsiteY15" fmla="*/ 293293 h 337231"/>
                  <a:gd name="connsiteX16" fmla="*/ 277882 w 301370"/>
                  <a:gd name="connsiteY16" fmla="*/ 319267 h 337231"/>
                  <a:gd name="connsiteX17" fmla="*/ 117090 w 301370"/>
                  <a:gd name="connsiteY17" fmla="*/ 327513 h 337231"/>
                  <a:gd name="connsiteX18" fmla="*/ 69 w 301370"/>
                  <a:gd name="connsiteY18" fmla="*/ 168026 h 337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01370" h="337231">
                    <a:moveTo>
                      <a:pt x="69" y="168026"/>
                    </a:moveTo>
                    <a:cubicBezTo>
                      <a:pt x="-2164" y="90654"/>
                      <a:pt x="49853" y="19671"/>
                      <a:pt x="143545" y="3798"/>
                    </a:cubicBezTo>
                    <a:cubicBezTo>
                      <a:pt x="193673" y="-4688"/>
                      <a:pt x="242357" y="1428"/>
                      <a:pt x="290079" y="18332"/>
                    </a:cubicBezTo>
                    <a:cubicBezTo>
                      <a:pt x="297810" y="21080"/>
                      <a:pt x="299321" y="24344"/>
                      <a:pt x="297157" y="31937"/>
                    </a:cubicBezTo>
                    <a:cubicBezTo>
                      <a:pt x="292553" y="48119"/>
                      <a:pt x="291316" y="64954"/>
                      <a:pt x="290010" y="81652"/>
                    </a:cubicBezTo>
                    <a:cubicBezTo>
                      <a:pt x="289529" y="87596"/>
                      <a:pt x="288224" y="89692"/>
                      <a:pt x="281799" y="89829"/>
                    </a:cubicBezTo>
                    <a:cubicBezTo>
                      <a:pt x="274618" y="89967"/>
                      <a:pt x="274378" y="86462"/>
                      <a:pt x="274275" y="81171"/>
                    </a:cubicBezTo>
                    <a:cubicBezTo>
                      <a:pt x="274172" y="74849"/>
                      <a:pt x="272557" y="68459"/>
                      <a:pt x="273141" y="62240"/>
                    </a:cubicBezTo>
                    <a:cubicBezTo>
                      <a:pt x="274172" y="51555"/>
                      <a:pt x="269293" y="45749"/>
                      <a:pt x="260498" y="40526"/>
                    </a:cubicBezTo>
                    <a:cubicBezTo>
                      <a:pt x="207622" y="9192"/>
                      <a:pt x="133307" y="14964"/>
                      <a:pt x="90360" y="54544"/>
                    </a:cubicBezTo>
                    <a:cubicBezTo>
                      <a:pt x="68818" y="74403"/>
                      <a:pt x="57514" y="99690"/>
                      <a:pt x="52842" y="128309"/>
                    </a:cubicBezTo>
                    <a:cubicBezTo>
                      <a:pt x="46898" y="164797"/>
                      <a:pt x="49303" y="200425"/>
                      <a:pt x="66104" y="233786"/>
                    </a:cubicBezTo>
                    <a:cubicBezTo>
                      <a:pt x="90601" y="282436"/>
                      <a:pt x="131932" y="306864"/>
                      <a:pt x="185015" y="311640"/>
                    </a:cubicBezTo>
                    <a:cubicBezTo>
                      <a:pt x="223563" y="315110"/>
                      <a:pt x="260875" y="310128"/>
                      <a:pt x="293858" y="287349"/>
                    </a:cubicBezTo>
                    <a:cubicBezTo>
                      <a:pt x="295542" y="286181"/>
                      <a:pt x="297088" y="284120"/>
                      <a:pt x="299562" y="286422"/>
                    </a:cubicBezTo>
                    <a:cubicBezTo>
                      <a:pt x="301795" y="288517"/>
                      <a:pt x="301623" y="290648"/>
                      <a:pt x="300833" y="293293"/>
                    </a:cubicBezTo>
                    <a:cubicBezTo>
                      <a:pt x="297191" y="305559"/>
                      <a:pt x="291110" y="314217"/>
                      <a:pt x="277882" y="319267"/>
                    </a:cubicBezTo>
                    <a:cubicBezTo>
                      <a:pt x="224972" y="339435"/>
                      <a:pt x="171581" y="343249"/>
                      <a:pt x="117090" y="327513"/>
                    </a:cubicBezTo>
                    <a:cubicBezTo>
                      <a:pt x="56552" y="309991"/>
                      <a:pt x="-2233" y="255225"/>
                      <a:pt x="69" y="168026"/>
                    </a:cubicBezTo>
                    <a:close/>
                  </a:path>
                </a:pathLst>
              </a:custGeom>
              <a:grpFill/>
              <a:ln w="34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56" name="자유형: 도형 155">
                <a:extLst>
                  <a:ext uri="{FF2B5EF4-FFF2-40B4-BE49-F238E27FC236}">
                    <a16:creationId xmlns:a16="http://schemas.microsoft.com/office/drawing/2014/main" id="{CB5589FC-BE99-40F1-8828-05A9B063CF94}"/>
                  </a:ext>
                </a:extLst>
              </p:cNvPr>
              <p:cNvSpPr/>
              <p:nvPr/>
            </p:nvSpPr>
            <p:spPr>
              <a:xfrm>
                <a:off x="5172821" y="2110973"/>
                <a:ext cx="163392" cy="232129"/>
              </a:xfrm>
              <a:custGeom>
                <a:avLst/>
                <a:gdLst>
                  <a:gd name="connsiteX0" fmla="*/ 219999 w 227569"/>
                  <a:gd name="connsiteY0" fmla="*/ 138 h 323305"/>
                  <a:gd name="connsiteX1" fmla="*/ 226939 w 227569"/>
                  <a:gd name="connsiteY1" fmla="*/ 8144 h 323305"/>
                  <a:gd name="connsiteX2" fmla="*/ 221476 w 227569"/>
                  <a:gd name="connsiteY2" fmla="*/ 61913 h 323305"/>
                  <a:gd name="connsiteX3" fmla="*/ 215292 w 227569"/>
                  <a:gd name="connsiteY3" fmla="*/ 71086 h 323305"/>
                  <a:gd name="connsiteX4" fmla="*/ 205638 w 227569"/>
                  <a:gd name="connsiteY4" fmla="*/ 63253 h 323305"/>
                  <a:gd name="connsiteX5" fmla="*/ 202442 w 227569"/>
                  <a:gd name="connsiteY5" fmla="*/ 35904 h 323305"/>
                  <a:gd name="connsiteX6" fmla="*/ 194094 w 227569"/>
                  <a:gd name="connsiteY6" fmla="*/ 26387 h 323305"/>
                  <a:gd name="connsiteX7" fmla="*/ 122424 w 227569"/>
                  <a:gd name="connsiteY7" fmla="*/ 20753 h 323305"/>
                  <a:gd name="connsiteX8" fmla="*/ 96897 w 227569"/>
                  <a:gd name="connsiteY8" fmla="*/ 22780 h 323305"/>
                  <a:gd name="connsiteX9" fmla="*/ 91537 w 227569"/>
                  <a:gd name="connsiteY9" fmla="*/ 28483 h 323305"/>
                  <a:gd name="connsiteX10" fmla="*/ 89613 w 227569"/>
                  <a:gd name="connsiteY10" fmla="*/ 143546 h 323305"/>
                  <a:gd name="connsiteX11" fmla="*/ 94904 w 227569"/>
                  <a:gd name="connsiteY11" fmla="*/ 149009 h 323305"/>
                  <a:gd name="connsiteX12" fmla="*/ 169906 w 227569"/>
                  <a:gd name="connsiteY12" fmla="*/ 147050 h 323305"/>
                  <a:gd name="connsiteX13" fmla="*/ 184027 w 227569"/>
                  <a:gd name="connsiteY13" fmla="*/ 133617 h 323305"/>
                  <a:gd name="connsiteX14" fmla="*/ 186157 w 227569"/>
                  <a:gd name="connsiteY14" fmla="*/ 114789 h 323305"/>
                  <a:gd name="connsiteX15" fmla="*/ 196670 w 227569"/>
                  <a:gd name="connsiteY15" fmla="*/ 107642 h 323305"/>
                  <a:gd name="connsiteX16" fmla="*/ 202305 w 227569"/>
                  <a:gd name="connsiteY16" fmla="*/ 116129 h 323305"/>
                  <a:gd name="connsiteX17" fmla="*/ 202305 w 227569"/>
                  <a:gd name="connsiteY17" fmla="*/ 208241 h 323305"/>
                  <a:gd name="connsiteX18" fmla="*/ 196018 w 227569"/>
                  <a:gd name="connsiteY18" fmla="*/ 217826 h 323305"/>
                  <a:gd name="connsiteX19" fmla="*/ 186466 w 227569"/>
                  <a:gd name="connsiteY19" fmla="*/ 209306 h 323305"/>
                  <a:gd name="connsiteX20" fmla="*/ 185058 w 227569"/>
                  <a:gd name="connsiteY20" fmla="*/ 186561 h 323305"/>
                  <a:gd name="connsiteX21" fmla="*/ 170696 w 227569"/>
                  <a:gd name="connsiteY21" fmla="*/ 171032 h 323305"/>
                  <a:gd name="connsiteX22" fmla="*/ 95763 w 227569"/>
                  <a:gd name="connsiteY22" fmla="*/ 169177 h 323305"/>
                  <a:gd name="connsiteX23" fmla="*/ 89544 w 227569"/>
                  <a:gd name="connsiteY23" fmla="*/ 173849 h 323305"/>
                  <a:gd name="connsiteX24" fmla="*/ 91331 w 227569"/>
                  <a:gd name="connsiteY24" fmla="*/ 291763 h 323305"/>
                  <a:gd name="connsiteX25" fmla="*/ 104765 w 227569"/>
                  <a:gd name="connsiteY25" fmla="*/ 305953 h 323305"/>
                  <a:gd name="connsiteX26" fmla="*/ 126478 w 227569"/>
                  <a:gd name="connsiteY26" fmla="*/ 307946 h 323305"/>
                  <a:gd name="connsiteX27" fmla="*/ 135033 w 227569"/>
                  <a:gd name="connsiteY27" fmla="*/ 316810 h 323305"/>
                  <a:gd name="connsiteX28" fmla="*/ 125310 w 227569"/>
                  <a:gd name="connsiteY28" fmla="*/ 323132 h 323305"/>
                  <a:gd name="connsiteX29" fmla="*/ 38764 w 227569"/>
                  <a:gd name="connsiteY29" fmla="*/ 322616 h 323305"/>
                  <a:gd name="connsiteX30" fmla="*/ 6434 w 227569"/>
                  <a:gd name="connsiteY30" fmla="*/ 323200 h 323305"/>
                  <a:gd name="connsiteX31" fmla="*/ 318 w 227569"/>
                  <a:gd name="connsiteY31" fmla="*/ 317463 h 323305"/>
                  <a:gd name="connsiteX32" fmla="*/ 5850 w 227569"/>
                  <a:gd name="connsiteY32" fmla="*/ 308186 h 323305"/>
                  <a:gd name="connsiteX33" fmla="*/ 27598 w 227569"/>
                  <a:gd name="connsiteY33" fmla="*/ 306468 h 323305"/>
                  <a:gd name="connsiteX34" fmla="*/ 44227 w 227569"/>
                  <a:gd name="connsiteY34" fmla="*/ 287812 h 323305"/>
                  <a:gd name="connsiteX35" fmla="*/ 44261 w 227569"/>
                  <a:gd name="connsiteY35" fmla="*/ 37657 h 323305"/>
                  <a:gd name="connsiteX36" fmla="*/ 25193 w 227569"/>
                  <a:gd name="connsiteY36" fmla="*/ 16218 h 323305"/>
                  <a:gd name="connsiteX37" fmla="*/ 10007 w 227569"/>
                  <a:gd name="connsiteY37" fmla="*/ 15565 h 323305"/>
                  <a:gd name="connsiteX38" fmla="*/ 9 w 227569"/>
                  <a:gd name="connsiteY38" fmla="*/ 6288 h 323305"/>
                  <a:gd name="connsiteX39" fmla="*/ 9732 w 227569"/>
                  <a:gd name="connsiteY39" fmla="*/ 448 h 323305"/>
                  <a:gd name="connsiteX40" fmla="*/ 219999 w 227569"/>
                  <a:gd name="connsiteY40" fmla="*/ 138 h 323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227569" h="323305">
                    <a:moveTo>
                      <a:pt x="219999" y="138"/>
                    </a:moveTo>
                    <a:cubicBezTo>
                      <a:pt x="226458" y="70"/>
                      <a:pt x="228829" y="791"/>
                      <a:pt x="226939" y="8144"/>
                    </a:cubicBezTo>
                    <a:cubicBezTo>
                      <a:pt x="222370" y="25735"/>
                      <a:pt x="222576" y="43910"/>
                      <a:pt x="221476" y="61913"/>
                    </a:cubicBezTo>
                    <a:cubicBezTo>
                      <a:pt x="221201" y="66070"/>
                      <a:pt x="222644" y="71121"/>
                      <a:pt x="215292" y="71086"/>
                    </a:cubicBezTo>
                    <a:cubicBezTo>
                      <a:pt x="209486" y="71052"/>
                      <a:pt x="205878" y="70605"/>
                      <a:pt x="205638" y="63253"/>
                    </a:cubicBezTo>
                    <a:cubicBezTo>
                      <a:pt x="205328" y="54114"/>
                      <a:pt x="203336" y="45043"/>
                      <a:pt x="202442" y="35904"/>
                    </a:cubicBezTo>
                    <a:cubicBezTo>
                      <a:pt x="201893" y="30510"/>
                      <a:pt x="199797" y="27762"/>
                      <a:pt x="194094" y="26387"/>
                    </a:cubicBezTo>
                    <a:cubicBezTo>
                      <a:pt x="170456" y="20547"/>
                      <a:pt x="146509" y="19756"/>
                      <a:pt x="122424" y="20753"/>
                    </a:cubicBezTo>
                    <a:cubicBezTo>
                      <a:pt x="113904" y="21096"/>
                      <a:pt x="105417" y="22471"/>
                      <a:pt x="96897" y="22780"/>
                    </a:cubicBezTo>
                    <a:cubicBezTo>
                      <a:pt x="92636" y="22952"/>
                      <a:pt x="91812" y="24738"/>
                      <a:pt x="91537" y="28483"/>
                    </a:cubicBezTo>
                    <a:cubicBezTo>
                      <a:pt x="88720" y="66792"/>
                      <a:pt x="90506" y="105203"/>
                      <a:pt x="89613" y="143546"/>
                    </a:cubicBezTo>
                    <a:cubicBezTo>
                      <a:pt x="89510" y="147634"/>
                      <a:pt x="90712" y="149009"/>
                      <a:pt x="94904" y="149009"/>
                    </a:cubicBezTo>
                    <a:cubicBezTo>
                      <a:pt x="119916" y="148974"/>
                      <a:pt x="144963" y="150246"/>
                      <a:pt x="169906" y="147050"/>
                    </a:cubicBezTo>
                    <a:cubicBezTo>
                      <a:pt x="177946" y="146020"/>
                      <a:pt x="183477" y="142721"/>
                      <a:pt x="184027" y="133617"/>
                    </a:cubicBezTo>
                    <a:cubicBezTo>
                      <a:pt x="184405" y="127329"/>
                      <a:pt x="185951" y="121076"/>
                      <a:pt x="186157" y="114789"/>
                    </a:cubicBezTo>
                    <a:cubicBezTo>
                      <a:pt x="186397" y="106990"/>
                      <a:pt x="191448" y="107642"/>
                      <a:pt x="196670" y="107642"/>
                    </a:cubicBezTo>
                    <a:cubicBezTo>
                      <a:pt x="203129" y="107608"/>
                      <a:pt x="202477" y="111868"/>
                      <a:pt x="202305" y="116129"/>
                    </a:cubicBezTo>
                    <a:cubicBezTo>
                      <a:pt x="201102" y="146844"/>
                      <a:pt x="200347" y="177525"/>
                      <a:pt x="202305" y="208241"/>
                    </a:cubicBezTo>
                    <a:cubicBezTo>
                      <a:pt x="202580" y="212604"/>
                      <a:pt x="204229" y="217964"/>
                      <a:pt x="196018" y="217826"/>
                    </a:cubicBezTo>
                    <a:cubicBezTo>
                      <a:pt x="189593" y="217723"/>
                      <a:pt x="186054" y="217105"/>
                      <a:pt x="186466" y="209306"/>
                    </a:cubicBezTo>
                    <a:cubicBezTo>
                      <a:pt x="186879" y="201782"/>
                      <a:pt x="185573" y="194154"/>
                      <a:pt x="185058" y="186561"/>
                    </a:cubicBezTo>
                    <a:cubicBezTo>
                      <a:pt x="184439" y="177525"/>
                      <a:pt x="180591" y="172131"/>
                      <a:pt x="170696" y="171032"/>
                    </a:cubicBezTo>
                    <a:cubicBezTo>
                      <a:pt x="145753" y="168214"/>
                      <a:pt x="120809" y="167837"/>
                      <a:pt x="95763" y="169177"/>
                    </a:cubicBezTo>
                    <a:cubicBezTo>
                      <a:pt x="92568" y="169348"/>
                      <a:pt x="89407" y="168833"/>
                      <a:pt x="89544" y="173849"/>
                    </a:cubicBezTo>
                    <a:cubicBezTo>
                      <a:pt x="90609" y="213154"/>
                      <a:pt x="88479" y="252493"/>
                      <a:pt x="91331" y="291763"/>
                    </a:cubicBezTo>
                    <a:cubicBezTo>
                      <a:pt x="91984" y="300662"/>
                      <a:pt x="96313" y="305060"/>
                      <a:pt x="104765" y="305953"/>
                    </a:cubicBezTo>
                    <a:cubicBezTo>
                      <a:pt x="111979" y="306743"/>
                      <a:pt x="119229" y="307877"/>
                      <a:pt x="126478" y="307946"/>
                    </a:cubicBezTo>
                    <a:cubicBezTo>
                      <a:pt x="132937" y="308014"/>
                      <a:pt x="135102" y="310110"/>
                      <a:pt x="135033" y="316810"/>
                    </a:cubicBezTo>
                    <a:cubicBezTo>
                      <a:pt x="134930" y="324952"/>
                      <a:pt x="129742" y="323132"/>
                      <a:pt x="125310" y="323132"/>
                    </a:cubicBezTo>
                    <a:cubicBezTo>
                      <a:pt x="96450" y="322994"/>
                      <a:pt x="67624" y="322719"/>
                      <a:pt x="38764" y="322616"/>
                    </a:cubicBezTo>
                    <a:cubicBezTo>
                      <a:pt x="27976" y="322582"/>
                      <a:pt x="17222" y="322857"/>
                      <a:pt x="6434" y="323200"/>
                    </a:cubicBezTo>
                    <a:cubicBezTo>
                      <a:pt x="2174" y="323338"/>
                      <a:pt x="-438" y="322341"/>
                      <a:pt x="318" y="317463"/>
                    </a:cubicBezTo>
                    <a:cubicBezTo>
                      <a:pt x="902" y="313649"/>
                      <a:pt x="-2018" y="308152"/>
                      <a:pt x="5850" y="308186"/>
                    </a:cubicBezTo>
                    <a:cubicBezTo>
                      <a:pt x="13099" y="308220"/>
                      <a:pt x="20417" y="307568"/>
                      <a:pt x="27598" y="306468"/>
                    </a:cubicBezTo>
                    <a:cubicBezTo>
                      <a:pt x="40448" y="304475"/>
                      <a:pt x="43643" y="300834"/>
                      <a:pt x="44227" y="287812"/>
                    </a:cubicBezTo>
                    <a:cubicBezTo>
                      <a:pt x="44948" y="271664"/>
                      <a:pt x="44845" y="59508"/>
                      <a:pt x="44261" y="37657"/>
                    </a:cubicBezTo>
                    <a:cubicBezTo>
                      <a:pt x="43849" y="21577"/>
                      <a:pt x="41066" y="18451"/>
                      <a:pt x="25193" y="16218"/>
                    </a:cubicBezTo>
                    <a:cubicBezTo>
                      <a:pt x="20211" y="15530"/>
                      <a:pt x="15058" y="15290"/>
                      <a:pt x="10007" y="15565"/>
                    </a:cubicBezTo>
                    <a:cubicBezTo>
                      <a:pt x="3136" y="15943"/>
                      <a:pt x="-197" y="14534"/>
                      <a:pt x="9" y="6288"/>
                    </a:cubicBezTo>
                    <a:cubicBezTo>
                      <a:pt x="250" y="-2404"/>
                      <a:pt x="5747" y="448"/>
                      <a:pt x="9732" y="448"/>
                    </a:cubicBezTo>
                    <a:cubicBezTo>
                      <a:pt x="44639" y="207"/>
                      <a:pt x="184817" y="413"/>
                      <a:pt x="219999" y="138"/>
                    </a:cubicBezTo>
                    <a:close/>
                  </a:path>
                </a:pathLst>
              </a:custGeom>
              <a:grpFill/>
              <a:ln w="34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57" name="자유형: 도형 156">
                <a:extLst>
                  <a:ext uri="{FF2B5EF4-FFF2-40B4-BE49-F238E27FC236}">
                    <a16:creationId xmlns:a16="http://schemas.microsoft.com/office/drawing/2014/main" id="{A0E72E41-63E0-46CF-805F-C0D9A3438EE8}"/>
                  </a:ext>
                </a:extLst>
              </p:cNvPr>
              <p:cNvSpPr/>
              <p:nvPr/>
            </p:nvSpPr>
            <p:spPr>
              <a:xfrm>
                <a:off x="4987162" y="2111072"/>
                <a:ext cx="163301" cy="232055"/>
              </a:xfrm>
              <a:custGeom>
                <a:avLst/>
                <a:gdLst>
                  <a:gd name="connsiteX0" fmla="*/ 220557 w 227442"/>
                  <a:gd name="connsiteY0" fmla="*/ 1 h 323202"/>
                  <a:gd name="connsiteX1" fmla="*/ 226776 w 227442"/>
                  <a:gd name="connsiteY1" fmla="*/ 7731 h 323202"/>
                  <a:gd name="connsiteX2" fmla="*/ 221245 w 227442"/>
                  <a:gd name="connsiteY2" fmla="*/ 62462 h 323202"/>
                  <a:gd name="connsiteX3" fmla="*/ 214304 w 227442"/>
                  <a:gd name="connsiteY3" fmla="*/ 70983 h 323202"/>
                  <a:gd name="connsiteX4" fmla="*/ 205406 w 227442"/>
                  <a:gd name="connsiteY4" fmla="*/ 63356 h 323202"/>
                  <a:gd name="connsiteX5" fmla="*/ 202073 w 227442"/>
                  <a:gd name="connsiteY5" fmla="*/ 35079 h 323202"/>
                  <a:gd name="connsiteX6" fmla="*/ 194068 w 227442"/>
                  <a:gd name="connsiteY6" fmla="*/ 26318 h 323202"/>
                  <a:gd name="connsiteX7" fmla="*/ 122399 w 227442"/>
                  <a:gd name="connsiteY7" fmla="*/ 20512 h 323202"/>
                  <a:gd name="connsiteX8" fmla="*/ 96871 w 227442"/>
                  <a:gd name="connsiteY8" fmla="*/ 22574 h 323202"/>
                  <a:gd name="connsiteX9" fmla="*/ 91271 w 227442"/>
                  <a:gd name="connsiteY9" fmla="*/ 28002 h 323202"/>
                  <a:gd name="connsiteX10" fmla="*/ 89347 w 227442"/>
                  <a:gd name="connsiteY10" fmla="*/ 144061 h 323202"/>
                  <a:gd name="connsiteX11" fmla="*/ 94363 w 227442"/>
                  <a:gd name="connsiteY11" fmla="*/ 148802 h 323202"/>
                  <a:gd name="connsiteX12" fmla="*/ 170361 w 227442"/>
                  <a:gd name="connsiteY12" fmla="*/ 146810 h 323202"/>
                  <a:gd name="connsiteX13" fmla="*/ 183726 w 227442"/>
                  <a:gd name="connsiteY13" fmla="*/ 133719 h 323202"/>
                  <a:gd name="connsiteX14" fmla="*/ 186097 w 227442"/>
                  <a:gd name="connsiteY14" fmla="*/ 113964 h 323202"/>
                  <a:gd name="connsiteX15" fmla="*/ 196164 w 227442"/>
                  <a:gd name="connsiteY15" fmla="*/ 107505 h 323202"/>
                  <a:gd name="connsiteX16" fmla="*/ 202142 w 227442"/>
                  <a:gd name="connsiteY16" fmla="*/ 114788 h 323202"/>
                  <a:gd name="connsiteX17" fmla="*/ 200733 w 227442"/>
                  <a:gd name="connsiteY17" fmla="*/ 172749 h 323202"/>
                  <a:gd name="connsiteX18" fmla="*/ 202211 w 227442"/>
                  <a:gd name="connsiteY18" fmla="*/ 210748 h 323202"/>
                  <a:gd name="connsiteX19" fmla="*/ 195030 w 227442"/>
                  <a:gd name="connsiteY19" fmla="*/ 217551 h 323202"/>
                  <a:gd name="connsiteX20" fmla="*/ 186338 w 227442"/>
                  <a:gd name="connsiteY20" fmla="*/ 211264 h 323202"/>
                  <a:gd name="connsiteX21" fmla="*/ 184860 w 227442"/>
                  <a:gd name="connsiteY21" fmla="*/ 186595 h 323202"/>
                  <a:gd name="connsiteX22" fmla="*/ 170705 w 227442"/>
                  <a:gd name="connsiteY22" fmla="*/ 170860 h 323202"/>
                  <a:gd name="connsiteX23" fmla="*/ 96665 w 227442"/>
                  <a:gd name="connsiteY23" fmla="*/ 168730 h 323202"/>
                  <a:gd name="connsiteX24" fmla="*/ 89244 w 227442"/>
                  <a:gd name="connsiteY24" fmla="*/ 176357 h 323202"/>
                  <a:gd name="connsiteX25" fmla="*/ 89931 w 227442"/>
                  <a:gd name="connsiteY25" fmla="*/ 278226 h 323202"/>
                  <a:gd name="connsiteX26" fmla="*/ 117657 w 227442"/>
                  <a:gd name="connsiteY26" fmla="*/ 307121 h 323202"/>
                  <a:gd name="connsiteX27" fmla="*/ 127106 w 227442"/>
                  <a:gd name="connsiteY27" fmla="*/ 308014 h 323202"/>
                  <a:gd name="connsiteX28" fmla="*/ 134939 w 227442"/>
                  <a:gd name="connsiteY28" fmla="*/ 316500 h 323202"/>
                  <a:gd name="connsiteX29" fmla="*/ 126315 w 227442"/>
                  <a:gd name="connsiteY29" fmla="*/ 323028 h 323202"/>
                  <a:gd name="connsiteX30" fmla="*/ 8367 w 227442"/>
                  <a:gd name="connsiteY30" fmla="*/ 322960 h 323202"/>
                  <a:gd name="connsiteX31" fmla="*/ 52 w 227442"/>
                  <a:gd name="connsiteY31" fmla="*/ 317565 h 323202"/>
                  <a:gd name="connsiteX32" fmla="*/ 7405 w 227442"/>
                  <a:gd name="connsiteY32" fmla="*/ 307911 h 323202"/>
                  <a:gd name="connsiteX33" fmla="*/ 27263 w 227442"/>
                  <a:gd name="connsiteY33" fmla="*/ 306399 h 323202"/>
                  <a:gd name="connsiteX34" fmla="*/ 44098 w 227442"/>
                  <a:gd name="connsiteY34" fmla="*/ 287881 h 323202"/>
                  <a:gd name="connsiteX35" fmla="*/ 44064 w 227442"/>
                  <a:gd name="connsiteY35" fmla="*/ 36694 h 323202"/>
                  <a:gd name="connsiteX36" fmla="*/ 26164 w 227442"/>
                  <a:gd name="connsiteY36" fmla="*/ 16320 h 323202"/>
                  <a:gd name="connsiteX37" fmla="*/ 6236 w 227442"/>
                  <a:gd name="connsiteY37" fmla="*/ 15290 h 323202"/>
                  <a:gd name="connsiteX38" fmla="*/ 87 w 227442"/>
                  <a:gd name="connsiteY38" fmla="*/ 6322 h 323202"/>
                  <a:gd name="connsiteX39" fmla="*/ 6511 w 227442"/>
                  <a:gd name="connsiteY39" fmla="*/ 104 h 323202"/>
                  <a:gd name="connsiteX40" fmla="*/ 220557 w 227442"/>
                  <a:gd name="connsiteY40" fmla="*/ 1 h 32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227442" h="323202">
                    <a:moveTo>
                      <a:pt x="220557" y="1"/>
                    </a:moveTo>
                    <a:cubicBezTo>
                      <a:pt x="226948" y="-34"/>
                      <a:pt x="228528" y="1066"/>
                      <a:pt x="226776" y="7731"/>
                    </a:cubicBezTo>
                    <a:cubicBezTo>
                      <a:pt x="222000" y="25597"/>
                      <a:pt x="222310" y="44150"/>
                      <a:pt x="221245" y="62462"/>
                    </a:cubicBezTo>
                    <a:cubicBezTo>
                      <a:pt x="220970" y="67169"/>
                      <a:pt x="221141" y="71120"/>
                      <a:pt x="214304" y="70983"/>
                    </a:cubicBezTo>
                    <a:cubicBezTo>
                      <a:pt x="208635" y="70846"/>
                      <a:pt x="205715" y="70021"/>
                      <a:pt x="205406" y="63356"/>
                    </a:cubicBezTo>
                    <a:cubicBezTo>
                      <a:pt x="204994" y="53907"/>
                      <a:pt x="203001" y="44528"/>
                      <a:pt x="202073" y="35079"/>
                    </a:cubicBezTo>
                    <a:cubicBezTo>
                      <a:pt x="201558" y="29857"/>
                      <a:pt x="199222" y="27658"/>
                      <a:pt x="194068" y="26318"/>
                    </a:cubicBezTo>
                    <a:cubicBezTo>
                      <a:pt x="170464" y="20306"/>
                      <a:pt x="146483" y="19619"/>
                      <a:pt x="122399" y="20512"/>
                    </a:cubicBezTo>
                    <a:cubicBezTo>
                      <a:pt x="113878" y="20821"/>
                      <a:pt x="105392" y="22161"/>
                      <a:pt x="96871" y="22574"/>
                    </a:cubicBezTo>
                    <a:cubicBezTo>
                      <a:pt x="92954" y="22780"/>
                      <a:pt x="91580" y="23913"/>
                      <a:pt x="91271" y="28002"/>
                    </a:cubicBezTo>
                    <a:cubicBezTo>
                      <a:pt x="88385" y="66654"/>
                      <a:pt x="90171" y="105375"/>
                      <a:pt x="89347" y="144061"/>
                    </a:cubicBezTo>
                    <a:cubicBezTo>
                      <a:pt x="89278" y="147943"/>
                      <a:pt x="90859" y="148802"/>
                      <a:pt x="94363" y="148802"/>
                    </a:cubicBezTo>
                    <a:cubicBezTo>
                      <a:pt x="119719" y="148837"/>
                      <a:pt x="145074" y="150108"/>
                      <a:pt x="170361" y="146810"/>
                    </a:cubicBezTo>
                    <a:cubicBezTo>
                      <a:pt x="178160" y="145779"/>
                      <a:pt x="183108" y="142240"/>
                      <a:pt x="183726" y="133719"/>
                    </a:cubicBezTo>
                    <a:cubicBezTo>
                      <a:pt x="184207" y="127123"/>
                      <a:pt x="185753" y="120560"/>
                      <a:pt x="186097" y="113964"/>
                    </a:cubicBezTo>
                    <a:cubicBezTo>
                      <a:pt x="186475" y="106508"/>
                      <a:pt x="191457" y="107676"/>
                      <a:pt x="196164" y="107505"/>
                    </a:cubicBezTo>
                    <a:cubicBezTo>
                      <a:pt x="201523" y="107333"/>
                      <a:pt x="202279" y="110322"/>
                      <a:pt x="202142" y="114788"/>
                    </a:cubicBezTo>
                    <a:cubicBezTo>
                      <a:pt x="201523" y="134097"/>
                      <a:pt x="200836" y="153406"/>
                      <a:pt x="200733" y="172749"/>
                    </a:cubicBezTo>
                    <a:cubicBezTo>
                      <a:pt x="200665" y="185427"/>
                      <a:pt x="201420" y="198105"/>
                      <a:pt x="202211" y="210748"/>
                    </a:cubicBezTo>
                    <a:cubicBezTo>
                      <a:pt x="202554" y="216452"/>
                      <a:pt x="200218" y="217929"/>
                      <a:pt x="195030" y="217551"/>
                    </a:cubicBezTo>
                    <a:cubicBezTo>
                      <a:pt x="190632" y="217242"/>
                      <a:pt x="186200" y="218513"/>
                      <a:pt x="186338" y="211264"/>
                    </a:cubicBezTo>
                    <a:cubicBezTo>
                      <a:pt x="186475" y="203052"/>
                      <a:pt x="185410" y="194807"/>
                      <a:pt x="184860" y="186595"/>
                    </a:cubicBezTo>
                    <a:cubicBezTo>
                      <a:pt x="184276" y="177628"/>
                      <a:pt x="180634" y="172028"/>
                      <a:pt x="170705" y="170860"/>
                    </a:cubicBezTo>
                    <a:cubicBezTo>
                      <a:pt x="146071" y="168008"/>
                      <a:pt x="121402" y="167974"/>
                      <a:pt x="96665" y="168730"/>
                    </a:cubicBezTo>
                    <a:cubicBezTo>
                      <a:pt x="91236" y="168901"/>
                      <a:pt x="89141" y="170276"/>
                      <a:pt x="89244" y="176357"/>
                    </a:cubicBezTo>
                    <a:cubicBezTo>
                      <a:pt x="89725" y="210302"/>
                      <a:pt x="89416" y="244281"/>
                      <a:pt x="89931" y="278226"/>
                    </a:cubicBezTo>
                    <a:cubicBezTo>
                      <a:pt x="90309" y="303616"/>
                      <a:pt x="92714" y="305678"/>
                      <a:pt x="117657" y="307121"/>
                    </a:cubicBezTo>
                    <a:cubicBezTo>
                      <a:pt x="120818" y="307293"/>
                      <a:pt x="124013" y="308323"/>
                      <a:pt x="127106" y="308014"/>
                    </a:cubicBezTo>
                    <a:cubicBezTo>
                      <a:pt x="133840" y="307361"/>
                      <a:pt x="134802" y="310694"/>
                      <a:pt x="134939" y="316500"/>
                    </a:cubicBezTo>
                    <a:cubicBezTo>
                      <a:pt x="135076" y="323475"/>
                      <a:pt x="131022" y="323166"/>
                      <a:pt x="126315" y="323028"/>
                    </a:cubicBezTo>
                    <a:cubicBezTo>
                      <a:pt x="87010" y="321929"/>
                      <a:pt x="47671" y="322032"/>
                      <a:pt x="8367" y="322960"/>
                    </a:cubicBezTo>
                    <a:cubicBezTo>
                      <a:pt x="4656" y="323063"/>
                      <a:pt x="-326" y="324746"/>
                      <a:pt x="52" y="317565"/>
                    </a:cubicBezTo>
                    <a:cubicBezTo>
                      <a:pt x="293" y="312343"/>
                      <a:pt x="-669" y="307499"/>
                      <a:pt x="7405" y="307911"/>
                    </a:cubicBezTo>
                    <a:cubicBezTo>
                      <a:pt x="14001" y="308220"/>
                      <a:pt x="20701" y="307430"/>
                      <a:pt x="27263" y="306399"/>
                    </a:cubicBezTo>
                    <a:cubicBezTo>
                      <a:pt x="40250" y="304407"/>
                      <a:pt x="43514" y="300833"/>
                      <a:pt x="44098" y="287881"/>
                    </a:cubicBezTo>
                    <a:cubicBezTo>
                      <a:pt x="44820" y="271733"/>
                      <a:pt x="44717" y="58855"/>
                      <a:pt x="44064" y="36694"/>
                    </a:cubicBezTo>
                    <a:cubicBezTo>
                      <a:pt x="43617" y="21371"/>
                      <a:pt x="41281" y="18622"/>
                      <a:pt x="26164" y="16320"/>
                    </a:cubicBezTo>
                    <a:cubicBezTo>
                      <a:pt x="19636" y="15324"/>
                      <a:pt x="12867" y="15083"/>
                      <a:pt x="6236" y="15290"/>
                    </a:cubicBezTo>
                    <a:cubicBezTo>
                      <a:pt x="-1150" y="15496"/>
                      <a:pt x="533" y="10583"/>
                      <a:pt x="87" y="6322"/>
                    </a:cubicBezTo>
                    <a:cubicBezTo>
                      <a:pt x="-463" y="1100"/>
                      <a:pt x="1598" y="69"/>
                      <a:pt x="6511" y="104"/>
                    </a:cubicBezTo>
                    <a:cubicBezTo>
                      <a:pt x="42312" y="241"/>
                      <a:pt x="185032" y="275"/>
                      <a:pt x="220557" y="1"/>
                    </a:cubicBezTo>
                    <a:close/>
                  </a:path>
                </a:pathLst>
              </a:custGeom>
              <a:grpFill/>
              <a:ln w="34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58" name="자유형: 도형 157">
                <a:extLst>
                  <a:ext uri="{FF2B5EF4-FFF2-40B4-BE49-F238E27FC236}">
                    <a16:creationId xmlns:a16="http://schemas.microsoft.com/office/drawing/2014/main" id="{A90CD4DD-F390-4518-A6FD-FC5E93E99372}"/>
                  </a:ext>
                </a:extLst>
              </p:cNvPr>
              <p:cNvSpPr/>
              <p:nvPr/>
            </p:nvSpPr>
            <p:spPr>
              <a:xfrm>
                <a:off x="4724061" y="2105928"/>
                <a:ext cx="248193" cy="241997"/>
              </a:xfrm>
              <a:custGeom>
                <a:avLst/>
                <a:gdLst>
                  <a:gd name="connsiteX0" fmla="*/ 343990 w 345678"/>
                  <a:gd name="connsiteY0" fmla="*/ 132878 h 337049"/>
                  <a:gd name="connsiteX1" fmla="*/ 269194 w 345678"/>
                  <a:gd name="connsiteY1" fmla="*/ 21010 h 337049"/>
                  <a:gd name="connsiteX2" fmla="*/ 195807 w 345678"/>
                  <a:gd name="connsiteY2" fmla="*/ 843 h 337049"/>
                  <a:gd name="connsiteX3" fmla="*/ 73907 w 345678"/>
                  <a:gd name="connsiteY3" fmla="*/ 27573 h 337049"/>
                  <a:gd name="connsiteX4" fmla="*/ 1001 w 345678"/>
                  <a:gd name="connsiteY4" fmla="*/ 149988 h 337049"/>
                  <a:gd name="connsiteX5" fmla="*/ 25188 w 345678"/>
                  <a:gd name="connsiteY5" fmla="*/ 264879 h 337049"/>
                  <a:gd name="connsiteX6" fmla="*/ 163786 w 345678"/>
                  <a:gd name="connsiteY6" fmla="*/ 336960 h 337049"/>
                  <a:gd name="connsiteX7" fmla="*/ 179006 w 345678"/>
                  <a:gd name="connsiteY7" fmla="*/ 336892 h 337049"/>
                  <a:gd name="connsiteX8" fmla="*/ 194089 w 345678"/>
                  <a:gd name="connsiteY8" fmla="*/ 335174 h 337049"/>
                  <a:gd name="connsiteX9" fmla="*/ 323925 w 345678"/>
                  <a:gd name="connsiteY9" fmla="*/ 248731 h 337049"/>
                  <a:gd name="connsiteX10" fmla="*/ 343990 w 345678"/>
                  <a:gd name="connsiteY10" fmla="*/ 132878 h 337049"/>
                  <a:gd name="connsiteX11" fmla="*/ 191856 w 345678"/>
                  <a:gd name="connsiteY11" fmla="*/ 315831 h 337049"/>
                  <a:gd name="connsiteX12" fmla="*/ 60886 w 345678"/>
                  <a:gd name="connsiteY12" fmla="*/ 229044 h 337049"/>
                  <a:gd name="connsiteX13" fmla="*/ 52915 w 345678"/>
                  <a:gd name="connsiteY13" fmla="*/ 108450 h 337049"/>
                  <a:gd name="connsiteX14" fmla="*/ 145748 w 345678"/>
                  <a:gd name="connsiteY14" fmla="*/ 22282 h 337049"/>
                  <a:gd name="connsiteX15" fmla="*/ 258303 w 345678"/>
                  <a:gd name="connsiteY15" fmla="*/ 56983 h 337049"/>
                  <a:gd name="connsiteX16" fmla="*/ 298982 w 345678"/>
                  <a:gd name="connsiteY16" fmla="*/ 174107 h 337049"/>
                  <a:gd name="connsiteX17" fmla="*/ 191856 w 345678"/>
                  <a:gd name="connsiteY17" fmla="*/ 315831 h 337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45678" h="337049">
                    <a:moveTo>
                      <a:pt x="343990" y="132878"/>
                    </a:moveTo>
                    <a:cubicBezTo>
                      <a:pt x="337977" y="82751"/>
                      <a:pt x="313481" y="45301"/>
                      <a:pt x="269194" y="21010"/>
                    </a:cubicBezTo>
                    <a:cubicBezTo>
                      <a:pt x="246346" y="8470"/>
                      <a:pt x="221506" y="2801"/>
                      <a:pt x="195807" y="843"/>
                    </a:cubicBezTo>
                    <a:cubicBezTo>
                      <a:pt x="152551" y="-2490"/>
                      <a:pt x="111116" y="3591"/>
                      <a:pt x="73907" y="27573"/>
                    </a:cubicBezTo>
                    <a:cubicBezTo>
                      <a:pt x="29483" y="56192"/>
                      <a:pt x="5948" y="97421"/>
                      <a:pt x="1001" y="149988"/>
                    </a:cubicBezTo>
                    <a:cubicBezTo>
                      <a:pt x="-2847" y="190942"/>
                      <a:pt x="4230" y="229731"/>
                      <a:pt x="25188" y="264879"/>
                    </a:cubicBezTo>
                    <a:cubicBezTo>
                      <a:pt x="56282" y="316964"/>
                      <a:pt x="105378" y="336445"/>
                      <a:pt x="163786" y="336960"/>
                    </a:cubicBezTo>
                    <a:cubicBezTo>
                      <a:pt x="168871" y="336960"/>
                      <a:pt x="173956" y="337201"/>
                      <a:pt x="179006" y="336892"/>
                    </a:cubicBezTo>
                    <a:cubicBezTo>
                      <a:pt x="184057" y="336582"/>
                      <a:pt x="189073" y="335930"/>
                      <a:pt x="194089" y="335174"/>
                    </a:cubicBezTo>
                    <a:cubicBezTo>
                      <a:pt x="250744" y="326481"/>
                      <a:pt x="296062" y="300267"/>
                      <a:pt x="323925" y="248731"/>
                    </a:cubicBezTo>
                    <a:cubicBezTo>
                      <a:pt x="343475" y="212552"/>
                      <a:pt x="348869" y="173591"/>
                      <a:pt x="343990" y="132878"/>
                    </a:cubicBezTo>
                    <a:close/>
                    <a:moveTo>
                      <a:pt x="191856" y="315831"/>
                    </a:moveTo>
                    <a:cubicBezTo>
                      <a:pt x="120736" y="322496"/>
                      <a:pt x="80091" y="282057"/>
                      <a:pt x="60886" y="229044"/>
                    </a:cubicBezTo>
                    <a:cubicBezTo>
                      <a:pt x="46662" y="189774"/>
                      <a:pt x="44154" y="149369"/>
                      <a:pt x="52915" y="108450"/>
                    </a:cubicBezTo>
                    <a:cubicBezTo>
                      <a:pt x="63153" y="60659"/>
                      <a:pt x="96892" y="28706"/>
                      <a:pt x="145748" y="22282"/>
                    </a:cubicBezTo>
                    <a:cubicBezTo>
                      <a:pt x="188248" y="16681"/>
                      <a:pt x="227484" y="24858"/>
                      <a:pt x="258303" y="56983"/>
                    </a:cubicBezTo>
                    <a:cubicBezTo>
                      <a:pt x="285926" y="85774"/>
                      <a:pt x="299635" y="130129"/>
                      <a:pt x="298982" y="174107"/>
                    </a:cubicBezTo>
                    <a:cubicBezTo>
                      <a:pt x="297986" y="242134"/>
                      <a:pt x="262735" y="309200"/>
                      <a:pt x="191856" y="315831"/>
                    </a:cubicBezTo>
                    <a:close/>
                  </a:path>
                </a:pathLst>
              </a:custGeom>
              <a:grpFill/>
              <a:ln w="34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125" name="그룹 124">
              <a:extLst>
                <a:ext uri="{FF2B5EF4-FFF2-40B4-BE49-F238E27FC236}">
                  <a16:creationId xmlns:a16="http://schemas.microsoft.com/office/drawing/2014/main" id="{4C0FE728-940D-428C-805B-F51350FD017E}"/>
                </a:ext>
              </a:extLst>
            </p:cNvPr>
            <p:cNvGrpSpPr/>
            <p:nvPr/>
          </p:nvGrpSpPr>
          <p:grpSpPr>
            <a:xfrm>
              <a:off x="1811050" y="10486"/>
              <a:ext cx="1604290" cy="308624"/>
              <a:chOff x="4489493" y="2105928"/>
              <a:chExt cx="1258758" cy="242152"/>
            </a:xfrm>
            <a:solidFill>
              <a:schemeClr val="bg1"/>
            </a:solidFill>
          </p:grpSpPr>
          <p:sp>
            <p:nvSpPr>
              <p:cNvPr id="147" name="자유형: 도형 146">
                <a:extLst>
                  <a:ext uri="{FF2B5EF4-FFF2-40B4-BE49-F238E27FC236}">
                    <a16:creationId xmlns:a16="http://schemas.microsoft.com/office/drawing/2014/main" id="{7033BEF1-5C33-4569-8C56-14B27F105397}"/>
                  </a:ext>
                </a:extLst>
              </p:cNvPr>
              <p:cNvSpPr/>
              <p:nvPr/>
            </p:nvSpPr>
            <p:spPr>
              <a:xfrm>
                <a:off x="5363853" y="2111071"/>
                <a:ext cx="178898" cy="232055"/>
              </a:xfrm>
              <a:custGeom>
                <a:avLst/>
                <a:gdLst>
                  <a:gd name="connsiteX0" fmla="*/ 228930 w 249165"/>
                  <a:gd name="connsiteY0" fmla="*/ 1 h 323201"/>
                  <a:gd name="connsiteX1" fmla="*/ 235767 w 249165"/>
                  <a:gd name="connsiteY1" fmla="*/ 8109 h 323201"/>
                  <a:gd name="connsiteX2" fmla="*/ 229445 w 249165"/>
                  <a:gd name="connsiteY2" fmla="*/ 61810 h 323201"/>
                  <a:gd name="connsiteX3" fmla="*/ 220547 w 249165"/>
                  <a:gd name="connsiteY3" fmla="*/ 72529 h 323201"/>
                  <a:gd name="connsiteX4" fmla="*/ 213778 w 249165"/>
                  <a:gd name="connsiteY4" fmla="*/ 62188 h 323201"/>
                  <a:gd name="connsiteX5" fmla="*/ 212198 w 249165"/>
                  <a:gd name="connsiteY5" fmla="*/ 37519 h 323201"/>
                  <a:gd name="connsiteX6" fmla="*/ 203127 w 249165"/>
                  <a:gd name="connsiteY6" fmla="*/ 27281 h 323201"/>
                  <a:gd name="connsiteX7" fmla="*/ 119158 w 249165"/>
                  <a:gd name="connsiteY7" fmla="*/ 20547 h 323201"/>
                  <a:gd name="connsiteX8" fmla="*/ 92634 w 249165"/>
                  <a:gd name="connsiteY8" fmla="*/ 22265 h 323201"/>
                  <a:gd name="connsiteX9" fmla="*/ 86725 w 249165"/>
                  <a:gd name="connsiteY9" fmla="*/ 28380 h 323201"/>
                  <a:gd name="connsiteX10" fmla="*/ 84973 w 249165"/>
                  <a:gd name="connsiteY10" fmla="*/ 139698 h 323201"/>
                  <a:gd name="connsiteX11" fmla="*/ 90401 w 249165"/>
                  <a:gd name="connsiteY11" fmla="*/ 147050 h 323201"/>
                  <a:gd name="connsiteX12" fmla="*/ 173958 w 249165"/>
                  <a:gd name="connsiteY12" fmla="*/ 145367 h 323201"/>
                  <a:gd name="connsiteX13" fmla="*/ 185949 w 249165"/>
                  <a:gd name="connsiteY13" fmla="*/ 133548 h 323201"/>
                  <a:gd name="connsiteX14" fmla="*/ 187564 w 249165"/>
                  <a:gd name="connsiteY14" fmla="*/ 115579 h 323201"/>
                  <a:gd name="connsiteX15" fmla="*/ 195844 w 249165"/>
                  <a:gd name="connsiteY15" fmla="*/ 106268 h 323201"/>
                  <a:gd name="connsiteX16" fmla="*/ 202853 w 249165"/>
                  <a:gd name="connsiteY16" fmla="*/ 115304 h 323201"/>
                  <a:gd name="connsiteX17" fmla="*/ 202784 w 249165"/>
                  <a:gd name="connsiteY17" fmla="*/ 203740 h 323201"/>
                  <a:gd name="connsiteX18" fmla="*/ 196531 w 249165"/>
                  <a:gd name="connsiteY18" fmla="*/ 212226 h 323201"/>
                  <a:gd name="connsiteX19" fmla="*/ 187289 w 249165"/>
                  <a:gd name="connsiteY19" fmla="*/ 203946 h 323201"/>
                  <a:gd name="connsiteX20" fmla="*/ 184300 w 249165"/>
                  <a:gd name="connsiteY20" fmla="*/ 181408 h 323201"/>
                  <a:gd name="connsiteX21" fmla="*/ 172618 w 249165"/>
                  <a:gd name="connsiteY21" fmla="*/ 169898 h 323201"/>
                  <a:gd name="connsiteX22" fmla="*/ 89095 w 249165"/>
                  <a:gd name="connsiteY22" fmla="*/ 167905 h 323201"/>
                  <a:gd name="connsiteX23" fmla="*/ 84801 w 249165"/>
                  <a:gd name="connsiteY23" fmla="*/ 175326 h 323201"/>
                  <a:gd name="connsiteX24" fmla="*/ 84148 w 249165"/>
                  <a:gd name="connsiteY24" fmla="*/ 260979 h 323201"/>
                  <a:gd name="connsiteX25" fmla="*/ 84698 w 249165"/>
                  <a:gd name="connsiteY25" fmla="*/ 296195 h 323201"/>
                  <a:gd name="connsiteX26" fmla="*/ 91363 w 249165"/>
                  <a:gd name="connsiteY26" fmla="*/ 303273 h 323201"/>
                  <a:gd name="connsiteX27" fmla="*/ 195947 w 249165"/>
                  <a:gd name="connsiteY27" fmla="*/ 301315 h 323201"/>
                  <a:gd name="connsiteX28" fmla="*/ 198798 w 249165"/>
                  <a:gd name="connsiteY28" fmla="*/ 301109 h 323201"/>
                  <a:gd name="connsiteX29" fmla="*/ 227556 w 249165"/>
                  <a:gd name="connsiteY29" fmla="*/ 276131 h 323201"/>
                  <a:gd name="connsiteX30" fmla="*/ 233121 w 249165"/>
                  <a:gd name="connsiteY30" fmla="*/ 252149 h 323201"/>
                  <a:gd name="connsiteX31" fmla="*/ 240440 w 249165"/>
                  <a:gd name="connsiteY31" fmla="*/ 245725 h 323201"/>
                  <a:gd name="connsiteX32" fmla="*/ 248788 w 249165"/>
                  <a:gd name="connsiteY32" fmla="*/ 254829 h 323201"/>
                  <a:gd name="connsiteX33" fmla="*/ 244459 w 249165"/>
                  <a:gd name="connsiteY33" fmla="*/ 312584 h 323201"/>
                  <a:gd name="connsiteX34" fmla="*/ 233877 w 249165"/>
                  <a:gd name="connsiteY34" fmla="*/ 323200 h 323201"/>
                  <a:gd name="connsiteX35" fmla="*/ 61644 w 249165"/>
                  <a:gd name="connsiteY35" fmla="*/ 322204 h 323201"/>
                  <a:gd name="connsiteX36" fmla="*/ 26462 w 249165"/>
                  <a:gd name="connsiteY36" fmla="*/ 322891 h 323201"/>
                  <a:gd name="connsiteX37" fmla="*/ 18732 w 249165"/>
                  <a:gd name="connsiteY37" fmla="*/ 319799 h 323201"/>
                  <a:gd name="connsiteX38" fmla="*/ 22374 w 249165"/>
                  <a:gd name="connsiteY38" fmla="*/ 310110 h 323201"/>
                  <a:gd name="connsiteX39" fmla="*/ 38831 w 249165"/>
                  <a:gd name="connsiteY39" fmla="*/ 276337 h 323201"/>
                  <a:gd name="connsiteX40" fmla="*/ 39277 w 249165"/>
                  <a:gd name="connsiteY40" fmla="*/ 37485 h 323201"/>
                  <a:gd name="connsiteX41" fmla="*/ 20278 w 249165"/>
                  <a:gd name="connsiteY41" fmla="*/ 16115 h 323201"/>
                  <a:gd name="connsiteX42" fmla="*/ 7944 w 249165"/>
                  <a:gd name="connsiteY42" fmla="*/ 15462 h 323201"/>
                  <a:gd name="connsiteX43" fmla="*/ 7 w 249165"/>
                  <a:gd name="connsiteY43" fmla="*/ 5808 h 323201"/>
                  <a:gd name="connsiteX44" fmla="*/ 8150 w 249165"/>
                  <a:gd name="connsiteY44" fmla="*/ 138 h 323201"/>
                  <a:gd name="connsiteX45" fmla="*/ 228930 w 249165"/>
                  <a:gd name="connsiteY45" fmla="*/ 1 h 323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249165" h="323201">
                    <a:moveTo>
                      <a:pt x="228930" y="1"/>
                    </a:moveTo>
                    <a:cubicBezTo>
                      <a:pt x="235458" y="-33"/>
                      <a:pt x="237450" y="688"/>
                      <a:pt x="235767" y="8109"/>
                    </a:cubicBezTo>
                    <a:cubicBezTo>
                      <a:pt x="231713" y="25700"/>
                      <a:pt x="230132" y="43738"/>
                      <a:pt x="229445" y="61810"/>
                    </a:cubicBezTo>
                    <a:cubicBezTo>
                      <a:pt x="229239" y="67719"/>
                      <a:pt x="229514" y="72839"/>
                      <a:pt x="220547" y="72529"/>
                    </a:cubicBezTo>
                    <a:cubicBezTo>
                      <a:pt x="211820" y="72254"/>
                      <a:pt x="214087" y="66895"/>
                      <a:pt x="213778" y="62188"/>
                    </a:cubicBezTo>
                    <a:cubicBezTo>
                      <a:pt x="213263" y="53976"/>
                      <a:pt x="212610" y="45765"/>
                      <a:pt x="212198" y="37519"/>
                    </a:cubicBezTo>
                    <a:cubicBezTo>
                      <a:pt x="211923" y="31541"/>
                      <a:pt x="208762" y="28655"/>
                      <a:pt x="203127" y="27281"/>
                    </a:cubicBezTo>
                    <a:cubicBezTo>
                      <a:pt x="175470" y="20616"/>
                      <a:pt x="147366" y="19928"/>
                      <a:pt x="119158" y="20547"/>
                    </a:cubicBezTo>
                    <a:cubicBezTo>
                      <a:pt x="110294" y="20753"/>
                      <a:pt x="101464" y="21818"/>
                      <a:pt x="92634" y="22265"/>
                    </a:cubicBezTo>
                    <a:cubicBezTo>
                      <a:pt x="88511" y="22471"/>
                      <a:pt x="86794" y="23639"/>
                      <a:pt x="86725" y="28380"/>
                    </a:cubicBezTo>
                    <a:cubicBezTo>
                      <a:pt x="86347" y="65486"/>
                      <a:pt x="85625" y="102592"/>
                      <a:pt x="84973" y="139698"/>
                    </a:cubicBezTo>
                    <a:cubicBezTo>
                      <a:pt x="84904" y="143580"/>
                      <a:pt x="84285" y="147050"/>
                      <a:pt x="90401" y="147050"/>
                    </a:cubicBezTo>
                    <a:cubicBezTo>
                      <a:pt x="118265" y="147050"/>
                      <a:pt x="146129" y="149077"/>
                      <a:pt x="173958" y="145367"/>
                    </a:cubicBezTo>
                    <a:cubicBezTo>
                      <a:pt x="181654" y="144336"/>
                      <a:pt x="185399" y="141072"/>
                      <a:pt x="185949" y="133548"/>
                    </a:cubicBezTo>
                    <a:cubicBezTo>
                      <a:pt x="186395" y="127535"/>
                      <a:pt x="187495" y="121557"/>
                      <a:pt x="187564" y="115579"/>
                    </a:cubicBezTo>
                    <a:cubicBezTo>
                      <a:pt x="187632" y="109704"/>
                      <a:pt x="188354" y="106234"/>
                      <a:pt x="195844" y="106268"/>
                    </a:cubicBezTo>
                    <a:cubicBezTo>
                      <a:pt x="203334" y="106303"/>
                      <a:pt x="202990" y="110254"/>
                      <a:pt x="202853" y="115304"/>
                    </a:cubicBezTo>
                    <a:cubicBezTo>
                      <a:pt x="202062" y="144783"/>
                      <a:pt x="201753" y="174261"/>
                      <a:pt x="202784" y="203740"/>
                    </a:cubicBezTo>
                    <a:cubicBezTo>
                      <a:pt x="202956" y="208069"/>
                      <a:pt x="203952" y="212467"/>
                      <a:pt x="196531" y="212226"/>
                    </a:cubicBezTo>
                    <a:cubicBezTo>
                      <a:pt x="190346" y="212020"/>
                      <a:pt x="187460" y="210852"/>
                      <a:pt x="187289" y="203946"/>
                    </a:cubicBezTo>
                    <a:cubicBezTo>
                      <a:pt x="187083" y="196422"/>
                      <a:pt x="185021" y="188932"/>
                      <a:pt x="184300" y="181408"/>
                    </a:cubicBezTo>
                    <a:cubicBezTo>
                      <a:pt x="183612" y="174021"/>
                      <a:pt x="179249" y="170929"/>
                      <a:pt x="172618" y="169898"/>
                    </a:cubicBezTo>
                    <a:cubicBezTo>
                      <a:pt x="144857" y="165603"/>
                      <a:pt x="116959" y="167871"/>
                      <a:pt x="89095" y="167905"/>
                    </a:cubicBezTo>
                    <a:cubicBezTo>
                      <a:pt x="82980" y="167905"/>
                      <a:pt x="84835" y="172372"/>
                      <a:pt x="84801" y="175326"/>
                    </a:cubicBezTo>
                    <a:cubicBezTo>
                      <a:pt x="84457" y="203877"/>
                      <a:pt x="84217" y="232428"/>
                      <a:pt x="84148" y="260979"/>
                    </a:cubicBezTo>
                    <a:cubicBezTo>
                      <a:pt x="84114" y="272730"/>
                      <a:pt x="84835" y="284445"/>
                      <a:pt x="84698" y="296195"/>
                    </a:cubicBezTo>
                    <a:cubicBezTo>
                      <a:pt x="84629" y="301280"/>
                      <a:pt x="85660" y="303342"/>
                      <a:pt x="91363" y="303273"/>
                    </a:cubicBezTo>
                    <a:cubicBezTo>
                      <a:pt x="126236" y="302723"/>
                      <a:pt x="161108" y="303651"/>
                      <a:pt x="195947" y="301315"/>
                    </a:cubicBezTo>
                    <a:cubicBezTo>
                      <a:pt x="196909" y="301246"/>
                      <a:pt x="197836" y="301212"/>
                      <a:pt x="198798" y="301109"/>
                    </a:cubicBezTo>
                    <a:cubicBezTo>
                      <a:pt x="219963" y="298944"/>
                      <a:pt x="222608" y="296642"/>
                      <a:pt x="227556" y="276131"/>
                    </a:cubicBezTo>
                    <a:cubicBezTo>
                      <a:pt x="229480" y="268160"/>
                      <a:pt x="231782" y="260223"/>
                      <a:pt x="233121" y="252149"/>
                    </a:cubicBezTo>
                    <a:cubicBezTo>
                      <a:pt x="233912" y="247408"/>
                      <a:pt x="235698" y="245965"/>
                      <a:pt x="240440" y="245725"/>
                    </a:cubicBezTo>
                    <a:cubicBezTo>
                      <a:pt x="247552" y="245347"/>
                      <a:pt x="250231" y="246377"/>
                      <a:pt x="248788" y="254829"/>
                    </a:cubicBezTo>
                    <a:cubicBezTo>
                      <a:pt x="245559" y="273863"/>
                      <a:pt x="243978" y="293241"/>
                      <a:pt x="244459" y="312584"/>
                    </a:cubicBezTo>
                    <a:cubicBezTo>
                      <a:pt x="244666" y="320830"/>
                      <a:pt x="242432" y="323269"/>
                      <a:pt x="233877" y="323200"/>
                    </a:cubicBezTo>
                    <a:cubicBezTo>
                      <a:pt x="176466" y="322513"/>
                      <a:pt x="119055" y="322376"/>
                      <a:pt x="61644" y="322204"/>
                    </a:cubicBezTo>
                    <a:cubicBezTo>
                      <a:pt x="49928" y="322170"/>
                      <a:pt x="38178" y="322788"/>
                      <a:pt x="26462" y="322891"/>
                    </a:cubicBezTo>
                    <a:cubicBezTo>
                      <a:pt x="23576" y="322926"/>
                      <a:pt x="19556" y="324437"/>
                      <a:pt x="18732" y="319799"/>
                    </a:cubicBezTo>
                    <a:cubicBezTo>
                      <a:pt x="18079" y="316054"/>
                      <a:pt x="17735" y="311382"/>
                      <a:pt x="22374" y="310110"/>
                    </a:cubicBezTo>
                    <a:cubicBezTo>
                      <a:pt x="40789" y="305025"/>
                      <a:pt x="38315" y="289668"/>
                      <a:pt x="38831" y="276337"/>
                    </a:cubicBezTo>
                    <a:cubicBezTo>
                      <a:pt x="41236" y="212295"/>
                      <a:pt x="39965" y="53014"/>
                      <a:pt x="39277" y="37485"/>
                    </a:cubicBezTo>
                    <a:cubicBezTo>
                      <a:pt x="38556" y="20787"/>
                      <a:pt x="36529" y="18726"/>
                      <a:pt x="20278" y="16115"/>
                    </a:cubicBezTo>
                    <a:cubicBezTo>
                      <a:pt x="16224" y="15462"/>
                      <a:pt x="12032" y="15256"/>
                      <a:pt x="7944" y="15462"/>
                    </a:cubicBezTo>
                    <a:cubicBezTo>
                      <a:pt x="522" y="15874"/>
                      <a:pt x="179" y="11580"/>
                      <a:pt x="7" y="5808"/>
                    </a:cubicBezTo>
                    <a:cubicBezTo>
                      <a:pt x="-199" y="-1133"/>
                      <a:pt x="4199" y="138"/>
                      <a:pt x="8150" y="138"/>
                    </a:cubicBezTo>
                    <a:cubicBezTo>
                      <a:pt x="45290" y="138"/>
                      <a:pt x="192442" y="276"/>
                      <a:pt x="228930" y="1"/>
                    </a:cubicBezTo>
                    <a:close/>
                  </a:path>
                </a:pathLst>
              </a:custGeom>
              <a:grpFill/>
              <a:ln w="34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48" name="자유형: 도형 147">
                <a:extLst>
                  <a:ext uri="{FF2B5EF4-FFF2-40B4-BE49-F238E27FC236}">
                    <a16:creationId xmlns:a16="http://schemas.microsoft.com/office/drawing/2014/main" id="{1F1B5019-37B3-46AF-AF01-508F67DFFE5C}"/>
                  </a:ext>
                </a:extLst>
              </p:cNvPr>
              <p:cNvSpPr/>
              <p:nvPr/>
            </p:nvSpPr>
            <p:spPr>
              <a:xfrm>
                <a:off x="5568812" y="2111097"/>
                <a:ext cx="179439" cy="231957"/>
              </a:xfrm>
              <a:custGeom>
                <a:avLst/>
                <a:gdLst>
                  <a:gd name="connsiteX0" fmla="*/ 237050 w 249919"/>
                  <a:gd name="connsiteY0" fmla="*/ 790 h 323065"/>
                  <a:gd name="connsiteX1" fmla="*/ 229422 w 249919"/>
                  <a:gd name="connsiteY1" fmla="*/ 64076 h 323065"/>
                  <a:gd name="connsiteX2" fmla="*/ 220112 w 249919"/>
                  <a:gd name="connsiteY2" fmla="*/ 72391 h 323065"/>
                  <a:gd name="connsiteX3" fmla="*/ 213755 w 249919"/>
                  <a:gd name="connsiteY3" fmla="*/ 63630 h 323065"/>
                  <a:gd name="connsiteX4" fmla="*/ 212690 w 249919"/>
                  <a:gd name="connsiteY4" fmla="*/ 45592 h 323065"/>
                  <a:gd name="connsiteX5" fmla="*/ 194481 w 249919"/>
                  <a:gd name="connsiteY5" fmla="*/ 25218 h 323065"/>
                  <a:gd name="connsiteX6" fmla="*/ 94089 w 249919"/>
                  <a:gd name="connsiteY6" fmla="*/ 22023 h 323065"/>
                  <a:gd name="connsiteX7" fmla="*/ 86736 w 249919"/>
                  <a:gd name="connsiteY7" fmla="*/ 28791 h 323065"/>
                  <a:gd name="connsiteX8" fmla="*/ 84881 w 249919"/>
                  <a:gd name="connsiteY8" fmla="*/ 138185 h 323065"/>
                  <a:gd name="connsiteX9" fmla="*/ 93711 w 249919"/>
                  <a:gd name="connsiteY9" fmla="*/ 147118 h 323065"/>
                  <a:gd name="connsiteX10" fmla="*/ 174382 w 249919"/>
                  <a:gd name="connsiteY10" fmla="*/ 145297 h 323065"/>
                  <a:gd name="connsiteX11" fmla="*/ 185892 w 249919"/>
                  <a:gd name="connsiteY11" fmla="*/ 134028 h 323065"/>
                  <a:gd name="connsiteX12" fmla="*/ 187644 w 249919"/>
                  <a:gd name="connsiteY12" fmla="*/ 113207 h 323065"/>
                  <a:gd name="connsiteX13" fmla="*/ 196268 w 249919"/>
                  <a:gd name="connsiteY13" fmla="*/ 106370 h 323065"/>
                  <a:gd name="connsiteX14" fmla="*/ 202933 w 249919"/>
                  <a:gd name="connsiteY14" fmla="*/ 113757 h 323065"/>
                  <a:gd name="connsiteX15" fmla="*/ 202899 w 249919"/>
                  <a:gd name="connsiteY15" fmla="*/ 204976 h 323065"/>
                  <a:gd name="connsiteX16" fmla="*/ 197127 w 249919"/>
                  <a:gd name="connsiteY16" fmla="*/ 211950 h 323065"/>
                  <a:gd name="connsiteX17" fmla="*/ 187403 w 249919"/>
                  <a:gd name="connsiteY17" fmla="*/ 205388 h 323065"/>
                  <a:gd name="connsiteX18" fmla="*/ 184036 w 249919"/>
                  <a:gd name="connsiteY18" fmla="*/ 179998 h 323065"/>
                  <a:gd name="connsiteX19" fmla="*/ 174141 w 249919"/>
                  <a:gd name="connsiteY19" fmla="*/ 170069 h 323065"/>
                  <a:gd name="connsiteX20" fmla="*/ 88764 w 249919"/>
                  <a:gd name="connsiteY20" fmla="*/ 167801 h 323065"/>
                  <a:gd name="connsiteX21" fmla="*/ 84812 w 249919"/>
                  <a:gd name="connsiteY21" fmla="*/ 174570 h 323065"/>
                  <a:gd name="connsiteX22" fmla="*/ 84469 w 249919"/>
                  <a:gd name="connsiteY22" fmla="*/ 282108 h 323065"/>
                  <a:gd name="connsiteX23" fmla="*/ 105942 w 249919"/>
                  <a:gd name="connsiteY23" fmla="*/ 302963 h 323065"/>
                  <a:gd name="connsiteX24" fmla="*/ 193416 w 249919"/>
                  <a:gd name="connsiteY24" fmla="*/ 301314 h 323065"/>
                  <a:gd name="connsiteX25" fmla="*/ 196268 w 249919"/>
                  <a:gd name="connsiteY25" fmla="*/ 301211 h 323065"/>
                  <a:gd name="connsiteX26" fmla="*/ 227808 w 249919"/>
                  <a:gd name="connsiteY26" fmla="*/ 274721 h 323065"/>
                  <a:gd name="connsiteX27" fmla="*/ 232996 w 249919"/>
                  <a:gd name="connsiteY27" fmla="*/ 252629 h 323065"/>
                  <a:gd name="connsiteX28" fmla="*/ 245570 w 249919"/>
                  <a:gd name="connsiteY28" fmla="*/ 245930 h 323065"/>
                  <a:gd name="connsiteX29" fmla="*/ 248422 w 249919"/>
                  <a:gd name="connsiteY29" fmla="*/ 254278 h 323065"/>
                  <a:gd name="connsiteX30" fmla="*/ 244402 w 249919"/>
                  <a:gd name="connsiteY30" fmla="*/ 313030 h 323065"/>
                  <a:gd name="connsiteX31" fmla="*/ 234267 w 249919"/>
                  <a:gd name="connsiteY31" fmla="*/ 323062 h 323065"/>
                  <a:gd name="connsiteX32" fmla="*/ 56330 w 249919"/>
                  <a:gd name="connsiteY32" fmla="*/ 322100 h 323065"/>
                  <a:gd name="connsiteX33" fmla="*/ 25890 w 249919"/>
                  <a:gd name="connsiteY33" fmla="*/ 322856 h 323065"/>
                  <a:gd name="connsiteX34" fmla="*/ 18812 w 249919"/>
                  <a:gd name="connsiteY34" fmla="*/ 320107 h 323065"/>
                  <a:gd name="connsiteX35" fmla="*/ 22110 w 249919"/>
                  <a:gd name="connsiteY35" fmla="*/ 310315 h 323065"/>
                  <a:gd name="connsiteX36" fmla="*/ 38842 w 249919"/>
                  <a:gd name="connsiteY36" fmla="*/ 280459 h 323065"/>
                  <a:gd name="connsiteX37" fmla="*/ 39358 w 249919"/>
                  <a:gd name="connsiteY37" fmla="*/ 38789 h 323065"/>
                  <a:gd name="connsiteX38" fmla="*/ 15995 w 249919"/>
                  <a:gd name="connsiteY38" fmla="*/ 15598 h 323065"/>
                  <a:gd name="connsiteX39" fmla="*/ 6478 w 249919"/>
                  <a:gd name="connsiteY39" fmla="*/ 15255 h 323065"/>
                  <a:gd name="connsiteX40" fmla="*/ 19 w 249919"/>
                  <a:gd name="connsiteY40" fmla="*/ 6287 h 323065"/>
                  <a:gd name="connsiteX41" fmla="*/ 6684 w 249919"/>
                  <a:gd name="connsiteY41" fmla="*/ 0 h 323065"/>
                  <a:gd name="connsiteX42" fmla="*/ 233133 w 249919"/>
                  <a:gd name="connsiteY42" fmla="*/ 137 h 323065"/>
                  <a:gd name="connsiteX43" fmla="*/ 237050 w 249919"/>
                  <a:gd name="connsiteY43" fmla="*/ 790 h 3230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249919" h="323065">
                    <a:moveTo>
                      <a:pt x="237050" y="790"/>
                    </a:moveTo>
                    <a:cubicBezTo>
                      <a:pt x="232549" y="21851"/>
                      <a:pt x="229903" y="42843"/>
                      <a:pt x="229422" y="64076"/>
                    </a:cubicBezTo>
                    <a:cubicBezTo>
                      <a:pt x="229251" y="70913"/>
                      <a:pt x="226399" y="72391"/>
                      <a:pt x="220112" y="72391"/>
                    </a:cubicBezTo>
                    <a:cubicBezTo>
                      <a:pt x="212931" y="72425"/>
                      <a:pt x="213893" y="68130"/>
                      <a:pt x="213755" y="63630"/>
                    </a:cubicBezTo>
                    <a:cubicBezTo>
                      <a:pt x="213584" y="57617"/>
                      <a:pt x="213206" y="51605"/>
                      <a:pt x="212690" y="45592"/>
                    </a:cubicBezTo>
                    <a:cubicBezTo>
                      <a:pt x="211213" y="28619"/>
                      <a:pt x="211247" y="28070"/>
                      <a:pt x="194481" y="25218"/>
                    </a:cubicBezTo>
                    <a:cubicBezTo>
                      <a:pt x="161223" y="19515"/>
                      <a:pt x="127690" y="18999"/>
                      <a:pt x="94089" y="22023"/>
                    </a:cubicBezTo>
                    <a:cubicBezTo>
                      <a:pt x="89966" y="22401"/>
                      <a:pt x="86771" y="22470"/>
                      <a:pt x="86736" y="28791"/>
                    </a:cubicBezTo>
                    <a:cubicBezTo>
                      <a:pt x="86530" y="65245"/>
                      <a:pt x="85878" y="101732"/>
                      <a:pt x="84881" y="138185"/>
                    </a:cubicBezTo>
                    <a:cubicBezTo>
                      <a:pt x="84675" y="145331"/>
                      <a:pt x="86565" y="147118"/>
                      <a:pt x="93711" y="147118"/>
                    </a:cubicBezTo>
                    <a:cubicBezTo>
                      <a:pt x="120613" y="147118"/>
                      <a:pt x="147549" y="148905"/>
                      <a:pt x="174382" y="145297"/>
                    </a:cubicBezTo>
                    <a:cubicBezTo>
                      <a:pt x="181631" y="144335"/>
                      <a:pt x="185273" y="141140"/>
                      <a:pt x="185892" y="134028"/>
                    </a:cubicBezTo>
                    <a:cubicBezTo>
                      <a:pt x="186476" y="127088"/>
                      <a:pt x="187713" y="120147"/>
                      <a:pt x="187644" y="113207"/>
                    </a:cubicBezTo>
                    <a:cubicBezTo>
                      <a:pt x="187609" y="106439"/>
                      <a:pt x="191492" y="106679"/>
                      <a:pt x="196268" y="106370"/>
                    </a:cubicBezTo>
                    <a:cubicBezTo>
                      <a:pt x="202108" y="106027"/>
                      <a:pt x="203105" y="108741"/>
                      <a:pt x="202933" y="113757"/>
                    </a:cubicBezTo>
                    <a:cubicBezTo>
                      <a:pt x="201971" y="144163"/>
                      <a:pt x="201627" y="174570"/>
                      <a:pt x="202899" y="204976"/>
                    </a:cubicBezTo>
                    <a:cubicBezTo>
                      <a:pt x="203070" y="209202"/>
                      <a:pt x="202967" y="212534"/>
                      <a:pt x="197127" y="211950"/>
                    </a:cubicBezTo>
                    <a:cubicBezTo>
                      <a:pt x="192523" y="211504"/>
                      <a:pt x="187713" y="213153"/>
                      <a:pt x="187403" y="205388"/>
                    </a:cubicBezTo>
                    <a:cubicBezTo>
                      <a:pt x="187060" y="196902"/>
                      <a:pt x="184998" y="188484"/>
                      <a:pt x="184036" y="179998"/>
                    </a:cubicBezTo>
                    <a:cubicBezTo>
                      <a:pt x="183349" y="173814"/>
                      <a:pt x="179432" y="170996"/>
                      <a:pt x="174141" y="170069"/>
                    </a:cubicBezTo>
                    <a:cubicBezTo>
                      <a:pt x="145797" y="165259"/>
                      <a:pt x="117246" y="167664"/>
                      <a:pt x="88764" y="167801"/>
                    </a:cubicBezTo>
                    <a:cubicBezTo>
                      <a:pt x="83438" y="167835"/>
                      <a:pt x="84916" y="171752"/>
                      <a:pt x="84812" y="174570"/>
                    </a:cubicBezTo>
                    <a:cubicBezTo>
                      <a:pt x="83541" y="210404"/>
                      <a:pt x="83541" y="246273"/>
                      <a:pt x="84469" y="282108"/>
                    </a:cubicBezTo>
                    <a:cubicBezTo>
                      <a:pt x="85019" y="303031"/>
                      <a:pt x="85362" y="303169"/>
                      <a:pt x="105942" y="302963"/>
                    </a:cubicBezTo>
                    <a:cubicBezTo>
                      <a:pt x="135112" y="302688"/>
                      <a:pt x="164281" y="303375"/>
                      <a:pt x="193416" y="301314"/>
                    </a:cubicBezTo>
                    <a:cubicBezTo>
                      <a:pt x="194378" y="301245"/>
                      <a:pt x="195305" y="301279"/>
                      <a:pt x="196268" y="301211"/>
                    </a:cubicBezTo>
                    <a:cubicBezTo>
                      <a:pt x="219287" y="299630"/>
                      <a:pt x="222242" y="297191"/>
                      <a:pt x="227808" y="274721"/>
                    </a:cubicBezTo>
                    <a:cubicBezTo>
                      <a:pt x="229628" y="267368"/>
                      <a:pt x="232343" y="260085"/>
                      <a:pt x="232996" y="252629"/>
                    </a:cubicBezTo>
                    <a:cubicBezTo>
                      <a:pt x="233855" y="242906"/>
                      <a:pt x="240588" y="245930"/>
                      <a:pt x="245570" y="245930"/>
                    </a:cubicBezTo>
                    <a:cubicBezTo>
                      <a:pt x="253026" y="245930"/>
                      <a:pt x="248697" y="251530"/>
                      <a:pt x="248422" y="254278"/>
                    </a:cubicBezTo>
                    <a:cubicBezTo>
                      <a:pt x="246292" y="273828"/>
                      <a:pt x="244059" y="293377"/>
                      <a:pt x="244402" y="313030"/>
                    </a:cubicBezTo>
                    <a:cubicBezTo>
                      <a:pt x="244540" y="320932"/>
                      <a:pt x="242169" y="323165"/>
                      <a:pt x="234267" y="323062"/>
                    </a:cubicBezTo>
                    <a:cubicBezTo>
                      <a:pt x="174966" y="322478"/>
                      <a:pt x="115665" y="322272"/>
                      <a:pt x="56330" y="322100"/>
                    </a:cubicBezTo>
                    <a:cubicBezTo>
                      <a:pt x="46195" y="322066"/>
                      <a:pt x="36059" y="322684"/>
                      <a:pt x="25890" y="322856"/>
                    </a:cubicBezTo>
                    <a:cubicBezTo>
                      <a:pt x="23244" y="322890"/>
                      <a:pt x="19602" y="323990"/>
                      <a:pt x="18812" y="320107"/>
                    </a:cubicBezTo>
                    <a:cubicBezTo>
                      <a:pt x="18090" y="316465"/>
                      <a:pt x="17438" y="311518"/>
                      <a:pt x="22110" y="310315"/>
                    </a:cubicBezTo>
                    <a:cubicBezTo>
                      <a:pt x="38464" y="306158"/>
                      <a:pt x="38430" y="293068"/>
                      <a:pt x="38842" y="280459"/>
                    </a:cubicBezTo>
                    <a:cubicBezTo>
                      <a:pt x="41385" y="199891"/>
                      <a:pt x="41385" y="119357"/>
                      <a:pt x="39358" y="38789"/>
                    </a:cubicBezTo>
                    <a:cubicBezTo>
                      <a:pt x="38877" y="19824"/>
                      <a:pt x="35097" y="16663"/>
                      <a:pt x="15995" y="15598"/>
                    </a:cubicBezTo>
                    <a:cubicBezTo>
                      <a:pt x="12834" y="15426"/>
                      <a:pt x="9639" y="15186"/>
                      <a:pt x="6478" y="15255"/>
                    </a:cubicBezTo>
                    <a:cubicBezTo>
                      <a:pt x="-256" y="15426"/>
                      <a:pt x="259" y="10994"/>
                      <a:pt x="19" y="6287"/>
                    </a:cubicBezTo>
                    <a:cubicBezTo>
                      <a:pt x="-222" y="1031"/>
                      <a:pt x="1874" y="0"/>
                      <a:pt x="6684" y="0"/>
                    </a:cubicBezTo>
                    <a:cubicBezTo>
                      <a:pt x="82167" y="137"/>
                      <a:pt x="157650" y="103"/>
                      <a:pt x="233133" y="137"/>
                    </a:cubicBezTo>
                    <a:cubicBezTo>
                      <a:pt x="234335" y="137"/>
                      <a:pt x="235538" y="515"/>
                      <a:pt x="237050" y="790"/>
                    </a:cubicBezTo>
                    <a:close/>
                  </a:path>
                </a:pathLst>
              </a:custGeom>
              <a:grpFill/>
              <a:ln w="34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49" name="자유형: 도형 148">
                <a:extLst>
                  <a:ext uri="{FF2B5EF4-FFF2-40B4-BE49-F238E27FC236}">
                    <a16:creationId xmlns:a16="http://schemas.microsoft.com/office/drawing/2014/main" id="{315668F8-26D4-4BB7-9EED-56B9052BCF9E}"/>
                  </a:ext>
                </a:extLst>
              </p:cNvPr>
              <p:cNvSpPr/>
              <p:nvPr/>
            </p:nvSpPr>
            <p:spPr>
              <a:xfrm>
                <a:off x="4489493" y="2105952"/>
                <a:ext cx="216380" cy="242128"/>
              </a:xfrm>
              <a:custGeom>
                <a:avLst/>
                <a:gdLst>
                  <a:gd name="connsiteX0" fmla="*/ 69 w 301370"/>
                  <a:gd name="connsiteY0" fmla="*/ 168026 h 337231"/>
                  <a:gd name="connsiteX1" fmla="*/ 143545 w 301370"/>
                  <a:gd name="connsiteY1" fmla="*/ 3798 h 337231"/>
                  <a:gd name="connsiteX2" fmla="*/ 290079 w 301370"/>
                  <a:gd name="connsiteY2" fmla="*/ 18332 h 337231"/>
                  <a:gd name="connsiteX3" fmla="*/ 297157 w 301370"/>
                  <a:gd name="connsiteY3" fmla="*/ 31937 h 337231"/>
                  <a:gd name="connsiteX4" fmla="*/ 290010 w 301370"/>
                  <a:gd name="connsiteY4" fmla="*/ 81652 h 337231"/>
                  <a:gd name="connsiteX5" fmla="*/ 281799 w 301370"/>
                  <a:gd name="connsiteY5" fmla="*/ 89829 h 337231"/>
                  <a:gd name="connsiteX6" fmla="*/ 274275 w 301370"/>
                  <a:gd name="connsiteY6" fmla="*/ 81171 h 337231"/>
                  <a:gd name="connsiteX7" fmla="*/ 273141 w 301370"/>
                  <a:gd name="connsiteY7" fmla="*/ 62240 h 337231"/>
                  <a:gd name="connsiteX8" fmla="*/ 260498 w 301370"/>
                  <a:gd name="connsiteY8" fmla="*/ 40526 h 337231"/>
                  <a:gd name="connsiteX9" fmla="*/ 90360 w 301370"/>
                  <a:gd name="connsiteY9" fmla="*/ 54544 h 337231"/>
                  <a:gd name="connsiteX10" fmla="*/ 52842 w 301370"/>
                  <a:gd name="connsiteY10" fmla="*/ 128309 h 337231"/>
                  <a:gd name="connsiteX11" fmla="*/ 66104 w 301370"/>
                  <a:gd name="connsiteY11" fmla="*/ 233786 h 337231"/>
                  <a:gd name="connsiteX12" fmla="*/ 185015 w 301370"/>
                  <a:gd name="connsiteY12" fmla="*/ 311640 h 337231"/>
                  <a:gd name="connsiteX13" fmla="*/ 293858 w 301370"/>
                  <a:gd name="connsiteY13" fmla="*/ 287349 h 337231"/>
                  <a:gd name="connsiteX14" fmla="*/ 299562 w 301370"/>
                  <a:gd name="connsiteY14" fmla="*/ 286422 h 337231"/>
                  <a:gd name="connsiteX15" fmla="*/ 300833 w 301370"/>
                  <a:gd name="connsiteY15" fmla="*/ 293293 h 337231"/>
                  <a:gd name="connsiteX16" fmla="*/ 277882 w 301370"/>
                  <a:gd name="connsiteY16" fmla="*/ 319267 h 337231"/>
                  <a:gd name="connsiteX17" fmla="*/ 117090 w 301370"/>
                  <a:gd name="connsiteY17" fmla="*/ 327513 h 337231"/>
                  <a:gd name="connsiteX18" fmla="*/ 69 w 301370"/>
                  <a:gd name="connsiteY18" fmla="*/ 168026 h 337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01370" h="337231">
                    <a:moveTo>
                      <a:pt x="69" y="168026"/>
                    </a:moveTo>
                    <a:cubicBezTo>
                      <a:pt x="-2164" y="90654"/>
                      <a:pt x="49853" y="19671"/>
                      <a:pt x="143545" y="3798"/>
                    </a:cubicBezTo>
                    <a:cubicBezTo>
                      <a:pt x="193673" y="-4688"/>
                      <a:pt x="242357" y="1428"/>
                      <a:pt x="290079" y="18332"/>
                    </a:cubicBezTo>
                    <a:cubicBezTo>
                      <a:pt x="297810" y="21080"/>
                      <a:pt x="299321" y="24344"/>
                      <a:pt x="297157" y="31937"/>
                    </a:cubicBezTo>
                    <a:cubicBezTo>
                      <a:pt x="292553" y="48119"/>
                      <a:pt x="291316" y="64954"/>
                      <a:pt x="290010" y="81652"/>
                    </a:cubicBezTo>
                    <a:cubicBezTo>
                      <a:pt x="289529" y="87596"/>
                      <a:pt x="288224" y="89692"/>
                      <a:pt x="281799" y="89829"/>
                    </a:cubicBezTo>
                    <a:cubicBezTo>
                      <a:pt x="274618" y="89967"/>
                      <a:pt x="274378" y="86462"/>
                      <a:pt x="274275" y="81171"/>
                    </a:cubicBezTo>
                    <a:cubicBezTo>
                      <a:pt x="274172" y="74849"/>
                      <a:pt x="272557" y="68459"/>
                      <a:pt x="273141" y="62240"/>
                    </a:cubicBezTo>
                    <a:cubicBezTo>
                      <a:pt x="274172" y="51555"/>
                      <a:pt x="269293" y="45749"/>
                      <a:pt x="260498" y="40526"/>
                    </a:cubicBezTo>
                    <a:cubicBezTo>
                      <a:pt x="207622" y="9192"/>
                      <a:pt x="133307" y="14964"/>
                      <a:pt x="90360" y="54544"/>
                    </a:cubicBezTo>
                    <a:cubicBezTo>
                      <a:pt x="68818" y="74403"/>
                      <a:pt x="57514" y="99690"/>
                      <a:pt x="52842" y="128309"/>
                    </a:cubicBezTo>
                    <a:cubicBezTo>
                      <a:pt x="46898" y="164797"/>
                      <a:pt x="49303" y="200425"/>
                      <a:pt x="66104" y="233786"/>
                    </a:cubicBezTo>
                    <a:cubicBezTo>
                      <a:pt x="90601" y="282436"/>
                      <a:pt x="131932" y="306864"/>
                      <a:pt x="185015" y="311640"/>
                    </a:cubicBezTo>
                    <a:cubicBezTo>
                      <a:pt x="223563" y="315110"/>
                      <a:pt x="260875" y="310128"/>
                      <a:pt x="293858" y="287349"/>
                    </a:cubicBezTo>
                    <a:cubicBezTo>
                      <a:pt x="295542" y="286181"/>
                      <a:pt x="297088" y="284120"/>
                      <a:pt x="299562" y="286422"/>
                    </a:cubicBezTo>
                    <a:cubicBezTo>
                      <a:pt x="301795" y="288517"/>
                      <a:pt x="301623" y="290648"/>
                      <a:pt x="300833" y="293293"/>
                    </a:cubicBezTo>
                    <a:cubicBezTo>
                      <a:pt x="297191" y="305559"/>
                      <a:pt x="291110" y="314217"/>
                      <a:pt x="277882" y="319267"/>
                    </a:cubicBezTo>
                    <a:cubicBezTo>
                      <a:pt x="224972" y="339435"/>
                      <a:pt x="171581" y="343249"/>
                      <a:pt x="117090" y="327513"/>
                    </a:cubicBezTo>
                    <a:cubicBezTo>
                      <a:pt x="56552" y="309991"/>
                      <a:pt x="-2233" y="255225"/>
                      <a:pt x="69" y="168026"/>
                    </a:cubicBezTo>
                    <a:close/>
                  </a:path>
                </a:pathLst>
              </a:custGeom>
              <a:grpFill/>
              <a:ln w="34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50" name="자유형: 도형 149">
                <a:extLst>
                  <a:ext uri="{FF2B5EF4-FFF2-40B4-BE49-F238E27FC236}">
                    <a16:creationId xmlns:a16="http://schemas.microsoft.com/office/drawing/2014/main" id="{2F2F0A5D-6B64-43B8-AE99-2DC91C58D015}"/>
                  </a:ext>
                </a:extLst>
              </p:cNvPr>
              <p:cNvSpPr/>
              <p:nvPr/>
            </p:nvSpPr>
            <p:spPr>
              <a:xfrm>
                <a:off x="5172821" y="2110973"/>
                <a:ext cx="163392" cy="232129"/>
              </a:xfrm>
              <a:custGeom>
                <a:avLst/>
                <a:gdLst>
                  <a:gd name="connsiteX0" fmla="*/ 219999 w 227569"/>
                  <a:gd name="connsiteY0" fmla="*/ 138 h 323305"/>
                  <a:gd name="connsiteX1" fmla="*/ 226939 w 227569"/>
                  <a:gd name="connsiteY1" fmla="*/ 8144 h 323305"/>
                  <a:gd name="connsiteX2" fmla="*/ 221476 w 227569"/>
                  <a:gd name="connsiteY2" fmla="*/ 61913 h 323305"/>
                  <a:gd name="connsiteX3" fmla="*/ 215292 w 227569"/>
                  <a:gd name="connsiteY3" fmla="*/ 71086 h 323305"/>
                  <a:gd name="connsiteX4" fmla="*/ 205638 w 227569"/>
                  <a:gd name="connsiteY4" fmla="*/ 63253 h 323305"/>
                  <a:gd name="connsiteX5" fmla="*/ 202442 w 227569"/>
                  <a:gd name="connsiteY5" fmla="*/ 35904 h 323305"/>
                  <a:gd name="connsiteX6" fmla="*/ 194094 w 227569"/>
                  <a:gd name="connsiteY6" fmla="*/ 26387 h 323305"/>
                  <a:gd name="connsiteX7" fmla="*/ 122424 w 227569"/>
                  <a:gd name="connsiteY7" fmla="*/ 20753 h 323305"/>
                  <a:gd name="connsiteX8" fmla="*/ 96897 w 227569"/>
                  <a:gd name="connsiteY8" fmla="*/ 22780 h 323305"/>
                  <a:gd name="connsiteX9" fmla="*/ 91537 w 227569"/>
                  <a:gd name="connsiteY9" fmla="*/ 28483 h 323305"/>
                  <a:gd name="connsiteX10" fmla="*/ 89613 w 227569"/>
                  <a:gd name="connsiteY10" fmla="*/ 143546 h 323305"/>
                  <a:gd name="connsiteX11" fmla="*/ 94904 w 227569"/>
                  <a:gd name="connsiteY11" fmla="*/ 149009 h 323305"/>
                  <a:gd name="connsiteX12" fmla="*/ 169906 w 227569"/>
                  <a:gd name="connsiteY12" fmla="*/ 147050 h 323305"/>
                  <a:gd name="connsiteX13" fmla="*/ 184027 w 227569"/>
                  <a:gd name="connsiteY13" fmla="*/ 133617 h 323305"/>
                  <a:gd name="connsiteX14" fmla="*/ 186157 w 227569"/>
                  <a:gd name="connsiteY14" fmla="*/ 114789 h 323305"/>
                  <a:gd name="connsiteX15" fmla="*/ 196670 w 227569"/>
                  <a:gd name="connsiteY15" fmla="*/ 107642 h 323305"/>
                  <a:gd name="connsiteX16" fmla="*/ 202305 w 227569"/>
                  <a:gd name="connsiteY16" fmla="*/ 116129 h 323305"/>
                  <a:gd name="connsiteX17" fmla="*/ 202305 w 227569"/>
                  <a:gd name="connsiteY17" fmla="*/ 208241 h 323305"/>
                  <a:gd name="connsiteX18" fmla="*/ 196018 w 227569"/>
                  <a:gd name="connsiteY18" fmla="*/ 217826 h 323305"/>
                  <a:gd name="connsiteX19" fmla="*/ 186466 w 227569"/>
                  <a:gd name="connsiteY19" fmla="*/ 209306 h 323305"/>
                  <a:gd name="connsiteX20" fmla="*/ 185058 w 227569"/>
                  <a:gd name="connsiteY20" fmla="*/ 186561 h 323305"/>
                  <a:gd name="connsiteX21" fmla="*/ 170696 w 227569"/>
                  <a:gd name="connsiteY21" fmla="*/ 171032 h 323305"/>
                  <a:gd name="connsiteX22" fmla="*/ 95763 w 227569"/>
                  <a:gd name="connsiteY22" fmla="*/ 169177 h 323305"/>
                  <a:gd name="connsiteX23" fmla="*/ 89544 w 227569"/>
                  <a:gd name="connsiteY23" fmla="*/ 173849 h 323305"/>
                  <a:gd name="connsiteX24" fmla="*/ 91331 w 227569"/>
                  <a:gd name="connsiteY24" fmla="*/ 291763 h 323305"/>
                  <a:gd name="connsiteX25" fmla="*/ 104765 w 227569"/>
                  <a:gd name="connsiteY25" fmla="*/ 305953 h 323305"/>
                  <a:gd name="connsiteX26" fmla="*/ 126478 w 227569"/>
                  <a:gd name="connsiteY26" fmla="*/ 307946 h 323305"/>
                  <a:gd name="connsiteX27" fmla="*/ 135033 w 227569"/>
                  <a:gd name="connsiteY27" fmla="*/ 316810 h 323305"/>
                  <a:gd name="connsiteX28" fmla="*/ 125310 w 227569"/>
                  <a:gd name="connsiteY28" fmla="*/ 323132 h 323305"/>
                  <a:gd name="connsiteX29" fmla="*/ 38764 w 227569"/>
                  <a:gd name="connsiteY29" fmla="*/ 322616 h 323305"/>
                  <a:gd name="connsiteX30" fmla="*/ 6434 w 227569"/>
                  <a:gd name="connsiteY30" fmla="*/ 323200 h 323305"/>
                  <a:gd name="connsiteX31" fmla="*/ 318 w 227569"/>
                  <a:gd name="connsiteY31" fmla="*/ 317463 h 323305"/>
                  <a:gd name="connsiteX32" fmla="*/ 5850 w 227569"/>
                  <a:gd name="connsiteY32" fmla="*/ 308186 h 323305"/>
                  <a:gd name="connsiteX33" fmla="*/ 27598 w 227569"/>
                  <a:gd name="connsiteY33" fmla="*/ 306468 h 323305"/>
                  <a:gd name="connsiteX34" fmla="*/ 44227 w 227569"/>
                  <a:gd name="connsiteY34" fmla="*/ 287812 h 323305"/>
                  <a:gd name="connsiteX35" fmla="*/ 44261 w 227569"/>
                  <a:gd name="connsiteY35" fmla="*/ 37657 h 323305"/>
                  <a:gd name="connsiteX36" fmla="*/ 25193 w 227569"/>
                  <a:gd name="connsiteY36" fmla="*/ 16218 h 323305"/>
                  <a:gd name="connsiteX37" fmla="*/ 10007 w 227569"/>
                  <a:gd name="connsiteY37" fmla="*/ 15565 h 323305"/>
                  <a:gd name="connsiteX38" fmla="*/ 9 w 227569"/>
                  <a:gd name="connsiteY38" fmla="*/ 6288 h 323305"/>
                  <a:gd name="connsiteX39" fmla="*/ 9732 w 227569"/>
                  <a:gd name="connsiteY39" fmla="*/ 448 h 323305"/>
                  <a:gd name="connsiteX40" fmla="*/ 219999 w 227569"/>
                  <a:gd name="connsiteY40" fmla="*/ 138 h 323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227569" h="323305">
                    <a:moveTo>
                      <a:pt x="219999" y="138"/>
                    </a:moveTo>
                    <a:cubicBezTo>
                      <a:pt x="226458" y="70"/>
                      <a:pt x="228829" y="791"/>
                      <a:pt x="226939" y="8144"/>
                    </a:cubicBezTo>
                    <a:cubicBezTo>
                      <a:pt x="222370" y="25735"/>
                      <a:pt x="222576" y="43910"/>
                      <a:pt x="221476" y="61913"/>
                    </a:cubicBezTo>
                    <a:cubicBezTo>
                      <a:pt x="221201" y="66070"/>
                      <a:pt x="222644" y="71121"/>
                      <a:pt x="215292" y="71086"/>
                    </a:cubicBezTo>
                    <a:cubicBezTo>
                      <a:pt x="209486" y="71052"/>
                      <a:pt x="205878" y="70605"/>
                      <a:pt x="205638" y="63253"/>
                    </a:cubicBezTo>
                    <a:cubicBezTo>
                      <a:pt x="205328" y="54114"/>
                      <a:pt x="203336" y="45043"/>
                      <a:pt x="202442" y="35904"/>
                    </a:cubicBezTo>
                    <a:cubicBezTo>
                      <a:pt x="201893" y="30510"/>
                      <a:pt x="199797" y="27762"/>
                      <a:pt x="194094" y="26387"/>
                    </a:cubicBezTo>
                    <a:cubicBezTo>
                      <a:pt x="170456" y="20547"/>
                      <a:pt x="146509" y="19756"/>
                      <a:pt x="122424" y="20753"/>
                    </a:cubicBezTo>
                    <a:cubicBezTo>
                      <a:pt x="113904" y="21096"/>
                      <a:pt x="105417" y="22471"/>
                      <a:pt x="96897" y="22780"/>
                    </a:cubicBezTo>
                    <a:cubicBezTo>
                      <a:pt x="92636" y="22952"/>
                      <a:pt x="91812" y="24738"/>
                      <a:pt x="91537" y="28483"/>
                    </a:cubicBezTo>
                    <a:cubicBezTo>
                      <a:pt x="88720" y="66792"/>
                      <a:pt x="90506" y="105203"/>
                      <a:pt x="89613" y="143546"/>
                    </a:cubicBezTo>
                    <a:cubicBezTo>
                      <a:pt x="89510" y="147634"/>
                      <a:pt x="90712" y="149009"/>
                      <a:pt x="94904" y="149009"/>
                    </a:cubicBezTo>
                    <a:cubicBezTo>
                      <a:pt x="119916" y="148974"/>
                      <a:pt x="144963" y="150246"/>
                      <a:pt x="169906" y="147050"/>
                    </a:cubicBezTo>
                    <a:cubicBezTo>
                      <a:pt x="177946" y="146020"/>
                      <a:pt x="183477" y="142721"/>
                      <a:pt x="184027" y="133617"/>
                    </a:cubicBezTo>
                    <a:cubicBezTo>
                      <a:pt x="184405" y="127329"/>
                      <a:pt x="185951" y="121076"/>
                      <a:pt x="186157" y="114789"/>
                    </a:cubicBezTo>
                    <a:cubicBezTo>
                      <a:pt x="186397" y="106990"/>
                      <a:pt x="191448" y="107642"/>
                      <a:pt x="196670" y="107642"/>
                    </a:cubicBezTo>
                    <a:cubicBezTo>
                      <a:pt x="203129" y="107608"/>
                      <a:pt x="202477" y="111868"/>
                      <a:pt x="202305" y="116129"/>
                    </a:cubicBezTo>
                    <a:cubicBezTo>
                      <a:pt x="201102" y="146844"/>
                      <a:pt x="200347" y="177525"/>
                      <a:pt x="202305" y="208241"/>
                    </a:cubicBezTo>
                    <a:cubicBezTo>
                      <a:pt x="202580" y="212604"/>
                      <a:pt x="204229" y="217964"/>
                      <a:pt x="196018" y="217826"/>
                    </a:cubicBezTo>
                    <a:cubicBezTo>
                      <a:pt x="189593" y="217723"/>
                      <a:pt x="186054" y="217105"/>
                      <a:pt x="186466" y="209306"/>
                    </a:cubicBezTo>
                    <a:cubicBezTo>
                      <a:pt x="186879" y="201782"/>
                      <a:pt x="185573" y="194154"/>
                      <a:pt x="185058" y="186561"/>
                    </a:cubicBezTo>
                    <a:cubicBezTo>
                      <a:pt x="184439" y="177525"/>
                      <a:pt x="180591" y="172131"/>
                      <a:pt x="170696" y="171032"/>
                    </a:cubicBezTo>
                    <a:cubicBezTo>
                      <a:pt x="145753" y="168214"/>
                      <a:pt x="120809" y="167837"/>
                      <a:pt x="95763" y="169177"/>
                    </a:cubicBezTo>
                    <a:cubicBezTo>
                      <a:pt x="92568" y="169348"/>
                      <a:pt x="89407" y="168833"/>
                      <a:pt x="89544" y="173849"/>
                    </a:cubicBezTo>
                    <a:cubicBezTo>
                      <a:pt x="90609" y="213154"/>
                      <a:pt x="88479" y="252493"/>
                      <a:pt x="91331" y="291763"/>
                    </a:cubicBezTo>
                    <a:cubicBezTo>
                      <a:pt x="91984" y="300662"/>
                      <a:pt x="96313" y="305060"/>
                      <a:pt x="104765" y="305953"/>
                    </a:cubicBezTo>
                    <a:cubicBezTo>
                      <a:pt x="111979" y="306743"/>
                      <a:pt x="119229" y="307877"/>
                      <a:pt x="126478" y="307946"/>
                    </a:cubicBezTo>
                    <a:cubicBezTo>
                      <a:pt x="132937" y="308014"/>
                      <a:pt x="135102" y="310110"/>
                      <a:pt x="135033" y="316810"/>
                    </a:cubicBezTo>
                    <a:cubicBezTo>
                      <a:pt x="134930" y="324952"/>
                      <a:pt x="129742" y="323132"/>
                      <a:pt x="125310" y="323132"/>
                    </a:cubicBezTo>
                    <a:cubicBezTo>
                      <a:pt x="96450" y="322994"/>
                      <a:pt x="67624" y="322719"/>
                      <a:pt x="38764" y="322616"/>
                    </a:cubicBezTo>
                    <a:cubicBezTo>
                      <a:pt x="27976" y="322582"/>
                      <a:pt x="17222" y="322857"/>
                      <a:pt x="6434" y="323200"/>
                    </a:cubicBezTo>
                    <a:cubicBezTo>
                      <a:pt x="2174" y="323338"/>
                      <a:pt x="-438" y="322341"/>
                      <a:pt x="318" y="317463"/>
                    </a:cubicBezTo>
                    <a:cubicBezTo>
                      <a:pt x="902" y="313649"/>
                      <a:pt x="-2018" y="308152"/>
                      <a:pt x="5850" y="308186"/>
                    </a:cubicBezTo>
                    <a:cubicBezTo>
                      <a:pt x="13099" y="308220"/>
                      <a:pt x="20417" y="307568"/>
                      <a:pt x="27598" y="306468"/>
                    </a:cubicBezTo>
                    <a:cubicBezTo>
                      <a:pt x="40448" y="304475"/>
                      <a:pt x="43643" y="300834"/>
                      <a:pt x="44227" y="287812"/>
                    </a:cubicBezTo>
                    <a:cubicBezTo>
                      <a:pt x="44948" y="271664"/>
                      <a:pt x="44845" y="59508"/>
                      <a:pt x="44261" y="37657"/>
                    </a:cubicBezTo>
                    <a:cubicBezTo>
                      <a:pt x="43849" y="21577"/>
                      <a:pt x="41066" y="18451"/>
                      <a:pt x="25193" y="16218"/>
                    </a:cubicBezTo>
                    <a:cubicBezTo>
                      <a:pt x="20211" y="15530"/>
                      <a:pt x="15058" y="15290"/>
                      <a:pt x="10007" y="15565"/>
                    </a:cubicBezTo>
                    <a:cubicBezTo>
                      <a:pt x="3136" y="15943"/>
                      <a:pt x="-197" y="14534"/>
                      <a:pt x="9" y="6288"/>
                    </a:cubicBezTo>
                    <a:cubicBezTo>
                      <a:pt x="250" y="-2404"/>
                      <a:pt x="5747" y="448"/>
                      <a:pt x="9732" y="448"/>
                    </a:cubicBezTo>
                    <a:cubicBezTo>
                      <a:pt x="44639" y="207"/>
                      <a:pt x="184817" y="413"/>
                      <a:pt x="219999" y="138"/>
                    </a:cubicBezTo>
                    <a:close/>
                  </a:path>
                </a:pathLst>
              </a:custGeom>
              <a:grpFill/>
              <a:ln w="34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51" name="자유형: 도형 150">
                <a:extLst>
                  <a:ext uri="{FF2B5EF4-FFF2-40B4-BE49-F238E27FC236}">
                    <a16:creationId xmlns:a16="http://schemas.microsoft.com/office/drawing/2014/main" id="{3D17F9E6-5207-4BBB-9A6A-7A52A050C3AB}"/>
                  </a:ext>
                </a:extLst>
              </p:cNvPr>
              <p:cNvSpPr/>
              <p:nvPr/>
            </p:nvSpPr>
            <p:spPr>
              <a:xfrm>
                <a:off x="4987162" y="2111072"/>
                <a:ext cx="163301" cy="232055"/>
              </a:xfrm>
              <a:custGeom>
                <a:avLst/>
                <a:gdLst>
                  <a:gd name="connsiteX0" fmla="*/ 220557 w 227442"/>
                  <a:gd name="connsiteY0" fmla="*/ 1 h 323202"/>
                  <a:gd name="connsiteX1" fmla="*/ 226776 w 227442"/>
                  <a:gd name="connsiteY1" fmla="*/ 7731 h 323202"/>
                  <a:gd name="connsiteX2" fmla="*/ 221245 w 227442"/>
                  <a:gd name="connsiteY2" fmla="*/ 62462 h 323202"/>
                  <a:gd name="connsiteX3" fmla="*/ 214304 w 227442"/>
                  <a:gd name="connsiteY3" fmla="*/ 70983 h 323202"/>
                  <a:gd name="connsiteX4" fmla="*/ 205406 w 227442"/>
                  <a:gd name="connsiteY4" fmla="*/ 63356 h 323202"/>
                  <a:gd name="connsiteX5" fmla="*/ 202073 w 227442"/>
                  <a:gd name="connsiteY5" fmla="*/ 35079 h 323202"/>
                  <a:gd name="connsiteX6" fmla="*/ 194068 w 227442"/>
                  <a:gd name="connsiteY6" fmla="*/ 26318 h 323202"/>
                  <a:gd name="connsiteX7" fmla="*/ 122399 w 227442"/>
                  <a:gd name="connsiteY7" fmla="*/ 20512 h 323202"/>
                  <a:gd name="connsiteX8" fmla="*/ 96871 w 227442"/>
                  <a:gd name="connsiteY8" fmla="*/ 22574 h 323202"/>
                  <a:gd name="connsiteX9" fmla="*/ 91271 w 227442"/>
                  <a:gd name="connsiteY9" fmla="*/ 28002 h 323202"/>
                  <a:gd name="connsiteX10" fmla="*/ 89347 w 227442"/>
                  <a:gd name="connsiteY10" fmla="*/ 144061 h 323202"/>
                  <a:gd name="connsiteX11" fmla="*/ 94363 w 227442"/>
                  <a:gd name="connsiteY11" fmla="*/ 148802 h 323202"/>
                  <a:gd name="connsiteX12" fmla="*/ 170361 w 227442"/>
                  <a:gd name="connsiteY12" fmla="*/ 146810 h 323202"/>
                  <a:gd name="connsiteX13" fmla="*/ 183726 w 227442"/>
                  <a:gd name="connsiteY13" fmla="*/ 133719 h 323202"/>
                  <a:gd name="connsiteX14" fmla="*/ 186097 w 227442"/>
                  <a:gd name="connsiteY14" fmla="*/ 113964 h 323202"/>
                  <a:gd name="connsiteX15" fmla="*/ 196164 w 227442"/>
                  <a:gd name="connsiteY15" fmla="*/ 107505 h 323202"/>
                  <a:gd name="connsiteX16" fmla="*/ 202142 w 227442"/>
                  <a:gd name="connsiteY16" fmla="*/ 114788 h 323202"/>
                  <a:gd name="connsiteX17" fmla="*/ 200733 w 227442"/>
                  <a:gd name="connsiteY17" fmla="*/ 172749 h 323202"/>
                  <a:gd name="connsiteX18" fmla="*/ 202211 w 227442"/>
                  <a:gd name="connsiteY18" fmla="*/ 210748 h 323202"/>
                  <a:gd name="connsiteX19" fmla="*/ 195030 w 227442"/>
                  <a:gd name="connsiteY19" fmla="*/ 217551 h 323202"/>
                  <a:gd name="connsiteX20" fmla="*/ 186338 w 227442"/>
                  <a:gd name="connsiteY20" fmla="*/ 211264 h 323202"/>
                  <a:gd name="connsiteX21" fmla="*/ 184860 w 227442"/>
                  <a:gd name="connsiteY21" fmla="*/ 186595 h 323202"/>
                  <a:gd name="connsiteX22" fmla="*/ 170705 w 227442"/>
                  <a:gd name="connsiteY22" fmla="*/ 170860 h 323202"/>
                  <a:gd name="connsiteX23" fmla="*/ 96665 w 227442"/>
                  <a:gd name="connsiteY23" fmla="*/ 168730 h 323202"/>
                  <a:gd name="connsiteX24" fmla="*/ 89244 w 227442"/>
                  <a:gd name="connsiteY24" fmla="*/ 176357 h 323202"/>
                  <a:gd name="connsiteX25" fmla="*/ 89931 w 227442"/>
                  <a:gd name="connsiteY25" fmla="*/ 278226 h 323202"/>
                  <a:gd name="connsiteX26" fmla="*/ 117657 w 227442"/>
                  <a:gd name="connsiteY26" fmla="*/ 307121 h 323202"/>
                  <a:gd name="connsiteX27" fmla="*/ 127106 w 227442"/>
                  <a:gd name="connsiteY27" fmla="*/ 308014 h 323202"/>
                  <a:gd name="connsiteX28" fmla="*/ 134939 w 227442"/>
                  <a:gd name="connsiteY28" fmla="*/ 316500 h 323202"/>
                  <a:gd name="connsiteX29" fmla="*/ 126315 w 227442"/>
                  <a:gd name="connsiteY29" fmla="*/ 323028 h 323202"/>
                  <a:gd name="connsiteX30" fmla="*/ 8367 w 227442"/>
                  <a:gd name="connsiteY30" fmla="*/ 322960 h 323202"/>
                  <a:gd name="connsiteX31" fmla="*/ 52 w 227442"/>
                  <a:gd name="connsiteY31" fmla="*/ 317565 h 323202"/>
                  <a:gd name="connsiteX32" fmla="*/ 7405 w 227442"/>
                  <a:gd name="connsiteY32" fmla="*/ 307911 h 323202"/>
                  <a:gd name="connsiteX33" fmla="*/ 27263 w 227442"/>
                  <a:gd name="connsiteY33" fmla="*/ 306399 h 323202"/>
                  <a:gd name="connsiteX34" fmla="*/ 44098 w 227442"/>
                  <a:gd name="connsiteY34" fmla="*/ 287881 h 323202"/>
                  <a:gd name="connsiteX35" fmla="*/ 44064 w 227442"/>
                  <a:gd name="connsiteY35" fmla="*/ 36694 h 323202"/>
                  <a:gd name="connsiteX36" fmla="*/ 26164 w 227442"/>
                  <a:gd name="connsiteY36" fmla="*/ 16320 h 323202"/>
                  <a:gd name="connsiteX37" fmla="*/ 6236 w 227442"/>
                  <a:gd name="connsiteY37" fmla="*/ 15290 h 323202"/>
                  <a:gd name="connsiteX38" fmla="*/ 87 w 227442"/>
                  <a:gd name="connsiteY38" fmla="*/ 6322 h 323202"/>
                  <a:gd name="connsiteX39" fmla="*/ 6511 w 227442"/>
                  <a:gd name="connsiteY39" fmla="*/ 104 h 323202"/>
                  <a:gd name="connsiteX40" fmla="*/ 220557 w 227442"/>
                  <a:gd name="connsiteY40" fmla="*/ 1 h 32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227442" h="323202">
                    <a:moveTo>
                      <a:pt x="220557" y="1"/>
                    </a:moveTo>
                    <a:cubicBezTo>
                      <a:pt x="226948" y="-34"/>
                      <a:pt x="228528" y="1066"/>
                      <a:pt x="226776" y="7731"/>
                    </a:cubicBezTo>
                    <a:cubicBezTo>
                      <a:pt x="222000" y="25597"/>
                      <a:pt x="222310" y="44150"/>
                      <a:pt x="221245" y="62462"/>
                    </a:cubicBezTo>
                    <a:cubicBezTo>
                      <a:pt x="220970" y="67169"/>
                      <a:pt x="221141" y="71120"/>
                      <a:pt x="214304" y="70983"/>
                    </a:cubicBezTo>
                    <a:cubicBezTo>
                      <a:pt x="208635" y="70846"/>
                      <a:pt x="205715" y="70021"/>
                      <a:pt x="205406" y="63356"/>
                    </a:cubicBezTo>
                    <a:cubicBezTo>
                      <a:pt x="204994" y="53907"/>
                      <a:pt x="203001" y="44528"/>
                      <a:pt x="202073" y="35079"/>
                    </a:cubicBezTo>
                    <a:cubicBezTo>
                      <a:pt x="201558" y="29857"/>
                      <a:pt x="199222" y="27658"/>
                      <a:pt x="194068" y="26318"/>
                    </a:cubicBezTo>
                    <a:cubicBezTo>
                      <a:pt x="170464" y="20306"/>
                      <a:pt x="146483" y="19619"/>
                      <a:pt x="122399" y="20512"/>
                    </a:cubicBezTo>
                    <a:cubicBezTo>
                      <a:pt x="113878" y="20821"/>
                      <a:pt x="105392" y="22161"/>
                      <a:pt x="96871" y="22574"/>
                    </a:cubicBezTo>
                    <a:cubicBezTo>
                      <a:pt x="92954" y="22780"/>
                      <a:pt x="91580" y="23913"/>
                      <a:pt x="91271" y="28002"/>
                    </a:cubicBezTo>
                    <a:cubicBezTo>
                      <a:pt x="88385" y="66654"/>
                      <a:pt x="90171" y="105375"/>
                      <a:pt x="89347" y="144061"/>
                    </a:cubicBezTo>
                    <a:cubicBezTo>
                      <a:pt x="89278" y="147943"/>
                      <a:pt x="90859" y="148802"/>
                      <a:pt x="94363" y="148802"/>
                    </a:cubicBezTo>
                    <a:cubicBezTo>
                      <a:pt x="119719" y="148837"/>
                      <a:pt x="145074" y="150108"/>
                      <a:pt x="170361" y="146810"/>
                    </a:cubicBezTo>
                    <a:cubicBezTo>
                      <a:pt x="178160" y="145779"/>
                      <a:pt x="183108" y="142240"/>
                      <a:pt x="183726" y="133719"/>
                    </a:cubicBezTo>
                    <a:cubicBezTo>
                      <a:pt x="184207" y="127123"/>
                      <a:pt x="185753" y="120560"/>
                      <a:pt x="186097" y="113964"/>
                    </a:cubicBezTo>
                    <a:cubicBezTo>
                      <a:pt x="186475" y="106508"/>
                      <a:pt x="191457" y="107676"/>
                      <a:pt x="196164" y="107505"/>
                    </a:cubicBezTo>
                    <a:cubicBezTo>
                      <a:pt x="201523" y="107333"/>
                      <a:pt x="202279" y="110322"/>
                      <a:pt x="202142" y="114788"/>
                    </a:cubicBezTo>
                    <a:cubicBezTo>
                      <a:pt x="201523" y="134097"/>
                      <a:pt x="200836" y="153406"/>
                      <a:pt x="200733" y="172749"/>
                    </a:cubicBezTo>
                    <a:cubicBezTo>
                      <a:pt x="200665" y="185427"/>
                      <a:pt x="201420" y="198105"/>
                      <a:pt x="202211" y="210748"/>
                    </a:cubicBezTo>
                    <a:cubicBezTo>
                      <a:pt x="202554" y="216452"/>
                      <a:pt x="200218" y="217929"/>
                      <a:pt x="195030" y="217551"/>
                    </a:cubicBezTo>
                    <a:cubicBezTo>
                      <a:pt x="190632" y="217242"/>
                      <a:pt x="186200" y="218513"/>
                      <a:pt x="186338" y="211264"/>
                    </a:cubicBezTo>
                    <a:cubicBezTo>
                      <a:pt x="186475" y="203052"/>
                      <a:pt x="185410" y="194807"/>
                      <a:pt x="184860" y="186595"/>
                    </a:cubicBezTo>
                    <a:cubicBezTo>
                      <a:pt x="184276" y="177628"/>
                      <a:pt x="180634" y="172028"/>
                      <a:pt x="170705" y="170860"/>
                    </a:cubicBezTo>
                    <a:cubicBezTo>
                      <a:pt x="146071" y="168008"/>
                      <a:pt x="121402" y="167974"/>
                      <a:pt x="96665" y="168730"/>
                    </a:cubicBezTo>
                    <a:cubicBezTo>
                      <a:pt x="91236" y="168901"/>
                      <a:pt x="89141" y="170276"/>
                      <a:pt x="89244" y="176357"/>
                    </a:cubicBezTo>
                    <a:cubicBezTo>
                      <a:pt x="89725" y="210302"/>
                      <a:pt x="89416" y="244281"/>
                      <a:pt x="89931" y="278226"/>
                    </a:cubicBezTo>
                    <a:cubicBezTo>
                      <a:pt x="90309" y="303616"/>
                      <a:pt x="92714" y="305678"/>
                      <a:pt x="117657" y="307121"/>
                    </a:cubicBezTo>
                    <a:cubicBezTo>
                      <a:pt x="120818" y="307293"/>
                      <a:pt x="124013" y="308323"/>
                      <a:pt x="127106" y="308014"/>
                    </a:cubicBezTo>
                    <a:cubicBezTo>
                      <a:pt x="133840" y="307361"/>
                      <a:pt x="134802" y="310694"/>
                      <a:pt x="134939" y="316500"/>
                    </a:cubicBezTo>
                    <a:cubicBezTo>
                      <a:pt x="135076" y="323475"/>
                      <a:pt x="131022" y="323166"/>
                      <a:pt x="126315" y="323028"/>
                    </a:cubicBezTo>
                    <a:cubicBezTo>
                      <a:pt x="87010" y="321929"/>
                      <a:pt x="47671" y="322032"/>
                      <a:pt x="8367" y="322960"/>
                    </a:cubicBezTo>
                    <a:cubicBezTo>
                      <a:pt x="4656" y="323063"/>
                      <a:pt x="-326" y="324746"/>
                      <a:pt x="52" y="317565"/>
                    </a:cubicBezTo>
                    <a:cubicBezTo>
                      <a:pt x="293" y="312343"/>
                      <a:pt x="-669" y="307499"/>
                      <a:pt x="7405" y="307911"/>
                    </a:cubicBezTo>
                    <a:cubicBezTo>
                      <a:pt x="14001" y="308220"/>
                      <a:pt x="20701" y="307430"/>
                      <a:pt x="27263" y="306399"/>
                    </a:cubicBezTo>
                    <a:cubicBezTo>
                      <a:pt x="40250" y="304407"/>
                      <a:pt x="43514" y="300833"/>
                      <a:pt x="44098" y="287881"/>
                    </a:cubicBezTo>
                    <a:cubicBezTo>
                      <a:pt x="44820" y="271733"/>
                      <a:pt x="44717" y="58855"/>
                      <a:pt x="44064" y="36694"/>
                    </a:cubicBezTo>
                    <a:cubicBezTo>
                      <a:pt x="43617" y="21371"/>
                      <a:pt x="41281" y="18622"/>
                      <a:pt x="26164" y="16320"/>
                    </a:cubicBezTo>
                    <a:cubicBezTo>
                      <a:pt x="19636" y="15324"/>
                      <a:pt x="12867" y="15083"/>
                      <a:pt x="6236" y="15290"/>
                    </a:cubicBezTo>
                    <a:cubicBezTo>
                      <a:pt x="-1150" y="15496"/>
                      <a:pt x="533" y="10583"/>
                      <a:pt x="87" y="6322"/>
                    </a:cubicBezTo>
                    <a:cubicBezTo>
                      <a:pt x="-463" y="1100"/>
                      <a:pt x="1598" y="69"/>
                      <a:pt x="6511" y="104"/>
                    </a:cubicBezTo>
                    <a:cubicBezTo>
                      <a:pt x="42312" y="241"/>
                      <a:pt x="185032" y="275"/>
                      <a:pt x="220557" y="1"/>
                    </a:cubicBezTo>
                    <a:close/>
                  </a:path>
                </a:pathLst>
              </a:custGeom>
              <a:grpFill/>
              <a:ln w="34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52" name="자유형: 도형 151">
                <a:extLst>
                  <a:ext uri="{FF2B5EF4-FFF2-40B4-BE49-F238E27FC236}">
                    <a16:creationId xmlns:a16="http://schemas.microsoft.com/office/drawing/2014/main" id="{6C13FC80-DD00-4899-B91F-6DC9F0B6E11E}"/>
                  </a:ext>
                </a:extLst>
              </p:cNvPr>
              <p:cNvSpPr/>
              <p:nvPr/>
            </p:nvSpPr>
            <p:spPr>
              <a:xfrm>
                <a:off x="4724061" y="2105928"/>
                <a:ext cx="248193" cy="241997"/>
              </a:xfrm>
              <a:custGeom>
                <a:avLst/>
                <a:gdLst>
                  <a:gd name="connsiteX0" fmla="*/ 343990 w 345678"/>
                  <a:gd name="connsiteY0" fmla="*/ 132878 h 337049"/>
                  <a:gd name="connsiteX1" fmla="*/ 269194 w 345678"/>
                  <a:gd name="connsiteY1" fmla="*/ 21010 h 337049"/>
                  <a:gd name="connsiteX2" fmla="*/ 195807 w 345678"/>
                  <a:gd name="connsiteY2" fmla="*/ 843 h 337049"/>
                  <a:gd name="connsiteX3" fmla="*/ 73907 w 345678"/>
                  <a:gd name="connsiteY3" fmla="*/ 27573 h 337049"/>
                  <a:gd name="connsiteX4" fmla="*/ 1001 w 345678"/>
                  <a:gd name="connsiteY4" fmla="*/ 149988 h 337049"/>
                  <a:gd name="connsiteX5" fmla="*/ 25188 w 345678"/>
                  <a:gd name="connsiteY5" fmla="*/ 264879 h 337049"/>
                  <a:gd name="connsiteX6" fmla="*/ 163786 w 345678"/>
                  <a:gd name="connsiteY6" fmla="*/ 336960 h 337049"/>
                  <a:gd name="connsiteX7" fmla="*/ 179006 w 345678"/>
                  <a:gd name="connsiteY7" fmla="*/ 336892 h 337049"/>
                  <a:gd name="connsiteX8" fmla="*/ 194089 w 345678"/>
                  <a:gd name="connsiteY8" fmla="*/ 335174 h 337049"/>
                  <a:gd name="connsiteX9" fmla="*/ 323925 w 345678"/>
                  <a:gd name="connsiteY9" fmla="*/ 248731 h 337049"/>
                  <a:gd name="connsiteX10" fmla="*/ 343990 w 345678"/>
                  <a:gd name="connsiteY10" fmla="*/ 132878 h 337049"/>
                  <a:gd name="connsiteX11" fmla="*/ 191856 w 345678"/>
                  <a:gd name="connsiteY11" fmla="*/ 315831 h 337049"/>
                  <a:gd name="connsiteX12" fmla="*/ 60886 w 345678"/>
                  <a:gd name="connsiteY12" fmla="*/ 229044 h 337049"/>
                  <a:gd name="connsiteX13" fmla="*/ 52915 w 345678"/>
                  <a:gd name="connsiteY13" fmla="*/ 108450 h 337049"/>
                  <a:gd name="connsiteX14" fmla="*/ 145748 w 345678"/>
                  <a:gd name="connsiteY14" fmla="*/ 22282 h 337049"/>
                  <a:gd name="connsiteX15" fmla="*/ 258303 w 345678"/>
                  <a:gd name="connsiteY15" fmla="*/ 56983 h 337049"/>
                  <a:gd name="connsiteX16" fmla="*/ 298982 w 345678"/>
                  <a:gd name="connsiteY16" fmla="*/ 174107 h 337049"/>
                  <a:gd name="connsiteX17" fmla="*/ 191856 w 345678"/>
                  <a:gd name="connsiteY17" fmla="*/ 315831 h 337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45678" h="337049">
                    <a:moveTo>
                      <a:pt x="343990" y="132878"/>
                    </a:moveTo>
                    <a:cubicBezTo>
                      <a:pt x="337977" y="82751"/>
                      <a:pt x="313481" y="45301"/>
                      <a:pt x="269194" y="21010"/>
                    </a:cubicBezTo>
                    <a:cubicBezTo>
                      <a:pt x="246346" y="8470"/>
                      <a:pt x="221506" y="2801"/>
                      <a:pt x="195807" y="843"/>
                    </a:cubicBezTo>
                    <a:cubicBezTo>
                      <a:pt x="152551" y="-2490"/>
                      <a:pt x="111116" y="3591"/>
                      <a:pt x="73907" y="27573"/>
                    </a:cubicBezTo>
                    <a:cubicBezTo>
                      <a:pt x="29483" y="56192"/>
                      <a:pt x="5948" y="97421"/>
                      <a:pt x="1001" y="149988"/>
                    </a:cubicBezTo>
                    <a:cubicBezTo>
                      <a:pt x="-2847" y="190942"/>
                      <a:pt x="4230" y="229731"/>
                      <a:pt x="25188" y="264879"/>
                    </a:cubicBezTo>
                    <a:cubicBezTo>
                      <a:pt x="56282" y="316964"/>
                      <a:pt x="105378" y="336445"/>
                      <a:pt x="163786" y="336960"/>
                    </a:cubicBezTo>
                    <a:cubicBezTo>
                      <a:pt x="168871" y="336960"/>
                      <a:pt x="173956" y="337201"/>
                      <a:pt x="179006" y="336892"/>
                    </a:cubicBezTo>
                    <a:cubicBezTo>
                      <a:pt x="184057" y="336582"/>
                      <a:pt x="189073" y="335930"/>
                      <a:pt x="194089" y="335174"/>
                    </a:cubicBezTo>
                    <a:cubicBezTo>
                      <a:pt x="250744" y="326481"/>
                      <a:pt x="296062" y="300267"/>
                      <a:pt x="323925" y="248731"/>
                    </a:cubicBezTo>
                    <a:cubicBezTo>
                      <a:pt x="343475" y="212552"/>
                      <a:pt x="348869" y="173591"/>
                      <a:pt x="343990" y="132878"/>
                    </a:cubicBezTo>
                    <a:close/>
                    <a:moveTo>
                      <a:pt x="191856" y="315831"/>
                    </a:moveTo>
                    <a:cubicBezTo>
                      <a:pt x="120736" y="322496"/>
                      <a:pt x="80091" y="282057"/>
                      <a:pt x="60886" y="229044"/>
                    </a:cubicBezTo>
                    <a:cubicBezTo>
                      <a:pt x="46662" y="189774"/>
                      <a:pt x="44154" y="149369"/>
                      <a:pt x="52915" y="108450"/>
                    </a:cubicBezTo>
                    <a:cubicBezTo>
                      <a:pt x="63153" y="60659"/>
                      <a:pt x="96892" y="28706"/>
                      <a:pt x="145748" y="22282"/>
                    </a:cubicBezTo>
                    <a:cubicBezTo>
                      <a:pt x="188248" y="16681"/>
                      <a:pt x="227484" y="24858"/>
                      <a:pt x="258303" y="56983"/>
                    </a:cubicBezTo>
                    <a:cubicBezTo>
                      <a:pt x="285926" y="85774"/>
                      <a:pt x="299635" y="130129"/>
                      <a:pt x="298982" y="174107"/>
                    </a:cubicBezTo>
                    <a:cubicBezTo>
                      <a:pt x="297986" y="242134"/>
                      <a:pt x="262735" y="309200"/>
                      <a:pt x="191856" y="315831"/>
                    </a:cubicBezTo>
                    <a:close/>
                  </a:path>
                </a:pathLst>
              </a:custGeom>
              <a:grpFill/>
              <a:ln w="34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126" name="그룹 125">
              <a:extLst>
                <a:ext uri="{FF2B5EF4-FFF2-40B4-BE49-F238E27FC236}">
                  <a16:creationId xmlns:a16="http://schemas.microsoft.com/office/drawing/2014/main" id="{0295DC23-A2DF-4E0C-AF2D-EBBD8EF75CCA}"/>
                </a:ext>
              </a:extLst>
            </p:cNvPr>
            <p:cNvGrpSpPr/>
            <p:nvPr/>
          </p:nvGrpSpPr>
          <p:grpSpPr>
            <a:xfrm>
              <a:off x="3550703" y="10486"/>
              <a:ext cx="1604290" cy="308624"/>
              <a:chOff x="4489493" y="2105928"/>
              <a:chExt cx="1258758" cy="242152"/>
            </a:xfrm>
            <a:solidFill>
              <a:schemeClr val="bg1"/>
            </a:solidFill>
          </p:grpSpPr>
          <p:sp>
            <p:nvSpPr>
              <p:cNvPr id="141" name="자유형: 도형 140">
                <a:extLst>
                  <a:ext uri="{FF2B5EF4-FFF2-40B4-BE49-F238E27FC236}">
                    <a16:creationId xmlns:a16="http://schemas.microsoft.com/office/drawing/2014/main" id="{1525FE96-B27F-4AC5-9ACC-B1143213144E}"/>
                  </a:ext>
                </a:extLst>
              </p:cNvPr>
              <p:cNvSpPr/>
              <p:nvPr/>
            </p:nvSpPr>
            <p:spPr>
              <a:xfrm>
                <a:off x="5363853" y="2111071"/>
                <a:ext cx="178898" cy="232055"/>
              </a:xfrm>
              <a:custGeom>
                <a:avLst/>
                <a:gdLst>
                  <a:gd name="connsiteX0" fmla="*/ 228930 w 249165"/>
                  <a:gd name="connsiteY0" fmla="*/ 1 h 323201"/>
                  <a:gd name="connsiteX1" fmla="*/ 235767 w 249165"/>
                  <a:gd name="connsiteY1" fmla="*/ 8109 h 323201"/>
                  <a:gd name="connsiteX2" fmla="*/ 229445 w 249165"/>
                  <a:gd name="connsiteY2" fmla="*/ 61810 h 323201"/>
                  <a:gd name="connsiteX3" fmla="*/ 220547 w 249165"/>
                  <a:gd name="connsiteY3" fmla="*/ 72529 h 323201"/>
                  <a:gd name="connsiteX4" fmla="*/ 213778 w 249165"/>
                  <a:gd name="connsiteY4" fmla="*/ 62188 h 323201"/>
                  <a:gd name="connsiteX5" fmla="*/ 212198 w 249165"/>
                  <a:gd name="connsiteY5" fmla="*/ 37519 h 323201"/>
                  <a:gd name="connsiteX6" fmla="*/ 203127 w 249165"/>
                  <a:gd name="connsiteY6" fmla="*/ 27281 h 323201"/>
                  <a:gd name="connsiteX7" fmla="*/ 119158 w 249165"/>
                  <a:gd name="connsiteY7" fmla="*/ 20547 h 323201"/>
                  <a:gd name="connsiteX8" fmla="*/ 92634 w 249165"/>
                  <a:gd name="connsiteY8" fmla="*/ 22265 h 323201"/>
                  <a:gd name="connsiteX9" fmla="*/ 86725 w 249165"/>
                  <a:gd name="connsiteY9" fmla="*/ 28380 h 323201"/>
                  <a:gd name="connsiteX10" fmla="*/ 84973 w 249165"/>
                  <a:gd name="connsiteY10" fmla="*/ 139698 h 323201"/>
                  <a:gd name="connsiteX11" fmla="*/ 90401 w 249165"/>
                  <a:gd name="connsiteY11" fmla="*/ 147050 h 323201"/>
                  <a:gd name="connsiteX12" fmla="*/ 173958 w 249165"/>
                  <a:gd name="connsiteY12" fmla="*/ 145367 h 323201"/>
                  <a:gd name="connsiteX13" fmla="*/ 185949 w 249165"/>
                  <a:gd name="connsiteY13" fmla="*/ 133548 h 323201"/>
                  <a:gd name="connsiteX14" fmla="*/ 187564 w 249165"/>
                  <a:gd name="connsiteY14" fmla="*/ 115579 h 323201"/>
                  <a:gd name="connsiteX15" fmla="*/ 195844 w 249165"/>
                  <a:gd name="connsiteY15" fmla="*/ 106268 h 323201"/>
                  <a:gd name="connsiteX16" fmla="*/ 202853 w 249165"/>
                  <a:gd name="connsiteY16" fmla="*/ 115304 h 323201"/>
                  <a:gd name="connsiteX17" fmla="*/ 202784 w 249165"/>
                  <a:gd name="connsiteY17" fmla="*/ 203740 h 323201"/>
                  <a:gd name="connsiteX18" fmla="*/ 196531 w 249165"/>
                  <a:gd name="connsiteY18" fmla="*/ 212226 h 323201"/>
                  <a:gd name="connsiteX19" fmla="*/ 187289 w 249165"/>
                  <a:gd name="connsiteY19" fmla="*/ 203946 h 323201"/>
                  <a:gd name="connsiteX20" fmla="*/ 184300 w 249165"/>
                  <a:gd name="connsiteY20" fmla="*/ 181408 h 323201"/>
                  <a:gd name="connsiteX21" fmla="*/ 172618 w 249165"/>
                  <a:gd name="connsiteY21" fmla="*/ 169898 h 323201"/>
                  <a:gd name="connsiteX22" fmla="*/ 89095 w 249165"/>
                  <a:gd name="connsiteY22" fmla="*/ 167905 h 323201"/>
                  <a:gd name="connsiteX23" fmla="*/ 84801 w 249165"/>
                  <a:gd name="connsiteY23" fmla="*/ 175326 h 323201"/>
                  <a:gd name="connsiteX24" fmla="*/ 84148 w 249165"/>
                  <a:gd name="connsiteY24" fmla="*/ 260979 h 323201"/>
                  <a:gd name="connsiteX25" fmla="*/ 84698 w 249165"/>
                  <a:gd name="connsiteY25" fmla="*/ 296195 h 323201"/>
                  <a:gd name="connsiteX26" fmla="*/ 91363 w 249165"/>
                  <a:gd name="connsiteY26" fmla="*/ 303273 h 323201"/>
                  <a:gd name="connsiteX27" fmla="*/ 195947 w 249165"/>
                  <a:gd name="connsiteY27" fmla="*/ 301315 h 323201"/>
                  <a:gd name="connsiteX28" fmla="*/ 198798 w 249165"/>
                  <a:gd name="connsiteY28" fmla="*/ 301109 h 323201"/>
                  <a:gd name="connsiteX29" fmla="*/ 227556 w 249165"/>
                  <a:gd name="connsiteY29" fmla="*/ 276131 h 323201"/>
                  <a:gd name="connsiteX30" fmla="*/ 233121 w 249165"/>
                  <a:gd name="connsiteY30" fmla="*/ 252149 h 323201"/>
                  <a:gd name="connsiteX31" fmla="*/ 240440 w 249165"/>
                  <a:gd name="connsiteY31" fmla="*/ 245725 h 323201"/>
                  <a:gd name="connsiteX32" fmla="*/ 248788 w 249165"/>
                  <a:gd name="connsiteY32" fmla="*/ 254829 h 323201"/>
                  <a:gd name="connsiteX33" fmla="*/ 244459 w 249165"/>
                  <a:gd name="connsiteY33" fmla="*/ 312584 h 323201"/>
                  <a:gd name="connsiteX34" fmla="*/ 233877 w 249165"/>
                  <a:gd name="connsiteY34" fmla="*/ 323200 h 323201"/>
                  <a:gd name="connsiteX35" fmla="*/ 61644 w 249165"/>
                  <a:gd name="connsiteY35" fmla="*/ 322204 h 323201"/>
                  <a:gd name="connsiteX36" fmla="*/ 26462 w 249165"/>
                  <a:gd name="connsiteY36" fmla="*/ 322891 h 323201"/>
                  <a:gd name="connsiteX37" fmla="*/ 18732 w 249165"/>
                  <a:gd name="connsiteY37" fmla="*/ 319799 h 323201"/>
                  <a:gd name="connsiteX38" fmla="*/ 22374 w 249165"/>
                  <a:gd name="connsiteY38" fmla="*/ 310110 h 323201"/>
                  <a:gd name="connsiteX39" fmla="*/ 38831 w 249165"/>
                  <a:gd name="connsiteY39" fmla="*/ 276337 h 323201"/>
                  <a:gd name="connsiteX40" fmla="*/ 39277 w 249165"/>
                  <a:gd name="connsiteY40" fmla="*/ 37485 h 323201"/>
                  <a:gd name="connsiteX41" fmla="*/ 20278 w 249165"/>
                  <a:gd name="connsiteY41" fmla="*/ 16115 h 323201"/>
                  <a:gd name="connsiteX42" fmla="*/ 7944 w 249165"/>
                  <a:gd name="connsiteY42" fmla="*/ 15462 h 323201"/>
                  <a:gd name="connsiteX43" fmla="*/ 7 w 249165"/>
                  <a:gd name="connsiteY43" fmla="*/ 5808 h 323201"/>
                  <a:gd name="connsiteX44" fmla="*/ 8150 w 249165"/>
                  <a:gd name="connsiteY44" fmla="*/ 138 h 323201"/>
                  <a:gd name="connsiteX45" fmla="*/ 228930 w 249165"/>
                  <a:gd name="connsiteY45" fmla="*/ 1 h 323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249165" h="323201">
                    <a:moveTo>
                      <a:pt x="228930" y="1"/>
                    </a:moveTo>
                    <a:cubicBezTo>
                      <a:pt x="235458" y="-33"/>
                      <a:pt x="237450" y="688"/>
                      <a:pt x="235767" y="8109"/>
                    </a:cubicBezTo>
                    <a:cubicBezTo>
                      <a:pt x="231713" y="25700"/>
                      <a:pt x="230132" y="43738"/>
                      <a:pt x="229445" y="61810"/>
                    </a:cubicBezTo>
                    <a:cubicBezTo>
                      <a:pt x="229239" y="67719"/>
                      <a:pt x="229514" y="72839"/>
                      <a:pt x="220547" y="72529"/>
                    </a:cubicBezTo>
                    <a:cubicBezTo>
                      <a:pt x="211820" y="72254"/>
                      <a:pt x="214087" y="66895"/>
                      <a:pt x="213778" y="62188"/>
                    </a:cubicBezTo>
                    <a:cubicBezTo>
                      <a:pt x="213263" y="53976"/>
                      <a:pt x="212610" y="45765"/>
                      <a:pt x="212198" y="37519"/>
                    </a:cubicBezTo>
                    <a:cubicBezTo>
                      <a:pt x="211923" y="31541"/>
                      <a:pt x="208762" y="28655"/>
                      <a:pt x="203127" y="27281"/>
                    </a:cubicBezTo>
                    <a:cubicBezTo>
                      <a:pt x="175470" y="20616"/>
                      <a:pt x="147366" y="19928"/>
                      <a:pt x="119158" y="20547"/>
                    </a:cubicBezTo>
                    <a:cubicBezTo>
                      <a:pt x="110294" y="20753"/>
                      <a:pt x="101464" y="21818"/>
                      <a:pt x="92634" y="22265"/>
                    </a:cubicBezTo>
                    <a:cubicBezTo>
                      <a:pt x="88511" y="22471"/>
                      <a:pt x="86794" y="23639"/>
                      <a:pt x="86725" y="28380"/>
                    </a:cubicBezTo>
                    <a:cubicBezTo>
                      <a:pt x="86347" y="65486"/>
                      <a:pt x="85625" y="102592"/>
                      <a:pt x="84973" y="139698"/>
                    </a:cubicBezTo>
                    <a:cubicBezTo>
                      <a:pt x="84904" y="143580"/>
                      <a:pt x="84285" y="147050"/>
                      <a:pt x="90401" y="147050"/>
                    </a:cubicBezTo>
                    <a:cubicBezTo>
                      <a:pt x="118265" y="147050"/>
                      <a:pt x="146129" y="149077"/>
                      <a:pt x="173958" y="145367"/>
                    </a:cubicBezTo>
                    <a:cubicBezTo>
                      <a:pt x="181654" y="144336"/>
                      <a:pt x="185399" y="141072"/>
                      <a:pt x="185949" y="133548"/>
                    </a:cubicBezTo>
                    <a:cubicBezTo>
                      <a:pt x="186395" y="127535"/>
                      <a:pt x="187495" y="121557"/>
                      <a:pt x="187564" y="115579"/>
                    </a:cubicBezTo>
                    <a:cubicBezTo>
                      <a:pt x="187632" y="109704"/>
                      <a:pt x="188354" y="106234"/>
                      <a:pt x="195844" y="106268"/>
                    </a:cubicBezTo>
                    <a:cubicBezTo>
                      <a:pt x="203334" y="106303"/>
                      <a:pt x="202990" y="110254"/>
                      <a:pt x="202853" y="115304"/>
                    </a:cubicBezTo>
                    <a:cubicBezTo>
                      <a:pt x="202062" y="144783"/>
                      <a:pt x="201753" y="174261"/>
                      <a:pt x="202784" y="203740"/>
                    </a:cubicBezTo>
                    <a:cubicBezTo>
                      <a:pt x="202956" y="208069"/>
                      <a:pt x="203952" y="212467"/>
                      <a:pt x="196531" y="212226"/>
                    </a:cubicBezTo>
                    <a:cubicBezTo>
                      <a:pt x="190346" y="212020"/>
                      <a:pt x="187460" y="210852"/>
                      <a:pt x="187289" y="203946"/>
                    </a:cubicBezTo>
                    <a:cubicBezTo>
                      <a:pt x="187083" y="196422"/>
                      <a:pt x="185021" y="188932"/>
                      <a:pt x="184300" y="181408"/>
                    </a:cubicBezTo>
                    <a:cubicBezTo>
                      <a:pt x="183612" y="174021"/>
                      <a:pt x="179249" y="170929"/>
                      <a:pt x="172618" y="169898"/>
                    </a:cubicBezTo>
                    <a:cubicBezTo>
                      <a:pt x="144857" y="165603"/>
                      <a:pt x="116959" y="167871"/>
                      <a:pt x="89095" y="167905"/>
                    </a:cubicBezTo>
                    <a:cubicBezTo>
                      <a:pt x="82980" y="167905"/>
                      <a:pt x="84835" y="172372"/>
                      <a:pt x="84801" y="175326"/>
                    </a:cubicBezTo>
                    <a:cubicBezTo>
                      <a:pt x="84457" y="203877"/>
                      <a:pt x="84217" y="232428"/>
                      <a:pt x="84148" y="260979"/>
                    </a:cubicBezTo>
                    <a:cubicBezTo>
                      <a:pt x="84114" y="272730"/>
                      <a:pt x="84835" y="284445"/>
                      <a:pt x="84698" y="296195"/>
                    </a:cubicBezTo>
                    <a:cubicBezTo>
                      <a:pt x="84629" y="301280"/>
                      <a:pt x="85660" y="303342"/>
                      <a:pt x="91363" y="303273"/>
                    </a:cubicBezTo>
                    <a:cubicBezTo>
                      <a:pt x="126236" y="302723"/>
                      <a:pt x="161108" y="303651"/>
                      <a:pt x="195947" y="301315"/>
                    </a:cubicBezTo>
                    <a:cubicBezTo>
                      <a:pt x="196909" y="301246"/>
                      <a:pt x="197836" y="301212"/>
                      <a:pt x="198798" y="301109"/>
                    </a:cubicBezTo>
                    <a:cubicBezTo>
                      <a:pt x="219963" y="298944"/>
                      <a:pt x="222608" y="296642"/>
                      <a:pt x="227556" y="276131"/>
                    </a:cubicBezTo>
                    <a:cubicBezTo>
                      <a:pt x="229480" y="268160"/>
                      <a:pt x="231782" y="260223"/>
                      <a:pt x="233121" y="252149"/>
                    </a:cubicBezTo>
                    <a:cubicBezTo>
                      <a:pt x="233912" y="247408"/>
                      <a:pt x="235698" y="245965"/>
                      <a:pt x="240440" y="245725"/>
                    </a:cubicBezTo>
                    <a:cubicBezTo>
                      <a:pt x="247552" y="245347"/>
                      <a:pt x="250231" y="246377"/>
                      <a:pt x="248788" y="254829"/>
                    </a:cubicBezTo>
                    <a:cubicBezTo>
                      <a:pt x="245559" y="273863"/>
                      <a:pt x="243978" y="293241"/>
                      <a:pt x="244459" y="312584"/>
                    </a:cubicBezTo>
                    <a:cubicBezTo>
                      <a:pt x="244666" y="320830"/>
                      <a:pt x="242432" y="323269"/>
                      <a:pt x="233877" y="323200"/>
                    </a:cubicBezTo>
                    <a:cubicBezTo>
                      <a:pt x="176466" y="322513"/>
                      <a:pt x="119055" y="322376"/>
                      <a:pt x="61644" y="322204"/>
                    </a:cubicBezTo>
                    <a:cubicBezTo>
                      <a:pt x="49928" y="322170"/>
                      <a:pt x="38178" y="322788"/>
                      <a:pt x="26462" y="322891"/>
                    </a:cubicBezTo>
                    <a:cubicBezTo>
                      <a:pt x="23576" y="322926"/>
                      <a:pt x="19556" y="324437"/>
                      <a:pt x="18732" y="319799"/>
                    </a:cubicBezTo>
                    <a:cubicBezTo>
                      <a:pt x="18079" y="316054"/>
                      <a:pt x="17735" y="311382"/>
                      <a:pt x="22374" y="310110"/>
                    </a:cubicBezTo>
                    <a:cubicBezTo>
                      <a:pt x="40789" y="305025"/>
                      <a:pt x="38315" y="289668"/>
                      <a:pt x="38831" y="276337"/>
                    </a:cubicBezTo>
                    <a:cubicBezTo>
                      <a:pt x="41236" y="212295"/>
                      <a:pt x="39965" y="53014"/>
                      <a:pt x="39277" y="37485"/>
                    </a:cubicBezTo>
                    <a:cubicBezTo>
                      <a:pt x="38556" y="20787"/>
                      <a:pt x="36529" y="18726"/>
                      <a:pt x="20278" y="16115"/>
                    </a:cubicBezTo>
                    <a:cubicBezTo>
                      <a:pt x="16224" y="15462"/>
                      <a:pt x="12032" y="15256"/>
                      <a:pt x="7944" y="15462"/>
                    </a:cubicBezTo>
                    <a:cubicBezTo>
                      <a:pt x="522" y="15874"/>
                      <a:pt x="179" y="11580"/>
                      <a:pt x="7" y="5808"/>
                    </a:cubicBezTo>
                    <a:cubicBezTo>
                      <a:pt x="-199" y="-1133"/>
                      <a:pt x="4199" y="138"/>
                      <a:pt x="8150" y="138"/>
                    </a:cubicBezTo>
                    <a:cubicBezTo>
                      <a:pt x="45290" y="138"/>
                      <a:pt x="192442" y="276"/>
                      <a:pt x="228930" y="1"/>
                    </a:cubicBezTo>
                    <a:close/>
                  </a:path>
                </a:pathLst>
              </a:custGeom>
              <a:grpFill/>
              <a:ln w="34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42" name="자유형: 도형 141">
                <a:extLst>
                  <a:ext uri="{FF2B5EF4-FFF2-40B4-BE49-F238E27FC236}">
                    <a16:creationId xmlns:a16="http://schemas.microsoft.com/office/drawing/2014/main" id="{5EB9FC4D-500F-4E3D-994A-B736BC460A74}"/>
                  </a:ext>
                </a:extLst>
              </p:cNvPr>
              <p:cNvSpPr/>
              <p:nvPr/>
            </p:nvSpPr>
            <p:spPr>
              <a:xfrm>
                <a:off x="5568812" y="2111097"/>
                <a:ext cx="179439" cy="231957"/>
              </a:xfrm>
              <a:custGeom>
                <a:avLst/>
                <a:gdLst>
                  <a:gd name="connsiteX0" fmla="*/ 237050 w 249919"/>
                  <a:gd name="connsiteY0" fmla="*/ 790 h 323065"/>
                  <a:gd name="connsiteX1" fmla="*/ 229422 w 249919"/>
                  <a:gd name="connsiteY1" fmla="*/ 64076 h 323065"/>
                  <a:gd name="connsiteX2" fmla="*/ 220112 w 249919"/>
                  <a:gd name="connsiteY2" fmla="*/ 72391 h 323065"/>
                  <a:gd name="connsiteX3" fmla="*/ 213755 w 249919"/>
                  <a:gd name="connsiteY3" fmla="*/ 63630 h 323065"/>
                  <a:gd name="connsiteX4" fmla="*/ 212690 w 249919"/>
                  <a:gd name="connsiteY4" fmla="*/ 45592 h 323065"/>
                  <a:gd name="connsiteX5" fmla="*/ 194481 w 249919"/>
                  <a:gd name="connsiteY5" fmla="*/ 25218 h 323065"/>
                  <a:gd name="connsiteX6" fmla="*/ 94089 w 249919"/>
                  <a:gd name="connsiteY6" fmla="*/ 22023 h 323065"/>
                  <a:gd name="connsiteX7" fmla="*/ 86736 w 249919"/>
                  <a:gd name="connsiteY7" fmla="*/ 28791 h 323065"/>
                  <a:gd name="connsiteX8" fmla="*/ 84881 w 249919"/>
                  <a:gd name="connsiteY8" fmla="*/ 138185 h 323065"/>
                  <a:gd name="connsiteX9" fmla="*/ 93711 w 249919"/>
                  <a:gd name="connsiteY9" fmla="*/ 147118 h 323065"/>
                  <a:gd name="connsiteX10" fmla="*/ 174382 w 249919"/>
                  <a:gd name="connsiteY10" fmla="*/ 145297 h 323065"/>
                  <a:gd name="connsiteX11" fmla="*/ 185892 w 249919"/>
                  <a:gd name="connsiteY11" fmla="*/ 134028 h 323065"/>
                  <a:gd name="connsiteX12" fmla="*/ 187644 w 249919"/>
                  <a:gd name="connsiteY12" fmla="*/ 113207 h 323065"/>
                  <a:gd name="connsiteX13" fmla="*/ 196268 w 249919"/>
                  <a:gd name="connsiteY13" fmla="*/ 106370 h 323065"/>
                  <a:gd name="connsiteX14" fmla="*/ 202933 w 249919"/>
                  <a:gd name="connsiteY14" fmla="*/ 113757 h 323065"/>
                  <a:gd name="connsiteX15" fmla="*/ 202899 w 249919"/>
                  <a:gd name="connsiteY15" fmla="*/ 204976 h 323065"/>
                  <a:gd name="connsiteX16" fmla="*/ 197127 w 249919"/>
                  <a:gd name="connsiteY16" fmla="*/ 211950 h 323065"/>
                  <a:gd name="connsiteX17" fmla="*/ 187403 w 249919"/>
                  <a:gd name="connsiteY17" fmla="*/ 205388 h 323065"/>
                  <a:gd name="connsiteX18" fmla="*/ 184036 w 249919"/>
                  <a:gd name="connsiteY18" fmla="*/ 179998 h 323065"/>
                  <a:gd name="connsiteX19" fmla="*/ 174141 w 249919"/>
                  <a:gd name="connsiteY19" fmla="*/ 170069 h 323065"/>
                  <a:gd name="connsiteX20" fmla="*/ 88764 w 249919"/>
                  <a:gd name="connsiteY20" fmla="*/ 167801 h 323065"/>
                  <a:gd name="connsiteX21" fmla="*/ 84812 w 249919"/>
                  <a:gd name="connsiteY21" fmla="*/ 174570 h 323065"/>
                  <a:gd name="connsiteX22" fmla="*/ 84469 w 249919"/>
                  <a:gd name="connsiteY22" fmla="*/ 282108 h 323065"/>
                  <a:gd name="connsiteX23" fmla="*/ 105942 w 249919"/>
                  <a:gd name="connsiteY23" fmla="*/ 302963 h 323065"/>
                  <a:gd name="connsiteX24" fmla="*/ 193416 w 249919"/>
                  <a:gd name="connsiteY24" fmla="*/ 301314 h 323065"/>
                  <a:gd name="connsiteX25" fmla="*/ 196268 w 249919"/>
                  <a:gd name="connsiteY25" fmla="*/ 301211 h 323065"/>
                  <a:gd name="connsiteX26" fmla="*/ 227808 w 249919"/>
                  <a:gd name="connsiteY26" fmla="*/ 274721 h 323065"/>
                  <a:gd name="connsiteX27" fmla="*/ 232996 w 249919"/>
                  <a:gd name="connsiteY27" fmla="*/ 252629 h 323065"/>
                  <a:gd name="connsiteX28" fmla="*/ 245570 w 249919"/>
                  <a:gd name="connsiteY28" fmla="*/ 245930 h 323065"/>
                  <a:gd name="connsiteX29" fmla="*/ 248422 w 249919"/>
                  <a:gd name="connsiteY29" fmla="*/ 254278 h 323065"/>
                  <a:gd name="connsiteX30" fmla="*/ 244402 w 249919"/>
                  <a:gd name="connsiteY30" fmla="*/ 313030 h 323065"/>
                  <a:gd name="connsiteX31" fmla="*/ 234267 w 249919"/>
                  <a:gd name="connsiteY31" fmla="*/ 323062 h 323065"/>
                  <a:gd name="connsiteX32" fmla="*/ 56330 w 249919"/>
                  <a:gd name="connsiteY32" fmla="*/ 322100 h 323065"/>
                  <a:gd name="connsiteX33" fmla="*/ 25890 w 249919"/>
                  <a:gd name="connsiteY33" fmla="*/ 322856 h 323065"/>
                  <a:gd name="connsiteX34" fmla="*/ 18812 w 249919"/>
                  <a:gd name="connsiteY34" fmla="*/ 320107 h 323065"/>
                  <a:gd name="connsiteX35" fmla="*/ 22110 w 249919"/>
                  <a:gd name="connsiteY35" fmla="*/ 310315 h 323065"/>
                  <a:gd name="connsiteX36" fmla="*/ 38842 w 249919"/>
                  <a:gd name="connsiteY36" fmla="*/ 280459 h 323065"/>
                  <a:gd name="connsiteX37" fmla="*/ 39358 w 249919"/>
                  <a:gd name="connsiteY37" fmla="*/ 38789 h 323065"/>
                  <a:gd name="connsiteX38" fmla="*/ 15995 w 249919"/>
                  <a:gd name="connsiteY38" fmla="*/ 15598 h 323065"/>
                  <a:gd name="connsiteX39" fmla="*/ 6478 w 249919"/>
                  <a:gd name="connsiteY39" fmla="*/ 15255 h 323065"/>
                  <a:gd name="connsiteX40" fmla="*/ 19 w 249919"/>
                  <a:gd name="connsiteY40" fmla="*/ 6287 h 323065"/>
                  <a:gd name="connsiteX41" fmla="*/ 6684 w 249919"/>
                  <a:gd name="connsiteY41" fmla="*/ 0 h 323065"/>
                  <a:gd name="connsiteX42" fmla="*/ 233133 w 249919"/>
                  <a:gd name="connsiteY42" fmla="*/ 137 h 323065"/>
                  <a:gd name="connsiteX43" fmla="*/ 237050 w 249919"/>
                  <a:gd name="connsiteY43" fmla="*/ 790 h 3230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249919" h="323065">
                    <a:moveTo>
                      <a:pt x="237050" y="790"/>
                    </a:moveTo>
                    <a:cubicBezTo>
                      <a:pt x="232549" y="21851"/>
                      <a:pt x="229903" y="42843"/>
                      <a:pt x="229422" y="64076"/>
                    </a:cubicBezTo>
                    <a:cubicBezTo>
                      <a:pt x="229251" y="70913"/>
                      <a:pt x="226399" y="72391"/>
                      <a:pt x="220112" y="72391"/>
                    </a:cubicBezTo>
                    <a:cubicBezTo>
                      <a:pt x="212931" y="72425"/>
                      <a:pt x="213893" y="68130"/>
                      <a:pt x="213755" y="63630"/>
                    </a:cubicBezTo>
                    <a:cubicBezTo>
                      <a:pt x="213584" y="57617"/>
                      <a:pt x="213206" y="51605"/>
                      <a:pt x="212690" y="45592"/>
                    </a:cubicBezTo>
                    <a:cubicBezTo>
                      <a:pt x="211213" y="28619"/>
                      <a:pt x="211247" y="28070"/>
                      <a:pt x="194481" y="25218"/>
                    </a:cubicBezTo>
                    <a:cubicBezTo>
                      <a:pt x="161223" y="19515"/>
                      <a:pt x="127690" y="18999"/>
                      <a:pt x="94089" y="22023"/>
                    </a:cubicBezTo>
                    <a:cubicBezTo>
                      <a:pt x="89966" y="22401"/>
                      <a:pt x="86771" y="22470"/>
                      <a:pt x="86736" y="28791"/>
                    </a:cubicBezTo>
                    <a:cubicBezTo>
                      <a:pt x="86530" y="65245"/>
                      <a:pt x="85878" y="101732"/>
                      <a:pt x="84881" y="138185"/>
                    </a:cubicBezTo>
                    <a:cubicBezTo>
                      <a:pt x="84675" y="145331"/>
                      <a:pt x="86565" y="147118"/>
                      <a:pt x="93711" y="147118"/>
                    </a:cubicBezTo>
                    <a:cubicBezTo>
                      <a:pt x="120613" y="147118"/>
                      <a:pt x="147549" y="148905"/>
                      <a:pt x="174382" y="145297"/>
                    </a:cubicBezTo>
                    <a:cubicBezTo>
                      <a:pt x="181631" y="144335"/>
                      <a:pt x="185273" y="141140"/>
                      <a:pt x="185892" y="134028"/>
                    </a:cubicBezTo>
                    <a:cubicBezTo>
                      <a:pt x="186476" y="127088"/>
                      <a:pt x="187713" y="120147"/>
                      <a:pt x="187644" y="113207"/>
                    </a:cubicBezTo>
                    <a:cubicBezTo>
                      <a:pt x="187609" y="106439"/>
                      <a:pt x="191492" y="106679"/>
                      <a:pt x="196268" y="106370"/>
                    </a:cubicBezTo>
                    <a:cubicBezTo>
                      <a:pt x="202108" y="106027"/>
                      <a:pt x="203105" y="108741"/>
                      <a:pt x="202933" y="113757"/>
                    </a:cubicBezTo>
                    <a:cubicBezTo>
                      <a:pt x="201971" y="144163"/>
                      <a:pt x="201627" y="174570"/>
                      <a:pt x="202899" y="204976"/>
                    </a:cubicBezTo>
                    <a:cubicBezTo>
                      <a:pt x="203070" y="209202"/>
                      <a:pt x="202967" y="212534"/>
                      <a:pt x="197127" y="211950"/>
                    </a:cubicBezTo>
                    <a:cubicBezTo>
                      <a:pt x="192523" y="211504"/>
                      <a:pt x="187713" y="213153"/>
                      <a:pt x="187403" y="205388"/>
                    </a:cubicBezTo>
                    <a:cubicBezTo>
                      <a:pt x="187060" y="196902"/>
                      <a:pt x="184998" y="188484"/>
                      <a:pt x="184036" y="179998"/>
                    </a:cubicBezTo>
                    <a:cubicBezTo>
                      <a:pt x="183349" y="173814"/>
                      <a:pt x="179432" y="170996"/>
                      <a:pt x="174141" y="170069"/>
                    </a:cubicBezTo>
                    <a:cubicBezTo>
                      <a:pt x="145797" y="165259"/>
                      <a:pt x="117246" y="167664"/>
                      <a:pt x="88764" y="167801"/>
                    </a:cubicBezTo>
                    <a:cubicBezTo>
                      <a:pt x="83438" y="167835"/>
                      <a:pt x="84916" y="171752"/>
                      <a:pt x="84812" y="174570"/>
                    </a:cubicBezTo>
                    <a:cubicBezTo>
                      <a:pt x="83541" y="210404"/>
                      <a:pt x="83541" y="246273"/>
                      <a:pt x="84469" y="282108"/>
                    </a:cubicBezTo>
                    <a:cubicBezTo>
                      <a:pt x="85019" y="303031"/>
                      <a:pt x="85362" y="303169"/>
                      <a:pt x="105942" y="302963"/>
                    </a:cubicBezTo>
                    <a:cubicBezTo>
                      <a:pt x="135112" y="302688"/>
                      <a:pt x="164281" y="303375"/>
                      <a:pt x="193416" y="301314"/>
                    </a:cubicBezTo>
                    <a:cubicBezTo>
                      <a:pt x="194378" y="301245"/>
                      <a:pt x="195305" y="301279"/>
                      <a:pt x="196268" y="301211"/>
                    </a:cubicBezTo>
                    <a:cubicBezTo>
                      <a:pt x="219287" y="299630"/>
                      <a:pt x="222242" y="297191"/>
                      <a:pt x="227808" y="274721"/>
                    </a:cubicBezTo>
                    <a:cubicBezTo>
                      <a:pt x="229628" y="267368"/>
                      <a:pt x="232343" y="260085"/>
                      <a:pt x="232996" y="252629"/>
                    </a:cubicBezTo>
                    <a:cubicBezTo>
                      <a:pt x="233855" y="242906"/>
                      <a:pt x="240588" y="245930"/>
                      <a:pt x="245570" y="245930"/>
                    </a:cubicBezTo>
                    <a:cubicBezTo>
                      <a:pt x="253026" y="245930"/>
                      <a:pt x="248697" y="251530"/>
                      <a:pt x="248422" y="254278"/>
                    </a:cubicBezTo>
                    <a:cubicBezTo>
                      <a:pt x="246292" y="273828"/>
                      <a:pt x="244059" y="293377"/>
                      <a:pt x="244402" y="313030"/>
                    </a:cubicBezTo>
                    <a:cubicBezTo>
                      <a:pt x="244540" y="320932"/>
                      <a:pt x="242169" y="323165"/>
                      <a:pt x="234267" y="323062"/>
                    </a:cubicBezTo>
                    <a:cubicBezTo>
                      <a:pt x="174966" y="322478"/>
                      <a:pt x="115665" y="322272"/>
                      <a:pt x="56330" y="322100"/>
                    </a:cubicBezTo>
                    <a:cubicBezTo>
                      <a:pt x="46195" y="322066"/>
                      <a:pt x="36059" y="322684"/>
                      <a:pt x="25890" y="322856"/>
                    </a:cubicBezTo>
                    <a:cubicBezTo>
                      <a:pt x="23244" y="322890"/>
                      <a:pt x="19602" y="323990"/>
                      <a:pt x="18812" y="320107"/>
                    </a:cubicBezTo>
                    <a:cubicBezTo>
                      <a:pt x="18090" y="316465"/>
                      <a:pt x="17438" y="311518"/>
                      <a:pt x="22110" y="310315"/>
                    </a:cubicBezTo>
                    <a:cubicBezTo>
                      <a:pt x="38464" y="306158"/>
                      <a:pt x="38430" y="293068"/>
                      <a:pt x="38842" y="280459"/>
                    </a:cubicBezTo>
                    <a:cubicBezTo>
                      <a:pt x="41385" y="199891"/>
                      <a:pt x="41385" y="119357"/>
                      <a:pt x="39358" y="38789"/>
                    </a:cubicBezTo>
                    <a:cubicBezTo>
                      <a:pt x="38877" y="19824"/>
                      <a:pt x="35097" y="16663"/>
                      <a:pt x="15995" y="15598"/>
                    </a:cubicBezTo>
                    <a:cubicBezTo>
                      <a:pt x="12834" y="15426"/>
                      <a:pt x="9639" y="15186"/>
                      <a:pt x="6478" y="15255"/>
                    </a:cubicBezTo>
                    <a:cubicBezTo>
                      <a:pt x="-256" y="15426"/>
                      <a:pt x="259" y="10994"/>
                      <a:pt x="19" y="6287"/>
                    </a:cubicBezTo>
                    <a:cubicBezTo>
                      <a:pt x="-222" y="1031"/>
                      <a:pt x="1874" y="0"/>
                      <a:pt x="6684" y="0"/>
                    </a:cubicBezTo>
                    <a:cubicBezTo>
                      <a:pt x="82167" y="137"/>
                      <a:pt x="157650" y="103"/>
                      <a:pt x="233133" y="137"/>
                    </a:cubicBezTo>
                    <a:cubicBezTo>
                      <a:pt x="234335" y="137"/>
                      <a:pt x="235538" y="515"/>
                      <a:pt x="237050" y="790"/>
                    </a:cubicBezTo>
                    <a:close/>
                  </a:path>
                </a:pathLst>
              </a:custGeom>
              <a:grpFill/>
              <a:ln w="34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43" name="자유형: 도형 142">
                <a:extLst>
                  <a:ext uri="{FF2B5EF4-FFF2-40B4-BE49-F238E27FC236}">
                    <a16:creationId xmlns:a16="http://schemas.microsoft.com/office/drawing/2014/main" id="{4DBE7782-2C67-46B9-8947-A9284CFD0602}"/>
                  </a:ext>
                </a:extLst>
              </p:cNvPr>
              <p:cNvSpPr/>
              <p:nvPr/>
            </p:nvSpPr>
            <p:spPr>
              <a:xfrm>
                <a:off x="4489493" y="2105952"/>
                <a:ext cx="216380" cy="242128"/>
              </a:xfrm>
              <a:custGeom>
                <a:avLst/>
                <a:gdLst>
                  <a:gd name="connsiteX0" fmla="*/ 69 w 301370"/>
                  <a:gd name="connsiteY0" fmla="*/ 168026 h 337231"/>
                  <a:gd name="connsiteX1" fmla="*/ 143545 w 301370"/>
                  <a:gd name="connsiteY1" fmla="*/ 3798 h 337231"/>
                  <a:gd name="connsiteX2" fmla="*/ 290079 w 301370"/>
                  <a:gd name="connsiteY2" fmla="*/ 18332 h 337231"/>
                  <a:gd name="connsiteX3" fmla="*/ 297157 w 301370"/>
                  <a:gd name="connsiteY3" fmla="*/ 31937 h 337231"/>
                  <a:gd name="connsiteX4" fmla="*/ 290010 w 301370"/>
                  <a:gd name="connsiteY4" fmla="*/ 81652 h 337231"/>
                  <a:gd name="connsiteX5" fmla="*/ 281799 w 301370"/>
                  <a:gd name="connsiteY5" fmla="*/ 89829 h 337231"/>
                  <a:gd name="connsiteX6" fmla="*/ 274275 w 301370"/>
                  <a:gd name="connsiteY6" fmla="*/ 81171 h 337231"/>
                  <a:gd name="connsiteX7" fmla="*/ 273141 w 301370"/>
                  <a:gd name="connsiteY7" fmla="*/ 62240 h 337231"/>
                  <a:gd name="connsiteX8" fmla="*/ 260498 w 301370"/>
                  <a:gd name="connsiteY8" fmla="*/ 40526 h 337231"/>
                  <a:gd name="connsiteX9" fmla="*/ 90360 w 301370"/>
                  <a:gd name="connsiteY9" fmla="*/ 54544 h 337231"/>
                  <a:gd name="connsiteX10" fmla="*/ 52842 w 301370"/>
                  <a:gd name="connsiteY10" fmla="*/ 128309 h 337231"/>
                  <a:gd name="connsiteX11" fmla="*/ 66104 w 301370"/>
                  <a:gd name="connsiteY11" fmla="*/ 233786 h 337231"/>
                  <a:gd name="connsiteX12" fmla="*/ 185015 w 301370"/>
                  <a:gd name="connsiteY12" fmla="*/ 311640 h 337231"/>
                  <a:gd name="connsiteX13" fmla="*/ 293858 w 301370"/>
                  <a:gd name="connsiteY13" fmla="*/ 287349 h 337231"/>
                  <a:gd name="connsiteX14" fmla="*/ 299562 w 301370"/>
                  <a:gd name="connsiteY14" fmla="*/ 286422 h 337231"/>
                  <a:gd name="connsiteX15" fmla="*/ 300833 w 301370"/>
                  <a:gd name="connsiteY15" fmla="*/ 293293 h 337231"/>
                  <a:gd name="connsiteX16" fmla="*/ 277882 w 301370"/>
                  <a:gd name="connsiteY16" fmla="*/ 319267 h 337231"/>
                  <a:gd name="connsiteX17" fmla="*/ 117090 w 301370"/>
                  <a:gd name="connsiteY17" fmla="*/ 327513 h 337231"/>
                  <a:gd name="connsiteX18" fmla="*/ 69 w 301370"/>
                  <a:gd name="connsiteY18" fmla="*/ 168026 h 337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01370" h="337231">
                    <a:moveTo>
                      <a:pt x="69" y="168026"/>
                    </a:moveTo>
                    <a:cubicBezTo>
                      <a:pt x="-2164" y="90654"/>
                      <a:pt x="49853" y="19671"/>
                      <a:pt x="143545" y="3798"/>
                    </a:cubicBezTo>
                    <a:cubicBezTo>
                      <a:pt x="193673" y="-4688"/>
                      <a:pt x="242357" y="1428"/>
                      <a:pt x="290079" y="18332"/>
                    </a:cubicBezTo>
                    <a:cubicBezTo>
                      <a:pt x="297810" y="21080"/>
                      <a:pt x="299321" y="24344"/>
                      <a:pt x="297157" y="31937"/>
                    </a:cubicBezTo>
                    <a:cubicBezTo>
                      <a:pt x="292553" y="48119"/>
                      <a:pt x="291316" y="64954"/>
                      <a:pt x="290010" y="81652"/>
                    </a:cubicBezTo>
                    <a:cubicBezTo>
                      <a:pt x="289529" y="87596"/>
                      <a:pt x="288224" y="89692"/>
                      <a:pt x="281799" y="89829"/>
                    </a:cubicBezTo>
                    <a:cubicBezTo>
                      <a:pt x="274618" y="89967"/>
                      <a:pt x="274378" y="86462"/>
                      <a:pt x="274275" y="81171"/>
                    </a:cubicBezTo>
                    <a:cubicBezTo>
                      <a:pt x="274172" y="74849"/>
                      <a:pt x="272557" y="68459"/>
                      <a:pt x="273141" y="62240"/>
                    </a:cubicBezTo>
                    <a:cubicBezTo>
                      <a:pt x="274172" y="51555"/>
                      <a:pt x="269293" y="45749"/>
                      <a:pt x="260498" y="40526"/>
                    </a:cubicBezTo>
                    <a:cubicBezTo>
                      <a:pt x="207622" y="9192"/>
                      <a:pt x="133307" y="14964"/>
                      <a:pt x="90360" y="54544"/>
                    </a:cubicBezTo>
                    <a:cubicBezTo>
                      <a:pt x="68818" y="74403"/>
                      <a:pt x="57514" y="99690"/>
                      <a:pt x="52842" y="128309"/>
                    </a:cubicBezTo>
                    <a:cubicBezTo>
                      <a:pt x="46898" y="164797"/>
                      <a:pt x="49303" y="200425"/>
                      <a:pt x="66104" y="233786"/>
                    </a:cubicBezTo>
                    <a:cubicBezTo>
                      <a:pt x="90601" y="282436"/>
                      <a:pt x="131932" y="306864"/>
                      <a:pt x="185015" y="311640"/>
                    </a:cubicBezTo>
                    <a:cubicBezTo>
                      <a:pt x="223563" y="315110"/>
                      <a:pt x="260875" y="310128"/>
                      <a:pt x="293858" y="287349"/>
                    </a:cubicBezTo>
                    <a:cubicBezTo>
                      <a:pt x="295542" y="286181"/>
                      <a:pt x="297088" y="284120"/>
                      <a:pt x="299562" y="286422"/>
                    </a:cubicBezTo>
                    <a:cubicBezTo>
                      <a:pt x="301795" y="288517"/>
                      <a:pt x="301623" y="290648"/>
                      <a:pt x="300833" y="293293"/>
                    </a:cubicBezTo>
                    <a:cubicBezTo>
                      <a:pt x="297191" y="305559"/>
                      <a:pt x="291110" y="314217"/>
                      <a:pt x="277882" y="319267"/>
                    </a:cubicBezTo>
                    <a:cubicBezTo>
                      <a:pt x="224972" y="339435"/>
                      <a:pt x="171581" y="343249"/>
                      <a:pt x="117090" y="327513"/>
                    </a:cubicBezTo>
                    <a:cubicBezTo>
                      <a:pt x="56552" y="309991"/>
                      <a:pt x="-2233" y="255225"/>
                      <a:pt x="69" y="168026"/>
                    </a:cubicBezTo>
                    <a:close/>
                  </a:path>
                </a:pathLst>
              </a:custGeom>
              <a:grpFill/>
              <a:ln w="34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44" name="자유형: 도형 143">
                <a:extLst>
                  <a:ext uri="{FF2B5EF4-FFF2-40B4-BE49-F238E27FC236}">
                    <a16:creationId xmlns:a16="http://schemas.microsoft.com/office/drawing/2014/main" id="{8F98717F-88EE-486A-8576-1AB064230169}"/>
                  </a:ext>
                </a:extLst>
              </p:cNvPr>
              <p:cNvSpPr/>
              <p:nvPr/>
            </p:nvSpPr>
            <p:spPr>
              <a:xfrm>
                <a:off x="5172821" y="2110973"/>
                <a:ext cx="163392" cy="232129"/>
              </a:xfrm>
              <a:custGeom>
                <a:avLst/>
                <a:gdLst>
                  <a:gd name="connsiteX0" fmla="*/ 219999 w 227569"/>
                  <a:gd name="connsiteY0" fmla="*/ 138 h 323305"/>
                  <a:gd name="connsiteX1" fmla="*/ 226939 w 227569"/>
                  <a:gd name="connsiteY1" fmla="*/ 8144 h 323305"/>
                  <a:gd name="connsiteX2" fmla="*/ 221476 w 227569"/>
                  <a:gd name="connsiteY2" fmla="*/ 61913 h 323305"/>
                  <a:gd name="connsiteX3" fmla="*/ 215292 w 227569"/>
                  <a:gd name="connsiteY3" fmla="*/ 71086 h 323305"/>
                  <a:gd name="connsiteX4" fmla="*/ 205638 w 227569"/>
                  <a:gd name="connsiteY4" fmla="*/ 63253 h 323305"/>
                  <a:gd name="connsiteX5" fmla="*/ 202442 w 227569"/>
                  <a:gd name="connsiteY5" fmla="*/ 35904 h 323305"/>
                  <a:gd name="connsiteX6" fmla="*/ 194094 w 227569"/>
                  <a:gd name="connsiteY6" fmla="*/ 26387 h 323305"/>
                  <a:gd name="connsiteX7" fmla="*/ 122424 w 227569"/>
                  <a:gd name="connsiteY7" fmla="*/ 20753 h 323305"/>
                  <a:gd name="connsiteX8" fmla="*/ 96897 w 227569"/>
                  <a:gd name="connsiteY8" fmla="*/ 22780 h 323305"/>
                  <a:gd name="connsiteX9" fmla="*/ 91537 w 227569"/>
                  <a:gd name="connsiteY9" fmla="*/ 28483 h 323305"/>
                  <a:gd name="connsiteX10" fmla="*/ 89613 w 227569"/>
                  <a:gd name="connsiteY10" fmla="*/ 143546 h 323305"/>
                  <a:gd name="connsiteX11" fmla="*/ 94904 w 227569"/>
                  <a:gd name="connsiteY11" fmla="*/ 149009 h 323305"/>
                  <a:gd name="connsiteX12" fmla="*/ 169906 w 227569"/>
                  <a:gd name="connsiteY12" fmla="*/ 147050 h 323305"/>
                  <a:gd name="connsiteX13" fmla="*/ 184027 w 227569"/>
                  <a:gd name="connsiteY13" fmla="*/ 133617 h 323305"/>
                  <a:gd name="connsiteX14" fmla="*/ 186157 w 227569"/>
                  <a:gd name="connsiteY14" fmla="*/ 114789 h 323305"/>
                  <a:gd name="connsiteX15" fmla="*/ 196670 w 227569"/>
                  <a:gd name="connsiteY15" fmla="*/ 107642 h 323305"/>
                  <a:gd name="connsiteX16" fmla="*/ 202305 w 227569"/>
                  <a:gd name="connsiteY16" fmla="*/ 116129 h 323305"/>
                  <a:gd name="connsiteX17" fmla="*/ 202305 w 227569"/>
                  <a:gd name="connsiteY17" fmla="*/ 208241 h 323305"/>
                  <a:gd name="connsiteX18" fmla="*/ 196018 w 227569"/>
                  <a:gd name="connsiteY18" fmla="*/ 217826 h 323305"/>
                  <a:gd name="connsiteX19" fmla="*/ 186466 w 227569"/>
                  <a:gd name="connsiteY19" fmla="*/ 209306 h 323305"/>
                  <a:gd name="connsiteX20" fmla="*/ 185058 w 227569"/>
                  <a:gd name="connsiteY20" fmla="*/ 186561 h 323305"/>
                  <a:gd name="connsiteX21" fmla="*/ 170696 w 227569"/>
                  <a:gd name="connsiteY21" fmla="*/ 171032 h 323305"/>
                  <a:gd name="connsiteX22" fmla="*/ 95763 w 227569"/>
                  <a:gd name="connsiteY22" fmla="*/ 169177 h 323305"/>
                  <a:gd name="connsiteX23" fmla="*/ 89544 w 227569"/>
                  <a:gd name="connsiteY23" fmla="*/ 173849 h 323305"/>
                  <a:gd name="connsiteX24" fmla="*/ 91331 w 227569"/>
                  <a:gd name="connsiteY24" fmla="*/ 291763 h 323305"/>
                  <a:gd name="connsiteX25" fmla="*/ 104765 w 227569"/>
                  <a:gd name="connsiteY25" fmla="*/ 305953 h 323305"/>
                  <a:gd name="connsiteX26" fmla="*/ 126478 w 227569"/>
                  <a:gd name="connsiteY26" fmla="*/ 307946 h 323305"/>
                  <a:gd name="connsiteX27" fmla="*/ 135033 w 227569"/>
                  <a:gd name="connsiteY27" fmla="*/ 316810 h 323305"/>
                  <a:gd name="connsiteX28" fmla="*/ 125310 w 227569"/>
                  <a:gd name="connsiteY28" fmla="*/ 323132 h 323305"/>
                  <a:gd name="connsiteX29" fmla="*/ 38764 w 227569"/>
                  <a:gd name="connsiteY29" fmla="*/ 322616 h 323305"/>
                  <a:gd name="connsiteX30" fmla="*/ 6434 w 227569"/>
                  <a:gd name="connsiteY30" fmla="*/ 323200 h 323305"/>
                  <a:gd name="connsiteX31" fmla="*/ 318 w 227569"/>
                  <a:gd name="connsiteY31" fmla="*/ 317463 h 323305"/>
                  <a:gd name="connsiteX32" fmla="*/ 5850 w 227569"/>
                  <a:gd name="connsiteY32" fmla="*/ 308186 h 323305"/>
                  <a:gd name="connsiteX33" fmla="*/ 27598 w 227569"/>
                  <a:gd name="connsiteY33" fmla="*/ 306468 h 323305"/>
                  <a:gd name="connsiteX34" fmla="*/ 44227 w 227569"/>
                  <a:gd name="connsiteY34" fmla="*/ 287812 h 323305"/>
                  <a:gd name="connsiteX35" fmla="*/ 44261 w 227569"/>
                  <a:gd name="connsiteY35" fmla="*/ 37657 h 323305"/>
                  <a:gd name="connsiteX36" fmla="*/ 25193 w 227569"/>
                  <a:gd name="connsiteY36" fmla="*/ 16218 h 323305"/>
                  <a:gd name="connsiteX37" fmla="*/ 10007 w 227569"/>
                  <a:gd name="connsiteY37" fmla="*/ 15565 h 323305"/>
                  <a:gd name="connsiteX38" fmla="*/ 9 w 227569"/>
                  <a:gd name="connsiteY38" fmla="*/ 6288 h 323305"/>
                  <a:gd name="connsiteX39" fmla="*/ 9732 w 227569"/>
                  <a:gd name="connsiteY39" fmla="*/ 448 h 323305"/>
                  <a:gd name="connsiteX40" fmla="*/ 219999 w 227569"/>
                  <a:gd name="connsiteY40" fmla="*/ 138 h 323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227569" h="323305">
                    <a:moveTo>
                      <a:pt x="219999" y="138"/>
                    </a:moveTo>
                    <a:cubicBezTo>
                      <a:pt x="226458" y="70"/>
                      <a:pt x="228829" y="791"/>
                      <a:pt x="226939" y="8144"/>
                    </a:cubicBezTo>
                    <a:cubicBezTo>
                      <a:pt x="222370" y="25735"/>
                      <a:pt x="222576" y="43910"/>
                      <a:pt x="221476" y="61913"/>
                    </a:cubicBezTo>
                    <a:cubicBezTo>
                      <a:pt x="221201" y="66070"/>
                      <a:pt x="222644" y="71121"/>
                      <a:pt x="215292" y="71086"/>
                    </a:cubicBezTo>
                    <a:cubicBezTo>
                      <a:pt x="209486" y="71052"/>
                      <a:pt x="205878" y="70605"/>
                      <a:pt x="205638" y="63253"/>
                    </a:cubicBezTo>
                    <a:cubicBezTo>
                      <a:pt x="205328" y="54114"/>
                      <a:pt x="203336" y="45043"/>
                      <a:pt x="202442" y="35904"/>
                    </a:cubicBezTo>
                    <a:cubicBezTo>
                      <a:pt x="201893" y="30510"/>
                      <a:pt x="199797" y="27762"/>
                      <a:pt x="194094" y="26387"/>
                    </a:cubicBezTo>
                    <a:cubicBezTo>
                      <a:pt x="170456" y="20547"/>
                      <a:pt x="146509" y="19756"/>
                      <a:pt x="122424" y="20753"/>
                    </a:cubicBezTo>
                    <a:cubicBezTo>
                      <a:pt x="113904" y="21096"/>
                      <a:pt x="105417" y="22471"/>
                      <a:pt x="96897" y="22780"/>
                    </a:cubicBezTo>
                    <a:cubicBezTo>
                      <a:pt x="92636" y="22952"/>
                      <a:pt x="91812" y="24738"/>
                      <a:pt x="91537" y="28483"/>
                    </a:cubicBezTo>
                    <a:cubicBezTo>
                      <a:pt x="88720" y="66792"/>
                      <a:pt x="90506" y="105203"/>
                      <a:pt x="89613" y="143546"/>
                    </a:cubicBezTo>
                    <a:cubicBezTo>
                      <a:pt x="89510" y="147634"/>
                      <a:pt x="90712" y="149009"/>
                      <a:pt x="94904" y="149009"/>
                    </a:cubicBezTo>
                    <a:cubicBezTo>
                      <a:pt x="119916" y="148974"/>
                      <a:pt x="144963" y="150246"/>
                      <a:pt x="169906" y="147050"/>
                    </a:cubicBezTo>
                    <a:cubicBezTo>
                      <a:pt x="177946" y="146020"/>
                      <a:pt x="183477" y="142721"/>
                      <a:pt x="184027" y="133617"/>
                    </a:cubicBezTo>
                    <a:cubicBezTo>
                      <a:pt x="184405" y="127329"/>
                      <a:pt x="185951" y="121076"/>
                      <a:pt x="186157" y="114789"/>
                    </a:cubicBezTo>
                    <a:cubicBezTo>
                      <a:pt x="186397" y="106990"/>
                      <a:pt x="191448" y="107642"/>
                      <a:pt x="196670" y="107642"/>
                    </a:cubicBezTo>
                    <a:cubicBezTo>
                      <a:pt x="203129" y="107608"/>
                      <a:pt x="202477" y="111868"/>
                      <a:pt x="202305" y="116129"/>
                    </a:cubicBezTo>
                    <a:cubicBezTo>
                      <a:pt x="201102" y="146844"/>
                      <a:pt x="200347" y="177525"/>
                      <a:pt x="202305" y="208241"/>
                    </a:cubicBezTo>
                    <a:cubicBezTo>
                      <a:pt x="202580" y="212604"/>
                      <a:pt x="204229" y="217964"/>
                      <a:pt x="196018" y="217826"/>
                    </a:cubicBezTo>
                    <a:cubicBezTo>
                      <a:pt x="189593" y="217723"/>
                      <a:pt x="186054" y="217105"/>
                      <a:pt x="186466" y="209306"/>
                    </a:cubicBezTo>
                    <a:cubicBezTo>
                      <a:pt x="186879" y="201782"/>
                      <a:pt x="185573" y="194154"/>
                      <a:pt x="185058" y="186561"/>
                    </a:cubicBezTo>
                    <a:cubicBezTo>
                      <a:pt x="184439" y="177525"/>
                      <a:pt x="180591" y="172131"/>
                      <a:pt x="170696" y="171032"/>
                    </a:cubicBezTo>
                    <a:cubicBezTo>
                      <a:pt x="145753" y="168214"/>
                      <a:pt x="120809" y="167837"/>
                      <a:pt x="95763" y="169177"/>
                    </a:cubicBezTo>
                    <a:cubicBezTo>
                      <a:pt x="92568" y="169348"/>
                      <a:pt x="89407" y="168833"/>
                      <a:pt x="89544" y="173849"/>
                    </a:cubicBezTo>
                    <a:cubicBezTo>
                      <a:pt x="90609" y="213154"/>
                      <a:pt x="88479" y="252493"/>
                      <a:pt x="91331" y="291763"/>
                    </a:cubicBezTo>
                    <a:cubicBezTo>
                      <a:pt x="91984" y="300662"/>
                      <a:pt x="96313" y="305060"/>
                      <a:pt x="104765" y="305953"/>
                    </a:cubicBezTo>
                    <a:cubicBezTo>
                      <a:pt x="111979" y="306743"/>
                      <a:pt x="119229" y="307877"/>
                      <a:pt x="126478" y="307946"/>
                    </a:cubicBezTo>
                    <a:cubicBezTo>
                      <a:pt x="132937" y="308014"/>
                      <a:pt x="135102" y="310110"/>
                      <a:pt x="135033" y="316810"/>
                    </a:cubicBezTo>
                    <a:cubicBezTo>
                      <a:pt x="134930" y="324952"/>
                      <a:pt x="129742" y="323132"/>
                      <a:pt x="125310" y="323132"/>
                    </a:cubicBezTo>
                    <a:cubicBezTo>
                      <a:pt x="96450" y="322994"/>
                      <a:pt x="67624" y="322719"/>
                      <a:pt x="38764" y="322616"/>
                    </a:cubicBezTo>
                    <a:cubicBezTo>
                      <a:pt x="27976" y="322582"/>
                      <a:pt x="17222" y="322857"/>
                      <a:pt x="6434" y="323200"/>
                    </a:cubicBezTo>
                    <a:cubicBezTo>
                      <a:pt x="2174" y="323338"/>
                      <a:pt x="-438" y="322341"/>
                      <a:pt x="318" y="317463"/>
                    </a:cubicBezTo>
                    <a:cubicBezTo>
                      <a:pt x="902" y="313649"/>
                      <a:pt x="-2018" y="308152"/>
                      <a:pt x="5850" y="308186"/>
                    </a:cubicBezTo>
                    <a:cubicBezTo>
                      <a:pt x="13099" y="308220"/>
                      <a:pt x="20417" y="307568"/>
                      <a:pt x="27598" y="306468"/>
                    </a:cubicBezTo>
                    <a:cubicBezTo>
                      <a:pt x="40448" y="304475"/>
                      <a:pt x="43643" y="300834"/>
                      <a:pt x="44227" y="287812"/>
                    </a:cubicBezTo>
                    <a:cubicBezTo>
                      <a:pt x="44948" y="271664"/>
                      <a:pt x="44845" y="59508"/>
                      <a:pt x="44261" y="37657"/>
                    </a:cubicBezTo>
                    <a:cubicBezTo>
                      <a:pt x="43849" y="21577"/>
                      <a:pt x="41066" y="18451"/>
                      <a:pt x="25193" y="16218"/>
                    </a:cubicBezTo>
                    <a:cubicBezTo>
                      <a:pt x="20211" y="15530"/>
                      <a:pt x="15058" y="15290"/>
                      <a:pt x="10007" y="15565"/>
                    </a:cubicBezTo>
                    <a:cubicBezTo>
                      <a:pt x="3136" y="15943"/>
                      <a:pt x="-197" y="14534"/>
                      <a:pt x="9" y="6288"/>
                    </a:cubicBezTo>
                    <a:cubicBezTo>
                      <a:pt x="250" y="-2404"/>
                      <a:pt x="5747" y="448"/>
                      <a:pt x="9732" y="448"/>
                    </a:cubicBezTo>
                    <a:cubicBezTo>
                      <a:pt x="44639" y="207"/>
                      <a:pt x="184817" y="413"/>
                      <a:pt x="219999" y="138"/>
                    </a:cubicBezTo>
                    <a:close/>
                  </a:path>
                </a:pathLst>
              </a:custGeom>
              <a:grpFill/>
              <a:ln w="34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45" name="자유형: 도형 144">
                <a:extLst>
                  <a:ext uri="{FF2B5EF4-FFF2-40B4-BE49-F238E27FC236}">
                    <a16:creationId xmlns:a16="http://schemas.microsoft.com/office/drawing/2014/main" id="{2D6EAA1F-17C8-41D0-B7FC-ECC9CCBD80A3}"/>
                  </a:ext>
                </a:extLst>
              </p:cNvPr>
              <p:cNvSpPr/>
              <p:nvPr/>
            </p:nvSpPr>
            <p:spPr>
              <a:xfrm>
                <a:off x="4987162" y="2111072"/>
                <a:ext cx="163301" cy="232055"/>
              </a:xfrm>
              <a:custGeom>
                <a:avLst/>
                <a:gdLst>
                  <a:gd name="connsiteX0" fmla="*/ 220557 w 227442"/>
                  <a:gd name="connsiteY0" fmla="*/ 1 h 323202"/>
                  <a:gd name="connsiteX1" fmla="*/ 226776 w 227442"/>
                  <a:gd name="connsiteY1" fmla="*/ 7731 h 323202"/>
                  <a:gd name="connsiteX2" fmla="*/ 221245 w 227442"/>
                  <a:gd name="connsiteY2" fmla="*/ 62462 h 323202"/>
                  <a:gd name="connsiteX3" fmla="*/ 214304 w 227442"/>
                  <a:gd name="connsiteY3" fmla="*/ 70983 h 323202"/>
                  <a:gd name="connsiteX4" fmla="*/ 205406 w 227442"/>
                  <a:gd name="connsiteY4" fmla="*/ 63356 h 323202"/>
                  <a:gd name="connsiteX5" fmla="*/ 202073 w 227442"/>
                  <a:gd name="connsiteY5" fmla="*/ 35079 h 323202"/>
                  <a:gd name="connsiteX6" fmla="*/ 194068 w 227442"/>
                  <a:gd name="connsiteY6" fmla="*/ 26318 h 323202"/>
                  <a:gd name="connsiteX7" fmla="*/ 122399 w 227442"/>
                  <a:gd name="connsiteY7" fmla="*/ 20512 h 323202"/>
                  <a:gd name="connsiteX8" fmla="*/ 96871 w 227442"/>
                  <a:gd name="connsiteY8" fmla="*/ 22574 h 323202"/>
                  <a:gd name="connsiteX9" fmla="*/ 91271 w 227442"/>
                  <a:gd name="connsiteY9" fmla="*/ 28002 h 323202"/>
                  <a:gd name="connsiteX10" fmla="*/ 89347 w 227442"/>
                  <a:gd name="connsiteY10" fmla="*/ 144061 h 323202"/>
                  <a:gd name="connsiteX11" fmla="*/ 94363 w 227442"/>
                  <a:gd name="connsiteY11" fmla="*/ 148802 h 323202"/>
                  <a:gd name="connsiteX12" fmla="*/ 170361 w 227442"/>
                  <a:gd name="connsiteY12" fmla="*/ 146810 h 323202"/>
                  <a:gd name="connsiteX13" fmla="*/ 183726 w 227442"/>
                  <a:gd name="connsiteY13" fmla="*/ 133719 h 323202"/>
                  <a:gd name="connsiteX14" fmla="*/ 186097 w 227442"/>
                  <a:gd name="connsiteY14" fmla="*/ 113964 h 323202"/>
                  <a:gd name="connsiteX15" fmla="*/ 196164 w 227442"/>
                  <a:gd name="connsiteY15" fmla="*/ 107505 h 323202"/>
                  <a:gd name="connsiteX16" fmla="*/ 202142 w 227442"/>
                  <a:gd name="connsiteY16" fmla="*/ 114788 h 323202"/>
                  <a:gd name="connsiteX17" fmla="*/ 200733 w 227442"/>
                  <a:gd name="connsiteY17" fmla="*/ 172749 h 323202"/>
                  <a:gd name="connsiteX18" fmla="*/ 202211 w 227442"/>
                  <a:gd name="connsiteY18" fmla="*/ 210748 h 323202"/>
                  <a:gd name="connsiteX19" fmla="*/ 195030 w 227442"/>
                  <a:gd name="connsiteY19" fmla="*/ 217551 h 323202"/>
                  <a:gd name="connsiteX20" fmla="*/ 186338 w 227442"/>
                  <a:gd name="connsiteY20" fmla="*/ 211264 h 323202"/>
                  <a:gd name="connsiteX21" fmla="*/ 184860 w 227442"/>
                  <a:gd name="connsiteY21" fmla="*/ 186595 h 323202"/>
                  <a:gd name="connsiteX22" fmla="*/ 170705 w 227442"/>
                  <a:gd name="connsiteY22" fmla="*/ 170860 h 323202"/>
                  <a:gd name="connsiteX23" fmla="*/ 96665 w 227442"/>
                  <a:gd name="connsiteY23" fmla="*/ 168730 h 323202"/>
                  <a:gd name="connsiteX24" fmla="*/ 89244 w 227442"/>
                  <a:gd name="connsiteY24" fmla="*/ 176357 h 323202"/>
                  <a:gd name="connsiteX25" fmla="*/ 89931 w 227442"/>
                  <a:gd name="connsiteY25" fmla="*/ 278226 h 323202"/>
                  <a:gd name="connsiteX26" fmla="*/ 117657 w 227442"/>
                  <a:gd name="connsiteY26" fmla="*/ 307121 h 323202"/>
                  <a:gd name="connsiteX27" fmla="*/ 127106 w 227442"/>
                  <a:gd name="connsiteY27" fmla="*/ 308014 h 323202"/>
                  <a:gd name="connsiteX28" fmla="*/ 134939 w 227442"/>
                  <a:gd name="connsiteY28" fmla="*/ 316500 h 323202"/>
                  <a:gd name="connsiteX29" fmla="*/ 126315 w 227442"/>
                  <a:gd name="connsiteY29" fmla="*/ 323028 h 323202"/>
                  <a:gd name="connsiteX30" fmla="*/ 8367 w 227442"/>
                  <a:gd name="connsiteY30" fmla="*/ 322960 h 323202"/>
                  <a:gd name="connsiteX31" fmla="*/ 52 w 227442"/>
                  <a:gd name="connsiteY31" fmla="*/ 317565 h 323202"/>
                  <a:gd name="connsiteX32" fmla="*/ 7405 w 227442"/>
                  <a:gd name="connsiteY32" fmla="*/ 307911 h 323202"/>
                  <a:gd name="connsiteX33" fmla="*/ 27263 w 227442"/>
                  <a:gd name="connsiteY33" fmla="*/ 306399 h 323202"/>
                  <a:gd name="connsiteX34" fmla="*/ 44098 w 227442"/>
                  <a:gd name="connsiteY34" fmla="*/ 287881 h 323202"/>
                  <a:gd name="connsiteX35" fmla="*/ 44064 w 227442"/>
                  <a:gd name="connsiteY35" fmla="*/ 36694 h 323202"/>
                  <a:gd name="connsiteX36" fmla="*/ 26164 w 227442"/>
                  <a:gd name="connsiteY36" fmla="*/ 16320 h 323202"/>
                  <a:gd name="connsiteX37" fmla="*/ 6236 w 227442"/>
                  <a:gd name="connsiteY37" fmla="*/ 15290 h 323202"/>
                  <a:gd name="connsiteX38" fmla="*/ 87 w 227442"/>
                  <a:gd name="connsiteY38" fmla="*/ 6322 h 323202"/>
                  <a:gd name="connsiteX39" fmla="*/ 6511 w 227442"/>
                  <a:gd name="connsiteY39" fmla="*/ 104 h 323202"/>
                  <a:gd name="connsiteX40" fmla="*/ 220557 w 227442"/>
                  <a:gd name="connsiteY40" fmla="*/ 1 h 32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227442" h="323202">
                    <a:moveTo>
                      <a:pt x="220557" y="1"/>
                    </a:moveTo>
                    <a:cubicBezTo>
                      <a:pt x="226948" y="-34"/>
                      <a:pt x="228528" y="1066"/>
                      <a:pt x="226776" y="7731"/>
                    </a:cubicBezTo>
                    <a:cubicBezTo>
                      <a:pt x="222000" y="25597"/>
                      <a:pt x="222310" y="44150"/>
                      <a:pt x="221245" y="62462"/>
                    </a:cubicBezTo>
                    <a:cubicBezTo>
                      <a:pt x="220970" y="67169"/>
                      <a:pt x="221141" y="71120"/>
                      <a:pt x="214304" y="70983"/>
                    </a:cubicBezTo>
                    <a:cubicBezTo>
                      <a:pt x="208635" y="70846"/>
                      <a:pt x="205715" y="70021"/>
                      <a:pt x="205406" y="63356"/>
                    </a:cubicBezTo>
                    <a:cubicBezTo>
                      <a:pt x="204994" y="53907"/>
                      <a:pt x="203001" y="44528"/>
                      <a:pt x="202073" y="35079"/>
                    </a:cubicBezTo>
                    <a:cubicBezTo>
                      <a:pt x="201558" y="29857"/>
                      <a:pt x="199222" y="27658"/>
                      <a:pt x="194068" y="26318"/>
                    </a:cubicBezTo>
                    <a:cubicBezTo>
                      <a:pt x="170464" y="20306"/>
                      <a:pt x="146483" y="19619"/>
                      <a:pt x="122399" y="20512"/>
                    </a:cubicBezTo>
                    <a:cubicBezTo>
                      <a:pt x="113878" y="20821"/>
                      <a:pt x="105392" y="22161"/>
                      <a:pt x="96871" y="22574"/>
                    </a:cubicBezTo>
                    <a:cubicBezTo>
                      <a:pt x="92954" y="22780"/>
                      <a:pt x="91580" y="23913"/>
                      <a:pt x="91271" y="28002"/>
                    </a:cubicBezTo>
                    <a:cubicBezTo>
                      <a:pt x="88385" y="66654"/>
                      <a:pt x="90171" y="105375"/>
                      <a:pt x="89347" y="144061"/>
                    </a:cubicBezTo>
                    <a:cubicBezTo>
                      <a:pt x="89278" y="147943"/>
                      <a:pt x="90859" y="148802"/>
                      <a:pt x="94363" y="148802"/>
                    </a:cubicBezTo>
                    <a:cubicBezTo>
                      <a:pt x="119719" y="148837"/>
                      <a:pt x="145074" y="150108"/>
                      <a:pt x="170361" y="146810"/>
                    </a:cubicBezTo>
                    <a:cubicBezTo>
                      <a:pt x="178160" y="145779"/>
                      <a:pt x="183108" y="142240"/>
                      <a:pt x="183726" y="133719"/>
                    </a:cubicBezTo>
                    <a:cubicBezTo>
                      <a:pt x="184207" y="127123"/>
                      <a:pt x="185753" y="120560"/>
                      <a:pt x="186097" y="113964"/>
                    </a:cubicBezTo>
                    <a:cubicBezTo>
                      <a:pt x="186475" y="106508"/>
                      <a:pt x="191457" y="107676"/>
                      <a:pt x="196164" y="107505"/>
                    </a:cubicBezTo>
                    <a:cubicBezTo>
                      <a:pt x="201523" y="107333"/>
                      <a:pt x="202279" y="110322"/>
                      <a:pt x="202142" y="114788"/>
                    </a:cubicBezTo>
                    <a:cubicBezTo>
                      <a:pt x="201523" y="134097"/>
                      <a:pt x="200836" y="153406"/>
                      <a:pt x="200733" y="172749"/>
                    </a:cubicBezTo>
                    <a:cubicBezTo>
                      <a:pt x="200665" y="185427"/>
                      <a:pt x="201420" y="198105"/>
                      <a:pt x="202211" y="210748"/>
                    </a:cubicBezTo>
                    <a:cubicBezTo>
                      <a:pt x="202554" y="216452"/>
                      <a:pt x="200218" y="217929"/>
                      <a:pt x="195030" y="217551"/>
                    </a:cubicBezTo>
                    <a:cubicBezTo>
                      <a:pt x="190632" y="217242"/>
                      <a:pt x="186200" y="218513"/>
                      <a:pt x="186338" y="211264"/>
                    </a:cubicBezTo>
                    <a:cubicBezTo>
                      <a:pt x="186475" y="203052"/>
                      <a:pt x="185410" y="194807"/>
                      <a:pt x="184860" y="186595"/>
                    </a:cubicBezTo>
                    <a:cubicBezTo>
                      <a:pt x="184276" y="177628"/>
                      <a:pt x="180634" y="172028"/>
                      <a:pt x="170705" y="170860"/>
                    </a:cubicBezTo>
                    <a:cubicBezTo>
                      <a:pt x="146071" y="168008"/>
                      <a:pt x="121402" y="167974"/>
                      <a:pt x="96665" y="168730"/>
                    </a:cubicBezTo>
                    <a:cubicBezTo>
                      <a:pt x="91236" y="168901"/>
                      <a:pt x="89141" y="170276"/>
                      <a:pt x="89244" y="176357"/>
                    </a:cubicBezTo>
                    <a:cubicBezTo>
                      <a:pt x="89725" y="210302"/>
                      <a:pt x="89416" y="244281"/>
                      <a:pt x="89931" y="278226"/>
                    </a:cubicBezTo>
                    <a:cubicBezTo>
                      <a:pt x="90309" y="303616"/>
                      <a:pt x="92714" y="305678"/>
                      <a:pt x="117657" y="307121"/>
                    </a:cubicBezTo>
                    <a:cubicBezTo>
                      <a:pt x="120818" y="307293"/>
                      <a:pt x="124013" y="308323"/>
                      <a:pt x="127106" y="308014"/>
                    </a:cubicBezTo>
                    <a:cubicBezTo>
                      <a:pt x="133840" y="307361"/>
                      <a:pt x="134802" y="310694"/>
                      <a:pt x="134939" y="316500"/>
                    </a:cubicBezTo>
                    <a:cubicBezTo>
                      <a:pt x="135076" y="323475"/>
                      <a:pt x="131022" y="323166"/>
                      <a:pt x="126315" y="323028"/>
                    </a:cubicBezTo>
                    <a:cubicBezTo>
                      <a:pt x="87010" y="321929"/>
                      <a:pt x="47671" y="322032"/>
                      <a:pt x="8367" y="322960"/>
                    </a:cubicBezTo>
                    <a:cubicBezTo>
                      <a:pt x="4656" y="323063"/>
                      <a:pt x="-326" y="324746"/>
                      <a:pt x="52" y="317565"/>
                    </a:cubicBezTo>
                    <a:cubicBezTo>
                      <a:pt x="293" y="312343"/>
                      <a:pt x="-669" y="307499"/>
                      <a:pt x="7405" y="307911"/>
                    </a:cubicBezTo>
                    <a:cubicBezTo>
                      <a:pt x="14001" y="308220"/>
                      <a:pt x="20701" y="307430"/>
                      <a:pt x="27263" y="306399"/>
                    </a:cubicBezTo>
                    <a:cubicBezTo>
                      <a:pt x="40250" y="304407"/>
                      <a:pt x="43514" y="300833"/>
                      <a:pt x="44098" y="287881"/>
                    </a:cubicBezTo>
                    <a:cubicBezTo>
                      <a:pt x="44820" y="271733"/>
                      <a:pt x="44717" y="58855"/>
                      <a:pt x="44064" y="36694"/>
                    </a:cubicBezTo>
                    <a:cubicBezTo>
                      <a:pt x="43617" y="21371"/>
                      <a:pt x="41281" y="18622"/>
                      <a:pt x="26164" y="16320"/>
                    </a:cubicBezTo>
                    <a:cubicBezTo>
                      <a:pt x="19636" y="15324"/>
                      <a:pt x="12867" y="15083"/>
                      <a:pt x="6236" y="15290"/>
                    </a:cubicBezTo>
                    <a:cubicBezTo>
                      <a:pt x="-1150" y="15496"/>
                      <a:pt x="533" y="10583"/>
                      <a:pt x="87" y="6322"/>
                    </a:cubicBezTo>
                    <a:cubicBezTo>
                      <a:pt x="-463" y="1100"/>
                      <a:pt x="1598" y="69"/>
                      <a:pt x="6511" y="104"/>
                    </a:cubicBezTo>
                    <a:cubicBezTo>
                      <a:pt x="42312" y="241"/>
                      <a:pt x="185032" y="275"/>
                      <a:pt x="220557" y="1"/>
                    </a:cubicBezTo>
                    <a:close/>
                  </a:path>
                </a:pathLst>
              </a:custGeom>
              <a:grpFill/>
              <a:ln w="34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46" name="자유형: 도형 145">
                <a:extLst>
                  <a:ext uri="{FF2B5EF4-FFF2-40B4-BE49-F238E27FC236}">
                    <a16:creationId xmlns:a16="http://schemas.microsoft.com/office/drawing/2014/main" id="{E2DE9152-938A-44F6-89C7-656656851FCA}"/>
                  </a:ext>
                </a:extLst>
              </p:cNvPr>
              <p:cNvSpPr/>
              <p:nvPr/>
            </p:nvSpPr>
            <p:spPr>
              <a:xfrm>
                <a:off x="4724061" y="2105928"/>
                <a:ext cx="248193" cy="241997"/>
              </a:xfrm>
              <a:custGeom>
                <a:avLst/>
                <a:gdLst>
                  <a:gd name="connsiteX0" fmla="*/ 343990 w 345678"/>
                  <a:gd name="connsiteY0" fmla="*/ 132878 h 337049"/>
                  <a:gd name="connsiteX1" fmla="*/ 269194 w 345678"/>
                  <a:gd name="connsiteY1" fmla="*/ 21010 h 337049"/>
                  <a:gd name="connsiteX2" fmla="*/ 195807 w 345678"/>
                  <a:gd name="connsiteY2" fmla="*/ 843 h 337049"/>
                  <a:gd name="connsiteX3" fmla="*/ 73907 w 345678"/>
                  <a:gd name="connsiteY3" fmla="*/ 27573 h 337049"/>
                  <a:gd name="connsiteX4" fmla="*/ 1001 w 345678"/>
                  <a:gd name="connsiteY4" fmla="*/ 149988 h 337049"/>
                  <a:gd name="connsiteX5" fmla="*/ 25188 w 345678"/>
                  <a:gd name="connsiteY5" fmla="*/ 264879 h 337049"/>
                  <a:gd name="connsiteX6" fmla="*/ 163786 w 345678"/>
                  <a:gd name="connsiteY6" fmla="*/ 336960 h 337049"/>
                  <a:gd name="connsiteX7" fmla="*/ 179006 w 345678"/>
                  <a:gd name="connsiteY7" fmla="*/ 336892 h 337049"/>
                  <a:gd name="connsiteX8" fmla="*/ 194089 w 345678"/>
                  <a:gd name="connsiteY8" fmla="*/ 335174 h 337049"/>
                  <a:gd name="connsiteX9" fmla="*/ 323925 w 345678"/>
                  <a:gd name="connsiteY9" fmla="*/ 248731 h 337049"/>
                  <a:gd name="connsiteX10" fmla="*/ 343990 w 345678"/>
                  <a:gd name="connsiteY10" fmla="*/ 132878 h 337049"/>
                  <a:gd name="connsiteX11" fmla="*/ 191856 w 345678"/>
                  <a:gd name="connsiteY11" fmla="*/ 315831 h 337049"/>
                  <a:gd name="connsiteX12" fmla="*/ 60886 w 345678"/>
                  <a:gd name="connsiteY12" fmla="*/ 229044 h 337049"/>
                  <a:gd name="connsiteX13" fmla="*/ 52915 w 345678"/>
                  <a:gd name="connsiteY13" fmla="*/ 108450 h 337049"/>
                  <a:gd name="connsiteX14" fmla="*/ 145748 w 345678"/>
                  <a:gd name="connsiteY14" fmla="*/ 22282 h 337049"/>
                  <a:gd name="connsiteX15" fmla="*/ 258303 w 345678"/>
                  <a:gd name="connsiteY15" fmla="*/ 56983 h 337049"/>
                  <a:gd name="connsiteX16" fmla="*/ 298982 w 345678"/>
                  <a:gd name="connsiteY16" fmla="*/ 174107 h 337049"/>
                  <a:gd name="connsiteX17" fmla="*/ 191856 w 345678"/>
                  <a:gd name="connsiteY17" fmla="*/ 315831 h 337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45678" h="337049">
                    <a:moveTo>
                      <a:pt x="343990" y="132878"/>
                    </a:moveTo>
                    <a:cubicBezTo>
                      <a:pt x="337977" y="82751"/>
                      <a:pt x="313481" y="45301"/>
                      <a:pt x="269194" y="21010"/>
                    </a:cubicBezTo>
                    <a:cubicBezTo>
                      <a:pt x="246346" y="8470"/>
                      <a:pt x="221506" y="2801"/>
                      <a:pt x="195807" y="843"/>
                    </a:cubicBezTo>
                    <a:cubicBezTo>
                      <a:pt x="152551" y="-2490"/>
                      <a:pt x="111116" y="3591"/>
                      <a:pt x="73907" y="27573"/>
                    </a:cubicBezTo>
                    <a:cubicBezTo>
                      <a:pt x="29483" y="56192"/>
                      <a:pt x="5948" y="97421"/>
                      <a:pt x="1001" y="149988"/>
                    </a:cubicBezTo>
                    <a:cubicBezTo>
                      <a:pt x="-2847" y="190942"/>
                      <a:pt x="4230" y="229731"/>
                      <a:pt x="25188" y="264879"/>
                    </a:cubicBezTo>
                    <a:cubicBezTo>
                      <a:pt x="56282" y="316964"/>
                      <a:pt x="105378" y="336445"/>
                      <a:pt x="163786" y="336960"/>
                    </a:cubicBezTo>
                    <a:cubicBezTo>
                      <a:pt x="168871" y="336960"/>
                      <a:pt x="173956" y="337201"/>
                      <a:pt x="179006" y="336892"/>
                    </a:cubicBezTo>
                    <a:cubicBezTo>
                      <a:pt x="184057" y="336582"/>
                      <a:pt x="189073" y="335930"/>
                      <a:pt x="194089" y="335174"/>
                    </a:cubicBezTo>
                    <a:cubicBezTo>
                      <a:pt x="250744" y="326481"/>
                      <a:pt x="296062" y="300267"/>
                      <a:pt x="323925" y="248731"/>
                    </a:cubicBezTo>
                    <a:cubicBezTo>
                      <a:pt x="343475" y="212552"/>
                      <a:pt x="348869" y="173591"/>
                      <a:pt x="343990" y="132878"/>
                    </a:cubicBezTo>
                    <a:close/>
                    <a:moveTo>
                      <a:pt x="191856" y="315831"/>
                    </a:moveTo>
                    <a:cubicBezTo>
                      <a:pt x="120736" y="322496"/>
                      <a:pt x="80091" y="282057"/>
                      <a:pt x="60886" y="229044"/>
                    </a:cubicBezTo>
                    <a:cubicBezTo>
                      <a:pt x="46662" y="189774"/>
                      <a:pt x="44154" y="149369"/>
                      <a:pt x="52915" y="108450"/>
                    </a:cubicBezTo>
                    <a:cubicBezTo>
                      <a:pt x="63153" y="60659"/>
                      <a:pt x="96892" y="28706"/>
                      <a:pt x="145748" y="22282"/>
                    </a:cubicBezTo>
                    <a:cubicBezTo>
                      <a:pt x="188248" y="16681"/>
                      <a:pt x="227484" y="24858"/>
                      <a:pt x="258303" y="56983"/>
                    </a:cubicBezTo>
                    <a:cubicBezTo>
                      <a:pt x="285926" y="85774"/>
                      <a:pt x="299635" y="130129"/>
                      <a:pt x="298982" y="174107"/>
                    </a:cubicBezTo>
                    <a:cubicBezTo>
                      <a:pt x="297986" y="242134"/>
                      <a:pt x="262735" y="309200"/>
                      <a:pt x="191856" y="315831"/>
                    </a:cubicBezTo>
                    <a:close/>
                  </a:path>
                </a:pathLst>
              </a:custGeom>
              <a:grpFill/>
              <a:ln w="34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127" name="그룹 126">
              <a:extLst>
                <a:ext uri="{FF2B5EF4-FFF2-40B4-BE49-F238E27FC236}">
                  <a16:creationId xmlns:a16="http://schemas.microsoft.com/office/drawing/2014/main" id="{DE7AABDB-F50A-456F-BF2A-C157E61BE4DB}"/>
                </a:ext>
              </a:extLst>
            </p:cNvPr>
            <p:cNvGrpSpPr/>
            <p:nvPr/>
          </p:nvGrpSpPr>
          <p:grpSpPr>
            <a:xfrm>
              <a:off x="5290356" y="10486"/>
              <a:ext cx="1604290" cy="308624"/>
              <a:chOff x="4489493" y="2105928"/>
              <a:chExt cx="1258758" cy="242152"/>
            </a:xfrm>
            <a:solidFill>
              <a:schemeClr val="bg1"/>
            </a:solidFill>
          </p:grpSpPr>
          <p:sp>
            <p:nvSpPr>
              <p:cNvPr id="135" name="자유형: 도형 134">
                <a:extLst>
                  <a:ext uri="{FF2B5EF4-FFF2-40B4-BE49-F238E27FC236}">
                    <a16:creationId xmlns:a16="http://schemas.microsoft.com/office/drawing/2014/main" id="{D0BF10FD-899C-4150-86BE-473F77E89F8C}"/>
                  </a:ext>
                </a:extLst>
              </p:cNvPr>
              <p:cNvSpPr/>
              <p:nvPr/>
            </p:nvSpPr>
            <p:spPr>
              <a:xfrm>
                <a:off x="5363853" y="2111071"/>
                <a:ext cx="178898" cy="232055"/>
              </a:xfrm>
              <a:custGeom>
                <a:avLst/>
                <a:gdLst>
                  <a:gd name="connsiteX0" fmla="*/ 228930 w 249165"/>
                  <a:gd name="connsiteY0" fmla="*/ 1 h 323201"/>
                  <a:gd name="connsiteX1" fmla="*/ 235767 w 249165"/>
                  <a:gd name="connsiteY1" fmla="*/ 8109 h 323201"/>
                  <a:gd name="connsiteX2" fmla="*/ 229445 w 249165"/>
                  <a:gd name="connsiteY2" fmla="*/ 61810 h 323201"/>
                  <a:gd name="connsiteX3" fmla="*/ 220547 w 249165"/>
                  <a:gd name="connsiteY3" fmla="*/ 72529 h 323201"/>
                  <a:gd name="connsiteX4" fmla="*/ 213778 w 249165"/>
                  <a:gd name="connsiteY4" fmla="*/ 62188 h 323201"/>
                  <a:gd name="connsiteX5" fmla="*/ 212198 w 249165"/>
                  <a:gd name="connsiteY5" fmla="*/ 37519 h 323201"/>
                  <a:gd name="connsiteX6" fmla="*/ 203127 w 249165"/>
                  <a:gd name="connsiteY6" fmla="*/ 27281 h 323201"/>
                  <a:gd name="connsiteX7" fmla="*/ 119158 w 249165"/>
                  <a:gd name="connsiteY7" fmla="*/ 20547 h 323201"/>
                  <a:gd name="connsiteX8" fmla="*/ 92634 w 249165"/>
                  <a:gd name="connsiteY8" fmla="*/ 22265 h 323201"/>
                  <a:gd name="connsiteX9" fmla="*/ 86725 w 249165"/>
                  <a:gd name="connsiteY9" fmla="*/ 28380 h 323201"/>
                  <a:gd name="connsiteX10" fmla="*/ 84973 w 249165"/>
                  <a:gd name="connsiteY10" fmla="*/ 139698 h 323201"/>
                  <a:gd name="connsiteX11" fmla="*/ 90401 w 249165"/>
                  <a:gd name="connsiteY11" fmla="*/ 147050 h 323201"/>
                  <a:gd name="connsiteX12" fmla="*/ 173958 w 249165"/>
                  <a:gd name="connsiteY12" fmla="*/ 145367 h 323201"/>
                  <a:gd name="connsiteX13" fmla="*/ 185949 w 249165"/>
                  <a:gd name="connsiteY13" fmla="*/ 133548 h 323201"/>
                  <a:gd name="connsiteX14" fmla="*/ 187564 w 249165"/>
                  <a:gd name="connsiteY14" fmla="*/ 115579 h 323201"/>
                  <a:gd name="connsiteX15" fmla="*/ 195844 w 249165"/>
                  <a:gd name="connsiteY15" fmla="*/ 106268 h 323201"/>
                  <a:gd name="connsiteX16" fmla="*/ 202853 w 249165"/>
                  <a:gd name="connsiteY16" fmla="*/ 115304 h 323201"/>
                  <a:gd name="connsiteX17" fmla="*/ 202784 w 249165"/>
                  <a:gd name="connsiteY17" fmla="*/ 203740 h 323201"/>
                  <a:gd name="connsiteX18" fmla="*/ 196531 w 249165"/>
                  <a:gd name="connsiteY18" fmla="*/ 212226 h 323201"/>
                  <a:gd name="connsiteX19" fmla="*/ 187289 w 249165"/>
                  <a:gd name="connsiteY19" fmla="*/ 203946 h 323201"/>
                  <a:gd name="connsiteX20" fmla="*/ 184300 w 249165"/>
                  <a:gd name="connsiteY20" fmla="*/ 181408 h 323201"/>
                  <a:gd name="connsiteX21" fmla="*/ 172618 w 249165"/>
                  <a:gd name="connsiteY21" fmla="*/ 169898 h 323201"/>
                  <a:gd name="connsiteX22" fmla="*/ 89095 w 249165"/>
                  <a:gd name="connsiteY22" fmla="*/ 167905 h 323201"/>
                  <a:gd name="connsiteX23" fmla="*/ 84801 w 249165"/>
                  <a:gd name="connsiteY23" fmla="*/ 175326 h 323201"/>
                  <a:gd name="connsiteX24" fmla="*/ 84148 w 249165"/>
                  <a:gd name="connsiteY24" fmla="*/ 260979 h 323201"/>
                  <a:gd name="connsiteX25" fmla="*/ 84698 w 249165"/>
                  <a:gd name="connsiteY25" fmla="*/ 296195 h 323201"/>
                  <a:gd name="connsiteX26" fmla="*/ 91363 w 249165"/>
                  <a:gd name="connsiteY26" fmla="*/ 303273 h 323201"/>
                  <a:gd name="connsiteX27" fmla="*/ 195947 w 249165"/>
                  <a:gd name="connsiteY27" fmla="*/ 301315 h 323201"/>
                  <a:gd name="connsiteX28" fmla="*/ 198798 w 249165"/>
                  <a:gd name="connsiteY28" fmla="*/ 301109 h 323201"/>
                  <a:gd name="connsiteX29" fmla="*/ 227556 w 249165"/>
                  <a:gd name="connsiteY29" fmla="*/ 276131 h 323201"/>
                  <a:gd name="connsiteX30" fmla="*/ 233121 w 249165"/>
                  <a:gd name="connsiteY30" fmla="*/ 252149 h 323201"/>
                  <a:gd name="connsiteX31" fmla="*/ 240440 w 249165"/>
                  <a:gd name="connsiteY31" fmla="*/ 245725 h 323201"/>
                  <a:gd name="connsiteX32" fmla="*/ 248788 w 249165"/>
                  <a:gd name="connsiteY32" fmla="*/ 254829 h 323201"/>
                  <a:gd name="connsiteX33" fmla="*/ 244459 w 249165"/>
                  <a:gd name="connsiteY33" fmla="*/ 312584 h 323201"/>
                  <a:gd name="connsiteX34" fmla="*/ 233877 w 249165"/>
                  <a:gd name="connsiteY34" fmla="*/ 323200 h 323201"/>
                  <a:gd name="connsiteX35" fmla="*/ 61644 w 249165"/>
                  <a:gd name="connsiteY35" fmla="*/ 322204 h 323201"/>
                  <a:gd name="connsiteX36" fmla="*/ 26462 w 249165"/>
                  <a:gd name="connsiteY36" fmla="*/ 322891 h 323201"/>
                  <a:gd name="connsiteX37" fmla="*/ 18732 w 249165"/>
                  <a:gd name="connsiteY37" fmla="*/ 319799 h 323201"/>
                  <a:gd name="connsiteX38" fmla="*/ 22374 w 249165"/>
                  <a:gd name="connsiteY38" fmla="*/ 310110 h 323201"/>
                  <a:gd name="connsiteX39" fmla="*/ 38831 w 249165"/>
                  <a:gd name="connsiteY39" fmla="*/ 276337 h 323201"/>
                  <a:gd name="connsiteX40" fmla="*/ 39277 w 249165"/>
                  <a:gd name="connsiteY40" fmla="*/ 37485 h 323201"/>
                  <a:gd name="connsiteX41" fmla="*/ 20278 w 249165"/>
                  <a:gd name="connsiteY41" fmla="*/ 16115 h 323201"/>
                  <a:gd name="connsiteX42" fmla="*/ 7944 w 249165"/>
                  <a:gd name="connsiteY42" fmla="*/ 15462 h 323201"/>
                  <a:gd name="connsiteX43" fmla="*/ 7 w 249165"/>
                  <a:gd name="connsiteY43" fmla="*/ 5808 h 323201"/>
                  <a:gd name="connsiteX44" fmla="*/ 8150 w 249165"/>
                  <a:gd name="connsiteY44" fmla="*/ 138 h 323201"/>
                  <a:gd name="connsiteX45" fmla="*/ 228930 w 249165"/>
                  <a:gd name="connsiteY45" fmla="*/ 1 h 323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249165" h="323201">
                    <a:moveTo>
                      <a:pt x="228930" y="1"/>
                    </a:moveTo>
                    <a:cubicBezTo>
                      <a:pt x="235458" y="-33"/>
                      <a:pt x="237450" y="688"/>
                      <a:pt x="235767" y="8109"/>
                    </a:cubicBezTo>
                    <a:cubicBezTo>
                      <a:pt x="231713" y="25700"/>
                      <a:pt x="230132" y="43738"/>
                      <a:pt x="229445" y="61810"/>
                    </a:cubicBezTo>
                    <a:cubicBezTo>
                      <a:pt x="229239" y="67719"/>
                      <a:pt x="229514" y="72839"/>
                      <a:pt x="220547" y="72529"/>
                    </a:cubicBezTo>
                    <a:cubicBezTo>
                      <a:pt x="211820" y="72254"/>
                      <a:pt x="214087" y="66895"/>
                      <a:pt x="213778" y="62188"/>
                    </a:cubicBezTo>
                    <a:cubicBezTo>
                      <a:pt x="213263" y="53976"/>
                      <a:pt x="212610" y="45765"/>
                      <a:pt x="212198" y="37519"/>
                    </a:cubicBezTo>
                    <a:cubicBezTo>
                      <a:pt x="211923" y="31541"/>
                      <a:pt x="208762" y="28655"/>
                      <a:pt x="203127" y="27281"/>
                    </a:cubicBezTo>
                    <a:cubicBezTo>
                      <a:pt x="175470" y="20616"/>
                      <a:pt x="147366" y="19928"/>
                      <a:pt x="119158" y="20547"/>
                    </a:cubicBezTo>
                    <a:cubicBezTo>
                      <a:pt x="110294" y="20753"/>
                      <a:pt x="101464" y="21818"/>
                      <a:pt x="92634" y="22265"/>
                    </a:cubicBezTo>
                    <a:cubicBezTo>
                      <a:pt x="88511" y="22471"/>
                      <a:pt x="86794" y="23639"/>
                      <a:pt x="86725" y="28380"/>
                    </a:cubicBezTo>
                    <a:cubicBezTo>
                      <a:pt x="86347" y="65486"/>
                      <a:pt x="85625" y="102592"/>
                      <a:pt x="84973" y="139698"/>
                    </a:cubicBezTo>
                    <a:cubicBezTo>
                      <a:pt x="84904" y="143580"/>
                      <a:pt x="84285" y="147050"/>
                      <a:pt x="90401" y="147050"/>
                    </a:cubicBezTo>
                    <a:cubicBezTo>
                      <a:pt x="118265" y="147050"/>
                      <a:pt x="146129" y="149077"/>
                      <a:pt x="173958" y="145367"/>
                    </a:cubicBezTo>
                    <a:cubicBezTo>
                      <a:pt x="181654" y="144336"/>
                      <a:pt x="185399" y="141072"/>
                      <a:pt x="185949" y="133548"/>
                    </a:cubicBezTo>
                    <a:cubicBezTo>
                      <a:pt x="186395" y="127535"/>
                      <a:pt x="187495" y="121557"/>
                      <a:pt x="187564" y="115579"/>
                    </a:cubicBezTo>
                    <a:cubicBezTo>
                      <a:pt x="187632" y="109704"/>
                      <a:pt x="188354" y="106234"/>
                      <a:pt x="195844" y="106268"/>
                    </a:cubicBezTo>
                    <a:cubicBezTo>
                      <a:pt x="203334" y="106303"/>
                      <a:pt x="202990" y="110254"/>
                      <a:pt x="202853" y="115304"/>
                    </a:cubicBezTo>
                    <a:cubicBezTo>
                      <a:pt x="202062" y="144783"/>
                      <a:pt x="201753" y="174261"/>
                      <a:pt x="202784" y="203740"/>
                    </a:cubicBezTo>
                    <a:cubicBezTo>
                      <a:pt x="202956" y="208069"/>
                      <a:pt x="203952" y="212467"/>
                      <a:pt x="196531" y="212226"/>
                    </a:cubicBezTo>
                    <a:cubicBezTo>
                      <a:pt x="190346" y="212020"/>
                      <a:pt x="187460" y="210852"/>
                      <a:pt x="187289" y="203946"/>
                    </a:cubicBezTo>
                    <a:cubicBezTo>
                      <a:pt x="187083" y="196422"/>
                      <a:pt x="185021" y="188932"/>
                      <a:pt x="184300" y="181408"/>
                    </a:cubicBezTo>
                    <a:cubicBezTo>
                      <a:pt x="183612" y="174021"/>
                      <a:pt x="179249" y="170929"/>
                      <a:pt x="172618" y="169898"/>
                    </a:cubicBezTo>
                    <a:cubicBezTo>
                      <a:pt x="144857" y="165603"/>
                      <a:pt x="116959" y="167871"/>
                      <a:pt x="89095" y="167905"/>
                    </a:cubicBezTo>
                    <a:cubicBezTo>
                      <a:pt x="82980" y="167905"/>
                      <a:pt x="84835" y="172372"/>
                      <a:pt x="84801" y="175326"/>
                    </a:cubicBezTo>
                    <a:cubicBezTo>
                      <a:pt x="84457" y="203877"/>
                      <a:pt x="84217" y="232428"/>
                      <a:pt x="84148" y="260979"/>
                    </a:cubicBezTo>
                    <a:cubicBezTo>
                      <a:pt x="84114" y="272730"/>
                      <a:pt x="84835" y="284445"/>
                      <a:pt x="84698" y="296195"/>
                    </a:cubicBezTo>
                    <a:cubicBezTo>
                      <a:pt x="84629" y="301280"/>
                      <a:pt x="85660" y="303342"/>
                      <a:pt x="91363" y="303273"/>
                    </a:cubicBezTo>
                    <a:cubicBezTo>
                      <a:pt x="126236" y="302723"/>
                      <a:pt x="161108" y="303651"/>
                      <a:pt x="195947" y="301315"/>
                    </a:cubicBezTo>
                    <a:cubicBezTo>
                      <a:pt x="196909" y="301246"/>
                      <a:pt x="197836" y="301212"/>
                      <a:pt x="198798" y="301109"/>
                    </a:cubicBezTo>
                    <a:cubicBezTo>
                      <a:pt x="219963" y="298944"/>
                      <a:pt x="222608" y="296642"/>
                      <a:pt x="227556" y="276131"/>
                    </a:cubicBezTo>
                    <a:cubicBezTo>
                      <a:pt x="229480" y="268160"/>
                      <a:pt x="231782" y="260223"/>
                      <a:pt x="233121" y="252149"/>
                    </a:cubicBezTo>
                    <a:cubicBezTo>
                      <a:pt x="233912" y="247408"/>
                      <a:pt x="235698" y="245965"/>
                      <a:pt x="240440" y="245725"/>
                    </a:cubicBezTo>
                    <a:cubicBezTo>
                      <a:pt x="247552" y="245347"/>
                      <a:pt x="250231" y="246377"/>
                      <a:pt x="248788" y="254829"/>
                    </a:cubicBezTo>
                    <a:cubicBezTo>
                      <a:pt x="245559" y="273863"/>
                      <a:pt x="243978" y="293241"/>
                      <a:pt x="244459" y="312584"/>
                    </a:cubicBezTo>
                    <a:cubicBezTo>
                      <a:pt x="244666" y="320830"/>
                      <a:pt x="242432" y="323269"/>
                      <a:pt x="233877" y="323200"/>
                    </a:cubicBezTo>
                    <a:cubicBezTo>
                      <a:pt x="176466" y="322513"/>
                      <a:pt x="119055" y="322376"/>
                      <a:pt x="61644" y="322204"/>
                    </a:cubicBezTo>
                    <a:cubicBezTo>
                      <a:pt x="49928" y="322170"/>
                      <a:pt x="38178" y="322788"/>
                      <a:pt x="26462" y="322891"/>
                    </a:cubicBezTo>
                    <a:cubicBezTo>
                      <a:pt x="23576" y="322926"/>
                      <a:pt x="19556" y="324437"/>
                      <a:pt x="18732" y="319799"/>
                    </a:cubicBezTo>
                    <a:cubicBezTo>
                      <a:pt x="18079" y="316054"/>
                      <a:pt x="17735" y="311382"/>
                      <a:pt x="22374" y="310110"/>
                    </a:cubicBezTo>
                    <a:cubicBezTo>
                      <a:pt x="40789" y="305025"/>
                      <a:pt x="38315" y="289668"/>
                      <a:pt x="38831" y="276337"/>
                    </a:cubicBezTo>
                    <a:cubicBezTo>
                      <a:pt x="41236" y="212295"/>
                      <a:pt x="39965" y="53014"/>
                      <a:pt x="39277" y="37485"/>
                    </a:cubicBezTo>
                    <a:cubicBezTo>
                      <a:pt x="38556" y="20787"/>
                      <a:pt x="36529" y="18726"/>
                      <a:pt x="20278" y="16115"/>
                    </a:cubicBezTo>
                    <a:cubicBezTo>
                      <a:pt x="16224" y="15462"/>
                      <a:pt x="12032" y="15256"/>
                      <a:pt x="7944" y="15462"/>
                    </a:cubicBezTo>
                    <a:cubicBezTo>
                      <a:pt x="522" y="15874"/>
                      <a:pt x="179" y="11580"/>
                      <a:pt x="7" y="5808"/>
                    </a:cubicBezTo>
                    <a:cubicBezTo>
                      <a:pt x="-199" y="-1133"/>
                      <a:pt x="4199" y="138"/>
                      <a:pt x="8150" y="138"/>
                    </a:cubicBezTo>
                    <a:cubicBezTo>
                      <a:pt x="45290" y="138"/>
                      <a:pt x="192442" y="276"/>
                      <a:pt x="228930" y="1"/>
                    </a:cubicBezTo>
                    <a:close/>
                  </a:path>
                </a:pathLst>
              </a:custGeom>
              <a:grpFill/>
              <a:ln w="34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6" name="자유형: 도형 135">
                <a:extLst>
                  <a:ext uri="{FF2B5EF4-FFF2-40B4-BE49-F238E27FC236}">
                    <a16:creationId xmlns:a16="http://schemas.microsoft.com/office/drawing/2014/main" id="{32AAB3CD-1910-4CCC-BE5C-389C90B7D29C}"/>
                  </a:ext>
                </a:extLst>
              </p:cNvPr>
              <p:cNvSpPr/>
              <p:nvPr/>
            </p:nvSpPr>
            <p:spPr>
              <a:xfrm>
                <a:off x="5568812" y="2111097"/>
                <a:ext cx="179439" cy="231957"/>
              </a:xfrm>
              <a:custGeom>
                <a:avLst/>
                <a:gdLst>
                  <a:gd name="connsiteX0" fmla="*/ 237050 w 249919"/>
                  <a:gd name="connsiteY0" fmla="*/ 790 h 323065"/>
                  <a:gd name="connsiteX1" fmla="*/ 229422 w 249919"/>
                  <a:gd name="connsiteY1" fmla="*/ 64076 h 323065"/>
                  <a:gd name="connsiteX2" fmla="*/ 220112 w 249919"/>
                  <a:gd name="connsiteY2" fmla="*/ 72391 h 323065"/>
                  <a:gd name="connsiteX3" fmla="*/ 213755 w 249919"/>
                  <a:gd name="connsiteY3" fmla="*/ 63630 h 323065"/>
                  <a:gd name="connsiteX4" fmla="*/ 212690 w 249919"/>
                  <a:gd name="connsiteY4" fmla="*/ 45592 h 323065"/>
                  <a:gd name="connsiteX5" fmla="*/ 194481 w 249919"/>
                  <a:gd name="connsiteY5" fmla="*/ 25218 h 323065"/>
                  <a:gd name="connsiteX6" fmla="*/ 94089 w 249919"/>
                  <a:gd name="connsiteY6" fmla="*/ 22023 h 323065"/>
                  <a:gd name="connsiteX7" fmla="*/ 86736 w 249919"/>
                  <a:gd name="connsiteY7" fmla="*/ 28791 h 323065"/>
                  <a:gd name="connsiteX8" fmla="*/ 84881 w 249919"/>
                  <a:gd name="connsiteY8" fmla="*/ 138185 h 323065"/>
                  <a:gd name="connsiteX9" fmla="*/ 93711 w 249919"/>
                  <a:gd name="connsiteY9" fmla="*/ 147118 h 323065"/>
                  <a:gd name="connsiteX10" fmla="*/ 174382 w 249919"/>
                  <a:gd name="connsiteY10" fmla="*/ 145297 h 323065"/>
                  <a:gd name="connsiteX11" fmla="*/ 185892 w 249919"/>
                  <a:gd name="connsiteY11" fmla="*/ 134028 h 323065"/>
                  <a:gd name="connsiteX12" fmla="*/ 187644 w 249919"/>
                  <a:gd name="connsiteY12" fmla="*/ 113207 h 323065"/>
                  <a:gd name="connsiteX13" fmla="*/ 196268 w 249919"/>
                  <a:gd name="connsiteY13" fmla="*/ 106370 h 323065"/>
                  <a:gd name="connsiteX14" fmla="*/ 202933 w 249919"/>
                  <a:gd name="connsiteY14" fmla="*/ 113757 h 323065"/>
                  <a:gd name="connsiteX15" fmla="*/ 202899 w 249919"/>
                  <a:gd name="connsiteY15" fmla="*/ 204976 h 323065"/>
                  <a:gd name="connsiteX16" fmla="*/ 197127 w 249919"/>
                  <a:gd name="connsiteY16" fmla="*/ 211950 h 323065"/>
                  <a:gd name="connsiteX17" fmla="*/ 187403 w 249919"/>
                  <a:gd name="connsiteY17" fmla="*/ 205388 h 323065"/>
                  <a:gd name="connsiteX18" fmla="*/ 184036 w 249919"/>
                  <a:gd name="connsiteY18" fmla="*/ 179998 h 323065"/>
                  <a:gd name="connsiteX19" fmla="*/ 174141 w 249919"/>
                  <a:gd name="connsiteY19" fmla="*/ 170069 h 323065"/>
                  <a:gd name="connsiteX20" fmla="*/ 88764 w 249919"/>
                  <a:gd name="connsiteY20" fmla="*/ 167801 h 323065"/>
                  <a:gd name="connsiteX21" fmla="*/ 84812 w 249919"/>
                  <a:gd name="connsiteY21" fmla="*/ 174570 h 323065"/>
                  <a:gd name="connsiteX22" fmla="*/ 84469 w 249919"/>
                  <a:gd name="connsiteY22" fmla="*/ 282108 h 323065"/>
                  <a:gd name="connsiteX23" fmla="*/ 105942 w 249919"/>
                  <a:gd name="connsiteY23" fmla="*/ 302963 h 323065"/>
                  <a:gd name="connsiteX24" fmla="*/ 193416 w 249919"/>
                  <a:gd name="connsiteY24" fmla="*/ 301314 h 323065"/>
                  <a:gd name="connsiteX25" fmla="*/ 196268 w 249919"/>
                  <a:gd name="connsiteY25" fmla="*/ 301211 h 323065"/>
                  <a:gd name="connsiteX26" fmla="*/ 227808 w 249919"/>
                  <a:gd name="connsiteY26" fmla="*/ 274721 h 323065"/>
                  <a:gd name="connsiteX27" fmla="*/ 232996 w 249919"/>
                  <a:gd name="connsiteY27" fmla="*/ 252629 h 323065"/>
                  <a:gd name="connsiteX28" fmla="*/ 245570 w 249919"/>
                  <a:gd name="connsiteY28" fmla="*/ 245930 h 323065"/>
                  <a:gd name="connsiteX29" fmla="*/ 248422 w 249919"/>
                  <a:gd name="connsiteY29" fmla="*/ 254278 h 323065"/>
                  <a:gd name="connsiteX30" fmla="*/ 244402 w 249919"/>
                  <a:gd name="connsiteY30" fmla="*/ 313030 h 323065"/>
                  <a:gd name="connsiteX31" fmla="*/ 234267 w 249919"/>
                  <a:gd name="connsiteY31" fmla="*/ 323062 h 323065"/>
                  <a:gd name="connsiteX32" fmla="*/ 56330 w 249919"/>
                  <a:gd name="connsiteY32" fmla="*/ 322100 h 323065"/>
                  <a:gd name="connsiteX33" fmla="*/ 25890 w 249919"/>
                  <a:gd name="connsiteY33" fmla="*/ 322856 h 323065"/>
                  <a:gd name="connsiteX34" fmla="*/ 18812 w 249919"/>
                  <a:gd name="connsiteY34" fmla="*/ 320107 h 323065"/>
                  <a:gd name="connsiteX35" fmla="*/ 22110 w 249919"/>
                  <a:gd name="connsiteY35" fmla="*/ 310315 h 323065"/>
                  <a:gd name="connsiteX36" fmla="*/ 38842 w 249919"/>
                  <a:gd name="connsiteY36" fmla="*/ 280459 h 323065"/>
                  <a:gd name="connsiteX37" fmla="*/ 39358 w 249919"/>
                  <a:gd name="connsiteY37" fmla="*/ 38789 h 323065"/>
                  <a:gd name="connsiteX38" fmla="*/ 15995 w 249919"/>
                  <a:gd name="connsiteY38" fmla="*/ 15598 h 323065"/>
                  <a:gd name="connsiteX39" fmla="*/ 6478 w 249919"/>
                  <a:gd name="connsiteY39" fmla="*/ 15255 h 323065"/>
                  <a:gd name="connsiteX40" fmla="*/ 19 w 249919"/>
                  <a:gd name="connsiteY40" fmla="*/ 6287 h 323065"/>
                  <a:gd name="connsiteX41" fmla="*/ 6684 w 249919"/>
                  <a:gd name="connsiteY41" fmla="*/ 0 h 323065"/>
                  <a:gd name="connsiteX42" fmla="*/ 233133 w 249919"/>
                  <a:gd name="connsiteY42" fmla="*/ 137 h 323065"/>
                  <a:gd name="connsiteX43" fmla="*/ 237050 w 249919"/>
                  <a:gd name="connsiteY43" fmla="*/ 790 h 3230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249919" h="323065">
                    <a:moveTo>
                      <a:pt x="237050" y="790"/>
                    </a:moveTo>
                    <a:cubicBezTo>
                      <a:pt x="232549" y="21851"/>
                      <a:pt x="229903" y="42843"/>
                      <a:pt x="229422" y="64076"/>
                    </a:cubicBezTo>
                    <a:cubicBezTo>
                      <a:pt x="229251" y="70913"/>
                      <a:pt x="226399" y="72391"/>
                      <a:pt x="220112" y="72391"/>
                    </a:cubicBezTo>
                    <a:cubicBezTo>
                      <a:pt x="212931" y="72425"/>
                      <a:pt x="213893" y="68130"/>
                      <a:pt x="213755" y="63630"/>
                    </a:cubicBezTo>
                    <a:cubicBezTo>
                      <a:pt x="213584" y="57617"/>
                      <a:pt x="213206" y="51605"/>
                      <a:pt x="212690" y="45592"/>
                    </a:cubicBezTo>
                    <a:cubicBezTo>
                      <a:pt x="211213" y="28619"/>
                      <a:pt x="211247" y="28070"/>
                      <a:pt x="194481" y="25218"/>
                    </a:cubicBezTo>
                    <a:cubicBezTo>
                      <a:pt x="161223" y="19515"/>
                      <a:pt x="127690" y="18999"/>
                      <a:pt x="94089" y="22023"/>
                    </a:cubicBezTo>
                    <a:cubicBezTo>
                      <a:pt x="89966" y="22401"/>
                      <a:pt x="86771" y="22470"/>
                      <a:pt x="86736" y="28791"/>
                    </a:cubicBezTo>
                    <a:cubicBezTo>
                      <a:pt x="86530" y="65245"/>
                      <a:pt x="85878" y="101732"/>
                      <a:pt x="84881" y="138185"/>
                    </a:cubicBezTo>
                    <a:cubicBezTo>
                      <a:pt x="84675" y="145331"/>
                      <a:pt x="86565" y="147118"/>
                      <a:pt x="93711" y="147118"/>
                    </a:cubicBezTo>
                    <a:cubicBezTo>
                      <a:pt x="120613" y="147118"/>
                      <a:pt x="147549" y="148905"/>
                      <a:pt x="174382" y="145297"/>
                    </a:cubicBezTo>
                    <a:cubicBezTo>
                      <a:pt x="181631" y="144335"/>
                      <a:pt x="185273" y="141140"/>
                      <a:pt x="185892" y="134028"/>
                    </a:cubicBezTo>
                    <a:cubicBezTo>
                      <a:pt x="186476" y="127088"/>
                      <a:pt x="187713" y="120147"/>
                      <a:pt x="187644" y="113207"/>
                    </a:cubicBezTo>
                    <a:cubicBezTo>
                      <a:pt x="187609" y="106439"/>
                      <a:pt x="191492" y="106679"/>
                      <a:pt x="196268" y="106370"/>
                    </a:cubicBezTo>
                    <a:cubicBezTo>
                      <a:pt x="202108" y="106027"/>
                      <a:pt x="203105" y="108741"/>
                      <a:pt x="202933" y="113757"/>
                    </a:cubicBezTo>
                    <a:cubicBezTo>
                      <a:pt x="201971" y="144163"/>
                      <a:pt x="201627" y="174570"/>
                      <a:pt x="202899" y="204976"/>
                    </a:cubicBezTo>
                    <a:cubicBezTo>
                      <a:pt x="203070" y="209202"/>
                      <a:pt x="202967" y="212534"/>
                      <a:pt x="197127" y="211950"/>
                    </a:cubicBezTo>
                    <a:cubicBezTo>
                      <a:pt x="192523" y="211504"/>
                      <a:pt x="187713" y="213153"/>
                      <a:pt x="187403" y="205388"/>
                    </a:cubicBezTo>
                    <a:cubicBezTo>
                      <a:pt x="187060" y="196902"/>
                      <a:pt x="184998" y="188484"/>
                      <a:pt x="184036" y="179998"/>
                    </a:cubicBezTo>
                    <a:cubicBezTo>
                      <a:pt x="183349" y="173814"/>
                      <a:pt x="179432" y="170996"/>
                      <a:pt x="174141" y="170069"/>
                    </a:cubicBezTo>
                    <a:cubicBezTo>
                      <a:pt x="145797" y="165259"/>
                      <a:pt x="117246" y="167664"/>
                      <a:pt x="88764" y="167801"/>
                    </a:cubicBezTo>
                    <a:cubicBezTo>
                      <a:pt x="83438" y="167835"/>
                      <a:pt x="84916" y="171752"/>
                      <a:pt x="84812" y="174570"/>
                    </a:cubicBezTo>
                    <a:cubicBezTo>
                      <a:pt x="83541" y="210404"/>
                      <a:pt x="83541" y="246273"/>
                      <a:pt x="84469" y="282108"/>
                    </a:cubicBezTo>
                    <a:cubicBezTo>
                      <a:pt x="85019" y="303031"/>
                      <a:pt x="85362" y="303169"/>
                      <a:pt x="105942" y="302963"/>
                    </a:cubicBezTo>
                    <a:cubicBezTo>
                      <a:pt x="135112" y="302688"/>
                      <a:pt x="164281" y="303375"/>
                      <a:pt x="193416" y="301314"/>
                    </a:cubicBezTo>
                    <a:cubicBezTo>
                      <a:pt x="194378" y="301245"/>
                      <a:pt x="195305" y="301279"/>
                      <a:pt x="196268" y="301211"/>
                    </a:cubicBezTo>
                    <a:cubicBezTo>
                      <a:pt x="219287" y="299630"/>
                      <a:pt x="222242" y="297191"/>
                      <a:pt x="227808" y="274721"/>
                    </a:cubicBezTo>
                    <a:cubicBezTo>
                      <a:pt x="229628" y="267368"/>
                      <a:pt x="232343" y="260085"/>
                      <a:pt x="232996" y="252629"/>
                    </a:cubicBezTo>
                    <a:cubicBezTo>
                      <a:pt x="233855" y="242906"/>
                      <a:pt x="240588" y="245930"/>
                      <a:pt x="245570" y="245930"/>
                    </a:cubicBezTo>
                    <a:cubicBezTo>
                      <a:pt x="253026" y="245930"/>
                      <a:pt x="248697" y="251530"/>
                      <a:pt x="248422" y="254278"/>
                    </a:cubicBezTo>
                    <a:cubicBezTo>
                      <a:pt x="246292" y="273828"/>
                      <a:pt x="244059" y="293377"/>
                      <a:pt x="244402" y="313030"/>
                    </a:cubicBezTo>
                    <a:cubicBezTo>
                      <a:pt x="244540" y="320932"/>
                      <a:pt x="242169" y="323165"/>
                      <a:pt x="234267" y="323062"/>
                    </a:cubicBezTo>
                    <a:cubicBezTo>
                      <a:pt x="174966" y="322478"/>
                      <a:pt x="115665" y="322272"/>
                      <a:pt x="56330" y="322100"/>
                    </a:cubicBezTo>
                    <a:cubicBezTo>
                      <a:pt x="46195" y="322066"/>
                      <a:pt x="36059" y="322684"/>
                      <a:pt x="25890" y="322856"/>
                    </a:cubicBezTo>
                    <a:cubicBezTo>
                      <a:pt x="23244" y="322890"/>
                      <a:pt x="19602" y="323990"/>
                      <a:pt x="18812" y="320107"/>
                    </a:cubicBezTo>
                    <a:cubicBezTo>
                      <a:pt x="18090" y="316465"/>
                      <a:pt x="17438" y="311518"/>
                      <a:pt x="22110" y="310315"/>
                    </a:cubicBezTo>
                    <a:cubicBezTo>
                      <a:pt x="38464" y="306158"/>
                      <a:pt x="38430" y="293068"/>
                      <a:pt x="38842" y="280459"/>
                    </a:cubicBezTo>
                    <a:cubicBezTo>
                      <a:pt x="41385" y="199891"/>
                      <a:pt x="41385" y="119357"/>
                      <a:pt x="39358" y="38789"/>
                    </a:cubicBezTo>
                    <a:cubicBezTo>
                      <a:pt x="38877" y="19824"/>
                      <a:pt x="35097" y="16663"/>
                      <a:pt x="15995" y="15598"/>
                    </a:cubicBezTo>
                    <a:cubicBezTo>
                      <a:pt x="12834" y="15426"/>
                      <a:pt x="9639" y="15186"/>
                      <a:pt x="6478" y="15255"/>
                    </a:cubicBezTo>
                    <a:cubicBezTo>
                      <a:pt x="-256" y="15426"/>
                      <a:pt x="259" y="10994"/>
                      <a:pt x="19" y="6287"/>
                    </a:cubicBezTo>
                    <a:cubicBezTo>
                      <a:pt x="-222" y="1031"/>
                      <a:pt x="1874" y="0"/>
                      <a:pt x="6684" y="0"/>
                    </a:cubicBezTo>
                    <a:cubicBezTo>
                      <a:pt x="82167" y="137"/>
                      <a:pt x="157650" y="103"/>
                      <a:pt x="233133" y="137"/>
                    </a:cubicBezTo>
                    <a:cubicBezTo>
                      <a:pt x="234335" y="137"/>
                      <a:pt x="235538" y="515"/>
                      <a:pt x="237050" y="790"/>
                    </a:cubicBezTo>
                    <a:close/>
                  </a:path>
                </a:pathLst>
              </a:custGeom>
              <a:grpFill/>
              <a:ln w="34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7" name="자유형: 도형 136">
                <a:extLst>
                  <a:ext uri="{FF2B5EF4-FFF2-40B4-BE49-F238E27FC236}">
                    <a16:creationId xmlns:a16="http://schemas.microsoft.com/office/drawing/2014/main" id="{7DC1AD68-E21B-4257-A014-C2A47EA93959}"/>
                  </a:ext>
                </a:extLst>
              </p:cNvPr>
              <p:cNvSpPr/>
              <p:nvPr/>
            </p:nvSpPr>
            <p:spPr>
              <a:xfrm>
                <a:off x="4489493" y="2105952"/>
                <a:ext cx="216380" cy="242128"/>
              </a:xfrm>
              <a:custGeom>
                <a:avLst/>
                <a:gdLst>
                  <a:gd name="connsiteX0" fmla="*/ 69 w 301370"/>
                  <a:gd name="connsiteY0" fmla="*/ 168026 h 337231"/>
                  <a:gd name="connsiteX1" fmla="*/ 143545 w 301370"/>
                  <a:gd name="connsiteY1" fmla="*/ 3798 h 337231"/>
                  <a:gd name="connsiteX2" fmla="*/ 290079 w 301370"/>
                  <a:gd name="connsiteY2" fmla="*/ 18332 h 337231"/>
                  <a:gd name="connsiteX3" fmla="*/ 297157 w 301370"/>
                  <a:gd name="connsiteY3" fmla="*/ 31937 h 337231"/>
                  <a:gd name="connsiteX4" fmla="*/ 290010 w 301370"/>
                  <a:gd name="connsiteY4" fmla="*/ 81652 h 337231"/>
                  <a:gd name="connsiteX5" fmla="*/ 281799 w 301370"/>
                  <a:gd name="connsiteY5" fmla="*/ 89829 h 337231"/>
                  <a:gd name="connsiteX6" fmla="*/ 274275 w 301370"/>
                  <a:gd name="connsiteY6" fmla="*/ 81171 h 337231"/>
                  <a:gd name="connsiteX7" fmla="*/ 273141 w 301370"/>
                  <a:gd name="connsiteY7" fmla="*/ 62240 h 337231"/>
                  <a:gd name="connsiteX8" fmla="*/ 260498 w 301370"/>
                  <a:gd name="connsiteY8" fmla="*/ 40526 h 337231"/>
                  <a:gd name="connsiteX9" fmla="*/ 90360 w 301370"/>
                  <a:gd name="connsiteY9" fmla="*/ 54544 h 337231"/>
                  <a:gd name="connsiteX10" fmla="*/ 52842 w 301370"/>
                  <a:gd name="connsiteY10" fmla="*/ 128309 h 337231"/>
                  <a:gd name="connsiteX11" fmla="*/ 66104 w 301370"/>
                  <a:gd name="connsiteY11" fmla="*/ 233786 h 337231"/>
                  <a:gd name="connsiteX12" fmla="*/ 185015 w 301370"/>
                  <a:gd name="connsiteY12" fmla="*/ 311640 h 337231"/>
                  <a:gd name="connsiteX13" fmla="*/ 293858 w 301370"/>
                  <a:gd name="connsiteY13" fmla="*/ 287349 h 337231"/>
                  <a:gd name="connsiteX14" fmla="*/ 299562 w 301370"/>
                  <a:gd name="connsiteY14" fmla="*/ 286422 h 337231"/>
                  <a:gd name="connsiteX15" fmla="*/ 300833 w 301370"/>
                  <a:gd name="connsiteY15" fmla="*/ 293293 h 337231"/>
                  <a:gd name="connsiteX16" fmla="*/ 277882 w 301370"/>
                  <a:gd name="connsiteY16" fmla="*/ 319267 h 337231"/>
                  <a:gd name="connsiteX17" fmla="*/ 117090 w 301370"/>
                  <a:gd name="connsiteY17" fmla="*/ 327513 h 337231"/>
                  <a:gd name="connsiteX18" fmla="*/ 69 w 301370"/>
                  <a:gd name="connsiteY18" fmla="*/ 168026 h 337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01370" h="337231">
                    <a:moveTo>
                      <a:pt x="69" y="168026"/>
                    </a:moveTo>
                    <a:cubicBezTo>
                      <a:pt x="-2164" y="90654"/>
                      <a:pt x="49853" y="19671"/>
                      <a:pt x="143545" y="3798"/>
                    </a:cubicBezTo>
                    <a:cubicBezTo>
                      <a:pt x="193673" y="-4688"/>
                      <a:pt x="242357" y="1428"/>
                      <a:pt x="290079" y="18332"/>
                    </a:cubicBezTo>
                    <a:cubicBezTo>
                      <a:pt x="297810" y="21080"/>
                      <a:pt x="299321" y="24344"/>
                      <a:pt x="297157" y="31937"/>
                    </a:cubicBezTo>
                    <a:cubicBezTo>
                      <a:pt x="292553" y="48119"/>
                      <a:pt x="291316" y="64954"/>
                      <a:pt x="290010" y="81652"/>
                    </a:cubicBezTo>
                    <a:cubicBezTo>
                      <a:pt x="289529" y="87596"/>
                      <a:pt x="288224" y="89692"/>
                      <a:pt x="281799" y="89829"/>
                    </a:cubicBezTo>
                    <a:cubicBezTo>
                      <a:pt x="274618" y="89967"/>
                      <a:pt x="274378" y="86462"/>
                      <a:pt x="274275" y="81171"/>
                    </a:cubicBezTo>
                    <a:cubicBezTo>
                      <a:pt x="274172" y="74849"/>
                      <a:pt x="272557" y="68459"/>
                      <a:pt x="273141" y="62240"/>
                    </a:cubicBezTo>
                    <a:cubicBezTo>
                      <a:pt x="274172" y="51555"/>
                      <a:pt x="269293" y="45749"/>
                      <a:pt x="260498" y="40526"/>
                    </a:cubicBezTo>
                    <a:cubicBezTo>
                      <a:pt x="207622" y="9192"/>
                      <a:pt x="133307" y="14964"/>
                      <a:pt x="90360" y="54544"/>
                    </a:cubicBezTo>
                    <a:cubicBezTo>
                      <a:pt x="68818" y="74403"/>
                      <a:pt x="57514" y="99690"/>
                      <a:pt x="52842" y="128309"/>
                    </a:cubicBezTo>
                    <a:cubicBezTo>
                      <a:pt x="46898" y="164797"/>
                      <a:pt x="49303" y="200425"/>
                      <a:pt x="66104" y="233786"/>
                    </a:cubicBezTo>
                    <a:cubicBezTo>
                      <a:pt x="90601" y="282436"/>
                      <a:pt x="131932" y="306864"/>
                      <a:pt x="185015" y="311640"/>
                    </a:cubicBezTo>
                    <a:cubicBezTo>
                      <a:pt x="223563" y="315110"/>
                      <a:pt x="260875" y="310128"/>
                      <a:pt x="293858" y="287349"/>
                    </a:cubicBezTo>
                    <a:cubicBezTo>
                      <a:pt x="295542" y="286181"/>
                      <a:pt x="297088" y="284120"/>
                      <a:pt x="299562" y="286422"/>
                    </a:cubicBezTo>
                    <a:cubicBezTo>
                      <a:pt x="301795" y="288517"/>
                      <a:pt x="301623" y="290648"/>
                      <a:pt x="300833" y="293293"/>
                    </a:cubicBezTo>
                    <a:cubicBezTo>
                      <a:pt x="297191" y="305559"/>
                      <a:pt x="291110" y="314217"/>
                      <a:pt x="277882" y="319267"/>
                    </a:cubicBezTo>
                    <a:cubicBezTo>
                      <a:pt x="224972" y="339435"/>
                      <a:pt x="171581" y="343249"/>
                      <a:pt x="117090" y="327513"/>
                    </a:cubicBezTo>
                    <a:cubicBezTo>
                      <a:pt x="56552" y="309991"/>
                      <a:pt x="-2233" y="255225"/>
                      <a:pt x="69" y="168026"/>
                    </a:cubicBezTo>
                    <a:close/>
                  </a:path>
                </a:pathLst>
              </a:custGeom>
              <a:grpFill/>
              <a:ln w="34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8" name="자유형: 도형 137">
                <a:extLst>
                  <a:ext uri="{FF2B5EF4-FFF2-40B4-BE49-F238E27FC236}">
                    <a16:creationId xmlns:a16="http://schemas.microsoft.com/office/drawing/2014/main" id="{6BC3E671-DA72-4805-AABC-3B090EE146A6}"/>
                  </a:ext>
                </a:extLst>
              </p:cNvPr>
              <p:cNvSpPr/>
              <p:nvPr/>
            </p:nvSpPr>
            <p:spPr>
              <a:xfrm>
                <a:off x="5172821" y="2110973"/>
                <a:ext cx="163392" cy="232129"/>
              </a:xfrm>
              <a:custGeom>
                <a:avLst/>
                <a:gdLst>
                  <a:gd name="connsiteX0" fmla="*/ 219999 w 227569"/>
                  <a:gd name="connsiteY0" fmla="*/ 138 h 323305"/>
                  <a:gd name="connsiteX1" fmla="*/ 226939 w 227569"/>
                  <a:gd name="connsiteY1" fmla="*/ 8144 h 323305"/>
                  <a:gd name="connsiteX2" fmla="*/ 221476 w 227569"/>
                  <a:gd name="connsiteY2" fmla="*/ 61913 h 323305"/>
                  <a:gd name="connsiteX3" fmla="*/ 215292 w 227569"/>
                  <a:gd name="connsiteY3" fmla="*/ 71086 h 323305"/>
                  <a:gd name="connsiteX4" fmla="*/ 205638 w 227569"/>
                  <a:gd name="connsiteY4" fmla="*/ 63253 h 323305"/>
                  <a:gd name="connsiteX5" fmla="*/ 202442 w 227569"/>
                  <a:gd name="connsiteY5" fmla="*/ 35904 h 323305"/>
                  <a:gd name="connsiteX6" fmla="*/ 194094 w 227569"/>
                  <a:gd name="connsiteY6" fmla="*/ 26387 h 323305"/>
                  <a:gd name="connsiteX7" fmla="*/ 122424 w 227569"/>
                  <a:gd name="connsiteY7" fmla="*/ 20753 h 323305"/>
                  <a:gd name="connsiteX8" fmla="*/ 96897 w 227569"/>
                  <a:gd name="connsiteY8" fmla="*/ 22780 h 323305"/>
                  <a:gd name="connsiteX9" fmla="*/ 91537 w 227569"/>
                  <a:gd name="connsiteY9" fmla="*/ 28483 h 323305"/>
                  <a:gd name="connsiteX10" fmla="*/ 89613 w 227569"/>
                  <a:gd name="connsiteY10" fmla="*/ 143546 h 323305"/>
                  <a:gd name="connsiteX11" fmla="*/ 94904 w 227569"/>
                  <a:gd name="connsiteY11" fmla="*/ 149009 h 323305"/>
                  <a:gd name="connsiteX12" fmla="*/ 169906 w 227569"/>
                  <a:gd name="connsiteY12" fmla="*/ 147050 h 323305"/>
                  <a:gd name="connsiteX13" fmla="*/ 184027 w 227569"/>
                  <a:gd name="connsiteY13" fmla="*/ 133617 h 323305"/>
                  <a:gd name="connsiteX14" fmla="*/ 186157 w 227569"/>
                  <a:gd name="connsiteY14" fmla="*/ 114789 h 323305"/>
                  <a:gd name="connsiteX15" fmla="*/ 196670 w 227569"/>
                  <a:gd name="connsiteY15" fmla="*/ 107642 h 323305"/>
                  <a:gd name="connsiteX16" fmla="*/ 202305 w 227569"/>
                  <a:gd name="connsiteY16" fmla="*/ 116129 h 323305"/>
                  <a:gd name="connsiteX17" fmla="*/ 202305 w 227569"/>
                  <a:gd name="connsiteY17" fmla="*/ 208241 h 323305"/>
                  <a:gd name="connsiteX18" fmla="*/ 196018 w 227569"/>
                  <a:gd name="connsiteY18" fmla="*/ 217826 h 323305"/>
                  <a:gd name="connsiteX19" fmla="*/ 186466 w 227569"/>
                  <a:gd name="connsiteY19" fmla="*/ 209306 h 323305"/>
                  <a:gd name="connsiteX20" fmla="*/ 185058 w 227569"/>
                  <a:gd name="connsiteY20" fmla="*/ 186561 h 323305"/>
                  <a:gd name="connsiteX21" fmla="*/ 170696 w 227569"/>
                  <a:gd name="connsiteY21" fmla="*/ 171032 h 323305"/>
                  <a:gd name="connsiteX22" fmla="*/ 95763 w 227569"/>
                  <a:gd name="connsiteY22" fmla="*/ 169177 h 323305"/>
                  <a:gd name="connsiteX23" fmla="*/ 89544 w 227569"/>
                  <a:gd name="connsiteY23" fmla="*/ 173849 h 323305"/>
                  <a:gd name="connsiteX24" fmla="*/ 91331 w 227569"/>
                  <a:gd name="connsiteY24" fmla="*/ 291763 h 323305"/>
                  <a:gd name="connsiteX25" fmla="*/ 104765 w 227569"/>
                  <a:gd name="connsiteY25" fmla="*/ 305953 h 323305"/>
                  <a:gd name="connsiteX26" fmla="*/ 126478 w 227569"/>
                  <a:gd name="connsiteY26" fmla="*/ 307946 h 323305"/>
                  <a:gd name="connsiteX27" fmla="*/ 135033 w 227569"/>
                  <a:gd name="connsiteY27" fmla="*/ 316810 h 323305"/>
                  <a:gd name="connsiteX28" fmla="*/ 125310 w 227569"/>
                  <a:gd name="connsiteY28" fmla="*/ 323132 h 323305"/>
                  <a:gd name="connsiteX29" fmla="*/ 38764 w 227569"/>
                  <a:gd name="connsiteY29" fmla="*/ 322616 h 323305"/>
                  <a:gd name="connsiteX30" fmla="*/ 6434 w 227569"/>
                  <a:gd name="connsiteY30" fmla="*/ 323200 h 323305"/>
                  <a:gd name="connsiteX31" fmla="*/ 318 w 227569"/>
                  <a:gd name="connsiteY31" fmla="*/ 317463 h 323305"/>
                  <a:gd name="connsiteX32" fmla="*/ 5850 w 227569"/>
                  <a:gd name="connsiteY32" fmla="*/ 308186 h 323305"/>
                  <a:gd name="connsiteX33" fmla="*/ 27598 w 227569"/>
                  <a:gd name="connsiteY33" fmla="*/ 306468 h 323305"/>
                  <a:gd name="connsiteX34" fmla="*/ 44227 w 227569"/>
                  <a:gd name="connsiteY34" fmla="*/ 287812 h 323305"/>
                  <a:gd name="connsiteX35" fmla="*/ 44261 w 227569"/>
                  <a:gd name="connsiteY35" fmla="*/ 37657 h 323305"/>
                  <a:gd name="connsiteX36" fmla="*/ 25193 w 227569"/>
                  <a:gd name="connsiteY36" fmla="*/ 16218 h 323305"/>
                  <a:gd name="connsiteX37" fmla="*/ 10007 w 227569"/>
                  <a:gd name="connsiteY37" fmla="*/ 15565 h 323305"/>
                  <a:gd name="connsiteX38" fmla="*/ 9 w 227569"/>
                  <a:gd name="connsiteY38" fmla="*/ 6288 h 323305"/>
                  <a:gd name="connsiteX39" fmla="*/ 9732 w 227569"/>
                  <a:gd name="connsiteY39" fmla="*/ 448 h 323305"/>
                  <a:gd name="connsiteX40" fmla="*/ 219999 w 227569"/>
                  <a:gd name="connsiteY40" fmla="*/ 138 h 323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227569" h="323305">
                    <a:moveTo>
                      <a:pt x="219999" y="138"/>
                    </a:moveTo>
                    <a:cubicBezTo>
                      <a:pt x="226458" y="70"/>
                      <a:pt x="228829" y="791"/>
                      <a:pt x="226939" y="8144"/>
                    </a:cubicBezTo>
                    <a:cubicBezTo>
                      <a:pt x="222370" y="25735"/>
                      <a:pt x="222576" y="43910"/>
                      <a:pt x="221476" y="61913"/>
                    </a:cubicBezTo>
                    <a:cubicBezTo>
                      <a:pt x="221201" y="66070"/>
                      <a:pt x="222644" y="71121"/>
                      <a:pt x="215292" y="71086"/>
                    </a:cubicBezTo>
                    <a:cubicBezTo>
                      <a:pt x="209486" y="71052"/>
                      <a:pt x="205878" y="70605"/>
                      <a:pt x="205638" y="63253"/>
                    </a:cubicBezTo>
                    <a:cubicBezTo>
                      <a:pt x="205328" y="54114"/>
                      <a:pt x="203336" y="45043"/>
                      <a:pt x="202442" y="35904"/>
                    </a:cubicBezTo>
                    <a:cubicBezTo>
                      <a:pt x="201893" y="30510"/>
                      <a:pt x="199797" y="27762"/>
                      <a:pt x="194094" y="26387"/>
                    </a:cubicBezTo>
                    <a:cubicBezTo>
                      <a:pt x="170456" y="20547"/>
                      <a:pt x="146509" y="19756"/>
                      <a:pt x="122424" y="20753"/>
                    </a:cubicBezTo>
                    <a:cubicBezTo>
                      <a:pt x="113904" y="21096"/>
                      <a:pt x="105417" y="22471"/>
                      <a:pt x="96897" y="22780"/>
                    </a:cubicBezTo>
                    <a:cubicBezTo>
                      <a:pt x="92636" y="22952"/>
                      <a:pt x="91812" y="24738"/>
                      <a:pt x="91537" y="28483"/>
                    </a:cubicBezTo>
                    <a:cubicBezTo>
                      <a:pt x="88720" y="66792"/>
                      <a:pt x="90506" y="105203"/>
                      <a:pt x="89613" y="143546"/>
                    </a:cubicBezTo>
                    <a:cubicBezTo>
                      <a:pt x="89510" y="147634"/>
                      <a:pt x="90712" y="149009"/>
                      <a:pt x="94904" y="149009"/>
                    </a:cubicBezTo>
                    <a:cubicBezTo>
                      <a:pt x="119916" y="148974"/>
                      <a:pt x="144963" y="150246"/>
                      <a:pt x="169906" y="147050"/>
                    </a:cubicBezTo>
                    <a:cubicBezTo>
                      <a:pt x="177946" y="146020"/>
                      <a:pt x="183477" y="142721"/>
                      <a:pt x="184027" y="133617"/>
                    </a:cubicBezTo>
                    <a:cubicBezTo>
                      <a:pt x="184405" y="127329"/>
                      <a:pt x="185951" y="121076"/>
                      <a:pt x="186157" y="114789"/>
                    </a:cubicBezTo>
                    <a:cubicBezTo>
                      <a:pt x="186397" y="106990"/>
                      <a:pt x="191448" y="107642"/>
                      <a:pt x="196670" y="107642"/>
                    </a:cubicBezTo>
                    <a:cubicBezTo>
                      <a:pt x="203129" y="107608"/>
                      <a:pt x="202477" y="111868"/>
                      <a:pt x="202305" y="116129"/>
                    </a:cubicBezTo>
                    <a:cubicBezTo>
                      <a:pt x="201102" y="146844"/>
                      <a:pt x="200347" y="177525"/>
                      <a:pt x="202305" y="208241"/>
                    </a:cubicBezTo>
                    <a:cubicBezTo>
                      <a:pt x="202580" y="212604"/>
                      <a:pt x="204229" y="217964"/>
                      <a:pt x="196018" y="217826"/>
                    </a:cubicBezTo>
                    <a:cubicBezTo>
                      <a:pt x="189593" y="217723"/>
                      <a:pt x="186054" y="217105"/>
                      <a:pt x="186466" y="209306"/>
                    </a:cubicBezTo>
                    <a:cubicBezTo>
                      <a:pt x="186879" y="201782"/>
                      <a:pt x="185573" y="194154"/>
                      <a:pt x="185058" y="186561"/>
                    </a:cubicBezTo>
                    <a:cubicBezTo>
                      <a:pt x="184439" y="177525"/>
                      <a:pt x="180591" y="172131"/>
                      <a:pt x="170696" y="171032"/>
                    </a:cubicBezTo>
                    <a:cubicBezTo>
                      <a:pt x="145753" y="168214"/>
                      <a:pt x="120809" y="167837"/>
                      <a:pt x="95763" y="169177"/>
                    </a:cubicBezTo>
                    <a:cubicBezTo>
                      <a:pt x="92568" y="169348"/>
                      <a:pt x="89407" y="168833"/>
                      <a:pt x="89544" y="173849"/>
                    </a:cubicBezTo>
                    <a:cubicBezTo>
                      <a:pt x="90609" y="213154"/>
                      <a:pt x="88479" y="252493"/>
                      <a:pt x="91331" y="291763"/>
                    </a:cubicBezTo>
                    <a:cubicBezTo>
                      <a:pt x="91984" y="300662"/>
                      <a:pt x="96313" y="305060"/>
                      <a:pt x="104765" y="305953"/>
                    </a:cubicBezTo>
                    <a:cubicBezTo>
                      <a:pt x="111979" y="306743"/>
                      <a:pt x="119229" y="307877"/>
                      <a:pt x="126478" y="307946"/>
                    </a:cubicBezTo>
                    <a:cubicBezTo>
                      <a:pt x="132937" y="308014"/>
                      <a:pt x="135102" y="310110"/>
                      <a:pt x="135033" y="316810"/>
                    </a:cubicBezTo>
                    <a:cubicBezTo>
                      <a:pt x="134930" y="324952"/>
                      <a:pt x="129742" y="323132"/>
                      <a:pt x="125310" y="323132"/>
                    </a:cubicBezTo>
                    <a:cubicBezTo>
                      <a:pt x="96450" y="322994"/>
                      <a:pt x="67624" y="322719"/>
                      <a:pt x="38764" y="322616"/>
                    </a:cubicBezTo>
                    <a:cubicBezTo>
                      <a:pt x="27976" y="322582"/>
                      <a:pt x="17222" y="322857"/>
                      <a:pt x="6434" y="323200"/>
                    </a:cubicBezTo>
                    <a:cubicBezTo>
                      <a:pt x="2174" y="323338"/>
                      <a:pt x="-438" y="322341"/>
                      <a:pt x="318" y="317463"/>
                    </a:cubicBezTo>
                    <a:cubicBezTo>
                      <a:pt x="902" y="313649"/>
                      <a:pt x="-2018" y="308152"/>
                      <a:pt x="5850" y="308186"/>
                    </a:cubicBezTo>
                    <a:cubicBezTo>
                      <a:pt x="13099" y="308220"/>
                      <a:pt x="20417" y="307568"/>
                      <a:pt x="27598" y="306468"/>
                    </a:cubicBezTo>
                    <a:cubicBezTo>
                      <a:pt x="40448" y="304475"/>
                      <a:pt x="43643" y="300834"/>
                      <a:pt x="44227" y="287812"/>
                    </a:cubicBezTo>
                    <a:cubicBezTo>
                      <a:pt x="44948" y="271664"/>
                      <a:pt x="44845" y="59508"/>
                      <a:pt x="44261" y="37657"/>
                    </a:cubicBezTo>
                    <a:cubicBezTo>
                      <a:pt x="43849" y="21577"/>
                      <a:pt x="41066" y="18451"/>
                      <a:pt x="25193" y="16218"/>
                    </a:cubicBezTo>
                    <a:cubicBezTo>
                      <a:pt x="20211" y="15530"/>
                      <a:pt x="15058" y="15290"/>
                      <a:pt x="10007" y="15565"/>
                    </a:cubicBezTo>
                    <a:cubicBezTo>
                      <a:pt x="3136" y="15943"/>
                      <a:pt x="-197" y="14534"/>
                      <a:pt x="9" y="6288"/>
                    </a:cubicBezTo>
                    <a:cubicBezTo>
                      <a:pt x="250" y="-2404"/>
                      <a:pt x="5747" y="448"/>
                      <a:pt x="9732" y="448"/>
                    </a:cubicBezTo>
                    <a:cubicBezTo>
                      <a:pt x="44639" y="207"/>
                      <a:pt x="184817" y="413"/>
                      <a:pt x="219999" y="138"/>
                    </a:cubicBezTo>
                    <a:close/>
                  </a:path>
                </a:pathLst>
              </a:custGeom>
              <a:grpFill/>
              <a:ln w="34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9" name="자유형: 도형 138">
                <a:extLst>
                  <a:ext uri="{FF2B5EF4-FFF2-40B4-BE49-F238E27FC236}">
                    <a16:creationId xmlns:a16="http://schemas.microsoft.com/office/drawing/2014/main" id="{CC716B02-2C7D-4BE9-8CE7-2E4E5546F0DB}"/>
                  </a:ext>
                </a:extLst>
              </p:cNvPr>
              <p:cNvSpPr/>
              <p:nvPr/>
            </p:nvSpPr>
            <p:spPr>
              <a:xfrm>
                <a:off x="4987162" y="2111072"/>
                <a:ext cx="163301" cy="232055"/>
              </a:xfrm>
              <a:custGeom>
                <a:avLst/>
                <a:gdLst>
                  <a:gd name="connsiteX0" fmla="*/ 220557 w 227442"/>
                  <a:gd name="connsiteY0" fmla="*/ 1 h 323202"/>
                  <a:gd name="connsiteX1" fmla="*/ 226776 w 227442"/>
                  <a:gd name="connsiteY1" fmla="*/ 7731 h 323202"/>
                  <a:gd name="connsiteX2" fmla="*/ 221245 w 227442"/>
                  <a:gd name="connsiteY2" fmla="*/ 62462 h 323202"/>
                  <a:gd name="connsiteX3" fmla="*/ 214304 w 227442"/>
                  <a:gd name="connsiteY3" fmla="*/ 70983 h 323202"/>
                  <a:gd name="connsiteX4" fmla="*/ 205406 w 227442"/>
                  <a:gd name="connsiteY4" fmla="*/ 63356 h 323202"/>
                  <a:gd name="connsiteX5" fmla="*/ 202073 w 227442"/>
                  <a:gd name="connsiteY5" fmla="*/ 35079 h 323202"/>
                  <a:gd name="connsiteX6" fmla="*/ 194068 w 227442"/>
                  <a:gd name="connsiteY6" fmla="*/ 26318 h 323202"/>
                  <a:gd name="connsiteX7" fmla="*/ 122399 w 227442"/>
                  <a:gd name="connsiteY7" fmla="*/ 20512 h 323202"/>
                  <a:gd name="connsiteX8" fmla="*/ 96871 w 227442"/>
                  <a:gd name="connsiteY8" fmla="*/ 22574 h 323202"/>
                  <a:gd name="connsiteX9" fmla="*/ 91271 w 227442"/>
                  <a:gd name="connsiteY9" fmla="*/ 28002 h 323202"/>
                  <a:gd name="connsiteX10" fmla="*/ 89347 w 227442"/>
                  <a:gd name="connsiteY10" fmla="*/ 144061 h 323202"/>
                  <a:gd name="connsiteX11" fmla="*/ 94363 w 227442"/>
                  <a:gd name="connsiteY11" fmla="*/ 148802 h 323202"/>
                  <a:gd name="connsiteX12" fmla="*/ 170361 w 227442"/>
                  <a:gd name="connsiteY12" fmla="*/ 146810 h 323202"/>
                  <a:gd name="connsiteX13" fmla="*/ 183726 w 227442"/>
                  <a:gd name="connsiteY13" fmla="*/ 133719 h 323202"/>
                  <a:gd name="connsiteX14" fmla="*/ 186097 w 227442"/>
                  <a:gd name="connsiteY14" fmla="*/ 113964 h 323202"/>
                  <a:gd name="connsiteX15" fmla="*/ 196164 w 227442"/>
                  <a:gd name="connsiteY15" fmla="*/ 107505 h 323202"/>
                  <a:gd name="connsiteX16" fmla="*/ 202142 w 227442"/>
                  <a:gd name="connsiteY16" fmla="*/ 114788 h 323202"/>
                  <a:gd name="connsiteX17" fmla="*/ 200733 w 227442"/>
                  <a:gd name="connsiteY17" fmla="*/ 172749 h 323202"/>
                  <a:gd name="connsiteX18" fmla="*/ 202211 w 227442"/>
                  <a:gd name="connsiteY18" fmla="*/ 210748 h 323202"/>
                  <a:gd name="connsiteX19" fmla="*/ 195030 w 227442"/>
                  <a:gd name="connsiteY19" fmla="*/ 217551 h 323202"/>
                  <a:gd name="connsiteX20" fmla="*/ 186338 w 227442"/>
                  <a:gd name="connsiteY20" fmla="*/ 211264 h 323202"/>
                  <a:gd name="connsiteX21" fmla="*/ 184860 w 227442"/>
                  <a:gd name="connsiteY21" fmla="*/ 186595 h 323202"/>
                  <a:gd name="connsiteX22" fmla="*/ 170705 w 227442"/>
                  <a:gd name="connsiteY22" fmla="*/ 170860 h 323202"/>
                  <a:gd name="connsiteX23" fmla="*/ 96665 w 227442"/>
                  <a:gd name="connsiteY23" fmla="*/ 168730 h 323202"/>
                  <a:gd name="connsiteX24" fmla="*/ 89244 w 227442"/>
                  <a:gd name="connsiteY24" fmla="*/ 176357 h 323202"/>
                  <a:gd name="connsiteX25" fmla="*/ 89931 w 227442"/>
                  <a:gd name="connsiteY25" fmla="*/ 278226 h 323202"/>
                  <a:gd name="connsiteX26" fmla="*/ 117657 w 227442"/>
                  <a:gd name="connsiteY26" fmla="*/ 307121 h 323202"/>
                  <a:gd name="connsiteX27" fmla="*/ 127106 w 227442"/>
                  <a:gd name="connsiteY27" fmla="*/ 308014 h 323202"/>
                  <a:gd name="connsiteX28" fmla="*/ 134939 w 227442"/>
                  <a:gd name="connsiteY28" fmla="*/ 316500 h 323202"/>
                  <a:gd name="connsiteX29" fmla="*/ 126315 w 227442"/>
                  <a:gd name="connsiteY29" fmla="*/ 323028 h 323202"/>
                  <a:gd name="connsiteX30" fmla="*/ 8367 w 227442"/>
                  <a:gd name="connsiteY30" fmla="*/ 322960 h 323202"/>
                  <a:gd name="connsiteX31" fmla="*/ 52 w 227442"/>
                  <a:gd name="connsiteY31" fmla="*/ 317565 h 323202"/>
                  <a:gd name="connsiteX32" fmla="*/ 7405 w 227442"/>
                  <a:gd name="connsiteY32" fmla="*/ 307911 h 323202"/>
                  <a:gd name="connsiteX33" fmla="*/ 27263 w 227442"/>
                  <a:gd name="connsiteY33" fmla="*/ 306399 h 323202"/>
                  <a:gd name="connsiteX34" fmla="*/ 44098 w 227442"/>
                  <a:gd name="connsiteY34" fmla="*/ 287881 h 323202"/>
                  <a:gd name="connsiteX35" fmla="*/ 44064 w 227442"/>
                  <a:gd name="connsiteY35" fmla="*/ 36694 h 323202"/>
                  <a:gd name="connsiteX36" fmla="*/ 26164 w 227442"/>
                  <a:gd name="connsiteY36" fmla="*/ 16320 h 323202"/>
                  <a:gd name="connsiteX37" fmla="*/ 6236 w 227442"/>
                  <a:gd name="connsiteY37" fmla="*/ 15290 h 323202"/>
                  <a:gd name="connsiteX38" fmla="*/ 87 w 227442"/>
                  <a:gd name="connsiteY38" fmla="*/ 6322 h 323202"/>
                  <a:gd name="connsiteX39" fmla="*/ 6511 w 227442"/>
                  <a:gd name="connsiteY39" fmla="*/ 104 h 323202"/>
                  <a:gd name="connsiteX40" fmla="*/ 220557 w 227442"/>
                  <a:gd name="connsiteY40" fmla="*/ 1 h 32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227442" h="323202">
                    <a:moveTo>
                      <a:pt x="220557" y="1"/>
                    </a:moveTo>
                    <a:cubicBezTo>
                      <a:pt x="226948" y="-34"/>
                      <a:pt x="228528" y="1066"/>
                      <a:pt x="226776" y="7731"/>
                    </a:cubicBezTo>
                    <a:cubicBezTo>
                      <a:pt x="222000" y="25597"/>
                      <a:pt x="222310" y="44150"/>
                      <a:pt x="221245" y="62462"/>
                    </a:cubicBezTo>
                    <a:cubicBezTo>
                      <a:pt x="220970" y="67169"/>
                      <a:pt x="221141" y="71120"/>
                      <a:pt x="214304" y="70983"/>
                    </a:cubicBezTo>
                    <a:cubicBezTo>
                      <a:pt x="208635" y="70846"/>
                      <a:pt x="205715" y="70021"/>
                      <a:pt x="205406" y="63356"/>
                    </a:cubicBezTo>
                    <a:cubicBezTo>
                      <a:pt x="204994" y="53907"/>
                      <a:pt x="203001" y="44528"/>
                      <a:pt x="202073" y="35079"/>
                    </a:cubicBezTo>
                    <a:cubicBezTo>
                      <a:pt x="201558" y="29857"/>
                      <a:pt x="199222" y="27658"/>
                      <a:pt x="194068" y="26318"/>
                    </a:cubicBezTo>
                    <a:cubicBezTo>
                      <a:pt x="170464" y="20306"/>
                      <a:pt x="146483" y="19619"/>
                      <a:pt x="122399" y="20512"/>
                    </a:cubicBezTo>
                    <a:cubicBezTo>
                      <a:pt x="113878" y="20821"/>
                      <a:pt x="105392" y="22161"/>
                      <a:pt x="96871" y="22574"/>
                    </a:cubicBezTo>
                    <a:cubicBezTo>
                      <a:pt x="92954" y="22780"/>
                      <a:pt x="91580" y="23913"/>
                      <a:pt x="91271" y="28002"/>
                    </a:cubicBezTo>
                    <a:cubicBezTo>
                      <a:pt x="88385" y="66654"/>
                      <a:pt x="90171" y="105375"/>
                      <a:pt x="89347" y="144061"/>
                    </a:cubicBezTo>
                    <a:cubicBezTo>
                      <a:pt x="89278" y="147943"/>
                      <a:pt x="90859" y="148802"/>
                      <a:pt x="94363" y="148802"/>
                    </a:cubicBezTo>
                    <a:cubicBezTo>
                      <a:pt x="119719" y="148837"/>
                      <a:pt x="145074" y="150108"/>
                      <a:pt x="170361" y="146810"/>
                    </a:cubicBezTo>
                    <a:cubicBezTo>
                      <a:pt x="178160" y="145779"/>
                      <a:pt x="183108" y="142240"/>
                      <a:pt x="183726" y="133719"/>
                    </a:cubicBezTo>
                    <a:cubicBezTo>
                      <a:pt x="184207" y="127123"/>
                      <a:pt x="185753" y="120560"/>
                      <a:pt x="186097" y="113964"/>
                    </a:cubicBezTo>
                    <a:cubicBezTo>
                      <a:pt x="186475" y="106508"/>
                      <a:pt x="191457" y="107676"/>
                      <a:pt x="196164" y="107505"/>
                    </a:cubicBezTo>
                    <a:cubicBezTo>
                      <a:pt x="201523" y="107333"/>
                      <a:pt x="202279" y="110322"/>
                      <a:pt x="202142" y="114788"/>
                    </a:cubicBezTo>
                    <a:cubicBezTo>
                      <a:pt x="201523" y="134097"/>
                      <a:pt x="200836" y="153406"/>
                      <a:pt x="200733" y="172749"/>
                    </a:cubicBezTo>
                    <a:cubicBezTo>
                      <a:pt x="200665" y="185427"/>
                      <a:pt x="201420" y="198105"/>
                      <a:pt x="202211" y="210748"/>
                    </a:cubicBezTo>
                    <a:cubicBezTo>
                      <a:pt x="202554" y="216452"/>
                      <a:pt x="200218" y="217929"/>
                      <a:pt x="195030" y="217551"/>
                    </a:cubicBezTo>
                    <a:cubicBezTo>
                      <a:pt x="190632" y="217242"/>
                      <a:pt x="186200" y="218513"/>
                      <a:pt x="186338" y="211264"/>
                    </a:cubicBezTo>
                    <a:cubicBezTo>
                      <a:pt x="186475" y="203052"/>
                      <a:pt x="185410" y="194807"/>
                      <a:pt x="184860" y="186595"/>
                    </a:cubicBezTo>
                    <a:cubicBezTo>
                      <a:pt x="184276" y="177628"/>
                      <a:pt x="180634" y="172028"/>
                      <a:pt x="170705" y="170860"/>
                    </a:cubicBezTo>
                    <a:cubicBezTo>
                      <a:pt x="146071" y="168008"/>
                      <a:pt x="121402" y="167974"/>
                      <a:pt x="96665" y="168730"/>
                    </a:cubicBezTo>
                    <a:cubicBezTo>
                      <a:pt x="91236" y="168901"/>
                      <a:pt x="89141" y="170276"/>
                      <a:pt x="89244" y="176357"/>
                    </a:cubicBezTo>
                    <a:cubicBezTo>
                      <a:pt x="89725" y="210302"/>
                      <a:pt x="89416" y="244281"/>
                      <a:pt x="89931" y="278226"/>
                    </a:cubicBezTo>
                    <a:cubicBezTo>
                      <a:pt x="90309" y="303616"/>
                      <a:pt x="92714" y="305678"/>
                      <a:pt x="117657" y="307121"/>
                    </a:cubicBezTo>
                    <a:cubicBezTo>
                      <a:pt x="120818" y="307293"/>
                      <a:pt x="124013" y="308323"/>
                      <a:pt x="127106" y="308014"/>
                    </a:cubicBezTo>
                    <a:cubicBezTo>
                      <a:pt x="133840" y="307361"/>
                      <a:pt x="134802" y="310694"/>
                      <a:pt x="134939" y="316500"/>
                    </a:cubicBezTo>
                    <a:cubicBezTo>
                      <a:pt x="135076" y="323475"/>
                      <a:pt x="131022" y="323166"/>
                      <a:pt x="126315" y="323028"/>
                    </a:cubicBezTo>
                    <a:cubicBezTo>
                      <a:pt x="87010" y="321929"/>
                      <a:pt x="47671" y="322032"/>
                      <a:pt x="8367" y="322960"/>
                    </a:cubicBezTo>
                    <a:cubicBezTo>
                      <a:pt x="4656" y="323063"/>
                      <a:pt x="-326" y="324746"/>
                      <a:pt x="52" y="317565"/>
                    </a:cubicBezTo>
                    <a:cubicBezTo>
                      <a:pt x="293" y="312343"/>
                      <a:pt x="-669" y="307499"/>
                      <a:pt x="7405" y="307911"/>
                    </a:cubicBezTo>
                    <a:cubicBezTo>
                      <a:pt x="14001" y="308220"/>
                      <a:pt x="20701" y="307430"/>
                      <a:pt x="27263" y="306399"/>
                    </a:cubicBezTo>
                    <a:cubicBezTo>
                      <a:pt x="40250" y="304407"/>
                      <a:pt x="43514" y="300833"/>
                      <a:pt x="44098" y="287881"/>
                    </a:cubicBezTo>
                    <a:cubicBezTo>
                      <a:pt x="44820" y="271733"/>
                      <a:pt x="44717" y="58855"/>
                      <a:pt x="44064" y="36694"/>
                    </a:cubicBezTo>
                    <a:cubicBezTo>
                      <a:pt x="43617" y="21371"/>
                      <a:pt x="41281" y="18622"/>
                      <a:pt x="26164" y="16320"/>
                    </a:cubicBezTo>
                    <a:cubicBezTo>
                      <a:pt x="19636" y="15324"/>
                      <a:pt x="12867" y="15083"/>
                      <a:pt x="6236" y="15290"/>
                    </a:cubicBezTo>
                    <a:cubicBezTo>
                      <a:pt x="-1150" y="15496"/>
                      <a:pt x="533" y="10583"/>
                      <a:pt x="87" y="6322"/>
                    </a:cubicBezTo>
                    <a:cubicBezTo>
                      <a:pt x="-463" y="1100"/>
                      <a:pt x="1598" y="69"/>
                      <a:pt x="6511" y="104"/>
                    </a:cubicBezTo>
                    <a:cubicBezTo>
                      <a:pt x="42312" y="241"/>
                      <a:pt x="185032" y="275"/>
                      <a:pt x="220557" y="1"/>
                    </a:cubicBezTo>
                    <a:close/>
                  </a:path>
                </a:pathLst>
              </a:custGeom>
              <a:grpFill/>
              <a:ln w="34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40" name="자유형: 도형 139">
                <a:extLst>
                  <a:ext uri="{FF2B5EF4-FFF2-40B4-BE49-F238E27FC236}">
                    <a16:creationId xmlns:a16="http://schemas.microsoft.com/office/drawing/2014/main" id="{4C1894ED-3B5F-434B-8E6F-E58998EAB54F}"/>
                  </a:ext>
                </a:extLst>
              </p:cNvPr>
              <p:cNvSpPr/>
              <p:nvPr/>
            </p:nvSpPr>
            <p:spPr>
              <a:xfrm>
                <a:off x="4724061" y="2105928"/>
                <a:ext cx="248193" cy="241997"/>
              </a:xfrm>
              <a:custGeom>
                <a:avLst/>
                <a:gdLst>
                  <a:gd name="connsiteX0" fmla="*/ 343990 w 345678"/>
                  <a:gd name="connsiteY0" fmla="*/ 132878 h 337049"/>
                  <a:gd name="connsiteX1" fmla="*/ 269194 w 345678"/>
                  <a:gd name="connsiteY1" fmla="*/ 21010 h 337049"/>
                  <a:gd name="connsiteX2" fmla="*/ 195807 w 345678"/>
                  <a:gd name="connsiteY2" fmla="*/ 843 h 337049"/>
                  <a:gd name="connsiteX3" fmla="*/ 73907 w 345678"/>
                  <a:gd name="connsiteY3" fmla="*/ 27573 h 337049"/>
                  <a:gd name="connsiteX4" fmla="*/ 1001 w 345678"/>
                  <a:gd name="connsiteY4" fmla="*/ 149988 h 337049"/>
                  <a:gd name="connsiteX5" fmla="*/ 25188 w 345678"/>
                  <a:gd name="connsiteY5" fmla="*/ 264879 h 337049"/>
                  <a:gd name="connsiteX6" fmla="*/ 163786 w 345678"/>
                  <a:gd name="connsiteY6" fmla="*/ 336960 h 337049"/>
                  <a:gd name="connsiteX7" fmla="*/ 179006 w 345678"/>
                  <a:gd name="connsiteY7" fmla="*/ 336892 h 337049"/>
                  <a:gd name="connsiteX8" fmla="*/ 194089 w 345678"/>
                  <a:gd name="connsiteY8" fmla="*/ 335174 h 337049"/>
                  <a:gd name="connsiteX9" fmla="*/ 323925 w 345678"/>
                  <a:gd name="connsiteY9" fmla="*/ 248731 h 337049"/>
                  <a:gd name="connsiteX10" fmla="*/ 343990 w 345678"/>
                  <a:gd name="connsiteY10" fmla="*/ 132878 h 337049"/>
                  <a:gd name="connsiteX11" fmla="*/ 191856 w 345678"/>
                  <a:gd name="connsiteY11" fmla="*/ 315831 h 337049"/>
                  <a:gd name="connsiteX12" fmla="*/ 60886 w 345678"/>
                  <a:gd name="connsiteY12" fmla="*/ 229044 h 337049"/>
                  <a:gd name="connsiteX13" fmla="*/ 52915 w 345678"/>
                  <a:gd name="connsiteY13" fmla="*/ 108450 h 337049"/>
                  <a:gd name="connsiteX14" fmla="*/ 145748 w 345678"/>
                  <a:gd name="connsiteY14" fmla="*/ 22282 h 337049"/>
                  <a:gd name="connsiteX15" fmla="*/ 258303 w 345678"/>
                  <a:gd name="connsiteY15" fmla="*/ 56983 h 337049"/>
                  <a:gd name="connsiteX16" fmla="*/ 298982 w 345678"/>
                  <a:gd name="connsiteY16" fmla="*/ 174107 h 337049"/>
                  <a:gd name="connsiteX17" fmla="*/ 191856 w 345678"/>
                  <a:gd name="connsiteY17" fmla="*/ 315831 h 337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45678" h="337049">
                    <a:moveTo>
                      <a:pt x="343990" y="132878"/>
                    </a:moveTo>
                    <a:cubicBezTo>
                      <a:pt x="337977" y="82751"/>
                      <a:pt x="313481" y="45301"/>
                      <a:pt x="269194" y="21010"/>
                    </a:cubicBezTo>
                    <a:cubicBezTo>
                      <a:pt x="246346" y="8470"/>
                      <a:pt x="221506" y="2801"/>
                      <a:pt x="195807" y="843"/>
                    </a:cubicBezTo>
                    <a:cubicBezTo>
                      <a:pt x="152551" y="-2490"/>
                      <a:pt x="111116" y="3591"/>
                      <a:pt x="73907" y="27573"/>
                    </a:cubicBezTo>
                    <a:cubicBezTo>
                      <a:pt x="29483" y="56192"/>
                      <a:pt x="5948" y="97421"/>
                      <a:pt x="1001" y="149988"/>
                    </a:cubicBezTo>
                    <a:cubicBezTo>
                      <a:pt x="-2847" y="190942"/>
                      <a:pt x="4230" y="229731"/>
                      <a:pt x="25188" y="264879"/>
                    </a:cubicBezTo>
                    <a:cubicBezTo>
                      <a:pt x="56282" y="316964"/>
                      <a:pt x="105378" y="336445"/>
                      <a:pt x="163786" y="336960"/>
                    </a:cubicBezTo>
                    <a:cubicBezTo>
                      <a:pt x="168871" y="336960"/>
                      <a:pt x="173956" y="337201"/>
                      <a:pt x="179006" y="336892"/>
                    </a:cubicBezTo>
                    <a:cubicBezTo>
                      <a:pt x="184057" y="336582"/>
                      <a:pt x="189073" y="335930"/>
                      <a:pt x="194089" y="335174"/>
                    </a:cubicBezTo>
                    <a:cubicBezTo>
                      <a:pt x="250744" y="326481"/>
                      <a:pt x="296062" y="300267"/>
                      <a:pt x="323925" y="248731"/>
                    </a:cubicBezTo>
                    <a:cubicBezTo>
                      <a:pt x="343475" y="212552"/>
                      <a:pt x="348869" y="173591"/>
                      <a:pt x="343990" y="132878"/>
                    </a:cubicBezTo>
                    <a:close/>
                    <a:moveTo>
                      <a:pt x="191856" y="315831"/>
                    </a:moveTo>
                    <a:cubicBezTo>
                      <a:pt x="120736" y="322496"/>
                      <a:pt x="80091" y="282057"/>
                      <a:pt x="60886" y="229044"/>
                    </a:cubicBezTo>
                    <a:cubicBezTo>
                      <a:pt x="46662" y="189774"/>
                      <a:pt x="44154" y="149369"/>
                      <a:pt x="52915" y="108450"/>
                    </a:cubicBezTo>
                    <a:cubicBezTo>
                      <a:pt x="63153" y="60659"/>
                      <a:pt x="96892" y="28706"/>
                      <a:pt x="145748" y="22282"/>
                    </a:cubicBezTo>
                    <a:cubicBezTo>
                      <a:pt x="188248" y="16681"/>
                      <a:pt x="227484" y="24858"/>
                      <a:pt x="258303" y="56983"/>
                    </a:cubicBezTo>
                    <a:cubicBezTo>
                      <a:pt x="285926" y="85774"/>
                      <a:pt x="299635" y="130129"/>
                      <a:pt x="298982" y="174107"/>
                    </a:cubicBezTo>
                    <a:cubicBezTo>
                      <a:pt x="297986" y="242134"/>
                      <a:pt x="262735" y="309200"/>
                      <a:pt x="191856" y="315831"/>
                    </a:cubicBezTo>
                    <a:close/>
                  </a:path>
                </a:pathLst>
              </a:custGeom>
              <a:grpFill/>
              <a:ln w="34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128" name="그룹 127">
              <a:extLst>
                <a:ext uri="{FF2B5EF4-FFF2-40B4-BE49-F238E27FC236}">
                  <a16:creationId xmlns:a16="http://schemas.microsoft.com/office/drawing/2014/main" id="{93943D0E-B0D7-461B-9FD4-8675249D57F7}"/>
                </a:ext>
              </a:extLst>
            </p:cNvPr>
            <p:cNvGrpSpPr/>
            <p:nvPr/>
          </p:nvGrpSpPr>
          <p:grpSpPr>
            <a:xfrm>
              <a:off x="7030009" y="10486"/>
              <a:ext cx="1604290" cy="308624"/>
              <a:chOff x="4489493" y="2105928"/>
              <a:chExt cx="1258758" cy="242152"/>
            </a:xfrm>
            <a:solidFill>
              <a:schemeClr val="bg1"/>
            </a:solidFill>
          </p:grpSpPr>
          <p:sp>
            <p:nvSpPr>
              <p:cNvPr id="129" name="자유형: 도형 128">
                <a:extLst>
                  <a:ext uri="{FF2B5EF4-FFF2-40B4-BE49-F238E27FC236}">
                    <a16:creationId xmlns:a16="http://schemas.microsoft.com/office/drawing/2014/main" id="{1028112A-9100-4735-9582-FB831B26F187}"/>
                  </a:ext>
                </a:extLst>
              </p:cNvPr>
              <p:cNvSpPr/>
              <p:nvPr/>
            </p:nvSpPr>
            <p:spPr>
              <a:xfrm>
                <a:off x="5363853" y="2111071"/>
                <a:ext cx="178898" cy="232055"/>
              </a:xfrm>
              <a:custGeom>
                <a:avLst/>
                <a:gdLst>
                  <a:gd name="connsiteX0" fmla="*/ 228930 w 249165"/>
                  <a:gd name="connsiteY0" fmla="*/ 1 h 323201"/>
                  <a:gd name="connsiteX1" fmla="*/ 235767 w 249165"/>
                  <a:gd name="connsiteY1" fmla="*/ 8109 h 323201"/>
                  <a:gd name="connsiteX2" fmla="*/ 229445 w 249165"/>
                  <a:gd name="connsiteY2" fmla="*/ 61810 h 323201"/>
                  <a:gd name="connsiteX3" fmla="*/ 220547 w 249165"/>
                  <a:gd name="connsiteY3" fmla="*/ 72529 h 323201"/>
                  <a:gd name="connsiteX4" fmla="*/ 213778 w 249165"/>
                  <a:gd name="connsiteY4" fmla="*/ 62188 h 323201"/>
                  <a:gd name="connsiteX5" fmla="*/ 212198 w 249165"/>
                  <a:gd name="connsiteY5" fmla="*/ 37519 h 323201"/>
                  <a:gd name="connsiteX6" fmla="*/ 203127 w 249165"/>
                  <a:gd name="connsiteY6" fmla="*/ 27281 h 323201"/>
                  <a:gd name="connsiteX7" fmla="*/ 119158 w 249165"/>
                  <a:gd name="connsiteY7" fmla="*/ 20547 h 323201"/>
                  <a:gd name="connsiteX8" fmla="*/ 92634 w 249165"/>
                  <a:gd name="connsiteY8" fmla="*/ 22265 h 323201"/>
                  <a:gd name="connsiteX9" fmla="*/ 86725 w 249165"/>
                  <a:gd name="connsiteY9" fmla="*/ 28380 h 323201"/>
                  <a:gd name="connsiteX10" fmla="*/ 84973 w 249165"/>
                  <a:gd name="connsiteY10" fmla="*/ 139698 h 323201"/>
                  <a:gd name="connsiteX11" fmla="*/ 90401 w 249165"/>
                  <a:gd name="connsiteY11" fmla="*/ 147050 h 323201"/>
                  <a:gd name="connsiteX12" fmla="*/ 173958 w 249165"/>
                  <a:gd name="connsiteY12" fmla="*/ 145367 h 323201"/>
                  <a:gd name="connsiteX13" fmla="*/ 185949 w 249165"/>
                  <a:gd name="connsiteY13" fmla="*/ 133548 h 323201"/>
                  <a:gd name="connsiteX14" fmla="*/ 187564 w 249165"/>
                  <a:gd name="connsiteY14" fmla="*/ 115579 h 323201"/>
                  <a:gd name="connsiteX15" fmla="*/ 195844 w 249165"/>
                  <a:gd name="connsiteY15" fmla="*/ 106268 h 323201"/>
                  <a:gd name="connsiteX16" fmla="*/ 202853 w 249165"/>
                  <a:gd name="connsiteY16" fmla="*/ 115304 h 323201"/>
                  <a:gd name="connsiteX17" fmla="*/ 202784 w 249165"/>
                  <a:gd name="connsiteY17" fmla="*/ 203740 h 323201"/>
                  <a:gd name="connsiteX18" fmla="*/ 196531 w 249165"/>
                  <a:gd name="connsiteY18" fmla="*/ 212226 h 323201"/>
                  <a:gd name="connsiteX19" fmla="*/ 187289 w 249165"/>
                  <a:gd name="connsiteY19" fmla="*/ 203946 h 323201"/>
                  <a:gd name="connsiteX20" fmla="*/ 184300 w 249165"/>
                  <a:gd name="connsiteY20" fmla="*/ 181408 h 323201"/>
                  <a:gd name="connsiteX21" fmla="*/ 172618 w 249165"/>
                  <a:gd name="connsiteY21" fmla="*/ 169898 h 323201"/>
                  <a:gd name="connsiteX22" fmla="*/ 89095 w 249165"/>
                  <a:gd name="connsiteY22" fmla="*/ 167905 h 323201"/>
                  <a:gd name="connsiteX23" fmla="*/ 84801 w 249165"/>
                  <a:gd name="connsiteY23" fmla="*/ 175326 h 323201"/>
                  <a:gd name="connsiteX24" fmla="*/ 84148 w 249165"/>
                  <a:gd name="connsiteY24" fmla="*/ 260979 h 323201"/>
                  <a:gd name="connsiteX25" fmla="*/ 84698 w 249165"/>
                  <a:gd name="connsiteY25" fmla="*/ 296195 h 323201"/>
                  <a:gd name="connsiteX26" fmla="*/ 91363 w 249165"/>
                  <a:gd name="connsiteY26" fmla="*/ 303273 h 323201"/>
                  <a:gd name="connsiteX27" fmla="*/ 195947 w 249165"/>
                  <a:gd name="connsiteY27" fmla="*/ 301315 h 323201"/>
                  <a:gd name="connsiteX28" fmla="*/ 198798 w 249165"/>
                  <a:gd name="connsiteY28" fmla="*/ 301109 h 323201"/>
                  <a:gd name="connsiteX29" fmla="*/ 227556 w 249165"/>
                  <a:gd name="connsiteY29" fmla="*/ 276131 h 323201"/>
                  <a:gd name="connsiteX30" fmla="*/ 233121 w 249165"/>
                  <a:gd name="connsiteY30" fmla="*/ 252149 h 323201"/>
                  <a:gd name="connsiteX31" fmla="*/ 240440 w 249165"/>
                  <a:gd name="connsiteY31" fmla="*/ 245725 h 323201"/>
                  <a:gd name="connsiteX32" fmla="*/ 248788 w 249165"/>
                  <a:gd name="connsiteY32" fmla="*/ 254829 h 323201"/>
                  <a:gd name="connsiteX33" fmla="*/ 244459 w 249165"/>
                  <a:gd name="connsiteY33" fmla="*/ 312584 h 323201"/>
                  <a:gd name="connsiteX34" fmla="*/ 233877 w 249165"/>
                  <a:gd name="connsiteY34" fmla="*/ 323200 h 323201"/>
                  <a:gd name="connsiteX35" fmla="*/ 61644 w 249165"/>
                  <a:gd name="connsiteY35" fmla="*/ 322204 h 323201"/>
                  <a:gd name="connsiteX36" fmla="*/ 26462 w 249165"/>
                  <a:gd name="connsiteY36" fmla="*/ 322891 h 323201"/>
                  <a:gd name="connsiteX37" fmla="*/ 18732 w 249165"/>
                  <a:gd name="connsiteY37" fmla="*/ 319799 h 323201"/>
                  <a:gd name="connsiteX38" fmla="*/ 22374 w 249165"/>
                  <a:gd name="connsiteY38" fmla="*/ 310110 h 323201"/>
                  <a:gd name="connsiteX39" fmla="*/ 38831 w 249165"/>
                  <a:gd name="connsiteY39" fmla="*/ 276337 h 323201"/>
                  <a:gd name="connsiteX40" fmla="*/ 39277 w 249165"/>
                  <a:gd name="connsiteY40" fmla="*/ 37485 h 323201"/>
                  <a:gd name="connsiteX41" fmla="*/ 20278 w 249165"/>
                  <a:gd name="connsiteY41" fmla="*/ 16115 h 323201"/>
                  <a:gd name="connsiteX42" fmla="*/ 7944 w 249165"/>
                  <a:gd name="connsiteY42" fmla="*/ 15462 h 323201"/>
                  <a:gd name="connsiteX43" fmla="*/ 7 w 249165"/>
                  <a:gd name="connsiteY43" fmla="*/ 5808 h 323201"/>
                  <a:gd name="connsiteX44" fmla="*/ 8150 w 249165"/>
                  <a:gd name="connsiteY44" fmla="*/ 138 h 323201"/>
                  <a:gd name="connsiteX45" fmla="*/ 228930 w 249165"/>
                  <a:gd name="connsiteY45" fmla="*/ 1 h 323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249165" h="323201">
                    <a:moveTo>
                      <a:pt x="228930" y="1"/>
                    </a:moveTo>
                    <a:cubicBezTo>
                      <a:pt x="235458" y="-33"/>
                      <a:pt x="237450" y="688"/>
                      <a:pt x="235767" y="8109"/>
                    </a:cubicBezTo>
                    <a:cubicBezTo>
                      <a:pt x="231713" y="25700"/>
                      <a:pt x="230132" y="43738"/>
                      <a:pt x="229445" y="61810"/>
                    </a:cubicBezTo>
                    <a:cubicBezTo>
                      <a:pt x="229239" y="67719"/>
                      <a:pt x="229514" y="72839"/>
                      <a:pt x="220547" y="72529"/>
                    </a:cubicBezTo>
                    <a:cubicBezTo>
                      <a:pt x="211820" y="72254"/>
                      <a:pt x="214087" y="66895"/>
                      <a:pt x="213778" y="62188"/>
                    </a:cubicBezTo>
                    <a:cubicBezTo>
                      <a:pt x="213263" y="53976"/>
                      <a:pt x="212610" y="45765"/>
                      <a:pt x="212198" y="37519"/>
                    </a:cubicBezTo>
                    <a:cubicBezTo>
                      <a:pt x="211923" y="31541"/>
                      <a:pt x="208762" y="28655"/>
                      <a:pt x="203127" y="27281"/>
                    </a:cubicBezTo>
                    <a:cubicBezTo>
                      <a:pt x="175470" y="20616"/>
                      <a:pt x="147366" y="19928"/>
                      <a:pt x="119158" y="20547"/>
                    </a:cubicBezTo>
                    <a:cubicBezTo>
                      <a:pt x="110294" y="20753"/>
                      <a:pt x="101464" y="21818"/>
                      <a:pt x="92634" y="22265"/>
                    </a:cubicBezTo>
                    <a:cubicBezTo>
                      <a:pt x="88511" y="22471"/>
                      <a:pt x="86794" y="23639"/>
                      <a:pt x="86725" y="28380"/>
                    </a:cubicBezTo>
                    <a:cubicBezTo>
                      <a:pt x="86347" y="65486"/>
                      <a:pt x="85625" y="102592"/>
                      <a:pt x="84973" y="139698"/>
                    </a:cubicBezTo>
                    <a:cubicBezTo>
                      <a:pt x="84904" y="143580"/>
                      <a:pt x="84285" y="147050"/>
                      <a:pt x="90401" y="147050"/>
                    </a:cubicBezTo>
                    <a:cubicBezTo>
                      <a:pt x="118265" y="147050"/>
                      <a:pt x="146129" y="149077"/>
                      <a:pt x="173958" y="145367"/>
                    </a:cubicBezTo>
                    <a:cubicBezTo>
                      <a:pt x="181654" y="144336"/>
                      <a:pt x="185399" y="141072"/>
                      <a:pt x="185949" y="133548"/>
                    </a:cubicBezTo>
                    <a:cubicBezTo>
                      <a:pt x="186395" y="127535"/>
                      <a:pt x="187495" y="121557"/>
                      <a:pt x="187564" y="115579"/>
                    </a:cubicBezTo>
                    <a:cubicBezTo>
                      <a:pt x="187632" y="109704"/>
                      <a:pt x="188354" y="106234"/>
                      <a:pt x="195844" y="106268"/>
                    </a:cubicBezTo>
                    <a:cubicBezTo>
                      <a:pt x="203334" y="106303"/>
                      <a:pt x="202990" y="110254"/>
                      <a:pt x="202853" y="115304"/>
                    </a:cubicBezTo>
                    <a:cubicBezTo>
                      <a:pt x="202062" y="144783"/>
                      <a:pt x="201753" y="174261"/>
                      <a:pt x="202784" y="203740"/>
                    </a:cubicBezTo>
                    <a:cubicBezTo>
                      <a:pt x="202956" y="208069"/>
                      <a:pt x="203952" y="212467"/>
                      <a:pt x="196531" y="212226"/>
                    </a:cubicBezTo>
                    <a:cubicBezTo>
                      <a:pt x="190346" y="212020"/>
                      <a:pt x="187460" y="210852"/>
                      <a:pt x="187289" y="203946"/>
                    </a:cubicBezTo>
                    <a:cubicBezTo>
                      <a:pt x="187083" y="196422"/>
                      <a:pt x="185021" y="188932"/>
                      <a:pt x="184300" y="181408"/>
                    </a:cubicBezTo>
                    <a:cubicBezTo>
                      <a:pt x="183612" y="174021"/>
                      <a:pt x="179249" y="170929"/>
                      <a:pt x="172618" y="169898"/>
                    </a:cubicBezTo>
                    <a:cubicBezTo>
                      <a:pt x="144857" y="165603"/>
                      <a:pt x="116959" y="167871"/>
                      <a:pt x="89095" y="167905"/>
                    </a:cubicBezTo>
                    <a:cubicBezTo>
                      <a:pt x="82980" y="167905"/>
                      <a:pt x="84835" y="172372"/>
                      <a:pt x="84801" y="175326"/>
                    </a:cubicBezTo>
                    <a:cubicBezTo>
                      <a:pt x="84457" y="203877"/>
                      <a:pt x="84217" y="232428"/>
                      <a:pt x="84148" y="260979"/>
                    </a:cubicBezTo>
                    <a:cubicBezTo>
                      <a:pt x="84114" y="272730"/>
                      <a:pt x="84835" y="284445"/>
                      <a:pt x="84698" y="296195"/>
                    </a:cubicBezTo>
                    <a:cubicBezTo>
                      <a:pt x="84629" y="301280"/>
                      <a:pt x="85660" y="303342"/>
                      <a:pt x="91363" y="303273"/>
                    </a:cubicBezTo>
                    <a:cubicBezTo>
                      <a:pt x="126236" y="302723"/>
                      <a:pt x="161108" y="303651"/>
                      <a:pt x="195947" y="301315"/>
                    </a:cubicBezTo>
                    <a:cubicBezTo>
                      <a:pt x="196909" y="301246"/>
                      <a:pt x="197836" y="301212"/>
                      <a:pt x="198798" y="301109"/>
                    </a:cubicBezTo>
                    <a:cubicBezTo>
                      <a:pt x="219963" y="298944"/>
                      <a:pt x="222608" y="296642"/>
                      <a:pt x="227556" y="276131"/>
                    </a:cubicBezTo>
                    <a:cubicBezTo>
                      <a:pt x="229480" y="268160"/>
                      <a:pt x="231782" y="260223"/>
                      <a:pt x="233121" y="252149"/>
                    </a:cubicBezTo>
                    <a:cubicBezTo>
                      <a:pt x="233912" y="247408"/>
                      <a:pt x="235698" y="245965"/>
                      <a:pt x="240440" y="245725"/>
                    </a:cubicBezTo>
                    <a:cubicBezTo>
                      <a:pt x="247552" y="245347"/>
                      <a:pt x="250231" y="246377"/>
                      <a:pt x="248788" y="254829"/>
                    </a:cubicBezTo>
                    <a:cubicBezTo>
                      <a:pt x="245559" y="273863"/>
                      <a:pt x="243978" y="293241"/>
                      <a:pt x="244459" y="312584"/>
                    </a:cubicBezTo>
                    <a:cubicBezTo>
                      <a:pt x="244666" y="320830"/>
                      <a:pt x="242432" y="323269"/>
                      <a:pt x="233877" y="323200"/>
                    </a:cubicBezTo>
                    <a:cubicBezTo>
                      <a:pt x="176466" y="322513"/>
                      <a:pt x="119055" y="322376"/>
                      <a:pt x="61644" y="322204"/>
                    </a:cubicBezTo>
                    <a:cubicBezTo>
                      <a:pt x="49928" y="322170"/>
                      <a:pt x="38178" y="322788"/>
                      <a:pt x="26462" y="322891"/>
                    </a:cubicBezTo>
                    <a:cubicBezTo>
                      <a:pt x="23576" y="322926"/>
                      <a:pt x="19556" y="324437"/>
                      <a:pt x="18732" y="319799"/>
                    </a:cubicBezTo>
                    <a:cubicBezTo>
                      <a:pt x="18079" y="316054"/>
                      <a:pt x="17735" y="311382"/>
                      <a:pt x="22374" y="310110"/>
                    </a:cubicBezTo>
                    <a:cubicBezTo>
                      <a:pt x="40789" y="305025"/>
                      <a:pt x="38315" y="289668"/>
                      <a:pt x="38831" y="276337"/>
                    </a:cubicBezTo>
                    <a:cubicBezTo>
                      <a:pt x="41236" y="212295"/>
                      <a:pt x="39965" y="53014"/>
                      <a:pt x="39277" y="37485"/>
                    </a:cubicBezTo>
                    <a:cubicBezTo>
                      <a:pt x="38556" y="20787"/>
                      <a:pt x="36529" y="18726"/>
                      <a:pt x="20278" y="16115"/>
                    </a:cubicBezTo>
                    <a:cubicBezTo>
                      <a:pt x="16224" y="15462"/>
                      <a:pt x="12032" y="15256"/>
                      <a:pt x="7944" y="15462"/>
                    </a:cubicBezTo>
                    <a:cubicBezTo>
                      <a:pt x="522" y="15874"/>
                      <a:pt x="179" y="11580"/>
                      <a:pt x="7" y="5808"/>
                    </a:cubicBezTo>
                    <a:cubicBezTo>
                      <a:pt x="-199" y="-1133"/>
                      <a:pt x="4199" y="138"/>
                      <a:pt x="8150" y="138"/>
                    </a:cubicBezTo>
                    <a:cubicBezTo>
                      <a:pt x="45290" y="138"/>
                      <a:pt x="192442" y="276"/>
                      <a:pt x="228930" y="1"/>
                    </a:cubicBezTo>
                    <a:close/>
                  </a:path>
                </a:pathLst>
              </a:custGeom>
              <a:grpFill/>
              <a:ln w="34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0" name="자유형: 도형 129">
                <a:extLst>
                  <a:ext uri="{FF2B5EF4-FFF2-40B4-BE49-F238E27FC236}">
                    <a16:creationId xmlns:a16="http://schemas.microsoft.com/office/drawing/2014/main" id="{584CB50D-B240-49E5-BE72-1E7E710940EA}"/>
                  </a:ext>
                </a:extLst>
              </p:cNvPr>
              <p:cNvSpPr/>
              <p:nvPr/>
            </p:nvSpPr>
            <p:spPr>
              <a:xfrm>
                <a:off x="5568812" y="2111097"/>
                <a:ext cx="179439" cy="231957"/>
              </a:xfrm>
              <a:custGeom>
                <a:avLst/>
                <a:gdLst>
                  <a:gd name="connsiteX0" fmla="*/ 237050 w 249919"/>
                  <a:gd name="connsiteY0" fmla="*/ 790 h 323065"/>
                  <a:gd name="connsiteX1" fmla="*/ 229422 w 249919"/>
                  <a:gd name="connsiteY1" fmla="*/ 64076 h 323065"/>
                  <a:gd name="connsiteX2" fmla="*/ 220112 w 249919"/>
                  <a:gd name="connsiteY2" fmla="*/ 72391 h 323065"/>
                  <a:gd name="connsiteX3" fmla="*/ 213755 w 249919"/>
                  <a:gd name="connsiteY3" fmla="*/ 63630 h 323065"/>
                  <a:gd name="connsiteX4" fmla="*/ 212690 w 249919"/>
                  <a:gd name="connsiteY4" fmla="*/ 45592 h 323065"/>
                  <a:gd name="connsiteX5" fmla="*/ 194481 w 249919"/>
                  <a:gd name="connsiteY5" fmla="*/ 25218 h 323065"/>
                  <a:gd name="connsiteX6" fmla="*/ 94089 w 249919"/>
                  <a:gd name="connsiteY6" fmla="*/ 22023 h 323065"/>
                  <a:gd name="connsiteX7" fmla="*/ 86736 w 249919"/>
                  <a:gd name="connsiteY7" fmla="*/ 28791 h 323065"/>
                  <a:gd name="connsiteX8" fmla="*/ 84881 w 249919"/>
                  <a:gd name="connsiteY8" fmla="*/ 138185 h 323065"/>
                  <a:gd name="connsiteX9" fmla="*/ 93711 w 249919"/>
                  <a:gd name="connsiteY9" fmla="*/ 147118 h 323065"/>
                  <a:gd name="connsiteX10" fmla="*/ 174382 w 249919"/>
                  <a:gd name="connsiteY10" fmla="*/ 145297 h 323065"/>
                  <a:gd name="connsiteX11" fmla="*/ 185892 w 249919"/>
                  <a:gd name="connsiteY11" fmla="*/ 134028 h 323065"/>
                  <a:gd name="connsiteX12" fmla="*/ 187644 w 249919"/>
                  <a:gd name="connsiteY12" fmla="*/ 113207 h 323065"/>
                  <a:gd name="connsiteX13" fmla="*/ 196268 w 249919"/>
                  <a:gd name="connsiteY13" fmla="*/ 106370 h 323065"/>
                  <a:gd name="connsiteX14" fmla="*/ 202933 w 249919"/>
                  <a:gd name="connsiteY14" fmla="*/ 113757 h 323065"/>
                  <a:gd name="connsiteX15" fmla="*/ 202899 w 249919"/>
                  <a:gd name="connsiteY15" fmla="*/ 204976 h 323065"/>
                  <a:gd name="connsiteX16" fmla="*/ 197127 w 249919"/>
                  <a:gd name="connsiteY16" fmla="*/ 211950 h 323065"/>
                  <a:gd name="connsiteX17" fmla="*/ 187403 w 249919"/>
                  <a:gd name="connsiteY17" fmla="*/ 205388 h 323065"/>
                  <a:gd name="connsiteX18" fmla="*/ 184036 w 249919"/>
                  <a:gd name="connsiteY18" fmla="*/ 179998 h 323065"/>
                  <a:gd name="connsiteX19" fmla="*/ 174141 w 249919"/>
                  <a:gd name="connsiteY19" fmla="*/ 170069 h 323065"/>
                  <a:gd name="connsiteX20" fmla="*/ 88764 w 249919"/>
                  <a:gd name="connsiteY20" fmla="*/ 167801 h 323065"/>
                  <a:gd name="connsiteX21" fmla="*/ 84812 w 249919"/>
                  <a:gd name="connsiteY21" fmla="*/ 174570 h 323065"/>
                  <a:gd name="connsiteX22" fmla="*/ 84469 w 249919"/>
                  <a:gd name="connsiteY22" fmla="*/ 282108 h 323065"/>
                  <a:gd name="connsiteX23" fmla="*/ 105942 w 249919"/>
                  <a:gd name="connsiteY23" fmla="*/ 302963 h 323065"/>
                  <a:gd name="connsiteX24" fmla="*/ 193416 w 249919"/>
                  <a:gd name="connsiteY24" fmla="*/ 301314 h 323065"/>
                  <a:gd name="connsiteX25" fmla="*/ 196268 w 249919"/>
                  <a:gd name="connsiteY25" fmla="*/ 301211 h 323065"/>
                  <a:gd name="connsiteX26" fmla="*/ 227808 w 249919"/>
                  <a:gd name="connsiteY26" fmla="*/ 274721 h 323065"/>
                  <a:gd name="connsiteX27" fmla="*/ 232996 w 249919"/>
                  <a:gd name="connsiteY27" fmla="*/ 252629 h 323065"/>
                  <a:gd name="connsiteX28" fmla="*/ 245570 w 249919"/>
                  <a:gd name="connsiteY28" fmla="*/ 245930 h 323065"/>
                  <a:gd name="connsiteX29" fmla="*/ 248422 w 249919"/>
                  <a:gd name="connsiteY29" fmla="*/ 254278 h 323065"/>
                  <a:gd name="connsiteX30" fmla="*/ 244402 w 249919"/>
                  <a:gd name="connsiteY30" fmla="*/ 313030 h 323065"/>
                  <a:gd name="connsiteX31" fmla="*/ 234267 w 249919"/>
                  <a:gd name="connsiteY31" fmla="*/ 323062 h 323065"/>
                  <a:gd name="connsiteX32" fmla="*/ 56330 w 249919"/>
                  <a:gd name="connsiteY32" fmla="*/ 322100 h 323065"/>
                  <a:gd name="connsiteX33" fmla="*/ 25890 w 249919"/>
                  <a:gd name="connsiteY33" fmla="*/ 322856 h 323065"/>
                  <a:gd name="connsiteX34" fmla="*/ 18812 w 249919"/>
                  <a:gd name="connsiteY34" fmla="*/ 320107 h 323065"/>
                  <a:gd name="connsiteX35" fmla="*/ 22110 w 249919"/>
                  <a:gd name="connsiteY35" fmla="*/ 310315 h 323065"/>
                  <a:gd name="connsiteX36" fmla="*/ 38842 w 249919"/>
                  <a:gd name="connsiteY36" fmla="*/ 280459 h 323065"/>
                  <a:gd name="connsiteX37" fmla="*/ 39358 w 249919"/>
                  <a:gd name="connsiteY37" fmla="*/ 38789 h 323065"/>
                  <a:gd name="connsiteX38" fmla="*/ 15995 w 249919"/>
                  <a:gd name="connsiteY38" fmla="*/ 15598 h 323065"/>
                  <a:gd name="connsiteX39" fmla="*/ 6478 w 249919"/>
                  <a:gd name="connsiteY39" fmla="*/ 15255 h 323065"/>
                  <a:gd name="connsiteX40" fmla="*/ 19 w 249919"/>
                  <a:gd name="connsiteY40" fmla="*/ 6287 h 323065"/>
                  <a:gd name="connsiteX41" fmla="*/ 6684 w 249919"/>
                  <a:gd name="connsiteY41" fmla="*/ 0 h 323065"/>
                  <a:gd name="connsiteX42" fmla="*/ 233133 w 249919"/>
                  <a:gd name="connsiteY42" fmla="*/ 137 h 323065"/>
                  <a:gd name="connsiteX43" fmla="*/ 237050 w 249919"/>
                  <a:gd name="connsiteY43" fmla="*/ 790 h 3230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249919" h="323065">
                    <a:moveTo>
                      <a:pt x="237050" y="790"/>
                    </a:moveTo>
                    <a:cubicBezTo>
                      <a:pt x="232549" y="21851"/>
                      <a:pt x="229903" y="42843"/>
                      <a:pt x="229422" y="64076"/>
                    </a:cubicBezTo>
                    <a:cubicBezTo>
                      <a:pt x="229251" y="70913"/>
                      <a:pt x="226399" y="72391"/>
                      <a:pt x="220112" y="72391"/>
                    </a:cubicBezTo>
                    <a:cubicBezTo>
                      <a:pt x="212931" y="72425"/>
                      <a:pt x="213893" y="68130"/>
                      <a:pt x="213755" y="63630"/>
                    </a:cubicBezTo>
                    <a:cubicBezTo>
                      <a:pt x="213584" y="57617"/>
                      <a:pt x="213206" y="51605"/>
                      <a:pt x="212690" y="45592"/>
                    </a:cubicBezTo>
                    <a:cubicBezTo>
                      <a:pt x="211213" y="28619"/>
                      <a:pt x="211247" y="28070"/>
                      <a:pt x="194481" y="25218"/>
                    </a:cubicBezTo>
                    <a:cubicBezTo>
                      <a:pt x="161223" y="19515"/>
                      <a:pt x="127690" y="18999"/>
                      <a:pt x="94089" y="22023"/>
                    </a:cubicBezTo>
                    <a:cubicBezTo>
                      <a:pt x="89966" y="22401"/>
                      <a:pt x="86771" y="22470"/>
                      <a:pt x="86736" y="28791"/>
                    </a:cubicBezTo>
                    <a:cubicBezTo>
                      <a:pt x="86530" y="65245"/>
                      <a:pt x="85878" y="101732"/>
                      <a:pt x="84881" y="138185"/>
                    </a:cubicBezTo>
                    <a:cubicBezTo>
                      <a:pt x="84675" y="145331"/>
                      <a:pt x="86565" y="147118"/>
                      <a:pt x="93711" y="147118"/>
                    </a:cubicBezTo>
                    <a:cubicBezTo>
                      <a:pt x="120613" y="147118"/>
                      <a:pt x="147549" y="148905"/>
                      <a:pt x="174382" y="145297"/>
                    </a:cubicBezTo>
                    <a:cubicBezTo>
                      <a:pt x="181631" y="144335"/>
                      <a:pt x="185273" y="141140"/>
                      <a:pt x="185892" y="134028"/>
                    </a:cubicBezTo>
                    <a:cubicBezTo>
                      <a:pt x="186476" y="127088"/>
                      <a:pt x="187713" y="120147"/>
                      <a:pt x="187644" y="113207"/>
                    </a:cubicBezTo>
                    <a:cubicBezTo>
                      <a:pt x="187609" y="106439"/>
                      <a:pt x="191492" y="106679"/>
                      <a:pt x="196268" y="106370"/>
                    </a:cubicBezTo>
                    <a:cubicBezTo>
                      <a:pt x="202108" y="106027"/>
                      <a:pt x="203105" y="108741"/>
                      <a:pt x="202933" y="113757"/>
                    </a:cubicBezTo>
                    <a:cubicBezTo>
                      <a:pt x="201971" y="144163"/>
                      <a:pt x="201627" y="174570"/>
                      <a:pt x="202899" y="204976"/>
                    </a:cubicBezTo>
                    <a:cubicBezTo>
                      <a:pt x="203070" y="209202"/>
                      <a:pt x="202967" y="212534"/>
                      <a:pt x="197127" y="211950"/>
                    </a:cubicBezTo>
                    <a:cubicBezTo>
                      <a:pt x="192523" y="211504"/>
                      <a:pt x="187713" y="213153"/>
                      <a:pt x="187403" y="205388"/>
                    </a:cubicBezTo>
                    <a:cubicBezTo>
                      <a:pt x="187060" y="196902"/>
                      <a:pt x="184998" y="188484"/>
                      <a:pt x="184036" y="179998"/>
                    </a:cubicBezTo>
                    <a:cubicBezTo>
                      <a:pt x="183349" y="173814"/>
                      <a:pt x="179432" y="170996"/>
                      <a:pt x="174141" y="170069"/>
                    </a:cubicBezTo>
                    <a:cubicBezTo>
                      <a:pt x="145797" y="165259"/>
                      <a:pt x="117246" y="167664"/>
                      <a:pt x="88764" y="167801"/>
                    </a:cubicBezTo>
                    <a:cubicBezTo>
                      <a:pt x="83438" y="167835"/>
                      <a:pt x="84916" y="171752"/>
                      <a:pt x="84812" y="174570"/>
                    </a:cubicBezTo>
                    <a:cubicBezTo>
                      <a:pt x="83541" y="210404"/>
                      <a:pt x="83541" y="246273"/>
                      <a:pt x="84469" y="282108"/>
                    </a:cubicBezTo>
                    <a:cubicBezTo>
                      <a:pt x="85019" y="303031"/>
                      <a:pt x="85362" y="303169"/>
                      <a:pt x="105942" y="302963"/>
                    </a:cubicBezTo>
                    <a:cubicBezTo>
                      <a:pt x="135112" y="302688"/>
                      <a:pt x="164281" y="303375"/>
                      <a:pt x="193416" y="301314"/>
                    </a:cubicBezTo>
                    <a:cubicBezTo>
                      <a:pt x="194378" y="301245"/>
                      <a:pt x="195305" y="301279"/>
                      <a:pt x="196268" y="301211"/>
                    </a:cubicBezTo>
                    <a:cubicBezTo>
                      <a:pt x="219287" y="299630"/>
                      <a:pt x="222242" y="297191"/>
                      <a:pt x="227808" y="274721"/>
                    </a:cubicBezTo>
                    <a:cubicBezTo>
                      <a:pt x="229628" y="267368"/>
                      <a:pt x="232343" y="260085"/>
                      <a:pt x="232996" y="252629"/>
                    </a:cubicBezTo>
                    <a:cubicBezTo>
                      <a:pt x="233855" y="242906"/>
                      <a:pt x="240588" y="245930"/>
                      <a:pt x="245570" y="245930"/>
                    </a:cubicBezTo>
                    <a:cubicBezTo>
                      <a:pt x="253026" y="245930"/>
                      <a:pt x="248697" y="251530"/>
                      <a:pt x="248422" y="254278"/>
                    </a:cubicBezTo>
                    <a:cubicBezTo>
                      <a:pt x="246292" y="273828"/>
                      <a:pt x="244059" y="293377"/>
                      <a:pt x="244402" y="313030"/>
                    </a:cubicBezTo>
                    <a:cubicBezTo>
                      <a:pt x="244540" y="320932"/>
                      <a:pt x="242169" y="323165"/>
                      <a:pt x="234267" y="323062"/>
                    </a:cubicBezTo>
                    <a:cubicBezTo>
                      <a:pt x="174966" y="322478"/>
                      <a:pt x="115665" y="322272"/>
                      <a:pt x="56330" y="322100"/>
                    </a:cubicBezTo>
                    <a:cubicBezTo>
                      <a:pt x="46195" y="322066"/>
                      <a:pt x="36059" y="322684"/>
                      <a:pt x="25890" y="322856"/>
                    </a:cubicBezTo>
                    <a:cubicBezTo>
                      <a:pt x="23244" y="322890"/>
                      <a:pt x="19602" y="323990"/>
                      <a:pt x="18812" y="320107"/>
                    </a:cubicBezTo>
                    <a:cubicBezTo>
                      <a:pt x="18090" y="316465"/>
                      <a:pt x="17438" y="311518"/>
                      <a:pt x="22110" y="310315"/>
                    </a:cubicBezTo>
                    <a:cubicBezTo>
                      <a:pt x="38464" y="306158"/>
                      <a:pt x="38430" y="293068"/>
                      <a:pt x="38842" y="280459"/>
                    </a:cubicBezTo>
                    <a:cubicBezTo>
                      <a:pt x="41385" y="199891"/>
                      <a:pt x="41385" y="119357"/>
                      <a:pt x="39358" y="38789"/>
                    </a:cubicBezTo>
                    <a:cubicBezTo>
                      <a:pt x="38877" y="19824"/>
                      <a:pt x="35097" y="16663"/>
                      <a:pt x="15995" y="15598"/>
                    </a:cubicBezTo>
                    <a:cubicBezTo>
                      <a:pt x="12834" y="15426"/>
                      <a:pt x="9639" y="15186"/>
                      <a:pt x="6478" y="15255"/>
                    </a:cubicBezTo>
                    <a:cubicBezTo>
                      <a:pt x="-256" y="15426"/>
                      <a:pt x="259" y="10994"/>
                      <a:pt x="19" y="6287"/>
                    </a:cubicBezTo>
                    <a:cubicBezTo>
                      <a:pt x="-222" y="1031"/>
                      <a:pt x="1874" y="0"/>
                      <a:pt x="6684" y="0"/>
                    </a:cubicBezTo>
                    <a:cubicBezTo>
                      <a:pt x="82167" y="137"/>
                      <a:pt x="157650" y="103"/>
                      <a:pt x="233133" y="137"/>
                    </a:cubicBezTo>
                    <a:cubicBezTo>
                      <a:pt x="234335" y="137"/>
                      <a:pt x="235538" y="515"/>
                      <a:pt x="237050" y="790"/>
                    </a:cubicBezTo>
                    <a:close/>
                  </a:path>
                </a:pathLst>
              </a:custGeom>
              <a:grpFill/>
              <a:ln w="34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1" name="자유형: 도형 130">
                <a:extLst>
                  <a:ext uri="{FF2B5EF4-FFF2-40B4-BE49-F238E27FC236}">
                    <a16:creationId xmlns:a16="http://schemas.microsoft.com/office/drawing/2014/main" id="{F20BAC06-D21B-4422-AEA5-181CDBCBB4A8}"/>
                  </a:ext>
                </a:extLst>
              </p:cNvPr>
              <p:cNvSpPr/>
              <p:nvPr/>
            </p:nvSpPr>
            <p:spPr>
              <a:xfrm>
                <a:off x="4489493" y="2105952"/>
                <a:ext cx="216380" cy="242128"/>
              </a:xfrm>
              <a:custGeom>
                <a:avLst/>
                <a:gdLst>
                  <a:gd name="connsiteX0" fmla="*/ 69 w 301370"/>
                  <a:gd name="connsiteY0" fmla="*/ 168026 h 337231"/>
                  <a:gd name="connsiteX1" fmla="*/ 143545 w 301370"/>
                  <a:gd name="connsiteY1" fmla="*/ 3798 h 337231"/>
                  <a:gd name="connsiteX2" fmla="*/ 290079 w 301370"/>
                  <a:gd name="connsiteY2" fmla="*/ 18332 h 337231"/>
                  <a:gd name="connsiteX3" fmla="*/ 297157 w 301370"/>
                  <a:gd name="connsiteY3" fmla="*/ 31937 h 337231"/>
                  <a:gd name="connsiteX4" fmla="*/ 290010 w 301370"/>
                  <a:gd name="connsiteY4" fmla="*/ 81652 h 337231"/>
                  <a:gd name="connsiteX5" fmla="*/ 281799 w 301370"/>
                  <a:gd name="connsiteY5" fmla="*/ 89829 h 337231"/>
                  <a:gd name="connsiteX6" fmla="*/ 274275 w 301370"/>
                  <a:gd name="connsiteY6" fmla="*/ 81171 h 337231"/>
                  <a:gd name="connsiteX7" fmla="*/ 273141 w 301370"/>
                  <a:gd name="connsiteY7" fmla="*/ 62240 h 337231"/>
                  <a:gd name="connsiteX8" fmla="*/ 260498 w 301370"/>
                  <a:gd name="connsiteY8" fmla="*/ 40526 h 337231"/>
                  <a:gd name="connsiteX9" fmla="*/ 90360 w 301370"/>
                  <a:gd name="connsiteY9" fmla="*/ 54544 h 337231"/>
                  <a:gd name="connsiteX10" fmla="*/ 52842 w 301370"/>
                  <a:gd name="connsiteY10" fmla="*/ 128309 h 337231"/>
                  <a:gd name="connsiteX11" fmla="*/ 66104 w 301370"/>
                  <a:gd name="connsiteY11" fmla="*/ 233786 h 337231"/>
                  <a:gd name="connsiteX12" fmla="*/ 185015 w 301370"/>
                  <a:gd name="connsiteY12" fmla="*/ 311640 h 337231"/>
                  <a:gd name="connsiteX13" fmla="*/ 293858 w 301370"/>
                  <a:gd name="connsiteY13" fmla="*/ 287349 h 337231"/>
                  <a:gd name="connsiteX14" fmla="*/ 299562 w 301370"/>
                  <a:gd name="connsiteY14" fmla="*/ 286422 h 337231"/>
                  <a:gd name="connsiteX15" fmla="*/ 300833 w 301370"/>
                  <a:gd name="connsiteY15" fmla="*/ 293293 h 337231"/>
                  <a:gd name="connsiteX16" fmla="*/ 277882 w 301370"/>
                  <a:gd name="connsiteY16" fmla="*/ 319267 h 337231"/>
                  <a:gd name="connsiteX17" fmla="*/ 117090 w 301370"/>
                  <a:gd name="connsiteY17" fmla="*/ 327513 h 337231"/>
                  <a:gd name="connsiteX18" fmla="*/ 69 w 301370"/>
                  <a:gd name="connsiteY18" fmla="*/ 168026 h 337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01370" h="337231">
                    <a:moveTo>
                      <a:pt x="69" y="168026"/>
                    </a:moveTo>
                    <a:cubicBezTo>
                      <a:pt x="-2164" y="90654"/>
                      <a:pt x="49853" y="19671"/>
                      <a:pt x="143545" y="3798"/>
                    </a:cubicBezTo>
                    <a:cubicBezTo>
                      <a:pt x="193673" y="-4688"/>
                      <a:pt x="242357" y="1428"/>
                      <a:pt x="290079" y="18332"/>
                    </a:cubicBezTo>
                    <a:cubicBezTo>
                      <a:pt x="297810" y="21080"/>
                      <a:pt x="299321" y="24344"/>
                      <a:pt x="297157" y="31937"/>
                    </a:cubicBezTo>
                    <a:cubicBezTo>
                      <a:pt x="292553" y="48119"/>
                      <a:pt x="291316" y="64954"/>
                      <a:pt x="290010" y="81652"/>
                    </a:cubicBezTo>
                    <a:cubicBezTo>
                      <a:pt x="289529" y="87596"/>
                      <a:pt x="288224" y="89692"/>
                      <a:pt x="281799" y="89829"/>
                    </a:cubicBezTo>
                    <a:cubicBezTo>
                      <a:pt x="274618" y="89967"/>
                      <a:pt x="274378" y="86462"/>
                      <a:pt x="274275" y="81171"/>
                    </a:cubicBezTo>
                    <a:cubicBezTo>
                      <a:pt x="274172" y="74849"/>
                      <a:pt x="272557" y="68459"/>
                      <a:pt x="273141" y="62240"/>
                    </a:cubicBezTo>
                    <a:cubicBezTo>
                      <a:pt x="274172" y="51555"/>
                      <a:pt x="269293" y="45749"/>
                      <a:pt x="260498" y="40526"/>
                    </a:cubicBezTo>
                    <a:cubicBezTo>
                      <a:pt x="207622" y="9192"/>
                      <a:pt x="133307" y="14964"/>
                      <a:pt x="90360" y="54544"/>
                    </a:cubicBezTo>
                    <a:cubicBezTo>
                      <a:pt x="68818" y="74403"/>
                      <a:pt x="57514" y="99690"/>
                      <a:pt x="52842" y="128309"/>
                    </a:cubicBezTo>
                    <a:cubicBezTo>
                      <a:pt x="46898" y="164797"/>
                      <a:pt x="49303" y="200425"/>
                      <a:pt x="66104" y="233786"/>
                    </a:cubicBezTo>
                    <a:cubicBezTo>
                      <a:pt x="90601" y="282436"/>
                      <a:pt x="131932" y="306864"/>
                      <a:pt x="185015" y="311640"/>
                    </a:cubicBezTo>
                    <a:cubicBezTo>
                      <a:pt x="223563" y="315110"/>
                      <a:pt x="260875" y="310128"/>
                      <a:pt x="293858" y="287349"/>
                    </a:cubicBezTo>
                    <a:cubicBezTo>
                      <a:pt x="295542" y="286181"/>
                      <a:pt x="297088" y="284120"/>
                      <a:pt x="299562" y="286422"/>
                    </a:cubicBezTo>
                    <a:cubicBezTo>
                      <a:pt x="301795" y="288517"/>
                      <a:pt x="301623" y="290648"/>
                      <a:pt x="300833" y="293293"/>
                    </a:cubicBezTo>
                    <a:cubicBezTo>
                      <a:pt x="297191" y="305559"/>
                      <a:pt x="291110" y="314217"/>
                      <a:pt x="277882" y="319267"/>
                    </a:cubicBezTo>
                    <a:cubicBezTo>
                      <a:pt x="224972" y="339435"/>
                      <a:pt x="171581" y="343249"/>
                      <a:pt x="117090" y="327513"/>
                    </a:cubicBezTo>
                    <a:cubicBezTo>
                      <a:pt x="56552" y="309991"/>
                      <a:pt x="-2233" y="255225"/>
                      <a:pt x="69" y="168026"/>
                    </a:cubicBezTo>
                    <a:close/>
                  </a:path>
                </a:pathLst>
              </a:custGeom>
              <a:grpFill/>
              <a:ln w="34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2" name="자유형: 도형 131">
                <a:extLst>
                  <a:ext uri="{FF2B5EF4-FFF2-40B4-BE49-F238E27FC236}">
                    <a16:creationId xmlns:a16="http://schemas.microsoft.com/office/drawing/2014/main" id="{9629D4CD-A02C-4B75-B88B-721B3D2B8A54}"/>
                  </a:ext>
                </a:extLst>
              </p:cNvPr>
              <p:cNvSpPr/>
              <p:nvPr/>
            </p:nvSpPr>
            <p:spPr>
              <a:xfrm>
                <a:off x="5172821" y="2110973"/>
                <a:ext cx="163392" cy="232129"/>
              </a:xfrm>
              <a:custGeom>
                <a:avLst/>
                <a:gdLst>
                  <a:gd name="connsiteX0" fmla="*/ 219999 w 227569"/>
                  <a:gd name="connsiteY0" fmla="*/ 138 h 323305"/>
                  <a:gd name="connsiteX1" fmla="*/ 226939 w 227569"/>
                  <a:gd name="connsiteY1" fmla="*/ 8144 h 323305"/>
                  <a:gd name="connsiteX2" fmla="*/ 221476 w 227569"/>
                  <a:gd name="connsiteY2" fmla="*/ 61913 h 323305"/>
                  <a:gd name="connsiteX3" fmla="*/ 215292 w 227569"/>
                  <a:gd name="connsiteY3" fmla="*/ 71086 h 323305"/>
                  <a:gd name="connsiteX4" fmla="*/ 205638 w 227569"/>
                  <a:gd name="connsiteY4" fmla="*/ 63253 h 323305"/>
                  <a:gd name="connsiteX5" fmla="*/ 202442 w 227569"/>
                  <a:gd name="connsiteY5" fmla="*/ 35904 h 323305"/>
                  <a:gd name="connsiteX6" fmla="*/ 194094 w 227569"/>
                  <a:gd name="connsiteY6" fmla="*/ 26387 h 323305"/>
                  <a:gd name="connsiteX7" fmla="*/ 122424 w 227569"/>
                  <a:gd name="connsiteY7" fmla="*/ 20753 h 323305"/>
                  <a:gd name="connsiteX8" fmla="*/ 96897 w 227569"/>
                  <a:gd name="connsiteY8" fmla="*/ 22780 h 323305"/>
                  <a:gd name="connsiteX9" fmla="*/ 91537 w 227569"/>
                  <a:gd name="connsiteY9" fmla="*/ 28483 h 323305"/>
                  <a:gd name="connsiteX10" fmla="*/ 89613 w 227569"/>
                  <a:gd name="connsiteY10" fmla="*/ 143546 h 323305"/>
                  <a:gd name="connsiteX11" fmla="*/ 94904 w 227569"/>
                  <a:gd name="connsiteY11" fmla="*/ 149009 h 323305"/>
                  <a:gd name="connsiteX12" fmla="*/ 169906 w 227569"/>
                  <a:gd name="connsiteY12" fmla="*/ 147050 h 323305"/>
                  <a:gd name="connsiteX13" fmla="*/ 184027 w 227569"/>
                  <a:gd name="connsiteY13" fmla="*/ 133617 h 323305"/>
                  <a:gd name="connsiteX14" fmla="*/ 186157 w 227569"/>
                  <a:gd name="connsiteY14" fmla="*/ 114789 h 323305"/>
                  <a:gd name="connsiteX15" fmla="*/ 196670 w 227569"/>
                  <a:gd name="connsiteY15" fmla="*/ 107642 h 323305"/>
                  <a:gd name="connsiteX16" fmla="*/ 202305 w 227569"/>
                  <a:gd name="connsiteY16" fmla="*/ 116129 h 323305"/>
                  <a:gd name="connsiteX17" fmla="*/ 202305 w 227569"/>
                  <a:gd name="connsiteY17" fmla="*/ 208241 h 323305"/>
                  <a:gd name="connsiteX18" fmla="*/ 196018 w 227569"/>
                  <a:gd name="connsiteY18" fmla="*/ 217826 h 323305"/>
                  <a:gd name="connsiteX19" fmla="*/ 186466 w 227569"/>
                  <a:gd name="connsiteY19" fmla="*/ 209306 h 323305"/>
                  <a:gd name="connsiteX20" fmla="*/ 185058 w 227569"/>
                  <a:gd name="connsiteY20" fmla="*/ 186561 h 323305"/>
                  <a:gd name="connsiteX21" fmla="*/ 170696 w 227569"/>
                  <a:gd name="connsiteY21" fmla="*/ 171032 h 323305"/>
                  <a:gd name="connsiteX22" fmla="*/ 95763 w 227569"/>
                  <a:gd name="connsiteY22" fmla="*/ 169177 h 323305"/>
                  <a:gd name="connsiteX23" fmla="*/ 89544 w 227569"/>
                  <a:gd name="connsiteY23" fmla="*/ 173849 h 323305"/>
                  <a:gd name="connsiteX24" fmla="*/ 91331 w 227569"/>
                  <a:gd name="connsiteY24" fmla="*/ 291763 h 323305"/>
                  <a:gd name="connsiteX25" fmla="*/ 104765 w 227569"/>
                  <a:gd name="connsiteY25" fmla="*/ 305953 h 323305"/>
                  <a:gd name="connsiteX26" fmla="*/ 126478 w 227569"/>
                  <a:gd name="connsiteY26" fmla="*/ 307946 h 323305"/>
                  <a:gd name="connsiteX27" fmla="*/ 135033 w 227569"/>
                  <a:gd name="connsiteY27" fmla="*/ 316810 h 323305"/>
                  <a:gd name="connsiteX28" fmla="*/ 125310 w 227569"/>
                  <a:gd name="connsiteY28" fmla="*/ 323132 h 323305"/>
                  <a:gd name="connsiteX29" fmla="*/ 38764 w 227569"/>
                  <a:gd name="connsiteY29" fmla="*/ 322616 h 323305"/>
                  <a:gd name="connsiteX30" fmla="*/ 6434 w 227569"/>
                  <a:gd name="connsiteY30" fmla="*/ 323200 h 323305"/>
                  <a:gd name="connsiteX31" fmla="*/ 318 w 227569"/>
                  <a:gd name="connsiteY31" fmla="*/ 317463 h 323305"/>
                  <a:gd name="connsiteX32" fmla="*/ 5850 w 227569"/>
                  <a:gd name="connsiteY32" fmla="*/ 308186 h 323305"/>
                  <a:gd name="connsiteX33" fmla="*/ 27598 w 227569"/>
                  <a:gd name="connsiteY33" fmla="*/ 306468 h 323305"/>
                  <a:gd name="connsiteX34" fmla="*/ 44227 w 227569"/>
                  <a:gd name="connsiteY34" fmla="*/ 287812 h 323305"/>
                  <a:gd name="connsiteX35" fmla="*/ 44261 w 227569"/>
                  <a:gd name="connsiteY35" fmla="*/ 37657 h 323305"/>
                  <a:gd name="connsiteX36" fmla="*/ 25193 w 227569"/>
                  <a:gd name="connsiteY36" fmla="*/ 16218 h 323305"/>
                  <a:gd name="connsiteX37" fmla="*/ 10007 w 227569"/>
                  <a:gd name="connsiteY37" fmla="*/ 15565 h 323305"/>
                  <a:gd name="connsiteX38" fmla="*/ 9 w 227569"/>
                  <a:gd name="connsiteY38" fmla="*/ 6288 h 323305"/>
                  <a:gd name="connsiteX39" fmla="*/ 9732 w 227569"/>
                  <a:gd name="connsiteY39" fmla="*/ 448 h 323305"/>
                  <a:gd name="connsiteX40" fmla="*/ 219999 w 227569"/>
                  <a:gd name="connsiteY40" fmla="*/ 138 h 323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227569" h="323305">
                    <a:moveTo>
                      <a:pt x="219999" y="138"/>
                    </a:moveTo>
                    <a:cubicBezTo>
                      <a:pt x="226458" y="70"/>
                      <a:pt x="228829" y="791"/>
                      <a:pt x="226939" y="8144"/>
                    </a:cubicBezTo>
                    <a:cubicBezTo>
                      <a:pt x="222370" y="25735"/>
                      <a:pt x="222576" y="43910"/>
                      <a:pt x="221476" y="61913"/>
                    </a:cubicBezTo>
                    <a:cubicBezTo>
                      <a:pt x="221201" y="66070"/>
                      <a:pt x="222644" y="71121"/>
                      <a:pt x="215292" y="71086"/>
                    </a:cubicBezTo>
                    <a:cubicBezTo>
                      <a:pt x="209486" y="71052"/>
                      <a:pt x="205878" y="70605"/>
                      <a:pt x="205638" y="63253"/>
                    </a:cubicBezTo>
                    <a:cubicBezTo>
                      <a:pt x="205328" y="54114"/>
                      <a:pt x="203336" y="45043"/>
                      <a:pt x="202442" y="35904"/>
                    </a:cubicBezTo>
                    <a:cubicBezTo>
                      <a:pt x="201893" y="30510"/>
                      <a:pt x="199797" y="27762"/>
                      <a:pt x="194094" y="26387"/>
                    </a:cubicBezTo>
                    <a:cubicBezTo>
                      <a:pt x="170456" y="20547"/>
                      <a:pt x="146509" y="19756"/>
                      <a:pt x="122424" y="20753"/>
                    </a:cubicBezTo>
                    <a:cubicBezTo>
                      <a:pt x="113904" y="21096"/>
                      <a:pt x="105417" y="22471"/>
                      <a:pt x="96897" y="22780"/>
                    </a:cubicBezTo>
                    <a:cubicBezTo>
                      <a:pt x="92636" y="22952"/>
                      <a:pt x="91812" y="24738"/>
                      <a:pt x="91537" y="28483"/>
                    </a:cubicBezTo>
                    <a:cubicBezTo>
                      <a:pt x="88720" y="66792"/>
                      <a:pt x="90506" y="105203"/>
                      <a:pt x="89613" y="143546"/>
                    </a:cubicBezTo>
                    <a:cubicBezTo>
                      <a:pt x="89510" y="147634"/>
                      <a:pt x="90712" y="149009"/>
                      <a:pt x="94904" y="149009"/>
                    </a:cubicBezTo>
                    <a:cubicBezTo>
                      <a:pt x="119916" y="148974"/>
                      <a:pt x="144963" y="150246"/>
                      <a:pt x="169906" y="147050"/>
                    </a:cubicBezTo>
                    <a:cubicBezTo>
                      <a:pt x="177946" y="146020"/>
                      <a:pt x="183477" y="142721"/>
                      <a:pt x="184027" y="133617"/>
                    </a:cubicBezTo>
                    <a:cubicBezTo>
                      <a:pt x="184405" y="127329"/>
                      <a:pt x="185951" y="121076"/>
                      <a:pt x="186157" y="114789"/>
                    </a:cubicBezTo>
                    <a:cubicBezTo>
                      <a:pt x="186397" y="106990"/>
                      <a:pt x="191448" y="107642"/>
                      <a:pt x="196670" y="107642"/>
                    </a:cubicBezTo>
                    <a:cubicBezTo>
                      <a:pt x="203129" y="107608"/>
                      <a:pt x="202477" y="111868"/>
                      <a:pt x="202305" y="116129"/>
                    </a:cubicBezTo>
                    <a:cubicBezTo>
                      <a:pt x="201102" y="146844"/>
                      <a:pt x="200347" y="177525"/>
                      <a:pt x="202305" y="208241"/>
                    </a:cubicBezTo>
                    <a:cubicBezTo>
                      <a:pt x="202580" y="212604"/>
                      <a:pt x="204229" y="217964"/>
                      <a:pt x="196018" y="217826"/>
                    </a:cubicBezTo>
                    <a:cubicBezTo>
                      <a:pt x="189593" y="217723"/>
                      <a:pt x="186054" y="217105"/>
                      <a:pt x="186466" y="209306"/>
                    </a:cubicBezTo>
                    <a:cubicBezTo>
                      <a:pt x="186879" y="201782"/>
                      <a:pt x="185573" y="194154"/>
                      <a:pt x="185058" y="186561"/>
                    </a:cubicBezTo>
                    <a:cubicBezTo>
                      <a:pt x="184439" y="177525"/>
                      <a:pt x="180591" y="172131"/>
                      <a:pt x="170696" y="171032"/>
                    </a:cubicBezTo>
                    <a:cubicBezTo>
                      <a:pt x="145753" y="168214"/>
                      <a:pt x="120809" y="167837"/>
                      <a:pt x="95763" y="169177"/>
                    </a:cubicBezTo>
                    <a:cubicBezTo>
                      <a:pt x="92568" y="169348"/>
                      <a:pt x="89407" y="168833"/>
                      <a:pt x="89544" y="173849"/>
                    </a:cubicBezTo>
                    <a:cubicBezTo>
                      <a:pt x="90609" y="213154"/>
                      <a:pt x="88479" y="252493"/>
                      <a:pt x="91331" y="291763"/>
                    </a:cubicBezTo>
                    <a:cubicBezTo>
                      <a:pt x="91984" y="300662"/>
                      <a:pt x="96313" y="305060"/>
                      <a:pt x="104765" y="305953"/>
                    </a:cubicBezTo>
                    <a:cubicBezTo>
                      <a:pt x="111979" y="306743"/>
                      <a:pt x="119229" y="307877"/>
                      <a:pt x="126478" y="307946"/>
                    </a:cubicBezTo>
                    <a:cubicBezTo>
                      <a:pt x="132937" y="308014"/>
                      <a:pt x="135102" y="310110"/>
                      <a:pt x="135033" y="316810"/>
                    </a:cubicBezTo>
                    <a:cubicBezTo>
                      <a:pt x="134930" y="324952"/>
                      <a:pt x="129742" y="323132"/>
                      <a:pt x="125310" y="323132"/>
                    </a:cubicBezTo>
                    <a:cubicBezTo>
                      <a:pt x="96450" y="322994"/>
                      <a:pt x="67624" y="322719"/>
                      <a:pt x="38764" y="322616"/>
                    </a:cubicBezTo>
                    <a:cubicBezTo>
                      <a:pt x="27976" y="322582"/>
                      <a:pt x="17222" y="322857"/>
                      <a:pt x="6434" y="323200"/>
                    </a:cubicBezTo>
                    <a:cubicBezTo>
                      <a:pt x="2174" y="323338"/>
                      <a:pt x="-438" y="322341"/>
                      <a:pt x="318" y="317463"/>
                    </a:cubicBezTo>
                    <a:cubicBezTo>
                      <a:pt x="902" y="313649"/>
                      <a:pt x="-2018" y="308152"/>
                      <a:pt x="5850" y="308186"/>
                    </a:cubicBezTo>
                    <a:cubicBezTo>
                      <a:pt x="13099" y="308220"/>
                      <a:pt x="20417" y="307568"/>
                      <a:pt x="27598" y="306468"/>
                    </a:cubicBezTo>
                    <a:cubicBezTo>
                      <a:pt x="40448" y="304475"/>
                      <a:pt x="43643" y="300834"/>
                      <a:pt x="44227" y="287812"/>
                    </a:cubicBezTo>
                    <a:cubicBezTo>
                      <a:pt x="44948" y="271664"/>
                      <a:pt x="44845" y="59508"/>
                      <a:pt x="44261" y="37657"/>
                    </a:cubicBezTo>
                    <a:cubicBezTo>
                      <a:pt x="43849" y="21577"/>
                      <a:pt x="41066" y="18451"/>
                      <a:pt x="25193" y="16218"/>
                    </a:cubicBezTo>
                    <a:cubicBezTo>
                      <a:pt x="20211" y="15530"/>
                      <a:pt x="15058" y="15290"/>
                      <a:pt x="10007" y="15565"/>
                    </a:cubicBezTo>
                    <a:cubicBezTo>
                      <a:pt x="3136" y="15943"/>
                      <a:pt x="-197" y="14534"/>
                      <a:pt x="9" y="6288"/>
                    </a:cubicBezTo>
                    <a:cubicBezTo>
                      <a:pt x="250" y="-2404"/>
                      <a:pt x="5747" y="448"/>
                      <a:pt x="9732" y="448"/>
                    </a:cubicBezTo>
                    <a:cubicBezTo>
                      <a:pt x="44639" y="207"/>
                      <a:pt x="184817" y="413"/>
                      <a:pt x="219999" y="138"/>
                    </a:cubicBezTo>
                    <a:close/>
                  </a:path>
                </a:pathLst>
              </a:custGeom>
              <a:grpFill/>
              <a:ln w="34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3" name="자유형: 도형 132">
                <a:extLst>
                  <a:ext uri="{FF2B5EF4-FFF2-40B4-BE49-F238E27FC236}">
                    <a16:creationId xmlns:a16="http://schemas.microsoft.com/office/drawing/2014/main" id="{BE3B22B7-22B5-47F7-97A3-20DCD8259FD7}"/>
                  </a:ext>
                </a:extLst>
              </p:cNvPr>
              <p:cNvSpPr/>
              <p:nvPr/>
            </p:nvSpPr>
            <p:spPr>
              <a:xfrm>
                <a:off x="4987162" y="2111072"/>
                <a:ext cx="163301" cy="232055"/>
              </a:xfrm>
              <a:custGeom>
                <a:avLst/>
                <a:gdLst>
                  <a:gd name="connsiteX0" fmla="*/ 220557 w 227442"/>
                  <a:gd name="connsiteY0" fmla="*/ 1 h 323202"/>
                  <a:gd name="connsiteX1" fmla="*/ 226776 w 227442"/>
                  <a:gd name="connsiteY1" fmla="*/ 7731 h 323202"/>
                  <a:gd name="connsiteX2" fmla="*/ 221245 w 227442"/>
                  <a:gd name="connsiteY2" fmla="*/ 62462 h 323202"/>
                  <a:gd name="connsiteX3" fmla="*/ 214304 w 227442"/>
                  <a:gd name="connsiteY3" fmla="*/ 70983 h 323202"/>
                  <a:gd name="connsiteX4" fmla="*/ 205406 w 227442"/>
                  <a:gd name="connsiteY4" fmla="*/ 63356 h 323202"/>
                  <a:gd name="connsiteX5" fmla="*/ 202073 w 227442"/>
                  <a:gd name="connsiteY5" fmla="*/ 35079 h 323202"/>
                  <a:gd name="connsiteX6" fmla="*/ 194068 w 227442"/>
                  <a:gd name="connsiteY6" fmla="*/ 26318 h 323202"/>
                  <a:gd name="connsiteX7" fmla="*/ 122399 w 227442"/>
                  <a:gd name="connsiteY7" fmla="*/ 20512 h 323202"/>
                  <a:gd name="connsiteX8" fmla="*/ 96871 w 227442"/>
                  <a:gd name="connsiteY8" fmla="*/ 22574 h 323202"/>
                  <a:gd name="connsiteX9" fmla="*/ 91271 w 227442"/>
                  <a:gd name="connsiteY9" fmla="*/ 28002 h 323202"/>
                  <a:gd name="connsiteX10" fmla="*/ 89347 w 227442"/>
                  <a:gd name="connsiteY10" fmla="*/ 144061 h 323202"/>
                  <a:gd name="connsiteX11" fmla="*/ 94363 w 227442"/>
                  <a:gd name="connsiteY11" fmla="*/ 148802 h 323202"/>
                  <a:gd name="connsiteX12" fmla="*/ 170361 w 227442"/>
                  <a:gd name="connsiteY12" fmla="*/ 146810 h 323202"/>
                  <a:gd name="connsiteX13" fmla="*/ 183726 w 227442"/>
                  <a:gd name="connsiteY13" fmla="*/ 133719 h 323202"/>
                  <a:gd name="connsiteX14" fmla="*/ 186097 w 227442"/>
                  <a:gd name="connsiteY14" fmla="*/ 113964 h 323202"/>
                  <a:gd name="connsiteX15" fmla="*/ 196164 w 227442"/>
                  <a:gd name="connsiteY15" fmla="*/ 107505 h 323202"/>
                  <a:gd name="connsiteX16" fmla="*/ 202142 w 227442"/>
                  <a:gd name="connsiteY16" fmla="*/ 114788 h 323202"/>
                  <a:gd name="connsiteX17" fmla="*/ 200733 w 227442"/>
                  <a:gd name="connsiteY17" fmla="*/ 172749 h 323202"/>
                  <a:gd name="connsiteX18" fmla="*/ 202211 w 227442"/>
                  <a:gd name="connsiteY18" fmla="*/ 210748 h 323202"/>
                  <a:gd name="connsiteX19" fmla="*/ 195030 w 227442"/>
                  <a:gd name="connsiteY19" fmla="*/ 217551 h 323202"/>
                  <a:gd name="connsiteX20" fmla="*/ 186338 w 227442"/>
                  <a:gd name="connsiteY20" fmla="*/ 211264 h 323202"/>
                  <a:gd name="connsiteX21" fmla="*/ 184860 w 227442"/>
                  <a:gd name="connsiteY21" fmla="*/ 186595 h 323202"/>
                  <a:gd name="connsiteX22" fmla="*/ 170705 w 227442"/>
                  <a:gd name="connsiteY22" fmla="*/ 170860 h 323202"/>
                  <a:gd name="connsiteX23" fmla="*/ 96665 w 227442"/>
                  <a:gd name="connsiteY23" fmla="*/ 168730 h 323202"/>
                  <a:gd name="connsiteX24" fmla="*/ 89244 w 227442"/>
                  <a:gd name="connsiteY24" fmla="*/ 176357 h 323202"/>
                  <a:gd name="connsiteX25" fmla="*/ 89931 w 227442"/>
                  <a:gd name="connsiteY25" fmla="*/ 278226 h 323202"/>
                  <a:gd name="connsiteX26" fmla="*/ 117657 w 227442"/>
                  <a:gd name="connsiteY26" fmla="*/ 307121 h 323202"/>
                  <a:gd name="connsiteX27" fmla="*/ 127106 w 227442"/>
                  <a:gd name="connsiteY27" fmla="*/ 308014 h 323202"/>
                  <a:gd name="connsiteX28" fmla="*/ 134939 w 227442"/>
                  <a:gd name="connsiteY28" fmla="*/ 316500 h 323202"/>
                  <a:gd name="connsiteX29" fmla="*/ 126315 w 227442"/>
                  <a:gd name="connsiteY29" fmla="*/ 323028 h 323202"/>
                  <a:gd name="connsiteX30" fmla="*/ 8367 w 227442"/>
                  <a:gd name="connsiteY30" fmla="*/ 322960 h 323202"/>
                  <a:gd name="connsiteX31" fmla="*/ 52 w 227442"/>
                  <a:gd name="connsiteY31" fmla="*/ 317565 h 323202"/>
                  <a:gd name="connsiteX32" fmla="*/ 7405 w 227442"/>
                  <a:gd name="connsiteY32" fmla="*/ 307911 h 323202"/>
                  <a:gd name="connsiteX33" fmla="*/ 27263 w 227442"/>
                  <a:gd name="connsiteY33" fmla="*/ 306399 h 323202"/>
                  <a:gd name="connsiteX34" fmla="*/ 44098 w 227442"/>
                  <a:gd name="connsiteY34" fmla="*/ 287881 h 323202"/>
                  <a:gd name="connsiteX35" fmla="*/ 44064 w 227442"/>
                  <a:gd name="connsiteY35" fmla="*/ 36694 h 323202"/>
                  <a:gd name="connsiteX36" fmla="*/ 26164 w 227442"/>
                  <a:gd name="connsiteY36" fmla="*/ 16320 h 323202"/>
                  <a:gd name="connsiteX37" fmla="*/ 6236 w 227442"/>
                  <a:gd name="connsiteY37" fmla="*/ 15290 h 323202"/>
                  <a:gd name="connsiteX38" fmla="*/ 87 w 227442"/>
                  <a:gd name="connsiteY38" fmla="*/ 6322 h 323202"/>
                  <a:gd name="connsiteX39" fmla="*/ 6511 w 227442"/>
                  <a:gd name="connsiteY39" fmla="*/ 104 h 323202"/>
                  <a:gd name="connsiteX40" fmla="*/ 220557 w 227442"/>
                  <a:gd name="connsiteY40" fmla="*/ 1 h 32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227442" h="323202">
                    <a:moveTo>
                      <a:pt x="220557" y="1"/>
                    </a:moveTo>
                    <a:cubicBezTo>
                      <a:pt x="226948" y="-34"/>
                      <a:pt x="228528" y="1066"/>
                      <a:pt x="226776" y="7731"/>
                    </a:cubicBezTo>
                    <a:cubicBezTo>
                      <a:pt x="222000" y="25597"/>
                      <a:pt x="222310" y="44150"/>
                      <a:pt x="221245" y="62462"/>
                    </a:cubicBezTo>
                    <a:cubicBezTo>
                      <a:pt x="220970" y="67169"/>
                      <a:pt x="221141" y="71120"/>
                      <a:pt x="214304" y="70983"/>
                    </a:cubicBezTo>
                    <a:cubicBezTo>
                      <a:pt x="208635" y="70846"/>
                      <a:pt x="205715" y="70021"/>
                      <a:pt x="205406" y="63356"/>
                    </a:cubicBezTo>
                    <a:cubicBezTo>
                      <a:pt x="204994" y="53907"/>
                      <a:pt x="203001" y="44528"/>
                      <a:pt x="202073" y="35079"/>
                    </a:cubicBezTo>
                    <a:cubicBezTo>
                      <a:pt x="201558" y="29857"/>
                      <a:pt x="199222" y="27658"/>
                      <a:pt x="194068" y="26318"/>
                    </a:cubicBezTo>
                    <a:cubicBezTo>
                      <a:pt x="170464" y="20306"/>
                      <a:pt x="146483" y="19619"/>
                      <a:pt x="122399" y="20512"/>
                    </a:cubicBezTo>
                    <a:cubicBezTo>
                      <a:pt x="113878" y="20821"/>
                      <a:pt x="105392" y="22161"/>
                      <a:pt x="96871" y="22574"/>
                    </a:cubicBezTo>
                    <a:cubicBezTo>
                      <a:pt x="92954" y="22780"/>
                      <a:pt x="91580" y="23913"/>
                      <a:pt x="91271" y="28002"/>
                    </a:cubicBezTo>
                    <a:cubicBezTo>
                      <a:pt x="88385" y="66654"/>
                      <a:pt x="90171" y="105375"/>
                      <a:pt x="89347" y="144061"/>
                    </a:cubicBezTo>
                    <a:cubicBezTo>
                      <a:pt x="89278" y="147943"/>
                      <a:pt x="90859" y="148802"/>
                      <a:pt x="94363" y="148802"/>
                    </a:cubicBezTo>
                    <a:cubicBezTo>
                      <a:pt x="119719" y="148837"/>
                      <a:pt x="145074" y="150108"/>
                      <a:pt x="170361" y="146810"/>
                    </a:cubicBezTo>
                    <a:cubicBezTo>
                      <a:pt x="178160" y="145779"/>
                      <a:pt x="183108" y="142240"/>
                      <a:pt x="183726" y="133719"/>
                    </a:cubicBezTo>
                    <a:cubicBezTo>
                      <a:pt x="184207" y="127123"/>
                      <a:pt x="185753" y="120560"/>
                      <a:pt x="186097" y="113964"/>
                    </a:cubicBezTo>
                    <a:cubicBezTo>
                      <a:pt x="186475" y="106508"/>
                      <a:pt x="191457" y="107676"/>
                      <a:pt x="196164" y="107505"/>
                    </a:cubicBezTo>
                    <a:cubicBezTo>
                      <a:pt x="201523" y="107333"/>
                      <a:pt x="202279" y="110322"/>
                      <a:pt x="202142" y="114788"/>
                    </a:cubicBezTo>
                    <a:cubicBezTo>
                      <a:pt x="201523" y="134097"/>
                      <a:pt x="200836" y="153406"/>
                      <a:pt x="200733" y="172749"/>
                    </a:cubicBezTo>
                    <a:cubicBezTo>
                      <a:pt x="200665" y="185427"/>
                      <a:pt x="201420" y="198105"/>
                      <a:pt x="202211" y="210748"/>
                    </a:cubicBezTo>
                    <a:cubicBezTo>
                      <a:pt x="202554" y="216452"/>
                      <a:pt x="200218" y="217929"/>
                      <a:pt x="195030" y="217551"/>
                    </a:cubicBezTo>
                    <a:cubicBezTo>
                      <a:pt x="190632" y="217242"/>
                      <a:pt x="186200" y="218513"/>
                      <a:pt x="186338" y="211264"/>
                    </a:cubicBezTo>
                    <a:cubicBezTo>
                      <a:pt x="186475" y="203052"/>
                      <a:pt x="185410" y="194807"/>
                      <a:pt x="184860" y="186595"/>
                    </a:cubicBezTo>
                    <a:cubicBezTo>
                      <a:pt x="184276" y="177628"/>
                      <a:pt x="180634" y="172028"/>
                      <a:pt x="170705" y="170860"/>
                    </a:cubicBezTo>
                    <a:cubicBezTo>
                      <a:pt x="146071" y="168008"/>
                      <a:pt x="121402" y="167974"/>
                      <a:pt x="96665" y="168730"/>
                    </a:cubicBezTo>
                    <a:cubicBezTo>
                      <a:pt x="91236" y="168901"/>
                      <a:pt x="89141" y="170276"/>
                      <a:pt x="89244" y="176357"/>
                    </a:cubicBezTo>
                    <a:cubicBezTo>
                      <a:pt x="89725" y="210302"/>
                      <a:pt x="89416" y="244281"/>
                      <a:pt x="89931" y="278226"/>
                    </a:cubicBezTo>
                    <a:cubicBezTo>
                      <a:pt x="90309" y="303616"/>
                      <a:pt x="92714" y="305678"/>
                      <a:pt x="117657" y="307121"/>
                    </a:cubicBezTo>
                    <a:cubicBezTo>
                      <a:pt x="120818" y="307293"/>
                      <a:pt x="124013" y="308323"/>
                      <a:pt x="127106" y="308014"/>
                    </a:cubicBezTo>
                    <a:cubicBezTo>
                      <a:pt x="133840" y="307361"/>
                      <a:pt x="134802" y="310694"/>
                      <a:pt x="134939" y="316500"/>
                    </a:cubicBezTo>
                    <a:cubicBezTo>
                      <a:pt x="135076" y="323475"/>
                      <a:pt x="131022" y="323166"/>
                      <a:pt x="126315" y="323028"/>
                    </a:cubicBezTo>
                    <a:cubicBezTo>
                      <a:pt x="87010" y="321929"/>
                      <a:pt x="47671" y="322032"/>
                      <a:pt x="8367" y="322960"/>
                    </a:cubicBezTo>
                    <a:cubicBezTo>
                      <a:pt x="4656" y="323063"/>
                      <a:pt x="-326" y="324746"/>
                      <a:pt x="52" y="317565"/>
                    </a:cubicBezTo>
                    <a:cubicBezTo>
                      <a:pt x="293" y="312343"/>
                      <a:pt x="-669" y="307499"/>
                      <a:pt x="7405" y="307911"/>
                    </a:cubicBezTo>
                    <a:cubicBezTo>
                      <a:pt x="14001" y="308220"/>
                      <a:pt x="20701" y="307430"/>
                      <a:pt x="27263" y="306399"/>
                    </a:cubicBezTo>
                    <a:cubicBezTo>
                      <a:pt x="40250" y="304407"/>
                      <a:pt x="43514" y="300833"/>
                      <a:pt x="44098" y="287881"/>
                    </a:cubicBezTo>
                    <a:cubicBezTo>
                      <a:pt x="44820" y="271733"/>
                      <a:pt x="44717" y="58855"/>
                      <a:pt x="44064" y="36694"/>
                    </a:cubicBezTo>
                    <a:cubicBezTo>
                      <a:pt x="43617" y="21371"/>
                      <a:pt x="41281" y="18622"/>
                      <a:pt x="26164" y="16320"/>
                    </a:cubicBezTo>
                    <a:cubicBezTo>
                      <a:pt x="19636" y="15324"/>
                      <a:pt x="12867" y="15083"/>
                      <a:pt x="6236" y="15290"/>
                    </a:cubicBezTo>
                    <a:cubicBezTo>
                      <a:pt x="-1150" y="15496"/>
                      <a:pt x="533" y="10583"/>
                      <a:pt x="87" y="6322"/>
                    </a:cubicBezTo>
                    <a:cubicBezTo>
                      <a:pt x="-463" y="1100"/>
                      <a:pt x="1598" y="69"/>
                      <a:pt x="6511" y="104"/>
                    </a:cubicBezTo>
                    <a:cubicBezTo>
                      <a:pt x="42312" y="241"/>
                      <a:pt x="185032" y="275"/>
                      <a:pt x="220557" y="1"/>
                    </a:cubicBezTo>
                    <a:close/>
                  </a:path>
                </a:pathLst>
              </a:custGeom>
              <a:grpFill/>
              <a:ln w="34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4" name="자유형: 도형 133">
                <a:extLst>
                  <a:ext uri="{FF2B5EF4-FFF2-40B4-BE49-F238E27FC236}">
                    <a16:creationId xmlns:a16="http://schemas.microsoft.com/office/drawing/2014/main" id="{A8BCDCED-2BD9-4EEA-9AE2-CEB544195F9D}"/>
                  </a:ext>
                </a:extLst>
              </p:cNvPr>
              <p:cNvSpPr/>
              <p:nvPr/>
            </p:nvSpPr>
            <p:spPr>
              <a:xfrm>
                <a:off x="4724061" y="2105928"/>
                <a:ext cx="248193" cy="241997"/>
              </a:xfrm>
              <a:custGeom>
                <a:avLst/>
                <a:gdLst>
                  <a:gd name="connsiteX0" fmla="*/ 343990 w 345678"/>
                  <a:gd name="connsiteY0" fmla="*/ 132878 h 337049"/>
                  <a:gd name="connsiteX1" fmla="*/ 269194 w 345678"/>
                  <a:gd name="connsiteY1" fmla="*/ 21010 h 337049"/>
                  <a:gd name="connsiteX2" fmla="*/ 195807 w 345678"/>
                  <a:gd name="connsiteY2" fmla="*/ 843 h 337049"/>
                  <a:gd name="connsiteX3" fmla="*/ 73907 w 345678"/>
                  <a:gd name="connsiteY3" fmla="*/ 27573 h 337049"/>
                  <a:gd name="connsiteX4" fmla="*/ 1001 w 345678"/>
                  <a:gd name="connsiteY4" fmla="*/ 149988 h 337049"/>
                  <a:gd name="connsiteX5" fmla="*/ 25188 w 345678"/>
                  <a:gd name="connsiteY5" fmla="*/ 264879 h 337049"/>
                  <a:gd name="connsiteX6" fmla="*/ 163786 w 345678"/>
                  <a:gd name="connsiteY6" fmla="*/ 336960 h 337049"/>
                  <a:gd name="connsiteX7" fmla="*/ 179006 w 345678"/>
                  <a:gd name="connsiteY7" fmla="*/ 336892 h 337049"/>
                  <a:gd name="connsiteX8" fmla="*/ 194089 w 345678"/>
                  <a:gd name="connsiteY8" fmla="*/ 335174 h 337049"/>
                  <a:gd name="connsiteX9" fmla="*/ 323925 w 345678"/>
                  <a:gd name="connsiteY9" fmla="*/ 248731 h 337049"/>
                  <a:gd name="connsiteX10" fmla="*/ 343990 w 345678"/>
                  <a:gd name="connsiteY10" fmla="*/ 132878 h 337049"/>
                  <a:gd name="connsiteX11" fmla="*/ 191856 w 345678"/>
                  <a:gd name="connsiteY11" fmla="*/ 315831 h 337049"/>
                  <a:gd name="connsiteX12" fmla="*/ 60886 w 345678"/>
                  <a:gd name="connsiteY12" fmla="*/ 229044 h 337049"/>
                  <a:gd name="connsiteX13" fmla="*/ 52915 w 345678"/>
                  <a:gd name="connsiteY13" fmla="*/ 108450 h 337049"/>
                  <a:gd name="connsiteX14" fmla="*/ 145748 w 345678"/>
                  <a:gd name="connsiteY14" fmla="*/ 22282 h 337049"/>
                  <a:gd name="connsiteX15" fmla="*/ 258303 w 345678"/>
                  <a:gd name="connsiteY15" fmla="*/ 56983 h 337049"/>
                  <a:gd name="connsiteX16" fmla="*/ 298982 w 345678"/>
                  <a:gd name="connsiteY16" fmla="*/ 174107 h 337049"/>
                  <a:gd name="connsiteX17" fmla="*/ 191856 w 345678"/>
                  <a:gd name="connsiteY17" fmla="*/ 315831 h 337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45678" h="337049">
                    <a:moveTo>
                      <a:pt x="343990" y="132878"/>
                    </a:moveTo>
                    <a:cubicBezTo>
                      <a:pt x="337977" y="82751"/>
                      <a:pt x="313481" y="45301"/>
                      <a:pt x="269194" y="21010"/>
                    </a:cubicBezTo>
                    <a:cubicBezTo>
                      <a:pt x="246346" y="8470"/>
                      <a:pt x="221506" y="2801"/>
                      <a:pt x="195807" y="843"/>
                    </a:cubicBezTo>
                    <a:cubicBezTo>
                      <a:pt x="152551" y="-2490"/>
                      <a:pt x="111116" y="3591"/>
                      <a:pt x="73907" y="27573"/>
                    </a:cubicBezTo>
                    <a:cubicBezTo>
                      <a:pt x="29483" y="56192"/>
                      <a:pt x="5948" y="97421"/>
                      <a:pt x="1001" y="149988"/>
                    </a:cubicBezTo>
                    <a:cubicBezTo>
                      <a:pt x="-2847" y="190942"/>
                      <a:pt x="4230" y="229731"/>
                      <a:pt x="25188" y="264879"/>
                    </a:cubicBezTo>
                    <a:cubicBezTo>
                      <a:pt x="56282" y="316964"/>
                      <a:pt x="105378" y="336445"/>
                      <a:pt x="163786" y="336960"/>
                    </a:cubicBezTo>
                    <a:cubicBezTo>
                      <a:pt x="168871" y="336960"/>
                      <a:pt x="173956" y="337201"/>
                      <a:pt x="179006" y="336892"/>
                    </a:cubicBezTo>
                    <a:cubicBezTo>
                      <a:pt x="184057" y="336582"/>
                      <a:pt x="189073" y="335930"/>
                      <a:pt x="194089" y="335174"/>
                    </a:cubicBezTo>
                    <a:cubicBezTo>
                      <a:pt x="250744" y="326481"/>
                      <a:pt x="296062" y="300267"/>
                      <a:pt x="323925" y="248731"/>
                    </a:cubicBezTo>
                    <a:cubicBezTo>
                      <a:pt x="343475" y="212552"/>
                      <a:pt x="348869" y="173591"/>
                      <a:pt x="343990" y="132878"/>
                    </a:cubicBezTo>
                    <a:close/>
                    <a:moveTo>
                      <a:pt x="191856" y="315831"/>
                    </a:moveTo>
                    <a:cubicBezTo>
                      <a:pt x="120736" y="322496"/>
                      <a:pt x="80091" y="282057"/>
                      <a:pt x="60886" y="229044"/>
                    </a:cubicBezTo>
                    <a:cubicBezTo>
                      <a:pt x="46662" y="189774"/>
                      <a:pt x="44154" y="149369"/>
                      <a:pt x="52915" y="108450"/>
                    </a:cubicBezTo>
                    <a:cubicBezTo>
                      <a:pt x="63153" y="60659"/>
                      <a:pt x="96892" y="28706"/>
                      <a:pt x="145748" y="22282"/>
                    </a:cubicBezTo>
                    <a:cubicBezTo>
                      <a:pt x="188248" y="16681"/>
                      <a:pt x="227484" y="24858"/>
                      <a:pt x="258303" y="56983"/>
                    </a:cubicBezTo>
                    <a:cubicBezTo>
                      <a:pt x="285926" y="85774"/>
                      <a:pt x="299635" y="130129"/>
                      <a:pt x="298982" y="174107"/>
                    </a:cubicBezTo>
                    <a:cubicBezTo>
                      <a:pt x="297986" y="242134"/>
                      <a:pt x="262735" y="309200"/>
                      <a:pt x="191856" y="315831"/>
                    </a:cubicBezTo>
                    <a:close/>
                  </a:path>
                </a:pathLst>
              </a:custGeom>
              <a:grpFill/>
              <a:ln w="34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159" name="그룹 158">
              <a:extLst>
                <a:ext uri="{FF2B5EF4-FFF2-40B4-BE49-F238E27FC236}">
                  <a16:creationId xmlns:a16="http://schemas.microsoft.com/office/drawing/2014/main" id="{747677C0-2E97-4087-A5E6-57C2FD331BCD}"/>
                </a:ext>
              </a:extLst>
            </p:cNvPr>
            <p:cNvGrpSpPr/>
            <p:nvPr/>
          </p:nvGrpSpPr>
          <p:grpSpPr>
            <a:xfrm>
              <a:off x="8769662" y="10486"/>
              <a:ext cx="1604290" cy="308624"/>
              <a:chOff x="4489493" y="2105928"/>
              <a:chExt cx="1258758" cy="242152"/>
            </a:xfrm>
            <a:solidFill>
              <a:schemeClr val="bg1"/>
            </a:solidFill>
          </p:grpSpPr>
          <p:sp>
            <p:nvSpPr>
              <p:cNvPr id="160" name="자유형: 도형 159">
                <a:extLst>
                  <a:ext uri="{FF2B5EF4-FFF2-40B4-BE49-F238E27FC236}">
                    <a16:creationId xmlns:a16="http://schemas.microsoft.com/office/drawing/2014/main" id="{9C0DE149-D6FF-4D36-988C-9DA7E7F80E7A}"/>
                  </a:ext>
                </a:extLst>
              </p:cNvPr>
              <p:cNvSpPr/>
              <p:nvPr/>
            </p:nvSpPr>
            <p:spPr>
              <a:xfrm>
                <a:off x="5363853" y="2111071"/>
                <a:ext cx="178898" cy="232055"/>
              </a:xfrm>
              <a:custGeom>
                <a:avLst/>
                <a:gdLst>
                  <a:gd name="connsiteX0" fmla="*/ 228930 w 249165"/>
                  <a:gd name="connsiteY0" fmla="*/ 1 h 323201"/>
                  <a:gd name="connsiteX1" fmla="*/ 235767 w 249165"/>
                  <a:gd name="connsiteY1" fmla="*/ 8109 h 323201"/>
                  <a:gd name="connsiteX2" fmla="*/ 229445 w 249165"/>
                  <a:gd name="connsiteY2" fmla="*/ 61810 h 323201"/>
                  <a:gd name="connsiteX3" fmla="*/ 220547 w 249165"/>
                  <a:gd name="connsiteY3" fmla="*/ 72529 h 323201"/>
                  <a:gd name="connsiteX4" fmla="*/ 213778 w 249165"/>
                  <a:gd name="connsiteY4" fmla="*/ 62188 h 323201"/>
                  <a:gd name="connsiteX5" fmla="*/ 212198 w 249165"/>
                  <a:gd name="connsiteY5" fmla="*/ 37519 h 323201"/>
                  <a:gd name="connsiteX6" fmla="*/ 203127 w 249165"/>
                  <a:gd name="connsiteY6" fmla="*/ 27281 h 323201"/>
                  <a:gd name="connsiteX7" fmla="*/ 119158 w 249165"/>
                  <a:gd name="connsiteY7" fmla="*/ 20547 h 323201"/>
                  <a:gd name="connsiteX8" fmla="*/ 92634 w 249165"/>
                  <a:gd name="connsiteY8" fmla="*/ 22265 h 323201"/>
                  <a:gd name="connsiteX9" fmla="*/ 86725 w 249165"/>
                  <a:gd name="connsiteY9" fmla="*/ 28380 h 323201"/>
                  <a:gd name="connsiteX10" fmla="*/ 84973 w 249165"/>
                  <a:gd name="connsiteY10" fmla="*/ 139698 h 323201"/>
                  <a:gd name="connsiteX11" fmla="*/ 90401 w 249165"/>
                  <a:gd name="connsiteY11" fmla="*/ 147050 h 323201"/>
                  <a:gd name="connsiteX12" fmla="*/ 173958 w 249165"/>
                  <a:gd name="connsiteY12" fmla="*/ 145367 h 323201"/>
                  <a:gd name="connsiteX13" fmla="*/ 185949 w 249165"/>
                  <a:gd name="connsiteY13" fmla="*/ 133548 h 323201"/>
                  <a:gd name="connsiteX14" fmla="*/ 187564 w 249165"/>
                  <a:gd name="connsiteY14" fmla="*/ 115579 h 323201"/>
                  <a:gd name="connsiteX15" fmla="*/ 195844 w 249165"/>
                  <a:gd name="connsiteY15" fmla="*/ 106268 h 323201"/>
                  <a:gd name="connsiteX16" fmla="*/ 202853 w 249165"/>
                  <a:gd name="connsiteY16" fmla="*/ 115304 h 323201"/>
                  <a:gd name="connsiteX17" fmla="*/ 202784 w 249165"/>
                  <a:gd name="connsiteY17" fmla="*/ 203740 h 323201"/>
                  <a:gd name="connsiteX18" fmla="*/ 196531 w 249165"/>
                  <a:gd name="connsiteY18" fmla="*/ 212226 h 323201"/>
                  <a:gd name="connsiteX19" fmla="*/ 187289 w 249165"/>
                  <a:gd name="connsiteY19" fmla="*/ 203946 h 323201"/>
                  <a:gd name="connsiteX20" fmla="*/ 184300 w 249165"/>
                  <a:gd name="connsiteY20" fmla="*/ 181408 h 323201"/>
                  <a:gd name="connsiteX21" fmla="*/ 172618 w 249165"/>
                  <a:gd name="connsiteY21" fmla="*/ 169898 h 323201"/>
                  <a:gd name="connsiteX22" fmla="*/ 89095 w 249165"/>
                  <a:gd name="connsiteY22" fmla="*/ 167905 h 323201"/>
                  <a:gd name="connsiteX23" fmla="*/ 84801 w 249165"/>
                  <a:gd name="connsiteY23" fmla="*/ 175326 h 323201"/>
                  <a:gd name="connsiteX24" fmla="*/ 84148 w 249165"/>
                  <a:gd name="connsiteY24" fmla="*/ 260979 h 323201"/>
                  <a:gd name="connsiteX25" fmla="*/ 84698 w 249165"/>
                  <a:gd name="connsiteY25" fmla="*/ 296195 h 323201"/>
                  <a:gd name="connsiteX26" fmla="*/ 91363 w 249165"/>
                  <a:gd name="connsiteY26" fmla="*/ 303273 h 323201"/>
                  <a:gd name="connsiteX27" fmla="*/ 195947 w 249165"/>
                  <a:gd name="connsiteY27" fmla="*/ 301315 h 323201"/>
                  <a:gd name="connsiteX28" fmla="*/ 198798 w 249165"/>
                  <a:gd name="connsiteY28" fmla="*/ 301109 h 323201"/>
                  <a:gd name="connsiteX29" fmla="*/ 227556 w 249165"/>
                  <a:gd name="connsiteY29" fmla="*/ 276131 h 323201"/>
                  <a:gd name="connsiteX30" fmla="*/ 233121 w 249165"/>
                  <a:gd name="connsiteY30" fmla="*/ 252149 h 323201"/>
                  <a:gd name="connsiteX31" fmla="*/ 240440 w 249165"/>
                  <a:gd name="connsiteY31" fmla="*/ 245725 h 323201"/>
                  <a:gd name="connsiteX32" fmla="*/ 248788 w 249165"/>
                  <a:gd name="connsiteY32" fmla="*/ 254829 h 323201"/>
                  <a:gd name="connsiteX33" fmla="*/ 244459 w 249165"/>
                  <a:gd name="connsiteY33" fmla="*/ 312584 h 323201"/>
                  <a:gd name="connsiteX34" fmla="*/ 233877 w 249165"/>
                  <a:gd name="connsiteY34" fmla="*/ 323200 h 323201"/>
                  <a:gd name="connsiteX35" fmla="*/ 61644 w 249165"/>
                  <a:gd name="connsiteY35" fmla="*/ 322204 h 323201"/>
                  <a:gd name="connsiteX36" fmla="*/ 26462 w 249165"/>
                  <a:gd name="connsiteY36" fmla="*/ 322891 h 323201"/>
                  <a:gd name="connsiteX37" fmla="*/ 18732 w 249165"/>
                  <a:gd name="connsiteY37" fmla="*/ 319799 h 323201"/>
                  <a:gd name="connsiteX38" fmla="*/ 22374 w 249165"/>
                  <a:gd name="connsiteY38" fmla="*/ 310110 h 323201"/>
                  <a:gd name="connsiteX39" fmla="*/ 38831 w 249165"/>
                  <a:gd name="connsiteY39" fmla="*/ 276337 h 323201"/>
                  <a:gd name="connsiteX40" fmla="*/ 39277 w 249165"/>
                  <a:gd name="connsiteY40" fmla="*/ 37485 h 323201"/>
                  <a:gd name="connsiteX41" fmla="*/ 20278 w 249165"/>
                  <a:gd name="connsiteY41" fmla="*/ 16115 h 323201"/>
                  <a:gd name="connsiteX42" fmla="*/ 7944 w 249165"/>
                  <a:gd name="connsiteY42" fmla="*/ 15462 h 323201"/>
                  <a:gd name="connsiteX43" fmla="*/ 7 w 249165"/>
                  <a:gd name="connsiteY43" fmla="*/ 5808 h 323201"/>
                  <a:gd name="connsiteX44" fmla="*/ 8150 w 249165"/>
                  <a:gd name="connsiteY44" fmla="*/ 138 h 323201"/>
                  <a:gd name="connsiteX45" fmla="*/ 228930 w 249165"/>
                  <a:gd name="connsiteY45" fmla="*/ 1 h 323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249165" h="323201">
                    <a:moveTo>
                      <a:pt x="228930" y="1"/>
                    </a:moveTo>
                    <a:cubicBezTo>
                      <a:pt x="235458" y="-33"/>
                      <a:pt x="237450" y="688"/>
                      <a:pt x="235767" y="8109"/>
                    </a:cubicBezTo>
                    <a:cubicBezTo>
                      <a:pt x="231713" y="25700"/>
                      <a:pt x="230132" y="43738"/>
                      <a:pt x="229445" y="61810"/>
                    </a:cubicBezTo>
                    <a:cubicBezTo>
                      <a:pt x="229239" y="67719"/>
                      <a:pt x="229514" y="72839"/>
                      <a:pt x="220547" y="72529"/>
                    </a:cubicBezTo>
                    <a:cubicBezTo>
                      <a:pt x="211820" y="72254"/>
                      <a:pt x="214087" y="66895"/>
                      <a:pt x="213778" y="62188"/>
                    </a:cubicBezTo>
                    <a:cubicBezTo>
                      <a:pt x="213263" y="53976"/>
                      <a:pt x="212610" y="45765"/>
                      <a:pt x="212198" y="37519"/>
                    </a:cubicBezTo>
                    <a:cubicBezTo>
                      <a:pt x="211923" y="31541"/>
                      <a:pt x="208762" y="28655"/>
                      <a:pt x="203127" y="27281"/>
                    </a:cubicBezTo>
                    <a:cubicBezTo>
                      <a:pt x="175470" y="20616"/>
                      <a:pt x="147366" y="19928"/>
                      <a:pt x="119158" y="20547"/>
                    </a:cubicBezTo>
                    <a:cubicBezTo>
                      <a:pt x="110294" y="20753"/>
                      <a:pt x="101464" y="21818"/>
                      <a:pt x="92634" y="22265"/>
                    </a:cubicBezTo>
                    <a:cubicBezTo>
                      <a:pt x="88511" y="22471"/>
                      <a:pt x="86794" y="23639"/>
                      <a:pt x="86725" y="28380"/>
                    </a:cubicBezTo>
                    <a:cubicBezTo>
                      <a:pt x="86347" y="65486"/>
                      <a:pt x="85625" y="102592"/>
                      <a:pt x="84973" y="139698"/>
                    </a:cubicBezTo>
                    <a:cubicBezTo>
                      <a:pt x="84904" y="143580"/>
                      <a:pt x="84285" y="147050"/>
                      <a:pt x="90401" y="147050"/>
                    </a:cubicBezTo>
                    <a:cubicBezTo>
                      <a:pt x="118265" y="147050"/>
                      <a:pt x="146129" y="149077"/>
                      <a:pt x="173958" y="145367"/>
                    </a:cubicBezTo>
                    <a:cubicBezTo>
                      <a:pt x="181654" y="144336"/>
                      <a:pt x="185399" y="141072"/>
                      <a:pt x="185949" y="133548"/>
                    </a:cubicBezTo>
                    <a:cubicBezTo>
                      <a:pt x="186395" y="127535"/>
                      <a:pt x="187495" y="121557"/>
                      <a:pt x="187564" y="115579"/>
                    </a:cubicBezTo>
                    <a:cubicBezTo>
                      <a:pt x="187632" y="109704"/>
                      <a:pt x="188354" y="106234"/>
                      <a:pt x="195844" y="106268"/>
                    </a:cubicBezTo>
                    <a:cubicBezTo>
                      <a:pt x="203334" y="106303"/>
                      <a:pt x="202990" y="110254"/>
                      <a:pt x="202853" y="115304"/>
                    </a:cubicBezTo>
                    <a:cubicBezTo>
                      <a:pt x="202062" y="144783"/>
                      <a:pt x="201753" y="174261"/>
                      <a:pt x="202784" y="203740"/>
                    </a:cubicBezTo>
                    <a:cubicBezTo>
                      <a:pt x="202956" y="208069"/>
                      <a:pt x="203952" y="212467"/>
                      <a:pt x="196531" y="212226"/>
                    </a:cubicBezTo>
                    <a:cubicBezTo>
                      <a:pt x="190346" y="212020"/>
                      <a:pt x="187460" y="210852"/>
                      <a:pt x="187289" y="203946"/>
                    </a:cubicBezTo>
                    <a:cubicBezTo>
                      <a:pt x="187083" y="196422"/>
                      <a:pt x="185021" y="188932"/>
                      <a:pt x="184300" y="181408"/>
                    </a:cubicBezTo>
                    <a:cubicBezTo>
                      <a:pt x="183612" y="174021"/>
                      <a:pt x="179249" y="170929"/>
                      <a:pt x="172618" y="169898"/>
                    </a:cubicBezTo>
                    <a:cubicBezTo>
                      <a:pt x="144857" y="165603"/>
                      <a:pt x="116959" y="167871"/>
                      <a:pt x="89095" y="167905"/>
                    </a:cubicBezTo>
                    <a:cubicBezTo>
                      <a:pt x="82980" y="167905"/>
                      <a:pt x="84835" y="172372"/>
                      <a:pt x="84801" y="175326"/>
                    </a:cubicBezTo>
                    <a:cubicBezTo>
                      <a:pt x="84457" y="203877"/>
                      <a:pt x="84217" y="232428"/>
                      <a:pt x="84148" y="260979"/>
                    </a:cubicBezTo>
                    <a:cubicBezTo>
                      <a:pt x="84114" y="272730"/>
                      <a:pt x="84835" y="284445"/>
                      <a:pt x="84698" y="296195"/>
                    </a:cubicBezTo>
                    <a:cubicBezTo>
                      <a:pt x="84629" y="301280"/>
                      <a:pt x="85660" y="303342"/>
                      <a:pt x="91363" y="303273"/>
                    </a:cubicBezTo>
                    <a:cubicBezTo>
                      <a:pt x="126236" y="302723"/>
                      <a:pt x="161108" y="303651"/>
                      <a:pt x="195947" y="301315"/>
                    </a:cubicBezTo>
                    <a:cubicBezTo>
                      <a:pt x="196909" y="301246"/>
                      <a:pt x="197836" y="301212"/>
                      <a:pt x="198798" y="301109"/>
                    </a:cubicBezTo>
                    <a:cubicBezTo>
                      <a:pt x="219963" y="298944"/>
                      <a:pt x="222608" y="296642"/>
                      <a:pt x="227556" y="276131"/>
                    </a:cubicBezTo>
                    <a:cubicBezTo>
                      <a:pt x="229480" y="268160"/>
                      <a:pt x="231782" y="260223"/>
                      <a:pt x="233121" y="252149"/>
                    </a:cubicBezTo>
                    <a:cubicBezTo>
                      <a:pt x="233912" y="247408"/>
                      <a:pt x="235698" y="245965"/>
                      <a:pt x="240440" y="245725"/>
                    </a:cubicBezTo>
                    <a:cubicBezTo>
                      <a:pt x="247552" y="245347"/>
                      <a:pt x="250231" y="246377"/>
                      <a:pt x="248788" y="254829"/>
                    </a:cubicBezTo>
                    <a:cubicBezTo>
                      <a:pt x="245559" y="273863"/>
                      <a:pt x="243978" y="293241"/>
                      <a:pt x="244459" y="312584"/>
                    </a:cubicBezTo>
                    <a:cubicBezTo>
                      <a:pt x="244666" y="320830"/>
                      <a:pt x="242432" y="323269"/>
                      <a:pt x="233877" y="323200"/>
                    </a:cubicBezTo>
                    <a:cubicBezTo>
                      <a:pt x="176466" y="322513"/>
                      <a:pt x="119055" y="322376"/>
                      <a:pt x="61644" y="322204"/>
                    </a:cubicBezTo>
                    <a:cubicBezTo>
                      <a:pt x="49928" y="322170"/>
                      <a:pt x="38178" y="322788"/>
                      <a:pt x="26462" y="322891"/>
                    </a:cubicBezTo>
                    <a:cubicBezTo>
                      <a:pt x="23576" y="322926"/>
                      <a:pt x="19556" y="324437"/>
                      <a:pt x="18732" y="319799"/>
                    </a:cubicBezTo>
                    <a:cubicBezTo>
                      <a:pt x="18079" y="316054"/>
                      <a:pt x="17735" y="311382"/>
                      <a:pt x="22374" y="310110"/>
                    </a:cubicBezTo>
                    <a:cubicBezTo>
                      <a:pt x="40789" y="305025"/>
                      <a:pt x="38315" y="289668"/>
                      <a:pt x="38831" y="276337"/>
                    </a:cubicBezTo>
                    <a:cubicBezTo>
                      <a:pt x="41236" y="212295"/>
                      <a:pt x="39965" y="53014"/>
                      <a:pt x="39277" y="37485"/>
                    </a:cubicBezTo>
                    <a:cubicBezTo>
                      <a:pt x="38556" y="20787"/>
                      <a:pt x="36529" y="18726"/>
                      <a:pt x="20278" y="16115"/>
                    </a:cubicBezTo>
                    <a:cubicBezTo>
                      <a:pt x="16224" y="15462"/>
                      <a:pt x="12032" y="15256"/>
                      <a:pt x="7944" y="15462"/>
                    </a:cubicBezTo>
                    <a:cubicBezTo>
                      <a:pt x="522" y="15874"/>
                      <a:pt x="179" y="11580"/>
                      <a:pt x="7" y="5808"/>
                    </a:cubicBezTo>
                    <a:cubicBezTo>
                      <a:pt x="-199" y="-1133"/>
                      <a:pt x="4199" y="138"/>
                      <a:pt x="8150" y="138"/>
                    </a:cubicBezTo>
                    <a:cubicBezTo>
                      <a:pt x="45290" y="138"/>
                      <a:pt x="192442" y="276"/>
                      <a:pt x="228930" y="1"/>
                    </a:cubicBezTo>
                    <a:close/>
                  </a:path>
                </a:pathLst>
              </a:custGeom>
              <a:grpFill/>
              <a:ln w="34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61" name="자유형: 도형 160">
                <a:extLst>
                  <a:ext uri="{FF2B5EF4-FFF2-40B4-BE49-F238E27FC236}">
                    <a16:creationId xmlns:a16="http://schemas.microsoft.com/office/drawing/2014/main" id="{802B13A3-B1B0-4740-9A1C-BE7399DA5F9F}"/>
                  </a:ext>
                </a:extLst>
              </p:cNvPr>
              <p:cNvSpPr/>
              <p:nvPr/>
            </p:nvSpPr>
            <p:spPr>
              <a:xfrm>
                <a:off x="5568812" y="2111097"/>
                <a:ext cx="179439" cy="231957"/>
              </a:xfrm>
              <a:custGeom>
                <a:avLst/>
                <a:gdLst>
                  <a:gd name="connsiteX0" fmla="*/ 237050 w 249919"/>
                  <a:gd name="connsiteY0" fmla="*/ 790 h 323065"/>
                  <a:gd name="connsiteX1" fmla="*/ 229422 w 249919"/>
                  <a:gd name="connsiteY1" fmla="*/ 64076 h 323065"/>
                  <a:gd name="connsiteX2" fmla="*/ 220112 w 249919"/>
                  <a:gd name="connsiteY2" fmla="*/ 72391 h 323065"/>
                  <a:gd name="connsiteX3" fmla="*/ 213755 w 249919"/>
                  <a:gd name="connsiteY3" fmla="*/ 63630 h 323065"/>
                  <a:gd name="connsiteX4" fmla="*/ 212690 w 249919"/>
                  <a:gd name="connsiteY4" fmla="*/ 45592 h 323065"/>
                  <a:gd name="connsiteX5" fmla="*/ 194481 w 249919"/>
                  <a:gd name="connsiteY5" fmla="*/ 25218 h 323065"/>
                  <a:gd name="connsiteX6" fmla="*/ 94089 w 249919"/>
                  <a:gd name="connsiteY6" fmla="*/ 22023 h 323065"/>
                  <a:gd name="connsiteX7" fmla="*/ 86736 w 249919"/>
                  <a:gd name="connsiteY7" fmla="*/ 28791 h 323065"/>
                  <a:gd name="connsiteX8" fmla="*/ 84881 w 249919"/>
                  <a:gd name="connsiteY8" fmla="*/ 138185 h 323065"/>
                  <a:gd name="connsiteX9" fmla="*/ 93711 w 249919"/>
                  <a:gd name="connsiteY9" fmla="*/ 147118 h 323065"/>
                  <a:gd name="connsiteX10" fmla="*/ 174382 w 249919"/>
                  <a:gd name="connsiteY10" fmla="*/ 145297 h 323065"/>
                  <a:gd name="connsiteX11" fmla="*/ 185892 w 249919"/>
                  <a:gd name="connsiteY11" fmla="*/ 134028 h 323065"/>
                  <a:gd name="connsiteX12" fmla="*/ 187644 w 249919"/>
                  <a:gd name="connsiteY12" fmla="*/ 113207 h 323065"/>
                  <a:gd name="connsiteX13" fmla="*/ 196268 w 249919"/>
                  <a:gd name="connsiteY13" fmla="*/ 106370 h 323065"/>
                  <a:gd name="connsiteX14" fmla="*/ 202933 w 249919"/>
                  <a:gd name="connsiteY14" fmla="*/ 113757 h 323065"/>
                  <a:gd name="connsiteX15" fmla="*/ 202899 w 249919"/>
                  <a:gd name="connsiteY15" fmla="*/ 204976 h 323065"/>
                  <a:gd name="connsiteX16" fmla="*/ 197127 w 249919"/>
                  <a:gd name="connsiteY16" fmla="*/ 211950 h 323065"/>
                  <a:gd name="connsiteX17" fmla="*/ 187403 w 249919"/>
                  <a:gd name="connsiteY17" fmla="*/ 205388 h 323065"/>
                  <a:gd name="connsiteX18" fmla="*/ 184036 w 249919"/>
                  <a:gd name="connsiteY18" fmla="*/ 179998 h 323065"/>
                  <a:gd name="connsiteX19" fmla="*/ 174141 w 249919"/>
                  <a:gd name="connsiteY19" fmla="*/ 170069 h 323065"/>
                  <a:gd name="connsiteX20" fmla="*/ 88764 w 249919"/>
                  <a:gd name="connsiteY20" fmla="*/ 167801 h 323065"/>
                  <a:gd name="connsiteX21" fmla="*/ 84812 w 249919"/>
                  <a:gd name="connsiteY21" fmla="*/ 174570 h 323065"/>
                  <a:gd name="connsiteX22" fmla="*/ 84469 w 249919"/>
                  <a:gd name="connsiteY22" fmla="*/ 282108 h 323065"/>
                  <a:gd name="connsiteX23" fmla="*/ 105942 w 249919"/>
                  <a:gd name="connsiteY23" fmla="*/ 302963 h 323065"/>
                  <a:gd name="connsiteX24" fmla="*/ 193416 w 249919"/>
                  <a:gd name="connsiteY24" fmla="*/ 301314 h 323065"/>
                  <a:gd name="connsiteX25" fmla="*/ 196268 w 249919"/>
                  <a:gd name="connsiteY25" fmla="*/ 301211 h 323065"/>
                  <a:gd name="connsiteX26" fmla="*/ 227808 w 249919"/>
                  <a:gd name="connsiteY26" fmla="*/ 274721 h 323065"/>
                  <a:gd name="connsiteX27" fmla="*/ 232996 w 249919"/>
                  <a:gd name="connsiteY27" fmla="*/ 252629 h 323065"/>
                  <a:gd name="connsiteX28" fmla="*/ 245570 w 249919"/>
                  <a:gd name="connsiteY28" fmla="*/ 245930 h 323065"/>
                  <a:gd name="connsiteX29" fmla="*/ 248422 w 249919"/>
                  <a:gd name="connsiteY29" fmla="*/ 254278 h 323065"/>
                  <a:gd name="connsiteX30" fmla="*/ 244402 w 249919"/>
                  <a:gd name="connsiteY30" fmla="*/ 313030 h 323065"/>
                  <a:gd name="connsiteX31" fmla="*/ 234267 w 249919"/>
                  <a:gd name="connsiteY31" fmla="*/ 323062 h 323065"/>
                  <a:gd name="connsiteX32" fmla="*/ 56330 w 249919"/>
                  <a:gd name="connsiteY32" fmla="*/ 322100 h 323065"/>
                  <a:gd name="connsiteX33" fmla="*/ 25890 w 249919"/>
                  <a:gd name="connsiteY33" fmla="*/ 322856 h 323065"/>
                  <a:gd name="connsiteX34" fmla="*/ 18812 w 249919"/>
                  <a:gd name="connsiteY34" fmla="*/ 320107 h 323065"/>
                  <a:gd name="connsiteX35" fmla="*/ 22110 w 249919"/>
                  <a:gd name="connsiteY35" fmla="*/ 310315 h 323065"/>
                  <a:gd name="connsiteX36" fmla="*/ 38842 w 249919"/>
                  <a:gd name="connsiteY36" fmla="*/ 280459 h 323065"/>
                  <a:gd name="connsiteX37" fmla="*/ 39358 w 249919"/>
                  <a:gd name="connsiteY37" fmla="*/ 38789 h 323065"/>
                  <a:gd name="connsiteX38" fmla="*/ 15995 w 249919"/>
                  <a:gd name="connsiteY38" fmla="*/ 15598 h 323065"/>
                  <a:gd name="connsiteX39" fmla="*/ 6478 w 249919"/>
                  <a:gd name="connsiteY39" fmla="*/ 15255 h 323065"/>
                  <a:gd name="connsiteX40" fmla="*/ 19 w 249919"/>
                  <a:gd name="connsiteY40" fmla="*/ 6287 h 323065"/>
                  <a:gd name="connsiteX41" fmla="*/ 6684 w 249919"/>
                  <a:gd name="connsiteY41" fmla="*/ 0 h 323065"/>
                  <a:gd name="connsiteX42" fmla="*/ 233133 w 249919"/>
                  <a:gd name="connsiteY42" fmla="*/ 137 h 323065"/>
                  <a:gd name="connsiteX43" fmla="*/ 237050 w 249919"/>
                  <a:gd name="connsiteY43" fmla="*/ 790 h 3230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249919" h="323065">
                    <a:moveTo>
                      <a:pt x="237050" y="790"/>
                    </a:moveTo>
                    <a:cubicBezTo>
                      <a:pt x="232549" y="21851"/>
                      <a:pt x="229903" y="42843"/>
                      <a:pt x="229422" y="64076"/>
                    </a:cubicBezTo>
                    <a:cubicBezTo>
                      <a:pt x="229251" y="70913"/>
                      <a:pt x="226399" y="72391"/>
                      <a:pt x="220112" y="72391"/>
                    </a:cubicBezTo>
                    <a:cubicBezTo>
                      <a:pt x="212931" y="72425"/>
                      <a:pt x="213893" y="68130"/>
                      <a:pt x="213755" y="63630"/>
                    </a:cubicBezTo>
                    <a:cubicBezTo>
                      <a:pt x="213584" y="57617"/>
                      <a:pt x="213206" y="51605"/>
                      <a:pt x="212690" y="45592"/>
                    </a:cubicBezTo>
                    <a:cubicBezTo>
                      <a:pt x="211213" y="28619"/>
                      <a:pt x="211247" y="28070"/>
                      <a:pt x="194481" y="25218"/>
                    </a:cubicBezTo>
                    <a:cubicBezTo>
                      <a:pt x="161223" y="19515"/>
                      <a:pt x="127690" y="18999"/>
                      <a:pt x="94089" y="22023"/>
                    </a:cubicBezTo>
                    <a:cubicBezTo>
                      <a:pt x="89966" y="22401"/>
                      <a:pt x="86771" y="22470"/>
                      <a:pt x="86736" y="28791"/>
                    </a:cubicBezTo>
                    <a:cubicBezTo>
                      <a:pt x="86530" y="65245"/>
                      <a:pt x="85878" y="101732"/>
                      <a:pt x="84881" y="138185"/>
                    </a:cubicBezTo>
                    <a:cubicBezTo>
                      <a:pt x="84675" y="145331"/>
                      <a:pt x="86565" y="147118"/>
                      <a:pt x="93711" y="147118"/>
                    </a:cubicBezTo>
                    <a:cubicBezTo>
                      <a:pt x="120613" y="147118"/>
                      <a:pt x="147549" y="148905"/>
                      <a:pt x="174382" y="145297"/>
                    </a:cubicBezTo>
                    <a:cubicBezTo>
                      <a:pt x="181631" y="144335"/>
                      <a:pt x="185273" y="141140"/>
                      <a:pt x="185892" y="134028"/>
                    </a:cubicBezTo>
                    <a:cubicBezTo>
                      <a:pt x="186476" y="127088"/>
                      <a:pt x="187713" y="120147"/>
                      <a:pt x="187644" y="113207"/>
                    </a:cubicBezTo>
                    <a:cubicBezTo>
                      <a:pt x="187609" y="106439"/>
                      <a:pt x="191492" y="106679"/>
                      <a:pt x="196268" y="106370"/>
                    </a:cubicBezTo>
                    <a:cubicBezTo>
                      <a:pt x="202108" y="106027"/>
                      <a:pt x="203105" y="108741"/>
                      <a:pt x="202933" y="113757"/>
                    </a:cubicBezTo>
                    <a:cubicBezTo>
                      <a:pt x="201971" y="144163"/>
                      <a:pt x="201627" y="174570"/>
                      <a:pt x="202899" y="204976"/>
                    </a:cubicBezTo>
                    <a:cubicBezTo>
                      <a:pt x="203070" y="209202"/>
                      <a:pt x="202967" y="212534"/>
                      <a:pt x="197127" y="211950"/>
                    </a:cubicBezTo>
                    <a:cubicBezTo>
                      <a:pt x="192523" y="211504"/>
                      <a:pt x="187713" y="213153"/>
                      <a:pt x="187403" y="205388"/>
                    </a:cubicBezTo>
                    <a:cubicBezTo>
                      <a:pt x="187060" y="196902"/>
                      <a:pt x="184998" y="188484"/>
                      <a:pt x="184036" y="179998"/>
                    </a:cubicBezTo>
                    <a:cubicBezTo>
                      <a:pt x="183349" y="173814"/>
                      <a:pt x="179432" y="170996"/>
                      <a:pt x="174141" y="170069"/>
                    </a:cubicBezTo>
                    <a:cubicBezTo>
                      <a:pt x="145797" y="165259"/>
                      <a:pt x="117246" y="167664"/>
                      <a:pt x="88764" y="167801"/>
                    </a:cubicBezTo>
                    <a:cubicBezTo>
                      <a:pt x="83438" y="167835"/>
                      <a:pt x="84916" y="171752"/>
                      <a:pt x="84812" y="174570"/>
                    </a:cubicBezTo>
                    <a:cubicBezTo>
                      <a:pt x="83541" y="210404"/>
                      <a:pt x="83541" y="246273"/>
                      <a:pt x="84469" y="282108"/>
                    </a:cubicBezTo>
                    <a:cubicBezTo>
                      <a:pt x="85019" y="303031"/>
                      <a:pt x="85362" y="303169"/>
                      <a:pt x="105942" y="302963"/>
                    </a:cubicBezTo>
                    <a:cubicBezTo>
                      <a:pt x="135112" y="302688"/>
                      <a:pt x="164281" y="303375"/>
                      <a:pt x="193416" y="301314"/>
                    </a:cubicBezTo>
                    <a:cubicBezTo>
                      <a:pt x="194378" y="301245"/>
                      <a:pt x="195305" y="301279"/>
                      <a:pt x="196268" y="301211"/>
                    </a:cubicBezTo>
                    <a:cubicBezTo>
                      <a:pt x="219287" y="299630"/>
                      <a:pt x="222242" y="297191"/>
                      <a:pt x="227808" y="274721"/>
                    </a:cubicBezTo>
                    <a:cubicBezTo>
                      <a:pt x="229628" y="267368"/>
                      <a:pt x="232343" y="260085"/>
                      <a:pt x="232996" y="252629"/>
                    </a:cubicBezTo>
                    <a:cubicBezTo>
                      <a:pt x="233855" y="242906"/>
                      <a:pt x="240588" y="245930"/>
                      <a:pt x="245570" y="245930"/>
                    </a:cubicBezTo>
                    <a:cubicBezTo>
                      <a:pt x="253026" y="245930"/>
                      <a:pt x="248697" y="251530"/>
                      <a:pt x="248422" y="254278"/>
                    </a:cubicBezTo>
                    <a:cubicBezTo>
                      <a:pt x="246292" y="273828"/>
                      <a:pt x="244059" y="293377"/>
                      <a:pt x="244402" y="313030"/>
                    </a:cubicBezTo>
                    <a:cubicBezTo>
                      <a:pt x="244540" y="320932"/>
                      <a:pt x="242169" y="323165"/>
                      <a:pt x="234267" y="323062"/>
                    </a:cubicBezTo>
                    <a:cubicBezTo>
                      <a:pt x="174966" y="322478"/>
                      <a:pt x="115665" y="322272"/>
                      <a:pt x="56330" y="322100"/>
                    </a:cubicBezTo>
                    <a:cubicBezTo>
                      <a:pt x="46195" y="322066"/>
                      <a:pt x="36059" y="322684"/>
                      <a:pt x="25890" y="322856"/>
                    </a:cubicBezTo>
                    <a:cubicBezTo>
                      <a:pt x="23244" y="322890"/>
                      <a:pt x="19602" y="323990"/>
                      <a:pt x="18812" y="320107"/>
                    </a:cubicBezTo>
                    <a:cubicBezTo>
                      <a:pt x="18090" y="316465"/>
                      <a:pt x="17438" y="311518"/>
                      <a:pt x="22110" y="310315"/>
                    </a:cubicBezTo>
                    <a:cubicBezTo>
                      <a:pt x="38464" y="306158"/>
                      <a:pt x="38430" y="293068"/>
                      <a:pt x="38842" y="280459"/>
                    </a:cubicBezTo>
                    <a:cubicBezTo>
                      <a:pt x="41385" y="199891"/>
                      <a:pt x="41385" y="119357"/>
                      <a:pt x="39358" y="38789"/>
                    </a:cubicBezTo>
                    <a:cubicBezTo>
                      <a:pt x="38877" y="19824"/>
                      <a:pt x="35097" y="16663"/>
                      <a:pt x="15995" y="15598"/>
                    </a:cubicBezTo>
                    <a:cubicBezTo>
                      <a:pt x="12834" y="15426"/>
                      <a:pt x="9639" y="15186"/>
                      <a:pt x="6478" y="15255"/>
                    </a:cubicBezTo>
                    <a:cubicBezTo>
                      <a:pt x="-256" y="15426"/>
                      <a:pt x="259" y="10994"/>
                      <a:pt x="19" y="6287"/>
                    </a:cubicBezTo>
                    <a:cubicBezTo>
                      <a:pt x="-222" y="1031"/>
                      <a:pt x="1874" y="0"/>
                      <a:pt x="6684" y="0"/>
                    </a:cubicBezTo>
                    <a:cubicBezTo>
                      <a:pt x="82167" y="137"/>
                      <a:pt x="157650" y="103"/>
                      <a:pt x="233133" y="137"/>
                    </a:cubicBezTo>
                    <a:cubicBezTo>
                      <a:pt x="234335" y="137"/>
                      <a:pt x="235538" y="515"/>
                      <a:pt x="237050" y="790"/>
                    </a:cubicBezTo>
                    <a:close/>
                  </a:path>
                </a:pathLst>
              </a:custGeom>
              <a:grpFill/>
              <a:ln w="34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62" name="자유형: 도형 161">
                <a:extLst>
                  <a:ext uri="{FF2B5EF4-FFF2-40B4-BE49-F238E27FC236}">
                    <a16:creationId xmlns:a16="http://schemas.microsoft.com/office/drawing/2014/main" id="{EB1EAA8C-EFC9-46BA-9092-A7FCB0A7964C}"/>
                  </a:ext>
                </a:extLst>
              </p:cNvPr>
              <p:cNvSpPr/>
              <p:nvPr/>
            </p:nvSpPr>
            <p:spPr>
              <a:xfrm>
                <a:off x="4489493" y="2105952"/>
                <a:ext cx="216380" cy="242128"/>
              </a:xfrm>
              <a:custGeom>
                <a:avLst/>
                <a:gdLst>
                  <a:gd name="connsiteX0" fmla="*/ 69 w 301370"/>
                  <a:gd name="connsiteY0" fmla="*/ 168026 h 337231"/>
                  <a:gd name="connsiteX1" fmla="*/ 143545 w 301370"/>
                  <a:gd name="connsiteY1" fmla="*/ 3798 h 337231"/>
                  <a:gd name="connsiteX2" fmla="*/ 290079 w 301370"/>
                  <a:gd name="connsiteY2" fmla="*/ 18332 h 337231"/>
                  <a:gd name="connsiteX3" fmla="*/ 297157 w 301370"/>
                  <a:gd name="connsiteY3" fmla="*/ 31937 h 337231"/>
                  <a:gd name="connsiteX4" fmla="*/ 290010 w 301370"/>
                  <a:gd name="connsiteY4" fmla="*/ 81652 h 337231"/>
                  <a:gd name="connsiteX5" fmla="*/ 281799 w 301370"/>
                  <a:gd name="connsiteY5" fmla="*/ 89829 h 337231"/>
                  <a:gd name="connsiteX6" fmla="*/ 274275 w 301370"/>
                  <a:gd name="connsiteY6" fmla="*/ 81171 h 337231"/>
                  <a:gd name="connsiteX7" fmla="*/ 273141 w 301370"/>
                  <a:gd name="connsiteY7" fmla="*/ 62240 h 337231"/>
                  <a:gd name="connsiteX8" fmla="*/ 260498 w 301370"/>
                  <a:gd name="connsiteY8" fmla="*/ 40526 h 337231"/>
                  <a:gd name="connsiteX9" fmla="*/ 90360 w 301370"/>
                  <a:gd name="connsiteY9" fmla="*/ 54544 h 337231"/>
                  <a:gd name="connsiteX10" fmla="*/ 52842 w 301370"/>
                  <a:gd name="connsiteY10" fmla="*/ 128309 h 337231"/>
                  <a:gd name="connsiteX11" fmla="*/ 66104 w 301370"/>
                  <a:gd name="connsiteY11" fmla="*/ 233786 h 337231"/>
                  <a:gd name="connsiteX12" fmla="*/ 185015 w 301370"/>
                  <a:gd name="connsiteY12" fmla="*/ 311640 h 337231"/>
                  <a:gd name="connsiteX13" fmla="*/ 293858 w 301370"/>
                  <a:gd name="connsiteY13" fmla="*/ 287349 h 337231"/>
                  <a:gd name="connsiteX14" fmla="*/ 299562 w 301370"/>
                  <a:gd name="connsiteY14" fmla="*/ 286422 h 337231"/>
                  <a:gd name="connsiteX15" fmla="*/ 300833 w 301370"/>
                  <a:gd name="connsiteY15" fmla="*/ 293293 h 337231"/>
                  <a:gd name="connsiteX16" fmla="*/ 277882 w 301370"/>
                  <a:gd name="connsiteY16" fmla="*/ 319267 h 337231"/>
                  <a:gd name="connsiteX17" fmla="*/ 117090 w 301370"/>
                  <a:gd name="connsiteY17" fmla="*/ 327513 h 337231"/>
                  <a:gd name="connsiteX18" fmla="*/ 69 w 301370"/>
                  <a:gd name="connsiteY18" fmla="*/ 168026 h 337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01370" h="337231">
                    <a:moveTo>
                      <a:pt x="69" y="168026"/>
                    </a:moveTo>
                    <a:cubicBezTo>
                      <a:pt x="-2164" y="90654"/>
                      <a:pt x="49853" y="19671"/>
                      <a:pt x="143545" y="3798"/>
                    </a:cubicBezTo>
                    <a:cubicBezTo>
                      <a:pt x="193673" y="-4688"/>
                      <a:pt x="242357" y="1428"/>
                      <a:pt x="290079" y="18332"/>
                    </a:cubicBezTo>
                    <a:cubicBezTo>
                      <a:pt x="297810" y="21080"/>
                      <a:pt x="299321" y="24344"/>
                      <a:pt x="297157" y="31937"/>
                    </a:cubicBezTo>
                    <a:cubicBezTo>
                      <a:pt x="292553" y="48119"/>
                      <a:pt x="291316" y="64954"/>
                      <a:pt x="290010" y="81652"/>
                    </a:cubicBezTo>
                    <a:cubicBezTo>
                      <a:pt x="289529" y="87596"/>
                      <a:pt x="288224" y="89692"/>
                      <a:pt x="281799" y="89829"/>
                    </a:cubicBezTo>
                    <a:cubicBezTo>
                      <a:pt x="274618" y="89967"/>
                      <a:pt x="274378" y="86462"/>
                      <a:pt x="274275" y="81171"/>
                    </a:cubicBezTo>
                    <a:cubicBezTo>
                      <a:pt x="274172" y="74849"/>
                      <a:pt x="272557" y="68459"/>
                      <a:pt x="273141" y="62240"/>
                    </a:cubicBezTo>
                    <a:cubicBezTo>
                      <a:pt x="274172" y="51555"/>
                      <a:pt x="269293" y="45749"/>
                      <a:pt x="260498" y="40526"/>
                    </a:cubicBezTo>
                    <a:cubicBezTo>
                      <a:pt x="207622" y="9192"/>
                      <a:pt x="133307" y="14964"/>
                      <a:pt x="90360" y="54544"/>
                    </a:cubicBezTo>
                    <a:cubicBezTo>
                      <a:pt x="68818" y="74403"/>
                      <a:pt x="57514" y="99690"/>
                      <a:pt x="52842" y="128309"/>
                    </a:cubicBezTo>
                    <a:cubicBezTo>
                      <a:pt x="46898" y="164797"/>
                      <a:pt x="49303" y="200425"/>
                      <a:pt x="66104" y="233786"/>
                    </a:cubicBezTo>
                    <a:cubicBezTo>
                      <a:pt x="90601" y="282436"/>
                      <a:pt x="131932" y="306864"/>
                      <a:pt x="185015" y="311640"/>
                    </a:cubicBezTo>
                    <a:cubicBezTo>
                      <a:pt x="223563" y="315110"/>
                      <a:pt x="260875" y="310128"/>
                      <a:pt x="293858" y="287349"/>
                    </a:cubicBezTo>
                    <a:cubicBezTo>
                      <a:pt x="295542" y="286181"/>
                      <a:pt x="297088" y="284120"/>
                      <a:pt x="299562" y="286422"/>
                    </a:cubicBezTo>
                    <a:cubicBezTo>
                      <a:pt x="301795" y="288517"/>
                      <a:pt x="301623" y="290648"/>
                      <a:pt x="300833" y="293293"/>
                    </a:cubicBezTo>
                    <a:cubicBezTo>
                      <a:pt x="297191" y="305559"/>
                      <a:pt x="291110" y="314217"/>
                      <a:pt x="277882" y="319267"/>
                    </a:cubicBezTo>
                    <a:cubicBezTo>
                      <a:pt x="224972" y="339435"/>
                      <a:pt x="171581" y="343249"/>
                      <a:pt x="117090" y="327513"/>
                    </a:cubicBezTo>
                    <a:cubicBezTo>
                      <a:pt x="56552" y="309991"/>
                      <a:pt x="-2233" y="255225"/>
                      <a:pt x="69" y="168026"/>
                    </a:cubicBezTo>
                    <a:close/>
                  </a:path>
                </a:pathLst>
              </a:custGeom>
              <a:grpFill/>
              <a:ln w="34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63" name="자유형: 도형 162">
                <a:extLst>
                  <a:ext uri="{FF2B5EF4-FFF2-40B4-BE49-F238E27FC236}">
                    <a16:creationId xmlns:a16="http://schemas.microsoft.com/office/drawing/2014/main" id="{999F8BC5-FDD6-48A2-8349-ADC6B4B5EFEE}"/>
                  </a:ext>
                </a:extLst>
              </p:cNvPr>
              <p:cNvSpPr/>
              <p:nvPr/>
            </p:nvSpPr>
            <p:spPr>
              <a:xfrm>
                <a:off x="5172821" y="2110973"/>
                <a:ext cx="163392" cy="232129"/>
              </a:xfrm>
              <a:custGeom>
                <a:avLst/>
                <a:gdLst>
                  <a:gd name="connsiteX0" fmla="*/ 219999 w 227569"/>
                  <a:gd name="connsiteY0" fmla="*/ 138 h 323305"/>
                  <a:gd name="connsiteX1" fmla="*/ 226939 w 227569"/>
                  <a:gd name="connsiteY1" fmla="*/ 8144 h 323305"/>
                  <a:gd name="connsiteX2" fmla="*/ 221476 w 227569"/>
                  <a:gd name="connsiteY2" fmla="*/ 61913 h 323305"/>
                  <a:gd name="connsiteX3" fmla="*/ 215292 w 227569"/>
                  <a:gd name="connsiteY3" fmla="*/ 71086 h 323305"/>
                  <a:gd name="connsiteX4" fmla="*/ 205638 w 227569"/>
                  <a:gd name="connsiteY4" fmla="*/ 63253 h 323305"/>
                  <a:gd name="connsiteX5" fmla="*/ 202442 w 227569"/>
                  <a:gd name="connsiteY5" fmla="*/ 35904 h 323305"/>
                  <a:gd name="connsiteX6" fmla="*/ 194094 w 227569"/>
                  <a:gd name="connsiteY6" fmla="*/ 26387 h 323305"/>
                  <a:gd name="connsiteX7" fmla="*/ 122424 w 227569"/>
                  <a:gd name="connsiteY7" fmla="*/ 20753 h 323305"/>
                  <a:gd name="connsiteX8" fmla="*/ 96897 w 227569"/>
                  <a:gd name="connsiteY8" fmla="*/ 22780 h 323305"/>
                  <a:gd name="connsiteX9" fmla="*/ 91537 w 227569"/>
                  <a:gd name="connsiteY9" fmla="*/ 28483 h 323305"/>
                  <a:gd name="connsiteX10" fmla="*/ 89613 w 227569"/>
                  <a:gd name="connsiteY10" fmla="*/ 143546 h 323305"/>
                  <a:gd name="connsiteX11" fmla="*/ 94904 w 227569"/>
                  <a:gd name="connsiteY11" fmla="*/ 149009 h 323305"/>
                  <a:gd name="connsiteX12" fmla="*/ 169906 w 227569"/>
                  <a:gd name="connsiteY12" fmla="*/ 147050 h 323305"/>
                  <a:gd name="connsiteX13" fmla="*/ 184027 w 227569"/>
                  <a:gd name="connsiteY13" fmla="*/ 133617 h 323305"/>
                  <a:gd name="connsiteX14" fmla="*/ 186157 w 227569"/>
                  <a:gd name="connsiteY14" fmla="*/ 114789 h 323305"/>
                  <a:gd name="connsiteX15" fmla="*/ 196670 w 227569"/>
                  <a:gd name="connsiteY15" fmla="*/ 107642 h 323305"/>
                  <a:gd name="connsiteX16" fmla="*/ 202305 w 227569"/>
                  <a:gd name="connsiteY16" fmla="*/ 116129 h 323305"/>
                  <a:gd name="connsiteX17" fmla="*/ 202305 w 227569"/>
                  <a:gd name="connsiteY17" fmla="*/ 208241 h 323305"/>
                  <a:gd name="connsiteX18" fmla="*/ 196018 w 227569"/>
                  <a:gd name="connsiteY18" fmla="*/ 217826 h 323305"/>
                  <a:gd name="connsiteX19" fmla="*/ 186466 w 227569"/>
                  <a:gd name="connsiteY19" fmla="*/ 209306 h 323305"/>
                  <a:gd name="connsiteX20" fmla="*/ 185058 w 227569"/>
                  <a:gd name="connsiteY20" fmla="*/ 186561 h 323305"/>
                  <a:gd name="connsiteX21" fmla="*/ 170696 w 227569"/>
                  <a:gd name="connsiteY21" fmla="*/ 171032 h 323305"/>
                  <a:gd name="connsiteX22" fmla="*/ 95763 w 227569"/>
                  <a:gd name="connsiteY22" fmla="*/ 169177 h 323305"/>
                  <a:gd name="connsiteX23" fmla="*/ 89544 w 227569"/>
                  <a:gd name="connsiteY23" fmla="*/ 173849 h 323305"/>
                  <a:gd name="connsiteX24" fmla="*/ 91331 w 227569"/>
                  <a:gd name="connsiteY24" fmla="*/ 291763 h 323305"/>
                  <a:gd name="connsiteX25" fmla="*/ 104765 w 227569"/>
                  <a:gd name="connsiteY25" fmla="*/ 305953 h 323305"/>
                  <a:gd name="connsiteX26" fmla="*/ 126478 w 227569"/>
                  <a:gd name="connsiteY26" fmla="*/ 307946 h 323305"/>
                  <a:gd name="connsiteX27" fmla="*/ 135033 w 227569"/>
                  <a:gd name="connsiteY27" fmla="*/ 316810 h 323305"/>
                  <a:gd name="connsiteX28" fmla="*/ 125310 w 227569"/>
                  <a:gd name="connsiteY28" fmla="*/ 323132 h 323305"/>
                  <a:gd name="connsiteX29" fmla="*/ 38764 w 227569"/>
                  <a:gd name="connsiteY29" fmla="*/ 322616 h 323305"/>
                  <a:gd name="connsiteX30" fmla="*/ 6434 w 227569"/>
                  <a:gd name="connsiteY30" fmla="*/ 323200 h 323305"/>
                  <a:gd name="connsiteX31" fmla="*/ 318 w 227569"/>
                  <a:gd name="connsiteY31" fmla="*/ 317463 h 323305"/>
                  <a:gd name="connsiteX32" fmla="*/ 5850 w 227569"/>
                  <a:gd name="connsiteY32" fmla="*/ 308186 h 323305"/>
                  <a:gd name="connsiteX33" fmla="*/ 27598 w 227569"/>
                  <a:gd name="connsiteY33" fmla="*/ 306468 h 323305"/>
                  <a:gd name="connsiteX34" fmla="*/ 44227 w 227569"/>
                  <a:gd name="connsiteY34" fmla="*/ 287812 h 323305"/>
                  <a:gd name="connsiteX35" fmla="*/ 44261 w 227569"/>
                  <a:gd name="connsiteY35" fmla="*/ 37657 h 323305"/>
                  <a:gd name="connsiteX36" fmla="*/ 25193 w 227569"/>
                  <a:gd name="connsiteY36" fmla="*/ 16218 h 323305"/>
                  <a:gd name="connsiteX37" fmla="*/ 10007 w 227569"/>
                  <a:gd name="connsiteY37" fmla="*/ 15565 h 323305"/>
                  <a:gd name="connsiteX38" fmla="*/ 9 w 227569"/>
                  <a:gd name="connsiteY38" fmla="*/ 6288 h 323305"/>
                  <a:gd name="connsiteX39" fmla="*/ 9732 w 227569"/>
                  <a:gd name="connsiteY39" fmla="*/ 448 h 323305"/>
                  <a:gd name="connsiteX40" fmla="*/ 219999 w 227569"/>
                  <a:gd name="connsiteY40" fmla="*/ 138 h 323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227569" h="323305">
                    <a:moveTo>
                      <a:pt x="219999" y="138"/>
                    </a:moveTo>
                    <a:cubicBezTo>
                      <a:pt x="226458" y="70"/>
                      <a:pt x="228829" y="791"/>
                      <a:pt x="226939" y="8144"/>
                    </a:cubicBezTo>
                    <a:cubicBezTo>
                      <a:pt x="222370" y="25735"/>
                      <a:pt x="222576" y="43910"/>
                      <a:pt x="221476" y="61913"/>
                    </a:cubicBezTo>
                    <a:cubicBezTo>
                      <a:pt x="221201" y="66070"/>
                      <a:pt x="222644" y="71121"/>
                      <a:pt x="215292" y="71086"/>
                    </a:cubicBezTo>
                    <a:cubicBezTo>
                      <a:pt x="209486" y="71052"/>
                      <a:pt x="205878" y="70605"/>
                      <a:pt x="205638" y="63253"/>
                    </a:cubicBezTo>
                    <a:cubicBezTo>
                      <a:pt x="205328" y="54114"/>
                      <a:pt x="203336" y="45043"/>
                      <a:pt x="202442" y="35904"/>
                    </a:cubicBezTo>
                    <a:cubicBezTo>
                      <a:pt x="201893" y="30510"/>
                      <a:pt x="199797" y="27762"/>
                      <a:pt x="194094" y="26387"/>
                    </a:cubicBezTo>
                    <a:cubicBezTo>
                      <a:pt x="170456" y="20547"/>
                      <a:pt x="146509" y="19756"/>
                      <a:pt x="122424" y="20753"/>
                    </a:cubicBezTo>
                    <a:cubicBezTo>
                      <a:pt x="113904" y="21096"/>
                      <a:pt x="105417" y="22471"/>
                      <a:pt x="96897" y="22780"/>
                    </a:cubicBezTo>
                    <a:cubicBezTo>
                      <a:pt x="92636" y="22952"/>
                      <a:pt x="91812" y="24738"/>
                      <a:pt x="91537" y="28483"/>
                    </a:cubicBezTo>
                    <a:cubicBezTo>
                      <a:pt x="88720" y="66792"/>
                      <a:pt x="90506" y="105203"/>
                      <a:pt x="89613" y="143546"/>
                    </a:cubicBezTo>
                    <a:cubicBezTo>
                      <a:pt x="89510" y="147634"/>
                      <a:pt x="90712" y="149009"/>
                      <a:pt x="94904" y="149009"/>
                    </a:cubicBezTo>
                    <a:cubicBezTo>
                      <a:pt x="119916" y="148974"/>
                      <a:pt x="144963" y="150246"/>
                      <a:pt x="169906" y="147050"/>
                    </a:cubicBezTo>
                    <a:cubicBezTo>
                      <a:pt x="177946" y="146020"/>
                      <a:pt x="183477" y="142721"/>
                      <a:pt x="184027" y="133617"/>
                    </a:cubicBezTo>
                    <a:cubicBezTo>
                      <a:pt x="184405" y="127329"/>
                      <a:pt x="185951" y="121076"/>
                      <a:pt x="186157" y="114789"/>
                    </a:cubicBezTo>
                    <a:cubicBezTo>
                      <a:pt x="186397" y="106990"/>
                      <a:pt x="191448" y="107642"/>
                      <a:pt x="196670" y="107642"/>
                    </a:cubicBezTo>
                    <a:cubicBezTo>
                      <a:pt x="203129" y="107608"/>
                      <a:pt x="202477" y="111868"/>
                      <a:pt x="202305" y="116129"/>
                    </a:cubicBezTo>
                    <a:cubicBezTo>
                      <a:pt x="201102" y="146844"/>
                      <a:pt x="200347" y="177525"/>
                      <a:pt x="202305" y="208241"/>
                    </a:cubicBezTo>
                    <a:cubicBezTo>
                      <a:pt x="202580" y="212604"/>
                      <a:pt x="204229" y="217964"/>
                      <a:pt x="196018" y="217826"/>
                    </a:cubicBezTo>
                    <a:cubicBezTo>
                      <a:pt x="189593" y="217723"/>
                      <a:pt x="186054" y="217105"/>
                      <a:pt x="186466" y="209306"/>
                    </a:cubicBezTo>
                    <a:cubicBezTo>
                      <a:pt x="186879" y="201782"/>
                      <a:pt x="185573" y="194154"/>
                      <a:pt x="185058" y="186561"/>
                    </a:cubicBezTo>
                    <a:cubicBezTo>
                      <a:pt x="184439" y="177525"/>
                      <a:pt x="180591" y="172131"/>
                      <a:pt x="170696" y="171032"/>
                    </a:cubicBezTo>
                    <a:cubicBezTo>
                      <a:pt x="145753" y="168214"/>
                      <a:pt x="120809" y="167837"/>
                      <a:pt x="95763" y="169177"/>
                    </a:cubicBezTo>
                    <a:cubicBezTo>
                      <a:pt x="92568" y="169348"/>
                      <a:pt x="89407" y="168833"/>
                      <a:pt x="89544" y="173849"/>
                    </a:cubicBezTo>
                    <a:cubicBezTo>
                      <a:pt x="90609" y="213154"/>
                      <a:pt x="88479" y="252493"/>
                      <a:pt x="91331" y="291763"/>
                    </a:cubicBezTo>
                    <a:cubicBezTo>
                      <a:pt x="91984" y="300662"/>
                      <a:pt x="96313" y="305060"/>
                      <a:pt x="104765" y="305953"/>
                    </a:cubicBezTo>
                    <a:cubicBezTo>
                      <a:pt x="111979" y="306743"/>
                      <a:pt x="119229" y="307877"/>
                      <a:pt x="126478" y="307946"/>
                    </a:cubicBezTo>
                    <a:cubicBezTo>
                      <a:pt x="132937" y="308014"/>
                      <a:pt x="135102" y="310110"/>
                      <a:pt x="135033" y="316810"/>
                    </a:cubicBezTo>
                    <a:cubicBezTo>
                      <a:pt x="134930" y="324952"/>
                      <a:pt x="129742" y="323132"/>
                      <a:pt x="125310" y="323132"/>
                    </a:cubicBezTo>
                    <a:cubicBezTo>
                      <a:pt x="96450" y="322994"/>
                      <a:pt x="67624" y="322719"/>
                      <a:pt x="38764" y="322616"/>
                    </a:cubicBezTo>
                    <a:cubicBezTo>
                      <a:pt x="27976" y="322582"/>
                      <a:pt x="17222" y="322857"/>
                      <a:pt x="6434" y="323200"/>
                    </a:cubicBezTo>
                    <a:cubicBezTo>
                      <a:pt x="2174" y="323338"/>
                      <a:pt x="-438" y="322341"/>
                      <a:pt x="318" y="317463"/>
                    </a:cubicBezTo>
                    <a:cubicBezTo>
                      <a:pt x="902" y="313649"/>
                      <a:pt x="-2018" y="308152"/>
                      <a:pt x="5850" y="308186"/>
                    </a:cubicBezTo>
                    <a:cubicBezTo>
                      <a:pt x="13099" y="308220"/>
                      <a:pt x="20417" y="307568"/>
                      <a:pt x="27598" y="306468"/>
                    </a:cubicBezTo>
                    <a:cubicBezTo>
                      <a:pt x="40448" y="304475"/>
                      <a:pt x="43643" y="300834"/>
                      <a:pt x="44227" y="287812"/>
                    </a:cubicBezTo>
                    <a:cubicBezTo>
                      <a:pt x="44948" y="271664"/>
                      <a:pt x="44845" y="59508"/>
                      <a:pt x="44261" y="37657"/>
                    </a:cubicBezTo>
                    <a:cubicBezTo>
                      <a:pt x="43849" y="21577"/>
                      <a:pt x="41066" y="18451"/>
                      <a:pt x="25193" y="16218"/>
                    </a:cubicBezTo>
                    <a:cubicBezTo>
                      <a:pt x="20211" y="15530"/>
                      <a:pt x="15058" y="15290"/>
                      <a:pt x="10007" y="15565"/>
                    </a:cubicBezTo>
                    <a:cubicBezTo>
                      <a:pt x="3136" y="15943"/>
                      <a:pt x="-197" y="14534"/>
                      <a:pt x="9" y="6288"/>
                    </a:cubicBezTo>
                    <a:cubicBezTo>
                      <a:pt x="250" y="-2404"/>
                      <a:pt x="5747" y="448"/>
                      <a:pt x="9732" y="448"/>
                    </a:cubicBezTo>
                    <a:cubicBezTo>
                      <a:pt x="44639" y="207"/>
                      <a:pt x="184817" y="413"/>
                      <a:pt x="219999" y="138"/>
                    </a:cubicBezTo>
                    <a:close/>
                  </a:path>
                </a:pathLst>
              </a:custGeom>
              <a:grpFill/>
              <a:ln w="34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64" name="자유형: 도형 163">
                <a:extLst>
                  <a:ext uri="{FF2B5EF4-FFF2-40B4-BE49-F238E27FC236}">
                    <a16:creationId xmlns:a16="http://schemas.microsoft.com/office/drawing/2014/main" id="{CE695F6F-66E0-4983-A731-D7D945E31B1E}"/>
                  </a:ext>
                </a:extLst>
              </p:cNvPr>
              <p:cNvSpPr/>
              <p:nvPr/>
            </p:nvSpPr>
            <p:spPr>
              <a:xfrm>
                <a:off x="4987162" y="2111072"/>
                <a:ext cx="163301" cy="232055"/>
              </a:xfrm>
              <a:custGeom>
                <a:avLst/>
                <a:gdLst>
                  <a:gd name="connsiteX0" fmla="*/ 220557 w 227442"/>
                  <a:gd name="connsiteY0" fmla="*/ 1 h 323202"/>
                  <a:gd name="connsiteX1" fmla="*/ 226776 w 227442"/>
                  <a:gd name="connsiteY1" fmla="*/ 7731 h 323202"/>
                  <a:gd name="connsiteX2" fmla="*/ 221245 w 227442"/>
                  <a:gd name="connsiteY2" fmla="*/ 62462 h 323202"/>
                  <a:gd name="connsiteX3" fmla="*/ 214304 w 227442"/>
                  <a:gd name="connsiteY3" fmla="*/ 70983 h 323202"/>
                  <a:gd name="connsiteX4" fmla="*/ 205406 w 227442"/>
                  <a:gd name="connsiteY4" fmla="*/ 63356 h 323202"/>
                  <a:gd name="connsiteX5" fmla="*/ 202073 w 227442"/>
                  <a:gd name="connsiteY5" fmla="*/ 35079 h 323202"/>
                  <a:gd name="connsiteX6" fmla="*/ 194068 w 227442"/>
                  <a:gd name="connsiteY6" fmla="*/ 26318 h 323202"/>
                  <a:gd name="connsiteX7" fmla="*/ 122399 w 227442"/>
                  <a:gd name="connsiteY7" fmla="*/ 20512 h 323202"/>
                  <a:gd name="connsiteX8" fmla="*/ 96871 w 227442"/>
                  <a:gd name="connsiteY8" fmla="*/ 22574 h 323202"/>
                  <a:gd name="connsiteX9" fmla="*/ 91271 w 227442"/>
                  <a:gd name="connsiteY9" fmla="*/ 28002 h 323202"/>
                  <a:gd name="connsiteX10" fmla="*/ 89347 w 227442"/>
                  <a:gd name="connsiteY10" fmla="*/ 144061 h 323202"/>
                  <a:gd name="connsiteX11" fmla="*/ 94363 w 227442"/>
                  <a:gd name="connsiteY11" fmla="*/ 148802 h 323202"/>
                  <a:gd name="connsiteX12" fmla="*/ 170361 w 227442"/>
                  <a:gd name="connsiteY12" fmla="*/ 146810 h 323202"/>
                  <a:gd name="connsiteX13" fmla="*/ 183726 w 227442"/>
                  <a:gd name="connsiteY13" fmla="*/ 133719 h 323202"/>
                  <a:gd name="connsiteX14" fmla="*/ 186097 w 227442"/>
                  <a:gd name="connsiteY14" fmla="*/ 113964 h 323202"/>
                  <a:gd name="connsiteX15" fmla="*/ 196164 w 227442"/>
                  <a:gd name="connsiteY15" fmla="*/ 107505 h 323202"/>
                  <a:gd name="connsiteX16" fmla="*/ 202142 w 227442"/>
                  <a:gd name="connsiteY16" fmla="*/ 114788 h 323202"/>
                  <a:gd name="connsiteX17" fmla="*/ 200733 w 227442"/>
                  <a:gd name="connsiteY17" fmla="*/ 172749 h 323202"/>
                  <a:gd name="connsiteX18" fmla="*/ 202211 w 227442"/>
                  <a:gd name="connsiteY18" fmla="*/ 210748 h 323202"/>
                  <a:gd name="connsiteX19" fmla="*/ 195030 w 227442"/>
                  <a:gd name="connsiteY19" fmla="*/ 217551 h 323202"/>
                  <a:gd name="connsiteX20" fmla="*/ 186338 w 227442"/>
                  <a:gd name="connsiteY20" fmla="*/ 211264 h 323202"/>
                  <a:gd name="connsiteX21" fmla="*/ 184860 w 227442"/>
                  <a:gd name="connsiteY21" fmla="*/ 186595 h 323202"/>
                  <a:gd name="connsiteX22" fmla="*/ 170705 w 227442"/>
                  <a:gd name="connsiteY22" fmla="*/ 170860 h 323202"/>
                  <a:gd name="connsiteX23" fmla="*/ 96665 w 227442"/>
                  <a:gd name="connsiteY23" fmla="*/ 168730 h 323202"/>
                  <a:gd name="connsiteX24" fmla="*/ 89244 w 227442"/>
                  <a:gd name="connsiteY24" fmla="*/ 176357 h 323202"/>
                  <a:gd name="connsiteX25" fmla="*/ 89931 w 227442"/>
                  <a:gd name="connsiteY25" fmla="*/ 278226 h 323202"/>
                  <a:gd name="connsiteX26" fmla="*/ 117657 w 227442"/>
                  <a:gd name="connsiteY26" fmla="*/ 307121 h 323202"/>
                  <a:gd name="connsiteX27" fmla="*/ 127106 w 227442"/>
                  <a:gd name="connsiteY27" fmla="*/ 308014 h 323202"/>
                  <a:gd name="connsiteX28" fmla="*/ 134939 w 227442"/>
                  <a:gd name="connsiteY28" fmla="*/ 316500 h 323202"/>
                  <a:gd name="connsiteX29" fmla="*/ 126315 w 227442"/>
                  <a:gd name="connsiteY29" fmla="*/ 323028 h 323202"/>
                  <a:gd name="connsiteX30" fmla="*/ 8367 w 227442"/>
                  <a:gd name="connsiteY30" fmla="*/ 322960 h 323202"/>
                  <a:gd name="connsiteX31" fmla="*/ 52 w 227442"/>
                  <a:gd name="connsiteY31" fmla="*/ 317565 h 323202"/>
                  <a:gd name="connsiteX32" fmla="*/ 7405 w 227442"/>
                  <a:gd name="connsiteY32" fmla="*/ 307911 h 323202"/>
                  <a:gd name="connsiteX33" fmla="*/ 27263 w 227442"/>
                  <a:gd name="connsiteY33" fmla="*/ 306399 h 323202"/>
                  <a:gd name="connsiteX34" fmla="*/ 44098 w 227442"/>
                  <a:gd name="connsiteY34" fmla="*/ 287881 h 323202"/>
                  <a:gd name="connsiteX35" fmla="*/ 44064 w 227442"/>
                  <a:gd name="connsiteY35" fmla="*/ 36694 h 323202"/>
                  <a:gd name="connsiteX36" fmla="*/ 26164 w 227442"/>
                  <a:gd name="connsiteY36" fmla="*/ 16320 h 323202"/>
                  <a:gd name="connsiteX37" fmla="*/ 6236 w 227442"/>
                  <a:gd name="connsiteY37" fmla="*/ 15290 h 323202"/>
                  <a:gd name="connsiteX38" fmla="*/ 87 w 227442"/>
                  <a:gd name="connsiteY38" fmla="*/ 6322 h 323202"/>
                  <a:gd name="connsiteX39" fmla="*/ 6511 w 227442"/>
                  <a:gd name="connsiteY39" fmla="*/ 104 h 323202"/>
                  <a:gd name="connsiteX40" fmla="*/ 220557 w 227442"/>
                  <a:gd name="connsiteY40" fmla="*/ 1 h 32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227442" h="323202">
                    <a:moveTo>
                      <a:pt x="220557" y="1"/>
                    </a:moveTo>
                    <a:cubicBezTo>
                      <a:pt x="226948" y="-34"/>
                      <a:pt x="228528" y="1066"/>
                      <a:pt x="226776" y="7731"/>
                    </a:cubicBezTo>
                    <a:cubicBezTo>
                      <a:pt x="222000" y="25597"/>
                      <a:pt x="222310" y="44150"/>
                      <a:pt x="221245" y="62462"/>
                    </a:cubicBezTo>
                    <a:cubicBezTo>
                      <a:pt x="220970" y="67169"/>
                      <a:pt x="221141" y="71120"/>
                      <a:pt x="214304" y="70983"/>
                    </a:cubicBezTo>
                    <a:cubicBezTo>
                      <a:pt x="208635" y="70846"/>
                      <a:pt x="205715" y="70021"/>
                      <a:pt x="205406" y="63356"/>
                    </a:cubicBezTo>
                    <a:cubicBezTo>
                      <a:pt x="204994" y="53907"/>
                      <a:pt x="203001" y="44528"/>
                      <a:pt x="202073" y="35079"/>
                    </a:cubicBezTo>
                    <a:cubicBezTo>
                      <a:pt x="201558" y="29857"/>
                      <a:pt x="199222" y="27658"/>
                      <a:pt x="194068" y="26318"/>
                    </a:cubicBezTo>
                    <a:cubicBezTo>
                      <a:pt x="170464" y="20306"/>
                      <a:pt x="146483" y="19619"/>
                      <a:pt x="122399" y="20512"/>
                    </a:cubicBezTo>
                    <a:cubicBezTo>
                      <a:pt x="113878" y="20821"/>
                      <a:pt x="105392" y="22161"/>
                      <a:pt x="96871" y="22574"/>
                    </a:cubicBezTo>
                    <a:cubicBezTo>
                      <a:pt x="92954" y="22780"/>
                      <a:pt x="91580" y="23913"/>
                      <a:pt x="91271" y="28002"/>
                    </a:cubicBezTo>
                    <a:cubicBezTo>
                      <a:pt x="88385" y="66654"/>
                      <a:pt x="90171" y="105375"/>
                      <a:pt x="89347" y="144061"/>
                    </a:cubicBezTo>
                    <a:cubicBezTo>
                      <a:pt x="89278" y="147943"/>
                      <a:pt x="90859" y="148802"/>
                      <a:pt x="94363" y="148802"/>
                    </a:cubicBezTo>
                    <a:cubicBezTo>
                      <a:pt x="119719" y="148837"/>
                      <a:pt x="145074" y="150108"/>
                      <a:pt x="170361" y="146810"/>
                    </a:cubicBezTo>
                    <a:cubicBezTo>
                      <a:pt x="178160" y="145779"/>
                      <a:pt x="183108" y="142240"/>
                      <a:pt x="183726" y="133719"/>
                    </a:cubicBezTo>
                    <a:cubicBezTo>
                      <a:pt x="184207" y="127123"/>
                      <a:pt x="185753" y="120560"/>
                      <a:pt x="186097" y="113964"/>
                    </a:cubicBezTo>
                    <a:cubicBezTo>
                      <a:pt x="186475" y="106508"/>
                      <a:pt x="191457" y="107676"/>
                      <a:pt x="196164" y="107505"/>
                    </a:cubicBezTo>
                    <a:cubicBezTo>
                      <a:pt x="201523" y="107333"/>
                      <a:pt x="202279" y="110322"/>
                      <a:pt x="202142" y="114788"/>
                    </a:cubicBezTo>
                    <a:cubicBezTo>
                      <a:pt x="201523" y="134097"/>
                      <a:pt x="200836" y="153406"/>
                      <a:pt x="200733" y="172749"/>
                    </a:cubicBezTo>
                    <a:cubicBezTo>
                      <a:pt x="200665" y="185427"/>
                      <a:pt x="201420" y="198105"/>
                      <a:pt x="202211" y="210748"/>
                    </a:cubicBezTo>
                    <a:cubicBezTo>
                      <a:pt x="202554" y="216452"/>
                      <a:pt x="200218" y="217929"/>
                      <a:pt x="195030" y="217551"/>
                    </a:cubicBezTo>
                    <a:cubicBezTo>
                      <a:pt x="190632" y="217242"/>
                      <a:pt x="186200" y="218513"/>
                      <a:pt x="186338" y="211264"/>
                    </a:cubicBezTo>
                    <a:cubicBezTo>
                      <a:pt x="186475" y="203052"/>
                      <a:pt x="185410" y="194807"/>
                      <a:pt x="184860" y="186595"/>
                    </a:cubicBezTo>
                    <a:cubicBezTo>
                      <a:pt x="184276" y="177628"/>
                      <a:pt x="180634" y="172028"/>
                      <a:pt x="170705" y="170860"/>
                    </a:cubicBezTo>
                    <a:cubicBezTo>
                      <a:pt x="146071" y="168008"/>
                      <a:pt x="121402" y="167974"/>
                      <a:pt x="96665" y="168730"/>
                    </a:cubicBezTo>
                    <a:cubicBezTo>
                      <a:pt x="91236" y="168901"/>
                      <a:pt x="89141" y="170276"/>
                      <a:pt x="89244" y="176357"/>
                    </a:cubicBezTo>
                    <a:cubicBezTo>
                      <a:pt x="89725" y="210302"/>
                      <a:pt x="89416" y="244281"/>
                      <a:pt x="89931" y="278226"/>
                    </a:cubicBezTo>
                    <a:cubicBezTo>
                      <a:pt x="90309" y="303616"/>
                      <a:pt x="92714" y="305678"/>
                      <a:pt x="117657" y="307121"/>
                    </a:cubicBezTo>
                    <a:cubicBezTo>
                      <a:pt x="120818" y="307293"/>
                      <a:pt x="124013" y="308323"/>
                      <a:pt x="127106" y="308014"/>
                    </a:cubicBezTo>
                    <a:cubicBezTo>
                      <a:pt x="133840" y="307361"/>
                      <a:pt x="134802" y="310694"/>
                      <a:pt x="134939" y="316500"/>
                    </a:cubicBezTo>
                    <a:cubicBezTo>
                      <a:pt x="135076" y="323475"/>
                      <a:pt x="131022" y="323166"/>
                      <a:pt x="126315" y="323028"/>
                    </a:cubicBezTo>
                    <a:cubicBezTo>
                      <a:pt x="87010" y="321929"/>
                      <a:pt x="47671" y="322032"/>
                      <a:pt x="8367" y="322960"/>
                    </a:cubicBezTo>
                    <a:cubicBezTo>
                      <a:pt x="4656" y="323063"/>
                      <a:pt x="-326" y="324746"/>
                      <a:pt x="52" y="317565"/>
                    </a:cubicBezTo>
                    <a:cubicBezTo>
                      <a:pt x="293" y="312343"/>
                      <a:pt x="-669" y="307499"/>
                      <a:pt x="7405" y="307911"/>
                    </a:cubicBezTo>
                    <a:cubicBezTo>
                      <a:pt x="14001" y="308220"/>
                      <a:pt x="20701" y="307430"/>
                      <a:pt x="27263" y="306399"/>
                    </a:cubicBezTo>
                    <a:cubicBezTo>
                      <a:pt x="40250" y="304407"/>
                      <a:pt x="43514" y="300833"/>
                      <a:pt x="44098" y="287881"/>
                    </a:cubicBezTo>
                    <a:cubicBezTo>
                      <a:pt x="44820" y="271733"/>
                      <a:pt x="44717" y="58855"/>
                      <a:pt x="44064" y="36694"/>
                    </a:cubicBezTo>
                    <a:cubicBezTo>
                      <a:pt x="43617" y="21371"/>
                      <a:pt x="41281" y="18622"/>
                      <a:pt x="26164" y="16320"/>
                    </a:cubicBezTo>
                    <a:cubicBezTo>
                      <a:pt x="19636" y="15324"/>
                      <a:pt x="12867" y="15083"/>
                      <a:pt x="6236" y="15290"/>
                    </a:cubicBezTo>
                    <a:cubicBezTo>
                      <a:pt x="-1150" y="15496"/>
                      <a:pt x="533" y="10583"/>
                      <a:pt x="87" y="6322"/>
                    </a:cubicBezTo>
                    <a:cubicBezTo>
                      <a:pt x="-463" y="1100"/>
                      <a:pt x="1598" y="69"/>
                      <a:pt x="6511" y="104"/>
                    </a:cubicBezTo>
                    <a:cubicBezTo>
                      <a:pt x="42312" y="241"/>
                      <a:pt x="185032" y="275"/>
                      <a:pt x="220557" y="1"/>
                    </a:cubicBezTo>
                    <a:close/>
                  </a:path>
                </a:pathLst>
              </a:custGeom>
              <a:grpFill/>
              <a:ln w="34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65" name="자유형: 도형 164">
                <a:extLst>
                  <a:ext uri="{FF2B5EF4-FFF2-40B4-BE49-F238E27FC236}">
                    <a16:creationId xmlns:a16="http://schemas.microsoft.com/office/drawing/2014/main" id="{76663D27-21E0-446B-A723-50D692995675}"/>
                  </a:ext>
                </a:extLst>
              </p:cNvPr>
              <p:cNvSpPr/>
              <p:nvPr/>
            </p:nvSpPr>
            <p:spPr>
              <a:xfrm>
                <a:off x="4724061" y="2105928"/>
                <a:ext cx="248193" cy="241997"/>
              </a:xfrm>
              <a:custGeom>
                <a:avLst/>
                <a:gdLst>
                  <a:gd name="connsiteX0" fmla="*/ 343990 w 345678"/>
                  <a:gd name="connsiteY0" fmla="*/ 132878 h 337049"/>
                  <a:gd name="connsiteX1" fmla="*/ 269194 w 345678"/>
                  <a:gd name="connsiteY1" fmla="*/ 21010 h 337049"/>
                  <a:gd name="connsiteX2" fmla="*/ 195807 w 345678"/>
                  <a:gd name="connsiteY2" fmla="*/ 843 h 337049"/>
                  <a:gd name="connsiteX3" fmla="*/ 73907 w 345678"/>
                  <a:gd name="connsiteY3" fmla="*/ 27573 h 337049"/>
                  <a:gd name="connsiteX4" fmla="*/ 1001 w 345678"/>
                  <a:gd name="connsiteY4" fmla="*/ 149988 h 337049"/>
                  <a:gd name="connsiteX5" fmla="*/ 25188 w 345678"/>
                  <a:gd name="connsiteY5" fmla="*/ 264879 h 337049"/>
                  <a:gd name="connsiteX6" fmla="*/ 163786 w 345678"/>
                  <a:gd name="connsiteY6" fmla="*/ 336960 h 337049"/>
                  <a:gd name="connsiteX7" fmla="*/ 179006 w 345678"/>
                  <a:gd name="connsiteY7" fmla="*/ 336892 h 337049"/>
                  <a:gd name="connsiteX8" fmla="*/ 194089 w 345678"/>
                  <a:gd name="connsiteY8" fmla="*/ 335174 h 337049"/>
                  <a:gd name="connsiteX9" fmla="*/ 323925 w 345678"/>
                  <a:gd name="connsiteY9" fmla="*/ 248731 h 337049"/>
                  <a:gd name="connsiteX10" fmla="*/ 343990 w 345678"/>
                  <a:gd name="connsiteY10" fmla="*/ 132878 h 337049"/>
                  <a:gd name="connsiteX11" fmla="*/ 191856 w 345678"/>
                  <a:gd name="connsiteY11" fmla="*/ 315831 h 337049"/>
                  <a:gd name="connsiteX12" fmla="*/ 60886 w 345678"/>
                  <a:gd name="connsiteY12" fmla="*/ 229044 h 337049"/>
                  <a:gd name="connsiteX13" fmla="*/ 52915 w 345678"/>
                  <a:gd name="connsiteY13" fmla="*/ 108450 h 337049"/>
                  <a:gd name="connsiteX14" fmla="*/ 145748 w 345678"/>
                  <a:gd name="connsiteY14" fmla="*/ 22282 h 337049"/>
                  <a:gd name="connsiteX15" fmla="*/ 258303 w 345678"/>
                  <a:gd name="connsiteY15" fmla="*/ 56983 h 337049"/>
                  <a:gd name="connsiteX16" fmla="*/ 298982 w 345678"/>
                  <a:gd name="connsiteY16" fmla="*/ 174107 h 337049"/>
                  <a:gd name="connsiteX17" fmla="*/ 191856 w 345678"/>
                  <a:gd name="connsiteY17" fmla="*/ 315831 h 337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45678" h="337049">
                    <a:moveTo>
                      <a:pt x="343990" y="132878"/>
                    </a:moveTo>
                    <a:cubicBezTo>
                      <a:pt x="337977" y="82751"/>
                      <a:pt x="313481" y="45301"/>
                      <a:pt x="269194" y="21010"/>
                    </a:cubicBezTo>
                    <a:cubicBezTo>
                      <a:pt x="246346" y="8470"/>
                      <a:pt x="221506" y="2801"/>
                      <a:pt x="195807" y="843"/>
                    </a:cubicBezTo>
                    <a:cubicBezTo>
                      <a:pt x="152551" y="-2490"/>
                      <a:pt x="111116" y="3591"/>
                      <a:pt x="73907" y="27573"/>
                    </a:cubicBezTo>
                    <a:cubicBezTo>
                      <a:pt x="29483" y="56192"/>
                      <a:pt x="5948" y="97421"/>
                      <a:pt x="1001" y="149988"/>
                    </a:cubicBezTo>
                    <a:cubicBezTo>
                      <a:pt x="-2847" y="190942"/>
                      <a:pt x="4230" y="229731"/>
                      <a:pt x="25188" y="264879"/>
                    </a:cubicBezTo>
                    <a:cubicBezTo>
                      <a:pt x="56282" y="316964"/>
                      <a:pt x="105378" y="336445"/>
                      <a:pt x="163786" y="336960"/>
                    </a:cubicBezTo>
                    <a:cubicBezTo>
                      <a:pt x="168871" y="336960"/>
                      <a:pt x="173956" y="337201"/>
                      <a:pt x="179006" y="336892"/>
                    </a:cubicBezTo>
                    <a:cubicBezTo>
                      <a:pt x="184057" y="336582"/>
                      <a:pt x="189073" y="335930"/>
                      <a:pt x="194089" y="335174"/>
                    </a:cubicBezTo>
                    <a:cubicBezTo>
                      <a:pt x="250744" y="326481"/>
                      <a:pt x="296062" y="300267"/>
                      <a:pt x="323925" y="248731"/>
                    </a:cubicBezTo>
                    <a:cubicBezTo>
                      <a:pt x="343475" y="212552"/>
                      <a:pt x="348869" y="173591"/>
                      <a:pt x="343990" y="132878"/>
                    </a:cubicBezTo>
                    <a:close/>
                    <a:moveTo>
                      <a:pt x="191856" y="315831"/>
                    </a:moveTo>
                    <a:cubicBezTo>
                      <a:pt x="120736" y="322496"/>
                      <a:pt x="80091" y="282057"/>
                      <a:pt x="60886" y="229044"/>
                    </a:cubicBezTo>
                    <a:cubicBezTo>
                      <a:pt x="46662" y="189774"/>
                      <a:pt x="44154" y="149369"/>
                      <a:pt x="52915" y="108450"/>
                    </a:cubicBezTo>
                    <a:cubicBezTo>
                      <a:pt x="63153" y="60659"/>
                      <a:pt x="96892" y="28706"/>
                      <a:pt x="145748" y="22282"/>
                    </a:cubicBezTo>
                    <a:cubicBezTo>
                      <a:pt x="188248" y="16681"/>
                      <a:pt x="227484" y="24858"/>
                      <a:pt x="258303" y="56983"/>
                    </a:cubicBezTo>
                    <a:cubicBezTo>
                      <a:pt x="285926" y="85774"/>
                      <a:pt x="299635" y="130129"/>
                      <a:pt x="298982" y="174107"/>
                    </a:cubicBezTo>
                    <a:cubicBezTo>
                      <a:pt x="297986" y="242134"/>
                      <a:pt x="262735" y="309200"/>
                      <a:pt x="191856" y="315831"/>
                    </a:cubicBezTo>
                    <a:close/>
                  </a:path>
                </a:pathLst>
              </a:custGeom>
              <a:grpFill/>
              <a:ln w="34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166" name="그룹 165">
              <a:extLst>
                <a:ext uri="{FF2B5EF4-FFF2-40B4-BE49-F238E27FC236}">
                  <a16:creationId xmlns:a16="http://schemas.microsoft.com/office/drawing/2014/main" id="{49626315-FBDD-48B5-AE45-75DE26ACFA2B}"/>
                </a:ext>
              </a:extLst>
            </p:cNvPr>
            <p:cNvGrpSpPr/>
            <p:nvPr/>
          </p:nvGrpSpPr>
          <p:grpSpPr>
            <a:xfrm>
              <a:off x="10509315" y="10486"/>
              <a:ext cx="1604290" cy="308624"/>
              <a:chOff x="4489493" y="2105928"/>
              <a:chExt cx="1258758" cy="242152"/>
            </a:xfrm>
            <a:solidFill>
              <a:schemeClr val="bg1"/>
            </a:solidFill>
          </p:grpSpPr>
          <p:sp>
            <p:nvSpPr>
              <p:cNvPr id="167" name="자유형: 도형 166">
                <a:extLst>
                  <a:ext uri="{FF2B5EF4-FFF2-40B4-BE49-F238E27FC236}">
                    <a16:creationId xmlns:a16="http://schemas.microsoft.com/office/drawing/2014/main" id="{1D04F122-0781-4D53-9435-4C1B1ACDDA1C}"/>
                  </a:ext>
                </a:extLst>
              </p:cNvPr>
              <p:cNvSpPr/>
              <p:nvPr/>
            </p:nvSpPr>
            <p:spPr>
              <a:xfrm>
                <a:off x="5363853" y="2111071"/>
                <a:ext cx="178898" cy="232055"/>
              </a:xfrm>
              <a:custGeom>
                <a:avLst/>
                <a:gdLst>
                  <a:gd name="connsiteX0" fmla="*/ 228930 w 249165"/>
                  <a:gd name="connsiteY0" fmla="*/ 1 h 323201"/>
                  <a:gd name="connsiteX1" fmla="*/ 235767 w 249165"/>
                  <a:gd name="connsiteY1" fmla="*/ 8109 h 323201"/>
                  <a:gd name="connsiteX2" fmla="*/ 229445 w 249165"/>
                  <a:gd name="connsiteY2" fmla="*/ 61810 h 323201"/>
                  <a:gd name="connsiteX3" fmla="*/ 220547 w 249165"/>
                  <a:gd name="connsiteY3" fmla="*/ 72529 h 323201"/>
                  <a:gd name="connsiteX4" fmla="*/ 213778 w 249165"/>
                  <a:gd name="connsiteY4" fmla="*/ 62188 h 323201"/>
                  <a:gd name="connsiteX5" fmla="*/ 212198 w 249165"/>
                  <a:gd name="connsiteY5" fmla="*/ 37519 h 323201"/>
                  <a:gd name="connsiteX6" fmla="*/ 203127 w 249165"/>
                  <a:gd name="connsiteY6" fmla="*/ 27281 h 323201"/>
                  <a:gd name="connsiteX7" fmla="*/ 119158 w 249165"/>
                  <a:gd name="connsiteY7" fmla="*/ 20547 h 323201"/>
                  <a:gd name="connsiteX8" fmla="*/ 92634 w 249165"/>
                  <a:gd name="connsiteY8" fmla="*/ 22265 h 323201"/>
                  <a:gd name="connsiteX9" fmla="*/ 86725 w 249165"/>
                  <a:gd name="connsiteY9" fmla="*/ 28380 h 323201"/>
                  <a:gd name="connsiteX10" fmla="*/ 84973 w 249165"/>
                  <a:gd name="connsiteY10" fmla="*/ 139698 h 323201"/>
                  <a:gd name="connsiteX11" fmla="*/ 90401 w 249165"/>
                  <a:gd name="connsiteY11" fmla="*/ 147050 h 323201"/>
                  <a:gd name="connsiteX12" fmla="*/ 173958 w 249165"/>
                  <a:gd name="connsiteY12" fmla="*/ 145367 h 323201"/>
                  <a:gd name="connsiteX13" fmla="*/ 185949 w 249165"/>
                  <a:gd name="connsiteY13" fmla="*/ 133548 h 323201"/>
                  <a:gd name="connsiteX14" fmla="*/ 187564 w 249165"/>
                  <a:gd name="connsiteY14" fmla="*/ 115579 h 323201"/>
                  <a:gd name="connsiteX15" fmla="*/ 195844 w 249165"/>
                  <a:gd name="connsiteY15" fmla="*/ 106268 h 323201"/>
                  <a:gd name="connsiteX16" fmla="*/ 202853 w 249165"/>
                  <a:gd name="connsiteY16" fmla="*/ 115304 h 323201"/>
                  <a:gd name="connsiteX17" fmla="*/ 202784 w 249165"/>
                  <a:gd name="connsiteY17" fmla="*/ 203740 h 323201"/>
                  <a:gd name="connsiteX18" fmla="*/ 196531 w 249165"/>
                  <a:gd name="connsiteY18" fmla="*/ 212226 h 323201"/>
                  <a:gd name="connsiteX19" fmla="*/ 187289 w 249165"/>
                  <a:gd name="connsiteY19" fmla="*/ 203946 h 323201"/>
                  <a:gd name="connsiteX20" fmla="*/ 184300 w 249165"/>
                  <a:gd name="connsiteY20" fmla="*/ 181408 h 323201"/>
                  <a:gd name="connsiteX21" fmla="*/ 172618 w 249165"/>
                  <a:gd name="connsiteY21" fmla="*/ 169898 h 323201"/>
                  <a:gd name="connsiteX22" fmla="*/ 89095 w 249165"/>
                  <a:gd name="connsiteY22" fmla="*/ 167905 h 323201"/>
                  <a:gd name="connsiteX23" fmla="*/ 84801 w 249165"/>
                  <a:gd name="connsiteY23" fmla="*/ 175326 h 323201"/>
                  <a:gd name="connsiteX24" fmla="*/ 84148 w 249165"/>
                  <a:gd name="connsiteY24" fmla="*/ 260979 h 323201"/>
                  <a:gd name="connsiteX25" fmla="*/ 84698 w 249165"/>
                  <a:gd name="connsiteY25" fmla="*/ 296195 h 323201"/>
                  <a:gd name="connsiteX26" fmla="*/ 91363 w 249165"/>
                  <a:gd name="connsiteY26" fmla="*/ 303273 h 323201"/>
                  <a:gd name="connsiteX27" fmla="*/ 195947 w 249165"/>
                  <a:gd name="connsiteY27" fmla="*/ 301315 h 323201"/>
                  <a:gd name="connsiteX28" fmla="*/ 198798 w 249165"/>
                  <a:gd name="connsiteY28" fmla="*/ 301109 h 323201"/>
                  <a:gd name="connsiteX29" fmla="*/ 227556 w 249165"/>
                  <a:gd name="connsiteY29" fmla="*/ 276131 h 323201"/>
                  <a:gd name="connsiteX30" fmla="*/ 233121 w 249165"/>
                  <a:gd name="connsiteY30" fmla="*/ 252149 h 323201"/>
                  <a:gd name="connsiteX31" fmla="*/ 240440 w 249165"/>
                  <a:gd name="connsiteY31" fmla="*/ 245725 h 323201"/>
                  <a:gd name="connsiteX32" fmla="*/ 248788 w 249165"/>
                  <a:gd name="connsiteY32" fmla="*/ 254829 h 323201"/>
                  <a:gd name="connsiteX33" fmla="*/ 244459 w 249165"/>
                  <a:gd name="connsiteY33" fmla="*/ 312584 h 323201"/>
                  <a:gd name="connsiteX34" fmla="*/ 233877 w 249165"/>
                  <a:gd name="connsiteY34" fmla="*/ 323200 h 323201"/>
                  <a:gd name="connsiteX35" fmla="*/ 61644 w 249165"/>
                  <a:gd name="connsiteY35" fmla="*/ 322204 h 323201"/>
                  <a:gd name="connsiteX36" fmla="*/ 26462 w 249165"/>
                  <a:gd name="connsiteY36" fmla="*/ 322891 h 323201"/>
                  <a:gd name="connsiteX37" fmla="*/ 18732 w 249165"/>
                  <a:gd name="connsiteY37" fmla="*/ 319799 h 323201"/>
                  <a:gd name="connsiteX38" fmla="*/ 22374 w 249165"/>
                  <a:gd name="connsiteY38" fmla="*/ 310110 h 323201"/>
                  <a:gd name="connsiteX39" fmla="*/ 38831 w 249165"/>
                  <a:gd name="connsiteY39" fmla="*/ 276337 h 323201"/>
                  <a:gd name="connsiteX40" fmla="*/ 39277 w 249165"/>
                  <a:gd name="connsiteY40" fmla="*/ 37485 h 323201"/>
                  <a:gd name="connsiteX41" fmla="*/ 20278 w 249165"/>
                  <a:gd name="connsiteY41" fmla="*/ 16115 h 323201"/>
                  <a:gd name="connsiteX42" fmla="*/ 7944 w 249165"/>
                  <a:gd name="connsiteY42" fmla="*/ 15462 h 323201"/>
                  <a:gd name="connsiteX43" fmla="*/ 7 w 249165"/>
                  <a:gd name="connsiteY43" fmla="*/ 5808 h 323201"/>
                  <a:gd name="connsiteX44" fmla="*/ 8150 w 249165"/>
                  <a:gd name="connsiteY44" fmla="*/ 138 h 323201"/>
                  <a:gd name="connsiteX45" fmla="*/ 228930 w 249165"/>
                  <a:gd name="connsiteY45" fmla="*/ 1 h 323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249165" h="323201">
                    <a:moveTo>
                      <a:pt x="228930" y="1"/>
                    </a:moveTo>
                    <a:cubicBezTo>
                      <a:pt x="235458" y="-33"/>
                      <a:pt x="237450" y="688"/>
                      <a:pt x="235767" y="8109"/>
                    </a:cubicBezTo>
                    <a:cubicBezTo>
                      <a:pt x="231713" y="25700"/>
                      <a:pt x="230132" y="43738"/>
                      <a:pt x="229445" y="61810"/>
                    </a:cubicBezTo>
                    <a:cubicBezTo>
                      <a:pt x="229239" y="67719"/>
                      <a:pt x="229514" y="72839"/>
                      <a:pt x="220547" y="72529"/>
                    </a:cubicBezTo>
                    <a:cubicBezTo>
                      <a:pt x="211820" y="72254"/>
                      <a:pt x="214087" y="66895"/>
                      <a:pt x="213778" y="62188"/>
                    </a:cubicBezTo>
                    <a:cubicBezTo>
                      <a:pt x="213263" y="53976"/>
                      <a:pt x="212610" y="45765"/>
                      <a:pt x="212198" y="37519"/>
                    </a:cubicBezTo>
                    <a:cubicBezTo>
                      <a:pt x="211923" y="31541"/>
                      <a:pt x="208762" y="28655"/>
                      <a:pt x="203127" y="27281"/>
                    </a:cubicBezTo>
                    <a:cubicBezTo>
                      <a:pt x="175470" y="20616"/>
                      <a:pt x="147366" y="19928"/>
                      <a:pt x="119158" y="20547"/>
                    </a:cubicBezTo>
                    <a:cubicBezTo>
                      <a:pt x="110294" y="20753"/>
                      <a:pt x="101464" y="21818"/>
                      <a:pt x="92634" y="22265"/>
                    </a:cubicBezTo>
                    <a:cubicBezTo>
                      <a:pt x="88511" y="22471"/>
                      <a:pt x="86794" y="23639"/>
                      <a:pt x="86725" y="28380"/>
                    </a:cubicBezTo>
                    <a:cubicBezTo>
                      <a:pt x="86347" y="65486"/>
                      <a:pt x="85625" y="102592"/>
                      <a:pt x="84973" y="139698"/>
                    </a:cubicBezTo>
                    <a:cubicBezTo>
                      <a:pt x="84904" y="143580"/>
                      <a:pt x="84285" y="147050"/>
                      <a:pt x="90401" y="147050"/>
                    </a:cubicBezTo>
                    <a:cubicBezTo>
                      <a:pt x="118265" y="147050"/>
                      <a:pt x="146129" y="149077"/>
                      <a:pt x="173958" y="145367"/>
                    </a:cubicBezTo>
                    <a:cubicBezTo>
                      <a:pt x="181654" y="144336"/>
                      <a:pt x="185399" y="141072"/>
                      <a:pt x="185949" y="133548"/>
                    </a:cubicBezTo>
                    <a:cubicBezTo>
                      <a:pt x="186395" y="127535"/>
                      <a:pt x="187495" y="121557"/>
                      <a:pt x="187564" y="115579"/>
                    </a:cubicBezTo>
                    <a:cubicBezTo>
                      <a:pt x="187632" y="109704"/>
                      <a:pt x="188354" y="106234"/>
                      <a:pt x="195844" y="106268"/>
                    </a:cubicBezTo>
                    <a:cubicBezTo>
                      <a:pt x="203334" y="106303"/>
                      <a:pt x="202990" y="110254"/>
                      <a:pt x="202853" y="115304"/>
                    </a:cubicBezTo>
                    <a:cubicBezTo>
                      <a:pt x="202062" y="144783"/>
                      <a:pt x="201753" y="174261"/>
                      <a:pt x="202784" y="203740"/>
                    </a:cubicBezTo>
                    <a:cubicBezTo>
                      <a:pt x="202956" y="208069"/>
                      <a:pt x="203952" y="212467"/>
                      <a:pt x="196531" y="212226"/>
                    </a:cubicBezTo>
                    <a:cubicBezTo>
                      <a:pt x="190346" y="212020"/>
                      <a:pt x="187460" y="210852"/>
                      <a:pt x="187289" y="203946"/>
                    </a:cubicBezTo>
                    <a:cubicBezTo>
                      <a:pt x="187083" y="196422"/>
                      <a:pt x="185021" y="188932"/>
                      <a:pt x="184300" y="181408"/>
                    </a:cubicBezTo>
                    <a:cubicBezTo>
                      <a:pt x="183612" y="174021"/>
                      <a:pt x="179249" y="170929"/>
                      <a:pt x="172618" y="169898"/>
                    </a:cubicBezTo>
                    <a:cubicBezTo>
                      <a:pt x="144857" y="165603"/>
                      <a:pt x="116959" y="167871"/>
                      <a:pt x="89095" y="167905"/>
                    </a:cubicBezTo>
                    <a:cubicBezTo>
                      <a:pt x="82980" y="167905"/>
                      <a:pt x="84835" y="172372"/>
                      <a:pt x="84801" y="175326"/>
                    </a:cubicBezTo>
                    <a:cubicBezTo>
                      <a:pt x="84457" y="203877"/>
                      <a:pt x="84217" y="232428"/>
                      <a:pt x="84148" y="260979"/>
                    </a:cubicBezTo>
                    <a:cubicBezTo>
                      <a:pt x="84114" y="272730"/>
                      <a:pt x="84835" y="284445"/>
                      <a:pt x="84698" y="296195"/>
                    </a:cubicBezTo>
                    <a:cubicBezTo>
                      <a:pt x="84629" y="301280"/>
                      <a:pt x="85660" y="303342"/>
                      <a:pt x="91363" y="303273"/>
                    </a:cubicBezTo>
                    <a:cubicBezTo>
                      <a:pt x="126236" y="302723"/>
                      <a:pt x="161108" y="303651"/>
                      <a:pt x="195947" y="301315"/>
                    </a:cubicBezTo>
                    <a:cubicBezTo>
                      <a:pt x="196909" y="301246"/>
                      <a:pt x="197836" y="301212"/>
                      <a:pt x="198798" y="301109"/>
                    </a:cubicBezTo>
                    <a:cubicBezTo>
                      <a:pt x="219963" y="298944"/>
                      <a:pt x="222608" y="296642"/>
                      <a:pt x="227556" y="276131"/>
                    </a:cubicBezTo>
                    <a:cubicBezTo>
                      <a:pt x="229480" y="268160"/>
                      <a:pt x="231782" y="260223"/>
                      <a:pt x="233121" y="252149"/>
                    </a:cubicBezTo>
                    <a:cubicBezTo>
                      <a:pt x="233912" y="247408"/>
                      <a:pt x="235698" y="245965"/>
                      <a:pt x="240440" y="245725"/>
                    </a:cubicBezTo>
                    <a:cubicBezTo>
                      <a:pt x="247552" y="245347"/>
                      <a:pt x="250231" y="246377"/>
                      <a:pt x="248788" y="254829"/>
                    </a:cubicBezTo>
                    <a:cubicBezTo>
                      <a:pt x="245559" y="273863"/>
                      <a:pt x="243978" y="293241"/>
                      <a:pt x="244459" y="312584"/>
                    </a:cubicBezTo>
                    <a:cubicBezTo>
                      <a:pt x="244666" y="320830"/>
                      <a:pt x="242432" y="323269"/>
                      <a:pt x="233877" y="323200"/>
                    </a:cubicBezTo>
                    <a:cubicBezTo>
                      <a:pt x="176466" y="322513"/>
                      <a:pt x="119055" y="322376"/>
                      <a:pt x="61644" y="322204"/>
                    </a:cubicBezTo>
                    <a:cubicBezTo>
                      <a:pt x="49928" y="322170"/>
                      <a:pt x="38178" y="322788"/>
                      <a:pt x="26462" y="322891"/>
                    </a:cubicBezTo>
                    <a:cubicBezTo>
                      <a:pt x="23576" y="322926"/>
                      <a:pt x="19556" y="324437"/>
                      <a:pt x="18732" y="319799"/>
                    </a:cubicBezTo>
                    <a:cubicBezTo>
                      <a:pt x="18079" y="316054"/>
                      <a:pt x="17735" y="311382"/>
                      <a:pt x="22374" y="310110"/>
                    </a:cubicBezTo>
                    <a:cubicBezTo>
                      <a:pt x="40789" y="305025"/>
                      <a:pt x="38315" y="289668"/>
                      <a:pt x="38831" y="276337"/>
                    </a:cubicBezTo>
                    <a:cubicBezTo>
                      <a:pt x="41236" y="212295"/>
                      <a:pt x="39965" y="53014"/>
                      <a:pt x="39277" y="37485"/>
                    </a:cubicBezTo>
                    <a:cubicBezTo>
                      <a:pt x="38556" y="20787"/>
                      <a:pt x="36529" y="18726"/>
                      <a:pt x="20278" y="16115"/>
                    </a:cubicBezTo>
                    <a:cubicBezTo>
                      <a:pt x="16224" y="15462"/>
                      <a:pt x="12032" y="15256"/>
                      <a:pt x="7944" y="15462"/>
                    </a:cubicBezTo>
                    <a:cubicBezTo>
                      <a:pt x="522" y="15874"/>
                      <a:pt x="179" y="11580"/>
                      <a:pt x="7" y="5808"/>
                    </a:cubicBezTo>
                    <a:cubicBezTo>
                      <a:pt x="-199" y="-1133"/>
                      <a:pt x="4199" y="138"/>
                      <a:pt x="8150" y="138"/>
                    </a:cubicBezTo>
                    <a:cubicBezTo>
                      <a:pt x="45290" y="138"/>
                      <a:pt x="192442" y="276"/>
                      <a:pt x="228930" y="1"/>
                    </a:cubicBezTo>
                    <a:close/>
                  </a:path>
                </a:pathLst>
              </a:custGeom>
              <a:grpFill/>
              <a:ln w="34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68" name="자유형: 도형 167">
                <a:extLst>
                  <a:ext uri="{FF2B5EF4-FFF2-40B4-BE49-F238E27FC236}">
                    <a16:creationId xmlns:a16="http://schemas.microsoft.com/office/drawing/2014/main" id="{9D2340B2-1086-4709-A8B1-5F737B19A4FE}"/>
                  </a:ext>
                </a:extLst>
              </p:cNvPr>
              <p:cNvSpPr/>
              <p:nvPr/>
            </p:nvSpPr>
            <p:spPr>
              <a:xfrm>
                <a:off x="5568812" y="2111097"/>
                <a:ext cx="179439" cy="231957"/>
              </a:xfrm>
              <a:custGeom>
                <a:avLst/>
                <a:gdLst>
                  <a:gd name="connsiteX0" fmla="*/ 237050 w 249919"/>
                  <a:gd name="connsiteY0" fmla="*/ 790 h 323065"/>
                  <a:gd name="connsiteX1" fmla="*/ 229422 w 249919"/>
                  <a:gd name="connsiteY1" fmla="*/ 64076 h 323065"/>
                  <a:gd name="connsiteX2" fmla="*/ 220112 w 249919"/>
                  <a:gd name="connsiteY2" fmla="*/ 72391 h 323065"/>
                  <a:gd name="connsiteX3" fmla="*/ 213755 w 249919"/>
                  <a:gd name="connsiteY3" fmla="*/ 63630 h 323065"/>
                  <a:gd name="connsiteX4" fmla="*/ 212690 w 249919"/>
                  <a:gd name="connsiteY4" fmla="*/ 45592 h 323065"/>
                  <a:gd name="connsiteX5" fmla="*/ 194481 w 249919"/>
                  <a:gd name="connsiteY5" fmla="*/ 25218 h 323065"/>
                  <a:gd name="connsiteX6" fmla="*/ 94089 w 249919"/>
                  <a:gd name="connsiteY6" fmla="*/ 22023 h 323065"/>
                  <a:gd name="connsiteX7" fmla="*/ 86736 w 249919"/>
                  <a:gd name="connsiteY7" fmla="*/ 28791 h 323065"/>
                  <a:gd name="connsiteX8" fmla="*/ 84881 w 249919"/>
                  <a:gd name="connsiteY8" fmla="*/ 138185 h 323065"/>
                  <a:gd name="connsiteX9" fmla="*/ 93711 w 249919"/>
                  <a:gd name="connsiteY9" fmla="*/ 147118 h 323065"/>
                  <a:gd name="connsiteX10" fmla="*/ 174382 w 249919"/>
                  <a:gd name="connsiteY10" fmla="*/ 145297 h 323065"/>
                  <a:gd name="connsiteX11" fmla="*/ 185892 w 249919"/>
                  <a:gd name="connsiteY11" fmla="*/ 134028 h 323065"/>
                  <a:gd name="connsiteX12" fmla="*/ 187644 w 249919"/>
                  <a:gd name="connsiteY12" fmla="*/ 113207 h 323065"/>
                  <a:gd name="connsiteX13" fmla="*/ 196268 w 249919"/>
                  <a:gd name="connsiteY13" fmla="*/ 106370 h 323065"/>
                  <a:gd name="connsiteX14" fmla="*/ 202933 w 249919"/>
                  <a:gd name="connsiteY14" fmla="*/ 113757 h 323065"/>
                  <a:gd name="connsiteX15" fmla="*/ 202899 w 249919"/>
                  <a:gd name="connsiteY15" fmla="*/ 204976 h 323065"/>
                  <a:gd name="connsiteX16" fmla="*/ 197127 w 249919"/>
                  <a:gd name="connsiteY16" fmla="*/ 211950 h 323065"/>
                  <a:gd name="connsiteX17" fmla="*/ 187403 w 249919"/>
                  <a:gd name="connsiteY17" fmla="*/ 205388 h 323065"/>
                  <a:gd name="connsiteX18" fmla="*/ 184036 w 249919"/>
                  <a:gd name="connsiteY18" fmla="*/ 179998 h 323065"/>
                  <a:gd name="connsiteX19" fmla="*/ 174141 w 249919"/>
                  <a:gd name="connsiteY19" fmla="*/ 170069 h 323065"/>
                  <a:gd name="connsiteX20" fmla="*/ 88764 w 249919"/>
                  <a:gd name="connsiteY20" fmla="*/ 167801 h 323065"/>
                  <a:gd name="connsiteX21" fmla="*/ 84812 w 249919"/>
                  <a:gd name="connsiteY21" fmla="*/ 174570 h 323065"/>
                  <a:gd name="connsiteX22" fmla="*/ 84469 w 249919"/>
                  <a:gd name="connsiteY22" fmla="*/ 282108 h 323065"/>
                  <a:gd name="connsiteX23" fmla="*/ 105942 w 249919"/>
                  <a:gd name="connsiteY23" fmla="*/ 302963 h 323065"/>
                  <a:gd name="connsiteX24" fmla="*/ 193416 w 249919"/>
                  <a:gd name="connsiteY24" fmla="*/ 301314 h 323065"/>
                  <a:gd name="connsiteX25" fmla="*/ 196268 w 249919"/>
                  <a:gd name="connsiteY25" fmla="*/ 301211 h 323065"/>
                  <a:gd name="connsiteX26" fmla="*/ 227808 w 249919"/>
                  <a:gd name="connsiteY26" fmla="*/ 274721 h 323065"/>
                  <a:gd name="connsiteX27" fmla="*/ 232996 w 249919"/>
                  <a:gd name="connsiteY27" fmla="*/ 252629 h 323065"/>
                  <a:gd name="connsiteX28" fmla="*/ 245570 w 249919"/>
                  <a:gd name="connsiteY28" fmla="*/ 245930 h 323065"/>
                  <a:gd name="connsiteX29" fmla="*/ 248422 w 249919"/>
                  <a:gd name="connsiteY29" fmla="*/ 254278 h 323065"/>
                  <a:gd name="connsiteX30" fmla="*/ 244402 w 249919"/>
                  <a:gd name="connsiteY30" fmla="*/ 313030 h 323065"/>
                  <a:gd name="connsiteX31" fmla="*/ 234267 w 249919"/>
                  <a:gd name="connsiteY31" fmla="*/ 323062 h 323065"/>
                  <a:gd name="connsiteX32" fmla="*/ 56330 w 249919"/>
                  <a:gd name="connsiteY32" fmla="*/ 322100 h 323065"/>
                  <a:gd name="connsiteX33" fmla="*/ 25890 w 249919"/>
                  <a:gd name="connsiteY33" fmla="*/ 322856 h 323065"/>
                  <a:gd name="connsiteX34" fmla="*/ 18812 w 249919"/>
                  <a:gd name="connsiteY34" fmla="*/ 320107 h 323065"/>
                  <a:gd name="connsiteX35" fmla="*/ 22110 w 249919"/>
                  <a:gd name="connsiteY35" fmla="*/ 310315 h 323065"/>
                  <a:gd name="connsiteX36" fmla="*/ 38842 w 249919"/>
                  <a:gd name="connsiteY36" fmla="*/ 280459 h 323065"/>
                  <a:gd name="connsiteX37" fmla="*/ 39358 w 249919"/>
                  <a:gd name="connsiteY37" fmla="*/ 38789 h 323065"/>
                  <a:gd name="connsiteX38" fmla="*/ 15995 w 249919"/>
                  <a:gd name="connsiteY38" fmla="*/ 15598 h 323065"/>
                  <a:gd name="connsiteX39" fmla="*/ 6478 w 249919"/>
                  <a:gd name="connsiteY39" fmla="*/ 15255 h 323065"/>
                  <a:gd name="connsiteX40" fmla="*/ 19 w 249919"/>
                  <a:gd name="connsiteY40" fmla="*/ 6287 h 323065"/>
                  <a:gd name="connsiteX41" fmla="*/ 6684 w 249919"/>
                  <a:gd name="connsiteY41" fmla="*/ 0 h 323065"/>
                  <a:gd name="connsiteX42" fmla="*/ 233133 w 249919"/>
                  <a:gd name="connsiteY42" fmla="*/ 137 h 323065"/>
                  <a:gd name="connsiteX43" fmla="*/ 237050 w 249919"/>
                  <a:gd name="connsiteY43" fmla="*/ 790 h 3230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249919" h="323065">
                    <a:moveTo>
                      <a:pt x="237050" y="790"/>
                    </a:moveTo>
                    <a:cubicBezTo>
                      <a:pt x="232549" y="21851"/>
                      <a:pt x="229903" y="42843"/>
                      <a:pt x="229422" y="64076"/>
                    </a:cubicBezTo>
                    <a:cubicBezTo>
                      <a:pt x="229251" y="70913"/>
                      <a:pt x="226399" y="72391"/>
                      <a:pt x="220112" y="72391"/>
                    </a:cubicBezTo>
                    <a:cubicBezTo>
                      <a:pt x="212931" y="72425"/>
                      <a:pt x="213893" y="68130"/>
                      <a:pt x="213755" y="63630"/>
                    </a:cubicBezTo>
                    <a:cubicBezTo>
                      <a:pt x="213584" y="57617"/>
                      <a:pt x="213206" y="51605"/>
                      <a:pt x="212690" y="45592"/>
                    </a:cubicBezTo>
                    <a:cubicBezTo>
                      <a:pt x="211213" y="28619"/>
                      <a:pt x="211247" y="28070"/>
                      <a:pt x="194481" y="25218"/>
                    </a:cubicBezTo>
                    <a:cubicBezTo>
                      <a:pt x="161223" y="19515"/>
                      <a:pt x="127690" y="18999"/>
                      <a:pt x="94089" y="22023"/>
                    </a:cubicBezTo>
                    <a:cubicBezTo>
                      <a:pt x="89966" y="22401"/>
                      <a:pt x="86771" y="22470"/>
                      <a:pt x="86736" y="28791"/>
                    </a:cubicBezTo>
                    <a:cubicBezTo>
                      <a:pt x="86530" y="65245"/>
                      <a:pt x="85878" y="101732"/>
                      <a:pt x="84881" y="138185"/>
                    </a:cubicBezTo>
                    <a:cubicBezTo>
                      <a:pt x="84675" y="145331"/>
                      <a:pt x="86565" y="147118"/>
                      <a:pt x="93711" y="147118"/>
                    </a:cubicBezTo>
                    <a:cubicBezTo>
                      <a:pt x="120613" y="147118"/>
                      <a:pt x="147549" y="148905"/>
                      <a:pt x="174382" y="145297"/>
                    </a:cubicBezTo>
                    <a:cubicBezTo>
                      <a:pt x="181631" y="144335"/>
                      <a:pt x="185273" y="141140"/>
                      <a:pt x="185892" y="134028"/>
                    </a:cubicBezTo>
                    <a:cubicBezTo>
                      <a:pt x="186476" y="127088"/>
                      <a:pt x="187713" y="120147"/>
                      <a:pt x="187644" y="113207"/>
                    </a:cubicBezTo>
                    <a:cubicBezTo>
                      <a:pt x="187609" y="106439"/>
                      <a:pt x="191492" y="106679"/>
                      <a:pt x="196268" y="106370"/>
                    </a:cubicBezTo>
                    <a:cubicBezTo>
                      <a:pt x="202108" y="106027"/>
                      <a:pt x="203105" y="108741"/>
                      <a:pt x="202933" y="113757"/>
                    </a:cubicBezTo>
                    <a:cubicBezTo>
                      <a:pt x="201971" y="144163"/>
                      <a:pt x="201627" y="174570"/>
                      <a:pt x="202899" y="204976"/>
                    </a:cubicBezTo>
                    <a:cubicBezTo>
                      <a:pt x="203070" y="209202"/>
                      <a:pt x="202967" y="212534"/>
                      <a:pt x="197127" y="211950"/>
                    </a:cubicBezTo>
                    <a:cubicBezTo>
                      <a:pt x="192523" y="211504"/>
                      <a:pt x="187713" y="213153"/>
                      <a:pt x="187403" y="205388"/>
                    </a:cubicBezTo>
                    <a:cubicBezTo>
                      <a:pt x="187060" y="196902"/>
                      <a:pt x="184998" y="188484"/>
                      <a:pt x="184036" y="179998"/>
                    </a:cubicBezTo>
                    <a:cubicBezTo>
                      <a:pt x="183349" y="173814"/>
                      <a:pt x="179432" y="170996"/>
                      <a:pt x="174141" y="170069"/>
                    </a:cubicBezTo>
                    <a:cubicBezTo>
                      <a:pt x="145797" y="165259"/>
                      <a:pt x="117246" y="167664"/>
                      <a:pt x="88764" y="167801"/>
                    </a:cubicBezTo>
                    <a:cubicBezTo>
                      <a:pt x="83438" y="167835"/>
                      <a:pt x="84916" y="171752"/>
                      <a:pt x="84812" y="174570"/>
                    </a:cubicBezTo>
                    <a:cubicBezTo>
                      <a:pt x="83541" y="210404"/>
                      <a:pt x="83541" y="246273"/>
                      <a:pt x="84469" y="282108"/>
                    </a:cubicBezTo>
                    <a:cubicBezTo>
                      <a:pt x="85019" y="303031"/>
                      <a:pt x="85362" y="303169"/>
                      <a:pt x="105942" y="302963"/>
                    </a:cubicBezTo>
                    <a:cubicBezTo>
                      <a:pt x="135112" y="302688"/>
                      <a:pt x="164281" y="303375"/>
                      <a:pt x="193416" y="301314"/>
                    </a:cubicBezTo>
                    <a:cubicBezTo>
                      <a:pt x="194378" y="301245"/>
                      <a:pt x="195305" y="301279"/>
                      <a:pt x="196268" y="301211"/>
                    </a:cubicBezTo>
                    <a:cubicBezTo>
                      <a:pt x="219287" y="299630"/>
                      <a:pt x="222242" y="297191"/>
                      <a:pt x="227808" y="274721"/>
                    </a:cubicBezTo>
                    <a:cubicBezTo>
                      <a:pt x="229628" y="267368"/>
                      <a:pt x="232343" y="260085"/>
                      <a:pt x="232996" y="252629"/>
                    </a:cubicBezTo>
                    <a:cubicBezTo>
                      <a:pt x="233855" y="242906"/>
                      <a:pt x="240588" y="245930"/>
                      <a:pt x="245570" y="245930"/>
                    </a:cubicBezTo>
                    <a:cubicBezTo>
                      <a:pt x="253026" y="245930"/>
                      <a:pt x="248697" y="251530"/>
                      <a:pt x="248422" y="254278"/>
                    </a:cubicBezTo>
                    <a:cubicBezTo>
                      <a:pt x="246292" y="273828"/>
                      <a:pt x="244059" y="293377"/>
                      <a:pt x="244402" y="313030"/>
                    </a:cubicBezTo>
                    <a:cubicBezTo>
                      <a:pt x="244540" y="320932"/>
                      <a:pt x="242169" y="323165"/>
                      <a:pt x="234267" y="323062"/>
                    </a:cubicBezTo>
                    <a:cubicBezTo>
                      <a:pt x="174966" y="322478"/>
                      <a:pt x="115665" y="322272"/>
                      <a:pt x="56330" y="322100"/>
                    </a:cubicBezTo>
                    <a:cubicBezTo>
                      <a:pt x="46195" y="322066"/>
                      <a:pt x="36059" y="322684"/>
                      <a:pt x="25890" y="322856"/>
                    </a:cubicBezTo>
                    <a:cubicBezTo>
                      <a:pt x="23244" y="322890"/>
                      <a:pt x="19602" y="323990"/>
                      <a:pt x="18812" y="320107"/>
                    </a:cubicBezTo>
                    <a:cubicBezTo>
                      <a:pt x="18090" y="316465"/>
                      <a:pt x="17438" y="311518"/>
                      <a:pt x="22110" y="310315"/>
                    </a:cubicBezTo>
                    <a:cubicBezTo>
                      <a:pt x="38464" y="306158"/>
                      <a:pt x="38430" y="293068"/>
                      <a:pt x="38842" y="280459"/>
                    </a:cubicBezTo>
                    <a:cubicBezTo>
                      <a:pt x="41385" y="199891"/>
                      <a:pt x="41385" y="119357"/>
                      <a:pt x="39358" y="38789"/>
                    </a:cubicBezTo>
                    <a:cubicBezTo>
                      <a:pt x="38877" y="19824"/>
                      <a:pt x="35097" y="16663"/>
                      <a:pt x="15995" y="15598"/>
                    </a:cubicBezTo>
                    <a:cubicBezTo>
                      <a:pt x="12834" y="15426"/>
                      <a:pt x="9639" y="15186"/>
                      <a:pt x="6478" y="15255"/>
                    </a:cubicBezTo>
                    <a:cubicBezTo>
                      <a:pt x="-256" y="15426"/>
                      <a:pt x="259" y="10994"/>
                      <a:pt x="19" y="6287"/>
                    </a:cubicBezTo>
                    <a:cubicBezTo>
                      <a:pt x="-222" y="1031"/>
                      <a:pt x="1874" y="0"/>
                      <a:pt x="6684" y="0"/>
                    </a:cubicBezTo>
                    <a:cubicBezTo>
                      <a:pt x="82167" y="137"/>
                      <a:pt x="157650" y="103"/>
                      <a:pt x="233133" y="137"/>
                    </a:cubicBezTo>
                    <a:cubicBezTo>
                      <a:pt x="234335" y="137"/>
                      <a:pt x="235538" y="515"/>
                      <a:pt x="237050" y="790"/>
                    </a:cubicBezTo>
                    <a:close/>
                  </a:path>
                </a:pathLst>
              </a:custGeom>
              <a:grpFill/>
              <a:ln w="34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69" name="자유형: 도형 168">
                <a:extLst>
                  <a:ext uri="{FF2B5EF4-FFF2-40B4-BE49-F238E27FC236}">
                    <a16:creationId xmlns:a16="http://schemas.microsoft.com/office/drawing/2014/main" id="{0028815B-EA1E-48B6-9AB6-A580B53209D4}"/>
                  </a:ext>
                </a:extLst>
              </p:cNvPr>
              <p:cNvSpPr/>
              <p:nvPr/>
            </p:nvSpPr>
            <p:spPr>
              <a:xfrm>
                <a:off x="4489493" y="2105952"/>
                <a:ext cx="216380" cy="242128"/>
              </a:xfrm>
              <a:custGeom>
                <a:avLst/>
                <a:gdLst>
                  <a:gd name="connsiteX0" fmla="*/ 69 w 301370"/>
                  <a:gd name="connsiteY0" fmla="*/ 168026 h 337231"/>
                  <a:gd name="connsiteX1" fmla="*/ 143545 w 301370"/>
                  <a:gd name="connsiteY1" fmla="*/ 3798 h 337231"/>
                  <a:gd name="connsiteX2" fmla="*/ 290079 w 301370"/>
                  <a:gd name="connsiteY2" fmla="*/ 18332 h 337231"/>
                  <a:gd name="connsiteX3" fmla="*/ 297157 w 301370"/>
                  <a:gd name="connsiteY3" fmla="*/ 31937 h 337231"/>
                  <a:gd name="connsiteX4" fmla="*/ 290010 w 301370"/>
                  <a:gd name="connsiteY4" fmla="*/ 81652 h 337231"/>
                  <a:gd name="connsiteX5" fmla="*/ 281799 w 301370"/>
                  <a:gd name="connsiteY5" fmla="*/ 89829 h 337231"/>
                  <a:gd name="connsiteX6" fmla="*/ 274275 w 301370"/>
                  <a:gd name="connsiteY6" fmla="*/ 81171 h 337231"/>
                  <a:gd name="connsiteX7" fmla="*/ 273141 w 301370"/>
                  <a:gd name="connsiteY7" fmla="*/ 62240 h 337231"/>
                  <a:gd name="connsiteX8" fmla="*/ 260498 w 301370"/>
                  <a:gd name="connsiteY8" fmla="*/ 40526 h 337231"/>
                  <a:gd name="connsiteX9" fmla="*/ 90360 w 301370"/>
                  <a:gd name="connsiteY9" fmla="*/ 54544 h 337231"/>
                  <a:gd name="connsiteX10" fmla="*/ 52842 w 301370"/>
                  <a:gd name="connsiteY10" fmla="*/ 128309 h 337231"/>
                  <a:gd name="connsiteX11" fmla="*/ 66104 w 301370"/>
                  <a:gd name="connsiteY11" fmla="*/ 233786 h 337231"/>
                  <a:gd name="connsiteX12" fmla="*/ 185015 w 301370"/>
                  <a:gd name="connsiteY12" fmla="*/ 311640 h 337231"/>
                  <a:gd name="connsiteX13" fmla="*/ 293858 w 301370"/>
                  <a:gd name="connsiteY13" fmla="*/ 287349 h 337231"/>
                  <a:gd name="connsiteX14" fmla="*/ 299562 w 301370"/>
                  <a:gd name="connsiteY14" fmla="*/ 286422 h 337231"/>
                  <a:gd name="connsiteX15" fmla="*/ 300833 w 301370"/>
                  <a:gd name="connsiteY15" fmla="*/ 293293 h 337231"/>
                  <a:gd name="connsiteX16" fmla="*/ 277882 w 301370"/>
                  <a:gd name="connsiteY16" fmla="*/ 319267 h 337231"/>
                  <a:gd name="connsiteX17" fmla="*/ 117090 w 301370"/>
                  <a:gd name="connsiteY17" fmla="*/ 327513 h 337231"/>
                  <a:gd name="connsiteX18" fmla="*/ 69 w 301370"/>
                  <a:gd name="connsiteY18" fmla="*/ 168026 h 337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01370" h="337231">
                    <a:moveTo>
                      <a:pt x="69" y="168026"/>
                    </a:moveTo>
                    <a:cubicBezTo>
                      <a:pt x="-2164" y="90654"/>
                      <a:pt x="49853" y="19671"/>
                      <a:pt x="143545" y="3798"/>
                    </a:cubicBezTo>
                    <a:cubicBezTo>
                      <a:pt x="193673" y="-4688"/>
                      <a:pt x="242357" y="1428"/>
                      <a:pt x="290079" y="18332"/>
                    </a:cubicBezTo>
                    <a:cubicBezTo>
                      <a:pt x="297810" y="21080"/>
                      <a:pt x="299321" y="24344"/>
                      <a:pt x="297157" y="31937"/>
                    </a:cubicBezTo>
                    <a:cubicBezTo>
                      <a:pt x="292553" y="48119"/>
                      <a:pt x="291316" y="64954"/>
                      <a:pt x="290010" y="81652"/>
                    </a:cubicBezTo>
                    <a:cubicBezTo>
                      <a:pt x="289529" y="87596"/>
                      <a:pt x="288224" y="89692"/>
                      <a:pt x="281799" y="89829"/>
                    </a:cubicBezTo>
                    <a:cubicBezTo>
                      <a:pt x="274618" y="89967"/>
                      <a:pt x="274378" y="86462"/>
                      <a:pt x="274275" y="81171"/>
                    </a:cubicBezTo>
                    <a:cubicBezTo>
                      <a:pt x="274172" y="74849"/>
                      <a:pt x="272557" y="68459"/>
                      <a:pt x="273141" y="62240"/>
                    </a:cubicBezTo>
                    <a:cubicBezTo>
                      <a:pt x="274172" y="51555"/>
                      <a:pt x="269293" y="45749"/>
                      <a:pt x="260498" y="40526"/>
                    </a:cubicBezTo>
                    <a:cubicBezTo>
                      <a:pt x="207622" y="9192"/>
                      <a:pt x="133307" y="14964"/>
                      <a:pt x="90360" y="54544"/>
                    </a:cubicBezTo>
                    <a:cubicBezTo>
                      <a:pt x="68818" y="74403"/>
                      <a:pt x="57514" y="99690"/>
                      <a:pt x="52842" y="128309"/>
                    </a:cubicBezTo>
                    <a:cubicBezTo>
                      <a:pt x="46898" y="164797"/>
                      <a:pt x="49303" y="200425"/>
                      <a:pt x="66104" y="233786"/>
                    </a:cubicBezTo>
                    <a:cubicBezTo>
                      <a:pt x="90601" y="282436"/>
                      <a:pt x="131932" y="306864"/>
                      <a:pt x="185015" y="311640"/>
                    </a:cubicBezTo>
                    <a:cubicBezTo>
                      <a:pt x="223563" y="315110"/>
                      <a:pt x="260875" y="310128"/>
                      <a:pt x="293858" y="287349"/>
                    </a:cubicBezTo>
                    <a:cubicBezTo>
                      <a:pt x="295542" y="286181"/>
                      <a:pt x="297088" y="284120"/>
                      <a:pt x="299562" y="286422"/>
                    </a:cubicBezTo>
                    <a:cubicBezTo>
                      <a:pt x="301795" y="288517"/>
                      <a:pt x="301623" y="290648"/>
                      <a:pt x="300833" y="293293"/>
                    </a:cubicBezTo>
                    <a:cubicBezTo>
                      <a:pt x="297191" y="305559"/>
                      <a:pt x="291110" y="314217"/>
                      <a:pt x="277882" y="319267"/>
                    </a:cubicBezTo>
                    <a:cubicBezTo>
                      <a:pt x="224972" y="339435"/>
                      <a:pt x="171581" y="343249"/>
                      <a:pt x="117090" y="327513"/>
                    </a:cubicBezTo>
                    <a:cubicBezTo>
                      <a:pt x="56552" y="309991"/>
                      <a:pt x="-2233" y="255225"/>
                      <a:pt x="69" y="168026"/>
                    </a:cubicBezTo>
                    <a:close/>
                  </a:path>
                </a:pathLst>
              </a:custGeom>
              <a:grpFill/>
              <a:ln w="34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70" name="자유형: 도형 169">
                <a:extLst>
                  <a:ext uri="{FF2B5EF4-FFF2-40B4-BE49-F238E27FC236}">
                    <a16:creationId xmlns:a16="http://schemas.microsoft.com/office/drawing/2014/main" id="{16661146-A0BE-4119-B779-B96CA0A643EA}"/>
                  </a:ext>
                </a:extLst>
              </p:cNvPr>
              <p:cNvSpPr/>
              <p:nvPr/>
            </p:nvSpPr>
            <p:spPr>
              <a:xfrm>
                <a:off x="5172821" y="2110973"/>
                <a:ext cx="163392" cy="232129"/>
              </a:xfrm>
              <a:custGeom>
                <a:avLst/>
                <a:gdLst>
                  <a:gd name="connsiteX0" fmla="*/ 219999 w 227569"/>
                  <a:gd name="connsiteY0" fmla="*/ 138 h 323305"/>
                  <a:gd name="connsiteX1" fmla="*/ 226939 w 227569"/>
                  <a:gd name="connsiteY1" fmla="*/ 8144 h 323305"/>
                  <a:gd name="connsiteX2" fmla="*/ 221476 w 227569"/>
                  <a:gd name="connsiteY2" fmla="*/ 61913 h 323305"/>
                  <a:gd name="connsiteX3" fmla="*/ 215292 w 227569"/>
                  <a:gd name="connsiteY3" fmla="*/ 71086 h 323305"/>
                  <a:gd name="connsiteX4" fmla="*/ 205638 w 227569"/>
                  <a:gd name="connsiteY4" fmla="*/ 63253 h 323305"/>
                  <a:gd name="connsiteX5" fmla="*/ 202442 w 227569"/>
                  <a:gd name="connsiteY5" fmla="*/ 35904 h 323305"/>
                  <a:gd name="connsiteX6" fmla="*/ 194094 w 227569"/>
                  <a:gd name="connsiteY6" fmla="*/ 26387 h 323305"/>
                  <a:gd name="connsiteX7" fmla="*/ 122424 w 227569"/>
                  <a:gd name="connsiteY7" fmla="*/ 20753 h 323305"/>
                  <a:gd name="connsiteX8" fmla="*/ 96897 w 227569"/>
                  <a:gd name="connsiteY8" fmla="*/ 22780 h 323305"/>
                  <a:gd name="connsiteX9" fmla="*/ 91537 w 227569"/>
                  <a:gd name="connsiteY9" fmla="*/ 28483 h 323305"/>
                  <a:gd name="connsiteX10" fmla="*/ 89613 w 227569"/>
                  <a:gd name="connsiteY10" fmla="*/ 143546 h 323305"/>
                  <a:gd name="connsiteX11" fmla="*/ 94904 w 227569"/>
                  <a:gd name="connsiteY11" fmla="*/ 149009 h 323305"/>
                  <a:gd name="connsiteX12" fmla="*/ 169906 w 227569"/>
                  <a:gd name="connsiteY12" fmla="*/ 147050 h 323305"/>
                  <a:gd name="connsiteX13" fmla="*/ 184027 w 227569"/>
                  <a:gd name="connsiteY13" fmla="*/ 133617 h 323305"/>
                  <a:gd name="connsiteX14" fmla="*/ 186157 w 227569"/>
                  <a:gd name="connsiteY14" fmla="*/ 114789 h 323305"/>
                  <a:gd name="connsiteX15" fmla="*/ 196670 w 227569"/>
                  <a:gd name="connsiteY15" fmla="*/ 107642 h 323305"/>
                  <a:gd name="connsiteX16" fmla="*/ 202305 w 227569"/>
                  <a:gd name="connsiteY16" fmla="*/ 116129 h 323305"/>
                  <a:gd name="connsiteX17" fmla="*/ 202305 w 227569"/>
                  <a:gd name="connsiteY17" fmla="*/ 208241 h 323305"/>
                  <a:gd name="connsiteX18" fmla="*/ 196018 w 227569"/>
                  <a:gd name="connsiteY18" fmla="*/ 217826 h 323305"/>
                  <a:gd name="connsiteX19" fmla="*/ 186466 w 227569"/>
                  <a:gd name="connsiteY19" fmla="*/ 209306 h 323305"/>
                  <a:gd name="connsiteX20" fmla="*/ 185058 w 227569"/>
                  <a:gd name="connsiteY20" fmla="*/ 186561 h 323305"/>
                  <a:gd name="connsiteX21" fmla="*/ 170696 w 227569"/>
                  <a:gd name="connsiteY21" fmla="*/ 171032 h 323305"/>
                  <a:gd name="connsiteX22" fmla="*/ 95763 w 227569"/>
                  <a:gd name="connsiteY22" fmla="*/ 169177 h 323305"/>
                  <a:gd name="connsiteX23" fmla="*/ 89544 w 227569"/>
                  <a:gd name="connsiteY23" fmla="*/ 173849 h 323305"/>
                  <a:gd name="connsiteX24" fmla="*/ 91331 w 227569"/>
                  <a:gd name="connsiteY24" fmla="*/ 291763 h 323305"/>
                  <a:gd name="connsiteX25" fmla="*/ 104765 w 227569"/>
                  <a:gd name="connsiteY25" fmla="*/ 305953 h 323305"/>
                  <a:gd name="connsiteX26" fmla="*/ 126478 w 227569"/>
                  <a:gd name="connsiteY26" fmla="*/ 307946 h 323305"/>
                  <a:gd name="connsiteX27" fmla="*/ 135033 w 227569"/>
                  <a:gd name="connsiteY27" fmla="*/ 316810 h 323305"/>
                  <a:gd name="connsiteX28" fmla="*/ 125310 w 227569"/>
                  <a:gd name="connsiteY28" fmla="*/ 323132 h 323305"/>
                  <a:gd name="connsiteX29" fmla="*/ 38764 w 227569"/>
                  <a:gd name="connsiteY29" fmla="*/ 322616 h 323305"/>
                  <a:gd name="connsiteX30" fmla="*/ 6434 w 227569"/>
                  <a:gd name="connsiteY30" fmla="*/ 323200 h 323305"/>
                  <a:gd name="connsiteX31" fmla="*/ 318 w 227569"/>
                  <a:gd name="connsiteY31" fmla="*/ 317463 h 323305"/>
                  <a:gd name="connsiteX32" fmla="*/ 5850 w 227569"/>
                  <a:gd name="connsiteY32" fmla="*/ 308186 h 323305"/>
                  <a:gd name="connsiteX33" fmla="*/ 27598 w 227569"/>
                  <a:gd name="connsiteY33" fmla="*/ 306468 h 323305"/>
                  <a:gd name="connsiteX34" fmla="*/ 44227 w 227569"/>
                  <a:gd name="connsiteY34" fmla="*/ 287812 h 323305"/>
                  <a:gd name="connsiteX35" fmla="*/ 44261 w 227569"/>
                  <a:gd name="connsiteY35" fmla="*/ 37657 h 323305"/>
                  <a:gd name="connsiteX36" fmla="*/ 25193 w 227569"/>
                  <a:gd name="connsiteY36" fmla="*/ 16218 h 323305"/>
                  <a:gd name="connsiteX37" fmla="*/ 10007 w 227569"/>
                  <a:gd name="connsiteY37" fmla="*/ 15565 h 323305"/>
                  <a:gd name="connsiteX38" fmla="*/ 9 w 227569"/>
                  <a:gd name="connsiteY38" fmla="*/ 6288 h 323305"/>
                  <a:gd name="connsiteX39" fmla="*/ 9732 w 227569"/>
                  <a:gd name="connsiteY39" fmla="*/ 448 h 323305"/>
                  <a:gd name="connsiteX40" fmla="*/ 219999 w 227569"/>
                  <a:gd name="connsiteY40" fmla="*/ 138 h 323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227569" h="323305">
                    <a:moveTo>
                      <a:pt x="219999" y="138"/>
                    </a:moveTo>
                    <a:cubicBezTo>
                      <a:pt x="226458" y="70"/>
                      <a:pt x="228829" y="791"/>
                      <a:pt x="226939" y="8144"/>
                    </a:cubicBezTo>
                    <a:cubicBezTo>
                      <a:pt x="222370" y="25735"/>
                      <a:pt x="222576" y="43910"/>
                      <a:pt x="221476" y="61913"/>
                    </a:cubicBezTo>
                    <a:cubicBezTo>
                      <a:pt x="221201" y="66070"/>
                      <a:pt x="222644" y="71121"/>
                      <a:pt x="215292" y="71086"/>
                    </a:cubicBezTo>
                    <a:cubicBezTo>
                      <a:pt x="209486" y="71052"/>
                      <a:pt x="205878" y="70605"/>
                      <a:pt x="205638" y="63253"/>
                    </a:cubicBezTo>
                    <a:cubicBezTo>
                      <a:pt x="205328" y="54114"/>
                      <a:pt x="203336" y="45043"/>
                      <a:pt x="202442" y="35904"/>
                    </a:cubicBezTo>
                    <a:cubicBezTo>
                      <a:pt x="201893" y="30510"/>
                      <a:pt x="199797" y="27762"/>
                      <a:pt x="194094" y="26387"/>
                    </a:cubicBezTo>
                    <a:cubicBezTo>
                      <a:pt x="170456" y="20547"/>
                      <a:pt x="146509" y="19756"/>
                      <a:pt x="122424" y="20753"/>
                    </a:cubicBezTo>
                    <a:cubicBezTo>
                      <a:pt x="113904" y="21096"/>
                      <a:pt x="105417" y="22471"/>
                      <a:pt x="96897" y="22780"/>
                    </a:cubicBezTo>
                    <a:cubicBezTo>
                      <a:pt x="92636" y="22952"/>
                      <a:pt x="91812" y="24738"/>
                      <a:pt x="91537" y="28483"/>
                    </a:cubicBezTo>
                    <a:cubicBezTo>
                      <a:pt x="88720" y="66792"/>
                      <a:pt x="90506" y="105203"/>
                      <a:pt x="89613" y="143546"/>
                    </a:cubicBezTo>
                    <a:cubicBezTo>
                      <a:pt x="89510" y="147634"/>
                      <a:pt x="90712" y="149009"/>
                      <a:pt x="94904" y="149009"/>
                    </a:cubicBezTo>
                    <a:cubicBezTo>
                      <a:pt x="119916" y="148974"/>
                      <a:pt x="144963" y="150246"/>
                      <a:pt x="169906" y="147050"/>
                    </a:cubicBezTo>
                    <a:cubicBezTo>
                      <a:pt x="177946" y="146020"/>
                      <a:pt x="183477" y="142721"/>
                      <a:pt x="184027" y="133617"/>
                    </a:cubicBezTo>
                    <a:cubicBezTo>
                      <a:pt x="184405" y="127329"/>
                      <a:pt x="185951" y="121076"/>
                      <a:pt x="186157" y="114789"/>
                    </a:cubicBezTo>
                    <a:cubicBezTo>
                      <a:pt x="186397" y="106990"/>
                      <a:pt x="191448" y="107642"/>
                      <a:pt x="196670" y="107642"/>
                    </a:cubicBezTo>
                    <a:cubicBezTo>
                      <a:pt x="203129" y="107608"/>
                      <a:pt x="202477" y="111868"/>
                      <a:pt x="202305" y="116129"/>
                    </a:cubicBezTo>
                    <a:cubicBezTo>
                      <a:pt x="201102" y="146844"/>
                      <a:pt x="200347" y="177525"/>
                      <a:pt x="202305" y="208241"/>
                    </a:cubicBezTo>
                    <a:cubicBezTo>
                      <a:pt x="202580" y="212604"/>
                      <a:pt x="204229" y="217964"/>
                      <a:pt x="196018" y="217826"/>
                    </a:cubicBezTo>
                    <a:cubicBezTo>
                      <a:pt x="189593" y="217723"/>
                      <a:pt x="186054" y="217105"/>
                      <a:pt x="186466" y="209306"/>
                    </a:cubicBezTo>
                    <a:cubicBezTo>
                      <a:pt x="186879" y="201782"/>
                      <a:pt x="185573" y="194154"/>
                      <a:pt x="185058" y="186561"/>
                    </a:cubicBezTo>
                    <a:cubicBezTo>
                      <a:pt x="184439" y="177525"/>
                      <a:pt x="180591" y="172131"/>
                      <a:pt x="170696" y="171032"/>
                    </a:cubicBezTo>
                    <a:cubicBezTo>
                      <a:pt x="145753" y="168214"/>
                      <a:pt x="120809" y="167837"/>
                      <a:pt x="95763" y="169177"/>
                    </a:cubicBezTo>
                    <a:cubicBezTo>
                      <a:pt x="92568" y="169348"/>
                      <a:pt x="89407" y="168833"/>
                      <a:pt x="89544" y="173849"/>
                    </a:cubicBezTo>
                    <a:cubicBezTo>
                      <a:pt x="90609" y="213154"/>
                      <a:pt x="88479" y="252493"/>
                      <a:pt x="91331" y="291763"/>
                    </a:cubicBezTo>
                    <a:cubicBezTo>
                      <a:pt x="91984" y="300662"/>
                      <a:pt x="96313" y="305060"/>
                      <a:pt x="104765" y="305953"/>
                    </a:cubicBezTo>
                    <a:cubicBezTo>
                      <a:pt x="111979" y="306743"/>
                      <a:pt x="119229" y="307877"/>
                      <a:pt x="126478" y="307946"/>
                    </a:cubicBezTo>
                    <a:cubicBezTo>
                      <a:pt x="132937" y="308014"/>
                      <a:pt x="135102" y="310110"/>
                      <a:pt x="135033" y="316810"/>
                    </a:cubicBezTo>
                    <a:cubicBezTo>
                      <a:pt x="134930" y="324952"/>
                      <a:pt x="129742" y="323132"/>
                      <a:pt x="125310" y="323132"/>
                    </a:cubicBezTo>
                    <a:cubicBezTo>
                      <a:pt x="96450" y="322994"/>
                      <a:pt x="67624" y="322719"/>
                      <a:pt x="38764" y="322616"/>
                    </a:cubicBezTo>
                    <a:cubicBezTo>
                      <a:pt x="27976" y="322582"/>
                      <a:pt x="17222" y="322857"/>
                      <a:pt x="6434" y="323200"/>
                    </a:cubicBezTo>
                    <a:cubicBezTo>
                      <a:pt x="2174" y="323338"/>
                      <a:pt x="-438" y="322341"/>
                      <a:pt x="318" y="317463"/>
                    </a:cubicBezTo>
                    <a:cubicBezTo>
                      <a:pt x="902" y="313649"/>
                      <a:pt x="-2018" y="308152"/>
                      <a:pt x="5850" y="308186"/>
                    </a:cubicBezTo>
                    <a:cubicBezTo>
                      <a:pt x="13099" y="308220"/>
                      <a:pt x="20417" y="307568"/>
                      <a:pt x="27598" y="306468"/>
                    </a:cubicBezTo>
                    <a:cubicBezTo>
                      <a:pt x="40448" y="304475"/>
                      <a:pt x="43643" y="300834"/>
                      <a:pt x="44227" y="287812"/>
                    </a:cubicBezTo>
                    <a:cubicBezTo>
                      <a:pt x="44948" y="271664"/>
                      <a:pt x="44845" y="59508"/>
                      <a:pt x="44261" y="37657"/>
                    </a:cubicBezTo>
                    <a:cubicBezTo>
                      <a:pt x="43849" y="21577"/>
                      <a:pt x="41066" y="18451"/>
                      <a:pt x="25193" y="16218"/>
                    </a:cubicBezTo>
                    <a:cubicBezTo>
                      <a:pt x="20211" y="15530"/>
                      <a:pt x="15058" y="15290"/>
                      <a:pt x="10007" y="15565"/>
                    </a:cubicBezTo>
                    <a:cubicBezTo>
                      <a:pt x="3136" y="15943"/>
                      <a:pt x="-197" y="14534"/>
                      <a:pt x="9" y="6288"/>
                    </a:cubicBezTo>
                    <a:cubicBezTo>
                      <a:pt x="250" y="-2404"/>
                      <a:pt x="5747" y="448"/>
                      <a:pt x="9732" y="448"/>
                    </a:cubicBezTo>
                    <a:cubicBezTo>
                      <a:pt x="44639" y="207"/>
                      <a:pt x="184817" y="413"/>
                      <a:pt x="219999" y="138"/>
                    </a:cubicBezTo>
                    <a:close/>
                  </a:path>
                </a:pathLst>
              </a:custGeom>
              <a:grpFill/>
              <a:ln w="34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71" name="자유형: 도형 170">
                <a:extLst>
                  <a:ext uri="{FF2B5EF4-FFF2-40B4-BE49-F238E27FC236}">
                    <a16:creationId xmlns:a16="http://schemas.microsoft.com/office/drawing/2014/main" id="{973EEBAC-0787-48F8-9F7A-AAB004840FB2}"/>
                  </a:ext>
                </a:extLst>
              </p:cNvPr>
              <p:cNvSpPr/>
              <p:nvPr/>
            </p:nvSpPr>
            <p:spPr>
              <a:xfrm>
                <a:off x="4987162" y="2111072"/>
                <a:ext cx="163301" cy="232055"/>
              </a:xfrm>
              <a:custGeom>
                <a:avLst/>
                <a:gdLst>
                  <a:gd name="connsiteX0" fmla="*/ 220557 w 227442"/>
                  <a:gd name="connsiteY0" fmla="*/ 1 h 323202"/>
                  <a:gd name="connsiteX1" fmla="*/ 226776 w 227442"/>
                  <a:gd name="connsiteY1" fmla="*/ 7731 h 323202"/>
                  <a:gd name="connsiteX2" fmla="*/ 221245 w 227442"/>
                  <a:gd name="connsiteY2" fmla="*/ 62462 h 323202"/>
                  <a:gd name="connsiteX3" fmla="*/ 214304 w 227442"/>
                  <a:gd name="connsiteY3" fmla="*/ 70983 h 323202"/>
                  <a:gd name="connsiteX4" fmla="*/ 205406 w 227442"/>
                  <a:gd name="connsiteY4" fmla="*/ 63356 h 323202"/>
                  <a:gd name="connsiteX5" fmla="*/ 202073 w 227442"/>
                  <a:gd name="connsiteY5" fmla="*/ 35079 h 323202"/>
                  <a:gd name="connsiteX6" fmla="*/ 194068 w 227442"/>
                  <a:gd name="connsiteY6" fmla="*/ 26318 h 323202"/>
                  <a:gd name="connsiteX7" fmla="*/ 122399 w 227442"/>
                  <a:gd name="connsiteY7" fmla="*/ 20512 h 323202"/>
                  <a:gd name="connsiteX8" fmla="*/ 96871 w 227442"/>
                  <a:gd name="connsiteY8" fmla="*/ 22574 h 323202"/>
                  <a:gd name="connsiteX9" fmla="*/ 91271 w 227442"/>
                  <a:gd name="connsiteY9" fmla="*/ 28002 h 323202"/>
                  <a:gd name="connsiteX10" fmla="*/ 89347 w 227442"/>
                  <a:gd name="connsiteY10" fmla="*/ 144061 h 323202"/>
                  <a:gd name="connsiteX11" fmla="*/ 94363 w 227442"/>
                  <a:gd name="connsiteY11" fmla="*/ 148802 h 323202"/>
                  <a:gd name="connsiteX12" fmla="*/ 170361 w 227442"/>
                  <a:gd name="connsiteY12" fmla="*/ 146810 h 323202"/>
                  <a:gd name="connsiteX13" fmla="*/ 183726 w 227442"/>
                  <a:gd name="connsiteY13" fmla="*/ 133719 h 323202"/>
                  <a:gd name="connsiteX14" fmla="*/ 186097 w 227442"/>
                  <a:gd name="connsiteY14" fmla="*/ 113964 h 323202"/>
                  <a:gd name="connsiteX15" fmla="*/ 196164 w 227442"/>
                  <a:gd name="connsiteY15" fmla="*/ 107505 h 323202"/>
                  <a:gd name="connsiteX16" fmla="*/ 202142 w 227442"/>
                  <a:gd name="connsiteY16" fmla="*/ 114788 h 323202"/>
                  <a:gd name="connsiteX17" fmla="*/ 200733 w 227442"/>
                  <a:gd name="connsiteY17" fmla="*/ 172749 h 323202"/>
                  <a:gd name="connsiteX18" fmla="*/ 202211 w 227442"/>
                  <a:gd name="connsiteY18" fmla="*/ 210748 h 323202"/>
                  <a:gd name="connsiteX19" fmla="*/ 195030 w 227442"/>
                  <a:gd name="connsiteY19" fmla="*/ 217551 h 323202"/>
                  <a:gd name="connsiteX20" fmla="*/ 186338 w 227442"/>
                  <a:gd name="connsiteY20" fmla="*/ 211264 h 323202"/>
                  <a:gd name="connsiteX21" fmla="*/ 184860 w 227442"/>
                  <a:gd name="connsiteY21" fmla="*/ 186595 h 323202"/>
                  <a:gd name="connsiteX22" fmla="*/ 170705 w 227442"/>
                  <a:gd name="connsiteY22" fmla="*/ 170860 h 323202"/>
                  <a:gd name="connsiteX23" fmla="*/ 96665 w 227442"/>
                  <a:gd name="connsiteY23" fmla="*/ 168730 h 323202"/>
                  <a:gd name="connsiteX24" fmla="*/ 89244 w 227442"/>
                  <a:gd name="connsiteY24" fmla="*/ 176357 h 323202"/>
                  <a:gd name="connsiteX25" fmla="*/ 89931 w 227442"/>
                  <a:gd name="connsiteY25" fmla="*/ 278226 h 323202"/>
                  <a:gd name="connsiteX26" fmla="*/ 117657 w 227442"/>
                  <a:gd name="connsiteY26" fmla="*/ 307121 h 323202"/>
                  <a:gd name="connsiteX27" fmla="*/ 127106 w 227442"/>
                  <a:gd name="connsiteY27" fmla="*/ 308014 h 323202"/>
                  <a:gd name="connsiteX28" fmla="*/ 134939 w 227442"/>
                  <a:gd name="connsiteY28" fmla="*/ 316500 h 323202"/>
                  <a:gd name="connsiteX29" fmla="*/ 126315 w 227442"/>
                  <a:gd name="connsiteY29" fmla="*/ 323028 h 323202"/>
                  <a:gd name="connsiteX30" fmla="*/ 8367 w 227442"/>
                  <a:gd name="connsiteY30" fmla="*/ 322960 h 323202"/>
                  <a:gd name="connsiteX31" fmla="*/ 52 w 227442"/>
                  <a:gd name="connsiteY31" fmla="*/ 317565 h 323202"/>
                  <a:gd name="connsiteX32" fmla="*/ 7405 w 227442"/>
                  <a:gd name="connsiteY32" fmla="*/ 307911 h 323202"/>
                  <a:gd name="connsiteX33" fmla="*/ 27263 w 227442"/>
                  <a:gd name="connsiteY33" fmla="*/ 306399 h 323202"/>
                  <a:gd name="connsiteX34" fmla="*/ 44098 w 227442"/>
                  <a:gd name="connsiteY34" fmla="*/ 287881 h 323202"/>
                  <a:gd name="connsiteX35" fmla="*/ 44064 w 227442"/>
                  <a:gd name="connsiteY35" fmla="*/ 36694 h 323202"/>
                  <a:gd name="connsiteX36" fmla="*/ 26164 w 227442"/>
                  <a:gd name="connsiteY36" fmla="*/ 16320 h 323202"/>
                  <a:gd name="connsiteX37" fmla="*/ 6236 w 227442"/>
                  <a:gd name="connsiteY37" fmla="*/ 15290 h 323202"/>
                  <a:gd name="connsiteX38" fmla="*/ 87 w 227442"/>
                  <a:gd name="connsiteY38" fmla="*/ 6322 h 323202"/>
                  <a:gd name="connsiteX39" fmla="*/ 6511 w 227442"/>
                  <a:gd name="connsiteY39" fmla="*/ 104 h 323202"/>
                  <a:gd name="connsiteX40" fmla="*/ 220557 w 227442"/>
                  <a:gd name="connsiteY40" fmla="*/ 1 h 32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227442" h="323202">
                    <a:moveTo>
                      <a:pt x="220557" y="1"/>
                    </a:moveTo>
                    <a:cubicBezTo>
                      <a:pt x="226948" y="-34"/>
                      <a:pt x="228528" y="1066"/>
                      <a:pt x="226776" y="7731"/>
                    </a:cubicBezTo>
                    <a:cubicBezTo>
                      <a:pt x="222000" y="25597"/>
                      <a:pt x="222310" y="44150"/>
                      <a:pt x="221245" y="62462"/>
                    </a:cubicBezTo>
                    <a:cubicBezTo>
                      <a:pt x="220970" y="67169"/>
                      <a:pt x="221141" y="71120"/>
                      <a:pt x="214304" y="70983"/>
                    </a:cubicBezTo>
                    <a:cubicBezTo>
                      <a:pt x="208635" y="70846"/>
                      <a:pt x="205715" y="70021"/>
                      <a:pt x="205406" y="63356"/>
                    </a:cubicBezTo>
                    <a:cubicBezTo>
                      <a:pt x="204994" y="53907"/>
                      <a:pt x="203001" y="44528"/>
                      <a:pt x="202073" y="35079"/>
                    </a:cubicBezTo>
                    <a:cubicBezTo>
                      <a:pt x="201558" y="29857"/>
                      <a:pt x="199222" y="27658"/>
                      <a:pt x="194068" y="26318"/>
                    </a:cubicBezTo>
                    <a:cubicBezTo>
                      <a:pt x="170464" y="20306"/>
                      <a:pt x="146483" y="19619"/>
                      <a:pt x="122399" y="20512"/>
                    </a:cubicBezTo>
                    <a:cubicBezTo>
                      <a:pt x="113878" y="20821"/>
                      <a:pt x="105392" y="22161"/>
                      <a:pt x="96871" y="22574"/>
                    </a:cubicBezTo>
                    <a:cubicBezTo>
                      <a:pt x="92954" y="22780"/>
                      <a:pt x="91580" y="23913"/>
                      <a:pt x="91271" y="28002"/>
                    </a:cubicBezTo>
                    <a:cubicBezTo>
                      <a:pt x="88385" y="66654"/>
                      <a:pt x="90171" y="105375"/>
                      <a:pt x="89347" y="144061"/>
                    </a:cubicBezTo>
                    <a:cubicBezTo>
                      <a:pt x="89278" y="147943"/>
                      <a:pt x="90859" y="148802"/>
                      <a:pt x="94363" y="148802"/>
                    </a:cubicBezTo>
                    <a:cubicBezTo>
                      <a:pt x="119719" y="148837"/>
                      <a:pt x="145074" y="150108"/>
                      <a:pt x="170361" y="146810"/>
                    </a:cubicBezTo>
                    <a:cubicBezTo>
                      <a:pt x="178160" y="145779"/>
                      <a:pt x="183108" y="142240"/>
                      <a:pt x="183726" y="133719"/>
                    </a:cubicBezTo>
                    <a:cubicBezTo>
                      <a:pt x="184207" y="127123"/>
                      <a:pt x="185753" y="120560"/>
                      <a:pt x="186097" y="113964"/>
                    </a:cubicBezTo>
                    <a:cubicBezTo>
                      <a:pt x="186475" y="106508"/>
                      <a:pt x="191457" y="107676"/>
                      <a:pt x="196164" y="107505"/>
                    </a:cubicBezTo>
                    <a:cubicBezTo>
                      <a:pt x="201523" y="107333"/>
                      <a:pt x="202279" y="110322"/>
                      <a:pt x="202142" y="114788"/>
                    </a:cubicBezTo>
                    <a:cubicBezTo>
                      <a:pt x="201523" y="134097"/>
                      <a:pt x="200836" y="153406"/>
                      <a:pt x="200733" y="172749"/>
                    </a:cubicBezTo>
                    <a:cubicBezTo>
                      <a:pt x="200665" y="185427"/>
                      <a:pt x="201420" y="198105"/>
                      <a:pt x="202211" y="210748"/>
                    </a:cubicBezTo>
                    <a:cubicBezTo>
                      <a:pt x="202554" y="216452"/>
                      <a:pt x="200218" y="217929"/>
                      <a:pt x="195030" y="217551"/>
                    </a:cubicBezTo>
                    <a:cubicBezTo>
                      <a:pt x="190632" y="217242"/>
                      <a:pt x="186200" y="218513"/>
                      <a:pt x="186338" y="211264"/>
                    </a:cubicBezTo>
                    <a:cubicBezTo>
                      <a:pt x="186475" y="203052"/>
                      <a:pt x="185410" y="194807"/>
                      <a:pt x="184860" y="186595"/>
                    </a:cubicBezTo>
                    <a:cubicBezTo>
                      <a:pt x="184276" y="177628"/>
                      <a:pt x="180634" y="172028"/>
                      <a:pt x="170705" y="170860"/>
                    </a:cubicBezTo>
                    <a:cubicBezTo>
                      <a:pt x="146071" y="168008"/>
                      <a:pt x="121402" y="167974"/>
                      <a:pt x="96665" y="168730"/>
                    </a:cubicBezTo>
                    <a:cubicBezTo>
                      <a:pt x="91236" y="168901"/>
                      <a:pt x="89141" y="170276"/>
                      <a:pt x="89244" y="176357"/>
                    </a:cubicBezTo>
                    <a:cubicBezTo>
                      <a:pt x="89725" y="210302"/>
                      <a:pt x="89416" y="244281"/>
                      <a:pt x="89931" y="278226"/>
                    </a:cubicBezTo>
                    <a:cubicBezTo>
                      <a:pt x="90309" y="303616"/>
                      <a:pt x="92714" y="305678"/>
                      <a:pt x="117657" y="307121"/>
                    </a:cubicBezTo>
                    <a:cubicBezTo>
                      <a:pt x="120818" y="307293"/>
                      <a:pt x="124013" y="308323"/>
                      <a:pt x="127106" y="308014"/>
                    </a:cubicBezTo>
                    <a:cubicBezTo>
                      <a:pt x="133840" y="307361"/>
                      <a:pt x="134802" y="310694"/>
                      <a:pt x="134939" y="316500"/>
                    </a:cubicBezTo>
                    <a:cubicBezTo>
                      <a:pt x="135076" y="323475"/>
                      <a:pt x="131022" y="323166"/>
                      <a:pt x="126315" y="323028"/>
                    </a:cubicBezTo>
                    <a:cubicBezTo>
                      <a:pt x="87010" y="321929"/>
                      <a:pt x="47671" y="322032"/>
                      <a:pt x="8367" y="322960"/>
                    </a:cubicBezTo>
                    <a:cubicBezTo>
                      <a:pt x="4656" y="323063"/>
                      <a:pt x="-326" y="324746"/>
                      <a:pt x="52" y="317565"/>
                    </a:cubicBezTo>
                    <a:cubicBezTo>
                      <a:pt x="293" y="312343"/>
                      <a:pt x="-669" y="307499"/>
                      <a:pt x="7405" y="307911"/>
                    </a:cubicBezTo>
                    <a:cubicBezTo>
                      <a:pt x="14001" y="308220"/>
                      <a:pt x="20701" y="307430"/>
                      <a:pt x="27263" y="306399"/>
                    </a:cubicBezTo>
                    <a:cubicBezTo>
                      <a:pt x="40250" y="304407"/>
                      <a:pt x="43514" y="300833"/>
                      <a:pt x="44098" y="287881"/>
                    </a:cubicBezTo>
                    <a:cubicBezTo>
                      <a:pt x="44820" y="271733"/>
                      <a:pt x="44717" y="58855"/>
                      <a:pt x="44064" y="36694"/>
                    </a:cubicBezTo>
                    <a:cubicBezTo>
                      <a:pt x="43617" y="21371"/>
                      <a:pt x="41281" y="18622"/>
                      <a:pt x="26164" y="16320"/>
                    </a:cubicBezTo>
                    <a:cubicBezTo>
                      <a:pt x="19636" y="15324"/>
                      <a:pt x="12867" y="15083"/>
                      <a:pt x="6236" y="15290"/>
                    </a:cubicBezTo>
                    <a:cubicBezTo>
                      <a:pt x="-1150" y="15496"/>
                      <a:pt x="533" y="10583"/>
                      <a:pt x="87" y="6322"/>
                    </a:cubicBezTo>
                    <a:cubicBezTo>
                      <a:pt x="-463" y="1100"/>
                      <a:pt x="1598" y="69"/>
                      <a:pt x="6511" y="104"/>
                    </a:cubicBezTo>
                    <a:cubicBezTo>
                      <a:pt x="42312" y="241"/>
                      <a:pt x="185032" y="275"/>
                      <a:pt x="220557" y="1"/>
                    </a:cubicBezTo>
                    <a:close/>
                  </a:path>
                </a:pathLst>
              </a:custGeom>
              <a:grpFill/>
              <a:ln w="34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72" name="자유형: 도형 171">
                <a:extLst>
                  <a:ext uri="{FF2B5EF4-FFF2-40B4-BE49-F238E27FC236}">
                    <a16:creationId xmlns:a16="http://schemas.microsoft.com/office/drawing/2014/main" id="{E6F95861-6B46-4473-872D-FAA8D94FE1AB}"/>
                  </a:ext>
                </a:extLst>
              </p:cNvPr>
              <p:cNvSpPr/>
              <p:nvPr/>
            </p:nvSpPr>
            <p:spPr>
              <a:xfrm>
                <a:off x="4724061" y="2105928"/>
                <a:ext cx="248193" cy="241997"/>
              </a:xfrm>
              <a:custGeom>
                <a:avLst/>
                <a:gdLst>
                  <a:gd name="connsiteX0" fmla="*/ 343990 w 345678"/>
                  <a:gd name="connsiteY0" fmla="*/ 132878 h 337049"/>
                  <a:gd name="connsiteX1" fmla="*/ 269194 w 345678"/>
                  <a:gd name="connsiteY1" fmla="*/ 21010 h 337049"/>
                  <a:gd name="connsiteX2" fmla="*/ 195807 w 345678"/>
                  <a:gd name="connsiteY2" fmla="*/ 843 h 337049"/>
                  <a:gd name="connsiteX3" fmla="*/ 73907 w 345678"/>
                  <a:gd name="connsiteY3" fmla="*/ 27573 h 337049"/>
                  <a:gd name="connsiteX4" fmla="*/ 1001 w 345678"/>
                  <a:gd name="connsiteY4" fmla="*/ 149988 h 337049"/>
                  <a:gd name="connsiteX5" fmla="*/ 25188 w 345678"/>
                  <a:gd name="connsiteY5" fmla="*/ 264879 h 337049"/>
                  <a:gd name="connsiteX6" fmla="*/ 163786 w 345678"/>
                  <a:gd name="connsiteY6" fmla="*/ 336960 h 337049"/>
                  <a:gd name="connsiteX7" fmla="*/ 179006 w 345678"/>
                  <a:gd name="connsiteY7" fmla="*/ 336892 h 337049"/>
                  <a:gd name="connsiteX8" fmla="*/ 194089 w 345678"/>
                  <a:gd name="connsiteY8" fmla="*/ 335174 h 337049"/>
                  <a:gd name="connsiteX9" fmla="*/ 323925 w 345678"/>
                  <a:gd name="connsiteY9" fmla="*/ 248731 h 337049"/>
                  <a:gd name="connsiteX10" fmla="*/ 343990 w 345678"/>
                  <a:gd name="connsiteY10" fmla="*/ 132878 h 337049"/>
                  <a:gd name="connsiteX11" fmla="*/ 191856 w 345678"/>
                  <a:gd name="connsiteY11" fmla="*/ 315831 h 337049"/>
                  <a:gd name="connsiteX12" fmla="*/ 60886 w 345678"/>
                  <a:gd name="connsiteY12" fmla="*/ 229044 h 337049"/>
                  <a:gd name="connsiteX13" fmla="*/ 52915 w 345678"/>
                  <a:gd name="connsiteY13" fmla="*/ 108450 h 337049"/>
                  <a:gd name="connsiteX14" fmla="*/ 145748 w 345678"/>
                  <a:gd name="connsiteY14" fmla="*/ 22282 h 337049"/>
                  <a:gd name="connsiteX15" fmla="*/ 258303 w 345678"/>
                  <a:gd name="connsiteY15" fmla="*/ 56983 h 337049"/>
                  <a:gd name="connsiteX16" fmla="*/ 298982 w 345678"/>
                  <a:gd name="connsiteY16" fmla="*/ 174107 h 337049"/>
                  <a:gd name="connsiteX17" fmla="*/ 191856 w 345678"/>
                  <a:gd name="connsiteY17" fmla="*/ 315831 h 337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45678" h="337049">
                    <a:moveTo>
                      <a:pt x="343990" y="132878"/>
                    </a:moveTo>
                    <a:cubicBezTo>
                      <a:pt x="337977" y="82751"/>
                      <a:pt x="313481" y="45301"/>
                      <a:pt x="269194" y="21010"/>
                    </a:cubicBezTo>
                    <a:cubicBezTo>
                      <a:pt x="246346" y="8470"/>
                      <a:pt x="221506" y="2801"/>
                      <a:pt x="195807" y="843"/>
                    </a:cubicBezTo>
                    <a:cubicBezTo>
                      <a:pt x="152551" y="-2490"/>
                      <a:pt x="111116" y="3591"/>
                      <a:pt x="73907" y="27573"/>
                    </a:cubicBezTo>
                    <a:cubicBezTo>
                      <a:pt x="29483" y="56192"/>
                      <a:pt x="5948" y="97421"/>
                      <a:pt x="1001" y="149988"/>
                    </a:cubicBezTo>
                    <a:cubicBezTo>
                      <a:pt x="-2847" y="190942"/>
                      <a:pt x="4230" y="229731"/>
                      <a:pt x="25188" y="264879"/>
                    </a:cubicBezTo>
                    <a:cubicBezTo>
                      <a:pt x="56282" y="316964"/>
                      <a:pt x="105378" y="336445"/>
                      <a:pt x="163786" y="336960"/>
                    </a:cubicBezTo>
                    <a:cubicBezTo>
                      <a:pt x="168871" y="336960"/>
                      <a:pt x="173956" y="337201"/>
                      <a:pt x="179006" y="336892"/>
                    </a:cubicBezTo>
                    <a:cubicBezTo>
                      <a:pt x="184057" y="336582"/>
                      <a:pt x="189073" y="335930"/>
                      <a:pt x="194089" y="335174"/>
                    </a:cubicBezTo>
                    <a:cubicBezTo>
                      <a:pt x="250744" y="326481"/>
                      <a:pt x="296062" y="300267"/>
                      <a:pt x="323925" y="248731"/>
                    </a:cubicBezTo>
                    <a:cubicBezTo>
                      <a:pt x="343475" y="212552"/>
                      <a:pt x="348869" y="173591"/>
                      <a:pt x="343990" y="132878"/>
                    </a:cubicBezTo>
                    <a:close/>
                    <a:moveTo>
                      <a:pt x="191856" y="315831"/>
                    </a:moveTo>
                    <a:cubicBezTo>
                      <a:pt x="120736" y="322496"/>
                      <a:pt x="80091" y="282057"/>
                      <a:pt x="60886" y="229044"/>
                    </a:cubicBezTo>
                    <a:cubicBezTo>
                      <a:pt x="46662" y="189774"/>
                      <a:pt x="44154" y="149369"/>
                      <a:pt x="52915" y="108450"/>
                    </a:cubicBezTo>
                    <a:cubicBezTo>
                      <a:pt x="63153" y="60659"/>
                      <a:pt x="96892" y="28706"/>
                      <a:pt x="145748" y="22282"/>
                    </a:cubicBezTo>
                    <a:cubicBezTo>
                      <a:pt x="188248" y="16681"/>
                      <a:pt x="227484" y="24858"/>
                      <a:pt x="258303" y="56983"/>
                    </a:cubicBezTo>
                    <a:cubicBezTo>
                      <a:pt x="285926" y="85774"/>
                      <a:pt x="299635" y="130129"/>
                      <a:pt x="298982" y="174107"/>
                    </a:cubicBezTo>
                    <a:cubicBezTo>
                      <a:pt x="297986" y="242134"/>
                      <a:pt x="262735" y="309200"/>
                      <a:pt x="191856" y="315831"/>
                    </a:cubicBezTo>
                    <a:close/>
                  </a:path>
                </a:pathLst>
              </a:custGeom>
              <a:grpFill/>
              <a:ln w="34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</p:grpSp>
      <p:grpSp>
        <p:nvGrpSpPr>
          <p:cNvPr id="174" name="그룹 173">
            <a:extLst>
              <a:ext uri="{FF2B5EF4-FFF2-40B4-BE49-F238E27FC236}">
                <a16:creationId xmlns:a16="http://schemas.microsoft.com/office/drawing/2014/main" id="{ED9C287F-4C69-41C4-925D-F16F513A279D}"/>
              </a:ext>
            </a:extLst>
          </p:cNvPr>
          <p:cNvGrpSpPr/>
          <p:nvPr/>
        </p:nvGrpSpPr>
        <p:grpSpPr>
          <a:xfrm>
            <a:off x="74896" y="6463651"/>
            <a:ext cx="12042208" cy="308624"/>
            <a:chOff x="71397" y="10486"/>
            <a:chExt cx="12042208" cy="308624"/>
          </a:xfrm>
        </p:grpSpPr>
        <p:grpSp>
          <p:nvGrpSpPr>
            <p:cNvPr id="175" name="그룹 174">
              <a:extLst>
                <a:ext uri="{FF2B5EF4-FFF2-40B4-BE49-F238E27FC236}">
                  <a16:creationId xmlns:a16="http://schemas.microsoft.com/office/drawing/2014/main" id="{D9E15367-C9A0-40F7-82E2-2EC8D8B8472B}"/>
                </a:ext>
              </a:extLst>
            </p:cNvPr>
            <p:cNvGrpSpPr/>
            <p:nvPr/>
          </p:nvGrpSpPr>
          <p:grpSpPr>
            <a:xfrm>
              <a:off x="71397" y="10486"/>
              <a:ext cx="1604290" cy="308624"/>
              <a:chOff x="4489493" y="2105928"/>
              <a:chExt cx="1258758" cy="242152"/>
            </a:xfrm>
            <a:solidFill>
              <a:schemeClr val="bg1"/>
            </a:solidFill>
          </p:grpSpPr>
          <p:sp>
            <p:nvSpPr>
              <p:cNvPr id="218" name="자유형: 도형 217">
                <a:extLst>
                  <a:ext uri="{FF2B5EF4-FFF2-40B4-BE49-F238E27FC236}">
                    <a16:creationId xmlns:a16="http://schemas.microsoft.com/office/drawing/2014/main" id="{3586D795-E872-4F9A-9169-C3AEE36F36D7}"/>
                  </a:ext>
                </a:extLst>
              </p:cNvPr>
              <p:cNvSpPr/>
              <p:nvPr/>
            </p:nvSpPr>
            <p:spPr>
              <a:xfrm>
                <a:off x="5363853" y="2111071"/>
                <a:ext cx="178898" cy="232055"/>
              </a:xfrm>
              <a:custGeom>
                <a:avLst/>
                <a:gdLst>
                  <a:gd name="connsiteX0" fmla="*/ 228930 w 249165"/>
                  <a:gd name="connsiteY0" fmla="*/ 1 h 323201"/>
                  <a:gd name="connsiteX1" fmla="*/ 235767 w 249165"/>
                  <a:gd name="connsiteY1" fmla="*/ 8109 h 323201"/>
                  <a:gd name="connsiteX2" fmla="*/ 229445 w 249165"/>
                  <a:gd name="connsiteY2" fmla="*/ 61810 h 323201"/>
                  <a:gd name="connsiteX3" fmla="*/ 220547 w 249165"/>
                  <a:gd name="connsiteY3" fmla="*/ 72529 h 323201"/>
                  <a:gd name="connsiteX4" fmla="*/ 213778 w 249165"/>
                  <a:gd name="connsiteY4" fmla="*/ 62188 h 323201"/>
                  <a:gd name="connsiteX5" fmla="*/ 212198 w 249165"/>
                  <a:gd name="connsiteY5" fmla="*/ 37519 h 323201"/>
                  <a:gd name="connsiteX6" fmla="*/ 203127 w 249165"/>
                  <a:gd name="connsiteY6" fmla="*/ 27281 h 323201"/>
                  <a:gd name="connsiteX7" fmla="*/ 119158 w 249165"/>
                  <a:gd name="connsiteY7" fmla="*/ 20547 h 323201"/>
                  <a:gd name="connsiteX8" fmla="*/ 92634 w 249165"/>
                  <a:gd name="connsiteY8" fmla="*/ 22265 h 323201"/>
                  <a:gd name="connsiteX9" fmla="*/ 86725 w 249165"/>
                  <a:gd name="connsiteY9" fmla="*/ 28380 h 323201"/>
                  <a:gd name="connsiteX10" fmla="*/ 84973 w 249165"/>
                  <a:gd name="connsiteY10" fmla="*/ 139698 h 323201"/>
                  <a:gd name="connsiteX11" fmla="*/ 90401 w 249165"/>
                  <a:gd name="connsiteY11" fmla="*/ 147050 h 323201"/>
                  <a:gd name="connsiteX12" fmla="*/ 173958 w 249165"/>
                  <a:gd name="connsiteY12" fmla="*/ 145367 h 323201"/>
                  <a:gd name="connsiteX13" fmla="*/ 185949 w 249165"/>
                  <a:gd name="connsiteY13" fmla="*/ 133548 h 323201"/>
                  <a:gd name="connsiteX14" fmla="*/ 187564 w 249165"/>
                  <a:gd name="connsiteY14" fmla="*/ 115579 h 323201"/>
                  <a:gd name="connsiteX15" fmla="*/ 195844 w 249165"/>
                  <a:gd name="connsiteY15" fmla="*/ 106268 h 323201"/>
                  <a:gd name="connsiteX16" fmla="*/ 202853 w 249165"/>
                  <a:gd name="connsiteY16" fmla="*/ 115304 h 323201"/>
                  <a:gd name="connsiteX17" fmla="*/ 202784 w 249165"/>
                  <a:gd name="connsiteY17" fmla="*/ 203740 h 323201"/>
                  <a:gd name="connsiteX18" fmla="*/ 196531 w 249165"/>
                  <a:gd name="connsiteY18" fmla="*/ 212226 h 323201"/>
                  <a:gd name="connsiteX19" fmla="*/ 187289 w 249165"/>
                  <a:gd name="connsiteY19" fmla="*/ 203946 h 323201"/>
                  <a:gd name="connsiteX20" fmla="*/ 184300 w 249165"/>
                  <a:gd name="connsiteY20" fmla="*/ 181408 h 323201"/>
                  <a:gd name="connsiteX21" fmla="*/ 172618 w 249165"/>
                  <a:gd name="connsiteY21" fmla="*/ 169898 h 323201"/>
                  <a:gd name="connsiteX22" fmla="*/ 89095 w 249165"/>
                  <a:gd name="connsiteY22" fmla="*/ 167905 h 323201"/>
                  <a:gd name="connsiteX23" fmla="*/ 84801 w 249165"/>
                  <a:gd name="connsiteY23" fmla="*/ 175326 h 323201"/>
                  <a:gd name="connsiteX24" fmla="*/ 84148 w 249165"/>
                  <a:gd name="connsiteY24" fmla="*/ 260979 h 323201"/>
                  <a:gd name="connsiteX25" fmla="*/ 84698 w 249165"/>
                  <a:gd name="connsiteY25" fmla="*/ 296195 h 323201"/>
                  <a:gd name="connsiteX26" fmla="*/ 91363 w 249165"/>
                  <a:gd name="connsiteY26" fmla="*/ 303273 h 323201"/>
                  <a:gd name="connsiteX27" fmla="*/ 195947 w 249165"/>
                  <a:gd name="connsiteY27" fmla="*/ 301315 h 323201"/>
                  <a:gd name="connsiteX28" fmla="*/ 198798 w 249165"/>
                  <a:gd name="connsiteY28" fmla="*/ 301109 h 323201"/>
                  <a:gd name="connsiteX29" fmla="*/ 227556 w 249165"/>
                  <a:gd name="connsiteY29" fmla="*/ 276131 h 323201"/>
                  <a:gd name="connsiteX30" fmla="*/ 233121 w 249165"/>
                  <a:gd name="connsiteY30" fmla="*/ 252149 h 323201"/>
                  <a:gd name="connsiteX31" fmla="*/ 240440 w 249165"/>
                  <a:gd name="connsiteY31" fmla="*/ 245725 h 323201"/>
                  <a:gd name="connsiteX32" fmla="*/ 248788 w 249165"/>
                  <a:gd name="connsiteY32" fmla="*/ 254829 h 323201"/>
                  <a:gd name="connsiteX33" fmla="*/ 244459 w 249165"/>
                  <a:gd name="connsiteY33" fmla="*/ 312584 h 323201"/>
                  <a:gd name="connsiteX34" fmla="*/ 233877 w 249165"/>
                  <a:gd name="connsiteY34" fmla="*/ 323200 h 323201"/>
                  <a:gd name="connsiteX35" fmla="*/ 61644 w 249165"/>
                  <a:gd name="connsiteY35" fmla="*/ 322204 h 323201"/>
                  <a:gd name="connsiteX36" fmla="*/ 26462 w 249165"/>
                  <a:gd name="connsiteY36" fmla="*/ 322891 h 323201"/>
                  <a:gd name="connsiteX37" fmla="*/ 18732 w 249165"/>
                  <a:gd name="connsiteY37" fmla="*/ 319799 h 323201"/>
                  <a:gd name="connsiteX38" fmla="*/ 22374 w 249165"/>
                  <a:gd name="connsiteY38" fmla="*/ 310110 h 323201"/>
                  <a:gd name="connsiteX39" fmla="*/ 38831 w 249165"/>
                  <a:gd name="connsiteY39" fmla="*/ 276337 h 323201"/>
                  <a:gd name="connsiteX40" fmla="*/ 39277 w 249165"/>
                  <a:gd name="connsiteY40" fmla="*/ 37485 h 323201"/>
                  <a:gd name="connsiteX41" fmla="*/ 20278 w 249165"/>
                  <a:gd name="connsiteY41" fmla="*/ 16115 h 323201"/>
                  <a:gd name="connsiteX42" fmla="*/ 7944 w 249165"/>
                  <a:gd name="connsiteY42" fmla="*/ 15462 h 323201"/>
                  <a:gd name="connsiteX43" fmla="*/ 7 w 249165"/>
                  <a:gd name="connsiteY43" fmla="*/ 5808 h 323201"/>
                  <a:gd name="connsiteX44" fmla="*/ 8150 w 249165"/>
                  <a:gd name="connsiteY44" fmla="*/ 138 h 323201"/>
                  <a:gd name="connsiteX45" fmla="*/ 228930 w 249165"/>
                  <a:gd name="connsiteY45" fmla="*/ 1 h 323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249165" h="323201">
                    <a:moveTo>
                      <a:pt x="228930" y="1"/>
                    </a:moveTo>
                    <a:cubicBezTo>
                      <a:pt x="235458" y="-33"/>
                      <a:pt x="237450" y="688"/>
                      <a:pt x="235767" y="8109"/>
                    </a:cubicBezTo>
                    <a:cubicBezTo>
                      <a:pt x="231713" y="25700"/>
                      <a:pt x="230132" y="43738"/>
                      <a:pt x="229445" y="61810"/>
                    </a:cubicBezTo>
                    <a:cubicBezTo>
                      <a:pt x="229239" y="67719"/>
                      <a:pt x="229514" y="72839"/>
                      <a:pt x="220547" y="72529"/>
                    </a:cubicBezTo>
                    <a:cubicBezTo>
                      <a:pt x="211820" y="72254"/>
                      <a:pt x="214087" y="66895"/>
                      <a:pt x="213778" y="62188"/>
                    </a:cubicBezTo>
                    <a:cubicBezTo>
                      <a:pt x="213263" y="53976"/>
                      <a:pt x="212610" y="45765"/>
                      <a:pt x="212198" y="37519"/>
                    </a:cubicBezTo>
                    <a:cubicBezTo>
                      <a:pt x="211923" y="31541"/>
                      <a:pt x="208762" y="28655"/>
                      <a:pt x="203127" y="27281"/>
                    </a:cubicBezTo>
                    <a:cubicBezTo>
                      <a:pt x="175470" y="20616"/>
                      <a:pt x="147366" y="19928"/>
                      <a:pt x="119158" y="20547"/>
                    </a:cubicBezTo>
                    <a:cubicBezTo>
                      <a:pt x="110294" y="20753"/>
                      <a:pt x="101464" y="21818"/>
                      <a:pt x="92634" y="22265"/>
                    </a:cubicBezTo>
                    <a:cubicBezTo>
                      <a:pt x="88511" y="22471"/>
                      <a:pt x="86794" y="23639"/>
                      <a:pt x="86725" y="28380"/>
                    </a:cubicBezTo>
                    <a:cubicBezTo>
                      <a:pt x="86347" y="65486"/>
                      <a:pt x="85625" y="102592"/>
                      <a:pt x="84973" y="139698"/>
                    </a:cubicBezTo>
                    <a:cubicBezTo>
                      <a:pt x="84904" y="143580"/>
                      <a:pt x="84285" y="147050"/>
                      <a:pt x="90401" y="147050"/>
                    </a:cubicBezTo>
                    <a:cubicBezTo>
                      <a:pt x="118265" y="147050"/>
                      <a:pt x="146129" y="149077"/>
                      <a:pt x="173958" y="145367"/>
                    </a:cubicBezTo>
                    <a:cubicBezTo>
                      <a:pt x="181654" y="144336"/>
                      <a:pt x="185399" y="141072"/>
                      <a:pt x="185949" y="133548"/>
                    </a:cubicBezTo>
                    <a:cubicBezTo>
                      <a:pt x="186395" y="127535"/>
                      <a:pt x="187495" y="121557"/>
                      <a:pt x="187564" y="115579"/>
                    </a:cubicBezTo>
                    <a:cubicBezTo>
                      <a:pt x="187632" y="109704"/>
                      <a:pt x="188354" y="106234"/>
                      <a:pt x="195844" y="106268"/>
                    </a:cubicBezTo>
                    <a:cubicBezTo>
                      <a:pt x="203334" y="106303"/>
                      <a:pt x="202990" y="110254"/>
                      <a:pt x="202853" y="115304"/>
                    </a:cubicBezTo>
                    <a:cubicBezTo>
                      <a:pt x="202062" y="144783"/>
                      <a:pt x="201753" y="174261"/>
                      <a:pt x="202784" y="203740"/>
                    </a:cubicBezTo>
                    <a:cubicBezTo>
                      <a:pt x="202956" y="208069"/>
                      <a:pt x="203952" y="212467"/>
                      <a:pt x="196531" y="212226"/>
                    </a:cubicBezTo>
                    <a:cubicBezTo>
                      <a:pt x="190346" y="212020"/>
                      <a:pt x="187460" y="210852"/>
                      <a:pt x="187289" y="203946"/>
                    </a:cubicBezTo>
                    <a:cubicBezTo>
                      <a:pt x="187083" y="196422"/>
                      <a:pt x="185021" y="188932"/>
                      <a:pt x="184300" y="181408"/>
                    </a:cubicBezTo>
                    <a:cubicBezTo>
                      <a:pt x="183612" y="174021"/>
                      <a:pt x="179249" y="170929"/>
                      <a:pt x="172618" y="169898"/>
                    </a:cubicBezTo>
                    <a:cubicBezTo>
                      <a:pt x="144857" y="165603"/>
                      <a:pt x="116959" y="167871"/>
                      <a:pt x="89095" y="167905"/>
                    </a:cubicBezTo>
                    <a:cubicBezTo>
                      <a:pt x="82980" y="167905"/>
                      <a:pt x="84835" y="172372"/>
                      <a:pt x="84801" y="175326"/>
                    </a:cubicBezTo>
                    <a:cubicBezTo>
                      <a:pt x="84457" y="203877"/>
                      <a:pt x="84217" y="232428"/>
                      <a:pt x="84148" y="260979"/>
                    </a:cubicBezTo>
                    <a:cubicBezTo>
                      <a:pt x="84114" y="272730"/>
                      <a:pt x="84835" y="284445"/>
                      <a:pt x="84698" y="296195"/>
                    </a:cubicBezTo>
                    <a:cubicBezTo>
                      <a:pt x="84629" y="301280"/>
                      <a:pt x="85660" y="303342"/>
                      <a:pt x="91363" y="303273"/>
                    </a:cubicBezTo>
                    <a:cubicBezTo>
                      <a:pt x="126236" y="302723"/>
                      <a:pt x="161108" y="303651"/>
                      <a:pt x="195947" y="301315"/>
                    </a:cubicBezTo>
                    <a:cubicBezTo>
                      <a:pt x="196909" y="301246"/>
                      <a:pt x="197836" y="301212"/>
                      <a:pt x="198798" y="301109"/>
                    </a:cubicBezTo>
                    <a:cubicBezTo>
                      <a:pt x="219963" y="298944"/>
                      <a:pt x="222608" y="296642"/>
                      <a:pt x="227556" y="276131"/>
                    </a:cubicBezTo>
                    <a:cubicBezTo>
                      <a:pt x="229480" y="268160"/>
                      <a:pt x="231782" y="260223"/>
                      <a:pt x="233121" y="252149"/>
                    </a:cubicBezTo>
                    <a:cubicBezTo>
                      <a:pt x="233912" y="247408"/>
                      <a:pt x="235698" y="245965"/>
                      <a:pt x="240440" y="245725"/>
                    </a:cubicBezTo>
                    <a:cubicBezTo>
                      <a:pt x="247552" y="245347"/>
                      <a:pt x="250231" y="246377"/>
                      <a:pt x="248788" y="254829"/>
                    </a:cubicBezTo>
                    <a:cubicBezTo>
                      <a:pt x="245559" y="273863"/>
                      <a:pt x="243978" y="293241"/>
                      <a:pt x="244459" y="312584"/>
                    </a:cubicBezTo>
                    <a:cubicBezTo>
                      <a:pt x="244666" y="320830"/>
                      <a:pt x="242432" y="323269"/>
                      <a:pt x="233877" y="323200"/>
                    </a:cubicBezTo>
                    <a:cubicBezTo>
                      <a:pt x="176466" y="322513"/>
                      <a:pt x="119055" y="322376"/>
                      <a:pt x="61644" y="322204"/>
                    </a:cubicBezTo>
                    <a:cubicBezTo>
                      <a:pt x="49928" y="322170"/>
                      <a:pt x="38178" y="322788"/>
                      <a:pt x="26462" y="322891"/>
                    </a:cubicBezTo>
                    <a:cubicBezTo>
                      <a:pt x="23576" y="322926"/>
                      <a:pt x="19556" y="324437"/>
                      <a:pt x="18732" y="319799"/>
                    </a:cubicBezTo>
                    <a:cubicBezTo>
                      <a:pt x="18079" y="316054"/>
                      <a:pt x="17735" y="311382"/>
                      <a:pt x="22374" y="310110"/>
                    </a:cubicBezTo>
                    <a:cubicBezTo>
                      <a:pt x="40789" y="305025"/>
                      <a:pt x="38315" y="289668"/>
                      <a:pt x="38831" y="276337"/>
                    </a:cubicBezTo>
                    <a:cubicBezTo>
                      <a:pt x="41236" y="212295"/>
                      <a:pt x="39965" y="53014"/>
                      <a:pt x="39277" y="37485"/>
                    </a:cubicBezTo>
                    <a:cubicBezTo>
                      <a:pt x="38556" y="20787"/>
                      <a:pt x="36529" y="18726"/>
                      <a:pt x="20278" y="16115"/>
                    </a:cubicBezTo>
                    <a:cubicBezTo>
                      <a:pt x="16224" y="15462"/>
                      <a:pt x="12032" y="15256"/>
                      <a:pt x="7944" y="15462"/>
                    </a:cubicBezTo>
                    <a:cubicBezTo>
                      <a:pt x="522" y="15874"/>
                      <a:pt x="179" y="11580"/>
                      <a:pt x="7" y="5808"/>
                    </a:cubicBezTo>
                    <a:cubicBezTo>
                      <a:pt x="-199" y="-1133"/>
                      <a:pt x="4199" y="138"/>
                      <a:pt x="8150" y="138"/>
                    </a:cubicBezTo>
                    <a:cubicBezTo>
                      <a:pt x="45290" y="138"/>
                      <a:pt x="192442" y="276"/>
                      <a:pt x="228930" y="1"/>
                    </a:cubicBezTo>
                    <a:close/>
                  </a:path>
                </a:pathLst>
              </a:custGeom>
              <a:grpFill/>
              <a:ln w="34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19" name="자유형: 도형 218">
                <a:extLst>
                  <a:ext uri="{FF2B5EF4-FFF2-40B4-BE49-F238E27FC236}">
                    <a16:creationId xmlns:a16="http://schemas.microsoft.com/office/drawing/2014/main" id="{10D4A4E2-1EB2-4A1D-8948-13B530F185B0}"/>
                  </a:ext>
                </a:extLst>
              </p:cNvPr>
              <p:cNvSpPr/>
              <p:nvPr/>
            </p:nvSpPr>
            <p:spPr>
              <a:xfrm>
                <a:off x="5568812" y="2111097"/>
                <a:ext cx="179439" cy="231957"/>
              </a:xfrm>
              <a:custGeom>
                <a:avLst/>
                <a:gdLst>
                  <a:gd name="connsiteX0" fmla="*/ 237050 w 249919"/>
                  <a:gd name="connsiteY0" fmla="*/ 790 h 323065"/>
                  <a:gd name="connsiteX1" fmla="*/ 229422 w 249919"/>
                  <a:gd name="connsiteY1" fmla="*/ 64076 h 323065"/>
                  <a:gd name="connsiteX2" fmla="*/ 220112 w 249919"/>
                  <a:gd name="connsiteY2" fmla="*/ 72391 h 323065"/>
                  <a:gd name="connsiteX3" fmla="*/ 213755 w 249919"/>
                  <a:gd name="connsiteY3" fmla="*/ 63630 h 323065"/>
                  <a:gd name="connsiteX4" fmla="*/ 212690 w 249919"/>
                  <a:gd name="connsiteY4" fmla="*/ 45592 h 323065"/>
                  <a:gd name="connsiteX5" fmla="*/ 194481 w 249919"/>
                  <a:gd name="connsiteY5" fmla="*/ 25218 h 323065"/>
                  <a:gd name="connsiteX6" fmla="*/ 94089 w 249919"/>
                  <a:gd name="connsiteY6" fmla="*/ 22023 h 323065"/>
                  <a:gd name="connsiteX7" fmla="*/ 86736 w 249919"/>
                  <a:gd name="connsiteY7" fmla="*/ 28791 h 323065"/>
                  <a:gd name="connsiteX8" fmla="*/ 84881 w 249919"/>
                  <a:gd name="connsiteY8" fmla="*/ 138185 h 323065"/>
                  <a:gd name="connsiteX9" fmla="*/ 93711 w 249919"/>
                  <a:gd name="connsiteY9" fmla="*/ 147118 h 323065"/>
                  <a:gd name="connsiteX10" fmla="*/ 174382 w 249919"/>
                  <a:gd name="connsiteY10" fmla="*/ 145297 h 323065"/>
                  <a:gd name="connsiteX11" fmla="*/ 185892 w 249919"/>
                  <a:gd name="connsiteY11" fmla="*/ 134028 h 323065"/>
                  <a:gd name="connsiteX12" fmla="*/ 187644 w 249919"/>
                  <a:gd name="connsiteY12" fmla="*/ 113207 h 323065"/>
                  <a:gd name="connsiteX13" fmla="*/ 196268 w 249919"/>
                  <a:gd name="connsiteY13" fmla="*/ 106370 h 323065"/>
                  <a:gd name="connsiteX14" fmla="*/ 202933 w 249919"/>
                  <a:gd name="connsiteY14" fmla="*/ 113757 h 323065"/>
                  <a:gd name="connsiteX15" fmla="*/ 202899 w 249919"/>
                  <a:gd name="connsiteY15" fmla="*/ 204976 h 323065"/>
                  <a:gd name="connsiteX16" fmla="*/ 197127 w 249919"/>
                  <a:gd name="connsiteY16" fmla="*/ 211950 h 323065"/>
                  <a:gd name="connsiteX17" fmla="*/ 187403 w 249919"/>
                  <a:gd name="connsiteY17" fmla="*/ 205388 h 323065"/>
                  <a:gd name="connsiteX18" fmla="*/ 184036 w 249919"/>
                  <a:gd name="connsiteY18" fmla="*/ 179998 h 323065"/>
                  <a:gd name="connsiteX19" fmla="*/ 174141 w 249919"/>
                  <a:gd name="connsiteY19" fmla="*/ 170069 h 323065"/>
                  <a:gd name="connsiteX20" fmla="*/ 88764 w 249919"/>
                  <a:gd name="connsiteY20" fmla="*/ 167801 h 323065"/>
                  <a:gd name="connsiteX21" fmla="*/ 84812 w 249919"/>
                  <a:gd name="connsiteY21" fmla="*/ 174570 h 323065"/>
                  <a:gd name="connsiteX22" fmla="*/ 84469 w 249919"/>
                  <a:gd name="connsiteY22" fmla="*/ 282108 h 323065"/>
                  <a:gd name="connsiteX23" fmla="*/ 105942 w 249919"/>
                  <a:gd name="connsiteY23" fmla="*/ 302963 h 323065"/>
                  <a:gd name="connsiteX24" fmla="*/ 193416 w 249919"/>
                  <a:gd name="connsiteY24" fmla="*/ 301314 h 323065"/>
                  <a:gd name="connsiteX25" fmla="*/ 196268 w 249919"/>
                  <a:gd name="connsiteY25" fmla="*/ 301211 h 323065"/>
                  <a:gd name="connsiteX26" fmla="*/ 227808 w 249919"/>
                  <a:gd name="connsiteY26" fmla="*/ 274721 h 323065"/>
                  <a:gd name="connsiteX27" fmla="*/ 232996 w 249919"/>
                  <a:gd name="connsiteY27" fmla="*/ 252629 h 323065"/>
                  <a:gd name="connsiteX28" fmla="*/ 245570 w 249919"/>
                  <a:gd name="connsiteY28" fmla="*/ 245930 h 323065"/>
                  <a:gd name="connsiteX29" fmla="*/ 248422 w 249919"/>
                  <a:gd name="connsiteY29" fmla="*/ 254278 h 323065"/>
                  <a:gd name="connsiteX30" fmla="*/ 244402 w 249919"/>
                  <a:gd name="connsiteY30" fmla="*/ 313030 h 323065"/>
                  <a:gd name="connsiteX31" fmla="*/ 234267 w 249919"/>
                  <a:gd name="connsiteY31" fmla="*/ 323062 h 323065"/>
                  <a:gd name="connsiteX32" fmla="*/ 56330 w 249919"/>
                  <a:gd name="connsiteY32" fmla="*/ 322100 h 323065"/>
                  <a:gd name="connsiteX33" fmla="*/ 25890 w 249919"/>
                  <a:gd name="connsiteY33" fmla="*/ 322856 h 323065"/>
                  <a:gd name="connsiteX34" fmla="*/ 18812 w 249919"/>
                  <a:gd name="connsiteY34" fmla="*/ 320107 h 323065"/>
                  <a:gd name="connsiteX35" fmla="*/ 22110 w 249919"/>
                  <a:gd name="connsiteY35" fmla="*/ 310315 h 323065"/>
                  <a:gd name="connsiteX36" fmla="*/ 38842 w 249919"/>
                  <a:gd name="connsiteY36" fmla="*/ 280459 h 323065"/>
                  <a:gd name="connsiteX37" fmla="*/ 39358 w 249919"/>
                  <a:gd name="connsiteY37" fmla="*/ 38789 h 323065"/>
                  <a:gd name="connsiteX38" fmla="*/ 15995 w 249919"/>
                  <a:gd name="connsiteY38" fmla="*/ 15598 h 323065"/>
                  <a:gd name="connsiteX39" fmla="*/ 6478 w 249919"/>
                  <a:gd name="connsiteY39" fmla="*/ 15255 h 323065"/>
                  <a:gd name="connsiteX40" fmla="*/ 19 w 249919"/>
                  <a:gd name="connsiteY40" fmla="*/ 6287 h 323065"/>
                  <a:gd name="connsiteX41" fmla="*/ 6684 w 249919"/>
                  <a:gd name="connsiteY41" fmla="*/ 0 h 323065"/>
                  <a:gd name="connsiteX42" fmla="*/ 233133 w 249919"/>
                  <a:gd name="connsiteY42" fmla="*/ 137 h 323065"/>
                  <a:gd name="connsiteX43" fmla="*/ 237050 w 249919"/>
                  <a:gd name="connsiteY43" fmla="*/ 790 h 3230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249919" h="323065">
                    <a:moveTo>
                      <a:pt x="237050" y="790"/>
                    </a:moveTo>
                    <a:cubicBezTo>
                      <a:pt x="232549" y="21851"/>
                      <a:pt x="229903" y="42843"/>
                      <a:pt x="229422" y="64076"/>
                    </a:cubicBezTo>
                    <a:cubicBezTo>
                      <a:pt x="229251" y="70913"/>
                      <a:pt x="226399" y="72391"/>
                      <a:pt x="220112" y="72391"/>
                    </a:cubicBezTo>
                    <a:cubicBezTo>
                      <a:pt x="212931" y="72425"/>
                      <a:pt x="213893" y="68130"/>
                      <a:pt x="213755" y="63630"/>
                    </a:cubicBezTo>
                    <a:cubicBezTo>
                      <a:pt x="213584" y="57617"/>
                      <a:pt x="213206" y="51605"/>
                      <a:pt x="212690" y="45592"/>
                    </a:cubicBezTo>
                    <a:cubicBezTo>
                      <a:pt x="211213" y="28619"/>
                      <a:pt x="211247" y="28070"/>
                      <a:pt x="194481" y="25218"/>
                    </a:cubicBezTo>
                    <a:cubicBezTo>
                      <a:pt x="161223" y="19515"/>
                      <a:pt x="127690" y="18999"/>
                      <a:pt x="94089" y="22023"/>
                    </a:cubicBezTo>
                    <a:cubicBezTo>
                      <a:pt x="89966" y="22401"/>
                      <a:pt x="86771" y="22470"/>
                      <a:pt x="86736" y="28791"/>
                    </a:cubicBezTo>
                    <a:cubicBezTo>
                      <a:pt x="86530" y="65245"/>
                      <a:pt x="85878" y="101732"/>
                      <a:pt x="84881" y="138185"/>
                    </a:cubicBezTo>
                    <a:cubicBezTo>
                      <a:pt x="84675" y="145331"/>
                      <a:pt x="86565" y="147118"/>
                      <a:pt x="93711" y="147118"/>
                    </a:cubicBezTo>
                    <a:cubicBezTo>
                      <a:pt x="120613" y="147118"/>
                      <a:pt x="147549" y="148905"/>
                      <a:pt x="174382" y="145297"/>
                    </a:cubicBezTo>
                    <a:cubicBezTo>
                      <a:pt x="181631" y="144335"/>
                      <a:pt x="185273" y="141140"/>
                      <a:pt x="185892" y="134028"/>
                    </a:cubicBezTo>
                    <a:cubicBezTo>
                      <a:pt x="186476" y="127088"/>
                      <a:pt x="187713" y="120147"/>
                      <a:pt x="187644" y="113207"/>
                    </a:cubicBezTo>
                    <a:cubicBezTo>
                      <a:pt x="187609" y="106439"/>
                      <a:pt x="191492" y="106679"/>
                      <a:pt x="196268" y="106370"/>
                    </a:cubicBezTo>
                    <a:cubicBezTo>
                      <a:pt x="202108" y="106027"/>
                      <a:pt x="203105" y="108741"/>
                      <a:pt x="202933" y="113757"/>
                    </a:cubicBezTo>
                    <a:cubicBezTo>
                      <a:pt x="201971" y="144163"/>
                      <a:pt x="201627" y="174570"/>
                      <a:pt x="202899" y="204976"/>
                    </a:cubicBezTo>
                    <a:cubicBezTo>
                      <a:pt x="203070" y="209202"/>
                      <a:pt x="202967" y="212534"/>
                      <a:pt x="197127" y="211950"/>
                    </a:cubicBezTo>
                    <a:cubicBezTo>
                      <a:pt x="192523" y="211504"/>
                      <a:pt x="187713" y="213153"/>
                      <a:pt x="187403" y="205388"/>
                    </a:cubicBezTo>
                    <a:cubicBezTo>
                      <a:pt x="187060" y="196902"/>
                      <a:pt x="184998" y="188484"/>
                      <a:pt x="184036" y="179998"/>
                    </a:cubicBezTo>
                    <a:cubicBezTo>
                      <a:pt x="183349" y="173814"/>
                      <a:pt x="179432" y="170996"/>
                      <a:pt x="174141" y="170069"/>
                    </a:cubicBezTo>
                    <a:cubicBezTo>
                      <a:pt x="145797" y="165259"/>
                      <a:pt x="117246" y="167664"/>
                      <a:pt x="88764" y="167801"/>
                    </a:cubicBezTo>
                    <a:cubicBezTo>
                      <a:pt x="83438" y="167835"/>
                      <a:pt x="84916" y="171752"/>
                      <a:pt x="84812" y="174570"/>
                    </a:cubicBezTo>
                    <a:cubicBezTo>
                      <a:pt x="83541" y="210404"/>
                      <a:pt x="83541" y="246273"/>
                      <a:pt x="84469" y="282108"/>
                    </a:cubicBezTo>
                    <a:cubicBezTo>
                      <a:pt x="85019" y="303031"/>
                      <a:pt x="85362" y="303169"/>
                      <a:pt x="105942" y="302963"/>
                    </a:cubicBezTo>
                    <a:cubicBezTo>
                      <a:pt x="135112" y="302688"/>
                      <a:pt x="164281" y="303375"/>
                      <a:pt x="193416" y="301314"/>
                    </a:cubicBezTo>
                    <a:cubicBezTo>
                      <a:pt x="194378" y="301245"/>
                      <a:pt x="195305" y="301279"/>
                      <a:pt x="196268" y="301211"/>
                    </a:cubicBezTo>
                    <a:cubicBezTo>
                      <a:pt x="219287" y="299630"/>
                      <a:pt x="222242" y="297191"/>
                      <a:pt x="227808" y="274721"/>
                    </a:cubicBezTo>
                    <a:cubicBezTo>
                      <a:pt x="229628" y="267368"/>
                      <a:pt x="232343" y="260085"/>
                      <a:pt x="232996" y="252629"/>
                    </a:cubicBezTo>
                    <a:cubicBezTo>
                      <a:pt x="233855" y="242906"/>
                      <a:pt x="240588" y="245930"/>
                      <a:pt x="245570" y="245930"/>
                    </a:cubicBezTo>
                    <a:cubicBezTo>
                      <a:pt x="253026" y="245930"/>
                      <a:pt x="248697" y="251530"/>
                      <a:pt x="248422" y="254278"/>
                    </a:cubicBezTo>
                    <a:cubicBezTo>
                      <a:pt x="246292" y="273828"/>
                      <a:pt x="244059" y="293377"/>
                      <a:pt x="244402" y="313030"/>
                    </a:cubicBezTo>
                    <a:cubicBezTo>
                      <a:pt x="244540" y="320932"/>
                      <a:pt x="242169" y="323165"/>
                      <a:pt x="234267" y="323062"/>
                    </a:cubicBezTo>
                    <a:cubicBezTo>
                      <a:pt x="174966" y="322478"/>
                      <a:pt x="115665" y="322272"/>
                      <a:pt x="56330" y="322100"/>
                    </a:cubicBezTo>
                    <a:cubicBezTo>
                      <a:pt x="46195" y="322066"/>
                      <a:pt x="36059" y="322684"/>
                      <a:pt x="25890" y="322856"/>
                    </a:cubicBezTo>
                    <a:cubicBezTo>
                      <a:pt x="23244" y="322890"/>
                      <a:pt x="19602" y="323990"/>
                      <a:pt x="18812" y="320107"/>
                    </a:cubicBezTo>
                    <a:cubicBezTo>
                      <a:pt x="18090" y="316465"/>
                      <a:pt x="17438" y="311518"/>
                      <a:pt x="22110" y="310315"/>
                    </a:cubicBezTo>
                    <a:cubicBezTo>
                      <a:pt x="38464" y="306158"/>
                      <a:pt x="38430" y="293068"/>
                      <a:pt x="38842" y="280459"/>
                    </a:cubicBezTo>
                    <a:cubicBezTo>
                      <a:pt x="41385" y="199891"/>
                      <a:pt x="41385" y="119357"/>
                      <a:pt x="39358" y="38789"/>
                    </a:cubicBezTo>
                    <a:cubicBezTo>
                      <a:pt x="38877" y="19824"/>
                      <a:pt x="35097" y="16663"/>
                      <a:pt x="15995" y="15598"/>
                    </a:cubicBezTo>
                    <a:cubicBezTo>
                      <a:pt x="12834" y="15426"/>
                      <a:pt x="9639" y="15186"/>
                      <a:pt x="6478" y="15255"/>
                    </a:cubicBezTo>
                    <a:cubicBezTo>
                      <a:pt x="-256" y="15426"/>
                      <a:pt x="259" y="10994"/>
                      <a:pt x="19" y="6287"/>
                    </a:cubicBezTo>
                    <a:cubicBezTo>
                      <a:pt x="-222" y="1031"/>
                      <a:pt x="1874" y="0"/>
                      <a:pt x="6684" y="0"/>
                    </a:cubicBezTo>
                    <a:cubicBezTo>
                      <a:pt x="82167" y="137"/>
                      <a:pt x="157650" y="103"/>
                      <a:pt x="233133" y="137"/>
                    </a:cubicBezTo>
                    <a:cubicBezTo>
                      <a:pt x="234335" y="137"/>
                      <a:pt x="235538" y="515"/>
                      <a:pt x="237050" y="790"/>
                    </a:cubicBezTo>
                    <a:close/>
                  </a:path>
                </a:pathLst>
              </a:custGeom>
              <a:grpFill/>
              <a:ln w="34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20" name="자유형: 도형 219">
                <a:extLst>
                  <a:ext uri="{FF2B5EF4-FFF2-40B4-BE49-F238E27FC236}">
                    <a16:creationId xmlns:a16="http://schemas.microsoft.com/office/drawing/2014/main" id="{8146FA9A-11E8-4EBE-AACB-5280EBA5CFA1}"/>
                  </a:ext>
                </a:extLst>
              </p:cNvPr>
              <p:cNvSpPr/>
              <p:nvPr/>
            </p:nvSpPr>
            <p:spPr>
              <a:xfrm>
                <a:off x="4489493" y="2105952"/>
                <a:ext cx="216380" cy="242128"/>
              </a:xfrm>
              <a:custGeom>
                <a:avLst/>
                <a:gdLst>
                  <a:gd name="connsiteX0" fmla="*/ 69 w 301370"/>
                  <a:gd name="connsiteY0" fmla="*/ 168026 h 337231"/>
                  <a:gd name="connsiteX1" fmla="*/ 143545 w 301370"/>
                  <a:gd name="connsiteY1" fmla="*/ 3798 h 337231"/>
                  <a:gd name="connsiteX2" fmla="*/ 290079 w 301370"/>
                  <a:gd name="connsiteY2" fmla="*/ 18332 h 337231"/>
                  <a:gd name="connsiteX3" fmla="*/ 297157 w 301370"/>
                  <a:gd name="connsiteY3" fmla="*/ 31937 h 337231"/>
                  <a:gd name="connsiteX4" fmla="*/ 290010 w 301370"/>
                  <a:gd name="connsiteY4" fmla="*/ 81652 h 337231"/>
                  <a:gd name="connsiteX5" fmla="*/ 281799 w 301370"/>
                  <a:gd name="connsiteY5" fmla="*/ 89829 h 337231"/>
                  <a:gd name="connsiteX6" fmla="*/ 274275 w 301370"/>
                  <a:gd name="connsiteY6" fmla="*/ 81171 h 337231"/>
                  <a:gd name="connsiteX7" fmla="*/ 273141 w 301370"/>
                  <a:gd name="connsiteY7" fmla="*/ 62240 h 337231"/>
                  <a:gd name="connsiteX8" fmla="*/ 260498 w 301370"/>
                  <a:gd name="connsiteY8" fmla="*/ 40526 h 337231"/>
                  <a:gd name="connsiteX9" fmla="*/ 90360 w 301370"/>
                  <a:gd name="connsiteY9" fmla="*/ 54544 h 337231"/>
                  <a:gd name="connsiteX10" fmla="*/ 52842 w 301370"/>
                  <a:gd name="connsiteY10" fmla="*/ 128309 h 337231"/>
                  <a:gd name="connsiteX11" fmla="*/ 66104 w 301370"/>
                  <a:gd name="connsiteY11" fmla="*/ 233786 h 337231"/>
                  <a:gd name="connsiteX12" fmla="*/ 185015 w 301370"/>
                  <a:gd name="connsiteY12" fmla="*/ 311640 h 337231"/>
                  <a:gd name="connsiteX13" fmla="*/ 293858 w 301370"/>
                  <a:gd name="connsiteY13" fmla="*/ 287349 h 337231"/>
                  <a:gd name="connsiteX14" fmla="*/ 299562 w 301370"/>
                  <a:gd name="connsiteY14" fmla="*/ 286422 h 337231"/>
                  <a:gd name="connsiteX15" fmla="*/ 300833 w 301370"/>
                  <a:gd name="connsiteY15" fmla="*/ 293293 h 337231"/>
                  <a:gd name="connsiteX16" fmla="*/ 277882 w 301370"/>
                  <a:gd name="connsiteY16" fmla="*/ 319267 h 337231"/>
                  <a:gd name="connsiteX17" fmla="*/ 117090 w 301370"/>
                  <a:gd name="connsiteY17" fmla="*/ 327513 h 337231"/>
                  <a:gd name="connsiteX18" fmla="*/ 69 w 301370"/>
                  <a:gd name="connsiteY18" fmla="*/ 168026 h 337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01370" h="337231">
                    <a:moveTo>
                      <a:pt x="69" y="168026"/>
                    </a:moveTo>
                    <a:cubicBezTo>
                      <a:pt x="-2164" y="90654"/>
                      <a:pt x="49853" y="19671"/>
                      <a:pt x="143545" y="3798"/>
                    </a:cubicBezTo>
                    <a:cubicBezTo>
                      <a:pt x="193673" y="-4688"/>
                      <a:pt x="242357" y="1428"/>
                      <a:pt x="290079" y="18332"/>
                    </a:cubicBezTo>
                    <a:cubicBezTo>
                      <a:pt x="297810" y="21080"/>
                      <a:pt x="299321" y="24344"/>
                      <a:pt x="297157" y="31937"/>
                    </a:cubicBezTo>
                    <a:cubicBezTo>
                      <a:pt x="292553" y="48119"/>
                      <a:pt x="291316" y="64954"/>
                      <a:pt x="290010" y="81652"/>
                    </a:cubicBezTo>
                    <a:cubicBezTo>
                      <a:pt x="289529" y="87596"/>
                      <a:pt x="288224" y="89692"/>
                      <a:pt x="281799" y="89829"/>
                    </a:cubicBezTo>
                    <a:cubicBezTo>
                      <a:pt x="274618" y="89967"/>
                      <a:pt x="274378" y="86462"/>
                      <a:pt x="274275" y="81171"/>
                    </a:cubicBezTo>
                    <a:cubicBezTo>
                      <a:pt x="274172" y="74849"/>
                      <a:pt x="272557" y="68459"/>
                      <a:pt x="273141" y="62240"/>
                    </a:cubicBezTo>
                    <a:cubicBezTo>
                      <a:pt x="274172" y="51555"/>
                      <a:pt x="269293" y="45749"/>
                      <a:pt x="260498" y="40526"/>
                    </a:cubicBezTo>
                    <a:cubicBezTo>
                      <a:pt x="207622" y="9192"/>
                      <a:pt x="133307" y="14964"/>
                      <a:pt x="90360" y="54544"/>
                    </a:cubicBezTo>
                    <a:cubicBezTo>
                      <a:pt x="68818" y="74403"/>
                      <a:pt x="57514" y="99690"/>
                      <a:pt x="52842" y="128309"/>
                    </a:cubicBezTo>
                    <a:cubicBezTo>
                      <a:pt x="46898" y="164797"/>
                      <a:pt x="49303" y="200425"/>
                      <a:pt x="66104" y="233786"/>
                    </a:cubicBezTo>
                    <a:cubicBezTo>
                      <a:pt x="90601" y="282436"/>
                      <a:pt x="131932" y="306864"/>
                      <a:pt x="185015" y="311640"/>
                    </a:cubicBezTo>
                    <a:cubicBezTo>
                      <a:pt x="223563" y="315110"/>
                      <a:pt x="260875" y="310128"/>
                      <a:pt x="293858" y="287349"/>
                    </a:cubicBezTo>
                    <a:cubicBezTo>
                      <a:pt x="295542" y="286181"/>
                      <a:pt x="297088" y="284120"/>
                      <a:pt x="299562" y="286422"/>
                    </a:cubicBezTo>
                    <a:cubicBezTo>
                      <a:pt x="301795" y="288517"/>
                      <a:pt x="301623" y="290648"/>
                      <a:pt x="300833" y="293293"/>
                    </a:cubicBezTo>
                    <a:cubicBezTo>
                      <a:pt x="297191" y="305559"/>
                      <a:pt x="291110" y="314217"/>
                      <a:pt x="277882" y="319267"/>
                    </a:cubicBezTo>
                    <a:cubicBezTo>
                      <a:pt x="224972" y="339435"/>
                      <a:pt x="171581" y="343249"/>
                      <a:pt x="117090" y="327513"/>
                    </a:cubicBezTo>
                    <a:cubicBezTo>
                      <a:pt x="56552" y="309991"/>
                      <a:pt x="-2233" y="255225"/>
                      <a:pt x="69" y="168026"/>
                    </a:cubicBezTo>
                    <a:close/>
                  </a:path>
                </a:pathLst>
              </a:custGeom>
              <a:grpFill/>
              <a:ln w="34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21" name="자유형: 도형 220">
                <a:extLst>
                  <a:ext uri="{FF2B5EF4-FFF2-40B4-BE49-F238E27FC236}">
                    <a16:creationId xmlns:a16="http://schemas.microsoft.com/office/drawing/2014/main" id="{472A53AF-85E5-4DD6-9B95-383DD7A8D2D2}"/>
                  </a:ext>
                </a:extLst>
              </p:cNvPr>
              <p:cNvSpPr/>
              <p:nvPr/>
            </p:nvSpPr>
            <p:spPr>
              <a:xfrm>
                <a:off x="5172821" y="2110973"/>
                <a:ext cx="163392" cy="232129"/>
              </a:xfrm>
              <a:custGeom>
                <a:avLst/>
                <a:gdLst>
                  <a:gd name="connsiteX0" fmla="*/ 219999 w 227569"/>
                  <a:gd name="connsiteY0" fmla="*/ 138 h 323305"/>
                  <a:gd name="connsiteX1" fmla="*/ 226939 w 227569"/>
                  <a:gd name="connsiteY1" fmla="*/ 8144 h 323305"/>
                  <a:gd name="connsiteX2" fmla="*/ 221476 w 227569"/>
                  <a:gd name="connsiteY2" fmla="*/ 61913 h 323305"/>
                  <a:gd name="connsiteX3" fmla="*/ 215292 w 227569"/>
                  <a:gd name="connsiteY3" fmla="*/ 71086 h 323305"/>
                  <a:gd name="connsiteX4" fmla="*/ 205638 w 227569"/>
                  <a:gd name="connsiteY4" fmla="*/ 63253 h 323305"/>
                  <a:gd name="connsiteX5" fmla="*/ 202442 w 227569"/>
                  <a:gd name="connsiteY5" fmla="*/ 35904 h 323305"/>
                  <a:gd name="connsiteX6" fmla="*/ 194094 w 227569"/>
                  <a:gd name="connsiteY6" fmla="*/ 26387 h 323305"/>
                  <a:gd name="connsiteX7" fmla="*/ 122424 w 227569"/>
                  <a:gd name="connsiteY7" fmla="*/ 20753 h 323305"/>
                  <a:gd name="connsiteX8" fmla="*/ 96897 w 227569"/>
                  <a:gd name="connsiteY8" fmla="*/ 22780 h 323305"/>
                  <a:gd name="connsiteX9" fmla="*/ 91537 w 227569"/>
                  <a:gd name="connsiteY9" fmla="*/ 28483 h 323305"/>
                  <a:gd name="connsiteX10" fmla="*/ 89613 w 227569"/>
                  <a:gd name="connsiteY10" fmla="*/ 143546 h 323305"/>
                  <a:gd name="connsiteX11" fmla="*/ 94904 w 227569"/>
                  <a:gd name="connsiteY11" fmla="*/ 149009 h 323305"/>
                  <a:gd name="connsiteX12" fmla="*/ 169906 w 227569"/>
                  <a:gd name="connsiteY12" fmla="*/ 147050 h 323305"/>
                  <a:gd name="connsiteX13" fmla="*/ 184027 w 227569"/>
                  <a:gd name="connsiteY13" fmla="*/ 133617 h 323305"/>
                  <a:gd name="connsiteX14" fmla="*/ 186157 w 227569"/>
                  <a:gd name="connsiteY14" fmla="*/ 114789 h 323305"/>
                  <a:gd name="connsiteX15" fmla="*/ 196670 w 227569"/>
                  <a:gd name="connsiteY15" fmla="*/ 107642 h 323305"/>
                  <a:gd name="connsiteX16" fmla="*/ 202305 w 227569"/>
                  <a:gd name="connsiteY16" fmla="*/ 116129 h 323305"/>
                  <a:gd name="connsiteX17" fmla="*/ 202305 w 227569"/>
                  <a:gd name="connsiteY17" fmla="*/ 208241 h 323305"/>
                  <a:gd name="connsiteX18" fmla="*/ 196018 w 227569"/>
                  <a:gd name="connsiteY18" fmla="*/ 217826 h 323305"/>
                  <a:gd name="connsiteX19" fmla="*/ 186466 w 227569"/>
                  <a:gd name="connsiteY19" fmla="*/ 209306 h 323305"/>
                  <a:gd name="connsiteX20" fmla="*/ 185058 w 227569"/>
                  <a:gd name="connsiteY20" fmla="*/ 186561 h 323305"/>
                  <a:gd name="connsiteX21" fmla="*/ 170696 w 227569"/>
                  <a:gd name="connsiteY21" fmla="*/ 171032 h 323305"/>
                  <a:gd name="connsiteX22" fmla="*/ 95763 w 227569"/>
                  <a:gd name="connsiteY22" fmla="*/ 169177 h 323305"/>
                  <a:gd name="connsiteX23" fmla="*/ 89544 w 227569"/>
                  <a:gd name="connsiteY23" fmla="*/ 173849 h 323305"/>
                  <a:gd name="connsiteX24" fmla="*/ 91331 w 227569"/>
                  <a:gd name="connsiteY24" fmla="*/ 291763 h 323305"/>
                  <a:gd name="connsiteX25" fmla="*/ 104765 w 227569"/>
                  <a:gd name="connsiteY25" fmla="*/ 305953 h 323305"/>
                  <a:gd name="connsiteX26" fmla="*/ 126478 w 227569"/>
                  <a:gd name="connsiteY26" fmla="*/ 307946 h 323305"/>
                  <a:gd name="connsiteX27" fmla="*/ 135033 w 227569"/>
                  <a:gd name="connsiteY27" fmla="*/ 316810 h 323305"/>
                  <a:gd name="connsiteX28" fmla="*/ 125310 w 227569"/>
                  <a:gd name="connsiteY28" fmla="*/ 323132 h 323305"/>
                  <a:gd name="connsiteX29" fmla="*/ 38764 w 227569"/>
                  <a:gd name="connsiteY29" fmla="*/ 322616 h 323305"/>
                  <a:gd name="connsiteX30" fmla="*/ 6434 w 227569"/>
                  <a:gd name="connsiteY30" fmla="*/ 323200 h 323305"/>
                  <a:gd name="connsiteX31" fmla="*/ 318 w 227569"/>
                  <a:gd name="connsiteY31" fmla="*/ 317463 h 323305"/>
                  <a:gd name="connsiteX32" fmla="*/ 5850 w 227569"/>
                  <a:gd name="connsiteY32" fmla="*/ 308186 h 323305"/>
                  <a:gd name="connsiteX33" fmla="*/ 27598 w 227569"/>
                  <a:gd name="connsiteY33" fmla="*/ 306468 h 323305"/>
                  <a:gd name="connsiteX34" fmla="*/ 44227 w 227569"/>
                  <a:gd name="connsiteY34" fmla="*/ 287812 h 323305"/>
                  <a:gd name="connsiteX35" fmla="*/ 44261 w 227569"/>
                  <a:gd name="connsiteY35" fmla="*/ 37657 h 323305"/>
                  <a:gd name="connsiteX36" fmla="*/ 25193 w 227569"/>
                  <a:gd name="connsiteY36" fmla="*/ 16218 h 323305"/>
                  <a:gd name="connsiteX37" fmla="*/ 10007 w 227569"/>
                  <a:gd name="connsiteY37" fmla="*/ 15565 h 323305"/>
                  <a:gd name="connsiteX38" fmla="*/ 9 w 227569"/>
                  <a:gd name="connsiteY38" fmla="*/ 6288 h 323305"/>
                  <a:gd name="connsiteX39" fmla="*/ 9732 w 227569"/>
                  <a:gd name="connsiteY39" fmla="*/ 448 h 323305"/>
                  <a:gd name="connsiteX40" fmla="*/ 219999 w 227569"/>
                  <a:gd name="connsiteY40" fmla="*/ 138 h 323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227569" h="323305">
                    <a:moveTo>
                      <a:pt x="219999" y="138"/>
                    </a:moveTo>
                    <a:cubicBezTo>
                      <a:pt x="226458" y="70"/>
                      <a:pt x="228829" y="791"/>
                      <a:pt x="226939" y="8144"/>
                    </a:cubicBezTo>
                    <a:cubicBezTo>
                      <a:pt x="222370" y="25735"/>
                      <a:pt x="222576" y="43910"/>
                      <a:pt x="221476" y="61913"/>
                    </a:cubicBezTo>
                    <a:cubicBezTo>
                      <a:pt x="221201" y="66070"/>
                      <a:pt x="222644" y="71121"/>
                      <a:pt x="215292" y="71086"/>
                    </a:cubicBezTo>
                    <a:cubicBezTo>
                      <a:pt x="209486" y="71052"/>
                      <a:pt x="205878" y="70605"/>
                      <a:pt x="205638" y="63253"/>
                    </a:cubicBezTo>
                    <a:cubicBezTo>
                      <a:pt x="205328" y="54114"/>
                      <a:pt x="203336" y="45043"/>
                      <a:pt x="202442" y="35904"/>
                    </a:cubicBezTo>
                    <a:cubicBezTo>
                      <a:pt x="201893" y="30510"/>
                      <a:pt x="199797" y="27762"/>
                      <a:pt x="194094" y="26387"/>
                    </a:cubicBezTo>
                    <a:cubicBezTo>
                      <a:pt x="170456" y="20547"/>
                      <a:pt x="146509" y="19756"/>
                      <a:pt x="122424" y="20753"/>
                    </a:cubicBezTo>
                    <a:cubicBezTo>
                      <a:pt x="113904" y="21096"/>
                      <a:pt x="105417" y="22471"/>
                      <a:pt x="96897" y="22780"/>
                    </a:cubicBezTo>
                    <a:cubicBezTo>
                      <a:pt x="92636" y="22952"/>
                      <a:pt x="91812" y="24738"/>
                      <a:pt x="91537" y="28483"/>
                    </a:cubicBezTo>
                    <a:cubicBezTo>
                      <a:pt x="88720" y="66792"/>
                      <a:pt x="90506" y="105203"/>
                      <a:pt x="89613" y="143546"/>
                    </a:cubicBezTo>
                    <a:cubicBezTo>
                      <a:pt x="89510" y="147634"/>
                      <a:pt x="90712" y="149009"/>
                      <a:pt x="94904" y="149009"/>
                    </a:cubicBezTo>
                    <a:cubicBezTo>
                      <a:pt x="119916" y="148974"/>
                      <a:pt x="144963" y="150246"/>
                      <a:pt x="169906" y="147050"/>
                    </a:cubicBezTo>
                    <a:cubicBezTo>
                      <a:pt x="177946" y="146020"/>
                      <a:pt x="183477" y="142721"/>
                      <a:pt x="184027" y="133617"/>
                    </a:cubicBezTo>
                    <a:cubicBezTo>
                      <a:pt x="184405" y="127329"/>
                      <a:pt x="185951" y="121076"/>
                      <a:pt x="186157" y="114789"/>
                    </a:cubicBezTo>
                    <a:cubicBezTo>
                      <a:pt x="186397" y="106990"/>
                      <a:pt x="191448" y="107642"/>
                      <a:pt x="196670" y="107642"/>
                    </a:cubicBezTo>
                    <a:cubicBezTo>
                      <a:pt x="203129" y="107608"/>
                      <a:pt x="202477" y="111868"/>
                      <a:pt x="202305" y="116129"/>
                    </a:cubicBezTo>
                    <a:cubicBezTo>
                      <a:pt x="201102" y="146844"/>
                      <a:pt x="200347" y="177525"/>
                      <a:pt x="202305" y="208241"/>
                    </a:cubicBezTo>
                    <a:cubicBezTo>
                      <a:pt x="202580" y="212604"/>
                      <a:pt x="204229" y="217964"/>
                      <a:pt x="196018" y="217826"/>
                    </a:cubicBezTo>
                    <a:cubicBezTo>
                      <a:pt x="189593" y="217723"/>
                      <a:pt x="186054" y="217105"/>
                      <a:pt x="186466" y="209306"/>
                    </a:cubicBezTo>
                    <a:cubicBezTo>
                      <a:pt x="186879" y="201782"/>
                      <a:pt x="185573" y="194154"/>
                      <a:pt x="185058" y="186561"/>
                    </a:cubicBezTo>
                    <a:cubicBezTo>
                      <a:pt x="184439" y="177525"/>
                      <a:pt x="180591" y="172131"/>
                      <a:pt x="170696" y="171032"/>
                    </a:cubicBezTo>
                    <a:cubicBezTo>
                      <a:pt x="145753" y="168214"/>
                      <a:pt x="120809" y="167837"/>
                      <a:pt x="95763" y="169177"/>
                    </a:cubicBezTo>
                    <a:cubicBezTo>
                      <a:pt x="92568" y="169348"/>
                      <a:pt x="89407" y="168833"/>
                      <a:pt x="89544" y="173849"/>
                    </a:cubicBezTo>
                    <a:cubicBezTo>
                      <a:pt x="90609" y="213154"/>
                      <a:pt x="88479" y="252493"/>
                      <a:pt x="91331" y="291763"/>
                    </a:cubicBezTo>
                    <a:cubicBezTo>
                      <a:pt x="91984" y="300662"/>
                      <a:pt x="96313" y="305060"/>
                      <a:pt x="104765" y="305953"/>
                    </a:cubicBezTo>
                    <a:cubicBezTo>
                      <a:pt x="111979" y="306743"/>
                      <a:pt x="119229" y="307877"/>
                      <a:pt x="126478" y="307946"/>
                    </a:cubicBezTo>
                    <a:cubicBezTo>
                      <a:pt x="132937" y="308014"/>
                      <a:pt x="135102" y="310110"/>
                      <a:pt x="135033" y="316810"/>
                    </a:cubicBezTo>
                    <a:cubicBezTo>
                      <a:pt x="134930" y="324952"/>
                      <a:pt x="129742" y="323132"/>
                      <a:pt x="125310" y="323132"/>
                    </a:cubicBezTo>
                    <a:cubicBezTo>
                      <a:pt x="96450" y="322994"/>
                      <a:pt x="67624" y="322719"/>
                      <a:pt x="38764" y="322616"/>
                    </a:cubicBezTo>
                    <a:cubicBezTo>
                      <a:pt x="27976" y="322582"/>
                      <a:pt x="17222" y="322857"/>
                      <a:pt x="6434" y="323200"/>
                    </a:cubicBezTo>
                    <a:cubicBezTo>
                      <a:pt x="2174" y="323338"/>
                      <a:pt x="-438" y="322341"/>
                      <a:pt x="318" y="317463"/>
                    </a:cubicBezTo>
                    <a:cubicBezTo>
                      <a:pt x="902" y="313649"/>
                      <a:pt x="-2018" y="308152"/>
                      <a:pt x="5850" y="308186"/>
                    </a:cubicBezTo>
                    <a:cubicBezTo>
                      <a:pt x="13099" y="308220"/>
                      <a:pt x="20417" y="307568"/>
                      <a:pt x="27598" y="306468"/>
                    </a:cubicBezTo>
                    <a:cubicBezTo>
                      <a:pt x="40448" y="304475"/>
                      <a:pt x="43643" y="300834"/>
                      <a:pt x="44227" y="287812"/>
                    </a:cubicBezTo>
                    <a:cubicBezTo>
                      <a:pt x="44948" y="271664"/>
                      <a:pt x="44845" y="59508"/>
                      <a:pt x="44261" y="37657"/>
                    </a:cubicBezTo>
                    <a:cubicBezTo>
                      <a:pt x="43849" y="21577"/>
                      <a:pt x="41066" y="18451"/>
                      <a:pt x="25193" y="16218"/>
                    </a:cubicBezTo>
                    <a:cubicBezTo>
                      <a:pt x="20211" y="15530"/>
                      <a:pt x="15058" y="15290"/>
                      <a:pt x="10007" y="15565"/>
                    </a:cubicBezTo>
                    <a:cubicBezTo>
                      <a:pt x="3136" y="15943"/>
                      <a:pt x="-197" y="14534"/>
                      <a:pt x="9" y="6288"/>
                    </a:cubicBezTo>
                    <a:cubicBezTo>
                      <a:pt x="250" y="-2404"/>
                      <a:pt x="5747" y="448"/>
                      <a:pt x="9732" y="448"/>
                    </a:cubicBezTo>
                    <a:cubicBezTo>
                      <a:pt x="44639" y="207"/>
                      <a:pt x="184817" y="413"/>
                      <a:pt x="219999" y="138"/>
                    </a:cubicBezTo>
                    <a:close/>
                  </a:path>
                </a:pathLst>
              </a:custGeom>
              <a:grpFill/>
              <a:ln w="34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22" name="자유형: 도형 221">
                <a:extLst>
                  <a:ext uri="{FF2B5EF4-FFF2-40B4-BE49-F238E27FC236}">
                    <a16:creationId xmlns:a16="http://schemas.microsoft.com/office/drawing/2014/main" id="{326D1B89-5429-4CDE-B51F-E957566FE45C}"/>
                  </a:ext>
                </a:extLst>
              </p:cNvPr>
              <p:cNvSpPr/>
              <p:nvPr/>
            </p:nvSpPr>
            <p:spPr>
              <a:xfrm>
                <a:off x="4987162" y="2111072"/>
                <a:ext cx="163301" cy="232055"/>
              </a:xfrm>
              <a:custGeom>
                <a:avLst/>
                <a:gdLst>
                  <a:gd name="connsiteX0" fmla="*/ 220557 w 227442"/>
                  <a:gd name="connsiteY0" fmla="*/ 1 h 323202"/>
                  <a:gd name="connsiteX1" fmla="*/ 226776 w 227442"/>
                  <a:gd name="connsiteY1" fmla="*/ 7731 h 323202"/>
                  <a:gd name="connsiteX2" fmla="*/ 221245 w 227442"/>
                  <a:gd name="connsiteY2" fmla="*/ 62462 h 323202"/>
                  <a:gd name="connsiteX3" fmla="*/ 214304 w 227442"/>
                  <a:gd name="connsiteY3" fmla="*/ 70983 h 323202"/>
                  <a:gd name="connsiteX4" fmla="*/ 205406 w 227442"/>
                  <a:gd name="connsiteY4" fmla="*/ 63356 h 323202"/>
                  <a:gd name="connsiteX5" fmla="*/ 202073 w 227442"/>
                  <a:gd name="connsiteY5" fmla="*/ 35079 h 323202"/>
                  <a:gd name="connsiteX6" fmla="*/ 194068 w 227442"/>
                  <a:gd name="connsiteY6" fmla="*/ 26318 h 323202"/>
                  <a:gd name="connsiteX7" fmla="*/ 122399 w 227442"/>
                  <a:gd name="connsiteY7" fmla="*/ 20512 h 323202"/>
                  <a:gd name="connsiteX8" fmla="*/ 96871 w 227442"/>
                  <a:gd name="connsiteY8" fmla="*/ 22574 h 323202"/>
                  <a:gd name="connsiteX9" fmla="*/ 91271 w 227442"/>
                  <a:gd name="connsiteY9" fmla="*/ 28002 h 323202"/>
                  <a:gd name="connsiteX10" fmla="*/ 89347 w 227442"/>
                  <a:gd name="connsiteY10" fmla="*/ 144061 h 323202"/>
                  <a:gd name="connsiteX11" fmla="*/ 94363 w 227442"/>
                  <a:gd name="connsiteY11" fmla="*/ 148802 h 323202"/>
                  <a:gd name="connsiteX12" fmla="*/ 170361 w 227442"/>
                  <a:gd name="connsiteY12" fmla="*/ 146810 h 323202"/>
                  <a:gd name="connsiteX13" fmla="*/ 183726 w 227442"/>
                  <a:gd name="connsiteY13" fmla="*/ 133719 h 323202"/>
                  <a:gd name="connsiteX14" fmla="*/ 186097 w 227442"/>
                  <a:gd name="connsiteY14" fmla="*/ 113964 h 323202"/>
                  <a:gd name="connsiteX15" fmla="*/ 196164 w 227442"/>
                  <a:gd name="connsiteY15" fmla="*/ 107505 h 323202"/>
                  <a:gd name="connsiteX16" fmla="*/ 202142 w 227442"/>
                  <a:gd name="connsiteY16" fmla="*/ 114788 h 323202"/>
                  <a:gd name="connsiteX17" fmla="*/ 200733 w 227442"/>
                  <a:gd name="connsiteY17" fmla="*/ 172749 h 323202"/>
                  <a:gd name="connsiteX18" fmla="*/ 202211 w 227442"/>
                  <a:gd name="connsiteY18" fmla="*/ 210748 h 323202"/>
                  <a:gd name="connsiteX19" fmla="*/ 195030 w 227442"/>
                  <a:gd name="connsiteY19" fmla="*/ 217551 h 323202"/>
                  <a:gd name="connsiteX20" fmla="*/ 186338 w 227442"/>
                  <a:gd name="connsiteY20" fmla="*/ 211264 h 323202"/>
                  <a:gd name="connsiteX21" fmla="*/ 184860 w 227442"/>
                  <a:gd name="connsiteY21" fmla="*/ 186595 h 323202"/>
                  <a:gd name="connsiteX22" fmla="*/ 170705 w 227442"/>
                  <a:gd name="connsiteY22" fmla="*/ 170860 h 323202"/>
                  <a:gd name="connsiteX23" fmla="*/ 96665 w 227442"/>
                  <a:gd name="connsiteY23" fmla="*/ 168730 h 323202"/>
                  <a:gd name="connsiteX24" fmla="*/ 89244 w 227442"/>
                  <a:gd name="connsiteY24" fmla="*/ 176357 h 323202"/>
                  <a:gd name="connsiteX25" fmla="*/ 89931 w 227442"/>
                  <a:gd name="connsiteY25" fmla="*/ 278226 h 323202"/>
                  <a:gd name="connsiteX26" fmla="*/ 117657 w 227442"/>
                  <a:gd name="connsiteY26" fmla="*/ 307121 h 323202"/>
                  <a:gd name="connsiteX27" fmla="*/ 127106 w 227442"/>
                  <a:gd name="connsiteY27" fmla="*/ 308014 h 323202"/>
                  <a:gd name="connsiteX28" fmla="*/ 134939 w 227442"/>
                  <a:gd name="connsiteY28" fmla="*/ 316500 h 323202"/>
                  <a:gd name="connsiteX29" fmla="*/ 126315 w 227442"/>
                  <a:gd name="connsiteY29" fmla="*/ 323028 h 323202"/>
                  <a:gd name="connsiteX30" fmla="*/ 8367 w 227442"/>
                  <a:gd name="connsiteY30" fmla="*/ 322960 h 323202"/>
                  <a:gd name="connsiteX31" fmla="*/ 52 w 227442"/>
                  <a:gd name="connsiteY31" fmla="*/ 317565 h 323202"/>
                  <a:gd name="connsiteX32" fmla="*/ 7405 w 227442"/>
                  <a:gd name="connsiteY32" fmla="*/ 307911 h 323202"/>
                  <a:gd name="connsiteX33" fmla="*/ 27263 w 227442"/>
                  <a:gd name="connsiteY33" fmla="*/ 306399 h 323202"/>
                  <a:gd name="connsiteX34" fmla="*/ 44098 w 227442"/>
                  <a:gd name="connsiteY34" fmla="*/ 287881 h 323202"/>
                  <a:gd name="connsiteX35" fmla="*/ 44064 w 227442"/>
                  <a:gd name="connsiteY35" fmla="*/ 36694 h 323202"/>
                  <a:gd name="connsiteX36" fmla="*/ 26164 w 227442"/>
                  <a:gd name="connsiteY36" fmla="*/ 16320 h 323202"/>
                  <a:gd name="connsiteX37" fmla="*/ 6236 w 227442"/>
                  <a:gd name="connsiteY37" fmla="*/ 15290 h 323202"/>
                  <a:gd name="connsiteX38" fmla="*/ 87 w 227442"/>
                  <a:gd name="connsiteY38" fmla="*/ 6322 h 323202"/>
                  <a:gd name="connsiteX39" fmla="*/ 6511 w 227442"/>
                  <a:gd name="connsiteY39" fmla="*/ 104 h 323202"/>
                  <a:gd name="connsiteX40" fmla="*/ 220557 w 227442"/>
                  <a:gd name="connsiteY40" fmla="*/ 1 h 32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227442" h="323202">
                    <a:moveTo>
                      <a:pt x="220557" y="1"/>
                    </a:moveTo>
                    <a:cubicBezTo>
                      <a:pt x="226948" y="-34"/>
                      <a:pt x="228528" y="1066"/>
                      <a:pt x="226776" y="7731"/>
                    </a:cubicBezTo>
                    <a:cubicBezTo>
                      <a:pt x="222000" y="25597"/>
                      <a:pt x="222310" y="44150"/>
                      <a:pt x="221245" y="62462"/>
                    </a:cubicBezTo>
                    <a:cubicBezTo>
                      <a:pt x="220970" y="67169"/>
                      <a:pt x="221141" y="71120"/>
                      <a:pt x="214304" y="70983"/>
                    </a:cubicBezTo>
                    <a:cubicBezTo>
                      <a:pt x="208635" y="70846"/>
                      <a:pt x="205715" y="70021"/>
                      <a:pt x="205406" y="63356"/>
                    </a:cubicBezTo>
                    <a:cubicBezTo>
                      <a:pt x="204994" y="53907"/>
                      <a:pt x="203001" y="44528"/>
                      <a:pt x="202073" y="35079"/>
                    </a:cubicBezTo>
                    <a:cubicBezTo>
                      <a:pt x="201558" y="29857"/>
                      <a:pt x="199222" y="27658"/>
                      <a:pt x="194068" y="26318"/>
                    </a:cubicBezTo>
                    <a:cubicBezTo>
                      <a:pt x="170464" y="20306"/>
                      <a:pt x="146483" y="19619"/>
                      <a:pt x="122399" y="20512"/>
                    </a:cubicBezTo>
                    <a:cubicBezTo>
                      <a:pt x="113878" y="20821"/>
                      <a:pt x="105392" y="22161"/>
                      <a:pt x="96871" y="22574"/>
                    </a:cubicBezTo>
                    <a:cubicBezTo>
                      <a:pt x="92954" y="22780"/>
                      <a:pt x="91580" y="23913"/>
                      <a:pt x="91271" y="28002"/>
                    </a:cubicBezTo>
                    <a:cubicBezTo>
                      <a:pt x="88385" y="66654"/>
                      <a:pt x="90171" y="105375"/>
                      <a:pt x="89347" y="144061"/>
                    </a:cubicBezTo>
                    <a:cubicBezTo>
                      <a:pt x="89278" y="147943"/>
                      <a:pt x="90859" y="148802"/>
                      <a:pt x="94363" y="148802"/>
                    </a:cubicBezTo>
                    <a:cubicBezTo>
                      <a:pt x="119719" y="148837"/>
                      <a:pt x="145074" y="150108"/>
                      <a:pt x="170361" y="146810"/>
                    </a:cubicBezTo>
                    <a:cubicBezTo>
                      <a:pt x="178160" y="145779"/>
                      <a:pt x="183108" y="142240"/>
                      <a:pt x="183726" y="133719"/>
                    </a:cubicBezTo>
                    <a:cubicBezTo>
                      <a:pt x="184207" y="127123"/>
                      <a:pt x="185753" y="120560"/>
                      <a:pt x="186097" y="113964"/>
                    </a:cubicBezTo>
                    <a:cubicBezTo>
                      <a:pt x="186475" y="106508"/>
                      <a:pt x="191457" y="107676"/>
                      <a:pt x="196164" y="107505"/>
                    </a:cubicBezTo>
                    <a:cubicBezTo>
                      <a:pt x="201523" y="107333"/>
                      <a:pt x="202279" y="110322"/>
                      <a:pt x="202142" y="114788"/>
                    </a:cubicBezTo>
                    <a:cubicBezTo>
                      <a:pt x="201523" y="134097"/>
                      <a:pt x="200836" y="153406"/>
                      <a:pt x="200733" y="172749"/>
                    </a:cubicBezTo>
                    <a:cubicBezTo>
                      <a:pt x="200665" y="185427"/>
                      <a:pt x="201420" y="198105"/>
                      <a:pt x="202211" y="210748"/>
                    </a:cubicBezTo>
                    <a:cubicBezTo>
                      <a:pt x="202554" y="216452"/>
                      <a:pt x="200218" y="217929"/>
                      <a:pt x="195030" y="217551"/>
                    </a:cubicBezTo>
                    <a:cubicBezTo>
                      <a:pt x="190632" y="217242"/>
                      <a:pt x="186200" y="218513"/>
                      <a:pt x="186338" y="211264"/>
                    </a:cubicBezTo>
                    <a:cubicBezTo>
                      <a:pt x="186475" y="203052"/>
                      <a:pt x="185410" y="194807"/>
                      <a:pt x="184860" y="186595"/>
                    </a:cubicBezTo>
                    <a:cubicBezTo>
                      <a:pt x="184276" y="177628"/>
                      <a:pt x="180634" y="172028"/>
                      <a:pt x="170705" y="170860"/>
                    </a:cubicBezTo>
                    <a:cubicBezTo>
                      <a:pt x="146071" y="168008"/>
                      <a:pt x="121402" y="167974"/>
                      <a:pt x="96665" y="168730"/>
                    </a:cubicBezTo>
                    <a:cubicBezTo>
                      <a:pt x="91236" y="168901"/>
                      <a:pt x="89141" y="170276"/>
                      <a:pt x="89244" y="176357"/>
                    </a:cubicBezTo>
                    <a:cubicBezTo>
                      <a:pt x="89725" y="210302"/>
                      <a:pt x="89416" y="244281"/>
                      <a:pt x="89931" y="278226"/>
                    </a:cubicBezTo>
                    <a:cubicBezTo>
                      <a:pt x="90309" y="303616"/>
                      <a:pt x="92714" y="305678"/>
                      <a:pt x="117657" y="307121"/>
                    </a:cubicBezTo>
                    <a:cubicBezTo>
                      <a:pt x="120818" y="307293"/>
                      <a:pt x="124013" y="308323"/>
                      <a:pt x="127106" y="308014"/>
                    </a:cubicBezTo>
                    <a:cubicBezTo>
                      <a:pt x="133840" y="307361"/>
                      <a:pt x="134802" y="310694"/>
                      <a:pt x="134939" y="316500"/>
                    </a:cubicBezTo>
                    <a:cubicBezTo>
                      <a:pt x="135076" y="323475"/>
                      <a:pt x="131022" y="323166"/>
                      <a:pt x="126315" y="323028"/>
                    </a:cubicBezTo>
                    <a:cubicBezTo>
                      <a:pt x="87010" y="321929"/>
                      <a:pt x="47671" y="322032"/>
                      <a:pt x="8367" y="322960"/>
                    </a:cubicBezTo>
                    <a:cubicBezTo>
                      <a:pt x="4656" y="323063"/>
                      <a:pt x="-326" y="324746"/>
                      <a:pt x="52" y="317565"/>
                    </a:cubicBezTo>
                    <a:cubicBezTo>
                      <a:pt x="293" y="312343"/>
                      <a:pt x="-669" y="307499"/>
                      <a:pt x="7405" y="307911"/>
                    </a:cubicBezTo>
                    <a:cubicBezTo>
                      <a:pt x="14001" y="308220"/>
                      <a:pt x="20701" y="307430"/>
                      <a:pt x="27263" y="306399"/>
                    </a:cubicBezTo>
                    <a:cubicBezTo>
                      <a:pt x="40250" y="304407"/>
                      <a:pt x="43514" y="300833"/>
                      <a:pt x="44098" y="287881"/>
                    </a:cubicBezTo>
                    <a:cubicBezTo>
                      <a:pt x="44820" y="271733"/>
                      <a:pt x="44717" y="58855"/>
                      <a:pt x="44064" y="36694"/>
                    </a:cubicBezTo>
                    <a:cubicBezTo>
                      <a:pt x="43617" y="21371"/>
                      <a:pt x="41281" y="18622"/>
                      <a:pt x="26164" y="16320"/>
                    </a:cubicBezTo>
                    <a:cubicBezTo>
                      <a:pt x="19636" y="15324"/>
                      <a:pt x="12867" y="15083"/>
                      <a:pt x="6236" y="15290"/>
                    </a:cubicBezTo>
                    <a:cubicBezTo>
                      <a:pt x="-1150" y="15496"/>
                      <a:pt x="533" y="10583"/>
                      <a:pt x="87" y="6322"/>
                    </a:cubicBezTo>
                    <a:cubicBezTo>
                      <a:pt x="-463" y="1100"/>
                      <a:pt x="1598" y="69"/>
                      <a:pt x="6511" y="104"/>
                    </a:cubicBezTo>
                    <a:cubicBezTo>
                      <a:pt x="42312" y="241"/>
                      <a:pt x="185032" y="275"/>
                      <a:pt x="220557" y="1"/>
                    </a:cubicBezTo>
                    <a:close/>
                  </a:path>
                </a:pathLst>
              </a:custGeom>
              <a:grpFill/>
              <a:ln w="34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23" name="자유형: 도형 222">
                <a:extLst>
                  <a:ext uri="{FF2B5EF4-FFF2-40B4-BE49-F238E27FC236}">
                    <a16:creationId xmlns:a16="http://schemas.microsoft.com/office/drawing/2014/main" id="{3C88D5A0-A46F-4CE8-A725-699AB85764A1}"/>
                  </a:ext>
                </a:extLst>
              </p:cNvPr>
              <p:cNvSpPr/>
              <p:nvPr/>
            </p:nvSpPr>
            <p:spPr>
              <a:xfrm>
                <a:off x="4724061" y="2105928"/>
                <a:ext cx="248193" cy="241997"/>
              </a:xfrm>
              <a:custGeom>
                <a:avLst/>
                <a:gdLst>
                  <a:gd name="connsiteX0" fmla="*/ 343990 w 345678"/>
                  <a:gd name="connsiteY0" fmla="*/ 132878 h 337049"/>
                  <a:gd name="connsiteX1" fmla="*/ 269194 w 345678"/>
                  <a:gd name="connsiteY1" fmla="*/ 21010 h 337049"/>
                  <a:gd name="connsiteX2" fmla="*/ 195807 w 345678"/>
                  <a:gd name="connsiteY2" fmla="*/ 843 h 337049"/>
                  <a:gd name="connsiteX3" fmla="*/ 73907 w 345678"/>
                  <a:gd name="connsiteY3" fmla="*/ 27573 h 337049"/>
                  <a:gd name="connsiteX4" fmla="*/ 1001 w 345678"/>
                  <a:gd name="connsiteY4" fmla="*/ 149988 h 337049"/>
                  <a:gd name="connsiteX5" fmla="*/ 25188 w 345678"/>
                  <a:gd name="connsiteY5" fmla="*/ 264879 h 337049"/>
                  <a:gd name="connsiteX6" fmla="*/ 163786 w 345678"/>
                  <a:gd name="connsiteY6" fmla="*/ 336960 h 337049"/>
                  <a:gd name="connsiteX7" fmla="*/ 179006 w 345678"/>
                  <a:gd name="connsiteY7" fmla="*/ 336892 h 337049"/>
                  <a:gd name="connsiteX8" fmla="*/ 194089 w 345678"/>
                  <a:gd name="connsiteY8" fmla="*/ 335174 h 337049"/>
                  <a:gd name="connsiteX9" fmla="*/ 323925 w 345678"/>
                  <a:gd name="connsiteY9" fmla="*/ 248731 h 337049"/>
                  <a:gd name="connsiteX10" fmla="*/ 343990 w 345678"/>
                  <a:gd name="connsiteY10" fmla="*/ 132878 h 337049"/>
                  <a:gd name="connsiteX11" fmla="*/ 191856 w 345678"/>
                  <a:gd name="connsiteY11" fmla="*/ 315831 h 337049"/>
                  <a:gd name="connsiteX12" fmla="*/ 60886 w 345678"/>
                  <a:gd name="connsiteY12" fmla="*/ 229044 h 337049"/>
                  <a:gd name="connsiteX13" fmla="*/ 52915 w 345678"/>
                  <a:gd name="connsiteY13" fmla="*/ 108450 h 337049"/>
                  <a:gd name="connsiteX14" fmla="*/ 145748 w 345678"/>
                  <a:gd name="connsiteY14" fmla="*/ 22282 h 337049"/>
                  <a:gd name="connsiteX15" fmla="*/ 258303 w 345678"/>
                  <a:gd name="connsiteY15" fmla="*/ 56983 h 337049"/>
                  <a:gd name="connsiteX16" fmla="*/ 298982 w 345678"/>
                  <a:gd name="connsiteY16" fmla="*/ 174107 h 337049"/>
                  <a:gd name="connsiteX17" fmla="*/ 191856 w 345678"/>
                  <a:gd name="connsiteY17" fmla="*/ 315831 h 337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45678" h="337049">
                    <a:moveTo>
                      <a:pt x="343990" y="132878"/>
                    </a:moveTo>
                    <a:cubicBezTo>
                      <a:pt x="337977" y="82751"/>
                      <a:pt x="313481" y="45301"/>
                      <a:pt x="269194" y="21010"/>
                    </a:cubicBezTo>
                    <a:cubicBezTo>
                      <a:pt x="246346" y="8470"/>
                      <a:pt x="221506" y="2801"/>
                      <a:pt x="195807" y="843"/>
                    </a:cubicBezTo>
                    <a:cubicBezTo>
                      <a:pt x="152551" y="-2490"/>
                      <a:pt x="111116" y="3591"/>
                      <a:pt x="73907" y="27573"/>
                    </a:cubicBezTo>
                    <a:cubicBezTo>
                      <a:pt x="29483" y="56192"/>
                      <a:pt x="5948" y="97421"/>
                      <a:pt x="1001" y="149988"/>
                    </a:cubicBezTo>
                    <a:cubicBezTo>
                      <a:pt x="-2847" y="190942"/>
                      <a:pt x="4230" y="229731"/>
                      <a:pt x="25188" y="264879"/>
                    </a:cubicBezTo>
                    <a:cubicBezTo>
                      <a:pt x="56282" y="316964"/>
                      <a:pt x="105378" y="336445"/>
                      <a:pt x="163786" y="336960"/>
                    </a:cubicBezTo>
                    <a:cubicBezTo>
                      <a:pt x="168871" y="336960"/>
                      <a:pt x="173956" y="337201"/>
                      <a:pt x="179006" y="336892"/>
                    </a:cubicBezTo>
                    <a:cubicBezTo>
                      <a:pt x="184057" y="336582"/>
                      <a:pt x="189073" y="335930"/>
                      <a:pt x="194089" y="335174"/>
                    </a:cubicBezTo>
                    <a:cubicBezTo>
                      <a:pt x="250744" y="326481"/>
                      <a:pt x="296062" y="300267"/>
                      <a:pt x="323925" y="248731"/>
                    </a:cubicBezTo>
                    <a:cubicBezTo>
                      <a:pt x="343475" y="212552"/>
                      <a:pt x="348869" y="173591"/>
                      <a:pt x="343990" y="132878"/>
                    </a:cubicBezTo>
                    <a:close/>
                    <a:moveTo>
                      <a:pt x="191856" y="315831"/>
                    </a:moveTo>
                    <a:cubicBezTo>
                      <a:pt x="120736" y="322496"/>
                      <a:pt x="80091" y="282057"/>
                      <a:pt x="60886" y="229044"/>
                    </a:cubicBezTo>
                    <a:cubicBezTo>
                      <a:pt x="46662" y="189774"/>
                      <a:pt x="44154" y="149369"/>
                      <a:pt x="52915" y="108450"/>
                    </a:cubicBezTo>
                    <a:cubicBezTo>
                      <a:pt x="63153" y="60659"/>
                      <a:pt x="96892" y="28706"/>
                      <a:pt x="145748" y="22282"/>
                    </a:cubicBezTo>
                    <a:cubicBezTo>
                      <a:pt x="188248" y="16681"/>
                      <a:pt x="227484" y="24858"/>
                      <a:pt x="258303" y="56983"/>
                    </a:cubicBezTo>
                    <a:cubicBezTo>
                      <a:pt x="285926" y="85774"/>
                      <a:pt x="299635" y="130129"/>
                      <a:pt x="298982" y="174107"/>
                    </a:cubicBezTo>
                    <a:cubicBezTo>
                      <a:pt x="297986" y="242134"/>
                      <a:pt x="262735" y="309200"/>
                      <a:pt x="191856" y="315831"/>
                    </a:cubicBezTo>
                    <a:close/>
                  </a:path>
                </a:pathLst>
              </a:custGeom>
              <a:grpFill/>
              <a:ln w="34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176" name="그룹 175">
              <a:extLst>
                <a:ext uri="{FF2B5EF4-FFF2-40B4-BE49-F238E27FC236}">
                  <a16:creationId xmlns:a16="http://schemas.microsoft.com/office/drawing/2014/main" id="{5D709FDA-86DA-45AA-AC92-53F5AAE1F589}"/>
                </a:ext>
              </a:extLst>
            </p:cNvPr>
            <p:cNvGrpSpPr/>
            <p:nvPr/>
          </p:nvGrpSpPr>
          <p:grpSpPr>
            <a:xfrm>
              <a:off x="1811050" y="10486"/>
              <a:ext cx="1604290" cy="308624"/>
              <a:chOff x="4489493" y="2105928"/>
              <a:chExt cx="1258758" cy="242152"/>
            </a:xfrm>
            <a:solidFill>
              <a:schemeClr val="bg1"/>
            </a:solidFill>
          </p:grpSpPr>
          <p:sp>
            <p:nvSpPr>
              <p:cNvPr id="212" name="자유형: 도형 211">
                <a:extLst>
                  <a:ext uri="{FF2B5EF4-FFF2-40B4-BE49-F238E27FC236}">
                    <a16:creationId xmlns:a16="http://schemas.microsoft.com/office/drawing/2014/main" id="{82A3FB53-A19F-4B97-8AAF-8659FC7E4F3B}"/>
                  </a:ext>
                </a:extLst>
              </p:cNvPr>
              <p:cNvSpPr/>
              <p:nvPr/>
            </p:nvSpPr>
            <p:spPr>
              <a:xfrm>
                <a:off x="5363853" y="2111071"/>
                <a:ext cx="178898" cy="232055"/>
              </a:xfrm>
              <a:custGeom>
                <a:avLst/>
                <a:gdLst>
                  <a:gd name="connsiteX0" fmla="*/ 228930 w 249165"/>
                  <a:gd name="connsiteY0" fmla="*/ 1 h 323201"/>
                  <a:gd name="connsiteX1" fmla="*/ 235767 w 249165"/>
                  <a:gd name="connsiteY1" fmla="*/ 8109 h 323201"/>
                  <a:gd name="connsiteX2" fmla="*/ 229445 w 249165"/>
                  <a:gd name="connsiteY2" fmla="*/ 61810 h 323201"/>
                  <a:gd name="connsiteX3" fmla="*/ 220547 w 249165"/>
                  <a:gd name="connsiteY3" fmla="*/ 72529 h 323201"/>
                  <a:gd name="connsiteX4" fmla="*/ 213778 w 249165"/>
                  <a:gd name="connsiteY4" fmla="*/ 62188 h 323201"/>
                  <a:gd name="connsiteX5" fmla="*/ 212198 w 249165"/>
                  <a:gd name="connsiteY5" fmla="*/ 37519 h 323201"/>
                  <a:gd name="connsiteX6" fmla="*/ 203127 w 249165"/>
                  <a:gd name="connsiteY6" fmla="*/ 27281 h 323201"/>
                  <a:gd name="connsiteX7" fmla="*/ 119158 w 249165"/>
                  <a:gd name="connsiteY7" fmla="*/ 20547 h 323201"/>
                  <a:gd name="connsiteX8" fmla="*/ 92634 w 249165"/>
                  <a:gd name="connsiteY8" fmla="*/ 22265 h 323201"/>
                  <a:gd name="connsiteX9" fmla="*/ 86725 w 249165"/>
                  <a:gd name="connsiteY9" fmla="*/ 28380 h 323201"/>
                  <a:gd name="connsiteX10" fmla="*/ 84973 w 249165"/>
                  <a:gd name="connsiteY10" fmla="*/ 139698 h 323201"/>
                  <a:gd name="connsiteX11" fmla="*/ 90401 w 249165"/>
                  <a:gd name="connsiteY11" fmla="*/ 147050 h 323201"/>
                  <a:gd name="connsiteX12" fmla="*/ 173958 w 249165"/>
                  <a:gd name="connsiteY12" fmla="*/ 145367 h 323201"/>
                  <a:gd name="connsiteX13" fmla="*/ 185949 w 249165"/>
                  <a:gd name="connsiteY13" fmla="*/ 133548 h 323201"/>
                  <a:gd name="connsiteX14" fmla="*/ 187564 w 249165"/>
                  <a:gd name="connsiteY14" fmla="*/ 115579 h 323201"/>
                  <a:gd name="connsiteX15" fmla="*/ 195844 w 249165"/>
                  <a:gd name="connsiteY15" fmla="*/ 106268 h 323201"/>
                  <a:gd name="connsiteX16" fmla="*/ 202853 w 249165"/>
                  <a:gd name="connsiteY16" fmla="*/ 115304 h 323201"/>
                  <a:gd name="connsiteX17" fmla="*/ 202784 w 249165"/>
                  <a:gd name="connsiteY17" fmla="*/ 203740 h 323201"/>
                  <a:gd name="connsiteX18" fmla="*/ 196531 w 249165"/>
                  <a:gd name="connsiteY18" fmla="*/ 212226 h 323201"/>
                  <a:gd name="connsiteX19" fmla="*/ 187289 w 249165"/>
                  <a:gd name="connsiteY19" fmla="*/ 203946 h 323201"/>
                  <a:gd name="connsiteX20" fmla="*/ 184300 w 249165"/>
                  <a:gd name="connsiteY20" fmla="*/ 181408 h 323201"/>
                  <a:gd name="connsiteX21" fmla="*/ 172618 w 249165"/>
                  <a:gd name="connsiteY21" fmla="*/ 169898 h 323201"/>
                  <a:gd name="connsiteX22" fmla="*/ 89095 w 249165"/>
                  <a:gd name="connsiteY22" fmla="*/ 167905 h 323201"/>
                  <a:gd name="connsiteX23" fmla="*/ 84801 w 249165"/>
                  <a:gd name="connsiteY23" fmla="*/ 175326 h 323201"/>
                  <a:gd name="connsiteX24" fmla="*/ 84148 w 249165"/>
                  <a:gd name="connsiteY24" fmla="*/ 260979 h 323201"/>
                  <a:gd name="connsiteX25" fmla="*/ 84698 w 249165"/>
                  <a:gd name="connsiteY25" fmla="*/ 296195 h 323201"/>
                  <a:gd name="connsiteX26" fmla="*/ 91363 w 249165"/>
                  <a:gd name="connsiteY26" fmla="*/ 303273 h 323201"/>
                  <a:gd name="connsiteX27" fmla="*/ 195947 w 249165"/>
                  <a:gd name="connsiteY27" fmla="*/ 301315 h 323201"/>
                  <a:gd name="connsiteX28" fmla="*/ 198798 w 249165"/>
                  <a:gd name="connsiteY28" fmla="*/ 301109 h 323201"/>
                  <a:gd name="connsiteX29" fmla="*/ 227556 w 249165"/>
                  <a:gd name="connsiteY29" fmla="*/ 276131 h 323201"/>
                  <a:gd name="connsiteX30" fmla="*/ 233121 w 249165"/>
                  <a:gd name="connsiteY30" fmla="*/ 252149 h 323201"/>
                  <a:gd name="connsiteX31" fmla="*/ 240440 w 249165"/>
                  <a:gd name="connsiteY31" fmla="*/ 245725 h 323201"/>
                  <a:gd name="connsiteX32" fmla="*/ 248788 w 249165"/>
                  <a:gd name="connsiteY32" fmla="*/ 254829 h 323201"/>
                  <a:gd name="connsiteX33" fmla="*/ 244459 w 249165"/>
                  <a:gd name="connsiteY33" fmla="*/ 312584 h 323201"/>
                  <a:gd name="connsiteX34" fmla="*/ 233877 w 249165"/>
                  <a:gd name="connsiteY34" fmla="*/ 323200 h 323201"/>
                  <a:gd name="connsiteX35" fmla="*/ 61644 w 249165"/>
                  <a:gd name="connsiteY35" fmla="*/ 322204 h 323201"/>
                  <a:gd name="connsiteX36" fmla="*/ 26462 w 249165"/>
                  <a:gd name="connsiteY36" fmla="*/ 322891 h 323201"/>
                  <a:gd name="connsiteX37" fmla="*/ 18732 w 249165"/>
                  <a:gd name="connsiteY37" fmla="*/ 319799 h 323201"/>
                  <a:gd name="connsiteX38" fmla="*/ 22374 w 249165"/>
                  <a:gd name="connsiteY38" fmla="*/ 310110 h 323201"/>
                  <a:gd name="connsiteX39" fmla="*/ 38831 w 249165"/>
                  <a:gd name="connsiteY39" fmla="*/ 276337 h 323201"/>
                  <a:gd name="connsiteX40" fmla="*/ 39277 w 249165"/>
                  <a:gd name="connsiteY40" fmla="*/ 37485 h 323201"/>
                  <a:gd name="connsiteX41" fmla="*/ 20278 w 249165"/>
                  <a:gd name="connsiteY41" fmla="*/ 16115 h 323201"/>
                  <a:gd name="connsiteX42" fmla="*/ 7944 w 249165"/>
                  <a:gd name="connsiteY42" fmla="*/ 15462 h 323201"/>
                  <a:gd name="connsiteX43" fmla="*/ 7 w 249165"/>
                  <a:gd name="connsiteY43" fmla="*/ 5808 h 323201"/>
                  <a:gd name="connsiteX44" fmla="*/ 8150 w 249165"/>
                  <a:gd name="connsiteY44" fmla="*/ 138 h 323201"/>
                  <a:gd name="connsiteX45" fmla="*/ 228930 w 249165"/>
                  <a:gd name="connsiteY45" fmla="*/ 1 h 323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249165" h="323201">
                    <a:moveTo>
                      <a:pt x="228930" y="1"/>
                    </a:moveTo>
                    <a:cubicBezTo>
                      <a:pt x="235458" y="-33"/>
                      <a:pt x="237450" y="688"/>
                      <a:pt x="235767" y="8109"/>
                    </a:cubicBezTo>
                    <a:cubicBezTo>
                      <a:pt x="231713" y="25700"/>
                      <a:pt x="230132" y="43738"/>
                      <a:pt x="229445" y="61810"/>
                    </a:cubicBezTo>
                    <a:cubicBezTo>
                      <a:pt x="229239" y="67719"/>
                      <a:pt x="229514" y="72839"/>
                      <a:pt x="220547" y="72529"/>
                    </a:cubicBezTo>
                    <a:cubicBezTo>
                      <a:pt x="211820" y="72254"/>
                      <a:pt x="214087" y="66895"/>
                      <a:pt x="213778" y="62188"/>
                    </a:cubicBezTo>
                    <a:cubicBezTo>
                      <a:pt x="213263" y="53976"/>
                      <a:pt x="212610" y="45765"/>
                      <a:pt x="212198" y="37519"/>
                    </a:cubicBezTo>
                    <a:cubicBezTo>
                      <a:pt x="211923" y="31541"/>
                      <a:pt x="208762" y="28655"/>
                      <a:pt x="203127" y="27281"/>
                    </a:cubicBezTo>
                    <a:cubicBezTo>
                      <a:pt x="175470" y="20616"/>
                      <a:pt x="147366" y="19928"/>
                      <a:pt x="119158" y="20547"/>
                    </a:cubicBezTo>
                    <a:cubicBezTo>
                      <a:pt x="110294" y="20753"/>
                      <a:pt x="101464" y="21818"/>
                      <a:pt x="92634" y="22265"/>
                    </a:cubicBezTo>
                    <a:cubicBezTo>
                      <a:pt x="88511" y="22471"/>
                      <a:pt x="86794" y="23639"/>
                      <a:pt x="86725" y="28380"/>
                    </a:cubicBezTo>
                    <a:cubicBezTo>
                      <a:pt x="86347" y="65486"/>
                      <a:pt x="85625" y="102592"/>
                      <a:pt x="84973" y="139698"/>
                    </a:cubicBezTo>
                    <a:cubicBezTo>
                      <a:pt x="84904" y="143580"/>
                      <a:pt x="84285" y="147050"/>
                      <a:pt x="90401" y="147050"/>
                    </a:cubicBezTo>
                    <a:cubicBezTo>
                      <a:pt x="118265" y="147050"/>
                      <a:pt x="146129" y="149077"/>
                      <a:pt x="173958" y="145367"/>
                    </a:cubicBezTo>
                    <a:cubicBezTo>
                      <a:pt x="181654" y="144336"/>
                      <a:pt x="185399" y="141072"/>
                      <a:pt x="185949" y="133548"/>
                    </a:cubicBezTo>
                    <a:cubicBezTo>
                      <a:pt x="186395" y="127535"/>
                      <a:pt x="187495" y="121557"/>
                      <a:pt x="187564" y="115579"/>
                    </a:cubicBezTo>
                    <a:cubicBezTo>
                      <a:pt x="187632" y="109704"/>
                      <a:pt x="188354" y="106234"/>
                      <a:pt x="195844" y="106268"/>
                    </a:cubicBezTo>
                    <a:cubicBezTo>
                      <a:pt x="203334" y="106303"/>
                      <a:pt x="202990" y="110254"/>
                      <a:pt x="202853" y="115304"/>
                    </a:cubicBezTo>
                    <a:cubicBezTo>
                      <a:pt x="202062" y="144783"/>
                      <a:pt x="201753" y="174261"/>
                      <a:pt x="202784" y="203740"/>
                    </a:cubicBezTo>
                    <a:cubicBezTo>
                      <a:pt x="202956" y="208069"/>
                      <a:pt x="203952" y="212467"/>
                      <a:pt x="196531" y="212226"/>
                    </a:cubicBezTo>
                    <a:cubicBezTo>
                      <a:pt x="190346" y="212020"/>
                      <a:pt x="187460" y="210852"/>
                      <a:pt x="187289" y="203946"/>
                    </a:cubicBezTo>
                    <a:cubicBezTo>
                      <a:pt x="187083" y="196422"/>
                      <a:pt x="185021" y="188932"/>
                      <a:pt x="184300" y="181408"/>
                    </a:cubicBezTo>
                    <a:cubicBezTo>
                      <a:pt x="183612" y="174021"/>
                      <a:pt x="179249" y="170929"/>
                      <a:pt x="172618" y="169898"/>
                    </a:cubicBezTo>
                    <a:cubicBezTo>
                      <a:pt x="144857" y="165603"/>
                      <a:pt x="116959" y="167871"/>
                      <a:pt x="89095" y="167905"/>
                    </a:cubicBezTo>
                    <a:cubicBezTo>
                      <a:pt x="82980" y="167905"/>
                      <a:pt x="84835" y="172372"/>
                      <a:pt x="84801" y="175326"/>
                    </a:cubicBezTo>
                    <a:cubicBezTo>
                      <a:pt x="84457" y="203877"/>
                      <a:pt x="84217" y="232428"/>
                      <a:pt x="84148" y="260979"/>
                    </a:cubicBezTo>
                    <a:cubicBezTo>
                      <a:pt x="84114" y="272730"/>
                      <a:pt x="84835" y="284445"/>
                      <a:pt x="84698" y="296195"/>
                    </a:cubicBezTo>
                    <a:cubicBezTo>
                      <a:pt x="84629" y="301280"/>
                      <a:pt x="85660" y="303342"/>
                      <a:pt x="91363" y="303273"/>
                    </a:cubicBezTo>
                    <a:cubicBezTo>
                      <a:pt x="126236" y="302723"/>
                      <a:pt x="161108" y="303651"/>
                      <a:pt x="195947" y="301315"/>
                    </a:cubicBezTo>
                    <a:cubicBezTo>
                      <a:pt x="196909" y="301246"/>
                      <a:pt x="197836" y="301212"/>
                      <a:pt x="198798" y="301109"/>
                    </a:cubicBezTo>
                    <a:cubicBezTo>
                      <a:pt x="219963" y="298944"/>
                      <a:pt x="222608" y="296642"/>
                      <a:pt x="227556" y="276131"/>
                    </a:cubicBezTo>
                    <a:cubicBezTo>
                      <a:pt x="229480" y="268160"/>
                      <a:pt x="231782" y="260223"/>
                      <a:pt x="233121" y="252149"/>
                    </a:cubicBezTo>
                    <a:cubicBezTo>
                      <a:pt x="233912" y="247408"/>
                      <a:pt x="235698" y="245965"/>
                      <a:pt x="240440" y="245725"/>
                    </a:cubicBezTo>
                    <a:cubicBezTo>
                      <a:pt x="247552" y="245347"/>
                      <a:pt x="250231" y="246377"/>
                      <a:pt x="248788" y="254829"/>
                    </a:cubicBezTo>
                    <a:cubicBezTo>
                      <a:pt x="245559" y="273863"/>
                      <a:pt x="243978" y="293241"/>
                      <a:pt x="244459" y="312584"/>
                    </a:cubicBezTo>
                    <a:cubicBezTo>
                      <a:pt x="244666" y="320830"/>
                      <a:pt x="242432" y="323269"/>
                      <a:pt x="233877" y="323200"/>
                    </a:cubicBezTo>
                    <a:cubicBezTo>
                      <a:pt x="176466" y="322513"/>
                      <a:pt x="119055" y="322376"/>
                      <a:pt x="61644" y="322204"/>
                    </a:cubicBezTo>
                    <a:cubicBezTo>
                      <a:pt x="49928" y="322170"/>
                      <a:pt x="38178" y="322788"/>
                      <a:pt x="26462" y="322891"/>
                    </a:cubicBezTo>
                    <a:cubicBezTo>
                      <a:pt x="23576" y="322926"/>
                      <a:pt x="19556" y="324437"/>
                      <a:pt x="18732" y="319799"/>
                    </a:cubicBezTo>
                    <a:cubicBezTo>
                      <a:pt x="18079" y="316054"/>
                      <a:pt x="17735" y="311382"/>
                      <a:pt x="22374" y="310110"/>
                    </a:cubicBezTo>
                    <a:cubicBezTo>
                      <a:pt x="40789" y="305025"/>
                      <a:pt x="38315" y="289668"/>
                      <a:pt x="38831" y="276337"/>
                    </a:cubicBezTo>
                    <a:cubicBezTo>
                      <a:pt x="41236" y="212295"/>
                      <a:pt x="39965" y="53014"/>
                      <a:pt x="39277" y="37485"/>
                    </a:cubicBezTo>
                    <a:cubicBezTo>
                      <a:pt x="38556" y="20787"/>
                      <a:pt x="36529" y="18726"/>
                      <a:pt x="20278" y="16115"/>
                    </a:cubicBezTo>
                    <a:cubicBezTo>
                      <a:pt x="16224" y="15462"/>
                      <a:pt x="12032" y="15256"/>
                      <a:pt x="7944" y="15462"/>
                    </a:cubicBezTo>
                    <a:cubicBezTo>
                      <a:pt x="522" y="15874"/>
                      <a:pt x="179" y="11580"/>
                      <a:pt x="7" y="5808"/>
                    </a:cubicBezTo>
                    <a:cubicBezTo>
                      <a:pt x="-199" y="-1133"/>
                      <a:pt x="4199" y="138"/>
                      <a:pt x="8150" y="138"/>
                    </a:cubicBezTo>
                    <a:cubicBezTo>
                      <a:pt x="45290" y="138"/>
                      <a:pt x="192442" y="276"/>
                      <a:pt x="228930" y="1"/>
                    </a:cubicBezTo>
                    <a:close/>
                  </a:path>
                </a:pathLst>
              </a:custGeom>
              <a:grpFill/>
              <a:ln w="34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13" name="자유형: 도형 212">
                <a:extLst>
                  <a:ext uri="{FF2B5EF4-FFF2-40B4-BE49-F238E27FC236}">
                    <a16:creationId xmlns:a16="http://schemas.microsoft.com/office/drawing/2014/main" id="{3B8E1F24-0EF4-42B7-A26E-62BB2CA457CE}"/>
                  </a:ext>
                </a:extLst>
              </p:cNvPr>
              <p:cNvSpPr/>
              <p:nvPr/>
            </p:nvSpPr>
            <p:spPr>
              <a:xfrm>
                <a:off x="5568812" y="2111097"/>
                <a:ext cx="179439" cy="231957"/>
              </a:xfrm>
              <a:custGeom>
                <a:avLst/>
                <a:gdLst>
                  <a:gd name="connsiteX0" fmla="*/ 237050 w 249919"/>
                  <a:gd name="connsiteY0" fmla="*/ 790 h 323065"/>
                  <a:gd name="connsiteX1" fmla="*/ 229422 w 249919"/>
                  <a:gd name="connsiteY1" fmla="*/ 64076 h 323065"/>
                  <a:gd name="connsiteX2" fmla="*/ 220112 w 249919"/>
                  <a:gd name="connsiteY2" fmla="*/ 72391 h 323065"/>
                  <a:gd name="connsiteX3" fmla="*/ 213755 w 249919"/>
                  <a:gd name="connsiteY3" fmla="*/ 63630 h 323065"/>
                  <a:gd name="connsiteX4" fmla="*/ 212690 w 249919"/>
                  <a:gd name="connsiteY4" fmla="*/ 45592 h 323065"/>
                  <a:gd name="connsiteX5" fmla="*/ 194481 w 249919"/>
                  <a:gd name="connsiteY5" fmla="*/ 25218 h 323065"/>
                  <a:gd name="connsiteX6" fmla="*/ 94089 w 249919"/>
                  <a:gd name="connsiteY6" fmla="*/ 22023 h 323065"/>
                  <a:gd name="connsiteX7" fmla="*/ 86736 w 249919"/>
                  <a:gd name="connsiteY7" fmla="*/ 28791 h 323065"/>
                  <a:gd name="connsiteX8" fmla="*/ 84881 w 249919"/>
                  <a:gd name="connsiteY8" fmla="*/ 138185 h 323065"/>
                  <a:gd name="connsiteX9" fmla="*/ 93711 w 249919"/>
                  <a:gd name="connsiteY9" fmla="*/ 147118 h 323065"/>
                  <a:gd name="connsiteX10" fmla="*/ 174382 w 249919"/>
                  <a:gd name="connsiteY10" fmla="*/ 145297 h 323065"/>
                  <a:gd name="connsiteX11" fmla="*/ 185892 w 249919"/>
                  <a:gd name="connsiteY11" fmla="*/ 134028 h 323065"/>
                  <a:gd name="connsiteX12" fmla="*/ 187644 w 249919"/>
                  <a:gd name="connsiteY12" fmla="*/ 113207 h 323065"/>
                  <a:gd name="connsiteX13" fmla="*/ 196268 w 249919"/>
                  <a:gd name="connsiteY13" fmla="*/ 106370 h 323065"/>
                  <a:gd name="connsiteX14" fmla="*/ 202933 w 249919"/>
                  <a:gd name="connsiteY14" fmla="*/ 113757 h 323065"/>
                  <a:gd name="connsiteX15" fmla="*/ 202899 w 249919"/>
                  <a:gd name="connsiteY15" fmla="*/ 204976 h 323065"/>
                  <a:gd name="connsiteX16" fmla="*/ 197127 w 249919"/>
                  <a:gd name="connsiteY16" fmla="*/ 211950 h 323065"/>
                  <a:gd name="connsiteX17" fmla="*/ 187403 w 249919"/>
                  <a:gd name="connsiteY17" fmla="*/ 205388 h 323065"/>
                  <a:gd name="connsiteX18" fmla="*/ 184036 w 249919"/>
                  <a:gd name="connsiteY18" fmla="*/ 179998 h 323065"/>
                  <a:gd name="connsiteX19" fmla="*/ 174141 w 249919"/>
                  <a:gd name="connsiteY19" fmla="*/ 170069 h 323065"/>
                  <a:gd name="connsiteX20" fmla="*/ 88764 w 249919"/>
                  <a:gd name="connsiteY20" fmla="*/ 167801 h 323065"/>
                  <a:gd name="connsiteX21" fmla="*/ 84812 w 249919"/>
                  <a:gd name="connsiteY21" fmla="*/ 174570 h 323065"/>
                  <a:gd name="connsiteX22" fmla="*/ 84469 w 249919"/>
                  <a:gd name="connsiteY22" fmla="*/ 282108 h 323065"/>
                  <a:gd name="connsiteX23" fmla="*/ 105942 w 249919"/>
                  <a:gd name="connsiteY23" fmla="*/ 302963 h 323065"/>
                  <a:gd name="connsiteX24" fmla="*/ 193416 w 249919"/>
                  <a:gd name="connsiteY24" fmla="*/ 301314 h 323065"/>
                  <a:gd name="connsiteX25" fmla="*/ 196268 w 249919"/>
                  <a:gd name="connsiteY25" fmla="*/ 301211 h 323065"/>
                  <a:gd name="connsiteX26" fmla="*/ 227808 w 249919"/>
                  <a:gd name="connsiteY26" fmla="*/ 274721 h 323065"/>
                  <a:gd name="connsiteX27" fmla="*/ 232996 w 249919"/>
                  <a:gd name="connsiteY27" fmla="*/ 252629 h 323065"/>
                  <a:gd name="connsiteX28" fmla="*/ 245570 w 249919"/>
                  <a:gd name="connsiteY28" fmla="*/ 245930 h 323065"/>
                  <a:gd name="connsiteX29" fmla="*/ 248422 w 249919"/>
                  <a:gd name="connsiteY29" fmla="*/ 254278 h 323065"/>
                  <a:gd name="connsiteX30" fmla="*/ 244402 w 249919"/>
                  <a:gd name="connsiteY30" fmla="*/ 313030 h 323065"/>
                  <a:gd name="connsiteX31" fmla="*/ 234267 w 249919"/>
                  <a:gd name="connsiteY31" fmla="*/ 323062 h 323065"/>
                  <a:gd name="connsiteX32" fmla="*/ 56330 w 249919"/>
                  <a:gd name="connsiteY32" fmla="*/ 322100 h 323065"/>
                  <a:gd name="connsiteX33" fmla="*/ 25890 w 249919"/>
                  <a:gd name="connsiteY33" fmla="*/ 322856 h 323065"/>
                  <a:gd name="connsiteX34" fmla="*/ 18812 w 249919"/>
                  <a:gd name="connsiteY34" fmla="*/ 320107 h 323065"/>
                  <a:gd name="connsiteX35" fmla="*/ 22110 w 249919"/>
                  <a:gd name="connsiteY35" fmla="*/ 310315 h 323065"/>
                  <a:gd name="connsiteX36" fmla="*/ 38842 w 249919"/>
                  <a:gd name="connsiteY36" fmla="*/ 280459 h 323065"/>
                  <a:gd name="connsiteX37" fmla="*/ 39358 w 249919"/>
                  <a:gd name="connsiteY37" fmla="*/ 38789 h 323065"/>
                  <a:gd name="connsiteX38" fmla="*/ 15995 w 249919"/>
                  <a:gd name="connsiteY38" fmla="*/ 15598 h 323065"/>
                  <a:gd name="connsiteX39" fmla="*/ 6478 w 249919"/>
                  <a:gd name="connsiteY39" fmla="*/ 15255 h 323065"/>
                  <a:gd name="connsiteX40" fmla="*/ 19 w 249919"/>
                  <a:gd name="connsiteY40" fmla="*/ 6287 h 323065"/>
                  <a:gd name="connsiteX41" fmla="*/ 6684 w 249919"/>
                  <a:gd name="connsiteY41" fmla="*/ 0 h 323065"/>
                  <a:gd name="connsiteX42" fmla="*/ 233133 w 249919"/>
                  <a:gd name="connsiteY42" fmla="*/ 137 h 323065"/>
                  <a:gd name="connsiteX43" fmla="*/ 237050 w 249919"/>
                  <a:gd name="connsiteY43" fmla="*/ 790 h 3230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249919" h="323065">
                    <a:moveTo>
                      <a:pt x="237050" y="790"/>
                    </a:moveTo>
                    <a:cubicBezTo>
                      <a:pt x="232549" y="21851"/>
                      <a:pt x="229903" y="42843"/>
                      <a:pt x="229422" y="64076"/>
                    </a:cubicBezTo>
                    <a:cubicBezTo>
                      <a:pt x="229251" y="70913"/>
                      <a:pt x="226399" y="72391"/>
                      <a:pt x="220112" y="72391"/>
                    </a:cubicBezTo>
                    <a:cubicBezTo>
                      <a:pt x="212931" y="72425"/>
                      <a:pt x="213893" y="68130"/>
                      <a:pt x="213755" y="63630"/>
                    </a:cubicBezTo>
                    <a:cubicBezTo>
                      <a:pt x="213584" y="57617"/>
                      <a:pt x="213206" y="51605"/>
                      <a:pt x="212690" y="45592"/>
                    </a:cubicBezTo>
                    <a:cubicBezTo>
                      <a:pt x="211213" y="28619"/>
                      <a:pt x="211247" y="28070"/>
                      <a:pt x="194481" y="25218"/>
                    </a:cubicBezTo>
                    <a:cubicBezTo>
                      <a:pt x="161223" y="19515"/>
                      <a:pt x="127690" y="18999"/>
                      <a:pt x="94089" y="22023"/>
                    </a:cubicBezTo>
                    <a:cubicBezTo>
                      <a:pt x="89966" y="22401"/>
                      <a:pt x="86771" y="22470"/>
                      <a:pt x="86736" y="28791"/>
                    </a:cubicBezTo>
                    <a:cubicBezTo>
                      <a:pt x="86530" y="65245"/>
                      <a:pt x="85878" y="101732"/>
                      <a:pt x="84881" y="138185"/>
                    </a:cubicBezTo>
                    <a:cubicBezTo>
                      <a:pt x="84675" y="145331"/>
                      <a:pt x="86565" y="147118"/>
                      <a:pt x="93711" y="147118"/>
                    </a:cubicBezTo>
                    <a:cubicBezTo>
                      <a:pt x="120613" y="147118"/>
                      <a:pt x="147549" y="148905"/>
                      <a:pt x="174382" y="145297"/>
                    </a:cubicBezTo>
                    <a:cubicBezTo>
                      <a:pt x="181631" y="144335"/>
                      <a:pt x="185273" y="141140"/>
                      <a:pt x="185892" y="134028"/>
                    </a:cubicBezTo>
                    <a:cubicBezTo>
                      <a:pt x="186476" y="127088"/>
                      <a:pt x="187713" y="120147"/>
                      <a:pt x="187644" y="113207"/>
                    </a:cubicBezTo>
                    <a:cubicBezTo>
                      <a:pt x="187609" y="106439"/>
                      <a:pt x="191492" y="106679"/>
                      <a:pt x="196268" y="106370"/>
                    </a:cubicBezTo>
                    <a:cubicBezTo>
                      <a:pt x="202108" y="106027"/>
                      <a:pt x="203105" y="108741"/>
                      <a:pt x="202933" y="113757"/>
                    </a:cubicBezTo>
                    <a:cubicBezTo>
                      <a:pt x="201971" y="144163"/>
                      <a:pt x="201627" y="174570"/>
                      <a:pt x="202899" y="204976"/>
                    </a:cubicBezTo>
                    <a:cubicBezTo>
                      <a:pt x="203070" y="209202"/>
                      <a:pt x="202967" y="212534"/>
                      <a:pt x="197127" y="211950"/>
                    </a:cubicBezTo>
                    <a:cubicBezTo>
                      <a:pt x="192523" y="211504"/>
                      <a:pt x="187713" y="213153"/>
                      <a:pt x="187403" y="205388"/>
                    </a:cubicBezTo>
                    <a:cubicBezTo>
                      <a:pt x="187060" y="196902"/>
                      <a:pt x="184998" y="188484"/>
                      <a:pt x="184036" y="179998"/>
                    </a:cubicBezTo>
                    <a:cubicBezTo>
                      <a:pt x="183349" y="173814"/>
                      <a:pt x="179432" y="170996"/>
                      <a:pt x="174141" y="170069"/>
                    </a:cubicBezTo>
                    <a:cubicBezTo>
                      <a:pt x="145797" y="165259"/>
                      <a:pt x="117246" y="167664"/>
                      <a:pt x="88764" y="167801"/>
                    </a:cubicBezTo>
                    <a:cubicBezTo>
                      <a:pt x="83438" y="167835"/>
                      <a:pt x="84916" y="171752"/>
                      <a:pt x="84812" y="174570"/>
                    </a:cubicBezTo>
                    <a:cubicBezTo>
                      <a:pt x="83541" y="210404"/>
                      <a:pt x="83541" y="246273"/>
                      <a:pt x="84469" y="282108"/>
                    </a:cubicBezTo>
                    <a:cubicBezTo>
                      <a:pt x="85019" y="303031"/>
                      <a:pt x="85362" y="303169"/>
                      <a:pt x="105942" y="302963"/>
                    </a:cubicBezTo>
                    <a:cubicBezTo>
                      <a:pt x="135112" y="302688"/>
                      <a:pt x="164281" y="303375"/>
                      <a:pt x="193416" y="301314"/>
                    </a:cubicBezTo>
                    <a:cubicBezTo>
                      <a:pt x="194378" y="301245"/>
                      <a:pt x="195305" y="301279"/>
                      <a:pt x="196268" y="301211"/>
                    </a:cubicBezTo>
                    <a:cubicBezTo>
                      <a:pt x="219287" y="299630"/>
                      <a:pt x="222242" y="297191"/>
                      <a:pt x="227808" y="274721"/>
                    </a:cubicBezTo>
                    <a:cubicBezTo>
                      <a:pt x="229628" y="267368"/>
                      <a:pt x="232343" y="260085"/>
                      <a:pt x="232996" y="252629"/>
                    </a:cubicBezTo>
                    <a:cubicBezTo>
                      <a:pt x="233855" y="242906"/>
                      <a:pt x="240588" y="245930"/>
                      <a:pt x="245570" y="245930"/>
                    </a:cubicBezTo>
                    <a:cubicBezTo>
                      <a:pt x="253026" y="245930"/>
                      <a:pt x="248697" y="251530"/>
                      <a:pt x="248422" y="254278"/>
                    </a:cubicBezTo>
                    <a:cubicBezTo>
                      <a:pt x="246292" y="273828"/>
                      <a:pt x="244059" y="293377"/>
                      <a:pt x="244402" y="313030"/>
                    </a:cubicBezTo>
                    <a:cubicBezTo>
                      <a:pt x="244540" y="320932"/>
                      <a:pt x="242169" y="323165"/>
                      <a:pt x="234267" y="323062"/>
                    </a:cubicBezTo>
                    <a:cubicBezTo>
                      <a:pt x="174966" y="322478"/>
                      <a:pt x="115665" y="322272"/>
                      <a:pt x="56330" y="322100"/>
                    </a:cubicBezTo>
                    <a:cubicBezTo>
                      <a:pt x="46195" y="322066"/>
                      <a:pt x="36059" y="322684"/>
                      <a:pt x="25890" y="322856"/>
                    </a:cubicBezTo>
                    <a:cubicBezTo>
                      <a:pt x="23244" y="322890"/>
                      <a:pt x="19602" y="323990"/>
                      <a:pt x="18812" y="320107"/>
                    </a:cubicBezTo>
                    <a:cubicBezTo>
                      <a:pt x="18090" y="316465"/>
                      <a:pt x="17438" y="311518"/>
                      <a:pt x="22110" y="310315"/>
                    </a:cubicBezTo>
                    <a:cubicBezTo>
                      <a:pt x="38464" y="306158"/>
                      <a:pt x="38430" y="293068"/>
                      <a:pt x="38842" y="280459"/>
                    </a:cubicBezTo>
                    <a:cubicBezTo>
                      <a:pt x="41385" y="199891"/>
                      <a:pt x="41385" y="119357"/>
                      <a:pt x="39358" y="38789"/>
                    </a:cubicBezTo>
                    <a:cubicBezTo>
                      <a:pt x="38877" y="19824"/>
                      <a:pt x="35097" y="16663"/>
                      <a:pt x="15995" y="15598"/>
                    </a:cubicBezTo>
                    <a:cubicBezTo>
                      <a:pt x="12834" y="15426"/>
                      <a:pt x="9639" y="15186"/>
                      <a:pt x="6478" y="15255"/>
                    </a:cubicBezTo>
                    <a:cubicBezTo>
                      <a:pt x="-256" y="15426"/>
                      <a:pt x="259" y="10994"/>
                      <a:pt x="19" y="6287"/>
                    </a:cubicBezTo>
                    <a:cubicBezTo>
                      <a:pt x="-222" y="1031"/>
                      <a:pt x="1874" y="0"/>
                      <a:pt x="6684" y="0"/>
                    </a:cubicBezTo>
                    <a:cubicBezTo>
                      <a:pt x="82167" y="137"/>
                      <a:pt x="157650" y="103"/>
                      <a:pt x="233133" y="137"/>
                    </a:cubicBezTo>
                    <a:cubicBezTo>
                      <a:pt x="234335" y="137"/>
                      <a:pt x="235538" y="515"/>
                      <a:pt x="237050" y="790"/>
                    </a:cubicBezTo>
                    <a:close/>
                  </a:path>
                </a:pathLst>
              </a:custGeom>
              <a:grpFill/>
              <a:ln w="34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14" name="자유형: 도형 213">
                <a:extLst>
                  <a:ext uri="{FF2B5EF4-FFF2-40B4-BE49-F238E27FC236}">
                    <a16:creationId xmlns:a16="http://schemas.microsoft.com/office/drawing/2014/main" id="{9620E576-C1DA-42F3-9AC4-D5A8C72774A2}"/>
                  </a:ext>
                </a:extLst>
              </p:cNvPr>
              <p:cNvSpPr/>
              <p:nvPr/>
            </p:nvSpPr>
            <p:spPr>
              <a:xfrm>
                <a:off x="4489493" y="2105952"/>
                <a:ext cx="216380" cy="242128"/>
              </a:xfrm>
              <a:custGeom>
                <a:avLst/>
                <a:gdLst>
                  <a:gd name="connsiteX0" fmla="*/ 69 w 301370"/>
                  <a:gd name="connsiteY0" fmla="*/ 168026 h 337231"/>
                  <a:gd name="connsiteX1" fmla="*/ 143545 w 301370"/>
                  <a:gd name="connsiteY1" fmla="*/ 3798 h 337231"/>
                  <a:gd name="connsiteX2" fmla="*/ 290079 w 301370"/>
                  <a:gd name="connsiteY2" fmla="*/ 18332 h 337231"/>
                  <a:gd name="connsiteX3" fmla="*/ 297157 w 301370"/>
                  <a:gd name="connsiteY3" fmla="*/ 31937 h 337231"/>
                  <a:gd name="connsiteX4" fmla="*/ 290010 w 301370"/>
                  <a:gd name="connsiteY4" fmla="*/ 81652 h 337231"/>
                  <a:gd name="connsiteX5" fmla="*/ 281799 w 301370"/>
                  <a:gd name="connsiteY5" fmla="*/ 89829 h 337231"/>
                  <a:gd name="connsiteX6" fmla="*/ 274275 w 301370"/>
                  <a:gd name="connsiteY6" fmla="*/ 81171 h 337231"/>
                  <a:gd name="connsiteX7" fmla="*/ 273141 w 301370"/>
                  <a:gd name="connsiteY7" fmla="*/ 62240 h 337231"/>
                  <a:gd name="connsiteX8" fmla="*/ 260498 w 301370"/>
                  <a:gd name="connsiteY8" fmla="*/ 40526 h 337231"/>
                  <a:gd name="connsiteX9" fmla="*/ 90360 w 301370"/>
                  <a:gd name="connsiteY9" fmla="*/ 54544 h 337231"/>
                  <a:gd name="connsiteX10" fmla="*/ 52842 w 301370"/>
                  <a:gd name="connsiteY10" fmla="*/ 128309 h 337231"/>
                  <a:gd name="connsiteX11" fmla="*/ 66104 w 301370"/>
                  <a:gd name="connsiteY11" fmla="*/ 233786 h 337231"/>
                  <a:gd name="connsiteX12" fmla="*/ 185015 w 301370"/>
                  <a:gd name="connsiteY12" fmla="*/ 311640 h 337231"/>
                  <a:gd name="connsiteX13" fmla="*/ 293858 w 301370"/>
                  <a:gd name="connsiteY13" fmla="*/ 287349 h 337231"/>
                  <a:gd name="connsiteX14" fmla="*/ 299562 w 301370"/>
                  <a:gd name="connsiteY14" fmla="*/ 286422 h 337231"/>
                  <a:gd name="connsiteX15" fmla="*/ 300833 w 301370"/>
                  <a:gd name="connsiteY15" fmla="*/ 293293 h 337231"/>
                  <a:gd name="connsiteX16" fmla="*/ 277882 w 301370"/>
                  <a:gd name="connsiteY16" fmla="*/ 319267 h 337231"/>
                  <a:gd name="connsiteX17" fmla="*/ 117090 w 301370"/>
                  <a:gd name="connsiteY17" fmla="*/ 327513 h 337231"/>
                  <a:gd name="connsiteX18" fmla="*/ 69 w 301370"/>
                  <a:gd name="connsiteY18" fmla="*/ 168026 h 337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01370" h="337231">
                    <a:moveTo>
                      <a:pt x="69" y="168026"/>
                    </a:moveTo>
                    <a:cubicBezTo>
                      <a:pt x="-2164" y="90654"/>
                      <a:pt x="49853" y="19671"/>
                      <a:pt x="143545" y="3798"/>
                    </a:cubicBezTo>
                    <a:cubicBezTo>
                      <a:pt x="193673" y="-4688"/>
                      <a:pt x="242357" y="1428"/>
                      <a:pt x="290079" y="18332"/>
                    </a:cubicBezTo>
                    <a:cubicBezTo>
                      <a:pt x="297810" y="21080"/>
                      <a:pt x="299321" y="24344"/>
                      <a:pt x="297157" y="31937"/>
                    </a:cubicBezTo>
                    <a:cubicBezTo>
                      <a:pt x="292553" y="48119"/>
                      <a:pt x="291316" y="64954"/>
                      <a:pt x="290010" y="81652"/>
                    </a:cubicBezTo>
                    <a:cubicBezTo>
                      <a:pt x="289529" y="87596"/>
                      <a:pt x="288224" y="89692"/>
                      <a:pt x="281799" y="89829"/>
                    </a:cubicBezTo>
                    <a:cubicBezTo>
                      <a:pt x="274618" y="89967"/>
                      <a:pt x="274378" y="86462"/>
                      <a:pt x="274275" y="81171"/>
                    </a:cubicBezTo>
                    <a:cubicBezTo>
                      <a:pt x="274172" y="74849"/>
                      <a:pt x="272557" y="68459"/>
                      <a:pt x="273141" y="62240"/>
                    </a:cubicBezTo>
                    <a:cubicBezTo>
                      <a:pt x="274172" y="51555"/>
                      <a:pt x="269293" y="45749"/>
                      <a:pt x="260498" y="40526"/>
                    </a:cubicBezTo>
                    <a:cubicBezTo>
                      <a:pt x="207622" y="9192"/>
                      <a:pt x="133307" y="14964"/>
                      <a:pt x="90360" y="54544"/>
                    </a:cubicBezTo>
                    <a:cubicBezTo>
                      <a:pt x="68818" y="74403"/>
                      <a:pt x="57514" y="99690"/>
                      <a:pt x="52842" y="128309"/>
                    </a:cubicBezTo>
                    <a:cubicBezTo>
                      <a:pt x="46898" y="164797"/>
                      <a:pt x="49303" y="200425"/>
                      <a:pt x="66104" y="233786"/>
                    </a:cubicBezTo>
                    <a:cubicBezTo>
                      <a:pt x="90601" y="282436"/>
                      <a:pt x="131932" y="306864"/>
                      <a:pt x="185015" y="311640"/>
                    </a:cubicBezTo>
                    <a:cubicBezTo>
                      <a:pt x="223563" y="315110"/>
                      <a:pt x="260875" y="310128"/>
                      <a:pt x="293858" y="287349"/>
                    </a:cubicBezTo>
                    <a:cubicBezTo>
                      <a:pt x="295542" y="286181"/>
                      <a:pt x="297088" y="284120"/>
                      <a:pt x="299562" y="286422"/>
                    </a:cubicBezTo>
                    <a:cubicBezTo>
                      <a:pt x="301795" y="288517"/>
                      <a:pt x="301623" y="290648"/>
                      <a:pt x="300833" y="293293"/>
                    </a:cubicBezTo>
                    <a:cubicBezTo>
                      <a:pt x="297191" y="305559"/>
                      <a:pt x="291110" y="314217"/>
                      <a:pt x="277882" y="319267"/>
                    </a:cubicBezTo>
                    <a:cubicBezTo>
                      <a:pt x="224972" y="339435"/>
                      <a:pt x="171581" y="343249"/>
                      <a:pt x="117090" y="327513"/>
                    </a:cubicBezTo>
                    <a:cubicBezTo>
                      <a:pt x="56552" y="309991"/>
                      <a:pt x="-2233" y="255225"/>
                      <a:pt x="69" y="168026"/>
                    </a:cubicBezTo>
                    <a:close/>
                  </a:path>
                </a:pathLst>
              </a:custGeom>
              <a:grpFill/>
              <a:ln w="34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15" name="자유형: 도형 214">
                <a:extLst>
                  <a:ext uri="{FF2B5EF4-FFF2-40B4-BE49-F238E27FC236}">
                    <a16:creationId xmlns:a16="http://schemas.microsoft.com/office/drawing/2014/main" id="{A9B6015B-B61E-4DFA-9BB3-77BF2EC31AC4}"/>
                  </a:ext>
                </a:extLst>
              </p:cNvPr>
              <p:cNvSpPr/>
              <p:nvPr/>
            </p:nvSpPr>
            <p:spPr>
              <a:xfrm>
                <a:off x="5172821" y="2110973"/>
                <a:ext cx="163392" cy="232129"/>
              </a:xfrm>
              <a:custGeom>
                <a:avLst/>
                <a:gdLst>
                  <a:gd name="connsiteX0" fmla="*/ 219999 w 227569"/>
                  <a:gd name="connsiteY0" fmla="*/ 138 h 323305"/>
                  <a:gd name="connsiteX1" fmla="*/ 226939 w 227569"/>
                  <a:gd name="connsiteY1" fmla="*/ 8144 h 323305"/>
                  <a:gd name="connsiteX2" fmla="*/ 221476 w 227569"/>
                  <a:gd name="connsiteY2" fmla="*/ 61913 h 323305"/>
                  <a:gd name="connsiteX3" fmla="*/ 215292 w 227569"/>
                  <a:gd name="connsiteY3" fmla="*/ 71086 h 323305"/>
                  <a:gd name="connsiteX4" fmla="*/ 205638 w 227569"/>
                  <a:gd name="connsiteY4" fmla="*/ 63253 h 323305"/>
                  <a:gd name="connsiteX5" fmla="*/ 202442 w 227569"/>
                  <a:gd name="connsiteY5" fmla="*/ 35904 h 323305"/>
                  <a:gd name="connsiteX6" fmla="*/ 194094 w 227569"/>
                  <a:gd name="connsiteY6" fmla="*/ 26387 h 323305"/>
                  <a:gd name="connsiteX7" fmla="*/ 122424 w 227569"/>
                  <a:gd name="connsiteY7" fmla="*/ 20753 h 323305"/>
                  <a:gd name="connsiteX8" fmla="*/ 96897 w 227569"/>
                  <a:gd name="connsiteY8" fmla="*/ 22780 h 323305"/>
                  <a:gd name="connsiteX9" fmla="*/ 91537 w 227569"/>
                  <a:gd name="connsiteY9" fmla="*/ 28483 h 323305"/>
                  <a:gd name="connsiteX10" fmla="*/ 89613 w 227569"/>
                  <a:gd name="connsiteY10" fmla="*/ 143546 h 323305"/>
                  <a:gd name="connsiteX11" fmla="*/ 94904 w 227569"/>
                  <a:gd name="connsiteY11" fmla="*/ 149009 h 323305"/>
                  <a:gd name="connsiteX12" fmla="*/ 169906 w 227569"/>
                  <a:gd name="connsiteY12" fmla="*/ 147050 h 323305"/>
                  <a:gd name="connsiteX13" fmla="*/ 184027 w 227569"/>
                  <a:gd name="connsiteY13" fmla="*/ 133617 h 323305"/>
                  <a:gd name="connsiteX14" fmla="*/ 186157 w 227569"/>
                  <a:gd name="connsiteY14" fmla="*/ 114789 h 323305"/>
                  <a:gd name="connsiteX15" fmla="*/ 196670 w 227569"/>
                  <a:gd name="connsiteY15" fmla="*/ 107642 h 323305"/>
                  <a:gd name="connsiteX16" fmla="*/ 202305 w 227569"/>
                  <a:gd name="connsiteY16" fmla="*/ 116129 h 323305"/>
                  <a:gd name="connsiteX17" fmla="*/ 202305 w 227569"/>
                  <a:gd name="connsiteY17" fmla="*/ 208241 h 323305"/>
                  <a:gd name="connsiteX18" fmla="*/ 196018 w 227569"/>
                  <a:gd name="connsiteY18" fmla="*/ 217826 h 323305"/>
                  <a:gd name="connsiteX19" fmla="*/ 186466 w 227569"/>
                  <a:gd name="connsiteY19" fmla="*/ 209306 h 323305"/>
                  <a:gd name="connsiteX20" fmla="*/ 185058 w 227569"/>
                  <a:gd name="connsiteY20" fmla="*/ 186561 h 323305"/>
                  <a:gd name="connsiteX21" fmla="*/ 170696 w 227569"/>
                  <a:gd name="connsiteY21" fmla="*/ 171032 h 323305"/>
                  <a:gd name="connsiteX22" fmla="*/ 95763 w 227569"/>
                  <a:gd name="connsiteY22" fmla="*/ 169177 h 323305"/>
                  <a:gd name="connsiteX23" fmla="*/ 89544 w 227569"/>
                  <a:gd name="connsiteY23" fmla="*/ 173849 h 323305"/>
                  <a:gd name="connsiteX24" fmla="*/ 91331 w 227569"/>
                  <a:gd name="connsiteY24" fmla="*/ 291763 h 323305"/>
                  <a:gd name="connsiteX25" fmla="*/ 104765 w 227569"/>
                  <a:gd name="connsiteY25" fmla="*/ 305953 h 323305"/>
                  <a:gd name="connsiteX26" fmla="*/ 126478 w 227569"/>
                  <a:gd name="connsiteY26" fmla="*/ 307946 h 323305"/>
                  <a:gd name="connsiteX27" fmla="*/ 135033 w 227569"/>
                  <a:gd name="connsiteY27" fmla="*/ 316810 h 323305"/>
                  <a:gd name="connsiteX28" fmla="*/ 125310 w 227569"/>
                  <a:gd name="connsiteY28" fmla="*/ 323132 h 323305"/>
                  <a:gd name="connsiteX29" fmla="*/ 38764 w 227569"/>
                  <a:gd name="connsiteY29" fmla="*/ 322616 h 323305"/>
                  <a:gd name="connsiteX30" fmla="*/ 6434 w 227569"/>
                  <a:gd name="connsiteY30" fmla="*/ 323200 h 323305"/>
                  <a:gd name="connsiteX31" fmla="*/ 318 w 227569"/>
                  <a:gd name="connsiteY31" fmla="*/ 317463 h 323305"/>
                  <a:gd name="connsiteX32" fmla="*/ 5850 w 227569"/>
                  <a:gd name="connsiteY32" fmla="*/ 308186 h 323305"/>
                  <a:gd name="connsiteX33" fmla="*/ 27598 w 227569"/>
                  <a:gd name="connsiteY33" fmla="*/ 306468 h 323305"/>
                  <a:gd name="connsiteX34" fmla="*/ 44227 w 227569"/>
                  <a:gd name="connsiteY34" fmla="*/ 287812 h 323305"/>
                  <a:gd name="connsiteX35" fmla="*/ 44261 w 227569"/>
                  <a:gd name="connsiteY35" fmla="*/ 37657 h 323305"/>
                  <a:gd name="connsiteX36" fmla="*/ 25193 w 227569"/>
                  <a:gd name="connsiteY36" fmla="*/ 16218 h 323305"/>
                  <a:gd name="connsiteX37" fmla="*/ 10007 w 227569"/>
                  <a:gd name="connsiteY37" fmla="*/ 15565 h 323305"/>
                  <a:gd name="connsiteX38" fmla="*/ 9 w 227569"/>
                  <a:gd name="connsiteY38" fmla="*/ 6288 h 323305"/>
                  <a:gd name="connsiteX39" fmla="*/ 9732 w 227569"/>
                  <a:gd name="connsiteY39" fmla="*/ 448 h 323305"/>
                  <a:gd name="connsiteX40" fmla="*/ 219999 w 227569"/>
                  <a:gd name="connsiteY40" fmla="*/ 138 h 323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227569" h="323305">
                    <a:moveTo>
                      <a:pt x="219999" y="138"/>
                    </a:moveTo>
                    <a:cubicBezTo>
                      <a:pt x="226458" y="70"/>
                      <a:pt x="228829" y="791"/>
                      <a:pt x="226939" y="8144"/>
                    </a:cubicBezTo>
                    <a:cubicBezTo>
                      <a:pt x="222370" y="25735"/>
                      <a:pt x="222576" y="43910"/>
                      <a:pt x="221476" y="61913"/>
                    </a:cubicBezTo>
                    <a:cubicBezTo>
                      <a:pt x="221201" y="66070"/>
                      <a:pt x="222644" y="71121"/>
                      <a:pt x="215292" y="71086"/>
                    </a:cubicBezTo>
                    <a:cubicBezTo>
                      <a:pt x="209486" y="71052"/>
                      <a:pt x="205878" y="70605"/>
                      <a:pt x="205638" y="63253"/>
                    </a:cubicBezTo>
                    <a:cubicBezTo>
                      <a:pt x="205328" y="54114"/>
                      <a:pt x="203336" y="45043"/>
                      <a:pt x="202442" y="35904"/>
                    </a:cubicBezTo>
                    <a:cubicBezTo>
                      <a:pt x="201893" y="30510"/>
                      <a:pt x="199797" y="27762"/>
                      <a:pt x="194094" y="26387"/>
                    </a:cubicBezTo>
                    <a:cubicBezTo>
                      <a:pt x="170456" y="20547"/>
                      <a:pt x="146509" y="19756"/>
                      <a:pt x="122424" y="20753"/>
                    </a:cubicBezTo>
                    <a:cubicBezTo>
                      <a:pt x="113904" y="21096"/>
                      <a:pt x="105417" y="22471"/>
                      <a:pt x="96897" y="22780"/>
                    </a:cubicBezTo>
                    <a:cubicBezTo>
                      <a:pt x="92636" y="22952"/>
                      <a:pt x="91812" y="24738"/>
                      <a:pt x="91537" y="28483"/>
                    </a:cubicBezTo>
                    <a:cubicBezTo>
                      <a:pt x="88720" y="66792"/>
                      <a:pt x="90506" y="105203"/>
                      <a:pt x="89613" y="143546"/>
                    </a:cubicBezTo>
                    <a:cubicBezTo>
                      <a:pt x="89510" y="147634"/>
                      <a:pt x="90712" y="149009"/>
                      <a:pt x="94904" y="149009"/>
                    </a:cubicBezTo>
                    <a:cubicBezTo>
                      <a:pt x="119916" y="148974"/>
                      <a:pt x="144963" y="150246"/>
                      <a:pt x="169906" y="147050"/>
                    </a:cubicBezTo>
                    <a:cubicBezTo>
                      <a:pt x="177946" y="146020"/>
                      <a:pt x="183477" y="142721"/>
                      <a:pt x="184027" y="133617"/>
                    </a:cubicBezTo>
                    <a:cubicBezTo>
                      <a:pt x="184405" y="127329"/>
                      <a:pt x="185951" y="121076"/>
                      <a:pt x="186157" y="114789"/>
                    </a:cubicBezTo>
                    <a:cubicBezTo>
                      <a:pt x="186397" y="106990"/>
                      <a:pt x="191448" y="107642"/>
                      <a:pt x="196670" y="107642"/>
                    </a:cubicBezTo>
                    <a:cubicBezTo>
                      <a:pt x="203129" y="107608"/>
                      <a:pt x="202477" y="111868"/>
                      <a:pt x="202305" y="116129"/>
                    </a:cubicBezTo>
                    <a:cubicBezTo>
                      <a:pt x="201102" y="146844"/>
                      <a:pt x="200347" y="177525"/>
                      <a:pt x="202305" y="208241"/>
                    </a:cubicBezTo>
                    <a:cubicBezTo>
                      <a:pt x="202580" y="212604"/>
                      <a:pt x="204229" y="217964"/>
                      <a:pt x="196018" y="217826"/>
                    </a:cubicBezTo>
                    <a:cubicBezTo>
                      <a:pt x="189593" y="217723"/>
                      <a:pt x="186054" y="217105"/>
                      <a:pt x="186466" y="209306"/>
                    </a:cubicBezTo>
                    <a:cubicBezTo>
                      <a:pt x="186879" y="201782"/>
                      <a:pt x="185573" y="194154"/>
                      <a:pt x="185058" y="186561"/>
                    </a:cubicBezTo>
                    <a:cubicBezTo>
                      <a:pt x="184439" y="177525"/>
                      <a:pt x="180591" y="172131"/>
                      <a:pt x="170696" y="171032"/>
                    </a:cubicBezTo>
                    <a:cubicBezTo>
                      <a:pt x="145753" y="168214"/>
                      <a:pt x="120809" y="167837"/>
                      <a:pt x="95763" y="169177"/>
                    </a:cubicBezTo>
                    <a:cubicBezTo>
                      <a:pt x="92568" y="169348"/>
                      <a:pt x="89407" y="168833"/>
                      <a:pt x="89544" y="173849"/>
                    </a:cubicBezTo>
                    <a:cubicBezTo>
                      <a:pt x="90609" y="213154"/>
                      <a:pt x="88479" y="252493"/>
                      <a:pt x="91331" y="291763"/>
                    </a:cubicBezTo>
                    <a:cubicBezTo>
                      <a:pt x="91984" y="300662"/>
                      <a:pt x="96313" y="305060"/>
                      <a:pt x="104765" y="305953"/>
                    </a:cubicBezTo>
                    <a:cubicBezTo>
                      <a:pt x="111979" y="306743"/>
                      <a:pt x="119229" y="307877"/>
                      <a:pt x="126478" y="307946"/>
                    </a:cubicBezTo>
                    <a:cubicBezTo>
                      <a:pt x="132937" y="308014"/>
                      <a:pt x="135102" y="310110"/>
                      <a:pt x="135033" y="316810"/>
                    </a:cubicBezTo>
                    <a:cubicBezTo>
                      <a:pt x="134930" y="324952"/>
                      <a:pt x="129742" y="323132"/>
                      <a:pt x="125310" y="323132"/>
                    </a:cubicBezTo>
                    <a:cubicBezTo>
                      <a:pt x="96450" y="322994"/>
                      <a:pt x="67624" y="322719"/>
                      <a:pt x="38764" y="322616"/>
                    </a:cubicBezTo>
                    <a:cubicBezTo>
                      <a:pt x="27976" y="322582"/>
                      <a:pt x="17222" y="322857"/>
                      <a:pt x="6434" y="323200"/>
                    </a:cubicBezTo>
                    <a:cubicBezTo>
                      <a:pt x="2174" y="323338"/>
                      <a:pt x="-438" y="322341"/>
                      <a:pt x="318" y="317463"/>
                    </a:cubicBezTo>
                    <a:cubicBezTo>
                      <a:pt x="902" y="313649"/>
                      <a:pt x="-2018" y="308152"/>
                      <a:pt x="5850" y="308186"/>
                    </a:cubicBezTo>
                    <a:cubicBezTo>
                      <a:pt x="13099" y="308220"/>
                      <a:pt x="20417" y="307568"/>
                      <a:pt x="27598" y="306468"/>
                    </a:cubicBezTo>
                    <a:cubicBezTo>
                      <a:pt x="40448" y="304475"/>
                      <a:pt x="43643" y="300834"/>
                      <a:pt x="44227" y="287812"/>
                    </a:cubicBezTo>
                    <a:cubicBezTo>
                      <a:pt x="44948" y="271664"/>
                      <a:pt x="44845" y="59508"/>
                      <a:pt x="44261" y="37657"/>
                    </a:cubicBezTo>
                    <a:cubicBezTo>
                      <a:pt x="43849" y="21577"/>
                      <a:pt x="41066" y="18451"/>
                      <a:pt x="25193" y="16218"/>
                    </a:cubicBezTo>
                    <a:cubicBezTo>
                      <a:pt x="20211" y="15530"/>
                      <a:pt x="15058" y="15290"/>
                      <a:pt x="10007" y="15565"/>
                    </a:cubicBezTo>
                    <a:cubicBezTo>
                      <a:pt x="3136" y="15943"/>
                      <a:pt x="-197" y="14534"/>
                      <a:pt x="9" y="6288"/>
                    </a:cubicBezTo>
                    <a:cubicBezTo>
                      <a:pt x="250" y="-2404"/>
                      <a:pt x="5747" y="448"/>
                      <a:pt x="9732" y="448"/>
                    </a:cubicBezTo>
                    <a:cubicBezTo>
                      <a:pt x="44639" y="207"/>
                      <a:pt x="184817" y="413"/>
                      <a:pt x="219999" y="138"/>
                    </a:cubicBezTo>
                    <a:close/>
                  </a:path>
                </a:pathLst>
              </a:custGeom>
              <a:grpFill/>
              <a:ln w="34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16" name="자유형: 도형 215">
                <a:extLst>
                  <a:ext uri="{FF2B5EF4-FFF2-40B4-BE49-F238E27FC236}">
                    <a16:creationId xmlns:a16="http://schemas.microsoft.com/office/drawing/2014/main" id="{70E7D579-5935-48B5-83EA-1A7E82A4A06A}"/>
                  </a:ext>
                </a:extLst>
              </p:cNvPr>
              <p:cNvSpPr/>
              <p:nvPr/>
            </p:nvSpPr>
            <p:spPr>
              <a:xfrm>
                <a:off x="4987162" y="2111072"/>
                <a:ext cx="163301" cy="232055"/>
              </a:xfrm>
              <a:custGeom>
                <a:avLst/>
                <a:gdLst>
                  <a:gd name="connsiteX0" fmla="*/ 220557 w 227442"/>
                  <a:gd name="connsiteY0" fmla="*/ 1 h 323202"/>
                  <a:gd name="connsiteX1" fmla="*/ 226776 w 227442"/>
                  <a:gd name="connsiteY1" fmla="*/ 7731 h 323202"/>
                  <a:gd name="connsiteX2" fmla="*/ 221245 w 227442"/>
                  <a:gd name="connsiteY2" fmla="*/ 62462 h 323202"/>
                  <a:gd name="connsiteX3" fmla="*/ 214304 w 227442"/>
                  <a:gd name="connsiteY3" fmla="*/ 70983 h 323202"/>
                  <a:gd name="connsiteX4" fmla="*/ 205406 w 227442"/>
                  <a:gd name="connsiteY4" fmla="*/ 63356 h 323202"/>
                  <a:gd name="connsiteX5" fmla="*/ 202073 w 227442"/>
                  <a:gd name="connsiteY5" fmla="*/ 35079 h 323202"/>
                  <a:gd name="connsiteX6" fmla="*/ 194068 w 227442"/>
                  <a:gd name="connsiteY6" fmla="*/ 26318 h 323202"/>
                  <a:gd name="connsiteX7" fmla="*/ 122399 w 227442"/>
                  <a:gd name="connsiteY7" fmla="*/ 20512 h 323202"/>
                  <a:gd name="connsiteX8" fmla="*/ 96871 w 227442"/>
                  <a:gd name="connsiteY8" fmla="*/ 22574 h 323202"/>
                  <a:gd name="connsiteX9" fmla="*/ 91271 w 227442"/>
                  <a:gd name="connsiteY9" fmla="*/ 28002 h 323202"/>
                  <a:gd name="connsiteX10" fmla="*/ 89347 w 227442"/>
                  <a:gd name="connsiteY10" fmla="*/ 144061 h 323202"/>
                  <a:gd name="connsiteX11" fmla="*/ 94363 w 227442"/>
                  <a:gd name="connsiteY11" fmla="*/ 148802 h 323202"/>
                  <a:gd name="connsiteX12" fmla="*/ 170361 w 227442"/>
                  <a:gd name="connsiteY12" fmla="*/ 146810 h 323202"/>
                  <a:gd name="connsiteX13" fmla="*/ 183726 w 227442"/>
                  <a:gd name="connsiteY13" fmla="*/ 133719 h 323202"/>
                  <a:gd name="connsiteX14" fmla="*/ 186097 w 227442"/>
                  <a:gd name="connsiteY14" fmla="*/ 113964 h 323202"/>
                  <a:gd name="connsiteX15" fmla="*/ 196164 w 227442"/>
                  <a:gd name="connsiteY15" fmla="*/ 107505 h 323202"/>
                  <a:gd name="connsiteX16" fmla="*/ 202142 w 227442"/>
                  <a:gd name="connsiteY16" fmla="*/ 114788 h 323202"/>
                  <a:gd name="connsiteX17" fmla="*/ 200733 w 227442"/>
                  <a:gd name="connsiteY17" fmla="*/ 172749 h 323202"/>
                  <a:gd name="connsiteX18" fmla="*/ 202211 w 227442"/>
                  <a:gd name="connsiteY18" fmla="*/ 210748 h 323202"/>
                  <a:gd name="connsiteX19" fmla="*/ 195030 w 227442"/>
                  <a:gd name="connsiteY19" fmla="*/ 217551 h 323202"/>
                  <a:gd name="connsiteX20" fmla="*/ 186338 w 227442"/>
                  <a:gd name="connsiteY20" fmla="*/ 211264 h 323202"/>
                  <a:gd name="connsiteX21" fmla="*/ 184860 w 227442"/>
                  <a:gd name="connsiteY21" fmla="*/ 186595 h 323202"/>
                  <a:gd name="connsiteX22" fmla="*/ 170705 w 227442"/>
                  <a:gd name="connsiteY22" fmla="*/ 170860 h 323202"/>
                  <a:gd name="connsiteX23" fmla="*/ 96665 w 227442"/>
                  <a:gd name="connsiteY23" fmla="*/ 168730 h 323202"/>
                  <a:gd name="connsiteX24" fmla="*/ 89244 w 227442"/>
                  <a:gd name="connsiteY24" fmla="*/ 176357 h 323202"/>
                  <a:gd name="connsiteX25" fmla="*/ 89931 w 227442"/>
                  <a:gd name="connsiteY25" fmla="*/ 278226 h 323202"/>
                  <a:gd name="connsiteX26" fmla="*/ 117657 w 227442"/>
                  <a:gd name="connsiteY26" fmla="*/ 307121 h 323202"/>
                  <a:gd name="connsiteX27" fmla="*/ 127106 w 227442"/>
                  <a:gd name="connsiteY27" fmla="*/ 308014 h 323202"/>
                  <a:gd name="connsiteX28" fmla="*/ 134939 w 227442"/>
                  <a:gd name="connsiteY28" fmla="*/ 316500 h 323202"/>
                  <a:gd name="connsiteX29" fmla="*/ 126315 w 227442"/>
                  <a:gd name="connsiteY29" fmla="*/ 323028 h 323202"/>
                  <a:gd name="connsiteX30" fmla="*/ 8367 w 227442"/>
                  <a:gd name="connsiteY30" fmla="*/ 322960 h 323202"/>
                  <a:gd name="connsiteX31" fmla="*/ 52 w 227442"/>
                  <a:gd name="connsiteY31" fmla="*/ 317565 h 323202"/>
                  <a:gd name="connsiteX32" fmla="*/ 7405 w 227442"/>
                  <a:gd name="connsiteY32" fmla="*/ 307911 h 323202"/>
                  <a:gd name="connsiteX33" fmla="*/ 27263 w 227442"/>
                  <a:gd name="connsiteY33" fmla="*/ 306399 h 323202"/>
                  <a:gd name="connsiteX34" fmla="*/ 44098 w 227442"/>
                  <a:gd name="connsiteY34" fmla="*/ 287881 h 323202"/>
                  <a:gd name="connsiteX35" fmla="*/ 44064 w 227442"/>
                  <a:gd name="connsiteY35" fmla="*/ 36694 h 323202"/>
                  <a:gd name="connsiteX36" fmla="*/ 26164 w 227442"/>
                  <a:gd name="connsiteY36" fmla="*/ 16320 h 323202"/>
                  <a:gd name="connsiteX37" fmla="*/ 6236 w 227442"/>
                  <a:gd name="connsiteY37" fmla="*/ 15290 h 323202"/>
                  <a:gd name="connsiteX38" fmla="*/ 87 w 227442"/>
                  <a:gd name="connsiteY38" fmla="*/ 6322 h 323202"/>
                  <a:gd name="connsiteX39" fmla="*/ 6511 w 227442"/>
                  <a:gd name="connsiteY39" fmla="*/ 104 h 323202"/>
                  <a:gd name="connsiteX40" fmla="*/ 220557 w 227442"/>
                  <a:gd name="connsiteY40" fmla="*/ 1 h 32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227442" h="323202">
                    <a:moveTo>
                      <a:pt x="220557" y="1"/>
                    </a:moveTo>
                    <a:cubicBezTo>
                      <a:pt x="226948" y="-34"/>
                      <a:pt x="228528" y="1066"/>
                      <a:pt x="226776" y="7731"/>
                    </a:cubicBezTo>
                    <a:cubicBezTo>
                      <a:pt x="222000" y="25597"/>
                      <a:pt x="222310" y="44150"/>
                      <a:pt x="221245" y="62462"/>
                    </a:cubicBezTo>
                    <a:cubicBezTo>
                      <a:pt x="220970" y="67169"/>
                      <a:pt x="221141" y="71120"/>
                      <a:pt x="214304" y="70983"/>
                    </a:cubicBezTo>
                    <a:cubicBezTo>
                      <a:pt x="208635" y="70846"/>
                      <a:pt x="205715" y="70021"/>
                      <a:pt x="205406" y="63356"/>
                    </a:cubicBezTo>
                    <a:cubicBezTo>
                      <a:pt x="204994" y="53907"/>
                      <a:pt x="203001" y="44528"/>
                      <a:pt x="202073" y="35079"/>
                    </a:cubicBezTo>
                    <a:cubicBezTo>
                      <a:pt x="201558" y="29857"/>
                      <a:pt x="199222" y="27658"/>
                      <a:pt x="194068" y="26318"/>
                    </a:cubicBezTo>
                    <a:cubicBezTo>
                      <a:pt x="170464" y="20306"/>
                      <a:pt x="146483" y="19619"/>
                      <a:pt x="122399" y="20512"/>
                    </a:cubicBezTo>
                    <a:cubicBezTo>
                      <a:pt x="113878" y="20821"/>
                      <a:pt x="105392" y="22161"/>
                      <a:pt x="96871" y="22574"/>
                    </a:cubicBezTo>
                    <a:cubicBezTo>
                      <a:pt x="92954" y="22780"/>
                      <a:pt x="91580" y="23913"/>
                      <a:pt x="91271" y="28002"/>
                    </a:cubicBezTo>
                    <a:cubicBezTo>
                      <a:pt x="88385" y="66654"/>
                      <a:pt x="90171" y="105375"/>
                      <a:pt x="89347" y="144061"/>
                    </a:cubicBezTo>
                    <a:cubicBezTo>
                      <a:pt x="89278" y="147943"/>
                      <a:pt x="90859" y="148802"/>
                      <a:pt x="94363" y="148802"/>
                    </a:cubicBezTo>
                    <a:cubicBezTo>
                      <a:pt x="119719" y="148837"/>
                      <a:pt x="145074" y="150108"/>
                      <a:pt x="170361" y="146810"/>
                    </a:cubicBezTo>
                    <a:cubicBezTo>
                      <a:pt x="178160" y="145779"/>
                      <a:pt x="183108" y="142240"/>
                      <a:pt x="183726" y="133719"/>
                    </a:cubicBezTo>
                    <a:cubicBezTo>
                      <a:pt x="184207" y="127123"/>
                      <a:pt x="185753" y="120560"/>
                      <a:pt x="186097" y="113964"/>
                    </a:cubicBezTo>
                    <a:cubicBezTo>
                      <a:pt x="186475" y="106508"/>
                      <a:pt x="191457" y="107676"/>
                      <a:pt x="196164" y="107505"/>
                    </a:cubicBezTo>
                    <a:cubicBezTo>
                      <a:pt x="201523" y="107333"/>
                      <a:pt x="202279" y="110322"/>
                      <a:pt x="202142" y="114788"/>
                    </a:cubicBezTo>
                    <a:cubicBezTo>
                      <a:pt x="201523" y="134097"/>
                      <a:pt x="200836" y="153406"/>
                      <a:pt x="200733" y="172749"/>
                    </a:cubicBezTo>
                    <a:cubicBezTo>
                      <a:pt x="200665" y="185427"/>
                      <a:pt x="201420" y="198105"/>
                      <a:pt x="202211" y="210748"/>
                    </a:cubicBezTo>
                    <a:cubicBezTo>
                      <a:pt x="202554" y="216452"/>
                      <a:pt x="200218" y="217929"/>
                      <a:pt x="195030" y="217551"/>
                    </a:cubicBezTo>
                    <a:cubicBezTo>
                      <a:pt x="190632" y="217242"/>
                      <a:pt x="186200" y="218513"/>
                      <a:pt x="186338" y="211264"/>
                    </a:cubicBezTo>
                    <a:cubicBezTo>
                      <a:pt x="186475" y="203052"/>
                      <a:pt x="185410" y="194807"/>
                      <a:pt x="184860" y="186595"/>
                    </a:cubicBezTo>
                    <a:cubicBezTo>
                      <a:pt x="184276" y="177628"/>
                      <a:pt x="180634" y="172028"/>
                      <a:pt x="170705" y="170860"/>
                    </a:cubicBezTo>
                    <a:cubicBezTo>
                      <a:pt x="146071" y="168008"/>
                      <a:pt x="121402" y="167974"/>
                      <a:pt x="96665" y="168730"/>
                    </a:cubicBezTo>
                    <a:cubicBezTo>
                      <a:pt x="91236" y="168901"/>
                      <a:pt x="89141" y="170276"/>
                      <a:pt x="89244" y="176357"/>
                    </a:cubicBezTo>
                    <a:cubicBezTo>
                      <a:pt x="89725" y="210302"/>
                      <a:pt x="89416" y="244281"/>
                      <a:pt x="89931" y="278226"/>
                    </a:cubicBezTo>
                    <a:cubicBezTo>
                      <a:pt x="90309" y="303616"/>
                      <a:pt x="92714" y="305678"/>
                      <a:pt x="117657" y="307121"/>
                    </a:cubicBezTo>
                    <a:cubicBezTo>
                      <a:pt x="120818" y="307293"/>
                      <a:pt x="124013" y="308323"/>
                      <a:pt x="127106" y="308014"/>
                    </a:cubicBezTo>
                    <a:cubicBezTo>
                      <a:pt x="133840" y="307361"/>
                      <a:pt x="134802" y="310694"/>
                      <a:pt x="134939" y="316500"/>
                    </a:cubicBezTo>
                    <a:cubicBezTo>
                      <a:pt x="135076" y="323475"/>
                      <a:pt x="131022" y="323166"/>
                      <a:pt x="126315" y="323028"/>
                    </a:cubicBezTo>
                    <a:cubicBezTo>
                      <a:pt x="87010" y="321929"/>
                      <a:pt x="47671" y="322032"/>
                      <a:pt x="8367" y="322960"/>
                    </a:cubicBezTo>
                    <a:cubicBezTo>
                      <a:pt x="4656" y="323063"/>
                      <a:pt x="-326" y="324746"/>
                      <a:pt x="52" y="317565"/>
                    </a:cubicBezTo>
                    <a:cubicBezTo>
                      <a:pt x="293" y="312343"/>
                      <a:pt x="-669" y="307499"/>
                      <a:pt x="7405" y="307911"/>
                    </a:cubicBezTo>
                    <a:cubicBezTo>
                      <a:pt x="14001" y="308220"/>
                      <a:pt x="20701" y="307430"/>
                      <a:pt x="27263" y="306399"/>
                    </a:cubicBezTo>
                    <a:cubicBezTo>
                      <a:pt x="40250" y="304407"/>
                      <a:pt x="43514" y="300833"/>
                      <a:pt x="44098" y="287881"/>
                    </a:cubicBezTo>
                    <a:cubicBezTo>
                      <a:pt x="44820" y="271733"/>
                      <a:pt x="44717" y="58855"/>
                      <a:pt x="44064" y="36694"/>
                    </a:cubicBezTo>
                    <a:cubicBezTo>
                      <a:pt x="43617" y="21371"/>
                      <a:pt x="41281" y="18622"/>
                      <a:pt x="26164" y="16320"/>
                    </a:cubicBezTo>
                    <a:cubicBezTo>
                      <a:pt x="19636" y="15324"/>
                      <a:pt x="12867" y="15083"/>
                      <a:pt x="6236" y="15290"/>
                    </a:cubicBezTo>
                    <a:cubicBezTo>
                      <a:pt x="-1150" y="15496"/>
                      <a:pt x="533" y="10583"/>
                      <a:pt x="87" y="6322"/>
                    </a:cubicBezTo>
                    <a:cubicBezTo>
                      <a:pt x="-463" y="1100"/>
                      <a:pt x="1598" y="69"/>
                      <a:pt x="6511" y="104"/>
                    </a:cubicBezTo>
                    <a:cubicBezTo>
                      <a:pt x="42312" y="241"/>
                      <a:pt x="185032" y="275"/>
                      <a:pt x="220557" y="1"/>
                    </a:cubicBezTo>
                    <a:close/>
                  </a:path>
                </a:pathLst>
              </a:custGeom>
              <a:grpFill/>
              <a:ln w="34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17" name="자유형: 도형 216">
                <a:extLst>
                  <a:ext uri="{FF2B5EF4-FFF2-40B4-BE49-F238E27FC236}">
                    <a16:creationId xmlns:a16="http://schemas.microsoft.com/office/drawing/2014/main" id="{0FDD284B-A85F-4D38-8E4C-4C26690EE3F6}"/>
                  </a:ext>
                </a:extLst>
              </p:cNvPr>
              <p:cNvSpPr/>
              <p:nvPr/>
            </p:nvSpPr>
            <p:spPr>
              <a:xfrm>
                <a:off x="4724061" y="2105928"/>
                <a:ext cx="248193" cy="241997"/>
              </a:xfrm>
              <a:custGeom>
                <a:avLst/>
                <a:gdLst>
                  <a:gd name="connsiteX0" fmla="*/ 343990 w 345678"/>
                  <a:gd name="connsiteY0" fmla="*/ 132878 h 337049"/>
                  <a:gd name="connsiteX1" fmla="*/ 269194 w 345678"/>
                  <a:gd name="connsiteY1" fmla="*/ 21010 h 337049"/>
                  <a:gd name="connsiteX2" fmla="*/ 195807 w 345678"/>
                  <a:gd name="connsiteY2" fmla="*/ 843 h 337049"/>
                  <a:gd name="connsiteX3" fmla="*/ 73907 w 345678"/>
                  <a:gd name="connsiteY3" fmla="*/ 27573 h 337049"/>
                  <a:gd name="connsiteX4" fmla="*/ 1001 w 345678"/>
                  <a:gd name="connsiteY4" fmla="*/ 149988 h 337049"/>
                  <a:gd name="connsiteX5" fmla="*/ 25188 w 345678"/>
                  <a:gd name="connsiteY5" fmla="*/ 264879 h 337049"/>
                  <a:gd name="connsiteX6" fmla="*/ 163786 w 345678"/>
                  <a:gd name="connsiteY6" fmla="*/ 336960 h 337049"/>
                  <a:gd name="connsiteX7" fmla="*/ 179006 w 345678"/>
                  <a:gd name="connsiteY7" fmla="*/ 336892 h 337049"/>
                  <a:gd name="connsiteX8" fmla="*/ 194089 w 345678"/>
                  <a:gd name="connsiteY8" fmla="*/ 335174 h 337049"/>
                  <a:gd name="connsiteX9" fmla="*/ 323925 w 345678"/>
                  <a:gd name="connsiteY9" fmla="*/ 248731 h 337049"/>
                  <a:gd name="connsiteX10" fmla="*/ 343990 w 345678"/>
                  <a:gd name="connsiteY10" fmla="*/ 132878 h 337049"/>
                  <a:gd name="connsiteX11" fmla="*/ 191856 w 345678"/>
                  <a:gd name="connsiteY11" fmla="*/ 315831 h 337049"/>
                  <a:gd name="connsiteX12" fmla="*/ 60886 w 345678"/>
                  <a:gd name="connsiteY12" fmla="*/ 229044 h 337049"/>
                  <a:gd name="connsiteX13" fmla="*/ 52915 w 345678"/>
                  <a:gd name="connsiteY13" fmla="*/ 108450 h 337049"/>
                  <a:gd name="connsiteX14" fmla="*/ 145748 w 345678"/>
                  <a:gd name="connsiteY14" fmla="*/ 22282 h 337049"/>
                  <a:gd name="connsiteX15" fmla="*/ 258303 w 345678"/>
                  <a:gd name="connsiteY15" fmla="*/ 56983 h 337049"/>
                  <a:gd name="connsiteX16" fmla="*/ 298982 w 345678"/>
                  <a:gd name="connsiteY16" fmla="*/ 174107 h 337049"/>
                  <a:gd name="connsiteX17" fmla="*/ 191856 w 345678"/>
                  <a:gd name="connsiteY17" fmla="*/ 315831 h 337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45678" h="337049">
                    <a:moveTo>
                      <a:pt x="343990" y="132878"/>
                    </a:moveTo>
                    <a:cubicBezTo>
                      <a:pt x="337977" y="82751"/>
                      <a:pt x="313481" y="45301"/>
                      <a:pt x="269194" y="21010"/>
                    </a:cubicBezTo>
                    <a:cubicBezTo>
                      <a:pt x="246346" y="8470"/>
                      <a:pt x="221506" y="2801"/>
                      <a:pt x="195807" y="843"/>
                    </a:cubicBezTo>
                    <a:cubicBezTo>
                      <a:pt x="152551" y="-2490"/>
                      <a:pt x="111116" y="3591"/>
                      <a:pt x="73907" y="27573"/>
                    </a:cubicBezTo>
                    <a:cubicBezTo>
                      <a:pt x="29483" y="56192"/>
                      <a:pt x="5948" y="97421"/>
                      <a:pt x="1001" y="149988"/>
                    </a:cubicBezTo>
                    <a:cubicBezTo>
                      <a:pt x="-2847" y="190942"/>
                      <a:pt x="4230" y="229731"/>
                      <a:pt x="25188" y="264879"/>
                    </a:cubicBezTo>
                    <a:cubicBezTo>
                      <a:pt x="56282" y="316964"/>
                      <a:pt x="105378" y="336445"/>
                      <a:pt x="163786" y="336960"/>
                    </a:cubicBezTo>
                    <a:cubicBezTo>
                      <a:pt x="168871" y="336960"/>
                      <a:pt x="173956" y="337201"/>
                      <a:pt x="179006" y="336892"/>
                    </a:cubicBezTo>
                    <a:cubicBezTo>
                      <a:pt x="184057" y="336582"/>
                      <a:pt x="189073" y="335930"/>
                      <a:pt x="194089" y="335174"/>
                    </a:cubicBezTo>
                    <a:cubicBezTo>
                      <a:pt x="250744" y="326481"/>
                      <a:pt x="296062" y="300267"/>
                      <a:pt x="323925" y="248731"/>
                    </a:cubicBezTo>
                    <a:cubicBezTo>
                      <a:pt x="343475" y="212552"/>
                      <a:pt x="348869" y="173591"/>
                      <a:pt x="343990" y="132878"/>
                    </a:cubicBezTo>
                    <a:close/>
                    <a:moveTo>
                      <a:pt x="191856" y="315831"/>
                    </a:moveTo>
                    <a:cubicBezTo>
                      <a:pt x="120736" y="322496"/>
                      <a:pt x="80091" y="282057"/>
                      <a:pt x="60886" y="229044"/>
                    </a:cubicBezTo>
                    <a:cubicBezTo>
                      <a:pt x="46662" y="189774"/>
                      <a:pt x="44154" y="149369"/>
                      <a:pt x="52915" y="108450"/>
                    </a:cubicBezTo>
                    <a:cubicBezTo>
                      <a:pt x="63153" y="60659"/>
                      <a:pt x="96892" y="28706"/>
                      <a:pt x="145748" y="22282"/>
                    </a:cubicBezTo>
                    <a:cubicBezTo>
                      <a:pt x="188248" y="16681"/>
                      <a:pt x="227484" y="24858"/>
                      <a:pt x="258303" y="56983"/>
                    </a:cubicBezTo>
                    <a:cubicBezTo>
                      <a:pt x="285926" y="85774"/>
                      <a:pt x="299635" y="130129"/>
                      <a:pt x="298982" y="174107"/>
                    </a:cubicBezTo>
                    <a:cubicBezTo>
                      <a:pt x="297986" y="242134"/>
                      <a:pt x="262735" y="309200"/>
                      <a:pt x="191856" y="315831"/>
                    </a:cubicBezTo>
                    <a:close/>
                  </a:path>
                </a:pathLst>
              </a:custGeom>
              <a:grpFill/>
              <a:ln w="34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177" name="그룹 176">
              <a:extLst>
                <a:ext uri="{FF2B5EF4-FFF2-40B4-BE49-F238E27FC236}">
                  <a16:creationId xmlns:a16="http://schemas.microsoft.com/office/drawing/2014/main" id="{AA7AAB7A-694F-436F-807C-F27C8FB47534}"/>
                </a:ext>
              </a:extLst>
            </p:cNvPr>
            <p:cNvGrpSpPr/>
            <p:nvPr/>
          </p:nvGrpSpPr>
          <p:grpSpPr>
            <a:xfrm>
              <a:off x="3550703" y="10486"/>
              <a:ext cx="1604290" cy="308624"/>
              <a:chOff x="4489493" y="2105928"/>
              <a:chExt cx="1258758" cy="242152"/>
            </a:xfrm>
            <a:solidFill>
              <a:schemeClr val="bg1"/>
            </a:solidFill>
          </p:grpSpPr>
          <p:sp>
            <p:nvSpPr>
              <p:cNvPr id="206" name="자유형: 도형 205">
                <a:extLst>
                  <a:ext uri="{FF2B5EF4-FFF2-40B4-BE49-F238E27FC236}">
                    <a16:creationId xmlns:a16="http://schemas.microsoft.com/office/drawing/2014/main" id="{8A38CE32-4106-4AA8-9AC8-5136F7D17F08}"/>
                  </a:ext>
                </a:extLst>
              </p:cNvPr>
              <p:cNvSpPr/>
              <p:nvPr/>
            </p:nvSpPr>
            <p:spPr>
              <a:xfrm>
                <a:off x="5363853" y="2111071"/>
                <a:ext cx="178898" cy="232055"/>
              </a:xfrm>
              <a:custGeom>
                <a:avLst/>
                <a:gdLst>
                  <a:gd name="connsiteX0" fmla="*/ 228930 w 249165"/>
                  <a:gd name="connsiteY0" fmla="*/ 1 h 323201"/>
                  <a:gd name="connsiteX1" fmla="*/ 235767 w 249165"/>
                  <a:gd name="connsiteY1" fmla="*/ 8109 h 323201"/>
                  <a:gd name="connsiteX2" fmla="*/ 229445 w 249165"/>
                  <a:gd name="connsiteY2" fmla="*/ 61810 h 323201"/>
                  <a:gd name="connsiteX3" fmla="*/ 220547 w 249165"/>
                  <a:gd name="connsiteY3" fmla="*/ 72529 h 323201"/>
                  <a:gd name="connsiteX4" fmla="*/ 213778 w 249165"/>
                  <a:gd name="connsiteY4" fmla="*/ 62188 h 323201"/>
                  <a:gd name="connsiteX5" fmla="*/ 212198 w 249165"/>
                  <a:gd name="connsiteY5" fmla="*/ 37519 h 323201"/>
                  <a:gd name="connsiteX6" fmla="*/ 203127 w 249165"/>
                  <a:gd name="connsiteY6" fmla="*/ 27281 h 323201"/>
                  <a:gd name="connsiteX7" fmla="*/ 119158 w 249165"/>
                  <a:gd name="connsiteY7" fmla="*/ 20547 h 323201"/>
                  <a:gd name="connsiteX8" fmla="*/ 92634 w 249165"/>
                  <a:gd name="connsiteY8" fmla="*/ 22265 h 323201"/>
                  <a:gd name="connsiteX9" fmla="*/ 86725 w 249165"/>
                  <a:gd name="connsiteY9" fmla="*/ 28380 h 323201"/>
                  <a:gd name="connsiteX10" fmla="*/ 84973 w 249165"/>
                  <a:gd name="connsiteY10" fmla="*/ 139698 h 323201"/>
                  <a:gd name="connsiteX11" fmla="*/ 90401 w 249165"/>
                  <a:gd name="connsiteY11" fmla="*/ 147050 h 323201"/>
                  <a:gd name="connsiteX12" fmla="*/ 173958 w 249165"/>
                  <a:gd name="connsiteY12" fmla="*/ 145367 h 323201"/>
                  <a:gd name="connsiteX13" fmla="*/ 185949 w 249165"/>
                  <a:gd name="connsiteY13" fmla="*/ 133548 h 323201"/>
                  <a:gd name="connsiteX14" fmla="*/ 187564 w 249165"/>
                  <a:gd name="connsiteY14" fmla="*/ 115579 h 323201"/>
                  <a:gd name="connsiteX15" fmla="*/ 195844 w 249165"/>
                  <a:gd name="connsiteY15" fmla="*/ 106268 h 323201"/>
                  <a:gd name="connsiteX16" fmla="*/ 202853 w 249165"/>
                  <a:gd name="connsiteY16" fmla="*/ 115304 h 323201"/>
                  <a:gd name="connsiteX17" fmla="*/ 202784 w 249165"/>
                  <a:gd name="connsiteY17" fmla="*/ 203740 h 323201"/>
                  <a:gd name="connsiteX18" fmla="*/ 196531 w 249165"/>
                  <a:gd name="connsiteY18" fmla="*/ 212226 h 323201"/>
                  <a:gd name="connsiteX19" fmla="*/ 187289 w 249165"/>
                  <a:gd name="connsiteY19" fmla="*/ 203946 h 323201"/>
                  <a:gd name="connsiteX20" fmla="*/ 184300 w 249165"/>
                  <a:gd name="connsiteY20" fmla="*/ 181408 h 323201"/>
                  <a:gd name="connsiteX21" fmla="*/ 172618 w 249165"/>
                  <a:gd name="connsiteY21" fmla="*/ 169898 h 323201"/>
                  <a:gd name="connsiteX22" fmla="*/ 89095 w 249165"/>
                  <a:gd name="connsiteY22" fmla="*/ 167905 h 323201"/>
                  <a:gd name="connsiteX23" fmla="*/ 84801 w 249165"/>
                  <a:gd name="connsiteY23" fmla="*/ 175326 h 323201"/>
                  <a:gd name="connsiteX24" fmla="*/ 84148 w 249165"/>
                  <a:gd name="connsiteY24" fmla="*/ 260979 h 323201"/>
                  <a:gd name="connsiteX25" fmla="*/ 84698 w 249165"/>
                  <a:gd name="connsiteY25" fmla="*/ 296195 h 323201"/>
                  <a:gd name="connsiteX26" fmla="*/ 91363 w 249165"/>
                  <a:gd name="connsiteY26" fmla="*/ 303273 h 323201"/>
                  <a:gd name="connsiteX27" fmla="*/ 195947 w 249165"/>
                  <a:gd name="connsiteY27" fmla="*/ 301315 h 323201"/>
                  <a:gd name="connsiteX28" fmla="*/ 198798 w 249165"/>
                  <a:gd name="connsiteY28" fmla="*/ 301109 h 323201"/>
                  <a:gd name="connsiteX29" fmla="*/ 227556 w 249165"/>
                  <a:gd name="connsiteY29" fmla="*/ 276131 h 323201"/>
                  <a:gd name="connsiteX30" fmla="*/ 233121 w 249165"/>
                  <a:gd name="connsiteY30" fmla="*/ 252149 h 323201"/>
                  <a:gd name="connsiteX31" fmla="*/ 240440 w 249165"/>
                  <a:gd name="connsiteY31" fmla="*/ 245725 h 323201"/>
                  <a:gd name="connsiteX32" fmla="*/ 248788 w 249165"/>
                  <a:gd name="connsiteY32" fmla="*/ 254829 h 323201"/>
                  <a:gd name="connsiteX33" fmla="*/ 244459 w 249165"/>
                  <a:gd name="connsiteY33" fmla="*/ 312584 h 323201"/>
                  <a:gd name="connsiteX34" fmla="*/ 233877 w 249165"/>
                  <a:gd name="connsiteY34" fmla="*/ 323200 h 323201"/>
                  <a:gd name="connsiteX35" fmla="*/ 61644 w 249165"/>
                  <a:gd name="connsiteY35" fmla="*/ 322204 h 323201"/>
                  <a:gd name="connsiteX36" fmla="*/ 26462 w 249165"/>
                  <a:gd name="connsiteY36" fmla="*/ 322891 h 323201"/>
                  <a:gd name="connsiteX37" fmla="*/ 18732 w 249165"/>
                  <a:gd name="connsiteY37" fmla="*/ 319799 h 323201"/>
                  <a:gd name="connsiteX38" fmla="*/ 22374 w 249165"/>
                  <a:gd name="connsiteY38" fmla="*/ 310110 h 323201"/>
                  <a:gd name="connsiteX39" fmla="*/ 38831 w 249165"/>
                  <a:gd name="connsiteY39" fmla="*/ 276337 h 323201"/>
                  <a:gd name="connsiteX40" fmla="*/ 39277 w 249165"/>
                  <a:gd name="connsiteY40" fmla="*/ 37485 h 323201"/>
                  <a:gd name="connsiteX41" fmla="*/ 20278 w 249165"/>
                  <a:gd name="connsiteY41" fmla="*/ 16115 h 323201"/>
                  <a:gd name="connsiteX42" fmla="*/ 7944 w 249165"/>
                  <a:gd name="connsiteY42" fmla="*/ 15462 h 323201"/>
                  <a:gd name="connsiteX43" fmla="*/ 7 w 249165"/>
                  <a:gd name="connsiteY43" fmla="*/ 5808 h 323201"/>
                  <a:gd name="connsiteX44" fmla="*/ 8150 w 249165"/>
                  <a:gd name="connsiteY44" fmla="*/ 138 h 323201"/>
                  <a:gd name="connsiteX45" fmla="*/ 228930 w 249165"/>
                  <a:gd name="connsiteY45" fmla="*/ 1 h 323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249165" h="323201">
                    <a:moveTo>
                      <a:pt x="228930" y="1"/>
                    </a:moveTo>
                    <a:cubicBezTo>
                      <a:pt x="235458" y="-33"/>
                      <a:pt x="237450" y="688"/>
                      <a:pt x="235767" y="8109"/>
                    </a:cubicBezTo>
                    <a:cubicBezTo>
                      <a:pt x="231713" y="25700"/>
                      <a:pt x="230132" y="43738"/>
                      <a:pt x="229445" y="61810"/>
                    </a:cubicBezTo>
                    <a:cubicBezTo>
                      <a:pt x="229239" y="67719"/>
                      <a:pt x="229514" y="72839"/>
                      <a:pt x="220547" y="72529"/>
                    </a:cubicBezTo>
                    <a:cubicBezTo>
                      <a:pt x="211820" y="72254"/>
                      <a:pt x="214087" y="66895"/>
                      <a:pt x="213778" y="62188"/>
                    </a:cubicBezTo>
                    <a:cubicBezTo>
                      <a:pt x="213263" y="53976"/>
                      <a:pt x="212610" y="45765"/>
                      <a:pt x="212198" y="37519"/>
                    </a:cubicBezTo>
                    <a:cubicBezTo>
                      <a:pt x="211923" y="31541"/>
                      <a:pt x="208762" y="28655"/>
                      <a:pt x="203127" y="27281"/>
                    </a:cubicBezTo>
                    <a:cubicBezTo>
                      <a:pt x="175470" y="20616"/>
                      <a:pt x="147366" y="19928"/>
                      <a:pt x="119158" y="20547"/>
                    </a:cubicBezTo>
                    <a:cubicBezTo>
                      <a:pt x="110294" y="20753"/>
                      <a:pt x="101464" y="21818"/>
                      <a:pt x="92634" y="22265"/>
                    </a:cubicBezTo>
                    <a:cubicBezTo>
                      <a:pt x="88511" y="22471"/>
                      <a:pt x="86794" y="23639"/>
                      <a:pt x="86725" y="28380"/>
                    </a:cubicBezTo>
                    <a:cubicBezTo>
                      <a:pt x="86347" y="65486"/>
                      <a:pt x="85625" y="102592"/>
                      <a:pt x="84973" y="139698"/>
                    </a:cubicBezTo>
                    <a:cubicBezTo>
                      <a:pt x="84904" y="143580"/>
                      <a:pt x="84285" y="147050"/>
                      <a:pt x="90401" y="147050"/>
                    </a:cubicBezTo>
                    <a:cubicBezTo>
                      <a:pt x="118265" y="147050"/>
                      <a:pt x="146129" y="149077"/>
                      <a:pt x="173958" y="145367"/>
                    </a:cubicBezTo>
                    <a:cubicBezTo>
                      <a:pt x="181654" y="144336"/>
                      <a:pt x="185399" y="141072"/>
                      <a:pt x="185949" y="133548"/>
                    </a:cubicBezTo>
                    <a:cubicBezTo>
                      <a:pt x="186395" y="127535"/>
                      <a:pt x="187495" y="121557"/>
                      <a:pt x="187564" y="115579"/>
                    </a:cubicBezTo>
                    <a:cubicBezTo>
                      <a:pt x="187632" y="109704"/>
                      <a:pt x="188354" y="106234"/>
                      <a:pt x="195844" y="106268"/>
                    </a:cubicBezTo>
                    <a:cubicBezTo>
                      <a:pt x="203334" y="106303"/>
                      <a:pt x="202990" y="110254"/>
                      <a:pt x="202853" y="115304"/>
                    </a:cubicBezTo>
                    <a:cubicBezTo>
                      <a:pt x="202062" y="144783"/>
                      <a:pt x="201753" y="174261"/>
                      <a:pt x="202784" y="203740"/>
                    </a:cubicBezTo>
                    <a:cubicBezTo>
                      <a:pt x="202956" y="208069"/>
                      <a:pt x="203952" y="212467"/>
                      <a:pt x="196531" y="212226"/>
                    </a:cubicBezTo>
                    <a:cubicBezTo>
                      <a:pt x="190346" y="212020"/>
                      <a:pt x="187460" y="210852"/>
                      <a:pt x="187289" y="203946"/>
                    </a:cubicBezTo>
                    <a:cubicBezTo>
                      <a:pt x="187083" y="196422"/>
                      <a:pt x="185021" y="188932"/>
                      <a:pt x="184300" y="181408"/>
                    </a:cubicBezTo>
                    <a:cubicBezTo>
                      <a:pt x="183612" y="174021"/>
                      <a:pt x="179249" y="170929"/>
                      <a:pt x="172618" y="169898"/>
                    </a:cubicBezTo>
                    <a:cubicBezTo>
                      <a:pt x="144857" y="165603"/>
                      <a:pt x="116959" y="167871"/>
                      <a:pt x="89095" y="167905"/>
                    </a:cubicBezTo>
                    <a:cubicBezTo>
                      <a:pt x="82980" y="167905"/>
                      <a:pt x="84835" y="172372"/>
                      <a:pt x="84801" y="175326"/>
                    </a:cubicBezTo>
                    <a:cubicBezTo>
                      <a:pt x="84457" y="203877"/>
                      <a:pt x="84217" y="232428"/>
                      <a:pt x="84148" y="260979"/>
                    </a:cubicBezTo>
                    <a:cubicBezTo>
                      <a:pt x="84114" y="272730"/>
                      <a:pt x="84835" y="284445"/>
                      <a:pt x="84698" y="296195"/>
                    </a:cubicBezTo>
                    <a:cubicBezTo>
                      <a:pt x="84629" y="301280"/>
                      <a:pt x="85660" y="303342"/>
                      <a:pt x="91363" y="303273"/>
                    </a:cubicBezTo>
                    <a:cubicBezTo>
                      <a:pt x="126236" y="302723"/>
                      <a:pt x="161108" y="303651"/>
                      <a:pt x="195947" y="301315"/>
                    </a:cubicBezTo>
                    <a:cubicBezTo>
                      <a:pt x="196909" y="301246"/>
                      <a:pt x="197836" y="301212"/>
                      <a:pt x="198798" y="301109"/>
                    </a:cubicBezTo>
                    <a:cubicBezTo>
                      <a:pt x="219963" y="298944"/>
                      <a:pt x="222608" y="296642"/>
                      <a:pt x="227556" y="276131"/>
                    </a:cubicBezTo>
                    <a:cubicBezTo>
                      <a:pt x="229480" y="268160"/>
                      <a:pt x="231782" y="260223"/>
                      <a:pt x="233121" y="252149"/>
                    </a:cubicBezTo>
                    <a:cubicBezTo>
                      <a:pt x="233912" y="247408"/>
                      <a:pt x="235698" y="245965"/>
                      <a:pt x="240440" y="245725"/>
                    </a:cubicBezTo>
                    <a:cubicBezTo>
                      <a:pt x="247552" y="245347"/>
                      <a:pt x="250231" y="246377"/>
                      <a:pt x="248788" y="254829"/>
                    </a:cubicBezTo>
                    <a:cubicBezTo>
                      <a:pt x="245559" y="273863"/>
                      <a:pt x="243978" y="293241"/>
                      <a:pt x="244459" y="312584"/>
                    </a:cubicBezTo>
                    <a:cubicBezTo>
                      <a:pt x="244666" y="320830"/>
                      <a:pt x="242432" y="323269"/>
                      <a:pt x="233877" y="323200"/>
                    </a:cubicBezTo>
                    <a:cubicBezTo>
                      <a:pt x="176466" y="322513"/>
                      <a:pt x="119055" y="322376"/>
                      <a:pt x="61644" y="322204"/>
                    </a:cubicBezTo>
                    <a:cubicBezTo>
                      <a:pt x="49928" y="322170"/>
                      <a:pt x="38178" y="322788"/>
                      <a:pt x="26462" y="322891"/>
                    </a:cubicBezTo>
                    <a:cubicBezTo>
                      <a:pt x="23576" y="322926"/>
                      <a:pt x="19556" y="324437"/>
                      <a:pt x="18732" y="319799"/>
                    </a:cubicBezTo>
                    <a:cubicBezTo>
                      <a:pt x="18079" y="316054"/>
                      <a:pt x="17735" y="311382"/>
                      <a:pt x="22374" y="310110"/>
                    </a:cubicBezTo>
                    <a:cubicBezTo>
                      <a:pt x="40789" y="305025"/>
                      <a:pt x="38315" y="289668"/>
                      <a:pt x="38831" y="276337"/>
                    </a:cubicBezTo>
                    <a:cubicBezTo>
                      <a:pt x="41236" y="212295"/>
                      <a:pt x="39965" y="53014"/>
                      <a:pt x="39277" y="37485"/>
                    </a:cubicBezTo>
                    <a:cubicBezTo>
                      <a:pt x="38556" y="20787"/>
                      <a:pt x="36529" y="18726"/>
                      <a:pt x="20278" y="16115"/>
                    </a:cubicBezTo>
                    <a:cubicBezTo>
                      <a:pt x="16224" y="15462"/>
                      <a:pt x="12032" y="15256"/>
                      <a:pt x="7944" y="15462"/>
                    </a:cubicBezTo>
                    <a:cubicBezTo>
                      <a:pt x="522" y="15874"/>
                      <a:pt x="179" y="11580"/>
                      <a:pt x="7" y="5808"/>
                    </a:cubicBezTo>
                    <a:cubicBezTo>
                      <a:pt x="-199" y="-1133"/>
                      <a:pt x="4199" y="138"/>
                      <a:pt x="8150" y="138"/>
                    </a:cubicBezTo>
                    <a:cubicBezTo>
                      <a:pt x="45290" y="138"/>
                      <a:pt x="192442" y="276"/>
                      <a:pt x="228930" y="1"/>
                    </a:cubicBezTo>
                    <a:close/>
                  </a:path>
                </a:pathLst>
              </a:custGeom>
              <a:grpFill/>
              <a:ln w="34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07" name="자유형: 도형 206">
                <a:extLst>
                  <a:ext uri="{FF2B5EF4-FFF2-40B4-BE49-F238E27FC236}">
                    <a16:creationId xmlns:a16="http://schemas.microsoft.com/office/drawing/2014/main" id="{902A8015-D7A8-41A5-8631-3972E920FA82}"/>
                  </a:ext>
                </a:extLst>
              </p:cNvPr>
              <p:cNvSpPr/>
              <p:nvPr/>
            </p:nvSpPr>
            <p:spPr>
              <a:xfrm>
                <a:off x="5568812" y="2111097"/>
                <a:ext cx="179439" cy="231957"/>
              </a:xfrm>
              <a:custGeom>
                <a:avLst/>
                <a:gdLst>
                  <a:gd name="connsiteX0" fmla="*/ 237050 w 249919"/>
                  <a:gd name="connsiteY0" fmla="*/ 790 h 323065"/>
                  <a:gd name="connsiteX1" fmla="*/ 229422 w 249919"/>
                  <a:gd name="connsiteY1" fmla="*/ 64076 h 323065"/>
                  <a:gd name="connsiteX2" fmla="*/ 220112 w 249919"/>
                  <a:gd name="connsiteY2" fmla="*/ 72391 h 323065"/>
                  <a:gd name="connsiteX3" fmla="*/ 213755 w 249919"/>
                  <a:gd name="connsiteY3" fmla="*/ 63630 h 323065"/>
                  <a:gd name="connsiteX4" fmla="*/ 212690 w 249919"/>
                  <a:gd name="connsiteY4" fmla="*/ 45592 h 323065"/>
                  <a:gd name="connsiteX5" fmla="*/ 194481 w 249919"/>
                  <a:gd name="connsiteY5" fmla="*/ 25218 h 323065"/>
                  <a:gd name="connsiteX6" fmla="*/ 94089 w 249919"/>
                  <a:gd name="connsiteY6" fmla="*/ 22023 h 323065"/>
                  <a:gd name="connsiteX7" fmla="*/ 86736 w 249919"/>
                  <a:gd name="connsiteY7" fmla="*/ 28791 h 323065"/>
                  <a:gd name="connsiteX8" fmla="*/ 84881 w 249919"/>
                  <a:gd name="connsiteY8" fmla="*/ 138185 h 323065"/>
                  <a:gd name="connsiteX9" fmla="*/ 93711 w 249919"/>
                  <a:gd name="connsiteY9" fmla="*/ 147118 h 323065"/>
                  <a:gd name="connsiteX10" fmla="*/ 174382 w 249919"/>
                  <a:gd name="connsiteY10" fmla="*/ 145297 h 323065"/>
                  <a:gd name="connsiteX11" fmla="*/ 185892 w 249919"/>
                  <a:gd name="connsiteY11" fmla="*/ 134028 h 323065"/>
                  <a:gd name="connsiteX12" fmla="*/ 187644 w 249919"/>
                  <a:gd name="connsiteY12" fmla="*/ 113207 h 323065"/>
                  <a:gd name="connsiteX13" fmla="*/ 196268 w 249919"/>
                  <a:gd name="connsiteY13" fmla="*/ 106370 h 323065"/>
                  <a:gd name="connsiteX14" fmla="*/ 202933 w 249919"/>
                  <a:gd name="connsiteY14" fmla="*/ 113757 h 323065"/>
                  <a:gd name="connsiteX15" fmla="*/ 202899 w 249919"/>
                  <a:gd name="connsiteY15" fmla="*/ 204976 h 323065"/>
                  <a:gd name="connsiteX16" fmla="*/ 197127 w 249919"/>
                  <a:gd name="connsiteY16" fmla="*/ 211950 h 323065"/>
                  <a:gd name="connsiteX17" fmla="*/ 187403 w 249919"/>
                  <a:gd name="connsiteY17" fmla="*/ 205388 h 323065"/>
                  <a:gd name="connsiteX18" fmla="*/ 184036 w 249919"/>
                  <a:gd name="connsiteY18" fmla="*/ 179998 h 323065"/>
                  <a:gd name="connsiteX19" fmla="*/ 174141 w 249919"/>
                  <a:gd name="connsiteY19" fmla="*/ 170069 h 323065"/>
                  <a:gd name="connsiteX20" fmla="*/ 88764 w 249919"/>
                  <a:gd name="connsiteY20" fmla="*/ 167801 h 323065"/>
                  <a:gd name="connsiteX21" fmla="*/ 84812 w 249919"/>
                  <a:gd name="connsiteY21" fmla="*/ 174570 h 323065"/>
                  <a:gd name="connsiteX22" fmla="*/ 84469 w 249919"/>
                  <a:gd name="connsiteY22" fmla="*/ 282108 h 323065"/>
                  <a:gd name="connsiteX23" fmla="*/ 105942 w 249919"/>
                  <a:gd name="connsiteY23" fmla="*/ 302963 h 323065"/>
                  <a:gd name="connsiteX24" fmla="*/ 193416 w 249919"/>
                  <a:gd name="connsiteY24" fmla="*/ 301314 h 323065"/>
                  <a:gd name="connsiteX25" fmla="*/ 196268 w 249919"/>
                  <a:gd name="connsiteY25" fmla="*/ 301211 h 323065"/>
                  <a:gd name="connsiteX26" fmla="*/ 227808 w 249919"/>
                  <a:gd name="connsiteY26" fmla="*/ 274721 h 323065"/>
                  <a:gd name="connsiteX27" fmla="*/ 232996 w 249919"/>
                  <a:gd name="connsiteY27" fmla="*/ 252629 h 323065"/>
                  <a:gd name="connsiteX28" fmla="*/ 245570 w 249919"/>
                  <a:gd name="connsiteY28" fmla="*/ 245930 h 323065"/>
                  <a:gd name="connsiteX29" fmla="*/ 248422 w 249919"/>
                  <a:gd name="connsiteY29" fmla="*/ 254278 h 323065"/>
                  <a:gd name="connsiteX30" fmla="*/ 244402 w 249919"/>
                  <a:gd name="connsiteY30" fmla="*/ 313030 h 323065"/>
                  <a:gd name="connsiteX31" fmla="*/ 234267 w 249919"/>
                  <a:gd name="connsiteY31" fmla="*/ 323062 h 323065"/>
                  <a:gd name="connsiteX32" fmla="*/ 56330 w 249919"/>
                  <a:gd name="connsiteY32" fmla="*/ 322100 h 323065"/>
                  <a:gd name="connsiteX33" fmla="*/ 25890 w 249919"/>
                  <a:gd name="connsiteY33" fmla="*/ 322856 h 323065"/>
                  <a:gd name="connsiteX34" fmla="*/ 18812 w 249919"/>
                  <a:gd name="connsiteY34" fmla="*/ 320107 h 323065"/>
                  <a:gd name="connsiteX35" fmla="*/ 22110 w 249919"/>
                  <a:gd name="connsiteY35" fmla="*/ 310315 h 323065"/>
                  <a:gd name="connsiteX36" fmla="*/ 38842 w 249919"/>
                  <a:gd name="connsiteY36" fmla="*/ 280459 h 323065"/>
                  <a:gd name="connsiteX37" fmla="*/ 39358 w 249919"/>
                  <a:gd name="connsiteY37" fmla="*/ 38789 h 323065"/>
                  <a:gd name="connsiteX38" fmla="*/ 15995 w 249919"/>
                  <a:gd name="connsiteY38" fmla="*/ 15598 h 323065"/>
                  <a:gd name="connsiteX39" fmla="*/ 6478 w 249919"/>
                  <a:gd name="connsiteY39" fmla="*/ 15255 h 323065"/>
                  <a:gd name="connsiteX40" fmla="*/ 19 w 249919"/>
                  <a:gd name="connsiteY40" fmla="*/ 6287 h 323065"/>
                  <a:gd name="connsiteX41" fmla="*/ 6684 w 249919"/>
                  <a:gd name="connsiteY41" fmla="*/ 0 h 323065"/>
                  <a:gd name="connsiteX42" fmla="*/ 233133 w 249919"/>
                  <a:gd name="connsiteY42" fmla="*/ 137 h 323065"/>
                  <a:gd name="connsiteX43" fmla="*/ 237050 w 249919"/>
                  <a:gd name="connsiteY43" fmla="*/ 790 h 3230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249919" h="323065">
                    <a:moveTo>
                      <a:pt x="237050" y="790"/>
                    </a:moveTo>
                    <a:cubicBezTo>
                      <a:pt x="232549" y="21851"/>
                      <a:pt x="229903" y="42843"/>
                      <a:pt x="229422" y="64076"/>
                    </a:cubicBezTo>
                    <a:cubicBezTo>
                      <a:pt x="229251" y="70913"/>
                      <a:pt x="226399" y="72391"/>
                      <a:pt x="220112" y="72391"/>
                    </a:cubicBezTo>
                    <a:cubicBezTo>
                      <a:pt x="212931" y="72425"/>
                      <a:pt x="213893" y="68130"/>
                      <a:pt x="213755" y="63630"/>
                    </a:cubicBezTo>
                    <a:cubicBezTo>
                      <a:pt x="213584" y="57617"/>
                      <a:pt x="213206" y="51605"/>
                      <a:pt x="212690" y="45592"/>
                    </a:cubicBezTo>
                    <a:cubicBezTo>
                      <a:pt x="211213" y="28619"/>
                      <a:pt x="211247" y="28070"/>
                      <a:pt x="194481" y="25218"/>
                    </a:cubicBezTo>
                    <a:cubicBezTo>
                      <a:pt x="161223" y="19515"/>
                      <a:pt x="127690" y="18999"/>
                      <a:pt x="94089" y="22023"/>
                    </a:cubicBezTo>
                    <a:cubicBezTo>
                      <a:pt x="89966" y="22401"/>
                      <a:pt x="86771" y="22470"/>
                      <a:pt x="86736" y="28791"/>
                    </a:cubicBezTo>
                    <a:cubicBezTo>
                      <a:pt x="86530" y="65245"/>
                      <a:pt x="85878" y="101732"/>
                      <a:pt x="84881" y="138185"/>
                    </a:cubicBezTo>
                    <a:cubicBezTo>
                      <a:pt x="84675" y="145331"/>
                      <a:pt x="86565" y="147118"/>
                      <a:pt x="93711" y="147118"/>
                    </a:cubicBezTo>
                    <a:cubicBezTo>
                      <a:pt x="120613" y="147118"/>
                      <a:pt x="147549" y="148905"/>
                      <a:pt x="174382" y="145297"/>
                    </a:cubicBezTo>
                    <a:cubicBezTo>
                      <a:pt x="181631" y="144335"/>
                      <a:pt x="185273" y="141140"/>
                      <a:pt x="185892" y="134028"/>
                    </a:cubicBezTo>
                    <a:cubicBezTo>
                      <a:pt x="186476" y="127088"/>
                      <a:pt x="187713" y="120147"/>
                      <a:pt x="187644" y="113207"/>
                    </a:cubicBezTo>
                    <a:cubicBezTo>
                      <a:pt x="187609" y="106439"/>
                      <a:pt x="191492" y="106679"/>
                      <a:pt x="196268" y="106370"/>
                    </a:cubicBezTo>
                    <a:cubicBezTo>
                      <a:pt x="202108" y="106027"/>
                      <a:pt x="203105" y="108741"/>
                      <a:pt x="202933" y="113757"/>
                    </a:cubicBezTo>
                    <a:cubicBezTo>
                      <a:pt x="201971" y="144163"/>
                      <a:pt x="201627" y="174570"/>
                      <a:pt x="202899" y="204976"/>
                    </a:cubicBezTo>
                    <a:cubicBezTo>
                      <a:pt x="203070" y="209202"/>
                      <a:pt x="202967" y="212534"/>
                      <a:pt x="197127" y="211950"/>
                    </a:cubicBezTo>
                    <a:cubicBezTo>
                      <a:pt x="192523" y="211504"/>
                      <a:pt x="187713" y="213153"/>
                      <a:pt x="187403" y="205388"/>
                    </a:cubicBezTo>
                    <a:cubicBezTo>
                      <a:pt x="187060" y="196902"/>
                      <a:pt x="184998" y="188484"/>
                      <a:pt x="184036" y="179998"/>
                    </a:cubicBezTo>
                    <a:cubicBezTo>
                      <a:pt x="183349" y="173814"/>
                      <a:pt x="179432" y="170996"/>
                      <a:pt x="174141" y="170069"/>
                    </a:cubicBezTo>
                    <a:cubicBezTo>
                      <a:pt x="145797" y="165259"/>
                      <a:pt x="117246" y="167664"/>
                      <a:pt x="88764" y="167801"/>
                    </a:cubicBezTo>
                    <a:cubicBezTo>
                      <a:pt x="83438" y="167835"/>
                      <a:pt x="84916" y="171752"/>
                      <a:pt x="84812" y="174570"/>
                    </a:cubicBezTo>
                    <a:cubicBezTo>
                      <a:pt x="83541" y="210404"/>
                      <a:pt x="83541" y="246273"/>
                      <a:pt x="84469" y="282108"/>
                    </a:cubicBezTo>
                    <a:cubicBezTo>
                      <a:pt x="85019" y="303031"/>
                      <a:pt x="85362" y="303169"/>
                      <a:pt x="105942" y="302963"/>
                    </a:cubicBezTo>
                    <a:cubicBezTo>
                      <a:pt x="135112" y="302688"/>
                      <a:pt x="164281" y="303375"/>
                      <a:pt x="193416" y="301314"/>
                    </a:cubicBezTo>
                    <a:cubicBezTo>
                      <a:pt x="194378" y="301245"/>
                      <a:pt x="195305" y="301279"/>
                      <a:pt x="196268" y="301211"/>
                    </a:cubicBezTo>
                    <a:cubicBezTo>
                      <a:pt x="219287" y="299630"/>
                      <a:pt x="222242" y="297191"/>
                      <a:pt x="227808" y="274721"/>
                    </a:cubicBezTo>
                    <a:cubicBezTo>
                      <a:pt x="229628" y="267368"/>
                      <a:pt x="232343" y="260085"/>
                      <a:pt x="232996" y="252629"/>
                    </a:cubicBezTo>
                    <a:cubicBezTo>
                      <a:pt x="233855" y="242906"/>
                      <a:pt x="240588" y="245930"/>
                      <a:pt x="245570" y="245930"/>
                    </a:cubicBezTo>
                    <a:cubicBezTo>
                      <a:pt x="253026" y="245930"/>
                      <a:pt x="248697" y="251530"/>
                      <a:pt x="248422" y="254278"/>
                    </a:cubicBezTo>
                    <a:cubicBezTo>
                      <a:pt x="246292" y="273828"/>
                      <a:pt x="244059" y="293377"/>
                      <a:pt x="244402" y="313030"/>
                    </a:cubicBezTo>
                    <a:cubicBezTo>
                      <a:pt x="244540" y="320932"/>
                      <a:pt x="242169" y="323165"/>
                      <a:pt x="234267" y="323062"/>
                    </a:cubicBezTo>
                    <a:cubicBezTo>
                      <a:pt x="174966" y="322478"/>
                      <a:pt x="115665" y="322272"/>
                      <a:pt x="56330" y="322100"/>
                    </a:cubicBezTo>
                    <a:cubicBezTo>
                      <a:pt x="46195" y="322066"/>
                      <a:pt x="36059" y="322684"/>
                      <a:pt x="25890" y="322856"/>
                    </a:cubicBezTo>
                    <a:cubicBezTo>
                      <a:pt x="23244" y="322890"/>
                      <a:pt x="19602" y="323990"/>
                      <a:pt x="18812" y="320107"/>
                    </a:cubicBezTo>
                    <a:cubicBezTo>
                      <a:pt x="18090" y="316465"/>
                      <a:pt x="17438" y="311518"/>
                      <a:pt x="22110" y="310315"/>
                    </a:cubicBezTo>
                    <a:cubicBezTo>
                      <a:pt x="38464" y="306158"/>
                      <a:pt x="38430" y="293068"/>
                      <a:pt x="38842" y="280459"/>
                    </a:cubicBezTo>
                    <a:cubicBezTo>
                      <a:pt x="41385" y="199891"/>
                      <a:pt x="41385" y="119357"/>
                      <a:pt x="39358" y="38789"/>
                    </a:cubicBezTo>
                    <a:cubicBezTo>
                      <a:pt x="38877" y="19824"/>
                      <a:pt x="35097" y="16663"/>
                      <a:pt x="15995" y="15598"/>
                    </a:cubicBezTo>
                    <a:cubicBezTo>
                      <a:pt x="12834" y="15426"/>
                      <a:pt x="9639" y="15186"/>
                      <a:pt x="6478" y="15255"/>
                    </a:cubicBezTo>
                    <a:cubicBezTo>
                      <a:pt x="-256" y="15426"/>
                      <a:pt x="259" y="10994"/>
                      <a:pt x="19" y="6287"/>
                    </a:cubicBezTo>
                    <a:cubicBezTo>
                      <a:pt x="-222" y="1031"/>
                      <a:pt x="1874" y="0"/>
                      <a:pt x="6684" y="0"/>
                    </a:cubicBezTo>
                    <a:cubicBezTo>
                      <a:pt x="82167" y="137"/>
                      <a:pt x="157650" y="103"/>
                      <a:pt x="233133" y="137"/>
                    </a:cubicBezTo>
                    <a:cubicBezTo>
                      <a:pt x="234335" y="137"/>
                      <a:pt x="235538" y="515"/>
                      <a:pt x="237050" y="790"/>
                    </a:cubicBezTo>
                    <a:close/>
                  </a:path>
                </a:pathLst>
              </a:custGeom>
              <a:grpFill/>
              <a:ln w="34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08" name="자유형: 도형 207">
                <a:extLst>
                  <a:ext uri="{FF2B5EF4-FFF2-40B4-BE49-F238E27FC236}">
                    <a16:creationId xmlns:a16="http://schemas.microsoft.com/office/drawing/2014/main" id="{39029CDE-4F6E-416A-9F1C-D7FC1AC6A07A}"/>
                  </a:ext>
                </a:extLst>
              </p:cNvPr>
              <p:cNvSpPr/>
              <p:nvPr/>
            </p:nvSpPr>
            <p:spPr>
              <a:xfrm>
                <a:off x="4489493" y="2105952"/>
                <a:ext cx="216380" cy="242128"/>
              </a:xfrm>
              <a:custGeom>
                <a:avLst/>
                <a:gdLst>
                  <a:gd name="connsiteX0" fmla="*/ 69 w 301370"/>
                  <a:gd name="connsiteY0" fmla="*/ 168026 h 337231"/>
                  <a:gd name="connsiteX1" fmla="*/ 143545 w 301370"/>
                  <a:gd name="connsiteY1" fmla="*/ 3798 h 337231"/>
                  <a:gd name="connsiteX2" fmla="*/ 290079 w 301370"/>
                  <a:gd name="connsiteY2" fmla="*/ 18332 h 337231"/>
                  <a:gd name="connsiteX3" fmla="*/ 297157 w 301370"/>
                  <a:gd name="connsiteY3" fmla="*/ 31937 h 337231"/>
                  <a:gd name="connsiteX4" fmla="*/ 290010 w 301370"/>
                  <a:gd name="connsiteY4" fmla="*/ 81652 h 337231"/>
                  <a:gd name="connsiteX5" fmla="*/ 281799 w 301370"/>
                  <a:gd name="connsiteY5" fmla="*/ 89829 h 337231"/>
                  <a:gd name="connsiteX6" fmla="*/ 274275 w 301370"/>
                  <a:gd name="connsiteY6" fmla="*/ 81171 h 337231"/>
                  <a:gd name="connsiteX7" fmla="*/ 273141 w 301370"/>
                  <a:gd name="connsiteY7" fmla="*/ 62240 h 337231"/>
                  <a:gd name="connsiteX8" fmla="*/ 260498 w 301370"/>
                  <a:gd name="connsiteY8" fmla="*/ 40526 h 337231"/>
                  <a:gd name="connsiteX9" fmla="*/ 90360 w 301370"/>
                  <a:gd name="connsiteY9" fmla="*/ 54544 h 337231"/>
                  <a:gd name="connsiteX10" fmla="*/ 52842 w 301370"/>
                  <a:gd name="connsiteY10" fmla="*/ 128309 h 337231"/>
                  <a:gd name="connsiteX11" fmla="*/ 66104 w 301370"/>
                  <a:gd name="connsiteY11" fmla="*/ 233786 h 337231"/>
                  <a:gd name="connsiteX12" fmla="*/ 185015 w 301370"/>
                  <a:gd name="connsiteY12" fmla="*/ 311640 h 337231"/>
                  <a:gd name="connsiteX13" fmla="*/ 293858 w 301370"/>
                  <a:gd name="connsiteY13" fmla="*/ 287349 h 337231"/>
                  <a:gd name="connsiteX14" fmla="*/ 299562 w 301370"/>
                  <a:gd name="connsiteY14" fmla="*/ 286422 h 337231"/>
                  <a:gd name="connsiteX15" fmla="*/ 300833 w 301370"/>
                  <a:gd name="connsiteY15" fmla="*/ 293293 h 337231"/>
                  <a:gd name="connsiteX16" fmla="*/ 277882 w 301370"/>
                  <a:gd name="connsiteY16" fmla="*/ 319267 h 337231"/>
                  <a:gd name="connsiteX17" fmla="*/ 117090 w 301370"/>
                  <a:gd name="connsiteY17" fmla="*/ 327513 h 337231"/>
                  <a:gd name="connsiteX18" fmla="*/ 69 w 301370"/>
                  <a:gd name="connsiteY18" fmla="*/ 168026 h 337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01370" h="337231">
                    <a:moveTo>
                      <a:pt x="69" y="168026"/>
                    </a:moveTo>
                    <a:cubicBezTo>
                      <a:pt x="-2164" y="90654"/>
                      <a:pt x="49853" y="19671"/>
                      <a:pt x="143545" y="3798"/>
                    </a:cubicBezTo>
                    <a:cubicBezTo>
                      <a:pt x="193673" y="-4688"/>
                      <a:pt x="242357" y="1428"/>
                      <a:pt x="290079" y="18332"/>
                    </a:cubicBezTo>
                    <a:cubicBezTo>
                      <a:pt x="297810" y="21080"/>
                      <a:pt x="299321" y="24344"/>
                      <a:pt x="297157" y="31937"/>
                    </a:cubicBezTo>
                    <a:cubicBezTo>
                      <a:pt x="292553" y="48119"/>
                      <a:pt x="291316" y="64954"/>
                      <a:pt x="290010" y="81652"/>
                    </a:cubicBezTo>
                    <a:cubicBezTo>
                      <a:pt x="289529" y="87596"/>
                      <a:pt x="288224" y="89692"/>
                      <a:pt x="281799" y="89829"/>
                    </a:cubicBezTo>
                    <a:cubicBezTo>
                      <a:pt x="274618" y="89967"/>
                      <a:pt x="274378" y="86462"/>
                      <a:pt x="274275" y="81171"/>
                    </a:cubicBezTo>
                    <a:cubicBezTo>
                      <a:pt x="274172" y="74849"/>
                      <a:pt x="272557" y="68459"/>
                      <a:pt x="273141" y="62240"/>
                    </a:cubicBezTo>
                    <a:cubicBezTo>
                      <a:pt x="274172" y="51555"/>
                      <a:pt x="269293" y="45749"/>
                      <a:pt x="260498" y="40526"/>
                    </a:cubicBezTo>
                    <a:cubicBezTo>
                      <a:pt x="207622" y="9192"/>
                      <a:pt x="133307" y="14964"/>
                      <a:pt x="90360" y="54544"/>
                    </a:cubicBezTo>
                    <a:cubicBezTo>
                      <a:pt x="68818" y="74403"/>
                      <a:pt x="57514" y="99690"/>
                      <a:pt x="52842" y="128309"/>
                    </a:cubicBezTo>
                    <a:cubicBezTo>
                      <a:pt x="46898" y="164797"/>
                      <a:pt x="49303" y="200425"/>
                      <a:pt x="66104" y="233786"/>
                    </a:cubicBezTo>
                    <a:cubicBezTo>
                      <a:pt x="90601" y="282436"/>
                      <a:pt x="131932" y="306864"/>
                      <a:pt x="185015" y="311640"/>
                    </a:cubicBezTo>
                    <a:cubicBezTo>
                      <a:pt x="223563" y="315110"/>
                      <a:pt x="260875" y="310128"/>
                      <a:pt x="293858" y="287349"/>
                    </a:cubicBezTo>
                    <a:cubicBezTo>
                      <a:pt x="295542" y="286181"/>
                      <a:pt x="297088" y="284120"/>
                      <a:pt x="299562" y="286422"/>
                    </a:cubicBezTo>
                    <a:cubicBezTo>
                      <a:pt x="301795" y="288517"/>
                      <a:pt x="301623" y="290648"/>
                      <a:pt x="300833" y="293293"/>
                    </a:cubicBezTo>
                    <a:cubicBezTo>
                      <a:pt x="297191" y="305559"/>
                      <a:pt x="291110" y="314217"/>
                      <a:pt x="277882" y="319267"/>
                    </a:cubicBezTo>
                    <a:cubicBezTo>
                      <a:pt x="224972" y="339435"/>
                      <a:pt x="171581" y="343249"/>
                      <a:pt x="117090" y="327513"/>
                    </a:cubicBezTo>
                    <a:cubicBezTo>
                      <a:pt x="56552" y="309991"/>
                      <a:pt x="-2233" y="255225"/>
                      <a:pt x="69" y="168026"/>
                    </a:cubicBezTo>
                    <a:close/>
                  </a:path>
                </a:pathLst>
              </a:custGeom>
              <a:grpFill/>
              <a:ln w="34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09" name="자유형: 도형 208">
                <a:extLst>
                  <a:ext uri="{FF2B5EF4-FFF2-40B4-BE49-F238E27FC236}">
                    <a16:creationId xmlns:a16="http://schemas.microsoft.com/office/drawing/2014/main" id="{472C6005-53A3-4182-A26A-292A5DFD9E12}"/>
                  </a:ext>
                </a:extLst>
              </p:cNvPr>
              <p:cNvSpPr/>
              <p:nvPr/>
            </p:nvSpPr>
            <p:spPr>
              <a:xfrm>
                <a:off x="5172821" y="2110973"/>
                <a:ext cx="163392" cy="232129"/>
              </a:xfrm>
              <a:custGeom>
                <a:avLst/>
                <a:gdLst>
                  <a:gd name="connsiteX0" fmla="*/ 219999 w 227569"/>
                  <a:gd name="connsiteY0" fmla="*/ 138 h 323305"/>
                  <a:gd name="connsiteX1" fmla="*/ 226939 w 227569"/>
                  <a:gd name="connsiteY1" fmla="*/ 8144 h 323305"/>
                  <a:gd name="connsiteX2" fmla="*/ 221476 w 227569"/>
                  <a:gd name="connsiteY2" fmla="*/ 61913 h 323305"/>
                  <a:gd name="connsiteX3" fmla="*/ 215292 w 227569"/>
                  <a:gd name="connsiteY3" fmla="*/ 71086 h 323305"/>
                  <a:gd name="connsiteX4" fmla="*/ 205638 w 227569"/>
                  <a:gd name="connsiteY4" fmla="*/ 63253 h 323305"/>
                  <a:gd name="connsiteX5" fmla="*/ 202442 w 227569"/>
                  <a:gd name="connsiteY5" fmla="*/ 35904 h 323305"/>
                  <a:gd name="connsiteX6" fmla="*/ 194094 w 227569"/>
                  <a:gd name="connsiteY6" fmla="*/ 26387 h 323305"/>
                  <a:gd name="connsiteX7" fmla="*/ 122424 w 227569"/>
                  <a:gd name="connsiteY7" fmla="*/ 20753 h 323305"/>
                  <a:gd name="connsiteX8" fmla="*/ 96897 w 227569"/>
                  <a:gd name="connsiteY8" fmla="*/ 22780 h 323305"/>
                  <a:gd name="connsiteX9" fmla="*/ 91537 w 227569"/>
                  <a:gd name="connsiteY9" fmla="*/ 28483 h 323305"/>
                  <a:gd name="connsiteX10" fmla="*/ 89613 w 227569"/>
                  <a:gd name="connsiteY10" fmla="*/ 143546 h 323305"/>
                  <a:gd name="connsiteX11" fmla="*/ 94904 w 227569"/>
                  <a:gd name="connsiteY11" fmla="*/ 149009 h 323305"/>
                  <a:gd name="connsiteX12" fmla="*/ 169906 w 227569"/>
                  <a:gd name="connsiteY12" fmla="*/ 147050 h 323305"/>
                  <a:gd name="connsiteX13" fmla="*/ 184027 w 227569"/>
                  <a:gd name="connsiteY13" fmla="*/ 133617 h 323305"/>
                  <a:gd name="connsiteX14" fmla="*/ 186157 w 227569"/>
                  <a:gd name="connsiteY14" fmla="*/ 114789 h 323305"/>
                  <a:gd name="connsiteX15" fmla="*/ 196670 w 227569"/>
                  <a:gd name="connsiteY15" fmla="*/ 107642 h 323305"/>
                  <a:gd name="connsiteX16" fmla="*/ 202305 w 227569"/>
                  <a:gd name="connsiteY16" fmla="*/ 116129 h 323305"/>
                  <a:gd name="connsiteX17" fmla="*/ 202305 w 227569"/>
                  <a:gd name="connsiteY17" fmla="*/ 208241 h 323305"/>
                  <a:gd name="connsiteX18" fmla="*/ 196018 w 227569"/>
                  <a:gd name="connsiteY18" fmla="*/ 217826 h 323305"/>
                  <a:gd name="connsiteX19" fmla="*/ 186466 w 227569"/>
                  <a:gd name="connsiteY19" fmla="*/ 209306 h 323305"/>
                  <a:gd name="connsiteX20" fmla="*/ 185058 w 227569"/>
                  <a:gd name="connsiteY20" fmla="*/ 186561 h 323305"/>
                  <a:gd name="connsiteX21" fmla="*/ 170696 w 227569"/>
                  <a:gd name="connsiteY21" fmla="*/ 171032 h 323305"/>
                  <a:gd name="connsiteX22" fmla="*/ 95763 w 227569"/>
                  <a:gd name="connsiteY22" fmla="*/ 169177 h 323305"/>
                  <a:gd name="connsiteX23" fmla="*/ 89544 w 227569"/>
                  <a:gd name="connsiteY23" fmla="*/ 173849 h 323305"/>
                  <a:gd name="connsiteX24" fmla="*/ 91331 w 227569"/>
                  <a:gd name="connsiteY24" fmla="*/ 291763 h 323305"/>
                  <a:gd name="connsiteX25" fmla="*/ 104765 w 227569"/>
                  <a:gd name="connsiteY25" fmla="*/ 305953 h 323305"/>
                  <a:gd name="connsiteX26" fmla="*/ 126478 w 227569"/>
                  <a:gd name="connsiteY26" fmla="*/ 307946 h 323305"/>
                  <a:gd name="connsiteX27" fmla="*/ 135033 w 227569"/>
                  <a:gd name="connsiteY27" fmla="*/ 316810 h 323305"/>
                  <a:gd name="connsiteX28" fmla="*/ 125310 w 227569"/>
                  <a:gd name="connsiteY28" fmla="*/ 323132 h 323305"/>
                  <a:gd name="connsiteX29" fmla="*/ 38764 w 227569"/>
                  <a:gd name="connsiteY29" fmla="*/ 322616 h 323305"/>
                  <a:gd name="connsiteX30" fmla="*/ 6434 w 227569"/>
                  <a:gd name="connsiteY30" fmla="*/ 323200 h 323305"/>
                  <a:gd name="connsiteX31" fmla="*/ 318 w 227569"/>
                  <a:gd name="connsiteY31" fmla="*/ 317463 h 323305"/>
                  <a:gd name="connsiteX32" fmla="*/ 5850 w 227569"/>
                  <a:gd name="connsiteY32" fmla="*/ 308186 h 323305"/>
                  <a:gd name="connsiteX33" fmla="*/ 27598 w 227569"/>
                  <a:gd name="connsiteY33" fmla="*/ 306468 h 323305"/>
                  <a:gd name="connsiteX34" fmla="*/ 44227 w 227569"/>
                  <a:gd name="connsiteY34" fmla="*/ 287812 h 323305"/>
                  <a:gd name="connsiteX35" fmla="*/ 44261 w 227569"/>
                  <a:gd name="connsiteY35" fmla="*/ 37657 h 323305"/>
                  <a:gd name="connsiteX36" fmla="*/ 25193 w 227569"/>
                  <a:gd name="connsiteY36" fmla="*/ 16218 h 323305"/>
                  <a:gd name="connsiteX37" fmla="*/ 10007 w 227569"/>
                  <a:gd name="connsiteY37" fmla="*/ 15565 h 323305"/>
                  <a:gd name="connsiteX38" fmla="*/ 9 w 227569"/>
                  <a:gd name="connsiteY38" fmla="*/ 6288 h 323305"/>
                  <a:gd name="connsiteX39" fmla="*/ 9732 w 227569"/>
                  <a:gd name="connsiteY39" fmla="*/ 448 h 323305"/>
                  <a:gd name="connsiteX40" fmla="*/ 219999 w 227569"/>
                  <a:gd name="connsiteY40" fmla="*/ 138 h 323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227569" h="323305">
                    <a:moveTo>
                      <a:pt x="219999" y="138"/>
                    </a:moveTo>
                    <a:cubicBezTo>
                      <a:pt x="226458" y="70"/>
                      <a:pt x="228829" y="791"/>
                      <a:pt x="226939" y="8144"/>
                    </a:cubicBezTo>
                    <a:cubicBezTo>
                      <a:pt x="222370" y="25735"/>
                      <a:pt x="222576" y="43910"/>
                      <a:pt x="221476" y="61913"/>
                    </a:cubicBezTo>
                    <a:cubicBezTo>
                      <a:pt x="221201" y="66070"/>
                      <a:pt x="222644" y="71121"/>
                      <a:pt x="215292" y="71086"/>
                    </a:cubicBezTo>
                    <a:cubicBezTo>
                      <a:pt x="209486" y="71052"/>
                      <a:pt x="205878" y="70605"/>
                      <a:pt x="205638" y="63253"/>
                    </a:cubicBezTo>
                    <a:cubicBezTo>
                      <a:pt x="205328" y="54114"/>
                      <a:pt x="203336" y="45043"/>
                      <a:pt x="202442" y="35904"/>
                    </a:cubicBezTo>
                    <a:cubicBezTo>
                      <a:pt x="201893" y="30510"/>
                      <a:pt x="199797" y="27762"/>
                      <a:pt x="194094" y="26387"/>
                    </a:cubicBezTo>
                    <a:cubicBezTo>
                      <a:pt x="170456" y="20547"/>
                      <a:pt x="146509" y="19756"/>
                      <a:pt x="122424" y="20753"/>
                    </a:cubicBezTo>
                    <a:cubicBezTo>
                      <a:pt x="113904" y="21096"/>
                      <a:pt x="105417" y="22471"/>
                      <a:pt x="96897" y="22780"/>
                    </a:cubicBezTo>
                    <a:cubicBezTo>
                      <a:pt x="92636" y="22952"/>
                      <a:pt x="91812" y="24738"/>
                      <a:pt x="91537" y="28483"/>
                    </a:cubicBezTo>
                    <a:cubicBezTo>
                      <a:pt x="88720" y="66792"/>
                      <a:pt x="90506" y="105203"/>
                      <a:pt x="89613" y="143546"/>
                    </a:cubicBezTo>
                    <a:cubicBezTo>
                      <a:pt x="89510" y="147634"/>
                      <a:pt x="90712" y="149009"/>
                      <a:pt x="94904" y="149009"/>
                    </a:cubicBezTo>
                    <a:cubicBezTo>
                      <a:pt x="119916" y="148974"/>
                      <a:pt x="144963" y="150246"/>
                      <a:pt x="169906" y="147050"/>
                    </a:cubicBezTo>
                    <a:cubicBezTo>
                      <a:pt x="177946" y="146020"/>
                      <a:pt x="183477" y="142721"/>
                      <a:pt x="184027" y="133617"/>
                    </a:cubicBezTo>
                    <a:cubicBezTo>
                      <a:pt x="184405" y="127329"/>
                      <a:pt x="185951" y="121076"/>
                      <a:pt x="186157" y="114789"/>
                    </a:cubicBezTo>
                    <a:cubicBezTo>
                      <a:pt x="186397" y="106990"/>
                      <a:pt x="191448" y="107642"/>
                      <a:pt x="196670" y="107642"/>
                    </a:cubicBezTo>
                    <a:cubicBezTo>
                      <a:pt x="203129" y="107608"/>
                      <a:pt x="202477" y="111868"/>
                      <a:pt x="202305" y="116129"/>
                    </a:cubicBezTo>
                    <a:cubicBezTo>
                      <a:pt x="201102" y="146844"/>
                      <a:pt x="200347" y="177525"/>
                      <a:pt x="202305" y="208241"/>
                    </a:cubicBezTo>
                    <a:cubicBezTo>
                      <a:pt x="202580" y="212604"/>
                      <a:pt x="204229" y="217964"/>
                      <a:pt x="196018" y="217826"/>
                    </a:cubicBezTo>
                    <a:cubicBezTo>
                      <a:pt x="189593" y="217723"/>
                      <a:pt x="186054" y="217105"/>
                      <a:pt x="186466" y="209306"/>
                    </a:cubicBezTo>
                    <a:cubicBezTo>
                      <a:pt x="186879" y="201782"/>
                      <a:pt x="185573" y="194154"/>
                      <a:pt x="185058" y="186561"/>
                    </a:cubicBezTo>
                    <a:cubicBezTo>
                      <a:pt x="184439" y="177525"/>
                      <a:pt x="180591" y="172131"/>
                      <a:pt x="170696" y="171032"/>
                    </a:cubicBezTo>
                    <a:cubicBezTo>
                      <a:pt x="145753" y="168214"/>
                      <a:pt x="120809" y="167837"/>
                      <a:pt x="95763" y="169177"/>
                    </a:cubicBezTo>
                    <a:cubicBezTo>
                      <a:pt x="92568" y="169348"/>
                      <a:pt x="89407" y="168833"/>
                      <a:pt x="89544" y="173849"/>
                    </a:cubicBezTo>
                    <a:cubicBezTo>
                      <a:pt x="90609" y="213154"/>
                      <a:pt x="88479" y="252493"/>
                      <a:pt x="91331" y="291763"/>
                    </a:cubicBezTo>
                    <a:cubicBezTo>
                      <a:pt x="91984" y="300662"/>
                      <a:pt x="96313" y="305060"/>
                      <a:pt x="104765" y="305953"/>
                    </a:cubicBezTo>
                    <a:cubicBezTo>
                      <a:pt x="111979" y="306743"/>
                      <a:pt x="119229" y="307877"/>
                      <a:pt x="126478" y="307946"/>
                    </a:cubicBezTo>
                    <a:cubicBezTo>
                      <a:pt x="132937" y="308014"/>
                      <a:pt x="135102" y="310110"/>
                      <a:pt x="135033" y="316810"/>
                    </a:cubicBezTo>
                    <a:cubicBezTo>
                      <a:pt x="134930" y="324952"/>
                      <a:pt x="129742" y="323132"/>
                      <a:pt x="125310" y="323132"/>
                    </a:cubicBezTo>
                    <a:cubicBezTo>
                      <a:pt x="96450" y="322994"/>
                      <a:pt x="67624" y="322719"/>
                      <a:pt x="38764" y="322616"/>
                    </a:cubicBezTo>
                    <a:cubicBezTo>
                      <a:pt x="27976" y="322582"/>
                      <a:pt x="17222" y="322857"/>
                      <a:pt x="6434" y="323200"/>
                    </a:cubicBezTo>
                    <a:cubicBezTo>
                      <a:pt x="2174" y="323338"/>
                      <a:pt x="-438" y="322341"/>
                      <a:pt x="318" y="317463"/>
                    </a:cubicBezTo>
                    <a:cubicBezTo>
                      <a:pt x="902" y="313649"/>
                      <a:pt x="-2018" y="308152"/>
                      <a:pt x="5850" y="308186"/>
                    </a:cubicBezTo>
                    <a:cubicBezTo>
                      <a:pt x="13099" y="308220"/>
                      <a:pt x="20417" y="307568"/>
                      <a:pt x="27598" y="306468"/>
                    </a:cubicBezTo>
                    <a:cubicBezTo>
                      <a:pt x="40448" y="304475"/>
                      <a:pt x="43643" y="300834"/>
                      <a:pt x="44227" y="287812"/>
                    </a:cubicBezTo>
                    <a:cubicBezTo>
                      <a:pt x="44948" y="271664"/>
                      <a:pt x="44845" y="59508"/>
                      <a:pt x="44261" y="37657"/>
                    </a:cubicBezTo>
                    <a:cubicBezTo>
                      <a:pt x="43849" y="21577"/>
                      <a:pt x="41066" y="18451"/>
                      <a:pt x="25193" y="16218"/>
                    </a:cubicBezTo>
                    <a:cubicBezTo>
                      <a:pt x="20211" y="15530"/>
                      <a:pt x="15058" y="15290"/>
                      <a:pt x="10007" y="15565"/>
                    </a:cubicBezTo>
                    <a:cubicBezTo>
                      <a:pt x="3136" y="15943"/>
                      <a:pt x="-197" y="14534"/>
                      <a:pt x="9" y="6288"/>
                    </a:cubicBezTo>
                    <a:cubicBezTo>
                      <a:pt x="250" y="-2404"/>
                      <a:pt x="5747" y="448"/>
                      <a:pt x="9732" y="448"/>
                    </a:cubicBezTo>
                    <a:cubicBezTo>
                      <a:pt x="44639" y="207"/>
                      <a:pt x="184817" y="413"/>
                      <a:pt x="219999" y="138"/>
                    </a:cubicBezTo>
                    <a:close/>
                  </a:path>
                </a:pathLst>
              </a:custGeom>
              <a:grpFill/>
              <a:ln w="34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10" name="자유형: 도형 209">
                <a:extLst>
                  <a:ext uri="{FF2B5EF4-FFF2-40B4-BE49-F238E27FC236}">
                    <a16:creationId xmlns:a16="http://schemas.microsoft.com/office/drawing/2014/main" id="{17510682-9C6D-462F-8369-1944FA720599}"/>
                  </a:ext>
                </a:extLst>
              </p:cNvPr>
              <p:cNvSpPr/>
              <p:nvPr/>
            </p:nvSpPr>
            <p:spPr>
              <a:xfrm>
                <a:off x="4987162" y="2111072"/>
                <a:ext cx="163301" cy="232055"/>
              </a:xfrm>
              <a:custGeom>
                <a:avLst/>
                <a:gdLst>
                  <a:gd name="connsiteX0" fmla="*/ 220557 w 227442"/>
                  <a:gd name="connsiteY0" fmla="*/ 1 h 323202"/>
                  <a:gd name="connsiteX1" fmla="*/ 226776 w 227442"/>
                  <a:gd name="connsiteY1" fmla="*/ 7731 h 323202"/>
                  <a:gd name="connsiteX2" fmla="*/ 221245 w 227442"/>
                  <a:gd name="connsiteY2" fmla="*/ 62462 h 323202"/>
                  <a:gd name="connsiteX3" fmla="*/ 214304 w 227442"/>
                  <a:gd name="connsiteY3" fmla="*/ 70983 h 323202"/>
                  <a:gd name="connsiteX4" fmla="*/ 205406 w 227442"/>
                  <a:gd name="connsiteY4" fmla="*/ 63356 h 323202"/>
                  <a:gd name="connsiteX5" fmla="*/ 202073 w 227442"/>
                  <a:gd name="connsiteY5" fmla="*/ 35079 h 323202"/>
                  <a:gd name="connsiteX6" fmla="*/ 194068 w 227442"/>
                  <a:gd name="connsiteY6" fmla="*/ 26318 h 323202"/>
                  <a:gd name="connsiteX7" fmla="*/ 122399 w 227442"/>
                  <a:gd name="connsiteY7" fmla="*/ 20512 h 323202"/>
                  <a:gd name="connsiteX8" fmla="*/ 96871 w 227442"/>
                  <a:gd name="connsiteY8" fmla="*/ 22574 h 323202"/>
                  <a:gd name="connsiteX9" fmla="*/ 91271 w 227442"/>
                  <a:gd name="connsiteY9" fmla="*/ 28002 h 323202"/>
                  <a:gd name="connsiteX10" fmla="*/ 89347 w 227442"/>
                  <a:gd name="connsiteY10" fmla="*/ 144061 h 323202"/>
                  <a:gd name="connsiteX11" fmla="*/ 94363 w 227442"/>
                  <a:gd name="connsiteY11" fmla="*/ 148802 h 323202"/>
                  <a:gd name="connsiteX12" fmla="*/ 170361 w 227442"/>
                  <a:gd name="connsiteY12" fmla="*/ 146810 h 323202"/>
                  <a:gd name="connsiteX13" fmla="*/ 183726 w 227442"/>
                  <a:gd name="connsiteY13" fmla="*/ 133719 h 323202"/>
                  <a:gd name="connsiteX14" fmla="*/ 186097 w 227442"/>
                  <a:gd name="connsiteY14" fmla="*/ 113964 h 323202"/>
                  <a:gd name="connsiteX15" fmla="*/ 196164 w 227442"/>
                  <a:gd name="connsiteY15" fmla="*/ 107505 h 323202"/>
                  <a:gd name="connsiteX16" fmla="*/ 202142 w 227442"/>
                  <a:gd name="connsiteY16" fmla="*/ 114788 h 323202"/>
                  <a:gd name="connsiteX17" fmla="*/ 200733 w 227442"/>
                  <a:gd name="connsiteY17" fmla="*/ 172749 h 323202"/>
                  <a:gd name="connsiteX18" fmla="*/ 202211 w 227442"/>
                  <a:gd name="connsiteY18" fmla="*/ 210748 h 323202"/>
                  <a:gd name="connsiteX19" fmla="*/ 195030 w 227442"/>
                  <a:gd name="connsiteY19" fmla="*/ 217551 h 323202"/>
                  <a:gd name="connsiteX20" fmla="*/ 186338 w 227442"/>
                  <a:gd name="connsiteY20" fmla="*/ 211264 h 323202"/>
                  <a:gd name="connsiteX21" fmla="*/ 184860 w 227442"/>
                  <a:gd name="connsiteY21" fmla="*/ 186595 h 323202"/>
                  <a:gd name="connsiteX22" fmla="*/ 170705 w 227442"/>
                  <a:gd name="connsiteY22" fmla="*/ 170860 h 323202"/>
                  <a:gd name="connsiteX23" fmla="*/ 96665 w 227442"/>
                  <a:gd name="connsiteY23" fmla="*/ 168730 h 323202"/>
                  <a:gd name="connsiteX24" fmla="*/ 89244 w 227442"/>
                  <a:gd name="connsiteY24" fmla="*/ 176357 h 323202"/>
                  <a:gd name="connsiteX25" fmla="*/ 89931 w 227442"/>
                  <a:gd name="connsiteY25" fmla="*/ 278226 h 323202"/>
                  <a:gd name="connsiteX26" fmla="*/ 117657 w 227442"/>
                  <a:gd name="connsiteY26" fmla="*/ 307121 h 323202"/>
                  <a:gd name="connsiteX27" fmla="*/ 127106 w 227442"/>
                  <a:gd name="connsiteY27" fmla="*/ 308014 h 323202"/>
                  <a:gd name="connsiteX28" fmla="*/ 134939 w 227442"/>
                  <a:gd name="connsiteY28" fmla="*/ 316500 h 323202"/>
                  <a:gd name="connsiteX29" fmla="*/ 126315 w 227442"/>
                  <a:gd name="connsiteY29" fmla="*/ 323028 h 323202"/>
                  <a:gd name="connsiteX30" fmla="*/ 8367 w 227442"/>
                  <a:gd name="connsiteY30" fmla="*/ 322960 h 323202"/>
                  <a:gd name="connsiteX31" fmla="*/ 52 w 227442"/>
                  <a:gd name="connsiteY31" fmla="*/ 317565 h 323202"/>
                  <a:gd name="connsiteX32" fmla="*/ 7405 w 227442"/>
                  <a:gd name="connsiteY32" fmla="*/ 307911 h 323202"/>
                  <a:gd name="connsiteX33" fmla="*/ 27263 w 227442"/>
                  <a:gd name="connsiteY33" fmla="*/ 306399 h 323202"/>
                  <a:gd name="connsiteX34" fmla="*/ 44098 w 227442"/>
                  <a:gd name="connsiteY34" fmla="*/ 287881 h 323202"/>
                  <a:gd name="connsiteX35" fmla="*/ 44064 w 227442"/>
                  <a:gd name="connsiteY35" fmla="*/ 36694 h 323202"/>
                  <a:gd name="connsiteX36" fmla="*/ 26164 w 227442"/>
                  <a:gd name="connsiteY36" fmla="*/ 16320 h 323202"/>
                  <a:gd name="connsiteX37" fmla="*/ 6236 w 227442"/>
                  <a:gd name="connsiteY37" fmla="*/ 15290 h 323202"/>
                  <a:gd name="connsiteX38" fmla="*/ 87 w 227442"/>
                  <a:gd name="connsiteY38" fmla="*/ 6322 h 323202"/>
                  <a:gd name="connsiteX39" fmla="*/ 6511 w 227442"/>
                  <a:gd name="connsiteY39" fmla="*/ 104 h 323202"/>
                  <a:gd name="connsiteX40" fmla="*/ 220557 w 227442"/>
                  <a:gd name="connsiteY40" fmla="*/ 1 h 32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227442" h="323202">
                    <a:moveTo>
                      <a:pt x="220557" y="1"/>
                    </a:moveTo>
                    <a:cubicBezTo>
                      <a:pt x="226948" y="-34"/>
                      <a:pt x="228528" y="1066"/>
                      <a:pt x="226776" y="7731"/>
                    </a:cubicBezTo>
                    <a:cubicBezTo>
                      <a:pt x="222000" y="25597"/>
                      <a:pt x="222310" y="44150"/>
                      <a:pt x="221245" y="62462"/>
                    </a:cubicBezTo>
                    <a:cubicBezTo>
                      <a:pt x="220970" y="67169"/>
                      <a:pt x="221141" y="71120"/>
                      <a:pt x="214304" y="70983"/>
                    </a:cubicBezTo>
                    <a:cubicBezTo>
                      <a:pt x="208635" y="70846"/>
                      <a:pt x="205715" y="70021"/>
                      <a:pt x="205406" y="63356"/>
                    </a:cubicBezTo>
                    <a:cubicBezTo>
                      <a:pt x="204994" y="53907"/>
                      <a:pt x="203001" y="44528"/>
                      <a:pt x="202073" y="35079"/>
                    </a:cubicBezTo>
                    <a:cubicBezTo>
                      <a:pt x="201558" y="29857"/>
                      <a:pt x="199222" y="27658"/>
                      <a:pt x="194068" y="26318"/>
                    </a:cubicBezTo>
                    <a:cubicBezTo>
                      <a:pt x="170464" y="20306"/>
                      <a:pt x="146483" y="19619"/>
                      <a:pt x="122399" y="20512"/>
                    </a:cubicBezTo>
                    <a:cubicBezTo>
                      <a:pt x="113878" y="20821"/>
                      <a:pt x="105392" y="22161"/>
                      <a:pt x="96871" y="22574"/>
                    </a:cubicBezTo>
                    <a:cubicBezTo>
                      <a:pt x="92954" y="22780"/>
                      <a:pt x="91580" y="23913"/>
                      <a:pt x="91271" y="28002"/>
                    </a:cubicBezTo>
                    <a:cubicBezTo>
                      <a:pt x="88385" y="66654"/>
                      <a:pt x="90171" y="105375"/>
                      <a:pt x="89347" y="144061"/>
                    </a:cubicBezTo>
                    <a:cubicBezTo>
                      <a:pt x="89278" y="147943"/>
                      <a:pt x="90859" y="148802"/>
                      <a:pt x="94363" y="148802"/>
                    </a:cubicBezTo>
                    <a:cubicBezTo>
                      <a:pt x="119719" y="148837"/>
                      <a:pt x="145074" y="150108"/>
                      <a:pt x="170361" y="146810"/>
                    </a:cubicBezTo>
                    <a:cubicBezTo>
                      <a:pt x="178160" y="145779"/>
                      <a:pt x="183108" y="142240"/>
                      <a:pt x="183726" y="133719"/>
                    </a:cubicBezTo>
                    <a:cubicBezTo>
                      <a:pt x="184207" y="127123"/>
                      <a:pt x="185753" y="120560"/>
                      <a:pt x="186097" y="113964"/>
                    </a:cubicBezTo>
                    <a:cubicBezTo>
                      <a:pt x="186475" y="106508"/>
                      <a:pt x="191457" y="107676"/>
                      <a:pt x="196164" y="107505"/>
                    </a:cubicBezTo>
                    <a:cubicBezTo>
                      <a:pt x="201523" y="107333"/>
                      <a:pt x="202279" y="110322"/>
                      <a:pt x="202142" y="114788"/>
                    </a:cubicBezTo>
                    <a:cubicBezTo>
                      <a:pt x="201523" y="134097"/>
                      <a:pt x="200836" y="153406"/>
                      <a:pt x="200733" y="172749"/>
                    </a:cubicBezTo>
                    <a:cubicBezTo>
                      <a:pt x="200665" y="185427"/>
                      <a:pt x="201420" y="198105"/>
                      <a:pt x="202211" y="210748"/>
                    </a:cubicBezTo>
                    <a:cubicBezTo>
                      <a:pt x="202554" y="216452"/>
                      <a:pt x="200218" y="217929"/>
                      <a:pt x="195030" y="217551"/>
                    </a:cubicBezTo>
                    <a:cubicBezTo>
                      <a:pt x="190632" y="217242"/>
                      <a:pt x="186200" y="218513"/>
                      <a:pt x="186338" y="211264"/>
                    </a:cubicBezTo>
                    <a:cubicBezTo>
                      <a:pt x="186475" y="203052"/>
                      <a:pt x="185410" y="194807"/>
                      <a:pt x="184860" y="186595"/>
                    </a:cubicBezTo>
                    <a:cubicBezTo>
                      <a:pt x="184276" y="177628"/>
                      <a:pt x="180634" y="172028"/>
                      <a:pt x="170705" y="170860"/>
                    </a:cubicBezTo>
                    <a:cubicBezTo>
                      <a:pt x="146071" y="168008"/>
                      <a:pt x="121402" y="167974"/>
                      <a:pt x="96665" y="168730"/>
                    </a:cubicBezTo>
                    <a:cubicBezTo>
                      <a:pt x="91236" y="168901"/>
                      <a:pt x="89141" y="170276"/>
                      <a:pt x="89244" y="176357"/>
                    </a:cubicBezTo>
                    <a:cubicBezTo>
                      <a:pt x="89725" y="210302"/>
                      <a:pt x="89416" y="244281"/>
                      <a:pt x="89931" y="278226"/>
                    </a:cubicBezTo>
                    <a:cubicBezTo>
                      <a:pt x="90309" y="303616"/>
                      <a:pt x="92714" y="305678"/>
                      <a:pt x="117657" y="307121"/>
                    </a:cubicBezTo>
                    <a:cubicBezTo>
                      <a:pt x="120818" y="307293"/>
                      <a:pt x="124013" y="308323"/>
                      <a:pt x="127106" y="308014"/>
                    </a:cubicBezTo>
                    <a:cubicBezTo>
                      <a:pt x="133840" y="307361"/>
                      <a:pt x="134802" y="310694"/>
                      <a:pt x="134939" y="316500"/>
                    </a:cubicBezTo>
                    <a:cubicBezTo>
                      <a:pt x="135076" y="323475"/>
                      <a:pt x="131022" y="323166"/>
                      <a:pt x="126315" y="323028"/>
                    </a:cubicBezTo>
                    <a:cubicBezTo>
                      <a:pt x="87010" y="321929"/>
                      <a:pt x="47671" y="322032"/>
                      <a:pt x="8367" y="322960"/>
                    </a:cubicBezTo>
                    <a:cubicBezTo>
                      <a:pt x="4656" y="323063"/>
                      <a:pt x="-326" y="324746"/>
                      <a:pt x="52" y="317565"/>
                    </a:cubicBezTo>
                    <a:cubicBezTo>
                      <a:pt x="293" y="312343"/>
                      <a:pt x="-669" y="307499"/>
                      <a:pt x="7405" y="307911"/>
                    </a:cubicBezTo>
                    <a:cubicBezTo>
                      <a:pt x="14001" y="308220"/>
                      <a:pt x="20701" y="307430"/>
                      <a:pt x="27263" y="306399"/>
                    </a:cubicBezTo>
                    <a:cubicBezTo>
                      <a:pt x="40250" y="304407"/>
                      <a:pt x="43514" y="300833"/>
                      <a:pt x="44098" y="287881"/>
                    </a:cubicBezTo>
                    <a:cubicBezTo>
                      <a:pt x="44820" y="271733"/>
                      <a:pt x="44717" y="58855"/>
                      <a:pt x="44064" y="36694"/>
                    </a:cubicBezTo>
                    <a:cubicBezTo>
                      <a:pt x="43617" y="21371"/>
                      <a:pt x="41281" y="18622"/>
                      <a:pt x="26164" y="16320"/>
                    </a:cubicBezTo>
                    <a:cubicBezTo>
                      <a:pt x="19636" y="15324"/>
                      <a:pt x="12867" y="15083"/>
                      <a:pt x="6236" y="15290"/>
                    </a:cubicBezTo>
                    <a:cubicBezTo>
                      <a:pt x="-1150" y="15496"/>
                      <a:pt x="533" y="10583"/>
                      <a:pt x="87" y="6322"/>
                    </a:cubicBezTo>
                    <a:cubicBezTo>
                      <a:pt x="-463" y="1100"/>
                      <a:pt x="1598" y="69"/>
                      <a:pt x="6511" y="104"/>
                    </a:cubicBezTo>
                    <a:cubicBezTo>
                      <a:pt x="42312" y="241"/>
                      <a:pt x="185032" y="275"/>
                      <a:pt x="220557" y="1"/>
                    </a:cubicBezTo>
                    <a:close/>
                  </a:path>
                </a:pathLst>
              </a:custGeom>
              <a:grpFill/>
              <a:ln w="34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11" name="자유형: 도형 210">
                <a:extLst>
                  <a:ext uri="{FF2B5EF4-FFF2-40B4-BE49-F238E27FC236}">
                    <a16:creationId xmlns:a16="http://schemas.microsoft.com/office/drawing/2014/main" id="{12F44CEB-E834-4ADF-AF1F-1B505501F5F1}"/>
                  </a:ext>
                </a:extLst>
              </p:cNvPr>
              <p:cNvSpPr/>
              <p:nvPr/>
            </p:nvSpPr>
            <p:spPr>
              <a:xfrm>
                <a:off x="4724061" y="2105928"/>
                <a:ext cx="248193" cy="241997"/>
              </a:xfrm>
              <a:custGeom>
                <a:avLst/>
                <a:gdLst>
                  <a:gd name="connsiteX0" fmla="*/ 343990 w 345678"/>
                  <a:gd name="connsiteY0" fmla="*/ 132878 h 337049"/>
                  <a:gd name="connsiteX1" fmla="*/ 269194 w 345678"/>
                  <a:gd name="connsiteY1" fmla="*/ 21010 h 337049"/>
                  <a:gd name="connsiteX2" fmla="*/ 195807 w 345678"/>
                  <a:gd name="connsiteY2" fmla="*/ 843 h 337049"/>
                  <a:gd name="connsiteX3" fmla="*/ 73907 w 345678"/>
                  <a:gd name="connsiteY3" fmla="*/ 27573 h 337049"/>
                  <a:gd name="connsiteX4" fmla="*/ 1001 w 345678"/>
                  <a:gd name="connsiteY4" fmla="*/ 149988 h 337049"/>
                  <a:gd name="connsiteX5" fmla="*/ 25188 w 345678"/>
                  <a:gd name="connsiteY5" fmla="*/ 264879 h 337049"/>
                  <a:gd name="connsiteX6" fmla="*/ 163786 w 345678"/>
                  <a:gd name="connsiteY6" fmla="*/ 336960 h 337049"/>
                  <a:gd name="connsiteX7" fmla="*/ 179006 w 345678"/>
                  <a:gd name="connsiteY7" fmla="*/ 336892 h 337049"/>
                  <a:gd name="connsiteX8" fmla="*/ 194089 w 345678"/>
                  <a:gd name="connsiteY8" fmla="*/ 335174 h 337049"/>
                  <a:gd name="connsiteX9" fmla="*/ 323925 w 345678"/>
                  <a:gd name="connsiteY9" fmla="*/ 248731 h 337049"/>
                  <a:gd name="connsiteX10" fmla="*/ 343990 w 345678"/>
                  <a:gd name="connsiteY10" fmla="*/ 132878 h 337049"/>
                  <a:gd name="connsiteX11" fmla="*/ 191856 w 345678"/>
                  <a:gd name="connsiteY11" fmla="*/ 315831 h 337049"/>
                  <a:gd name="connsiteX12" fmla="*/ 60886 w 345678"/>
                  <a:gd name="connsiteY12" fmla="*/ 229044 h 337049"/>
                  <a:gd name="connsiteX13" fmla="*/ 52915 w 345678"/>
                  <a:gd name="connsiteY13" fmla="*/ 108450 h 337049"/>
                  <a:gd name="connsiteX14" fmla="*/ 145748 w 345678"/>
                  <a:gd name="connsiteY14" fmla="*/ 22282 h 337049"/>
                  <a:gd name="connsiteX15" fmla="*/ 258303 w 345678"/>
                  <a:gd name="connsiteY15" fmla="*/ 56983 h 337049"/>
                  <a:gd name="connsiteX16" fmla="*/ 298982 w 345678"/>
                  <a:gd name="connsiteY16" fmla="*/ 174107 h 337049"/>
                  <a:gd name="connsiteX17" fmla="*/ 191856 w 345678"/>
                  <a:gd name="connsiteY17" fmla="*/ 315831 h 337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45678" h="337049">
                    <a:moveTo>
                      <a:pt x="343990" y="132878"/>
                    </a:moveTo>
                    <a:cubicBezTo>
                      <a:pt x="337977" y="82751"/>
                      <a:pt x="313481" y="45301"/>
                      <a:pt x="269194" y="21010"/>
                    </a:cubicBezTo>
                    <a:cubicBezTo>
                      <a:pt x="246346" y="8470"/>
                      <a:pt x="221506" y="2801"/>
                      <a:pt x="195807" y="843"/>
                    </a:cubicBezTo>
                    <a:cubicBezTo>
                      <a:pt x="152551" y="-2490"/>
                      <a:pt x="111116" y="3591"/>
                      <a:pt x="73907" y="27573"/>
                    </a:cubicBezTo>
                    <a:cubicBezTo>
                      <a:pt x="29483" y="56192"/>
                      <a:pt x="5948" y="97421"/>
                      <a:pt x="1001" y="149988"/>
                    </a:cubicBezTo>
                    <a:cubicBezTo>
                      <a:pt x="-2847" y="190942"/>
                      <a:pt x="4230" y="229731"/>
                      <a:pt x="25188" y="264879"/>
                    </a:cubicBezTo>
                    <a:cubicBezTo>
                      <a:pt x="56282" y="316964"/>
                      <a:pt x="105378" y="336445"/>
                      <a:pt x="163786" y="336960"/>
                    </a:cubicBezTo>
                    <a:cubicBezTo>
                      <a:pt x="168871" y="336960"/>
                      <a:pt x="173956" y="337201"/>
                      <a:pt x="179006" y="336892"/>
                    </a:cubicBezTo>
                    <a:cubicBezTo>
                      <a:pt x="184057" y="336582"/>
                      <a:pt x="189073" y="335930"/>
                      <a:pt x="194089" y="335174"/>
                    </a:cubicBezTo>
                    <a:cubicBezTo>
                      <a:pt x="250744" y="326481"/>
                      <a:pt x="296062" y="300267"/>
                      <a:pt x="323925" y="248731"/>
                    </a:cubicBezTo>
                    <a:cubicBezTo>
                      <a:pt x="343475" y="212552"/>
                      <a:pt x="348869" y="173591"/>
                      <a:pt x="343990" y="132878"/>
                    </a:cubicBezTo>
                    <a:close/>
                    <a:moveTo>
                      <a:pt x="191856" y="315831"/>
                    </a:moveTo>
                    <a:cubicBezTo>
                      <a:pt x="120736" y="322496"/>
                      <a:pt x="80091" y="282057"/>
                      <a:pt x="60886" y="229044"/>
                    </a:cubicBezTo>
                    <a:cubicBezTo>
                      <a:pt x="46662" y="189774"/>
                      <a:pt x="44154" y="149369"/>
                      <a:pt x="52915" y="108450"/>
                    </a:cubicBezTo>
                    <a:cubicBezTo>
                      <a:pt x="63153" y="60659"/>
                      <a:pt x="96892" y="28706"/>
                      <a:pt x="145748" y="22282"/>
                    </a:cubicBezTo>
                    <a:cubicBezTo>
                      <a:pt x="188248" y="16681"/>
                      <a:pt x="227484" y="24858"/>
                      <a:pt x="258303" y="56983"/>
                    </a:cubicBezTo>
                    <a:cubicBezTo>
                      <a:pt x="285926" y="85774"/>
                      <a:pt x="299635" y="130129"/>
                      <a:pt x="298982" y="174107"/>
                    </a:cubicBezTo>
                    <a:cubicBezTo>
                      <a:pt x="297986" y="242134"/>
                      <a:pt x="262735" y="309200"/>
                      <a:pt x="191856" y="315831"/>
                    </a:cubicBezTo>
                    <a:close/>
                  </a:path>
                </a:pathLst>
              </a:custGeom>
              <a:grpFill/>
              <a:ln w="34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178" name="그룹 177">
              <a:extLst>
                <a:ext uri="{FF2B5EF4-FFF2-40B4-BE49-F238E27FC236}">
                  <a16:creationId xmlns:a16="http://schemas.microsoft.com/office/drawing/2014/main" id="{87D1528D-5FF7-4E69-BADB-17E97C3DCD3E}"/>
                </a:ext>
              </a:extLst>
            </p:cNvPr>
            <p:cNvGrpSpPr/>
            <p:nvPr/>
          </p:nvGrpSpPr>
          <p:grpSpPr>
            <a:xfrm>
              <a:off x="5290356" y="10486"/>
              <a:ext cx="1604290" cy="308624"/>
              <a:chOff x="4489493" y="2105928"/>
              <a:chExt cx="1258758" cy="242152"/>
            </a:xfrm>
            <a:solidFill>
              <a:schemeClr val="bg1"/>
            </a:solidFill>
          </p:grpSpPr>
          <p:sp>
            <p:nvSpPr>
              <p:cNvPr id="200" name="자유형: 도형 199">
                <a:extLst>
                  <a:ext uri="{FF2B5EF4-FFF2-40B4-BE49-F238E27FC236}">
                    <a16:creationId xmlns:a16="http://schemas.microsoft.com/office/drawing/2014/main" id="{85DF7E82-BBFF-4982-BB2B-BC2F6D3D8845}"/>
                  </a:ext>
                </a:extLst>
              </p:cNvPr>
              <p:cNvSpPr/>
              <p:nvPr/>
            </p:nvSpPr>
            <p:spPr>
              <a:xfrm>
                <a:off x="5363853" y="2111071"/>
                <a:ext cx="178898" cy="232055"/>
              </a:xfrm>
              <a:custGeom>
                <a:avLst/>
                <a:gdLst>
                  <a:gd name="connsiteX0" fmla="*/ 228930 w 249165"/>
                  <a:gd name="connsiteY0" fmla="*/ 1 h 323201"/>
                  <a:gd name="connsiteX1" fmla="*/ 235767 w 249165"/>
                  <a:gd name="connsiteY1" fmla="*/ 8109 h 323201"/>
                  <a:gd name="connsiteX2" fmla="*/ 229445 w 249165"/>
                  <a:gd name="connsiteY2" fmla="*/ 61810 h 323201"/>
                  <a:gd name="connsiteX3" fmla="*/ 220547 w 249165"/>
                  <a:gd name="connsiteY3" fmla="*/ 72529 h 323201"/>
                  <a:gd name="connsiteX4" fmla="*/ 213778 w 249165"/>
                  <a:gd name="connsiteY4" fmla="*/ 62188 h 323201"/>
                  <a:gd name="connsiteX5" fmla="*/ 212198 w 249165"/>
                  <a:gd name="connsiteY5" fmla="*/ 37519 h 323201"/>
                  <a:gd name="connsiteX6" fmla="*/ 203127 w 249165"/>
                  <a:gd name="connsiteY6" fmla="*/ 27281 h 323201"/>
                  <a:gd name="connsiteX7" fmla="*/ 119158 w 249165"/>
                  <a:gd name="connsiteY7" fmla="*/ 20547 h 323201"/>
                  <a:gd name="connsiteX8" fmla="*/ 92634 w 249165"/>
                  <a:gd name="connsiteY8" fmla="*/ 22265 h 323201"/>
                  <a:gd name="connsiteX9" fmla="*/ 86725 w 249165"/>
                  <a:gd name="connsiteY9" fmla="*/ 28380 h 323201"/>
                  <a:gd name="connsiteX10" fmla="*/ 84973 w 249165"/>
                  <a:gd name="connsiteY10" fmla="*/ 139698 h 323201"/>
                  <a:gd name="connsiteX11" fmla="*/ 90401 w 249165"/>
                  <a:gd name="connsiteY11" fmla="*/ 147050 h 323201"/>
                  <a:gd name="connsiteX12" fmla="*/ 173958 w 249165"/>
                  <a:gd name="connsiteY12" fmla="*/ 145367 h 323201"/>
                  <a:gd name="connsiteX13" fmla="*/ 185949 w 249165"/>
                  <a:gd name="connsiteY13" fmla="*/ 133548 h 323201"/>
                  <a:gd name="connsiteX14" fmla="*/ 187564 w 249165"/>
                  <a:gd name="connsiteY14" fmla="*/ 115579 h 323201"/>
                  <a:gd name="connsiteX15" fmla="*/ 195844 w 249165"/>
                  <a:gd name="connsiteY15" fmla="*/ 106268 h 323201"/>
                  <a:gd name="connsiteX16" fmla="*/ 202853 w 249165"/>
                  <a:gd name="connsiteY16" fmla="*/ 115304 h 323201"/>
                  <a:gd name="connsiteX17" fmla="*/ 202784 w 249165"/>
                  <a:gd name="connsiteY17" fmla="*/ 203740 h 323201"/>
                  <a:gd name="connsiteX18" fmla="*/ 196531 w 249165"/>
                  <a:gd name="connsiteY18" fmla="*/ 212226 h 323201"/>
                  <a:gd name="connsiteX19" fmla="*/ 187289 w 249165"/>
                  <a:gd name="connsiteY19" fmla="*/ 203946 h 323201"/>
                  <a:gd name="connsiteX20" fmla="*/ 184300 w 249165"/>
                  <a:gd name="connsiteY20" fmla="*/ 181408 h 323201"/>
                  <a:gd name="connsiteX21" fmla="*/ 172618 w 249165"/>
                  <a:gd name="connsiteY21" fmla="*/ 169898 h 323201"/>
                  <a:gd name="connsiteX22" fmla="*/ 89095 w 249165"/>
                  <a:gd name="connsiteY22" fmla="*/ 167905 h 323201"/>
                  <a:gd name="connsiteX23" fmla="*/ 84801 w 249165"/>
                  <a:gd name="connsiteY23" fmla="*/ 175326 h 323201"/>
                  <a:gd name="connsiteX24" fmla="*/ 84148 w 249165"/>
                  <a:gd name="connsiteY24" fmla="*/ 260979 h 323201"/>
                  <a:gd name="connsiteX25" fmla="*/ 84698 w 249165"/>
                  <a:gd name="connsiteY25" fmla="*/ 296195 h 323201"/>
                  <a:gd name="connsiteX26" fmla="*/ 91363 w 249165"/>
                  <a:gd name="connsiteY26" fmla="*/ 303273 h 323201"/>
                  <a:gd name="connsiteX27" fmla="*/ 195947 w 249165"/>
                  <a:gd name="connsiteY27" fmla="*/ 301315 h 323201"/>
                  <a:gd name="connsiteX28" fmla="*/ 198798 w 249165"/>
                  <a:gd name="connsiteY28" fmla="*/ 301109 h 323201"/>
                  <a:gd name="connsiteX29" fmla="*/ 227556 w 249165"/>
                  <a:gd name="connsiteY29" fmla="*/ 276131 h 323201"/>
                  <a:gd name="connsiteX30" fmla="*/ 233121 w 249165"/>
                  <a:gd name="connsiteY30" fmla="*/ 252149 h 323201"/>
                  <a:gd name="connsiteX31" fmla="*/ 240440 w 249165"/>
                  <a:gd name="connsiteY31" fmla="*/ 245725 h 323201"/>
                  <a:gd name="connsiteX32" fmla="*/ 248788 w 249165"/>
                  <a:gd name="connsiteY32" fmla="*/ 254829 h 323201"/>
                  <a:gd name="connsiteX33" fmla="*/ 244459 w 249165"/>
                  <a:gd name="connsiteY33" fmla="*/ 312584 h 323201"/>
                  <a:gd name="connsiteX34" fmla="*/ 233877 w 249165"/>
                  <a:gd name="connsiteY34" fmla="*/ 323200 h 323201"/>
                  <a:gd name="connsiteX35" fmla="*/ 61644 w 249165"/>
                  <a:gd name="connsiteY35" fmla="*/ 322204 h 323201"/>
                  <a:gd name="connsiteX36" fmla="*/ 26462 w 249165"/>
                  <a:gd name="connsiteY36" fmla="*/ 322891 h 323201"/>
                  <a:gd name="connsiteX37" fmla="*/ 18732 w 249165"/>
                  <a:gd name="connsiteY37" fmla="*/ 319799 h 323201"/>
                  <a:gd name="connsiteX38" fmla="*/ 22374 w 249165"/>
                  <a:gd name="connsiteY38" fmla="*/ 310110 h 323201"/>
                  <a:gd name="connsiteX39" fmla="*/ 38831 w 249165"/>
                  <a:gd name="connsiteY39" fmla="*/ 276337 h 323201"/>
                  <a:gd name="connsiteX40" fmla="*/ 39277 w 249165"/>
                  <a:gd name="connsiteY40" fmla="*/ 37485 h 323201"/>
                  <a:gd name="connsiteX41" fmla="*/ 20278 w 249165"/>
                  <a:gd name="connsiteY41" fmla="*/ 16115 h 323201"/>
                  <a:gd name="connsiteX42" fmla="*/ 7944 w 249165"/>
                  <a:gd name="connsiteY42" fmla="*/ 15462 h 323201"/>
                  <a:gd name="connsiteX43" fmla="*/ 7 w 249165"/>
                  <a:gd name="connsiteY43" fmla="*/ 5808 h 323201"/>
                  <a:gd name="connsiteX44" fmla="*/ 8150 w 249165"/>
                  <a:gd name="connsiteY44" fmla="*/ 138 h 323201"/>
                  <a:gd name="connsiteX45" fmla="*/ 228930 w 249165"/>
                  <a:gd name="connsiteY45" fmla="*/ 1 h 323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249165" h="323201">
                    <a:moveTo>
                      <a:pt x="228930" y="1"/>
                    </a:moveTo>
                    <a:cubicBezTo>
                      <a:pt x="235458" y="-33"/>
                      <a:pt x="237450" y="688"/>
                      <a:pt x="235767" y="8109"/>
                    </a:cubicBezTo>
                    <a:cubicBezTo>
                      <a:pt x="231713" y="25700"/>
                      <a:pt x="230132" y="43738"/>
                      <a:pt x="229445" y="61810"/>
                    </a:cubicBezTo>
                    <a:cubicBezTo>
                      <a:pt x="229239" y="67719"/>
                      <a:pt x="229514" y="72839"/>
                      <a:pt x="220547" y="72529"/>
                    </a:cubicBezTo>
                    <a:cubicBezTo>
                      <a:pt x="211820" y="72254"/>
                      <a:pt x="214087" y="66895"/>
                      <a:pt x="213778" y="62188"/>
                    </a:cubicBezTo>
                    <a:cubicBezTo>
                      <a:pt x="213263" y="53976"/>
                      <a:pt x="212610" y="45765"/>
                      <a:pt x="212198" y="37519"/>
                    </a:cubicBezTo>
                    <a:cubicBezTo>
                      <a:pt x="211923" y="31541"/>
                      <a:pt x="208762" y="28655"/>
                      <a:pt x="203127" y="27281"/>
                    </a:cubicBezTo>
                    <a:cubicBezTo>
                      <a:pt x="175470" y="20616"/>
                      <a:pt x="147366" y="19928"/>
                      <a:pt x="119158" y="20547"/>
                    </a:cubicBezTo>
                    <a:cubicBezTo>
                      <a:pt x="110294" y="20753"/>
                      <a:pt x="101464" y="21818"/>
                      <a:pt x="92634" y="22265"/>
                    </a:cubicBezTo>
                    <a:cubicBezTo>
                      <a:pt x="88511" y="22471"/>
                      <a:pt x="86794" y="23639"/>
                      <a:pt x="86725" y="28380"/>
                    </a:cubicBezTo>
                    <a:cubicBezTo>
                      <a:pt x="86347" y="65486"/>
                      <a:pt x="85625" y="102592"/>
                      <a:pt x="84973" y="139698"/>
                    </a:cubicBezTo>
                    <a:cubicBezTo>
                      <a:pt x="84904" y="143580"/>
                      <a:pt x="84285" y="147050"/>
                      <a:pt x="90401" y="147050"/>
                    </a:cubicBezTo>
                    <a:cubicBezTo>
                      <a:pt x="118265" y="147050"/>
                      <a:pt x="146129" y="149077"/>
                      <a:pt x="173958" y="145367"/>
                    </a:cubicBezTo>
                    <a:cubicBezTo>
                      <a:pt x="181654" y="144336"/>
                      <a:pt x="185399" y="141072"/>
                      <a:pt x="185949" y="133548"/>
                    </a:cubicBezTo>
                    <a:cubicBezTo>
                      <a:pt x="186395" y="127535"/>
                      <a:pt x="187495" y="121557"/>
                      <a:pt x="187564" y="115579"/>
                    </a:cubicBezTo>
                    <a:cubicBezTo>
                      <a:pt x="187632" y="109704"/>
                      <a:pt x="188354" y="106234"/>
                      <a:pt x="195844" y="106268"/>
                    </a:cubicBezTo>
                    <a:cubicBezTo>
                      <a:pt x="203334" y="106303"/>
                      <a:pt x="202990" y="110254"/>
                      <a:pt x="202853" y="115304"/>
                    </a:cubicBezTo>
                    <a:cubicBezTo>
                      <a:pt x="202062" y="144783"/>
                      <a:pt x="201753" y="174261"/>
                      <a:pt x="202784" y="203740"/>
                    </a:cubicBezTo>
                    <a:cubicBezTo>
                      <a:pt x="202956" y="208069"/>
                      <a:pt x="203952" y="212467"/>
                      <a:pt x="196531" y="212226"/>
                    </a:cubicBezTo>
                    <a:cubicBezTo>
                      <a:pt x="190346" y="212020"/>
                      <a:pt x="187460" y="210852"/>
                      <a:pt x="187289" y="203946"/>
                    </a:cubicBezTo>
                    <a:cubicBezTo>
                      <a:pt x="187083" y="196422"/>
                      <a:pt x="185021" y="188932"/>
                      <a:pt x="184300" y="181408"/>
                    </a:cubicBezTo>
                    <a:cubicBezTo>
                      <a:pt x="183612" y="174021"/>
                      <a:pt x="179249" y="170929"/>
                      <a:pt x="172618" y="169898"/>
                    </a:cubicBezTo>
                    <a:cubicBezTo>
                      <a:pt x="144857" y="165603"/>
                      <a:pt x="116959" y="167871"/>
                      <a:pt x="89095" y="167905"/>
                    </a:cubicBezTo>
                    <a:cubicBezTo>
                      <a:pt x="82980" y="167905"/>
                      <a:pt x="84835" y="172372"/>
                      <a:pt x="84801" y="175326"/>
                    </a:cubicBezTo>
                    <a:cubicBezTo>
                      <a:pt x="84457" y="203877"/>
                      <a:pt x="84217" y="232428"/>
                      <a:pt x="84148" y="260979"/>
                    </a:cubicBezTo>
                    <a:cubicBezTo>
                      <a:pt x="84114" y="272730"/>
                      <a:pt x="84835" y="284445"/>
                      <a:pt x="84698" y="296195"/>
                    </a:cubicBezTo>
                    <a:cubicBezTo>
                      <a:pt x="84629" y="301280"/>
                      <a:pt x="85660" y="303342"/>
                      <a:pt x="91363" y="303273"/>
                    </a:cubicBezTo>
                    <a:cubicBezTo>
                      <a:pt x="126236" y="302723"/>
                      <a:pt x="161108" y="303651"/>
                      <a:pt x="195947" y="301315"/>
                    </a:cubicBezTo>
                    <a:cubicBezTo>
                      <a:pt x="196909" y="301246"/>
                      <a:pt x="197836" y="301212"/>
                      <a:pt x="198798" y="301109"/>
                    </a:cubicBezTo>
                    <a:cubicBezTo>
                      <a:pt x="219963" y="298944"/>
                      <a:pt x="222608" y="296642"/>
                      <a:pt x="227556" y="276131"/>
                    </a:cubicBezTo>
                    <a:cubicBezTo>
                      <a:pt x="229480" y="268160"/>
                      <a:pt x="231782" y="260223"/>
                      <a:pt x="233121" y="252149"/>
                    </a:cubicBezTo>
                    <a:cubicBezTo>
                      <a:pt x="233912" y="247408"/>
                      <a:pt x="235698" y="245965"/>
                      <a:pt x="240440" y="245725"/>
                    </a:cubicBezTo>
                    <a:cubicBezTo>
                      <a:pt x="247552" y="245347"/>
                      <a:pt x="250231" y="246377"/>
                      <a:pt x="248788" y="254829"/>
                    </a:cubicBezTo>
                    <a:cubicBezTo>
                      <a:pt x="245559" y="273863"/>
                      <a:pt x="243978" y="293241"/>
                      <a:pt x="244459" y="312584"/>
                    </a:cubicBezTo>
                    <a:cubicBezTo>
                      <a:pt x="244666" y="320830"/>
                      <a:pt x="242432" y="323269"/>
                      <a:pt x="233877" y="323200"/>
                    </a:cubicBezTo>
                    <a:cubicBezTo>
                      <a:pt x="176466" y="322513"/>
                      <a:pt x="119055" y="322376"/>
                      <a:pt x="61644" y="322204"/>
                    </a:cubicBezTo>
                    <a:cubicBezTo>
                      <a:pt x="49928" y="322170"/>
                      <a:pt x="38178" y="322788"/>
                      <a:pt x="26462" y="322891"/>
                    </a:cubicBezTo>
                    <a:cubicBezTo>
                      <a:pt x="23576" y="322926"/>
                      <a:pt x="19556" y="324437"/>
                      <a:pt x="18732" y="319799"/>
                    </a:cubicBezTo>
                    <a:cubicBezTo>
                      <a:pt x="18079" y="316054"/>
                      <a:pt x="17735" y="311382"/>
                      <a:pt x="22374" y="310110"/>
                    </a:cubicBezTo>
                    <a:cubicBezTo>
                      <a:pt x="40789" y="305025"/>
                      <a:pt x="38315" y="289668"/>
                      <a:pt x="38831" y="276337"/>
                    </a:cubicBezTo>
                    <a:cubicBezTo>
                      <a:pt x="41236" y="212295"/>
                      <a:pt x="39965" y="53014"/>
                      <a:pt x="39277" y="37485"/>
                    </a:cubicBezTo>
                    <a:cubicBezTo>
                      <a:pt x="38556" y="20787"/>
                      <a:pt x="36529" y="18726"/>
                      <a:pt x="20278" y="16115"/>
                    </a:cubicBezTo>
                    <a:cubicBezTo>
                      <a:pt x="16224" y="15462"/>
                      <a:pt x="12032" y="15256"/>
                      <a:pt x="7944" y="15462"/>
                    </a:cubicBezTo>
                    <a:cubicBezTo>
                      <a:pt x="522" y="15874"/>
                      <a:pt x="179" y="11580"/>
                      <a:pt x="7" y="5808"/>
                    </a:cubicBezTo>
                    <a:cubicBezTo>
                      <a:pt x="-199" y="-1133"/>
                      <a:pt x="4199" y="138"/>
                      <a:pt x="8150" y="138"/>
                    </a:cubicBezTo>
                    <a:cubicBezTo>
                      <a:pt x="45290" y="138"/>
                      <a:pt x="192442" y="276"/>
                      <a:pt x="228930" y="1"/>
                    </a:cubicBezTo>
                    <a:close/>
                  </a:path>
                </a:pathLst>
              </a:custGeom>
              <a:grpFill/>
              <a:ln w="34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01" name="자유형: 도형 200">
                <a:extLst>
                  <a:ext uri="{FF2B5EF4-FFF2-40B4-BE49-F238E27FC236}">
                    <a16:creationId xmlns:a16="http://schemas.microsoft.com/office/drawing/2014/main" id="{9A9E03AF-378A-42E1-8FBC-FEA10CCFCD2D}"/>
                  </a:ext>
                </a:extLst>
              </p:cNvPr>
              <p:cNvSpPr/>
              <p:nvPr/>
            </p:nvSpPr>
            <p:spPr>
              <a:xfrm>
                <a:off x="5568812" y="2111097"/>
                <a:ext cx="179439" cy="231957"/>
              </a:xfrm>
              <a:custGeom>
                <a:avLst/>
                <a:gdLst>
                  <a:gd name="connsiteX0" fmla="*/ 237050 w 249919"/>
                  <a:gd name="connsiteY0" fmla="*/ 790 h 323065"/>
                  <a:gd name="connsiteX1" fmla="*/ 229422 w 249919"/>
                  <a:gd name="connsiteY1" fmla="*/ 64076 h 323065"/>
                  <a:gd name="connsiteX2" fmla="*/ 220112 w 249919"/>
                  <a:gd name="connsiteY2" fmla="*/ 72391 h 323065"/>
                  <a:gd name="connsiteX3" fmla="*/ 213755 w 249919"/>
                  <a:gd name="connsiteY3" fmla="*/ 63630 h 323065"/>
                  <a:gd name="connsiteX4" fmla="*/ 212690 w 249919"/>
                  <a:gd name="connsiteY4" fmla="*/ 45592 h 323065"/>
                  <a:gd name="connsiteX5" fmla="*/ 194481 w 249919"/>
                  <a:gd name="connsiteY5" fmla="*/ 25218 h 323065"/>
                  <a:gd name="connsiteX6" fmla="*/ 94089 w 249919"/>
                  <a:gd name="connsiteY6" fmla="*/ 22023 h 323065"/>
                  <a:gd name="connsiteX7" fmla="*/ 86736 w 249919"/>
                  <a:gd name="connsiteY7" fmla="*/ 28791 h 323065"/>
                  <a:gd name="connsiteX8" fmla="*/ 84881 w 249919"/>
                  <a:gd name="connsiteY8" fmla="*/ 138185 h 323065"/>
                  <a:gd name="connsiteX9" fmla="*/ 93711 w 249919"/>
                  <a:gd name="connsiteY9" fmla="*/ 147118 h 323065"/>
                  <a:gd name="connsiteX10" fmla="*/ 174382 w 249919"/>
                  <a:gd name="connsiteY10" fmla="*/ 145297 h 323065"/>
                  <a:gd name="connsiteX11" fmla="*/ 185892 w 249919"/>
                  <a:gd name="connsiteY11" fmla="*/ 134028 h 323065"/>
                  <a:gd name="connsiteX12" fmla="*/ 187644 w 249919"/>
                  <a:gd name="connsiteY12" fmla="*/ 113207 h 323065"/>
                  <a:gd name="connsiteX13" fmla="*/ 196268 w 249919"/>
                  <a:gd name="connsiteY13" fmla="*/ 106370 h 323065"/>
                  <a:gd name="connsiteX14" fmla="*/ 202933 w 249919"/>
                  <a:gd name="connsiteY14" fmla="*/ 113757 h 323065"/>
                  <a:gd name="connsiteX15" fmla="*/ 202899 w 249919"/>
                  <a:gd name="connsiteY15" fmla="*/ 204976 h 323065"/>
                  <a:gd name="connsiteX16" fmla="*/ 197127 w 249919"/>
                  <a:gd name="connsiteY16" fmla="*/ 211950 h 323065"/>
                  <a:gd name="connsiteX17" fmla="*/ 187403 w 249919"/>
                  <a:gd name="connsiteY17" fmla="*/ 205388 h 323065"/>
                  <a:gd name="connsiteX18" fmla="*/ 184036 w 249919"/>
                  <a:gd name="connsiteY18" fmla="*/ 179998 h 323065"/>
                  <a:gd name="connsiteX19" fmla="*/ 174141 w 249919"/>
                  <a:gd name="connsiteY19" fmla="*/ 170069 h 323065"/>
                  <a:gd name="connsiteX20" fmla="*/ 88764 w 249919"/>
                  <a:gd name="connsiteY20" fmla="*/ 167801 h 323065"/>
                  <a:gd name="connsiteX21" fmla="*/ 84812 w 249919"/>
                  <a:gd name="connsiteY21" fmla="*/ 174570 h 323065"/>
                  <a:gd name="connsiteX22" fmla="*/ 84469 w 249919"/>
                  <a:gd name="connsiteY22" fmla="*/ 282108 h 323065"/>
                  <a:gd name="connsiteX23" fmla="*/ 105942 w 249919"/>
                  <a:gd name="connsiteY23" fmla="*/ 302963 h 323065"/>
                  <a:gd name="connsiteX24" fmla="*/ 193416 w 249919"/>
                  <a:gd name="connsiteY24" fmla="*/ 301314 h 323065"/>
                  <a:gd name="connsiteX25" fmla="*/ 196268 w 249919"/>
                  <a:gd name="connsiteY25" fmla="*/ 301211 h 323065"/>
                  <a:gd name="connsiteX26" fmla="*/ 227808 w 249919"/>
                  <a:gd name="connsiteY26" fmla="*/ 274721 h 323065"/>
                  <a:gd name="connsiteX27" fmla="*/ 232996 w 249919"/>
                  <a:gd name="connsiteY27" fmla="*/ 252629 h 323065"/>
                  <a:gd name="connsiteX28" fmla="*/ 245570 w 249919"/>
                  <a:gd name="connsiteY28" fmla="*/ 245930 h 323065"/>
                  <a:gd name="connsiteX29" fmla="*/ 248422 w 249919"/>
                  <a:gd name="connsiteY29" fmla="*/ 254278 h 323065"/>
                  <a:gd name="connsiteX30" fmla="*/ 244402 w 249919"/>
                  <a:gd name="connsiteY30" fmla="*/ 313030 h 323065"/>
                  <a:gd name="connsiteX31" fmla="*/ 234267 w 249919"/>
                  <a:gd name="connsiteY31" fmla="*/ 323062 h 323065"/>
                  <a:gd name="connsiteX32" fmla="*/ 56330 w 249919"/>
                  <a:gd name="connsiteY32" fmla="*/ 322100 h 323065"/>
                  <a:gd name="connsiteX33" fmla="*/ 25890 w 249919"/>
                  <a:gd name="connsiteY33" fmla="*/ 322856 h 323065"/>
                  <a:gd name="connsiteX34" fmla="*/ 18812 w 249919"/>
                  <a:gd name="connsiteY34" fmla="*/ 320107 h 323065"/>
                  <a:gd name="connsiteX35" fmla="*/ 22110 w 249919"/>
                  <a:gd name="connsiteY35" fmla="*/ 310315 h 323065"/>
                  <a:gd name="connsiteX36" fmla="*/ 38842 w 249919"/>
                  <a:gd name="connsiteY36" fmla="*/ 280459 h 323065"/>
                  <a:gd name="connsiteX37" fmla="*/ 39358 w 249919"/>
                  <a:gd name="connsiteY37" fmla="*/ 38789 h 323065"/>
                  <a:gd name="connsiteX38" fmla="*/ 15995 w 249919"/>
                  <a:gd name="connsiteY38" fmla="*/ 15598 h 323065"/>
                  <a:gd name="connsiteX39" fmla="*/ 6478 w 249919"/>
                  <a:gd name="connsiteY39" fmla="*/ 15255 h 323065"/>
                  <a:gd name="connsiteX40" fmla="*/ 19 w 249919"/>
                  <a:gd name="connsiteY40" fmla="*/ 6287 h 323065"/>
                  <a:gd name="connsiteX41" fmla="*/ 6684 w 249919"/>
                  <a:gd name="connsiteY41" fmla="*/ 0 h 323065"/>
                  <a:gd name="connsiteX42" fmla="*/ 233133 w 249919"/>
                  <a:gd name="connsiteY42" fmla="*/ 137 h 323065"/>
                  <a:gd name="connsiteX43" fmla="*/ 237050 w 249919"/>
                  <a:gd name="connsiteY43" fmla="*/ 790 h 3230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249919" h="323065">
                    <a:moveTo>
                      <a:pt x="237050" y="790"/>
                    </a:moveTo>
                    <a:cubicBezTo>
                      <a:pt x="232549" y="21851"/>
                      <a:pt x="229903" y="42843"/>
                      <a:pt x="229422" y="64076"/>
                    </a:cubicBezTo>
                    <a:cubicBezTo>
                      <a:pt x="229251" y="70913"/>
                      <a:pt x="226399" y="72391"/>
                      <a:pt x="220112" y="72391"/>
                    </a:cubicBezTo>
                    <a:cubicBezTo>
                      <a:pt x="212931" y="72425"/>
                      <a:pt x="213893" y="68130"/>
                      <a:pt x="213755" y="63630"/>
                    </a:cubicBezTo>
                    <a:cubicBezTo>
                      <a:pt x="213584" y="57617"/>
                      <a:pt x="213206" y="51605"/>
                      <a:pt x="212690" y="45592"/>
                    </a:cubicBezTo>
                    <a:cubicBezTo>
                      <a:pt x="211213" y="28619"/>
                      <a:pt x="211247" y="28070"/>
                      <a:pt x="194481" y="25218"/>
                    </a:cubicBezTo>
                    <a:cubicBezTo>
                      <a:pt x="161223" y="19515"/>
                      <a:pt x="127690" y="18999"/>
                      <a:pt x="94089" y="22023"/>
                    </a:cubicBezTo>
                    <a:cubicBezTo>
                      <a:pt x="89966" y="22401"/>
                      <a:pt x="86771" y="22470"/>
                      <a:pt x="86736" y="28791"/>
                    </a:cubicBezTo>
                    <a:cubicBezTo>
                      <a:pt x="86530" y="65245"/>
                      <a:pt x="85878" y="101732"/>
                      <a:pt x="84881" y="138185"/>
                    </a:cubicBezTo>
                    <a:cubicBezTo>
                      <a:pt x="84675" y="145331"/>
                      <a:pt x="86565" y="147118"/>
                      <a:pt x="93711" y="147118"/>
                    </a:cubicBezTo>
                    <a:cubicBezTo>
                      <a:pt x="120613" y="147118"/>
                      <a:pt x="147549" y="148905"/>
                      <a:pt x="174382" y="145297"/>
                    </a:cubicBezTo>
                    <a:cubicBezTo>
                      <a:pt x="181631" y="144335"/>
                      <a:pt x="185273" y="141140"/>
                      <a:pt x="185892" y="134028"/>
                    </a:cubicBezTo>
                    <a:cubicBezTo>
                      <a:pt x="186476" y="127088"/>
                      <a:pt x="187713" y="120147"/>
                      <a:pt x="187644" y="113207"/>
                    </a:cubicBezTo>
                    <a:cubicBezTo>
                      <a:pt x="187609" y="106439"/>
                      <a:pt x="191492" y="106679"/>
                      <a:pt x="196268" y="106370"/>
                    </a:cubicBezTo>
                    <a:cubicBezTo>
                      <a:pt x="202108" y="106027"/>
                      <a:pt x="203105" y="108741"/>
                      <a:pt x="202933" y="113757"/>
                    </a:cubicBezTo>
                    <a:cubicBezTo>
                      <a:pt x="201971" y="144163"/>
                      <a:pt x="201627" y="174570"/>
                      <a:pt x="202899" y="204976"/>
                    </a:cubicBezTo>
                    <a:cubicBezTo>
                      <a:pt x="203070" y="209202"/>
                      <a:pt x="202967" y="212534"/>
                      <a:pt x="197127" y="211950"/>
                    </a:cubicBezTo>
                    <a:cubicBezTo>
                      <a:pt x="192523" y="211504"/>
                      <a:pt x="187713" y="213153"/>
                      <a:pt x="187403" y="205388"/>
                    </a:cubicBezTo>
                    <a:cubicBezTo>
                      <a:pt x="187060" y="196902"/>
                      <a:pt x="184998" y="188484"/>
                      <a:pt x="184036" y="179998"/>
                    </a:cubicBezTo>
                    <a:cubicBezTo>
                      <a:pt x="183349" y="173814"/>
                      <a:pt x="179432" y="170996"/>
                      <a:pt x="174141" y="170069"/>
                    </a:cubicBezTo>
                    <a:cubicBezTo>
                      <a:pt x="145797" y="165259"/>
                      <a:pt x="117246" y="167664"/>
                      <a:pt x="88764" y="167801"/>
                    </a:cubicBezTo>
                    <a:cubicBezTo>
                      <a:pt x="83438" y="167835"/>
                      <a:pt x="84916" y="171752"/>
                      <a:pt x="84812" y="174570"/>
                    </a:cubicBezTo>
                    <a:cubicBezTo>
                      <a:pt x="83541" y="210404"/>
                      <a:pt x="83541" y="246273"/>
                      <a:pt x="84469" y="282108"/>
                    </a:cubicBezTo>
                    <a:cubicBezTo>
                      <a:pt x="85019" y="303031"/>
                      <a:pt x="85362" y="303169"/>
                      <a:pt x="105942" y="302963"/>
                    </a:cubicBezTo>
                    <a:cubicBezTo>
                      <a:pt x="135112" y="302688"/>
                      <a:pt x="164281" y="303375"/>
                      <a:pt x="193416" y="301314"/>
                    </a:cubicBezTo>
                    <a:cubicBezTo>
                      <a:pt x="194378" y="301245"/>
                      <a:pt x="195305" y="301279"/>
                      <a:pt x="196268" y="301211"/>
                    </a:cubicBezTo>
                    <a:cubicBezTo>
                      <a:pt x="219287" y="299630"/>
                      <a:pt x="222242" y="297191"/>
                      <a:pt x="227808" y="274721"/>
                    </a:cubicBezTo>
                    <a:cubicBezTo>
                      <a:pt x="229628" y="267368"/>
                      <a:pt x="232343" y="260085"/>
                      <a:pt x="232996" y="252629"/>
                    </a:cubicBezTo>
                    <a:cubicBezTo>
                      <a:pt x="233855" y="242906"/>
                      <a:pt x="240588" y="245930"/>
                      <a:pt x="245570" y="245930"/>
                    </a:cubicBezTo>
                    <a:cubicBezTo>
                      <a:pt x="253026" y="245930"/>
                      <a:pt x="248697" y="251530"/>
                      <a:pt x="248422" y="254278"/>
                    </a:cubicBezTo>
                    <a:cubicBezTo>
                      <a:pt x="246292" y="273828"/>
                      <a:pt x="244059" y="293377"/>
                      <a:pt x="244402" y="313030"/>
                    </a:cubicBezTo>
                    <a:cubicBezTo>
                      <a:pt x="244540" y="320932"/>
                      <a:pt x="242169" y="323165"/>
                      <a:pt x="234267" y="323062"/>
                    </a:cubicBezTo>
                    <a:cubicBezTo>
                      <a:pt x="174966" y="322478"/>
                      <a:pt x="115665" y="322272"/>
                      <a:pt x="56330" y="322100"/>
                    </a:cubicBezTo>
                    <a:cubicBezTo>
                      <a:pt x="46195" y="322066"/>
                      <a:pt x="36059" y="322684"/>
                      <a:pt x="25890" y="322856"/>
                    </a:cubicBezTo>
                    <a:cubicBezTo>
                      <a:pt x="23244" y="322890"/>
                      <a:pt x="19602" y="323990"/>
                      <a:pt x="18812" y="320107"/>
                    </a:cubicBezTo>
                    <a:cubicBezTo>
                      <a:pt x="18090" y="316465"/>
                      <a:pt x="17438" y="311518"/>
                      <a:pt x="22110" y="310315"/>
                    </a:cubicBezTo>
                    <a:cubicBezTo>
                      <a:pt x="38464" y="306158"/>
                      <a:pt x="38430" y="293068"/>
                      <a:pt x="38842" y="280459"/>
                    </a:cubicBezTo>
                    <a:cubicBezTo>
                      <a:pt x="41385" y="199891"/>
                      <a:pt x="41385" y="119357"/>
                      <a:pt x="39358" y="38789"/>
                    </a:cubicBezTo>
                    <a:cubicBezTo>
                      <a:pt x="38877" y="19824"/>
                      <a:pt x="35097" y="16663"/>
                      <a:pt x="15995" y="15598"/>
                    </a:cubicBezTo>
                    <a:cubicBezTo>
                      <a:pt x="12834" y="15426"/>
                      <a:pt x="9639" y="15186"/>
                      <a:pt x="6478" y="15255"/>
                    </a:cubicBezTo>
                    <a:cubicBezTo>
                      <a:pt x="-256" y="15426"/>
                      <a:pt x="259" y="10994"/>
                      <a:pt x="19" y="6287"/>
                    </a:cubicBezTo>
                    <a:cubicBezTo>
                      <a:pt x="-222" y="1031"/>
                      <a:pt x="1874" y="0"/>
                      <a:pt x="6684" y="0"/>
                    </a:cubicBezTo>
                    <a:cubicBezTo>
                      <a:pt x="82167" y="137"/>
                      <a:pt x="157650" y="103"/>
                      <a:pt x="233133" y="137"/>
                    </a:cubicBezTo>
                    <a:cubicBezTo>
                      <a:pt x="234335" y="137"/>
                      <a:pt x="235538" y="515"/>
                      <a:pt x="237050" y="790"/>
                    </a:cubicBezTo>
                    <a:close/>
                  </a:path>
                </a:pathLst>
              </a:custGeom>
              <a:grpFill/>
              <a:ln w="34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02" name="자유형: 도형 201">
                <a:extLst>
                  <a:ext uri="{FF2B5EF4-FFF2-40B4-BE49-F238E27FC236}">
                    <a16:creationId xmlns:a16="http://schemas.microsoft.com/office/drawing/2014/main" id="{6BB838C5-621A-4361-BF73-38062381C537}"/>
                  </a:ext>
                </a:extLst>
              </p:cNvPr>
              <p:cNvSpPr/>
              <p:nvPr/>
            </p:nvSpPr>
            <p:spPr>
              <a:xfrm>
                <a:off x="4489493" y="2105952"/>
                <a:ext cx="216380" cy="242128"/>
              </a:xfrm>
              <a:custGeom>
                <a:avLst/>
                <a:gdLst>
                  <a:gd name="connsiteX0" fmla="*/ 69 w 301370"/>
                  <a:gd name="connsiteY0" fmla="*/ 168026 h 337231"/>
                  <a:gd name="connsiteX1" fmla="*/ 143545 w 301370"/>
                  <a:gd name="connsiteY1" fmla="*/ 3798 h 337231"/>
                  <a:gd name="connsiteX2" fmla="*/ 290079 w 301370"/>
                  <a:gd name="connsiteY2" fmla="*/ 18332 h 337231"/>
                  <a:gd name="connsiteX3" fmla="*/ 297157 w 301370"/>
                  <a:gd name="connsiteY3" fmla="*/ 31937 h 337231"/>
                  <a:gd name="connsiteX4" fmla="*/ 290010 w 301370"/>
                  <a:gd name="connsiteY4" fmla="*/ 81652 h 337231"/>
                  <a:gd name="connsiteX5" fmla="*/ 281799 w 301370"/>
                  <a:gd name="connsiteY5" fmla="*/ 89829 h 337231"/>
                  <a:gd name="connsiteX6" fmla="*/ 274275 w 301370"/>
                  <a:gd name="connsiteY6" fmla="*/ 81171 h 337231"/>
                  <a:gd name="connsiteX7" fmla="*/ 273141 w 301370"/>
                  <a:gd name="connsiteY7" fmla="*/ 62240 h 337231"/>
                  <a:gd name="connsiteX8" fmla="*/ 260498 w 301370"/>
                  <a:gd name="connsiteY8" fmla="*/ 40526 h 337231"/>
                  <a:gd name="connsiteX9" fmla="*/ 90360 w 301370"/>
                  <a:gd name="connsiteY9" fmla="*/ 54544 h 337231"/>
                  <a:gd name="connsiteX10" fmla="*/ 52842 w 301370"/>
                  <a:gd name="connsiteY10" fmla="*/ 128309 h 337231"/>
                  <a:gd name="connsiteX11" fmla="*/ 66104 w 301370"/>
                  <a:gd name="connsiteY11" fmla="*/ 233786 h 337231"/>
                  <a:gd name="connsiteX12" fmla="*/ 185015 w 301370"/>
                  <a:gd name="connsiteY12" fmla="*/ 311640 h 337231"/>
                  <a:gd name="connsiteX13" fmla="*/ 293858 w 301370"/>
                  <a:gd name="connsiteY13" fmla="*/ 287349 h 337231"/>
                  <a:gd name="connsiteX14" fmla="*/ 299562 w 301370"/>
                  <a:gd name="connsiteY14" fmla="*/ 286422 h 337231"/>
                  <a:gd name="connsiteX15" fmla="*/ 300833 w 301370"/>
                  <a:gd name="connsiteY15" fmla="*/ 293293 h 337231"/>
                  <a:gd name="connsiteX16" fmla="*/ 277882 w 301370"/>
                  <a:gd name="connsiteY16" fmla="*/ 319267 h 337231"/>
                  <a:gd name="connsiteX17" fmla="*/ 117090 w 301370"/>
                  <a:gd name="connsiteY17" fmla="*/ 327513 h 337231"/>
                  <a:gd name="connsiteX18" fmla="*/ 69 w 301370"/>
                  <a:gd name="connsiteY18" fmla="*/ 168026 h 337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01370" h="337231">
                    <a:moveTo>
                      <a:pt x="69" y="168026"/>
                    </a:moveTo>
                    <a:cubicBezTo>
                      <a:pt x="-2164" y="90654"/>
                      <a:pt x="49853" y="19671"/>
                      <a:pt x="143545" y="3798"/>
                    </a:cubicBezTo>
                    <a:cubicBezTo>
                      <a:pt x="193673" y="-4688"/>
                      <a:pt x="242357" y="1428"/>
                      <a:pt x="290079" y="18332"/>
                    </a:cubicBezTo>
                    <a:cubicBezTo>
                      <a:pt x="297810" y="21080"/>
                      <a:pt x="299321" y="24344"/>
                      <a:pt x="297157" y="31937"/>
                    </a:cubicBezTo>
                    <a:cubicBezTo>
                      <a:pt x="292553" y="48119"/>
                      <a:pt x="291316" y="64954"/>
                      <a:pt x="290010" y="81652"/>
                    </a:cubicBezTo>
                    <a:cubicBezTo>
                      <a:pt x="289529" y="87596"/>
                      <a:pt x="288224" y="89692"/>
                      <a:pt x="281799" y="89829"/>
                    </a:cubicBezTo>
                    <a:cubicBezTo>
                      <a:pt x="274618" y="89967"/>
                      <a:pt x="274378" y="86462"/>
                      <a:pt x="274275" y="81171"/>
                    </a:cubicBezTo>
                    <a:cubicBezTo>
                      <a:pt x="274172" y="74849"/>
                      <a:pt x="272557" y="68459"/>
                      <a:pt x="273141" y="62240"/>
                    </a:cubicBezTo>
                    <a:cubicBezTo>
                      <a:pt x="274172" y="51555"/>
                      <a:pt x="269293" y="45749"/>
                      <a:pt x="260498" y="40526"/>
                    </a:cubicBezTo>
                    <a:cubicBezTo>
                      <a:pt x="207622" y="9192"/>
                      <a:pt x="133307" y="14964"/>
                      <a:pt x="90360" y="54544"/>
                    </a:cubicBezTo>
                    <a:cubicBezTo>
                      <a:pt x="68818" y="74403"/>
                      <a:pt x="57514" y="99690"/>
                      <a:pt x="52842" y="128309"/>
                    </a:cubicBezTo>
                    <a:cubicBezTo>
                      <a:pt x="46898" y="164797"/>
                      <a:pt x="49303" y="200425"/>
                      <a:pt x="66104" y="233786"/>
                    </a:cubicBezTo>
                    <a:cubicBezTo>
                      <a:pt x="90601" y="282436"/>
                      <a:pt x="131932" y="306864"/>
                      <a:pt x="185015" y="311640"/>
                    </a:cubicBezTo>
                    <a:cubicBezTo>
                      <a:pt x="223563" y="315110"/>
                      <a:pt x="260875" y="310128"/>
                      <a:pt x="293858" y="287349"/>
                    </a:cubicBezTo>
                    <a:cubicBezTo>
                      <a:pt x="295542" y="286181"/>
                      <a:pt x="297088" y="284120"/>
                      <a:pt x="299562" y="286422"/>
                    </a:cubicBezTo>
                    <a:cubicBezTo>
                      <a:pt x="301795" y="288517"/>
                      <a:pt x="301623" y="290648"/>
                      <a:pt x="300833" y="293293"/>
                    </a:cubicBezTo>
                    <a:cubicBezTo>
                      <a:pt x="297191" y="305559"/>
                      <a:pt x="291110" y="314217"/>
                      <a:pt x="277882" y="319267"/>
                    </a:cubicBezTo>
                    <a:cubicBezTo>
                      <a:pt x="224972" y="339435"/>
                      <a:pt x="171581" y="343249"/>
                      <a:pt x="117090" y="327513"/>
                    </a:cubicBezTo>
                    <a:cubicBezTo>
                      <a:pt x="56552" y="309991"/>
                      <a:pt x="-2233" y="255225"/>
                      <a:pt x="69" y="168026"/>
                    </a:cubicBezTo>
                    <a:close/>
                  </a:path>
                </a:pathLst>
              </a:custGeom>
              <a:grpFill/>
              <a:ln w="34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03" name="자유형: 도형 202">
                <a:extLst>
                  <a:ext uri="{FF2B5EF4-FFF2-40B4-BE49-F238E27FC236}">
                    <a16:creationId xmlns:a16="http://schemas.microsoft.com/office/drawing/2014/main" id="{0583221F-AFCC-40CB-8533-CC9632653965}"/>
                  </a:ext>
                </a:extLst>
              </p:cNvPr>
              <p:cNvSpPr/>
              <p:nvPr/>
            </p:nvSpPr>
            <p:spPr>
              <a:xfrm>
                <a:off x="5172821" y="2110973"/>
                <a:ext cx="163392" cy="232129"/>
              </a:xfrm>
              <a:custGeom>
                <a:avLst/>
                <a:gdLst>
                  <a:gd name="connsiteX0" fmla="*/ 219999 w 227569"/>
                  <a:gd name="connsiteY0" fmla="*/ 138 h 323305"/>
                  <a:gd name="connsiteX1" fmla="*/ 226939 w 227569"/>
                  <a:gd name="connsiteY1" fmla="*/ 8144 h 323305"/>
                  <a:gd name="connsiteX2" fmla="*/ 221476 w 227569"/>
                  <a:gd name="connsiteY2" fmla="*/ 61913 h 323305"/>
                  <a:gd name="connsiteX3" fmla="*/ 215292 w 227569"/>
                  <a:gd name="connsiteY3" fmla="*/ 71086 h 323305"/>
                  <a:gd name="connsiteX4" fmla="*/ 205638 w 227569"/>
                  <a:gd name="connsiteY4" fmla="*/ 63253 h 323305"/>
                  <a:gd name="connsiteX5" fmla="*/ 202442 w 227569"/>
                  <a:gd name="connsiteY5" fmla="*/ 35904 h 323305"/>
                  <a:gd name="connsiteX6" fmla="*/ 194094 w 227569"/>
                  <a:gd name="connsiteY6" fmla="*/ 26387 h 323305"/>
                  <a:gd name="connsiteX7" fmla="*/ 122424 w 227569"/>
                  <a:gd name="connsiteY7" fmla="*/ 20753 h 323305"/>
                  <a:gd name="connsiteX8" fmla="*/ 96897 w 227569"/>
                  <a:gd name="connsiteY8" fmla="*/ 22780 h 323305"/>
                  <a:gd name="connsiteX9" fmla="*/ 91537 w 227569"/>
                  <a:gd name="connsiteY9" fmla="*/ 28483 h 323305"/>
                  <a:gd name="connsiteX10" fmla="*/ 89613 w 227569"/>
                  <a:gd name="connsiteY10" fmla="*/ 143546 h 323305"/>
                  <a:gd name="connsiteX11" fmla="*/ 94904 w 227569"/>
                  <a:gd name="connsiteY11" fmla="*/ 149009 h 323305"/>
                  <a:gd name="connsiteX12" fmla="*/ 169906 w 227569"/>
                  <a:gd name="connsiteY12" fmla="*/ 147050 h 323305"/>
                  <a:gd name="connsiteX13" fmla="*/ 184027 w 227569"/>
                  <a:gd name="connsiteY13" fmla="*/ 133617 h 323305"/>
                  <a:gd name="connsiteX14" fmla="*/ 186157 w 227569"/>
                  <a:gd name="connsiteY14" fmla="*/ 114789 h 323305"/>
                  <a:gd name="connsiteX15" fmla="*/ 196670 w 227569"/>
                  <a:gd name="connsiteY15" fmla="*/ 107642 h 323305"/>
                  <a:gd name="connsiteX16" fmla="*/ 202305 w 227569"/>
                  <a:gd name="connsiteY16" fmla="*/ 116129 h 323305"/>
                  <a:gd name="connsiteX17" fmla="*/ 202305 w 227569"/>
                  <a:gd name="connsiteY17" fmla="*/ 208241 h 323305"/>
                  <a:gd name="connsiteX18" fmla="*/ 196018 w 227569"/>
                  <a:gd name="connsiteY18" fmla="*/ 217826 h 323305"/>
                  <a:gd name="connsiteX19" fmla="*/ 186466 w 227569"/>
                  <a:gd name="connsiteY19" fmla="*/ 209306 h 323305"/>
                  <a:gd name="connsiteX20" fmla="*/ 185058 w 227569"/>
                  <a:gd name="connsiteY20" fmla="*/ 186561 h 323305"/>
                  <a:gd name="connsiteX21" fmla="*/ 170696 w 227569"/>
                  <a:gd name="connsiteY21" fmla="*/ 171032 h 323305"/>
                  <a:gd name="connsiteX22" fmla="*/ 95763 w 227569"/>
                  <a:gd name="connsiteY22" fmla="*/ 169177 h 323305"/>
                  <a:gd name="connsiteX23" fmla="*/ 89544 w 227569"/>
                  <a:gd name="connsiteY23" fmla="*/ 173849 h 323305"/>
                  <a:gd name="connsiteX24" fmla="*/ 91331 w 227569"/>
                  <a:gd name="connsiteY24" fmla="*/ 291763 h 323305"/>
                  <a:gd name="connsiteX25" fmla="*/ 104765 w 227569"/>
                  <a:gd name="connsiteY25" fmla="*/ 305953 h 323305"/>
                  <a:gd name="connsiteX26" fmla="*/ 126478 w 227569"/>
                  <a:gd name="connsiteY26" fmla="*/ 307946 h 323305"/>
                  <a:gd name="connsiteX27" fmla="*/ 135033 w 227569"/>
                  <a:gd name="connsiteY27" fmla="*/ 316810 h 323305"/>
                  <a:gd name="connsiteX28" fmla="*/ 125310 w 227569"/>
                  <a:gd name="connsiteY28" fmla="*/ 323132 h 323305"/>
                  <a:gd name="connsiteX29" fmla="*/ 38764 w 227569"/>
                  <a:gd name="connsiteY29" fmla="*/ 322616 h 323305"/>
                  <a:gd name="connsiteX30" fmla="*/ 6434 w 227569"/>
                  <a:gd name="connsiteY30" fmla="*/ 323200 h 323305"/>
                  <a:gd name="connsiteX31" fmla="*/ 318 w 227569"/>
                  <a:gd name="connsiteY31" fmla="*/ 317463 h 323305"/>
                  <a:gd name="connsiteX32" fmla="*/ 5850 w 227569"/>
                  <a:gd name="connsiteY32" fmla="*/ 308186 h 323305"/>
                  <a:gd name="connsiteX33" fmla="*/ 27598 w 227569"/>
                  <a:gd name="connsiteY33" fmla="*/ 306468 h 323305"/>
                  <a:gd name="connsiteX34" fmla="*/ 44227 w 227569"/>
                  <a:gd name="connsiteY34" fmla="*/ 287812 h 323305"/>
                  <a:gd name="connsiteX35" fmla="*/ 44261 w 227569"/>
                  <a:gd name="connsiteY35" fmla="*/ 37657 h 323305"/>
                  <a:gd name="connsiteX36" fmla="*/ 25193 w 227569"/>
                  <a:gd name="connsiteY36" fmla="*/ 16218 h 323305"/>
                  <a:gd name="connsiteX37" fmla="*/ 10007 w 227569"/>
                  <a:gd name="connsiteY37" fmla="*/ 15565 h 323305"/>
                  <a:gd name="connsiteX38" fmla="*/ 9 w 227569"/>
                  <a:gd name="connsiteY38" fmla="*/ 6288 h 323305"/>
                  <a:gd name="connsiteX39" fmla="*/ 9732 w 227569"/>
                  <a:gd name="connsiteY39" fmla="*/ 448 h 323305"/>
                  <a:gd name="connsiteX40" fmla="*/ 219999 w 227569"/>
                  <a:gd name="connsiteY40" fmla="*/ 138 h 323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227569" h="323305">
                    <a:moveTo>
                      <a:pt x="219999" y="138"/>
                    </a:moveTo>
                    <a:cubicBezTo>
                      <a:pt x="226458" y="70"/>
                      <a:pt x="228829" y="791"/>
                      <a:pt x="226939" y="8144"/>
                    </a:cubicBezTo>
                    <a:cubicBezTo>
                      <a:pt x="222370" y="25735"/>
                      <a:pt x="222576" y="43910"/>
                      <a:pt x="221476" y="61913"/>
                    </a:cubicBezTo>
                    <a:cubicBezTo>
                      <a:pt x="221201" y="66070"/>
                      <a:pt x="222644" y="71121"/>
                      <a:pt x="215292" y="71086"/>
                    </a:cubicBezTo>
                    <a:cubicBezTo>
                      <a:pt x="209486" y="71052"/>
                      <a:pt x="205878" y="70605"/>
                      <a:pt x="205638" y="63253"/>
                    </a:cubicBezTo>
                    <a:cubicBezTo>
                      <a:pt x="205328" y="54114"/>
                      <a:pt x="203336" y="45043"/>
                      <a:pt x="202442" y="35904"/>
                    </a:cubicBezTo>
                    <a:cubicBezTo>
                      <a:pt x="201893" y="30510"/>
                      <a:pt x="199797" y="27762"/>
                      <a:pt x="194094" y="26387"/>
                    </a:cubicBezTo>
                    <a:cubicBezTo>
                      <a:pt x="170456" y="20547"/>
                      <a:pt x="146509" y="19756"/>
                      <a:pt x="122424" y="20753"/>
                    </a:cubicBezTo>
                    <a:cubicBezTo>
                      <a:pt x="113904" y="21096"/>
                      <a:pt x="105417" y="22471"/>
                      <a:pt x="96897" y="22780"/>
                    </a:cubicBezTo>
                    <a:cubicBezTo>
                      <a:pt x="92636" y="22952"/>
                      <a:pt x="91812" y="24738"/>
                      <a:pt x="91537" y="28483"/>
                    </a:cubicBezTo>
                    <a:cubicBezTo>
                      <a:pt x="88720" y="66792"/>
                      <a:pt x="90506" y="105203"/>
                      <a:pt x="89613" y="143546"/>
                    </a:cubicBezTo>
                    <a:cubicBezTo>
                      <a:pt x="89510" y="147634"/>
                      <a:pt x="90712" y="149009"/>
                      <a:pt x="94904" y="149009"/>
                    </a:cubicBezTo>
                    <a:cubicBezTo>
                      <a:pt x="119916" y="148974"/>
                      <a:pt x="144963" y="150246"/>
                      <a:pt x="169906" y="147050"/>
                    </a:cubicBezTo>
                    <a:cubicBezTo>
                      <a:pt x="177946" y="146020"/>
                      <a:pt x="183477" y="142721"/>
                      <a:pt x="184027" y="133617"/>
                    </a:cubicBezTo>
                    <a:cubicBezTo>
                      <a:pt x="184405" y="127329"/>
                      <a:pt x="185951" y="121076"/>
                      <a:pt x="186157" y="114789"/>
                    </a:cubicBezTo>
                    <a:cubicBezTo>
                      <a:pt x="186397" y="106990"/>
                      <a:pt x="191448" y="107642"/>
                      <a:pt x="196670" y="107642"/>
                    </a:cubicBezTo>
                    <a:cubicBezTo>
                      <a:pt x="203129" y="107608"/>
                      <a:pt x="202477" y="111868"/>
                      <a:pt x="202305" y="116129"/>
                    </a:cubicBezTo>
                    <a:cubicBezTo>
                      <a:pt x="201102" y="146844"/>
                      <a:pt x="200347" y="177525"/>
                      <a:pt x="202305" y="208241"/>
                    </a:cubicBezTo>
                    <a:cubicBezTo>
                      <a:pt x="202580" y="212604"/>
                      <a:pt x="204229" y="217964"/>
                      <a:pt x="196018" y="217826"/>
                    </a:cubicBezTo>
                    <a:cubicBezTo>
                      <a:pt x="189593" y="217723"/>
                      <a:pt x="186054" y="217105"/>
                      <a:pt x="186466" y="209306"/>
                    </a:cubicBezTo>
                    <a:cubicBezTo>
                      <a:pt x="186879" y="201782"/>
                      <a:pt x="185573" y="194154"/>
                      <a:pt x="185058" y="186561"/>
                    </a:cubicBezTo>
                    <a:cubicBezTo>
                      <a:pt x="184439" y="177525"/>
                      <a:pt x="180591" y="172131"/>
                      <a:pt x="170696" y="171032"/>
                    </a:cubicBezTo>
                    <a:cubicBezTo>
                      <a:pt x="145753" y="168214"/>
                      <a:pt x="120809" y="167837"/>
                      <a:pt x="95763" y="169177"/>
                    </a:cubicBezTo>
                    <a:cubicBezTo>
                      <a:pt x="92568" y="169348"/>
                      <a:pt x="89407" y="168833"/>
                      <a:pt x="89544" y="173849"/>
                    </a:cubicBezTo>
                    <a:cubicBezTo>
                      <a:pt x="90609" y="213154"/>
                      <a:pt x="88479" y="252493"/>
                      <a:pt x="91331" y="291763"/>
                    </a:cubicBezTo>
                    <a:cubicBezTo>
                      <a:pt x="91984" y="300662"/>
                      <a:pt x="96313" y="305060"/>
                      <a:pt x="104765" y="305953"/>
                    </a:cubicBezTo>
                    <a:cubicBezTo>
                      <a:pt x="111979" y="306743"/>
                      <a:pt x="119229" y="307877"/>
                      <a:pt x="126478" y="307946"/>
                    </a:cubicBezTo>
                    <a:cubicBezTo>
                      <a:pt x="132937" y="308014"/>
                      <a:pt x="135102" y="310110"/>
                      <a:pt x="135033" y="316810"/>
                    </a:cubicBezTo>
                    <a:cubicBezTo>
                      <a:pt x="134930" y="324952"/>
                      <a:pt x="129742" y="323132"/>
                      <a:pt x="125310" y="323132"/>
                    </a:cubicBezTo>
                    <a:cubicBezTo>
                      <a:pt x="96450" y="322994"/>
                      <a:pt x="67624" y="322719"/>
                      <a:pt x="38764" y="322616"/>
                    </a:cubicBezTo>
                    <a:cubicBezTo>
                      <a:pt x="27976" y="322582"/>
                      <a:pt x="17222" y="322857"/>
                      <a:pt x="6434" y="323200"/>
                    </a:cubicBezTo>
                    <a:cubicBezTo>
                      <a:pt x="2174" y="323338"/>
                      <a:pt x="-438" y="322341"/>
                      <a:pt x="318" y="317463"/>
                    </a:cubicBezTo>
                    <a:cubicBezTo>
                      <a:pt x="902" y="313649"/>
                      <a:pt x="-2018" y="308152"/>
                      <a:pt x="5850" y="308186"/>
                    </a:cubicBezTo>
                    <a:cubicBezTo>
                      <a:pt x="13099" y="308220"/>
                      <a:pt x="20417" y="307568"/>
                      <a:pt x="27598" y="306468"/>
                    </a:cubicBezTo>
                    <a:cubicBezTo>
                      <a:pt x="40448" y="304475"/>
                      <a:pt x="43643" y="300834"/>
                      <a:pt x="44227" y="287812"/>
                    </a:cubicBezTo>
                    <a:cubicBezTo>
                      <a:pt x="44948" y="271664"/>
                      <a:pt x="44845" y="59508"/>
                      <a:pt x="44261" y="37657"/>
                    </a:cubicBezTo>
                    <a:cubicBezTo>
                      <a:pt x="43849" y="21577"/>
                      <a:pt x="41066" y="18451"/>
                      <a:pt x="25193" y="16218"/>
                    </a:cubicBezTo>
                    <a:cubicBezTo>
                      <a:pt x="20211" y="15530"/>
                      <a:pt x="15058" y="15290"/>
                      <a:pt x="10007" y="15565"/>
                    </a:cubicBezTo>
                    <a:cubicBezTo>
                      <a:pt x="3136" y="15943"/>
                      <a:pt x="-197" y="14534"/>
                      <a:pt x="9" y="6288"/>
                    </a:cubicBezTo>
                    <a:cubicBezTo>
                      <a:pt x="250" y="-2404"/>
                      <a:pt x="5747" y="448"/>
                      <a:pt x="9732" y="448"/>
                    </a:cubicBezTo>
                    <a:cubicBezTo>
                      <a:pt x="44639" y="207"/>
                      <a:pt x="184817" y="413"/>
                      <a:pt x="219999" y="138"/>
                    </a:cubicBezTo>
                    <a:close/>
                  </a:path>
                </a:pathLst>
              </a:custGeom>
              <a:grpFill/>
              <a:ln w="34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04" name="자유형: 도형 203">
                <a:extLst>
                  <a:ext uri="{FF2B5EF4-FFF2-40B4-BE49-F238E27FC236}">
                    <a16:creationId xmlns:a16="http://schemas.microsoft.com/office/drawing/2014/main" id="{6FBA9F30-C9D5-4839-A4A5-C3CECEF28E14}"/>
                  </a:ext>
                </a:extLst>
              </p:cNvPr>
              <p:cNvSpPr/>
              <p:nvPr/>
            </p:nvSpPr>
            <p:spPr>
              <a:xfrm>
                <a:off x="4987162" y="2111072"/>
                <a:ext cx="163301" cy="232055"/>
              </a:xfrm>
              <a:custGeom>
                <a:avLst/>
                <a:gdLst>
                  <a:gd name="connsiteX0" fmla="*/ 220557 w 227442"/>
                  <a:gd name="connsiteY0" fmla="*/ 1 h 323202"/>
                  <a:gd name="connsiteX1" fmla="*/ 226776 w 227442"/>
                  <a:gd name="connsiteY1" fmla="*/ 7731 h 323202"/>
                  <a:gd name="connsiteX2" fmla="*/ 221245 w 227442"/>
                  <a:gd name="connsiteY2" fmla="*/ 62462 h 323202"/>
                  <a:gd name="connsiteX3" fmla="*/ 214304 w 227442"/>
                  <a:gd name="connsiteY3" fmla="*/ 70983 h 323202"/>
                  <a:gd name="connsiteX4" fmla="*/ 205406 w 227442"/>
                  <a:gd name="connsiteY4" fmla="*/ 63356 h 323202"/>
                  <a:gd name="connsiteX5" fmla="*/ 202073 w 227442"/>
                  <a:gd name="connsiteY5" fmla="*/ 35079 h 323202"/>
                  <a:gd name="connsiteX6" fmla="*/ 194068 w 227442"/>
                  <a:gd name="connsiteY6" fmla="*/ 26318 h 323202"/>
                  <a:gd name="connsiteX7" fmla="*/ 122399 w 227442"/>
                  <a:gd name="connsiteY7" fmla="*/ 20512 h 323202"/>
                  <a:gd name="connsiteX8" fmla="*/ 96871 w 227442"/>
                  <a:gd name="connsiteY8" fmla="*/ 22574 h 323202"/>
                  <a:gd name="connsiteX9" fmla="*/ 91271 w 227442"/>
                  <a:gd name="connsiteY9" fmla="*/ 28002 h 323202"/>
                  <a:gd name="connsiteX10" fmla="*/ 89347 w 227442"/>
                  <a:gd name="connsiteY10" fmla="*/ 144061 h 323202"/>
                  <a:gd name="connsiteX11" fmla="*/ 94363 w 227442"/>
                  <a:gd name="connsiteY11" fmla="*/ 148802 h 323202"/>
                  <a:gd name="connsiteX12" fmla="*/ 170361 w 227442"/>
                  <a:gd name="connsiteY12" fmla="*/ 146810 h 323202"/>
                  <a:gd name="connsiteX13" fmla="*/ 183726 w 227442"/>
                  <a:gd name="connsiteY13" fmla="*/ 133719 h 323202"/>
                  <a:gd name="connsiteX14" fmla="*/ 186097 w 227442"/>
                  <a:gd name="connsiteY14" fmla="*/ 113964 h 323202"/>
                  <a:gd name="connsiteX15" fmla="*/ 196164 w 227442"/>
                  <a:gd name="connsiteY15" fmla="*/ 107505 h 323202"/>
                  <a:gd name="connsiteX16" fmla="*/ 202142 w 227442"/>
                  <a:gd name="connsiteY16" fmla="*/ 114788 h 323202"/>
                  <a:gd name="connsiteX17" fmla="*/ 200733 w 227442"/>
                  <a:gd name="connsiteY17" fmla="*/ 172749 h 323202"/>
                  <a:gd name="connsiteX18" fmla="*/ 202211 w 227442"/>
                  <a:gd name="connsiteY18" fmla="*/ 210748 h 323202"/>
                  <a:gd name="connsiteX19" fmla="*/ 195030 w 227442"/>
                  <a:gd name="connsiteY19" fmla="*/ 217551 h 323202"/>
                  <a:gd name="connsiteX20" fmla="*/ 186338 w 227442"/>
                  <a:gd name="connsiteY20" fmla="*/ 211264 h 323202"/>
                  <a:gd name="connsiteX21" fmla="*/ 184860 w 227442"/>
                  <a:gd name="connsiteY21" fmla="*/ 186595 h 323202"/>
                  <a:gd name="connsiteX22" fmla="*/ 170705 w 227442"/>
                  <a:gd name="connsiteY22" fmla="*/ 170860 h 323202"/>
                  <a:gd name="connsiteX23" fmla="*/ 96665 w 227442"/>
                  <a:gd name="connsiteY23" fmla="*/ 168730 h 323202"/>
                  <a:gd name="connsiteX24" fmla="*/ 89244 w 227442"/>
                  <a:gd name="connsiteY24" fmla="*/ 176357 h 323202"/>
                  <a:gd name="connsiteX25" fmla="*/ 89931 w 227442"/>
                  <a:gd name="connsiteY25" fmla="*/ 278226 h 323202"/>
                  <a:gd name="connsiteX26" fmla="*/ 117657 w 227442"/>
                  <a:gd name="connsiteY26" fmla="*/ 307121 h 323202"/>
                  <a:gd name="connsiteX27" fmla="*/ 127106 w 227442"/>
                  <a:gd name="connsiteY27" fmla="*/ 308014 h 323202"/>
                  <a:gd name="connsiteX28" fmla="*/ 134939 w 227442"/>
                  <a:gd name="connsiteY28" fmla="*/ 316500 h 323202"/>
                  <a:gd name="connsiteX29" fmla="*/ 126315 w 227442"/>
                  <a:gd name="connsiteY29" fmla="*/ 323028 h 323202"/>
                  <a:gd name="connsiteX30" fmla="*/ 8367 w 227442"/>
                  <a:gd name="connsiteY30" fmla="*/ 322960 h 323202"/>
                  <a:gd name="connsiteX31" fmla="*/ 52 w 227442"/>
                  <a:gd name="connsiteY31" fmla="*/ 317565 h 323202"/>
                  <a:gd name="connsiteX32" fmla="*/ 7405 w 227442"/>
                  <a:gd name="connsiteY32" fmla="*/ 307911 h 323202"/>
                  <a:gd name="connsiteX33" fmla="*/ 27263 w 227442"/>
                  <a:gd name="connsiteY33" fmla="*/ 306399 h 323202"/>
                  <a:gd name="connsiteX34" fmla="*/ 44098 w 227442"/>
                  <a:gd name="connsiteY34" fmla="*/ 287881 h 323202"/>
                  <a:gd name="connsiteX35" fmla="*/ 44064 w 227442"/>
                  <a:gd name="connsiteY35" fmla="*/ 36694 h 323202"/>
                  <a:gd name="connsiteX36" fmla="*/ 26164 w 227442"/>
                  <a:gd name="connsiteY36" fmla="*/ 16320 h 323202"/>
                  <a:gd name="connsiteX37" fmla="*/ 6236 w 227442"/>
                  <a:gd name="connsiteY37" fmla="*/ 15290 h 323202"/>
                  <a:gd name="connsiteX38" fmla="*/ 87 w 227442"/>
                  <a:gd name="connsiteY38" fmla="*/ 6322 h 323202"/>
                  <a:gd name="connsiteX39" fmla="*/ 6511 w 227442"/>
                  <a:gd name="connsiteY39" fmla="*/ 104 h 323202"/>
                  <a:gd name="connsiteX40" fmla="*/ 220557 w 227442"/>
                  <a:gd name="connsiteY40" fmla="*/ 1 h 32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227442" h="323202">
                    <a:moveTo>
                      <a:pt x="220557" y="1"/>
                    </a:moveTo>
                    <a:cubicBezTo>
                      <a:pt x="226948" y="-34"/>
                      <a:pt x="228528" y="1066"/>
                      <a:pt x="226776" y="7731"/>
                    </a:cubicBezTo>
                    <a:cubicBezTo>
                      <a:pt x="222000" y="25597"/>
                      <a:pt x="222310" y="44150"/>
                      <a:pt x="221245" y="62462"/>
                    </a:cubicBezTo>
                    <a:cubicBezTo>
                      <a:pt x="220970" y="67169"/>
                      <a:pt x="221141" y="71120"/>
                      <a:pt x="214304" y="70983"/>
                    </a:cubicBezTo>
                    <a:cubicBezTo>
                      <a:pt x="208635" y="70846"/>
                      <a:pt x="205715" y="70021"/>
                      <a:pt x="205406" y="63356"/>
                    </a:cubicBezTo>
                    <a:cubicBezTo>
                      <a:pt x="204994" y="53907"/>
                      <a:pt x="203001" y="44528"/>
                      <a:pt x="202073" y="35079"/>
                    </a:cubicBezTo>
                    <a:cubicBezTo>
                      <a:pt x="201558" y="29857"/>
                      <a:pt x="199222" y="27658"/>
                      <a:pt x="194068" y="26318"/>
                    </a:cubicBezTo>
                    <a:cubicBezTo>
                      <a:pt x="170464" y="20306"/>
                      <a:pt x="146483" y="19619"/>
                      <a:pt x="122399" y="20512"/>
                    </a:cubicBezTo>
                    <a:cubicBezTo>
                      <a:pt x="113878" y="20821"/>
                      <a:pt x="105392" y="22161"/>
                      <a:pt x="96871" y="22574"/>
                    </a:cubicBezTo>
                    <a:cubicBezTo>
                      <a:pt x="92954" y="22780"/>
                      <a:pt x="91580" y="23913"/>
                      <a:pt x="91271" y="28002"/>
                    </a:cubicBezTo>
                    <a:cubicBezTo>
                      <a:pt x="88385" y="66654"/>
                      <a:pt x="90171" y="105375"/>
                      <a:pt x="89347" y="144061"/>
                    </a:cubicBezTo>
                    <a:cubicBezTo>
                      <a:pt x="89278" y="147943"/>
                      <a:pt x="90859" y="148802"/>
                      <a:pt x="94363" y="148802"/>
                    </a:cubicBezTo>
                    <a:cubicBezTo>
                      <a:pt x="119719" y="148837"/>
                      <a:pt x="145074" y="150108"/>
                      <a:pt x="170361" y="146810"/>
                    </a:cubicBezTo>
                    <a:cubicBezTo>
                      <a:pt x="178160" y="145779"/>
                      <a:pt x="183108" y="142240"/>
                      <a:pt x="183726" y="133719"/>
                    </a:cubicBezTo>
                    <a:cubicBezTo>
                      <a:pt x="184207" y="127123"/>
                      <a:pt x="185753" y="120560"/>
                      <a:pt x="186097" y="113964"/>
                    </a:cubicBezTo>
                    <a:cubicBezTo>
                      <a:pt x="186475" y="106508"/>
                      <a:pt x="191457" y="107676"/>
                      <a:pt x="196164" y="107505"/>
                    </a:cubicBezTo>
                    <a:cubicBezTo>
                      <a:pt x="201523" y="107333"/>
                      <a:pt x="202279" y="110322"/>
                      <a:pt x="202142" y="114788"/>
                    </a:cubicBezTo>
                    <a:cubicBezTo>
                      <a:pt x="201523" y="134097"/>
                      <a:pt x="200836" y="153406"/>
                      <a:pt x="200733" y="172749"/>
                    </a:cubicBezTo>
                    <a:cubicBezTo>
                      <a:pt x="200665" y="185427"/>
                      <a:pt x="201420" y="198105"/>
                      <a:pt x="202211" y="210748"/>
                    </a:cubicBezTo>
                    <a:cubicBezTo>
                      <a:pt x="202554" y="216452"/>
                      <a:pt x="200218" y="217929"/>
                      <a:pt x="195030" y="217551"/>
                    </a:cubicBezTo>
                    <a:cubicBezTo>
                      <a:pt x="190632" y="217242"/>
                      <a:pt x="186200" y="218513"/>
                      <a:pt x="186338" y="211264"/>
                    </a:cubicBezTo>
                    <a:cubicBezTo>
                      <a:pt x="186475" y="203052"/>
                      <a:pt x="185410" y="194807"/>
                      <a:pt x="184860" y="186595"/>
                    </a:cubicBezTo>
                    <a:cubicBezTo>
                      <a:pt x="184276" y="177628"/>
                      <a:pt x="180634" y="172028"/>
                      <a:pt x="170705" y="170860"/>
                    </a:cubicBezTo>
                    <a:cubicBezTo>
                      <a:pt x="146071" y="168008"/>
                      <a:pt x="121402" y="167974"/>
                      <a:pt x="96665" y="168730"/>
                    </a:cubicBezTo>
                    <a:cubicBezTo>
                      <a:pt x="91236" y="168901"/>
                      <a:pt x="89141" y="170276"/>
                      <a:pt x="89244" y="176357"/>
                    </a:cubicBezTo>
                    <a:cubicBezTo>
                      <a:pt x="89725" y="210302"/>
                      <a:pt x="89416" y="244281"/>
                      <a:pt x="89931" y="278226"/>
                    </a:cubicBezTo>
                    <a:cubicBezTo>
                      <a:pt x="90309" y="303616"/>
                      <a:pt x="92714" y="305678"/>
                      <a:pt x="117657" y="307121"/>
                    </a:cubicBezTo>
                    <a:cubicBezTo>
                      <a:pt x="120818" y="307293"/>
                      <a:pt x="124013" y="308323"/>
                      <a:pt x="127106" y="308014"/>
                    </a:cubicBezTo>
                    <a:cubicBezTo>
                      <a:pt x="133840" y="307361"/>
                      <a:pt x="134802" y="310694"/>
                      <a:pt x="134939" y="316500"/>
                    </a:cubicBezTo>
                    <a:cubicBezTo>
                      <a:pt x="135076" y="323475"/>
                      <a:pt x="131022" y="323166"/>
                      <a:pt x="126315" y="323028"/>
                    </a:cubicBezTo>
                    <a:cubicBezTo>
                      <a:pt x="87010" y="321929"/>
                      <a:pt x="47671" y="322032"/>
                      <a:pt x="8367" y="322960"/>
                    </a:cubicBezTo>
                    <a:cubicBezTo>
                      <a:pt x="4656" y="323063"/>
                      <a:pt x="-326" y="324746"/>
                      <a:pt x="52" y="317565"/>
                    </a:cubicBezTo>
                    <a:cubicBezTo>
                      <a:pt x="293" y="312343"/>
                      <a:pt x="-669" y="307499"/>
                      <a:pt x="7405" y="307911"/>
                    </a:cubicBezTo>
                    <a:cubicBezTo>
                      <a:pt x="14001" y="308220"/>
                      <a:pt x="20701" y="307430"/>
                      <a:pt x="27263" y="306399"/>
                    </a:cubicBezTo>
                    <a:cubicBezTo>
                      <a:pt x="40250" y="304407"/>
                      <a:pt x="43514" y="300833"/>
                      <a:pt x="44098" y="287881"/>
                    </a:cubicBezTo>
                    <a:cubicBezTo>
                      <a:pt x="44820" y="271733"/>
                      <a:pt x="44717" y="58855"/>
                      <a:pt x="44064" y="36694"/>
                    </a:cubicBezTo>
                    <a:cubicBezTo>
                      <a:pt x="43617" y="21371"/>
                      <a:pt x="41281" y="18622"/>
                      <a:pt x="26164" y="16320"/>
                    </a:cubicBezTo>
                    <a:cubicBezTo>
                      <a:pt x="19636" y="15324"/>
                      <a:pt x="12867" y="15083"/>
                      <a:pt x="6236" y="15290"/>
                    </a:cubicBezTo>
                    <a:cubicBezTo>
                      <a:pt x="-1150" y="15496"/>
                      <a:pt x="533" y="10583"/>
                      <a:pt x="87" y="6322"/>
                    </a:cubicBezTo>
                    <a:cubicBezTo>
                      <a:pt x="-463" y="1100"/>
                      <a:pt x="1598" y="69"/>
                      <a:pt x="6511" y="104"/>
                    </a:cubicBezTo>
                    <a:cubicBezTo>
                      <a:pt x="42312" y="241"/>
                      <a:pt x="185032" y="275"/>
                      <a:pt x="220557" y="1"/>
                    </a:cubicBezTo>
                    <a:close/>
                  </a:path>
                </a:pathLst>
              </a:custGeom>
              <a:grpFill/>
              <a:ln w="34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05" name="자유형: 도형 204">
                <a:extLst>
                  <a:ext uri="{FF2B5EF4-FFF2-40B4-BE49-F238E27FC236}">
                    <a16:creationId xmlns:a16="http://schemas.microsoft.com/office/drawing/2014/main" id="{8DC14C17-4B5B-45DC-B46F-4B842456CB6D}"/>
                  </a:ext>
                </a:extLst>
              </p:cNvPr>
              <p:cNvSpPr/>
              <p:nvPr/>
            </p:nvSpPr>
            <p:spPr>
              <a:xfrm>
                <a:off x="4724061" y="2105928"/>
                <a:ext cx="248193" cy="241997"/>
              </a:xfrm>
              <a:custGeom>
                <a:avLst/>
                <a:gdLst>
                  <a:gd name="connsiteX0" fmla="*/ 343990 w 345678"/>
                  <a:gd name="connsiteY0" fmla="*/ 132878 h 337049"/>
                  <a:gd name="connsiteX1" fmla="*/ 269194 w 345678"/>
                  <a:gd name="connsiteY1" fmla="*/ 21010 h 337049"/>
                  <a:gd name="connsiteX2" fmla="*/ 195807 w 345678"/>
                  <a:gd name="connsiteY2" fmla="*/ 843 h 337049"/>
                  <a:gd name="connsiteX3" fmla="*/ 73907 w 345678"/>
                  <a:gd name="connsiteY3" fmla="*/ 27573 h 337049"/>
                  <a:gd name="connsiteX4" fmla="*/ 1001 w 345678"/>
                  <a:gd name="connsiteY4" fmla="*/ 149988 h 337049"/>
                  <a:gd name="connsiteX5" fmla="*/ 25188 w 345678"/>
                  <a:gd name="connsiteY5" fmla="*/ 264879 h 337049"/>
                  <a:gd name="connsiteX6" fmla="*/ 163786 w 345678"/>
                  <a:gd name="connsiteY6" fmla="*/ 336960 h 337049"/>
                  <a:gd name="connsiteX7" fmla="*/ 179006 w 345678"/>
                  <a:gd name="connsiteY7" fmla="*/ 336892 h 337049"/>
                  <a:gd name="connsiteX8" fmla="*/ 194089 w 345678"/>
                  <a:gd name="connsiteY8" fmla="*/ 335174 h 337049"/>
                  <a:gd name="connsiteX9" fmla="*/ 323925 w 345678"/>
                  <a:gd name="connsiteY9" fmla="*/ 248731 h 337049"/>
                  <a:gd name="connsiteX10" fmla="*/ 343990 w 345678"/>
                  <a:gd name="connsiteY10" fmla="*/ 132878 h 337049"/>
                  <a:gd name="connsiteX11" fmla="*/ 191856 w 345678"/>
                  <a:gd name="connsiteY11" fmla="*/ 315831 h 337049"/>
                  <a:gd name="connsiteX12" fmla="*/ 60886 w 345678"/>
                  <a:gd name="connsiteY12" fmla="*/ 229044 h 337049"/>
                  <a:gd name="connsiteX13" fmla="*/ 52915 w 345678"/>
                  <a:gd name="connsiteY13" fmla="*/ 108450 h 337049"/>
                  <a:gd name="connsiteX14" fmla="*/ 145748 w 345678"/>
                  <a:gd name="connsiteY14" fmla="*/ 22282 h 337049"/>
                  <a:gd name="connsiteX15" fmla="*/ 258303 w 345678"/>
                  <a:gd name="connsiteY15" fmla="*/ 56983 h 337049"/>
                  <a:gd name="connsiteX16" fmla="*/ 298982 w 345678"/>
                  <a:gd name="connsiteY16" fmla="*/ 174107 h 337049"/>
                  <a:gd name="connsiteX17" fmla="*/ 191856 w 345678"/>
                  <a:gd name="connsiteY17" fmla="*/ 315831 h 337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45678" h="337049">
                    <a:moveTo>
                      <a:pt x="343990" y="132878"/>
                    </a:moveTo>
                    <a:cubicBezTo>
                      <a:pt x="337977" y="82751"/>
                      <a:pt x="313481" y="45301"/>
                      <a:pt x="269194" y="21010"/>
                    </a:cubicBezTo>
                    <a:cubicBezTo>
                      <a:pt x="246346" y="8470"/>
                      <a:pt x="221506" y="2801"/>
                      <a:pt x="195807" y="843"/>
                    </a:cubicBezTo>
                    <a:cubicBezTo>
                      <a:pt x="152551" y="-2490"/>
                      <a:pt x="111116" y="3591"/>
                      <a:pt x="73907" y="27573"/>
                    </a:cubicBezTo>
                    <a:cubicBezTo>
                      <a:pt x="29483" y="56192"/>
                      <a:pt x="5948" y="97421"/>
                      <a:pt x="1001" y="149988"/>
                    </a:cubicBezTo>
                    <a:cubicBezTo>
                      <a:pt x="-2847" y="190942"/>
                      <a:pt x="4230" y="229731"/>
                      <a:pt x="25188" y="264879"/>
                    </a:cubicBezTo>
                    <a:cubicBezTo>
                      <a:pt x="56282" y="316964"/>
                      <a:pt x="105378" y="336445"/>
                      <a:pt x="163786" y="336960"/>
                    </a:cubicBezTo>
                    <a:cubicBezTo>
                      <a:pt x="168871" y="336960"/>
                      <a:pt x="173956" y="337201"/>
                      <a:pt x="179006" y="336892"/>
                    </a:cubicBezTo>
                    <a:cubicBezTo>
                      <a:pt x="184057" y="336582"/>
                      <a:pt x="189073" y="335930"/>
                      <a:pt x="194089" y="335174"/>
                    </a:cubicBezTo>
                    <a:cubicBezTo>
                      <a:pt x="250744" y="326481"/>
                      <a:pt x="296062" y="300267"/>
                      <a:pt x="323925" y="248731"/>
                    </a:cubicBezTo>
                    <a:cubicBezTo>
                      <a:pt x="343475" y="212552"/>
                      <a:pt x="348869" y="173591"/>
                      <a:pt x="343990" y="132878"/>
                    </a:cubicBezTo>
                    <a:close/>
                    <a:moveTo>
                      <a:pt x="191856" y="315831"/>
                    </a:moveTo>
                    <a:cubicBezTo>
                      <a:pt x="120736" y="322496"/>
                      <a:pt x="80091" y="282057"/>
                      <a:pt x="60886" y="229044"/>
                    </a:cubicBezTo>
                    <a:cubicBezTo>
                      <a:pt x="46662" y="189774"/>
                      <a:pt x="44154" y="149369"/>
                      <a:pt x="52915" y="108450"/>
                    </a:cubicBezTo>
                    <a:cubicBezTo>
                      <a:pt x="63153" y="60659"/>
                      <a:pt x="96892" y="28706"/>
                      <a:pt x="145748" y="22282"/>
                    </a:cubicBezTo>
                    <a:cubicBezTo>
                      <a:pt x="188248" y="16681"/>
                      <a:pt x="227484" y="24858"/>
                      <a:pt x="258303" y="56983"/>
                    </a:cubicBezTo>
                    <a:cubicBezTo>
                      <a:pt x="285926" y="85774"/>
                      <a:pt x="299635" y="130129"/>
                      <a:pt x="298982" y="174107"/>
                    </a:cubicBezTo>
                    <a:cubicBezTo>
                      <a:pt x="297986" y="242134"/>
                      <a:pt x="262735" y="309200"/>
                      <a:pt x="191856" y="315831"/>
                    </a:cubicBezTo>
                    <a:close/>
                  </a:path>
                </a:pathLst>
              </a:custGeom>
              <a:grpFill/>
              <a:ln w="34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179" name="그룹 178">
              <a:extLst>
                <a:ext uri="{FF2B5EF4-FFF2-40B4-BE49-F238E27FC236}">
                  <a16:creationId xmlns:a16="http://schemas.microsoft.com/office/drawing/2014/main" id="{BEB4864A-A142-4091-B60C-EB15A26AD965}"/>
                </a:ext>
              </a:extLst>
            </p:cNvPr>
            <p:cNvGrpSpPr/>
            <p:nvPr/>
          </p:nvGrpSpPr>
          <p:grpSpPr>
            <a:xfrm>
              <a:off x="7030009" y="10486"/>
              <a:ext cx="1604290" cy="308624"/>
              <a:chOff x="4489493" y="2105928"/>
              <a:chExt cx="1258758" cy="242152"/>
            </a:xfrm>
            <a:solidFill>
              <a:schemeClr val="bg1"/>
            </a:solidFill>
          </p:grpSpPr>
          <p:sp>
            <p:nvSpPr>
              <p:cNvPr id="194" name="자유형: 도형 193">
                <a:extLst>
                  <a:ext uri="{FF2B5EF4-FFF2-40B4-BE49-F238E27FC236}">
                    <a16:creationId xmlns:a16="http://schemas.microsoft.com/office/drawing/2014/main" id="{12773FE1-0C4C-492E-BE51-61B060E19A6F}"/>
                  </a:ext>
                </a:extLst>
              </p:cNvPr>
              <p:cNvSpPr/>
              <p:nvPr/>
            </p:nvSpPr>
            <p:spPr>
              <a:xfrm>
                <a:off x="5363853" y="2111071"/>
                <a:ext cx="178898" cy="232055"/>
              </a:xfrm>
              <a:custGeom>
                <a:avLst/>
                <a:gdLst>
                  <a:gd name="connsiteX0" fmla="*/ 228930 w 249165"/>
                  <a:gd name="connsiteY0" fmla="*/ 1 h 323201"/>
                  <a:gd name="connsiteX1" fmla="*/ 235767 w 249165"/>
                  <a:gd name="connsiteY1" fmla="*/ 8109 h 323201"/>
                  <a:gd name="connsiteX2" fmla="*/ 229445 w 249165"/>
                  <a:gd name="connsiteY2" fmla="*/ 61810 h 323201"/>
                  <a:gd name="connsiteX3" fmla="*/ 220547 w 249165"/>
                  <a:gd name="connsiteY3" fmla="*/ 72529 h 323201"/>
                  <a:gd name="connsiteX4" fmla="*/ 213778 w 249165"/>
                  <a:gd name="connsiteY4" fmla="*/ 62188 h 323201"/>
                  <a:gd name="connsiteX5" fmla="*/ 212198 w 249165"/>
                  <a:gd name="connsiteY5" fmla="*/ 37519 h 323201"/>
                  <a:gd name="connsiteX6" fmla="*/ 203127 w 249165"/>
                  <a:gd name="connsiteY6" fmla="*/ 27281 h 323201"/>
                  <a:gd name="connsiteX7" fmla="*/ 119158 w 249165"/>
                  <a:gd name="connsiteY7" fmla="*/ 20547 h 323201"/>
                  <a:gd name="connsiteX8" fmla="*/ 92634 w 249165"/>
                  <a:gd name="connsiteY8" fmla="*/ 22265 h 323201"/>
                  <a:gd name="connsiteX9" fmla="*/ 86725 w 249165"/>
                  <a:gd name="connsiteY9" fmla="*/ 28380 h 323201"/>
                  <a:gd name="connsiteX10" fmla="*/ 84973 w 249165"/>
                  <a:gd name="connsiteY10" fmla="*/ 139698 h 323201"/>
                  <a:gd name="connsiteX11" fmla="*/ 90401 w 249165"/>
                  <a:gd name="connsiteY11" fmla="*/ 147050 h 323201"/>
                  <a:gd name="connsiteX12" fmla="*/ 173958 w 249165"/>
                  <a:gd name="connsiteY12" fmla="*/ 145367 h 323201"/>
                  <a:gd name="connsiteX13" fmla="*/ 185949 w 249165"/>
                  <a:gd name="connsiteY13" fmla="*/ 133548 h 323201"/>
                  <a:gd name="connsiteX14" fmla="*/ 187564 w 249165"/>
                  <a:gd name="connsiteY14" fmla="*/ 115579 h 323201"/>
                  <a:gd name="connsiteX15" fmla="*/ 195844 w 249165"/>
                  <a:gd name="connsiteY15" fmla="*/ 106268 h 323201"/>
                  <a:gd name="connsiteX16" fmla="*/ 202853 w 249165"/>
                  <a:gd name="connsiteY16" fmla="*/ 115304 h 323201"/>
                  <a:gd name="connsiteX17" fmla="*/ 202784 w 249165"/>
                  <a:gd name="connsiteY17" fmla="*/ 203740 h 323201"/>
                  <a:gd name="connsiteX18" fmla="*/ 196531 w 249165"/>
                  <a:gd name="connsiteY18" fmla="*/ 212226 h 323201"/>
                  <a:gd name="connsiteX19" fmla="*/ 187289 w 249165"/>
                  <a:gd name="connsiteY19" fmla="*/ 203946 h 323201"/>
                  <a:gd name="connsiteX20" fmla="*/ 184300 w 249165"/>
                  <a:gd name="connsiteY20" fmla="*/ 181408 h 323201"/>
                  <a:gd name="connsiteX21" fmla="*/ 172618 w 249165"/>
                  <a:gd name="connsiteY21" fmla="*/ 169898 h 323201"/>
                  <a:gd name="connsiteX22" fmla="*/ 89095 w 249165"/>
                  <a:gd name="connsiteY22" fmla="*/ 167905 h 323201"/>
                  <a:gd name="connsiteX23" fmla="*/ 84801 w 249165"/>
                  <a:gd name="connsiteY23" fmla="*/ 175326 h 323201"/>
                  <a:gd name="connsiteX24" fmla="*/ 84148 w 249165"/>
                  <a:gd name="connsiteY24" fmla="*/ 260979 h 323201"/>
                  <a:gd name="connsiteX25" fmla="*/ 84698 w 249165"/>
                  <a:gd name="connsiteY25" fmla="*/ 296195 h 323201"/>
                  <a:gd name="connsiteX26" fmla="*/ 91363 w 249165"/>
                  <a:gd name="connsiteY26" fmla="*/ 303273 h 323201"/>
                  <a:gd name="connsiteX27" fmla="*/ 195947 w 249165"/>
                  <a:gd name="connsiteY27" fmla="*/ 301315 h 323201"/>
                  <a:gd name="connsiteX28" fmla="*/ 198798 w 249165"/>
                  <a:gd name="connsiteY28" fmla="*/ 301109 h 323201"/>
                  <a:gd name="connsiteX29" fmla="*/ 227556 w 249165"/>
                  <a:gd name="connsiteY29" fmla="*/ 276131 h 323201"/>
                  <a:gd name="connsiteX30" fmla="*/ 233121 w 249165"/>
                  <a:gd name="connsiteY30" fmla="*/ 252149 h 323201"/>
                  <a:gd name="connsiteX31" fmla="*/ 240440 w 249165"/>
                  <a:gd name="connsiteY31" fmla="*/ 245725 h 323201"/>
                  <a:gd name="connsiteX32" fmla="*/ 248788 w 249165"/>
                  <a:gd name="connsiteY32" fmla="*/ 254829 h 323201"/>
                  <a:gd name="connsiteX33" fmla="*/ 244459 w 249165"/>
                  <a:gd name="connsiteY33" fmla="*/ 312584 h 323201"/>
                  <a:gd name="connsiteX34" fmla="*/ 233877 w 249165"/>
                  <a:gd name="connsiteY34" fmla="*/ 323200 h 323201"/>
                  <a:gd name="connsiteX35" fmla="*/ 61644 w 249165"/>
                  <a:gd name="connsiteY35" fmla="*/ 322204 h 323201"/>
                  <a:gd name="connsiteX36" fmla="*/ 26462 w 249165"/>
                  <a:gd name="connsiteY36" fmla="*/ 322891 h 323201"/>
                  <a:gd name="connsiteX37" fmla="*/ 18732 w 249165"/>
                  <a:gd name="connsiteY37" fmla="*/ 319799 h 323201"/>
                  <a:gd name="connsiteX38" fmla="*/ 22374 w 249165"/>
                  <a:gd name="connsiteY38" fmla="*/ 310110 h 323201"/>
                  <a:gd name="connsiteX39" fmla="*/ 38831 w 249165"/>
                  <a:gd name="connsiteY39" fmla="*/ 276337 h 323201"/>
                  <a:gd name="connsiteX40" fmla="*/ 39277 w 249165"/>
                  <a:gd name="connsiteY40" fmla="*/ 37485 h 323201"/>
                  <a:gd name="connsiteX41" fmla="*/ 20278 w 249165"/>
                  <a:gd name="connsiteY41" fmla="*/ 16115 h 323201"/>
                  <a:gd name="connsiteX42" fmla="*/ 7944 w 249165"/>
                  <a:gd name="connsiteY42" fmla="*/ 15462 h 323201"/>
                  <a:gd name="connsiteX43" fmla="*/ 7 w 249165"/>
                  <a:gd name="connsiteY43" fmla="*/ 5808 h 323201"/>
                  <a:gd name="connsiteX44" fmla="*/ 8150 w 249165"/>
                  <a:gd name="connsiteY44" fmla="*/ 138 h 323201"/>
                  <a:gd name="connsiteX45" fmla="*/ 228930 w 249165"/>
                  <a:gd name="connsiteY45" fmla="*/ 1 h 323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249165" h="323201">
                    <a:moveTo>
                      <a:pt x="228930" y="1"/>
                    </a:moveTo>
                    <a:cubicBezTo>
                      <a:pt x="235458" y="-33"/>
                      <a:pt x="237450" y="688"/>
                      <a:pt x="235767" y="8109"/>
                    </a:cubicBezTo>
                    <a:cubicBezTo>
                      <a:pt x="231713" y="25700"/>
                      <a:pt x="230132" y="43738"/>
                      <a:pt x="229445" y="61810"/>
                    </a:cubicBezTo>
                    <a:cubicBezTo>
                      <a:pt x="229239" y="67719"/>
                      <a:pt x="229514" y="72839"/>
                      <a:pt x="220547" y="72529"/>
                    </a:cubicBezTo>
                    <a:cubicBezTo>
                      <a:pt x="211820" y="72254"/>
                      <a:pt x="214087" y="66895"/>
                      <a:pt x="213778" y="62188"/>
                    </a:cubicBezTo>
                    <a:cubicBezTo>
                      <a:pt x="213263" y="53976"/>
                      <a:pt x="212610" y="45765"/>
                      <a:pt x="212198" y="37519"/>
                    </a:cubicBezTo>
                    <a:cubicBezTo>
                      <a:pt x="211923" y="31541"/>
                      <a:pt x="208762" y="28655"/>
                      <a:pt x="203127" y="27281"/>
                    </a:cubicBezTo>
                    <a:cubicBezTo>
                      <a:pt x="175470" y="20616"/>
                      <a:pt x="147366" y="19928"/>
                      <a:pt x="119158" y="20547"/>
                    </a:cubicBezTo>
                    <a:cubicBezTo>
                      <a:pt x="110294" y="20753"/>
                      <a:pt x="101464" y="21818"/>
                      <a:pt x="92634" y="22265"/>
                    </a:cubicBezTo>
                    <a:cubicBezTo>
                      <a:pt x="88511" y="22471"/>
                      <a:pt x="86794" y="23639"/>
                      <a:pt x="86725" y="28380"/>
                    </a:cubicBezTo>
                    <a:cubicBezTo>
                      <a:pt x="86347" y="65486"/>
                      <a:pt x="85625" y="102592"/>
                      <a:pt x="84973" y="139698"/>
                    </a:cubicBezTo>
                    <a:cubicBezTo>
                      <a:pt x="84904" y="143580"/>
                      <a:pt x="84285" y="147050"/>
                      <a:pt x="90401" y="147050"/>
                    </a:cubicBezTo>
                    <a:cubicBezTo>
                      <a:pt x="118265" y="147050"/>
                      <a:pt x="146129" y="149077"/>
                      <a:pt x="173958" y="145367"/>
                    </a:cubicBezTo>
                    <a:cubicBezTo>
                      <a:pt x="181654" y="144336"/>
                      <a:pt x="185399" y="141072"/>
                      <a:pt x="185949" y="133548"/>
                    </a:cubicBezTo>
                    <a:cubicBezTo>
                      <a:pt x="186395" y="127535"/>
                      <a:pt x="187495" y="121557"/>
                      <a:pt x="187564" y="115579"/>
                    </a:cubicBezTo>
                    <a:cubicBezTo>
                      <a:pt x="187632" y="109704"/>
                      <a:pt x="188354" y="106234"/>
                      <a:pt x="195844" y="106268"/>
                    </a:cubicBezTo>
                    <a:cubicBezTo>
                      <a:pt x="203334" y="106303"/>
                      <a:pt x="202990" y="110254"/>
                      <a:pt x="202853" y="115304"/>
                    </a:cubicBezTo>
                    <a:cubicBezTo>
                      <a:pt x="202062" y="144783"/>
                      <a:pt x="201753" y="174261"/>
                      <a:pt x="202784" y="203740"/>
                    </a:cubicBezTo>
                    <a:cubicBezTo>
                      <a:pt x="202956" y="208069"/>
                      <a:pt x="203952" y="212467"/>
                      <a:pt x="196531" y="212226"/>
                    </a:cubicBezTo>
                    <a:cubicBezTo>
                      <a:pt x="190346" y="212020"/>
                      <a:pt x="187460" y="210852"/>
                      <a:pt x="187289" y="203946"/>
                    </a:cubicBezTo>
                    <a:cubicBezTo>
                      <a:pt x="187083" y="196422"/>
                      <a:pt x="185021" y="188932"/>
                      <a:pt x="184300" y="181408"/>
                    </a:cubicBezTo>
                    <a:cubicBezTo>
                      <a:pt x="183612" y="174021"/>
                      <a:pt x="179249" y="170929"/>
                      <a:pt x="172618" y="169898"/>
                    </a:cubicBezTo>
                    <a:cubicBezTo>
                      <a:pt x="144857" y="165603"/>
                      <a:pt x="116959" y="167871"/>
                      <a:pt x="89095" y="167905"/>
                    </a:cubicBezTo>
                    <a:cubicBezTo>
                      <a:pt x="82980" y="167905"/>
                      <a:pt x="84835" y="172372"/>
                      <a:pt x="84801" y="175326"/>
                    </a:cubicBezTo>
                    <a:cubicBezTo>
                      <a:pt x="84457" y="203877"/>
                      <a:pt x="84217" y="232428"/>
                      <a:pt x="84148" y="260979"/>
                    </a:cubicBezTo>
                    <a:cubicBezTo>
                      <a:pt x="84114" y="272730"/>
                      <a:pt x="84835" y="284445"/>
                      <a:pt x="84698" y="296195"/>
                    </a:cubicBezTo>
                    <a:cubicBezTo>
                      <a:pt x="84629" y="301280"/>
                      <a:pt x="85660" y="303342"/>
                      <a:pt x="91363" y="303273"/>
                    </a:cubicBezTo>
                    <a:cubicBezTo>
                      <a:pt x="126236" y="302723"/>
                      <a:pt x="161108" y="303651"/>
                      <a:pt x="195947" y="301315"/>
                    </a:cubicBezTo>
                    <a:cubicBezTo>
                      <a:pt x="196909" y="301246"/>
                      <a:pt x="197836" y="301212"/>
                      <a:pt x="198798" y="301109"/>
                    </a:cubicBezTo>
                    <a:cubicBezTo>
                      <a:pt x="219963" y="298944"/>
                      <a:pt x="222608" y="296642"/>
                      <a:pt x="227556" y="276131"/>
                    </a:cubicBezTo>
                    <a:cubicBezTo>
                      <a:pt x="229480" y="268160"/>
                      <a:pt x="231782" y="260223"/>
                      <a:pt x="233121" y="252149"/>
                    </a:cubicBezTo>
                    <a:cubicBezTo>
                      <a:pt x="233912" y="247408"/>
                      <a:pt x="235698" y="245965"/>
                      <a:pt x="240440" y="245725"/>
                    </a:cubicBezTo>
                    <a:cubicBezTo>
                      <a:pt x="247552" y="245347"/>
                      <a:pt x="250231" y="246377"/>
                      <a:pt x="248788" y="254829"/>
                    </a:cubicBezTo>
                    <a:cubicBezTo>
                      <a:pt x="245559" y="273863"/>
                      <a:pt x="243978" y="293241"/>
                      <a:pt x="244459" y="312584"/>
                    </a:cubicBezTo>
                    <a:cubicBezTo>
                      <a:pt x="244666" y="320830"/>
                      <a:pt x="242432" y="323269"/>
                      <a:pt x="233877" y="323200"/>
                    </a:cubicBezTo>
                    <a:cubicBezTo>
                      <a:pt x="176466" y="322513"/>
                      <a:pt x="119055" y="322376"/>
                      <a:pt x="61644" y="322204"/>
                    </a:cubicBezTo>
                    <a:cubicBezTo>
                      <a:pt x="49928" y="322170"/>
                      <a:pt x="38178" y="322788"/>
                      <a:pt x="26462" y="322891"/>
                    </a:cubicBezTo>
                    <a:cubicBezTo>
                      <a:pt x="23576" y="322926"/>
                      <a:pt x="19556" y="324437"/>
                      <a:pt x="18732" y="319799"/>
                    </a:cubicBezTo>
                    <a:cubicBezTo>
                      <a:pt x="18079" y="316054"/>
                      <a:pt x="17735" y="311382"/>
                      <a:pt x="22374" y="310110"/>
                    </a:cubicBezTo>
                    <a:cubicBezTo>
                      <a:pt x="40789" y="305025"/>
                      <a:pt x="38315" y="289668"/>
                      <a:pt x="38831" y="276337"/>
                    </a:cubicBezTo>
                    <a:cubicBezTo>
                      <a:pt x="41236" y="212295"/>
                      <a:pt x="39965" y="53014"/>
                      <a:pt x="39277" y="37485"/>
                    </a:cubicBezTo>
                    <a:cubicBezTo>
                      <a:pt x="38556" y="20787"/>
                      <a:pt x="36529" y="18726"/>
                      <a:pt x="20278" y="16115"/>
                    </a:cubicBezTo>
                    <a:cubicBezTo>
                      <a:pt x="16224" y="15462"/>
                      <a:pt x="12032" y="15256"/>
                      <a:pt x="7944" y="15462"/>
                    </a:cubicBezTo>
                    <a:cubicBezTo>
                      <a:pt x="522" y="15874"/>
                      <a:pt x="179" y="11580"/>
                      <a:pt x="7" y="5808"/>
                    </a:cubicBezTo>
                    <a:cubicBezTo>
                      <a:pt x="-199" y="-1133"/>
                      <a:pt x="4199" y="138"/>
                      <a:pt x="8150" y="138"/>
                    </a:cubicBezTo>
                    <a:cubicBezTo>
                      <a:pt x="45290" y="138"/>
                      <a:pt x="192442" y="276"/>
                      <a:pt x="228930" y="1"/>
                    </a:cubicBezTo>
                    <a:close/>
                  </a:path>
                </a:pathLst>
              </a:custGeom>
              <a:grpFill/>
              <a:ln w="34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95" name="자유형: 도형 194">
                <a:extLst>
                  <a:ext uri="{FF2B5EF4-FFF2-40B4-BE49-F238E27FC236}">
                    <a16:creationId xmlns:a16="http://schemas.microsoft.com/office/drawing/2014/main" id="{B147D8BF-7B1A-4AB6-A2BC-A8AEA3C2B33D}"/>
                  </a:ext>
                </a:extLst>
              </p:cNvPr>
              <p:cNvSpPr/>
              <p:nvPr/>
            </p:nvSpPr>
            <p:spPr>
              <a:xfrm>
                <a:off x="5568812" y="2111097"/>
                <a:ext cx="179439" cy="231957"/>
              </a:xfrm>
              <a:custGeom>
                <a:avLst/>
                <a:gdLst>
                  <a:gd name="connsiteX0" fmla="*/ 237050 w 249919"/>
                  <a:gd name="connsiteY0" fmla="*/ 790 h 323065"/>
                  <a:gd name="connsiteX1" fmla="*/ 229422 w 249919"/>
                  <a:gd name="connsiteY1" fmla="*/ 64076 h 323065"/>
                  <a:gd name="connsiteX2" fmla="*/ 220112 w 249919"/>
                  <a:gd name="connsiteY2" fmla="*/ 72391 h 323065"/>
                  <a:gd name="connsiteX3" fmla="*/ 213755 w 249919"/>
                  <a:gd name="connsiteY3" fmla="*/ 63630 h 323065"/>
                  <a:gd name="connsiteX4" fmla="*/ 212690 w 249919"/>
                  <a:gd name="connsiteY4" fmla="*/ 45592 h 323065"/>
                  <a:gd name="connsiteX5" fmla="*/ 194481 w 249919"/>
                  <a:gd name="connsiteY5" fmla="*/ 25218 h 323065"/>
                  <a:gd name="connsiteX6" fmla="*/ 94089 w 249919"/>
                  <a:gd name="connsiteY6" fmla="*/ 22023 h 323065"/>
                  <a:gd name="connsiteX7" fmla="*/ 86736 w 249919"/>
                  <a:gd name="connsiteY7" fmla="*/ 28791 h 323065"/>
                  <a:gd name="connsiteX8" fmla="*/ 84881 w 249919"/>
                  <a:gd name="connsiteY8" fmla="*/ 138185 h 323065"/>
                  <a:gd name="connsiteX9" fmla="*/ 93711 w 249919"/>
                  <a:gd name="connsiteY9" fmla="*/ 147118 h 323065"/>
                  <a:gd name="connsiteX10" fmla="*/ 174382 w 249919"/>
                  <a:gd name="connsiteY10" fmla="*/ 145297 h 323065"/>
                  <a:gd name="connsiteX11" fmla="*/ 185892 w 249919"/>
                  <a:gd name="connsiteY11" fmla="*/ 134028 h 323065"/>
                  <a:gd name="connsiteX12" fmla="*/ 187644 w 249919"/>
                  <a:gd name="connsiteY12" fmla="*/ 113207 h 323065"/>
                  <a:gd name="connsiteX13" fmla="*/ 196268 w 249919"/>
                  <a:gd name="connsiteY13" fmla="*/ 106370 h 323065"/>
                  <a:gd name="connsiteX14" fmla="*/ 202933 w 249919"/>
                  <a:gd name="connsiteY14" fmla="*/ 113757 h 323065"/>
                  <a:gd name="connsiteX15" fmla="*/ 202899 w 249919"/>
                  <a:gd name="connsiteY15" fmla="*/ 204976 h 323065"/>
                  <a:gd name="connsiteX16" fmla="*/ 197127 w 249919"/>
                  <a:gd name="connsiteY16" fmla="*/ 211950 h 323065"/>
                  <a:gd name="connsiteX17" fmla="*/ 187403 w 249919"/>
                  <a:gd name="connsiteY17" fmla="*/ 205388 h 323065"/>
                  <a:gd name="connsiteX18" fmla="*/ 184036 w 249919"/>
                  <a:gd name="connsiteY18" fmla="*/ 179998 h 323065"/>
                  <a:gd name="connsiteX19" fmla="*/ 174141 w 249919"/>
                  <a:gd name="connsiteY19" fmla="*/ 170069 h 323065"/>
                  <a:gd name="connsiteX20" fmla="*/ 88764 w 249919"/>
                  <a:gd name="connsiteY20" fmla="*/ 167801 h 323065"/>
                  <a:gd name="connsiteX21" fmla="*/ 84812 w 249919"/>
                  <a:gd name="connsiteY21" fmla="*/ 174570 h 323065"/>
                  <a:gd name="connsiteX22" fmla="*/ 84469 w 249919"/>
                  <a:gd name="connsiteY22" fmla="*/ 282108 h 323065"/>
                  <a:gd name="connsiteX23" fmla="*/ 105942 w 249919"/>
                  <a:gd name="connsiteY23" fmla="*/ 302963 h 323065"/>
                  <a:gd name="connsiteX24" fmla="*/ 193416 w 249919"/>
                  <a:gd name="connsiteY24" fmla="*/ 301314 h 323065"/>
                  <a:gd name="connsiteX25" fmla="*/ 196268 w 249919"/>
                  <a:gd name="connsiteY25" fmla="*/ 301211 h 323065"/>
                  <a:gd name="connsiteX26" fmla="*/ 227808 w 249919"/>
                  <a:gd name="connsiteY26" fmla="*/ 274721 h 323065"/>
                  <a:gd name="connsiteX27" fmla="*/ 232996 w 249919"/>
                  <a:gd name="connsiteY27" fmla="*/ 252629 h 323065"/>
                  <a:gd name="connsiteX28" fmla="*/ 245570 w 249919"/>
                  <a:gd name="connsiteY28" fmla="*/ 245930 h 323065"/>
                  <a:gd name="connsiteX29" fmla="*/ 248422 w 249919"/>
                  <a:gd name="connsiteY29" fmla="*/ 254278 h 323065"/>
                  <a:gd name="connsiteX30" fmla="*/ 244402 w 249919"/>
                  <a:gd name="connsiteY30" fmla="*/ 313030 h 323065"/>
                  <a:gd name="connsiteX31" fmla="*/ 234267 w 249919"/>
                  <a:gd name="connsiteY31" fmla="*/ 323062 h 323065"/>
                  <a:gd name="connsiteX32" fmla="*/ 56330 w 249919"/>
                  <a:gd name="connsiteY32" fmla="*/ 322100 h 323065"/>
                  <a:gd name="connsiteX33" fmla="*/ 25890 w 249919"/>
                  <a:gd name="connsiteY33" fmla="*/ 322856 h 323065"/>
                  <a:gd name="connsiteX34" fmla="*/ 18812 w 249919"/>
                  <a:gd name="connsiteY34" fmla="*/ 320107 h 323065"/>
                  <a:gd name="connsiteX35" fmla="*/ 22110 w 249919"/>
                  <a:gd name="connsiteY35" fmla="*/ 310315 h 323065"/>
                  <a:gd name="connsiteX36" fmla="*/ 38842 w 249919"/>
                  <a:gd name="connsiteY36" fmla="*/ 280459 h 323065"/>
                  <a:gd name="connsiteX37" fmla="*/ 39358 w 249919"/>
                  <a:gd name="connsiteY37" fmla="*/ 38789 h 323065"/>
                  <a:gd name="connsiteX38" fmla="*/ 15995 w 249919"/>
                  <a:gd name="connsiteY38" fmla="*/ 15598 h 323065"/>
                  <a:gd name="connsiteX39" fmla="*/ 6478 w 249919"/>
                  <a:gd name="connsiteY39" fmla="*/ 15255 h 323065"/>
                  <a:gd name="connsiteX40" fmla="*/ 19 w 249919"/>
                  <a:gd name="connsiteY40" fmla="*/ 6287 h 323065"/>
                  <a:gd name="connsiteX41" fmla="*/ 6684 w 249919"/>
                  <a:gd name="connsiteY41" fmla="*/ 0 h 323065"/>
                  <a:gd name="connsiteX42" fmla="*/ 233133 w 249919"/>
                  <a:gd name="connsiteY42" fmla="*/ 137 h 323065"/>
                  <a:gd name="connsiteX43" fmla="*/ 237050 w 249919"/>
                  <a:gd name="connsiteY43" fmla="*/ 790 h 3230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249919" h="323065">
                    <a:moveTo>
                      <a:pt x="237050" y="790"/>
                    </a:moveTo>
                    <a:cubicBezTo>
                      <a:pt x="232549" y="21851"/>
                      <a:pt x="229903" y="42843"/>
                      <a:pt x="229422" y="64076"/>
                    </a:cubicBezTo>
                    <a:cubicBezTo>
                      <a:pt x="229251" y="70913"/>
                      <a:pt x="226399" y="72391"/>
                      <a:pt x="220112" y="72391"/>
                    </a:cubicBezTo>
                    <a:cubicBezTo>
                      <a:pt x="212931" y="72425"/>
                      <a:pt x="213893" y="68130"/>
                      <a:pt x="213755" y="63630"/>
                    </a:cubicBezTo>
                    <a:cubicBezTo>
                      <a:pt x="213584" y="57617"/>
                      <a:pt x="213206" y="51605"/>
                      <a:pt x="212690" y="45592"/>
                    </a:cubicBezTo>
                    <a:cubicBezTo>
                      <a:pt x="211213" y="28619"/>
                      <a:pt x="211247" y="28070"/>
                      <a:pt x="194481" y="25218"/>
                    </a:cubicBezTo>
                    <a:cubicBezTo>
                      <a:pt x="161223" y="19515"/>
                      <a:pt x="127690" y="18999"/>
                      <a:pt x="94089" y="22023"/>
                    </a:cubicBezTo>
                    <a:cubicBezTo>
                      <a:pt x="89966" y="22401"/>
                      <a:pt x="86771" y="22470"/>
                      <a:pt x="86736" y="28791"/>
                    </a:cubicBezTo>
                    <a:cubicBezTo>
                      <a:pt x="86530" y="65245"/>
                      <a:pt x="85878" y="101732"/>
                      <a:pt x="84881" y="138185"/>
                    </a:cubicBezTo>
                    <a:cubicBezTo>
                      <a:pt x="84675" y="145331"/>
                      <a:pt x="86565" y="147118"/>
                      <a:pt x="93711" y="147118"/>
                    </a:cubicBezTo>
                    <a:cubicBezTo>
                      <a:pt x="120613" y="147118"/>
                      <a:pt x="147549" y="148905"/>
                      <a:pt x="174382" y="145297"/>
                    </a:cubicBezTo>
                    <a:cubicBezTo>
                      <a:pt x="181631" y="144335"/>
                      <a:pt x="185273" y="141140"/>
                      <a:pt x="185892" y="134028"/>
                    </a:cubicBezTo>
                    <a:cubicBezTo>
                      <a:pt x="186476" y="127088"/>
                      <a:pt x="187713" y="120147"/>
                      <a:pt x="187644" y="113207"/>
                    </a:cubicBezTo>
                    <a:cubicBezTo>
                      <a:pt x="187609" y="106439"/>
                      <a:pt x="191492" y="106679"/>
                      <a:pt x="196268" y="106370"/>
                    </a:cubicBezTo>
                    <a:cubicBezTo>
                      <a:pt x="202108" y="106027"/>
                      <a:pt x="203105" y="108741"/>
                      <a:pt x="202933" y="113757"/>
                    </a:cubicBezTo>
                    <a:cubicBezTo>
                      <a:pt x="201971" y="144163"/>
                      <a:pt x="201627" y="174570"/>
                      <a:pt x="202899" y="204976"/>
                    </a:cubicBezTo>
                    <a:cubicBezTo>
                      <a:pt x="203070" y="209202"/>
                      <a:pt x="202967" y="212534"/>
                      <a:pt x="197127" y="211950"/>
                    </a:cubicBezTo>
                    <a:cubicBezTo>
                      <a:pt x="192523" y="211504"/>
                      <a:pt x="187713" y="213153"/>
                      <a:pt x="187403" y="205388"/>
                    </a:cubicBezTo>
                    <a:cubicBezTo>
                      <a:pt x="187060" y="196902"/>
                      <a:pt x="184998" y="188484"/>
                      <a:pt x="184036" y="179998"/>
                    </a:cubicBezTo>
                    <a:cubicBezTo>
                      <a:pt x="183349" y="173814"/>
                      <a:pt x="179432" y="170996"/>
                      <a:pt x="174141" y="170069"/>
                    </a:cubicBezTo>
                    <a:cubicBezTo>
                      <a:pt x="145797" y="165259"/>
                      <a:pt x="117246" y="167664"/>
                      <a:pt x="88764" y="167801"/>
                    </a:cubicBezTo>
                    <a:cubicBezTo>
                      <a:pt x="83438" y="167835"/>
                      <a:pt x="84916" y="171752"/>
                      <a:pt x="84812" y="174570"/>
                    </a:cubicBezTo>
                    <a:cubicBezTo>
                      <a:pt x="83541" y="210404"/>
                      <a:pt x="83541" y="246273"/>
                      <a:pt x="84469" y="282108"/>
                    </a:cubicBezTo>
                    <a:cubicBezTo>
                      <a:pt x="85019" y="303031"/>
                      <a:pt x="85362" y="303169"/>
                      <a:pt x="105942" y="302963"/>
                    </a:cubicBezTo>
                    <a:cubicBezTo>
                      <a:pt x="135112" y="302688"/>
                      <a:pt x="164281" y="303375"/>
                      <a:pt x="193416" y="301314"/>
                    </a:cubicBezTo>
                    <a:cubicBezTo>
                      <a:pt x="194378" y="301245"/>
                      <a:pt x="195305" y="301279"/>
                      <a:pt x="196268" y="301211"/>
                    </a:cubicBezTo>
                    <a:cubicBezTo>
                      <a:pt x="219287" y="299630"/>
                      <a:pt x="222242" y="297191"/>
                      <a:pt x="227808" y="274721"/>
                    </a:cubicBezTo>
                    <a:cubicBezTo>
                      <a:pt x="229628" y="267368"/>
                      <a:pt x="232343" y="260085"/>
                      <a:pt x="232996" y="252629"/>
                    </a:cubicBezTo>
                    <a:cubicBezTo>
                      <a:pt x="233855" y="242906"/>
                      <a:pt x="240588" y="245930"/>
                      <a:pt x="245570" y="245930"/>
                    </a:cubicBezTo>
                    <a:cubicBezTo>
                      <a:pt x="253026" y="245930"/>
                      <a:pt x="248697" y="251530"/>
                      <a:pt x="248422" y="254278"/>
                    </a:cubicBezTo>
                    <a:cubicBezTo>
                      <a:pt x="246292" y="273828"/>
                      <a:pt x="244059" y="293377"/>
                      <a:pt x="244402" y="313030"/>
                    </a:cubicBezTo>
                    <a:cubicBezTo>
                      <a:pt x="244540" y="320932"/>
                      <a:pt x="242169" y="323165"/>
                      <a:pt x="234267" y="323062"/>
                    </a:cubicBezTo>
                    <a:cubicBezTo>
                      <a:pt x="174966" y="322478"/>
                      <a:pt x="115665" y="322272"/>
                      <a:pt x="56330" y="322100"/>
                    </a:cubicBezTo>
                    <a:cubicBezTo>
                      <a:pt x="46195" y="322066"/>
                      <a:pt x="36059" y="322684"/>
                      <a:pt x="25890" y="322856"/>
                    </a:cubicBezTo>
                    <a:cubicBezTo>
                      <a:pt x="23244" y="322890"/>
                      <a:pt x="19602" y="323990"/>
                      <a:pt x="18812" y="320107"/>
                    </a:cubicBezTo>
                    <a:cubicBezTo>
                      <a:pt x="18090" y="316465"/>
                      <a:pt x="17438" y="311518"/>
                      <a:pt x="22110" y="310315"/>
                    </a:cubicBezTo>
                    <a:cubicBezTo>
                      <a:pt x="38464" y="306158"/>
                      <a:pt x="38430" y="293068"/>
                      <a:pt x="38842" y="280459"/>
                    </a:cubicBezTo>
                    <a:cubicBezTo>
                      <a:pt x="41385" y="199891"/>
                      <a:pt x="41385" y="119357"/>
                      <a:pt x="39358" y="38789"/>
                    </a:cubicBezTo>
                    <a:cubicBezTo>
                      <a:pt x="38877" y="19824"/>
                      <a:pt x="35097" y="16663"/>
                      <a:pt x="15995" y="15598"/>
                    </a:cubicBezTo>
                    <a:cubicBezTo>
                      <a:pt x="12834" y="15426"/>
                      <a:pt x="9639" y="15186"/>
                      <a:pt x="6478" y="15255"/>
                    </a:cubicBezTo>
                    <a:cubicBezTo>
                      <a:pt x="-256" y="15426"/>
                      <a:pt x="259" y="10994"/>
                      <a:pt x="19" y="6287"/>
                    </a:cubicBezTo>
                    <a:cubicBezTo>
                      <a:pt x="-222" y="1031"/>
                      <a:pt x="1874" y="0"/>
                      <a:pt x="6684" y="0"/>
                    </a:cubicBezTo>
                    <a:cubicBezTo>
                      <a:pt x="82167" y="137"/>
                      <a:pt x="157650" y="103"/>
                      <a:pt x="233133" y="137"/>
                    </a:cubicBezTo>
                    <a:cubicBezTo>
                      <a:pt x="234335" y="137"/>
                      <a:pt x="235538" y="515"/>
                      <a:pt x="237050" y="790"/>
                    </a:cubicBezTo>
                    <a:close/>
                  </a:path>
                </a:pathLst>
              </a:custGeom>
              <a:grpFill/>
              <a:ln w="34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96" name="자유형: 도형 195">
                <a:extLst>
                  <a:ext uri="{FF2B5EF4-FFF2-40B4-BE49-F238E27FC236}">
                    <a16:creationId xmlns:a16="http://schemas.microsoft.com/office/drawing/2014/main" id="{1B764530-8F7E-48FA-AF6C-DE8AE1E57221}"/>
                  </a:ext>
                </a:extLst>
              </p:cNvPr>
              <p:cNvSpPr/>
              <p:nvPr/>
            </p:nvSpPr>
            <p:spPr>
              <a:xfrm>
                <a:off x="4489493" y="2105952"/>
                <a:ext cx="216380" cy="242128"/>
              </a:xfrm>
              <a:custGeom>
                <a:avLst/>
                <a:gdLst>
                  <a:gd name="connsiteX0" fmla="*/ 69 w 301370"/>
                  <a:gd name="connsiteY0" fmla="*/ 168026 h 337231"/>
                  <a:gd name="connsiteX1" fmla="*/ 143545 w 301370"/>
                  <a:gd name="connsiteY1" fmla="*/ 3798 h 337231"/>
                  <a:gd name="connsiteX2" fmla="*/ 290079 w 301370"/>
                  <a:gd name="connsiteY2" fmla="*/ 18332 h 337231"/>
                  <a:gd name="connsiteX3" fmla="*/ 297157 w 301370"/>
                  <a:gd name="connsiteY3" fmla="*/ 31937 h 337231"/>
                  <a:gd name="connsiteX4" fmla="*/ 290010 w 301370"/>
                  <a:gd name="connsiteY4" fmla="*/ 81652 h 337231"/>
                  <a:gd name="connsiteX5" fmla="*/ 281799 w 301370"/>
                  <a:gd name="connsiteY5" fmla="*/ 89829 h 337231"/>
                  <a:gd name="connsiteX6" fmla="*/ 274275 w 301370"/>
                  <a:gd name="connsiteY6" fmla="*/ 81171 h 337231"/>
                  <a:gd name="connsiteX7" fmla="*/ 273141 w 301370"/>
                  <a:gd name="connsiteY7" fmla="*/ 62240 h 337231"/>
                  <a:gd name="connsiteX8" fmla="*/ 260498 w 301370"/>
                  <a:gd name="connsiteY8" fmla="*/ 40526 h 337231"/>
                  <a:gd name="connsiteX9" fmla="*/ 90360 w 301370"/>
                  <a:gd name="connsiteY9" fmla="*/ 54544 h 337231"/>
                  <a:gd name="connsiteX10" fmla="*/ 52842 w 301370"/>
                  <a:gd name="connsiteY10" fmla="*/ 128309 h 337231"/>
                  <a:gd name="connsiteX11" fmla="*/ 66104 w 301370"/>
                  <a:gd name="connsiteY11" fmla="*/ 233786 h 337231"/>
                  <a:gd name="connsiteX12" fmla="*/ 185015 w 301370"/>
                  <a:gd name="connsiteY12" fmla="*/ 311640 h 337231"/>
                  <a:gd name="connsiteX13" fmla="*/ 293858 w 301370"/>
                  <a:gd name="connsiteY13" fmla="*/ 287349 h 337231"/>
                  <a:gd name="connsiteX14" fmla="*/ 299562 w 301370"/>
                  <a:gd name="connsiteY14" fmla="*/ 286422 h 337231"/>
                  <a:gd name="connsiteX15" fmla="*/ 300833 w 301370"/>
                  <a:gd name="connsiteY15" fmla="*/ 293293 h 337231"/>
                  <a:gd name="connsiteX16" fmla="*/ 277882 w 301370"/>
                  <a:gd name="connsiteY16" fmla="*/ 319267 h 337231"/>
                  <a:gd name="connsiteX17" fmla="*/ 117090 w 301370"/>
                  <a:gd name="connsiteY17" fmla="*/ 327513 h 337231"/>
                  <a:gd name="connsiteX18" fmla="*/ 69 w 301370"/>
                  <a:gd name="connsiteY18" fmla="*/ 168026 h 337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01370" h="337231">
                    <a:moveTo>
                      <a:pt x="69" y="168026"/>
                    </a:moveTo>
                    <a:cubicBezTo>
                      <a:pt x="-2164" y="90654"/>
                      <a:pt x="49853" y="19671"/>
                      <a:pt x="143545" y="3798"/>
                    </a:cubicBezTo>
                    <a:cubicBezTo>
                      <a:pt x="193673" y="-4688"/>
                      <a:pt x="242357" y="1428"/>
                      <a:pt x="290079" y="18332"/>
                    </a:cubicBezTo>
                    <a:cubicBezTo>
                      <a:pt x="297810" y="21080"/>
                      <a:pt x="299321" y="24344"/>
                      <a:pt x="297157" y="31937"/>
                    </a:cubicBezTo>
                    <a:cubicBezTo>
                      <a:pt x="292553" y="48119"/>
                      <a:pt x="291316" y="64954"/>
                      <a:pt x="290010" y="81652"/>
                    </a:cubicBezTo>
                    <a:cubicBezTo>
                      <a:pt x="289529" y="87596"/>
                      <a:pt x="288224" y="89692"/>
                      <a:pt x="281799" y="89829"/>
                    </a:cubicBezTo>
                    <a:cubicBezTo>
                      <a:pt x="274618" y="89967"/>
                      <a:pt x="274378" y="86462"/>
                      <a:pt x="274275" y="81171"/>
                    </a:cubicBezTo>
                    <a:cubicBezTo>
                      <a:pt x="274172" y="74849"/>
                      <a:pt x="272557" y="68459"/>
                      <a:pt x="273141" y="62240"/>
                    </a:cubicBezTo>
                    <a:cubicBezTo>
                      <a:pt x="274172" y="51555"/>
                      <a:pt x="269293" y="45749"/>
                      <a:pt x="260498" y="40526"/>
                    </a:cubicBezTo>
                    <a:cubicBezTo>
                      <a:pt x="207622" y="9192"/>
                      <a:pt x="133307" y="14964"/>
                      <a:pt x="90360" y="54544"/>
                    </a:cubicBezTo>
                    <a:cubicBezTo>
                      <a:pt x="68818" y="74403"/>
                      <a:pt x="57514" y="99690"/>
                      <a:pt x="52842" y="128309"/>
                    </a:cubicBezTo>
                    <a:cubicBezTo>
                      <a:pt x="46898" y="164797"/>
                      <a:pt x="49303" y="200425"/>
                      <a:pt x="66104" y="233786"/>
                    </a:cubicBezTo>
                    <a:cubicBezTo>
                      <a:pt x="90601" y="282436"/>
                      <a:pt x="131932" y="306864"/>
                      <a:pt x="185015" y="311640"/>
                    </a:cubicBezTo>
                    <a:cubicBezTo>
                      <a:pt x="223563" y="315110"/>
                      <a:pt x="260875" y="310128"/>
                      <a:pt x="293858" y="287349"/>
                    </a:cubicBezTo>
                    <a:cubicBezTo>
                      <a:pt x="295542" y="286181"/>
                      <a:pt x="297088" y="284120"/>
                      <a:pt x="299562" y="286422"/>
                    </a:cubicBezTo>
                    <a:cubicBezTo>
                      <a:pt x="301795" y="288517"/>
                      <a:pt x="301623" y="290648"/>
                      <a:pt x="300833" y="293293"/>
                    </a:cubicBezTo>
                    <a:cubicBezTo>
                      <a:pt x="297191" y="305559"/>
                      <a:pt x="291110" y="314217"/>
                      <a:pt x="277882" y="319267"/>
                    </a:cubicBezTo>
                    <a:cubicBezTo>
                      <a:pt x="224972" y="339435"/>
                      <a:pt x="171581" y="343249"/>
                      <a:pt x="117090" y="327513"/>
                    </a:cubicBezTo>
                    <a:cubicBezTo>
                      <a:pt x="56552" y="309991"/>
                      <a:pt x="-2233" y="255225"/>
                      <a:pt x="69" y="168026"/>
                    </a:cubicBezTo>
                    <a:close/>
                  </a:path>
                </a:pathLst>
              </a:custGeom>
              <a:grpFill/>
              <a:ln w="34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97" name="자유형: 도형 196">
                <a:extLst>
                  <a:ext uri="{FF2B5EF4-FFF2-40B4-BE49-F238E27FC236}">
                    <a16:creationId xmlns:a16="http://schemas.microsoft.com/office/drawing/2014/main" id="{B48E2287-7EA5-4186-9E8D-F5BF898AD660}"/>
                  </a:ext>
                </a:extLst>
              </p:cNvPr>
              <p:cNvSpPr/>
              <p:nvPr/>
            </p:nvSpPr>
            <p:spPr>
              <a:xfrm>
                <a:off x="5172821" y="2110973"/>
                <a:ext cx="163392" cy="232129"/>
              </a:xfrm>
              <a:custGeom>
                <a:avLst/>
                <a:gdLst>
                  <a:gd name="connsiteX0" fmla="*/ 219999 w 227569"/>
                  <a:gd name="connsiteY0" fmla="*/ 138 h 323305"/>
                  <a:gd name="connsiteX1" fmla="*/ 226939 w 227569"/>
                  <a:gd name="connsiteY1" fmla="*/ 8144 h 323305"/>
                  <a:gd name="connsiteX2" fmla="*/ 221476 w 227569"/>
                  <a:gd name="connsiteY2" fmla="*/ 61913 h 323305"/>
                  <a:gd name="connsiteX3" fmla="*/ 215292 w 227569"/>
                  <a:gd name="connsiteY3" fmla="*/ 71086 h 323305"/>
                  <a:gd name="connsiteX4" fmla="*/ 205638 w 227569"/>
                  <a:gd name="connsiteY4" fmla="*/ 63253 h 323305"/>
                  <a:gd name="connsiteX5" fmla="*/ 202442 w 227569"/>
                  <a:gd name="connsiteY5" fmla="*/ 35904 h 323305"/>
                  <a:gd name="connsiteX6" fmla="*/ 194094 w 227569"/>
                  <a:gd name="connsiteY6" fmla="*/ 26387 h 323305"/>
                  <a:gd name="connsiteX7" fmla="*/ 122424 w 227569"/>
                  <a:gd name="connsiteY7" fmla="*/ 20753 h 323305"/>
                  <a:gd name="connsiteX8" fmla="*/ 96897 w 227569"/>
                  <a:gd name="connsiteY8" fmla="*/ 22780 h 323305"/>
                  <a:gd name="connsiteX9" fmla="*/ 91537 w 227569"/>
                  <a:gd name="connsiteY9" fmla="*/ 28483 h 323305"/>
                  <a:gd name="connsiteX10" fmla="*/ 89613 w 227569"/>
                  <a:gd name="connsiteY10" fmla="*/ 143546 h 323305"/>
                  <a:gd name="connsiteX11" fmla="*/ 94904 w 227569"/>
                  <a:gd name="connsiteY11" fmla="*/ 149009 h 323305"/>
                  <a:gd name="connsiteX12" fmla="*/ 169906 w 227569"/>
                  <a:gd name="connsiteY12" fmla="*/ 147050 h 323305"/>
                  <a:gd name="connsiteX13" fmla="*/ 184027 w 227569"/>
                  <a:gd name="connsiteY13" fmla="*/ 133617 h 323305"/>
                  <a:gd name="connsiteX14" fmla="*/ 186157 w 227569"/>
                  <a:gd name="connsiteY14" fmla="*/ 114789 h 323305"/>
                  <a:gd name="connsiteX15" fmla="*/ 196670 w 227569"/>
                  <a:gd name="connsiteY15" fmla="*/ 107642 h 323305"/>
                  <a:gd name="connsiteX16" fmla="*/ 202305 w 227569"/>
                  <a:gd name="connsiteY16" fmla="*/ 116129 h 323305"/>
                  <a:gd name="connsiteX17" fmla="*/ 202305 w 227569"/>
                  <a:gd name="connsiteY17" fmla="*/ 208241 h 323305"/>
                  <a:gd name="connsiteX18" fmla="*/ 196018 w 227569"/>
                  <a:gd name="connsiteY18" fmla="*/ 217826 h 323305"/>
                  <a:gd name="connsiteX19" fmla="*/ 186466 w 227569"/>
                  <a:gd name="connsiteY19" fmla="*/ 209306 h 323305"/>
                  <a:gd name="connsiteX20" fmla="*/ 185058 w 227569"/>
                  <a:gd name="connsiteY20" fmla="*/ 186561 h 323305"/>
                  <a:gd name="connsiteX21" fmla="*/ 170696 w 227569"/>
                  <a:gd name="connsiteY21" fmla="*/ 171032 h 323305"/>
                  <a:gd name="connsiteX22" fmla="*/ 95763 w 227569"/>
                  <a:gd name="connsiteY22" fmla="*/ 169177 h 323305"/>
                  <a:gd name="connsiteX23" fmla="*/ 89544 w 227569"/>
                  <a:gd name="connsiteY23" fmla="*/ 173849 h 323305"/>
                  <a:gd name="connsiteX24" fmla="*/ 91331 w 227569"/>
                  <a:gd name="connsiteY24" fmla="*/ 291763 h 323305"/>
                  <a:gd name="connsiteX25" fmla="*/ 104765 w 227569"/>
                  <a:gd name="connsiteY25" fmla="*/ 305953 h 323305"/>
                  <a:gd name="connsiteX26" fmla="*/ 126478 w 227569"/>
                  <a:gd name="connsiteY26" fmla="*/ 307946 h 323305"/>
                  <a:gd name="connsiteX27" fmla="*/ 135033 w 227569"/>
                  <a:gd name="connsiteY27" fmla="*/ 316810 h 323305"/>
                  <a:gd name="connsiteX28" fmla="*/ 125310 w 227569"/>
                  <a:gd name="connsiteY28" fmla="*/ 323132 h 323305"/>
                  <a:gd name="connsiteX29" fmla="*/ 38764 w 227569"/>
                  <a:gd name="connsiteY29" fmla="*/ 322616 h 323305"/>
                  <a:gd name="connsiteX30" fmla="*/ 6434 w 227569"/>
                  <a:gd name="connsiteY30" fmla="*/ 323200 h 323305"/>
                  <a:gd name="connsiteX31" fmla="*/ 318 w 227569"/>
                  <a:gd name="connsiteY31" fmla="*/ 317463 h 323305"/>
                  <a:gd name="connsiteX32" fmla="*/ 5850 w 227569"/>
                  <a:gd name="connsiteY32" fmla="*/ 308186 h 323305"/>
                  <a:gd name="connsiteX33" fmla="*/ 27598 w 227569"/>
                  <a:gd name="connsiteY33" fmla="*/ 306468 h 323305"/>
                  <a:gd name="connsiteX34" fmla="*/ 44227 w 227569"/>
                  <a:gd name="connsiteY34" fmla="*/ 287812 h 323305"/>
                  <a:gd name="connsiteX35" fmla="*/ 44261 w 227569"/>
                  <a:gd name="connsiteY35" fmla="*/ 37657 h 323305"/>
                  <a:gd name="connsiteX36" fmla="*/ 25193 w 227569"/>
                  <a:gd name="connsiteY36" fmla="*/ 16218 h 323305"/>
                  <a:gd name="connsiteX37" fmla="*/ 10007 w 227569"/>
                  <a:gd name="connsiteY37" fmla="*/ 15565 h 323305"/>
                  <a:gd name="connsiteX38" fmla="*/ 9 w 227569"/>
                  <a:gd name="connsiteY38" fmla="*/ 6288 h 323305"/>
                  <a:gd name="connsiteX39" fmla="*/ 9732 w 227569"/>
                  <a:gd name="connsiteY39" fmla="*/ 448 h 323305"/>
                  <a:gd name="connsiteX40" fmla="*/ 219999 w 227569"/>
                  <a:gd name="connsiteY40" fmla="*/ 138 h 323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227569" h="323305">
                    <a:moveTo>
                      <a:pt x="219999" y="138"/>
                    </a:moveTo>
                    <a:cubicBezTo>
                      <a:pt x="226458" y="70"/>
                      <a:pt x="228829" y="791"/>
                      <a:pt x="226939" y="8144"/>
                    </a:cubicBezTo>
                    <a:cubicBezTo>
                      <a:pt x="222370" y="25735"/>
                      <a:pt x="222576" y="43910"/>
                      <a:pt x="221476" y="61913"/>
                    </a:cubicBezTo>
                    <a:cubicBezTo>
                      <a:pt x="221201" y="66070"/>
                      <a:pt x="222644" y="71121"/>
                      <a:pt x="215292" y="71086"/>
                    </a:cubicBezTo>
                    <a:cubicBezTo>
                      <a:pt x="209486" y="71052"/>
                      <a:pt x="205878" y="70605"/>
                      <a:pt x="205638" y="63253"/>
                    </a:cubicBezTo>
                    <a:cubicBezTo>
                      <a:pt x="205328" y="54114"/>
                      <a:pt x="203336" y="45043"/>
                      <a:pt x="202442" y="35904"/>
                    </a:cubicBezTo>
                    <a:cubicBezTo>
                      <a:pt x="201893" y="30510"/>
                      <a:pt x="199797" y="27762"/>
                      <a:pt x="194094" y="26387"/>
                    </a:cubicBezTo>
                    <a:cubicBezTo>
                      <a:pt x="170456" y="20547"/>
                      <a:pt x="146509" y="19756"/>
                      <a:pt x="122424" y="20753"/>
                    </a:cubicBezTo>
                    <a:cubicBezTo>
                      <a:pt x="113904" y="21096"/>
                      <a:pt x="105417" y="22471"/>
                      <a:pt x="96897" y="22780"/>
                    </a:cubicBezTo>
                    <a:cubicBezTo>
                      <a:pt x="92636" y="22952"/>
                      <a:pt x="91812" y="24738"/>
                      <a:pt x="91537" y="28483"/>
                    </a:cubicBezTo>
                    <a:cubicBezTo>
                      <a:pt x="88720" y="66792"/>
                      <a:pt x="90506" y="105203"/>
                      <a:pt x="89613" y="143546"/>
                    </a:cubicBezTo>
                    <a:cubicBezTo>
                      <a:pt x="89510" y="147634"/>
                      <a:pt x="90712" y="149009"/>
                      <a:pt x="94904" y="149009"/>
                    </a:cubicBezTo>
                    <a:cubicBezTo>
                      <a:pt x="119916" y="148974"/>
                      <a:pt x="144963" y="150246"/>
                      <a:pt x="169906" y="147050"/>
                    </a:cubicBezTo>
                    <a:cubicBezTo>
                      <a:pt x="177946" y="146020"/>
                      <a:pt x="183477" y="142721"/>
                      <a:pt x="184027" y="133617"/>
                    </a:cubicBezTo>
                    <a:cubicBezTo>
                      <a:pt x="184405" y="127329"/>
                      <a:pt x="185951" y="121076"/>
                      <a:pt x="186157" y="114789"/>
                    </a:cubicBezTo>
                    <a:cubicBezTo>
                      <a:pt x="186397" y="106990"/>
                      <a:pt x="191448" y="107642"/>
                      <a:pt x="196670" y="107642"/>
                    </a:cubicBezTo>
                    <a:cubicBezTo>
                      <a:pt x="203129" y="107608"/>
                      <a:pt x="202477" y="111868"/>
                      <a:pt x="202305" y="116129"/>
                    </a:cubicBezTo>
                    <a:cubicBezTo>
                      <a:pt x="201102" y="146844"/>
                      <a:pt x="200347" y="177525"/>
                      <a:pt x="202305" y="208241"/>
                    </a:cubicBezTo>
                    <a:cubicBezTo>
                      <a:pt x="202580" y="212604"/>
                      <a:pt x="204229" y="217964"/>
                      <a:pt x="196018" y="217826"/>
                    </a:cubicBezTo>
                    <a:cubicBezTo>
                      <a:pt x="189593" y="217723"/>
                      <a:pt x="186054" y="217105"/>
                      <a:pt x="186466" y="209306"/>
                    </a:cubicBezTo>
                    <a:cubicBezTo>
                      <a:pt x="186879" y="201782"/>
                      <a:pt x="185573" y="194154"/>
                      <a:pt x="185058" y="186561"/>
                    </a:cubicBezTo>
                    <a:cubicBezTo>
                      <a:pt x="184439" y="177525"/>
                      <a:pt x="180591" y="172131"/>
                      <a:pt x="170696" y="171032"/>
                    </a:cubicBezTo>
                    <a:cubicBezTo>
                      <a:pt x="145753" y="168214"/>
                      <a:pt x="120809" y="167837"/>
                      <a:pt x="95763" y="169177"/>
                    </a:cubicBezTo>
                    <a:cubicBezTo>
                      <a:pt x="92568" y="169348"/>
                      <a:pt x="89407" y="168833"/>
                      <a:pt x="89544" y="173849"/>
                    </a:cubicBezTo>
                    <a:cubicBezTo>
                      <a:pt x="90609" y="213154"/>
                      <a:pt x="88479" y="252493"/>
                      <a:pt x="91331" y="291763"/>
                    </a:cubicBezTo>
                    <a:cubicBezTo>
                      <a:pt x="91984" y="300662"/>
                      <a:pt x="96313" y="305060"/>
                      <a:pt x="104765" y="305953"/>
                    </a:cubicBezTo>
                    <a:cubicBezTo>
                      <a:pt x="111979" y="306743"/>
                      <a:pt x="119229" y="307877"/>
                      <a:pt x="126478" y="307946"/>
                    </a:cubicBezTo>
                    <a:cubicBezTo>
                      <a:pt x="132937" y="308014"/>
                      <a:pt x="135102" y="310110"/>
                      <a:pt x="135033" y="316810"/>
                    </a:cubicBezTo>
                    <a:cubicBezTo>
                      <a:pt x="134930" y="324952"/>
                      <a:pt x="129742" y="323132"/>
                      <a:pt x="125310" y="323132"/>
                    </a:cubicBezTo>
                    <a:cubicBezTo>
                      <a:pt x="96450" y="322994"/>
                      <a:pt x="67624" y="322719"/>
                      <a:pt x="38764" y="322616"/>
                    </a:cubicBezTo>
                    <a:cubicBezTo>
                      <a:pt x="27976" y="322582"/>
                      <a:pt x="17222" y="322857"/>
                      <a:pt x="6434" y="323200"/>
                    </a:cubicBezTo>
                    <a:cubicBezTo>
                      <a:pt x="2174" y="323338"/>
                      <a:pt x="-438" y="322341"/>
                      <a:pt x="318" y="317463"/>
                    </a:cubicBezTo>
                    <a:cubicBezTo>
                      <a:pt x="902" y="313649"/>
                      <a:pt x="-2018" y="308152"/>
                      <a:pt x="5850" y="308186"/>
                    </a:cubicBezTo>
                    <a:cubicBezTo>
                      <a:pt x="13099" y="308220"/>
                      <a:pt x="20417" y="307568"/>
                      <a:pt x="27598" y="306468"/>
                    </a:cubicBezTo>
                    <a:cubicBezTo>
                      <a:pt x="40448" y="304475"/>
                      <a:pt x="43643" y="300834"/>
                      <a:pt x="44227" y="287812"/>
                    </a:cubicBezTo>
                    <a:cubicBezTo>
                      <a:pt x="44948" y="271664"/>
                      <a:pt x="44845" y="59508"/>
                      <a:pt x="44261" y="37657"/>
                    </a:cubicBezTo>
                    <a:cubicBezTo>
                      <a:pt x="43849" y="21577"/>
                      <a:pt x="41066" y="18451"/>
                      <a:pt x="25193" y="16218"/>
                    </a:cubicBezTo>
                    <a:cubicBezTo>
                      <a:pt x="20211" y="15530"/>
                      <a:pt x="15058" y="15290"/>
                      <a:pt x="10007" y="15565"/>
                    </a:cubicBezTo>
                    <a:cubicBezTo>
                      <a:pt x="3136" y="15943"/>
                      <a:pt x="-197" y="14534"/>
                      <a:pt x="9" y="6288"/>
                    </a:cubicBezTo>
                    <a:cubicBezTo>
                      <a:pt x="250" y="-2404"/>
                      <a:pt x="5747" y="448"/>
                      <a:pt x="9732" y="448"/>
                    </a:cubicBezTo>
                    <a:cubicBezTo>
                      <a:pt x="44639" y="207"/>
                      <a:pt x="184817" y="413"/>
                      <a:pt x="219999" y="138"/>
                    </a:cubicBezTo>
                    <a:close/>
                  </a:path>
                </a:pathLst>
              </a:custGeom>
              <a:grpFill/>
              <a:ln w="34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98" name="자유형: 도형 197">
                <a:extLst>
                  <a:ext uri="{FF2B5EF4-FFF2-40B4-BE49-F238E27FC236}">
                    <a16:creationId xmlns:a16="http://schemas.microsoft.com/office/drawing/2014/main" id="{CD377501-9F52-4137-87F4-789B9F76239D}"/>
                  </a:ext>
                </a:extLst>
              </p:cNvPr>
              <p:cNvSpPr/>
              <p:nvPr/>
            </p:nvSpPr>
            <p:spPr>
              <a:xfrm>
                <a:off x="4987162" y="2111072"/>
                <a:ext cx="163301" cy="232055"/>
              </a:xfrm>
              <a:custGeom>
                <a:avLst/>
                <a:gdLst>
                  <a:gd name="connsiteX0" fmla="*/ 220557 w 227442"/>
                  <a:gd name="connsiteY0" fmla="*/ 1 h 323202"/>
                  <a:gd name="connsiteX1" fmla="*/ 226776 w 227442"/>
                  <a:gd name="connsiteY1" fmla="*/ 7731 h 323202"/>
                  <a:gd name="connsiteX2" fmla="*/ 221245 w 227442"/>
                  <a:gd name="connsiteY2" fmla="*/ 62462 h 323202"/>
                  <a:gd name="connsiteX3" fmla="*/ 214304 w 227442"/>
                  <a:gd name="connsiteY3" fmla="*/ 70983 h 323202"/>
                  <a:gd name="connsiteX4" fmla="*/ 205406 w 227442"/>
                  <a:gd name="connsiteY4" fmla="*/ 63356 h 323202"/>
                  <a:gd name="connsiteX5" fmla="*/ 202073 w 227442"/>
                  <a:gd name="connsiteY5" fmla="*/ 35079 h 323202"/>
                  <a:gd name="connsiteX6" fmla="*/ 194068 w 227442"/>
                  <a:gd name="connsiteY6" fmla="*/ 26318 h 323202"/>
                  <a:gd name="connsiteX7" fmla="*/ 122399 w 227442"/>
                  <a:gd name="connsiteY7" fmla="*/ 20512 h 323202"/>
                  <a:gd name="connsiteX8" fmla="*/ 96871 w 227442"/>
                  <a:gd name="connsiteY8" fmla="*/ 22574 h 323202"/>
                  <a:gd name="connsiteX9" fmla="*/ 91271 w 227442"/>
                  <a:gd name="connsiteY9" fmla="*/ 28002 h 323202"/>
                  <a:gd name="connsiteX10" fmla="*/ 89347 w 227442"/>
                  <a:gd name="connsiteY10" fmla="*/ 144061 h 323202"/>
                  <a:gd name="connsiteX11" fmla="*/ 94363 w 227442"/>
                  <a:gd name="connsiteY11" fmla="*/ 148802 h 323202"/>
                  <a:gd name="connsiteX12" fmla="*/ 170361 w 227442"/>
                  <a:gd name="connsiteY12" fmla="*/ 146810 h 323202"/>
                  <a:gd name="connsiteX13" fmla="*/ 183726 w 227442"/>
                  <a:gd name="connsiteY13" fmla="*/ 133719 h 323202"/>
                  <a:gd name="connsiteX14" fmla="*/ 186097 w 227442"/>
                  <a:gd name="connsiteY14" fmla="*/ 113964 h 323202"/>
                  <a:gd name="connsiteX15" fmla="*/ 196164 w 227442"/>
                  <a:gd name="connsiteY15" fmla="*/ 107505 h 323202"/>
                  <a:gd name="connsiteX16" fmla="*/ 202142 w 227442"/>
                  <a:gd name="connsiteY16" fmla="*/ 114788 h 323202"/>
                  <a:gd name="connsiteX17" fmla="*/ 200733 w 227442"/>
                  <a:gd name="connsiteY17" fmla="*/ 172749 h 323202"/>
                  <a:gd name="connsiteX18" fmla="*/ 202211 w 227442"/>
                  <a:gd name="connsiteY18" fmla="*/ 210748 h 323202"/>
                  <a:gd name="connsiteX19" fmla="*/ 195030 w 227442"/>
                  <a:gd name="connsiteY19" fmla="*/ 217551 h 323202"/>
                  <a:gd name="connsiteX20" fmla="*/ 186338 w 227442"/>
                  <a:gd name="connsiteY20" fmla="*/ 211264 h 323202"/>
                  <a:gd name="connsiteX21" fmla="*/ 184860 w 227442"/>
                  <a:gd name="connsiteY21" fmla="*/ 186595 h 323202"/>
                  <a:gd name="connsiteX22" fmla="*/ 170705 w 227442"/>
                  <a:gd name="connsiteY22" fmla="*/ 170860 h 323202"/>
                  <a:gd name="connsiteX23" fmla="*/ 96665 w 227442"/>
                  <a:gd name="connsiteY23" fmla="*/ 168730 h 323202"/>
                  <a:gd name="connsiteX24" fmla="*/ 89244 w 227442"/>
                  <a:gd name="connsiteY24" fmla="*/ 176357 h 323202"/>
                  <a:gd name="connsiteX25" fmla="*/ 89931 w 227442"/>
                  <a:gd name="connsiteY25" fmla="*/ 278226 h 323202"/>
                  <a:gd name="connsiteX26" fmla="*/ 117657 w 227442"/>
                  <a:gd name="connsiteY26" fmla="*/ 307121 h 323202"/>
                  <a:gd name="connsiteX27" fmla="*/ 127106 w 227442"/>
                  <a:gd name="connsiteY27" fmla="*/ 308014 h 323202"/>
                  <a:gd name="connsiteX28" fmla="*/ 134939 w 227442"/>
                  <a:gd name="connsiteY28" fmla="*/ 316500 h 323202"/>
                  <a:gd name="connsiteX29" fmla="*/ 126315 w 227442"/>
                  <a:gd name="connsiteY29" fmla="*/ 323028 h 323202"/>
                  <a:gd name="connsiteX30" fmla="*/ 8367 w 227442"/>
                  <a:gd name="connsiteY30" fmla="*/ 322960 h 323202"/>
                  <a:gd name="connsiteX31" fmla="*/ 52 w 227442"/>
                  <a:gd name="connsiteY31" fmla="*/ 317565 h 323202"/>
                  <a:gd name="connsiteX32" fmla="*/ 7405 w 227442"/>
                  <a:gd name="connsiteY32" fmla="*/ 307911 h 323202"/>
                  <a:gd name="connsiteX33" fmla="*/ 27263 w 227442"/>
                  <a:gd name="connsiteY33" fmla="*/ 306399 h 323202"/>
                  <a:gd name="connsiteX34" fmla="*/ 44098 w 227442"/>
                  <a:gd name="connsiteY34" fmla="*/ 287881 h 323202"/>
                  <a:gd name="connsiteX35" fmla="*/ 44064 w 227442"/>
                  <a:gd name="connsiteY35" fmla="*/ 36694 h 323202"/>
                  <a:gd name="connsiteX36" fmla="*/ 26164 w 227442"/>
                  <a:gd name="connsiteY36" fmla="*/ 16320 h 323202"/>
                  <a:gd name="connsiteX37" fmla="*/ 6236 w 227442"/>
                  <a:gd name="connsiteY37" fmla="*/ 15290 h 323202"/>
                  <a:gd name="connsiteX38" fmla="*/ 87 w 227442"/>
                  <a:gd name="connsiteY38" fmla="*/ 6322 h 323202"/>
                  <a:gd name="connsiteX39" fmla="*/ 6511 w 227442"/>
                  <a:gd name="connsiteY39" fmla="*/ 104 h 323202"/>
                  <a:gd name="connsiteX40" fmla="*/ 220557 w 227442"/>
                  <a:gd name="connsiteY40" fmla="*/ 1 h 32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227442" h="323202">
                    <a:moveTo>
                      <a:pt x="220557" y="1"/>
                    </a:moveTo>
                    <a:cubicBezTo>
                      <a:pt x="226948" y="-34"/>
                      <a:pt x="228528" y="1066"/>
                      <a:pt x="226776" y="7731"/>
                    </a:cubicBezTo>
                    <a:cubicBezTo>
                      <a:pt x="222000" y="25597"/>
                      <a:pt x="222310" y="44150"/>
                      <a:pt x="221245" y="62462"/>
                    </a:cubicBezTo>
                    <a:cubicBezTo>
                      <a:pt x="220970" y="67169"/>
                      <a:pt x="221141" y="71120"/>
                      <a:pt x="214304" y="70983"/>
                    </a:cubicBezTo>
                    <a:cubicBezTo>
                      <a:pt x="208635" y="70846"/>
                      <a:pt x="205715" y="70021"/>
                      <a:pt x="205406" y="63356"/>
                    </a:cubicBezTo>
                    <a:cubicBezTo>
                      <a:pt x="204994" y="53907"/>
                      <a:pt x="203001" y="44528"/>
                      <a:pt x="202073" y="35079"/>
                    </a:cubicBezTo>
                    <a:cubicBezTo>
                      <a:pt x="201558" y="29857"/>
                      <a:pt x="199222" y="27658"/>
                      <a:pt x="194068" y="26318"/>
                    </a:cubicBezTo>
                    <a:cubicBezTo>
                      <a:pt x="170464" y="20306"/>
                      <a:pt x="146483" y="19619"/>
                      <a:pt x="122399" y="20512"/>
                    </a:cubicBezTo>
                    <a:cubicBezTo>
                      <a:pt x="113878" y="20821"/>
                      <a:pt x="105392" y="22161"/>
                      <a:pt x="96871" y="22574"/>
                    </a:cubicBezTo>
                    <a:cubicBezTo>
                      <a:pt x="92954" y="22780"/>
                      <a:pt x="91580" y="23913"/>
                      <a:pt x="91271" y="28002"/>
                    </a:cubicBezTo>
                    <a:cubicBezTo>
                      <a:pt x="88385" y="66654"/>
                      <a:pt x="90171" y="105375"/>
                      <a:pt x="89347" y="144061"/>
                    </a:cubicBezTo>
                    <a:cubicBezTo>
                      <a:pt x="89278" y="147943"/>
                      <a:pt x="90859" y="148802"/>
                      <a:pt x="94363" y="148802"/>
                    </a:cubicBezTo>
                    <a:cubicBezTo>
                      <a:pt x="119719" y="148837"/>
                      <a:pt x="145074" y="150108"/>
                      <a:pt x="170361" y="146810"/>
                    </a:cubicBezTo>
                    <a:cubicBezTo>
                      <a:pt x="178160" y="145779"/>
                      <a:pt x="183108" y="142240"/>
                      <a:pt x="183726" y="133719"/>
                    </a:cubicBezTo>
                    <a:cubicBezTo>
                      <a:pt x="184207" y="127123"/>
                      <a:pt x="185753" y="120560"/>
                      <a:pt x="186097" y="113964"/>
                    </a:cubicBezTo>
                    <a:cubicBezTo>
                      <a:pt x="186475" y="106508"/>
                      <a:pt x="191457" y="107676"/>
                      <a:pt x="196164" y="107505"/>
                    </a:cubicBezTo>
                    <a:cubicBezTo>
                      <a:pt x="201523" y="107333"/>
                      <a:pt x="202279" y="110322"/>
                      <a:pt x="202142" y="114788"/>
                    </a:cubicBezTo>
                    <a:cubicBezTo>
                      <a:pt x="201523" y="134097"/>
                      <a:pt x="200836" y="153406"/>
                      <a:pt x="200733" y="172749"/>
                    </a:cubicBezTo>
                    <a:cubicBezTo>
                      <a:pt x="200665" y="185427"/>
                      <a:pt x="201420" y="198105"/>
                      <a:pt x="202211" y="210748"/>
                    </a:cubicBezTo>
                    <a:cubicBezTo>
                      <a:pt x="202554" y="216452"/>
                      <a:pt x="200218" y="217929"/>
                      <a:pt x="195030" y="217551"/>
                    </a:cubicBezTo>
                    <a:cubicBezTo>
                      <a:pt x="190632" y="217242"/>
                      <a:pt x="186200" y="218513"/>
                      <a:pt x="186338" y="211264"/>
                    </a:cubicBezTo>
                    <a:cubicBezTo>
                      <a:pt x="186475" y="203052"/>
                      <a:pt x="185410" y="194807"/>
                      <a:pt x="184860" y="186595"/>
                    </a:cubicBezTo>
                    <a:cubicBezTo>
                      <a:pt x="184276" y="177628"/>
                      <a:pt x="180634" y="172028"/>
                      <a:pt x="170705" y="170860"/>
                    </a:cubicBezTo>
                    <a:cubicBezTo>
                      <a:pt x="146071" y="168008"/>
                      <a:pt x="121402" y="167974"/>
                      <a:pt x="96665" y="168730"/>
                    </a:cubicBezTo>
                    <a:cubicBezTo>
                      <a:pt x="91236" y="168901"/>
                      <a:pt x="89141" y="170276"/>
                      <a:pt x="89244" y="176357"/>
                    </a:cubicBezTo>
                    <a:cubicBezTo>
                      <a:pt x="89725" y="210302"/>
                      <a:pt x="89416" y="244281"/>
                      <a:pt x="89931" y="278226"/>
                    </a:cubicBezTo>
                    <a:cubicBezTo>
                      <a:pt x="90309" y="303616"/>
                      <a:pt x="92714" y="305678"/>
                      <a:pt x="117657" y="307121"/>
                    </a:cubicBezTo>
                    <a:cubicBezTo>
                      <a:pt x="120818" y="307293"/>
                      <a:pt x="124013" y="308323"/>
                      <a:pt x="127106" y="308014"/>
                    </a:cubicBezTo>
                    <a:cubicBezTo>
                      <a:pt x="133840" y="307361"/>
                      <a:pt x="134802" y="310694"/>
                      <a:pt x="134939" y="316500"/>
                    </a:cubicBezTo>
                    <a:cubicBezTo>
                      <a:pt x="135076" y="323475"/>
                      <a:pt x="131022" y="323166"/>
                      <a:pt x="126315" y="323028"/>
                    </a:cubicBezTo>
                    <a:cubicBezTo>
                      <a:pt x="87010" y="321929"/>
                      <a:pt x="47671" y="322032"/>
                      <a:pt x="8367" y="322960"/>
                    </a:cubicBezTo>
                    <a:cubicBezTo>
                      <a:pt x="4656" y="323063"/>
                      <a:pt x="-326" y="324746"/>
                      <a:pt x="52" y="317565"/>
                    </a:cubicBezTo>
                    <a:cubicBezTo>
                      <a:pt x="293" y="312343"/>
                      <a:pt x="-669" y="307499"/>
                      <a:pt x="7405" y="307911"/>
                    </a:cubicBezTo>
                    <a:cubicBezTo>
                      <a:pt x="14001" y="308220"/>
                      <a:pt x="20701" y="307430"/>
                      <a:pt x="27263" y="306399"/>
                    </a:cubicBezTo>
                    <a:cubicBezTo>
                      <a:pt x="40250" y="304407"/>
                      <a:pt x="43514" y="300833"/>
                      <a:pt x="44098" y="287881"/>
                    </a:cubicBezTo>
                    <a:cubicBezTo>
                      <a:pt x="44820" y="271733"/>
                      <a:pt x="44717" y="58855"/>
                      <a:pt x="44064" y="36694"/>
                    </a:cubicBezTo>
                    <a:cubicBezTo>
                      <a:pt x="43617" y="21371"/>
                      <a:pt x="41281" y="18622"/>
                      <a:pt x="26164" y="16320"/>
                    </a:cubicBezTo>
                    <a:cubicBezTo>
                      <a:pt x="19636" y="15324"/>
                      <a:pt x="12867" y="15083"/>
                      <a:pt x="6236" y="15290"/>
                    </a:cubicBezTo>
                    <a:cubicBezTo>
                      <a:pt x="-1150" y="15496"/>
                      <a:pt x="533" y="10583"/>
                      <a:pt x="87" y="6322"/>
                    </a:cubicBezTo>
                    <a:cubicBezTo>
                      <a:pt x="-463" y="1100"/>
                      <a:pt x="1598" y="69"/>
                      <a:pt x="6511" y="104"/>
                    </a:cubicBezTo>
                    <a:cubicBezTo>
                      <a:pt x="42312" y="241"/>
                      <a:pt x="185032" y="275"/>
                      <a:pt x="220557" y="1"/>
                    </a:cubicBezTo>
                    <a:close/>
                  </a:path>
                </a:pathLst>
              </a:custGeom>
              <a:grpFill/>
              <a:ln w="34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99" name="자유형: 도형 198">
                <a:extLst>
                  <a:ext uri="{FF2B5EF4-FFF2-40B4-BE49-F238E27FC236}">
                    <a16:creationId xmlns:a16="http://schemas.microsoft.com/office/drawing/2014/main" id="{B03B4422-A8C5-4B5D-B6EC-05D4C7102FD7}"/>
                  </a:ext>
                </a:extLst>
              </p:cNvPr>
              <p:cNvSpPr/>
              <p:nvPr/>
            </p:nvSpPr>
            <p:spPr>
              <a:xfrm>
                <a:off x="4724061" y="2105928"/>
                <a:ext cx="248193" cy="241997"/>
              </a:xfrm>
              <a:custGeom>
                <a:avLst/>
                <a:gdLst>
                  <a:gd name="connsiteX0" fmla="*/ 343990 w 345678"/>
                  <a:gd name="connsiteY0" fmla="*/ 132878 h 337049"/>
                  <a:gd name="connsiteX1" fmla="*/ 269194 w 345678"/>
                  <a:gd name="connsiteY1" fmla="*/ 21010 h 337049"/>
                  <a:gd name="connsiteX2" fmla="*/ 195807 w 345678"/>
                  <a:gd name="connsiteY2" fmla="*/ 843 h 337049"/>
                  <a:gd name="connsiteX3" fmla="*/ 73907 w 345678"/>
                  <a:gd name="connsiteY3" fmla="*/ 27573 h 337049"/>
                  <a:gd name="connsiteX4" fmla="*/ 1001 w 345678"/>
                  <a:gd name="connsiteY4" fmla="*/ 149988 h 337049"/>
                  <a:gd name="connsiteX5" fmla="*/ 25188 w 345678"/>
                  <a:gd name="connsiteY5" fmla="*/ 264879 h 337049"/>
                  <a:gd name="connsiteX6" fmla="*/ 163786 w 345678"/>
                  <a:gd name="connsiteY6" fmla="*/ 336960 h 337049"/>
                  <a:gd name="connsiteX7" fmla="*/ 179006 w 345678"/>
                  <a:gd name="connsiteY7" fmla="*/ 336892 h 337049"/>
                  <a:gd name="connsiteX8" fmla="*/ 194089 w 345678"/>
                  <a:gd name="connsiteY8" fmla="*/ 335174 h 337049"/>
                  <a:gd name="connsiteX9" fmla="*/ 323925 w 345678"/>
                  <a:gd name="connsiteY9" fmla="*/ 248731 h 337049"/>
                  <a:gd name="connsiteX10" fmla="*/ 343990 w 345678"/>
                  <a:gd name="connsiteY10" fmla="*/ 132878 h 337049"/>
                  <a:gd name="connsiteX11" fmla="*/ 191856 w 345678"/>
                  <a:gd name="connsiteY11" fmla="*/ 315831 h 337049"/>
                  <a:gd name="connsiteX12" fmla="*/ 60886 w 345678"/>
                  <a:gd name="connsiteY12" fmla="*/ 229044 h 337049"/>
                  <a:gd name="connsiteX13" fmla="*/ 52915 w 345678"/>
                  <a:gd name="connsiteY13" fmla="*/ 108450 h 337049"/>
                  <a:gd name="connsiteX14" fmla="*/ 145748 w 345678"/>
                  <a:gd name="connsiteY14" fmla="*/ 22282 h 337049"/>
                  <a:gd name="connsiteX15" fmla="*/ 258303 w 345678"/>
                  <a:gd name="connsiteY15" fmla="*/ 56983 h 337049"/>
                  <a:gd name="connsiteX16" fmla="*/ 298982 w 345678"/>
                  <a:gd name="connsiteY16" fmla="*/ 174107 h 337049"/>
                  <a:gd name="connsiteX17" fmla="*/ 191856 w 345678"/>
                  <a:gd name="connsiteY17" fmla="*/ 315831 h 337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45678" h="337049">
                    <a:moveTo>
                      <a:pt x="343990" y="132878"/>
                    </a:moveTo>
                    <a:cubicBezTo>
                      <a:pt x="337977" y="82751"/>
                      <a:pt x="313481" y="45301"/>
                      <a:pt x="269194" y="21010"/>
                    </a:cubicBezTo>
                    <a:cubicBezTo>
                      <a:pt x="246346" y="8470"/>
                      <a:pt x="221506" y="2801"/>
                      <a:pt x="195807" y="843"/>
                    </a:cubicBezTo>
                    <a:cubicBezTo>
                      <a:pt x="152551" y="-2490"/>
                      <a:pt x="111116" y="3591"/>
                      <a:pt x="73907" y="27573"/>
                    </a:cubicBezTo>
                    <a:cubicBezTo>
                      <a:pt x="29483" y="56192"/>
                      <a:pt x="5948" y="97421"/>
                      <a:pt x="1001" y="149988"/>
                    </a:cubicBezTo>
                    <a:cubicBezTo>
                      <a:pt x="-2847" y="190942"/>
                      <a:pt x="4230" y="229731"/>
                      <a:pt x="25188" y="264879"/>
                    </a:cubicBezTo>
                    <a:cubicBezTo>
                      <a:pt x="56282" y="316964"/>
                      <a:pt x="105378" y="336445"/>
                      <a:pt x="163786" y="336960"/>
                    </a:cubicBezTo>
                    <a:cubicBezTo>
                      <a:pt x="168871" y="336960"/>
                      <a:pt x="173956" y="337201"/>
                      <a:pt x="179006" y="336892"/>
                    </a:cubicBezTo>
                    <a:cubicBezTo>
                      <a:pt x="184057" y="336582"/>
                      <a:pt x="189073" y="335930"/>
                      <a:pt x="194089" y="335174"/>
                    </a:cubicBezTo>
                    <a:cubicBezTo>
                      <a:pt x="250744" y="326481"/>
                      <a:pt x="296062" y="300267"/>
                      <a:pt x="323925" y="248731"/>
                    </a:cubicBezTo>
                    <a:cubicBezTo>
                      <a:pt x="343475" y="212552"/>
                      <a:pt x="348869" y="173591"/>
                      <a:pt x="343990" y="132878"/>
                    </a:cubicBezTo>
                    <a:close/>
                    <a:moveTo>
                      <a:pt x="191856" y="315831"/>
                    </a:moveTo>
                    <a:cubicBezTo>
                      <a:pt x="120736" y="322496"/>
                      <a:pt x="80091" y="282057"/>
                      <a:pt x="60886" y="229044"/>
                    </a:cubicBezTo>
                    <a:cubicBezTo>
                      <a:pt x="46662" y="189774"/>
                      <a:pt x="44154" y="149369"/>
                      <a:pt x="52915" y="108450"/>
                    </a:cubicBezTo>
                    <a:cubicBezTo>
                      <a:pt x="63153" y="60659"/>
                      <a:pt x="96892" y="28706"/>
                      <a:pt x="145748" y="22282"/>
                    </a:cubicBezTo>
                    <a:cubicBezTo>
                      <a:pt x="188248" y="16681"/>
                      <a:pt x="227484" y="24858"/>
                      <a:pt x="258303" y="56983"/>
                    </a:cubicBezTo>
                    <a:cubicBezTo>
                      <a:pt x="285926" y="85774"/>
                      <a:pt x="299635" y="130129"/>
                      <a:pt x="298982" y="174107"/>
                    </a:cubicBezTo>
                    <a:cubicBezTo>
                      <a:pt x="297986" y="242134"/>
                      <a:pt x="262735" y="309200"/>
                      <a:pt x="191856" y="315831"/>
                    </a:cubicBezTo>
                    <a:close/>
                  </a:path>
                </a:pathLst>
              </a:custGeom>
              <a:grpFill/>
              <a:ln w="34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180" name="그룹 179">
              <a:extLst>
                <a:ext uri="{FF2B5EF4-FFF2-40B4-BE49-F238E27FC236}">
                  <a16:creationId xmlns:a16="http://schemas.microsoft.com/office/drawing/2014/main" id="{F5D8AD06-3E54-4E27-B882-4BFA2A6B867C}"/>
                </a:ext>
              </a:extLst>
            </p:cNvPr>
            <p:cNvGrpSpPr/>
            <p:nvPr/>
          </p:nvGrpSpPr>
          <p:grpSpPr>
            <a:xfrm>
              <a:off x="8769662" y="10486"/>
              <a:ext cx="1604290" cy="308624"/>
              <a:chOff x="4489493" y="2105928"/>
              <a:chExt cx="1258758" cy="242152"/>
            </a:xfrm>
            <a:solidFill>
              <a:schemeClr val="bg1"/>
            </a:solidFill>
          </p:grpSpPr>
          <p:sp>
            <p:nvSpPr>
              <p:cNvPr id="188" name="자유형: 도형 187">
                <a:extLst>
                  <a:ext uri="{FF2B5EF4-FFF2-40B4-BE49-F238E27FC236}">
                    <a16:creationId xmlns:a16="http://schemas.microsoft.com/office/drawing/2014/main" id="{02DA3593-639F-47D6-817A-271AA7662648}"/>
                  </a:ext>
                </a:extLst>
              </p:cNvPr>
              <p:cNvSpPr/>
              <p:nvPr/>
            </p:nvSpPr>
            <p:spPr>
              <a:xfrm>
                <a:off x="5363853" y="2111071"/>
                <a:ext cx="178898" cy="232055"/>
              </a:xfrm>
              <a:custGeom>
                <a:avLst/>
                <a:gdLst>
                  <a:gd name="connsiteX0" fmla="*/ 228930 w 249165"/>
                  <a:gd name="connsiteY0" fmla="*/ 1 h 323201"/>
                  <a:gd name="connsiteX1" fmla="*/ 235767 w 249165"/>
                  <a:gd name="connsiteY1" fmla="*/ 8109 h 323201"/>
                  <a:gd name="connsiteX2" fmla="*/ 229445 w 249165"/>
                  <a:gd name="connsiteY2" fmla="*/ 61810 h 323201"/>
                  <a:gd name="connsiteX3" fmla="*/ 220547 w 249165"/>
                  <a:gd name="connsiteY3" fmla="*/ 72529 h 323201"/>
                  <a:gd name="connsiteX4" fmla="*/ 213778 w 249165"/>
                  <a:gd name="connsiteY4" fmla="*/ 62188 h 323201"/>
                  <a:gd name="connsiteX5" fmla="*/ 212198 w 249165"/>
                  <a:gd name="connsiteY5" fmla="*/ 37519 h 323201"/>
                  <a:gd name="connsiteX6" fmla="*/ 203127 w 249165"/>
                  <a:gd name="connsiteY6" fmla="*/ 27281 h 323201"/>
                  <a:gd name="connsiteX7" fmla="*/ 119158 w 249165"/>
                  <a:gd name="connsiteY7" fmla="*/ 20547 h 323201"/>
                  <a:gd name="connsiteX8" fmla="*/ 92634 w 249165"/>
                  <a:gd name="connsiteY8" fmla="*/ 22265 h 323201"/>
                  <a:gd name="connsiteX9" fmla="*/ 86725 w 249165"/>
                  <a:gd name="connsiteY9" fmla="*/ 28380 h 323201"/>
                  <a:gd name="connsiteX10" fmla="*/ 84973 w 249165"/>
                  <a:gd name="connsiteY10" fmla="*/ 139698 h 323201"/>
                  <a:gd name="connsiteX11" fmla="*/ 90401 w 249165"/>
                  <a:gd name="connsiteY11" fmla="*/ 147050 h 323201"/>
                  <a:gd name="connsiteX12" fmla="*/ 173958 w 249165"/>
                  <a:gd name="connsiteY12" fmla="*/ 145367 h 323201"/>
                  <a:gd name="connsiteX13" fmla="*/ 185949 w 249165"/>
                  <a:gd name="connsiteY13" fmla="*/ 133548 h 323201"/>
                  <a:gd name="connsiteX14" fmla="*/ 187564 w 249165"/>
                  <a:gd name="connsiteY14" fmla="*/ 115579 h 323201"/>
                  <a:gd name="connsiteX15" fmla="*/ 195844 w 249165"/>
                  <a:gd name="connsiteY15" fmla="*/ 106268 h 323201"/>
                  <a:gd name="connsiteX16" fmla="*/ 202853 w 249165"/>
                  <a:gd name="connsiteY16" fmla="*/ 115304 h 323201"/>
                  <a:gd name="connsiteX17" fmla="*/ 202784 w 249165"/>
                  <a:gd name="connsiteY17" fmla="*/ 203740 h 323201"/>
                  <a:gd name="connsiteX18" fmla="*/ 196531 w 249165"/>
                  <a:gd name="connsiteY18" fmla="*/ 212226 h 323201"/>
                  <a:gd name="connsiteX19" fmla="*/ 187289 w 249165"/>
                  <a:gd name="connsiteY19" fmla="*/ 203946 h 323201"/>
                  <a:gd name="connsiteX20" fmla="*/ 184300 w 249165"/>
                  <a:gd name="connsiteY20" fmla="*/ 181408 h 323201"/>
                  <a:gd name="connsiteX21" fmla="*/ 172618 w 249165"/>
                  <a:gd name="connsiteY21" fmla="*/ 169898 h 323201"/>
                  <a:gd name="connsiteX22" fmla="*/ 89095 w 249165"/>
                  <a:gd name="connsiteY22" fmla="*/ 167905 h 323201"/>
                  <a:gd name="connsiteX23" fmla="*/ 84801 w 249165"/>
                  <a:gd name="connsiteY23" fmla="*/ 175326 h 323201"/>
                  <a:gd name="connsiteX24" fmla="*/ 84148 w 249165"/>
                  <a:gd name="connsiteY24" fmla="*/ 260979 h 323201"/>
                  <a:gd name="connsiteX25" fmla="*/ 84698 w 249165"/>
                  <a:gd name="connsiteY25" fmla="*/ 296195 h 323201"/>
                  <a:gd name="connsiteX26" fmla="*/ 91363 w 249165"/>
                  <a:gd name="connsiteY26" fmla="*/ 303273 h 323201"/>
                  <a:gd name="connsiteX27" fmla="*/ 195947 w 249165"/>
                  <a:gd name="connsiteY27" fmla="*/ 301315 h 323201"/>
                  <a:gd name="connsiteX28" fmla="*/ 198798 w 249165"/>
                  <a:gd name="connsiteY28" fmla="*/ 301109 h 323201"/>
                  <a:gd name="connsiteX29" fmla="*/ 227556 w 249165"/>
                  <a:gd name="connsiteY29" fmla="*/ 276131 h 323201"/>
                  <a:gd name="connsiteX30" fmla="*/ 233121 w 249165"/>
                  <a:gd name="connsiteY30" fmla="*/ 252149 h 323201"/>
                  <a:gd name="connsiteX31" fmla="*/ 240440 w 249165"/>
                  <a:gd name="connsiteY31" fmla="*/ 245725 h 323201"/>
                  <a:gd name="connsiteX32" fmla="*/ 248788 w 249165"/>
                  <a:gd name="connsiteY32" fmla="*/ 254829 h 323201"/>
                  <a:gd name="connsiteX33" fmla="*/ 244459 w 249165"/>
                  <a:gd name="connsiteY33" fmla="*/ 312584 h 323201"/>
                  <a:gd name="connsiteX34" fmla="*/ 233877 w 249165"/>
                  <a:gd name="connsiteY34" fmla="*/ 323200 h 323201"/>
                  <a:gd name="connsiteX35" fmla="*/ 61644 w 249165"/>
                  <a:gd name="connsiteY35" fmla="*/ 322204 h 323201"/>
                  <a:gd name="connsiteX36" fmla="*/ 26462 w 249165"/>
                  <a:gd name="connsiteY36" fmla="*/ 322891 h 323201"/>
                  <a:gd name="connsiteX37" fmla="*/ 18732 w 249165"/>
                  <a:gd name="connsiteY37" fmla="*/ 319799 h 323201"/>
                  <a:gd name="connsiteX38" fmla="*/ 22374 w 249165"/>
                  <a:gd name="connsiteY38" fmla="*/ 310110 h 323201"/>
                  <a:gd name="connsiteX39" fmla="*/ 38831 w 249165"/>
                  <a:gd name="connsiteY39" fmla="*/ 276337 h 323201"/>
                  <a:gd name="connsiteX40" fmla="*/ 39277 w 249165"/>
                  <a:gd name="connsiteY40" fmla="*/ 37485 h 323201"/>
                  <a:gd name="connsiteX41" fmla="*/ 20278 w 249165"/>
                  <a:gd name="connsiteY41" fmla="*/ 16115 h 323201"/>
                  <a:gd name="connsiteX42" fmla="*/ 7944 w 249165"/>
                  <a:gd name="connsiteY42" fmla="*/ 15462 h 323201"/>
                  <a:gd name="connsiteX43" fmla="*/ 7 w 249165"/>
                  <a:gd name="connsiteY43" fmla="*/ 5808 h 323201"/>
                  <a:gd name="connsiteX44" fmla="*/ 8150 w 249165"/>
                  <a:gd name="connsiteY44" fmla="*/ 138 h 323201"/>
                  <a:gd name="connsiteX45" fmla="*/ 228930 w 249165"/>
                  <a:gd name="connsiteY45" fmla="*/ 1 h 323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249165" h="323201">
                    <a:moveTo>
                      <a:pt x="228930" y="1"/>
                    </a:moveTo>
                    <a:cubicBezTo>
                      <a:pt x="235458" y="-33"/>
                      <a:pt x="237450" y="688"/>
                      <a:pt x="235767" y="8109"/>
                    </a:cubicBezTo>
                    <a:cubicBezTo>
                      <a:pt x="231713" y="25700"/>
                      <a:pt x="230132" y="43738"/>
                      <a:pt x="229445" y="61810"/>
                    </a:cubicBezTo>
                    <a:cubicBezTo>
                      <a:pt x="229239" y="67719"/>
                      <a:pt x="229514" y="72839"/>
                      <a:pt x="220547" y="72529"/>
                    </a:cubicBezTo>
                    <a:cubicBezTo>
                      <a:pt x="211820" y="72254"/>
                      <a:pt x="214087" y="66895"/>
                      <a:pt x="213778" y="62188"/>
                    </a:cubicBezTo>
                    <a:cubicBezTo>
                      <a:pt x="213263" y="53976"/>
                      <a:pt x="212610" y="45765"/>
                      <a:pt x="212198" y="37519"/>
                    </a:cubicBezTo>
                    <a:cubicBezTo>
                      <a:pt x="211923" y="31541"/>
                      <a:pt x="208762" y="28655"/>
                      <a:pt x="203127" y="27281"/>
                    </a:cubicBezTo>
                    <a:cubicBezTo>
                      <a:pt x="175470" y="20616"/>
                      <a:pt x="147366" y="19928"/>
                      <a:pt x="119158" y="20547"/>
                    </a:cubicBezTo>
                    <a:cubicBezTo>
                      <a:pt x="110294" y="20753"/>
                      <a:pt x="101464" y="21818"/>
                      <a:pt x="92634" y="22265"/>
                    </a:cubicBezTo>
                    <a:cubicBezTo>
                      <a:pt x="88511" y="22471"/>
                      <a:pt x="86794" y="23639"/>
                      <a:pt x="86725" y="28380"/>
                    </a:cubicBezTo>
                    <a:cubicBezTo>
                      <a:pt x="86347" y="65486"/>
                      <a:pt x="85625" y="102592"/>
                      <a:pt x="84973" y="139698"/>
                    </a:cubicBezTo>
                    <a:cubicBezTo>
                      <a:pt x="84904" y="143580"/>
                      <a:pt x="84285" y="147050"/>
                      <a:pt x="90401" y="147050"/>
                    </a:cubicBezTo>
                    <a:cubicBezTo>
                      <a:pt x="118265" y="147050"/>
                      <a:pt x="146129" y="149077"/>
                      <a:pt x="173958" y="145367"/>
                    </a:cubicBezTo>
                    <a:cubicBezTo>
                      <a:pt x="181654" y="144336"/>
                      <a:pt x="185399" y="141072"/>
                      <a:pt x="185949" y="133548"/>
                    </a:cubicBezTo>
                    <a:cubicBezTo>
                      <a:pt x="186395" y="127535"/>
                      <a:pt x="187495" y="121557"/>
                      <a:pt x="187564" y="115579"/>
                    </a:cubicBezTo>
                    <a:cubicBezTo>
                      <a:pt x="187632" y="109704"/>
                      <a:pt x="188354" y="106234"/>
                      <a:pt x="195844" y="106268"/>
                    </a:cubicBezTo>
                    <a:cubicBezTo>
                      <a:pt x="203334" y="106303"/>
                      <a:pt x="202990" y="110254"/>
                      <a:pt x="202853" y="115304"/>
                    </a:cubicBezTo>
                    <a:cubicBezTo>
                      <a:pt x="202062" y="144783"/>
                      <a:pt x="201753" y="174261"/>
                      <a:pt x="202784" y="203740"/>
                    </a:cubicBezTo>
                    <a:cubicBezTo>
                      <a:pt x="202956" y="208069"/>
                      <a:pt x="203952" y="212467"/>
                      <a:pt x="196531" y="212226"/>
                    </a:cubicBezTo>
                    <a:cubicBezTo>
                      <a:pt x="190346" y="212020"/>
                      <a:pt x="187460" y="210852"/>
                      <a:pt x="187289" y="203946"/>
                    </a:cubicBezTo>
                    <a:cubicBezTo>
                      <a:pt x="187083" y="196422"/>
                      <a:pt x="185021" y="188932"/>
                      <a:pt x="184300" y="181408"/>
                    </a:cubicBezTo>
                    <a:cubicBezTo>
                      <a:pt x="183612" y="174021"/>
                      <a:pt x="179249" y="170929"/>
                      <a:pt x="172618" y="169898"/>
                    </a:cubicBezTo>
                    <a:cubicBezTo>
                      <a:pt x="144857" y="165603"/>
                      <a:pt x="116959" y="167871"/>
                      <a:pt x="89095" y="167905"/>
                    </a:cubicBezTo>
                    <a:cubicBezTo>
                      <a:pt x="82980" y="167905"/>
                      <a:pt x="84835" y="172372"/>
                      <a:pt x="84801" y="175326"/>
                    </a:cubicBezTo>
                    <a:cubicBezTo>
                      <a:pt x="84457" y="203877"/>
                      <a:pt x="84217" y="232428"/>
                      <a:pt x="84148" y="260979"/>
                    </a:cubicBezTo>
                    <a:cubicBezTo>
                      <a:pt x="84114" y="272730"/>
                      <a:pt x="84835" y="284445"/>
                      <a:pt x="84698" y="296195"/>
                    </a:cubicBezTo>
                    <a:cubicBezTo>
                      <a:pt x="84629" y="301280"/>
                      <a:pt x="85660" y="303342"/>
                      <a:pt x="91363" y="303273"/>
                    </a:cubicBezTo>
                    <a:cubicBezTo>
                      <a:pt x="126236" y="302723"/>
                      <a:pt x="161108" y="303651"/>
                      <a:pt x="195947" y="301315"/>
                    </a:cubicBezTo>
                    <a:cubicBezTo>
                      <a:pt x="196909" y="301246"/>
                      <a:pt x="197836" y="301212"/>
                      <a:pt x="198798" y="301109"/>
                    </a:cubicBezTo>
                    <a:cubicBezTo>
                      <a:pt x="219963" y="298944"/>
                      <a:pt x="222608" y="296642"/>
                      <a:pt x="227556" y="276131"/>
                    </a:cubicBezTo>
                    <a:cubicBezTo>
                      <a:pt x="229480" y="268160"/>
                      <a:pt x="231782" y="260223"/>
                      <a:pt x="233121" y="252149"/>
                    </a:cubicBezTo>
                    <a:cubicBezTo>
                      <a:pt x="233912" y="247408"/>
                      <a:pt x="235698" y="245965"/>
                      <a:pt x="240440" y="245725"/>
                    </a:cubicBezTo>
                    <a:cubicBezTo>
                      <a:pt x="247552" y="245347"/>
                      <a:pt x="250231" y="246377"/>
                      <a:pt x="248788" y="254829"/>
                    </a:cubicBezTo>
                    <a:cubicBezTo>
                      <a:pt x="245559" y="273863"/>
                      <a:pt x="243978" y="293241"/>
                      <a:pt x="244459" y="312584"/>
                    </a:cubicBezTo>
                    <a:cubicBezTo>
                      <a:pt x="244666" y="320830"/>
                      <a:pt x="242432" y="323269"/>
                      <a:pt x="233877" y="323200"/>
                    </a:cubicBezTo>
                    <a:cubicBezTo>
                      <a:pt x="176466" y="322513"/>
                      <a:pt x="119055" y="322376"/>
                      <a:pt x="61644" y="322204"/>
                    </a:cubicBezTo>
                    <a:cubicBezTo>
                      <a:pt x="49928" y="322170"/>
                      <a:pt x="38178" y="322788"/>
                      <a:pt x="26462" y="322891"/>
                    </a:cubicBezTo>
                    <a:cubicBezTo>
                      <a:pt x="23576" y="322926"/>
                      <a:pt x="19556" y="324437"/>
                      <a:pt x="18732" y="319799"/>
                    </a:cubicBezTo>
                    <a:cubicBezTo>
                      <a:pt x="18079" y="316054"/>
                      <a:pt x="17735" y="311382"/>
                      <a:pt x="22374" y="310110"/>
                    </a:cubicBezTo>
                    <a:cubicBezTo>
                      <a:pt x="40789" y="305025"/>
                      <a:pt x="38315" y="289668"/>
                      <a:pt x="38831" y="276337"/>
                    </a:cubicBezTo>
                    <a:cubicBezTo>
                      <a:pt x="41236" y="212295"/>
                      <a:pt x="39965" y="53014"/>
                      <a:pt x="39277" y="37485"/>
                    </a:cubicBezTo>
                    <a:cubicBezTo>
                      <a:pt x="38556" y="20787"/>
                      <a:pt x="36529" y="18726"/>
                      <a:pt x="20278" y="16115"/>
                    </a:cubicBezTo>
                    <a:cubicBezTo>
                      <a:pt x="16224" y="15462"/>
                      <a:pt x="12032" y="15256"/>
                      <a:pt x="7944" y="15462"/>
                    </a:cubicBezTo>
                    <a:cubicBezTo>
                      <a:pt x="522" y="15874"/>
                      <a:pt x="179" y="11580"/>
                      <a:pt x="7" y="5808"/>
                    </a:cubicBezTo>
                    <a:cubicBezTo>
                      <a:pt x="-199" y="-1133"/>
                      <a:pt x="4199" y="138"/>
                      <a:pt x="8150" y="138"/>
                    </a:cubicBezTo>
                    <a:cubicBezTo>
                      <a:pt x="45290" y="138"/>
                      <a:pt x="192442" y="276"/>
                      <a:pt x="228930" y="1"/>
                    </a:cubicBezTo>
                    <a:close/>
                  </a:path>
                </a:pathLst>
              </a:custGeom>
              <a:grpFill/>
              <a:ln w="34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89" name="자유형: 도형 188">
                <a:extLst>
                  <a:ext uri="{FF2B5EF4-FFF2-40B4-BE49-F238E27FC236}">
                    <a16:creationId xmlns:a16="http://schemas.microsoft.com/office/drawing/2014/main" id="{CDEB6AC5-688D-4611-87C2-4A781C8CFCB1}"/>
                  </a:ext>
                </a:extLst>
              </p:cNvPr>
              <p:cNvSpPr/>
              <p:nvPr/>
            </p:nvSpPr>
            <p:spPr>
              <a:xfrm>
                <a:off x="5568812" y="2111097"/>
                <a:ext cx="179439" cy="231957"/>
              </a:xfrm>
              <a:custGeom>
                <a:avLst/>
                <a:gdLst>
                  <a:gd name="connsiteX0" fmla="*/ 237050 w 249919"/>
                  <a:gd name="connsiteY0" fmla="*/ 790 h 323065"/>
                  <a:gd name="connsiteX1" fmla="*/ 229422 w 249919"/>
                  <a:gd name="connsiteY1" fmla="*/ 64076 h 323065"/>
                  <a:gd name="connsiteX2" fmla="*/ 220112 w 249919"/>
                  <a:gd name="connsiteY2" fmla="*/ 72391 h 323065"/>
                  <a:gd name="connsiteX3" fmla="*/ 213755 w 249919"/>
                  <a:gd name="connsiteY3" fmla="*/ 63630 h 323065"/>
                  <a:gd name="connsiteX4" fmla="*/ 212690 w 249919"/>
                  <a:gd name="connsiteY4" fmla="*/ 45592 h 323065"/>
                  <a:gd name="connsiteX5" fmla="*/ 194481 w 249919"/>
                  <a:gd name="connsiteY5" fmla="*/ 25218 h 323065"/>
                  <a:gd name="connsiteX6" fmla="*/ 94089 w 249919"/>
                  <a:gd name="connsiteY6" fmla="*/ 22023 h 323065"/>
                  <a:gd name="connsiteX7" fmla="*/ 86736 w 249919"/>
                  <a:gd name="connsiteY7" fmla="*/ 28791 h 323065"/>
                  <a:gd name="connsiteX8" fmla="*/ 84881 w 249919"/>
                  <a:gd name="connsiteY8" fmla="*/ 138185 h 323065"/>
                  <a:gd name="connsiteX9" fmla="*/ 93711 w 249919"/>
                  <a:gd name="connsiteY9" fmla="*/ 147118 h 323065"/>
                  <a:gd name="connsiteX10" fmla="*/ 174382 w 249919"/>
                  <a:gd name="connsiteY10" fmla="*/ 145297 h 323065"/>
                  <a:gd name="connsiteX11" fmla="*/ 185892 w 249919"/>
                  <a:gd name="connsiteY11" fmla="*/ 134028 h 323065"/>
                  <a:gd name="connsiteX12" fmla="*/ 187644 w 249919"/>
                  <a:gd name="connsiteY12" fmla="*/ 113207 h 323065"/>
                  <a:gd name="connsiteX13" fmla="*/ 196268 w 249919"/>
                  <a:gd name="connsiteY13" fmla="*/ 106370 h 323065"/>
                  <a:gd name="connsiteX14" fmla="*/ 202933 w 249919"/>
                  <a:gd name="connsiteY14" fmla="*/ 113757 h 323065"/>
                  <a:gd name="connsiteX15" fmla="*/ 202899 w 249919"/>
                  <a:gd name="connsiteY15" fmla="*/ 204976 h 323065"/>
                  <a:gd name="connsiteX16" fmla="*/ 197127 w 249919"/>
                  <a:gd name="connsiteY16" fmla="*/ 211950 h 323065"/>
                  <a:gd name="connsiteX17" fmla="*/ 187403 w 249919"/>
                  <a:gd name="connsiteY17" fmla="*/ 205388 h 323065"/>
                  <a:gd name="connsiteX18" fmla="*/ 184036 w 249919"/>
                  <a:gd name="connsiteY18" fmla="*/ 179998 h 323065"/>
                  <a:gd name="connsiteX19" fmla="*/ 174141 w 249919"/>
                  <a:gd name="connsiteY19" fmla="*/ 170069 h 323065"/>
                  <a:gd name="connsiteX20" fmla="*/ 88764 w 249919"/>
                  <a:gd name="connsiteY20" fmla="*/ 167801 h 323065"/>
                  <a:gd name="connsiteX21" fmla="*/ 84812 w 249919"/>
                  <a:gd name="connsiteY21" fmla="*/ 174570 h 323065"/>
                  <a:gd name="connsiteX22" fmla="*/ 84469 w 249919"/>
                  <a:gd name="connsiteY22" fmla="*/ 282108 h 323065"/>
                  <a:gd name="connsiteX23" fmla="*/ 105942 w 249919"/>
                  <a:gd name="connsiteY23" fmla="*/ 302963 h 323065"/>
                  <a:gd name="connsiteX24" fmla="*/ 193416 w 249919"/>
                  <a:gd name="connsiteY24" fmla="*/ 301314 h 323065"/>
                  <a:gd name="connsiteX25" fmla="*/ 196268 w 249919"/>
                  <a:gd name="connsiteY25" fmla="*/ 301211 h 323065"/>
                  <a:gd name="connsiteX26" fmla="*/ 227808 w 249919"/>
                  <a:gd name="connsiteY26" fmla="*/ 274721 h 323065"/>
                  <a:gd name="connsiteX27" fmla="*/ 232996 w 249919"/>
                  <a:gd name="connsiteY27" fmla="*/ 252629 h 323065"/>
                  <a:gd name="connsiteX28" fmla="*/ 245570 w 249919"/>
                  <a:gd name="connsiteY28" fmla="*/ 245930 h 323065"/>
                  <a:gd name="connsiteX29" fmla="*/ 248422 w 249919"/>
                  <a:gd name="connsiteY29" fmla="*/ 254278 h 323065"/>
                  <a:gd name="connsiteX30" fmla="*/ 244402 w 249919"/>
                  <a:gd name="connsiteY30" fmla="*/ 313030 h 323065"/>
                  <a:gd name="connsiteX31" fmla="*/ 234267 w 249919"/>
                  <a:gd name="connsiteY31" fmla="*/ 323062 h 323065"/>
                  <a:gd name="connsiteX32" fmla="*/ 56330 w 249919"/>
                  <a:gd name="connsiteY32" fmla="*/ 322100 h 323065"/>
                  <a:gd name="connsiteX33" fmla="*/ 25890 w 249919"/>
                  <a:gd name="connsiteY33" fmla="*/ 322856 h 323065"/>
                  <a:gd name="connsiteX34" fmla="*/ 18812 w 249919"/>
                  <a:gd name="connsiteY34" fmla="*/ 320107 h 323065"/>
                  <a:gd name="connsiteX35" fmla="*/ 22110 w 249919"/>
                  <a:gd name="connsiteY35" fmla="*/ 310315 h 323065"/>
                  <a:gd name="connsiteX36" fmla="*/ 38842 w 249919"/>
                  <a:gd name="connsiteY36" fmla="*/ 280459 h 323065"/>
                  <a:gd name="connsiteX37" fmla="*/ 39358 w 249919"/>
                  <a:gd name="connsiteY37" fmla="*/ 38789 h 323065"/>
                  <a:gd name="connsiteX38" fmla="*/ 15995 w 249919"/>
                  <a:gd name="connsiteY38" fmla="*/ 15598 h 323065"/>
                  <a:gd name="connsiteX39" fmla="*/ 6478 w 249919"/>
                  <a:gd name="connsiteY39" fmla="*/ 15255 h 323065"/>
                  <a:gd name="connsiteX40" fmla="*/ 19 w 249919"/>
                  <a:gd name="connsiteY40" fmla="*/ 6287 h 323065"/>
                  <a:gd name="connsiteX41" fmla="*/ 6684 w 249919"/>
                  <a:gd name="connsiteY41" fmla="*/ 0 h 323065"/>
                  <a:gd name="connsiteX42" fmla="*/ 233133 w 249919"/>
                  <a:gd name="connsiteY42" fmla="*/ 137 h 323065"/>
                  <a:gd name="connsiteX43" fmla="*/ 237050 w 249919"/>
                  <a:gd name="connsiteY43" fmla="*/ 790 h 3230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249919" h="323065">
                    <a:moveTo>
                      <a:pt x="237050" y="790"/>
                    </a:moveTo>
                    <a:cubicBezTo>
                      <a:pt x="232549" y="21851"/>
                      <a:pt x="229903" y="42843"/>
                      <a:pt x="229422" y="64076"/>
                    </a:cubicBezTo>
                    <a:cubicBezTo>
                      <a:pt x="229251" y="70913"/>
                      <a:pt x="226399" y="72391"/>
                      <a:pt x="220112" y="72391"/>
                    </a:cubicBezTo>
                    <a:cubicBezTo>
                      <a:pt x="212931" y="72425"/>
                      <a:pt x="213893" y="68130"/>
                      <a:pt x="213755" y="63630"/>
                    </a:cubicBezTo>
                    <a:cubicBezTo>
                      <a:pt x="213584" y="57617"/>
                      <a:pt x="213206" y="51605"/>
                      <a:pt x="212690" y="45592"/>
                    </a:cubicBezTo>
                    <a:cubicBezTo>
                      <a:pt x="211213" y="28619"/>
                      <a:pt x="211247" y="28070"/>
                      <a:pt x="194481" y="25218"/>
                    </a:cubicBezTo>
                    <a:cubicBezTo>
                      <a:pt x="161223" y="19515"/>
                      <a:pt x="127690" y="18999"/>
                      <a:pt x="94089" y="22023"/>
                    </a:cubicBezTo>
                    <a:cubicBezTo>
                      <a:pt x="89966" y="22401"/>
                      <a:pt x="86771" y="22470"/>
                      <a:pt x="86736" y="28791"/>
                    </a:cubicBezTo>
                    <a:cubicBezTo>
                      <a:pt x="86530" y="65245"/>
                      <a:pt x="85878" y="101732"/>
                      <a:pt x="84881" y="138185"/>
                    </a:cubicBezTo>
                    <a:cubicBezTo>
                      <a:pt x="84675" y="145331"/>
                      <a:pt x="86565" y="147118"/>
                      <a:pt x="93711" y="147118"/>
                    </a:cubicBezTo>
                    <a:cubicBezTo>
                      <a:pt x="120613" y="147118"/>
                      <a:pt x="147549" y="148905"/>
                      <a:pt x="174382" y="145297"/>
                    </a:cubicBezTo>
                    <a:cubicBezTo>
                      <a:pt x="181631" y="144335"/>
                      <a:pt x="185273" y="141140"/>
                      <a:pt x="185892" y="134028"/>
                    </a:cubicBezTo>
                    <a:cubicBezTo>
                      <a:pt x="186476" y="127088"/>
                      <a:pt x="187713" y="120147"/>
                      <a:pt x="187644" y="113207"/>
                    </a:cubicBezTo>
                    <a:cubicBezTo>
                      <a:pt x="187609" y="106439"/>
                      <a:pt x="191492" y="106679"/>
                      <a:pt x="196268" y="106370"/>
                    </a:cubicBezTo>
                    <a:cubicBezTo>
                      <a:pt x="202108" y="106027"/>
                      <a:pt x="203105" y="108741"/>
                      <a:pt x="202933" y="113757"/>
                    </a:cubicBezTo>
                    <a:cubicBezTo>
                      <a:pt x="201971" y="144163"/>
                      <a:pt x="201627" y="174570"/>
                      <a:pt x="202899" y="204976"/>
                    </a:cubicBezTo>
                    <a:cubicBezTo>
                      <a:pt x="203070" y="209202"/>
                      <a:pt x="202967" y="212534"/>
                      <a:pt x="197127" y="211950"/>
                    </a:cubicBezTo>
                    <a:cubicBezTo>
                      <a:pt x="192523" y="211504"/>
                      <a:pt x="187713" y="213153"/>
                      <a:pt x="187403" y="205388"/>
                    </a:cubicBezTo>
                    <a:cubicBezTo>
                      <a:pt x="187060" y="196902"/>
                      <a:pt x="184998" y="188484"/>
                      <a:pt x="184036" y="179998"/>
                    </a:cubicBezTo>
                    <a:cubicBezTo>
                      <a:pt x="183349" y="173814"/>
                      <a:pt x="179432" y="170996"/>
                      <a:pt x="174141" y="170069"/>
                    </a:cubicBezTo>
                    <a:cubicBezTo>
                      <a:pt x="145797" y="165259"/>
                      <a:pt x="117246" y="167664"/>
                      <a:pt x="88764" y="167801"/>
                    </a:cubicBezTo>
                    <a:cubicBezTo>
                      <a:pt x="83438" y="167835"/>
                      <a:pt x="84916" y="171752"/>
                      <a:pt x="84812" y="174570"/>
                    </a:cubicBezTo>
                    <a:cubicBezTo>
                      <a:pt x="83541" y="210404"/>
                      <a:pt x="83541" y="246273"/>
                      <a:pt x="84469" y="282108"/>
                    </a:cubicBezTo>
                    <a:cubicBezTo>
                      <a:pt x="85019" y="303031"/>
                      <a:pt x="85362" y="303169"/>
                      <a:pt x="105942" y="302963"/>
                    </a:cubicBezTo>
                    <a:cubicBezTo>
                      <a:pt x="135112" y="302688"/>
                      <a:pt x="164281" y="303375"/>
                      <a:pt x="193416" y="301314"/>
                    </a:cubicBezTo>
                    <a:cubicBezTo>
                      <a:pt x="194378" y="301245"/>
                      <a:pt x="195305" y="301279"/>
                      <a:pt x="196268" y="301211"/>
                    </a:cubicBezTo>
                    <a:cubicBezTo>
                      <a:pt x="219287" y="299630"/>
                      <a:pt x="222242" y="297191"/>
                      <a:pt x="227808" y="274721"/>
                    </a:cubicBezTo>
                    <a:cubicBezTo>
                      <a:pt x="229628" y="267368"/>
                      <a:pt x="232343" y="260085"/>
                      <a:pt x="232996" y="252629"/>
                    </a:cubicBezTo>
                    <a:cubicBezTo>
                      <a:pt x="233855" y="242906"/>
                      <a:pt x="240588" y="245930"/>
                      <a:pt x="245570" y="245930"/>
                    </a:cubicBezTo>
                    <a:cubicBezTo>
                      <a:pt x="253026" y="245930"/>
                      <a:pt x="248697" y="251530"/>
                      <a:pt x="248422" y="254278"/>
                    </a:cubicBezTo>
                    <a:cubicBezTo>
                      <a:pt x="246292" y="273828"/>
                      <a:pt x="244059" y="293377"/>
                      <a:pt x="244402" y="313030"/>
                    </a:cubicBezTo>
                    <a:cubicBezTo>
                      <a:pt x="244540" y="320932"/>
                      <a:pt x="242169" y="323165"/>
                      <a:pt x="234267" y="323062"/>
                    </a:cubicBezTo>
                    <a:cubicBezTo>
                      <a:pt x="174966" y="322478"/>
                      <a:pt x="115665" y="322272"/>
                      <a:pt x="56330" y="322100"/>
                    </a:cubicBezTo>
                    <a:cubicBezTo>
                      <a:pt x="46195" y="322066"/>
                      <a:pt x="36059" y="322684"/>
                      <a:pt x="25890" y="322856"/>
                    </a:cubicBezTo>
                    <a:cubicBezTo>
                      <a:pt x="23244" y="322890"/>
                      <a:pt x="19602" y="323990"/>
                      <a:pt x="18812" y="320107"/>
                    </a:cubicBezTo>
                    <a:cubicBezTo>
                      <a:pt x="18090" y="316465"/>
                      <a:pt x="17438" y="311518"/>
                      <a:pt x="22110" y="310315"/>
                    </a:cubicBezTo>
                    <a:cubicBezTo>
                      <a:pt x="38464" y="306158"/>
                      <a:pt x="38430" y="293068"/>
                      <a:pt x="38842" y="280459"/>
                    </a:cubicBezTo>
                    <a:cubicBezTo>
                      <a:pt x="41385" y="199891"/>
                      <a:pt x="41385" y="119357"/>
                      <a:pt x="39358" y="38789"/>
                    </a:cubicBezTo>
                    <a:cubicBezTo>
                      <a:pt x="38877" y="19824"/>
                      <a:pt x="35097" y="16663"/>
                      <a:pt x="15995" y="15598"/>
                    </a:cubicBezTo>
                    <a:cubicBezTo>
                      <a:pt x="12834" y="15426"/>
                      <a:pt x="9639" y="15186"/>
                      <a:pt x="6478" y="15255"/>
                    </a:cubicBezTo>
                    <a:cubicBezTo>
                      <a:pt x="-256" y="15426"/>
                      <a:pt x="259" y="10994"/>
                      <a:pt x="19" y="6287"/>
                    </a:cubicBezTo>
                    <a:cubicBezTo>
                      <a:pt x="-222" y="1031"/>
                      <a:pt x="1874" y="0"/>
                      <a:pt x="6684" y="0"/>
                    </a:cubicBezTo>
                    <a:cubicBezTo>
                      <a:pt x="82167" y="137"/>
                      <a:pt x="157650" y="103"/>
                      <a:pt x="233133" y="137"/>
                    </a:cubicBezTo>
                    <a:cubicBezTo>
                      <a:pt x="234335" y="137"/>
                      <a:pt x="235538" y="515"/>
                      <a:pt x="237050" y="790"/>
                    </a:cubicBezTo>
                    <a:close/>
                  </a:path>
                </a:pathLst>
              </a:custGeom>
              <a:grpFill/>
              <a:ln w="34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90" name="자유형: 도형 189">
                <a:extLst>
                  <a:ext uri="{FF2B5EF4-FFF2-40B4-BE49-F238E27FC236}">
                    <a16:creationId xmlns:a16="http://schemas.microsoft.com/office/drawing/2014/main" id="{0E7E5187-54B1-4687-A94D-9CDDE5A4B4CF}"/>
                  </a:ext>
                </a:extLst>
              </p:cNvPr>
              <p:cNvSpPr/>
              <p:nvPr/>
            </p:nvSpPr>
            <p:spPr>
              <a:xfrm>
                <a:off x="4489493" y="2105952"/>
                <a:ext cx="216380" cy="242128"/>
              </a:xfrm>
              <a:custGeom>
                <a:avLst/>
                <a:gdLst>
                  <a:gd name="connsiteX0" fmla="*/ 69 w 301370"/>
                  <a:gd name="connsiteY0" fmla="*/ 168026 h 337231"/>
                  <a:gd name="connsiteX1" fmla="*/ 143545 w 301370"/>
                  <a:gd name="connsiteY1" fmla="*/ 3798 h 337231"/>
                  <a:gd name="connsiteX2" fmla="*/ 290079 w 301370"/>
                  <a:gd name="connsiteY2" fmla="*/ 18332 h 337231"/>
                  <a:gd name="connsiteX3" fmla="*/ 297157 w 301370"/>
                  <a:gd name="connsiteY3" fmla="*/ 31937 h 337231"/>
                  <a:gd name="connsiteX4" fmla="*/ 290010 w 301370"/>
                  <a:gd name="connsiteY4" fmla="*/ 81652 h 337231"/>
                  <a:gd name="connsiteX5" fmla="*/ 281799 w 301370"/>
                  <a:gd name="connsiteY5" fmla="*/ 89829 h 337231"/>
                  <a:gd name="connsiteX6" fmla="*/ 274275 w 301370"/>
                  <a:gd name="connsiteY6" fmla="*/ 81171 h 337231"/>
                  <a:gd name="connsiteX7" fmla="*/ 273141 w 301370"/>
                  <a:gd name="connsiteY7" fmla="*/ 62240 h 337231"/>
                  <a:gd name="connsiteX8" fmla="*/ 260498 w 301370"/>
                  <a:gd name="connsiteY8" fmla="*/ 40526 h 337231"/>
                  <a:gd name="connsiteX9" fmla="*/ 90360 w 301370"/>
                  <a:gd name="connsiteY9" fmla="*/ 54544 h 337231"/>
                  <a:gd name="connsiteX10" fmla="*/ 52842 w 301370"/>
                  <a:gd name="connsiteY10" fmla="*/ 128309 h 337231"/>
                  <a:gd name="connsiteX11" fmla="*/ 66104 w 301370"/>
                  <a:gd name="connsiteY11" fmla="*/ 233786 h 337231"/>
                  <a:gd name="connsiteX12" fmla="*/ 185015 w 301370"/>
                  <a:gd name="connsiteY12" fmla="*/ 311640 h 337231"/>
                  <a:gd name="connsiteX13" fmla="*/ 293858 w 301370"/>
                  <a:gd name="connsiteY13" fmla="*/ 287349 h 337231"/>
                  <a:gd name="connsiteX14" fmla="*/ 299562 w 301370"/>
                  <a:gd name="connsiteY14" fmla="*/ 286422 h 337231"/>
                  <a:gd name="connsiteX15" fmla="*/ 300833 w 301370"/>
                  <a:gd name="connsiteY15" fmla="*/ 293293 h 337231"/>
                  <a:gd name="connsiteX16" fmla="*/ 277882 w 301370"/>
                  <a:gd name="connsiteY16" fmla="*/ 319267 h 337231"/>
                  <a:gd name="connsiteX17" fmla="*/ 117090 w 301370"/>
                  <a:gd name="connsiteY17" fmla="*/ 327513 h 337231"/>
                  <a:gd name="connsiteX18" fmla="*/ 69 w 301370"/>
                  <a:gd name="connsiteY18" fmla="*/ 168026 h 337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01370" h="337231">
                    <a:moveTo>
                      <a:pt x="69" y="168026"/>
                    </a:moveTo>
                    <a:cubicBezTo>
                      <a:pt x="-2164" y="90654"/>
                      <a:pt x="49853" y="19671"/>
                      <a:pt x="143545" y="3798"/>
                    </a:cubicBezTo>
                    <a:cubicBezTo>
                      <a:pt x="193673" y="-4688"/>
                      <a:pt x="242357" y="1428"/>
                      <a:pt x="290079" y="18332"/>
                    </a:cubicBezTo>
                    <a:cubicBezTo>
                      <a:pt x="297810" y="21080"/>
                      <a:pt x="299321" y="24344"/>
                      <a:pt x="297157" y="31937"/>
                    </a:cubicBezTo>
                    <a:cubicBezTo>
                      <a:pt x="292553" y="48119"/>
                      <a:pt x="291316" y="64954"/>
                      <a:pt x="290010" y="81652"/>
                    </a:cubicBezTo>
                    <a:cubicBezTo>
                      <a:pt x="289529" y="87596"/>
                      <a:pt x="288224" y="89692"/>
                      <a:pt x="281799" y="89829"/>
                    </a:cubicBezTo>
                    <a:cubicBezTo>
                      <a:pt x="274618" y="89967"/>
                      <a:pt x="274378" y="86462"/>
                      <a:pt x="274275" y="81171"/>
                    </a:cubicBezTo>
                    <a:cubicBezTo>
                      <a:pt x="274172" y="74849"/>
                      <a:pt x="272557" y="68459"/>
                      <a:pt x="273141" y="62240"/>
                    </a:cubicBezTo>
                    <a:cubicBezTo>
                      <a:pt x="274172" y="51555"/>
                      <a:pt x="269293" y="45749"/>
                      <a:pt x="260498" y="40526"/>
                    </a:cubicBezTo>
                    <a:cubicBezTo>
                      <a:pt x="207622" y="9192"/>
                      <a:pt x="133307" y="14964"/>
                      <a:pt x="90360" y="54544"/>
                    </a:cubicBezTo>
                    <a:cubicBezTo>
                      <a:pt x="68818" y="74403"/>
                      <a:pt x="57514" y="99690"/>
                      <a:pt x="52842" y="128309"/>
                    </a:cubicBezTo>
                    <a:cubicBezTo>
                      <a:pt x="46898" y="164797"/>
                      <a:pt x="49303" y="200425"/>
                      <a:pt x="66104" y="233786"/>
                    </a:cubicBezTo>
                    <a:cubicBezTo>
                      <a:pt x="90601" y="282436"/>
                      <a:pt x="131932" y="306864"/>
                      <a:pt x="185015" y="311640"/>
                    </a:cubicBezTo>
                    <a:cubicBezTo>
                      <a:pt x="223563" y="315110"/>
                      <a:pt x="260875" y="310128"/>
                      <a:pt x="293858" y="287349"/>
                    </a:cubicBezTo>
                    <a:cubicBezTo>
                      <a:pt x="295542" y="286181"/>
                      <a:pt x="297088" y="284120"/>
                      <a:pt x="299562" y="286422"/>
                    </a:cubicBezTo>
                    <a:cubicBezTo>
                      <a:pt x="301795" y="288517"/>
                      <a:pt x="301623" y="290648"/>
                      <a:pt x="300833" y="293293"/>
                    </a:cubicBezTo>
                    <a:cubicBezTo>
                      <a:pt x="297191" y="305559"/>
                      <a:pt x="291110" y="314217"/>
                      <a:pt x="277882" y="319267"/>
                    </a:cubicBezTo>
                    <a:cubicBezTo>
                      <a:pt x="224972" y="339435"/>
                      <a:pt x="171581" y="343249"/>
                      <a:pt x="117090" y="327513"/>
                    </a:cubicBezTo>
                    <a:cubicBezTo>
                      <a:pt x="56552" y="309991"/>
                      <a:pt x="-2233" y="255225"/>
                      <a:pt x="69" y="168026"/>
                    </a:cubicBezTo>
                    <a:close/>
                  </a:path>
                </a:pathLst>
              </a:custGeom>
              <a:grpFill/>
              <a:ln w="34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91" name="자유형: 도형 190">
                <a:extLst>
                  <a:ext uri="{FF2B5EF4-FFF2-40B4-BE49-F238E27FC236}">
                    <a16:creationId xmlns:a16="http://schemas.microsoft.com/office/drawing/2014/main" id="{2B661F7E-FCE5-4EE9-86FF-B1F9B982A0AC}"/>
                  </a:ext>
                </a:extLst>
              </p:cNvPr>
              <p:cNvSpPr/>
              <p:nvPr/>
            </p:nvSpPr>
            <p:spPr>
              <a:xfrm>
                <a:off x="5172821" y="2110973"/>
                <a:ext cx="163392" cy="232129"/>
              </a:xfrm>
              <a:custGeom>
                <a:avLst/>
                <a:gdLst>
                  <a:gd name="connsiteX0" fmla="*/ 219999 w 227569"/>
                  <a:gd name="connsiteY0" fmla="*/ 138 h 323305"/>
                  <a:gd name="connsiteX1" fmla="*/ 226939 w 227569"/>
                  <a:gd name="connsiteY1" fmla="*/ 8144 h 323305"/>
                  <a:gd name="connsiteX2" fmla="*/ 221476 w 227569"/>
                  <a:gd name="connsiteY2" fmla="*/ 61913 h 323305"/>
                  <a:gd name="connsiteX3" fmla="*/ 215292 w 227569"/>
                  <a:gd name="connsiteY3" fmla="*/ 71086 h 323305"/>
                  <a:gd name="connsiteX4" fmla="*/ 205638 w 227569"/>
                  <a:gd name="connsiteY4" fmla="*/ 63253 h 323305"/>
                  <a:gd name="connsiteX5" fmla="*/ 202442 w 227569"/>
                  <a:gd name="connsiteY5" fmla="*/ 35904 h 323305"/>
                  <a:gd name="connsiteX6" fmla="*/ 194094 w 227569"/>
                  <a:gd name="connsiteY6" fmla="*/ 26387 h 323305"/>
                  <a:gd name="connsiteX7" fmla="*/ 122424 w 227569"/>
                  <a:gd name="connsiteY7" fmla="*/ 20753 h 323305"/>
                  <a:gd name="connsiteX8" fmla="*/ 96897 w 227569"/>
                  <a:gd name="connsiteY8" fmla="*/ 22780 h 323305"/>
                  <a:gd name="connsiteX9" fmla="*/ 91537 w 227569"/>
                  <a:gd name="connsiteY9" fmla="*/ 28483 h 323305"/>
                  <a:gd name="connsiteX10" fmla="*/ 89613 w 227569"/>
                  <a:gd name="connsiteY10" fmla="*/ 143546 h 323305"/>
                  <a:gd name="connsiteX11" fmla="*/ 94904 w 227569"/>
                  <a:gd name="connsiteY11" fmla="*/ 149009 h 323305"/>
                  <a:gd name="connsiteX12" fmla="*/ 169906 w 227569"/>
                  <a:gd name="connsiteY12" fmla="*/ 147050 h 323305"/>
                  <a:gd name="connsiteX13" fmla="*/ 184027 w 227569"/>
                  <a:gd name="connsiteY13" fmla="*/ 133617 h 323305"/>
                  <a:gd name="connsiteX14" fmla="*/ 186157 w 227569"/>
                  <a:gd name="connsiteY14" fmla="*/ 114789 h 323305"/>
                  <a:gd name="connsiteX15" fmla="*/ 196670 w 227569"/>
                  <a:gd name="connsiteY15" fmla="*/ 107642 h 323305"/>
                  <a:gd name="connsiteX16" fmla="*/ 202305 w 227569"/>
                  <a:gd name="connsiteY16" fmla="*/ 116129 h 323305"/>
                  <a:gd name="connsiteX17" fmla="*/ 202305 w 227569"/>
                  <a:gd name="connsiteY17" fmla="*/ 208241 h 323305"/>
                  <a:gd name="connsiteX18" fmla="*/ 196018 w 227569"/>
                  <a:gd name="connsiteY18" fmla="*/ 217826 h 323305"/>
                  <a:gd name="connsiteX19" fmla="*/ 186466 w 227569"/>
                  <a:gd name="connsiteY19" fmla="*/ 209306 h 323305"/>
                  <a:gd name="connsiteX20" fmla="*/ 185058 w 227569"/>
                  <a:gd name="connsiteY20" fmla="*/ 186561 h 323305"/>
                  <a:gd name="connsiteX21" fmla="*/ 170696 w 227569"/>
                  <a:gd name="connsiteY21" fmla="*/ 171032 h 323305"/>
                  <a:gd name="connsiteX22" fmla="*/ 95763 w 227569"/>
                  <a:gd name="connsiteY22" fmla="*/ 169177 h 323305"/>
                  <a:gd name="connsiteX23" fmla="*/ 89544 w 227569"/>
                  <a:gd name="connsiteY23" fmla="*/ 173849 h 323305"/>
                  <a:gd name="connsiteX24" fmla="*/ 91331 w 227569"/>
                  <a:gd name="connsiteY24" fmla="*/ 291763 h 323305"/>
                  <a:gd name="connsiteX25" fmla="*/ 104765 w 227569"/>
                  <a:gd name="connsiteY25" fmla="*/ 305953 h 323305"/>
                  <a:gd name="connsiteX26" fmla="*/ 126478 w 227569"/>
                  <a:gd name="connsiteY26" fmla="*/ 307946 h 323305"/>
                  <a:gd name="connsiteX27" fmla="*/ 135033 w 227569"/>
                  <a:gd name="connsiteY27" fmla="*/ 316810 h 323305"/>
                  <a:gd name="connsiteX28" fmla="*/ 125310 w 227569"/>
                  <a:gd name="connsiteY28" fmla="*/ 323132 h 323305"/>
                  <a:gd name="connsiteX29" fmla="*/ 38764 w 227569"/>
                  <a:gd name="connsiteY29" fmla="*/ 322616 h 323305"/>
                  <a:gd name="connsiteX30" fmla="*/ 6434 w 227569"/>
                  <a:gd name="connsiteY30" fmla="*/ 323200 h 323305"/>
                  <a:gd name="connsiteX31" fmla="*/ 318 w 227569"/>
                  <a:gd name="connsiteY31" fmla="*/ 317463 h 323305"/>
                  <a:gd name="connsiteX32" fmla="*/ 5850 w 227569"/>
                  <a:gd name="connsiteY32" fmla="*/ 308186 h 323305"/>
                  <a:gd name="connsiteX33" fmla="*/ 27598 w 227569"/>
                  <a:gd name="connsiteY33" fmla="*/ 306468 h 323305"/>
                  <a:gd name="connsiteX34" fmla="*/ 44227 w 227569"/>
                  <a:gd name="connsiteY34" fmla="*/ 287812 h 323305"/>
                  <a:gd name="connsiteX35" fmla="*/ 44261 w 227569"/>
                  <a:gd name="connsiteY35" fmla="*/ 37657 h 323305"/>
                  <a:gd name="connsiteX36" fmla="*/ 25193 w 227569"/>
                  <a:gd name="connsiteY36" fmla="*/ 16218 h 323305"/>
                  <a:gd name="connsiteX37" fmla="*/ 10007 w 227569"/>
                  <a:gd name="connsiteY37" fmla="*/ 15565 h 323305"/>
                  <a:gd name="connsiteX38" fmla="*/ 9 w 227569"/>
                  <a:gd name="connsiteY38" fmla="*/ 6288 h 323305"/>
                  <a:gd name="connsiteX39" fmla="*/ 9732 w 227569"/>
                  <a:gd name="connsiteY39" fmla="*/ 448 h 323305"/>
                  <a:gd name="connsiteX40" fmla="*/ 219999 w 227569"/>
                  <a:gd name="connsiteY40" fmla="*/ 138 h 323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227569" h="323305">
                    <a:moveTo>
                      <a:pt x="219999" y="138"/>
                    </a:moveTo>
                    <a:cubicBezTo>
                      <a:pt x="226458" y="70"/>
                      <a:pt x="228829" y="791"/>
                      <a:pt x="226939" y="8144"/>
                    </a:cubicBezTo>
                    <a:cubicBezTo>
                      <a:pt x="222370" y="25735"/>
                      <a:pt x="222576" y="43910"/>
                      <a:pt x="221476" y="61913"/>
                    </a:cubicBezTo>
                    <a:cubicBezTo>
                      <a:pt x="221201" y="66070"/>
                      <a:pt x="222644" y="71121"/>
                      <a:pt x="215292" y="71086"/>
                    </a:cubicBezTo>
                    <a:cubicBezTo>
                      <a:pt x="209486" y="71052"/>
                      <a:pt x="205878" y="70605"/>
                      <a:pt x="205638" y="63253"/>
                    </a:cubicBezTo>
                    <a:cubicBezTo>
                      <a:pt x="205328" y="54114"/>
                      <a:pt x="203336" y="45043"/>
                      <a:pt x="202442" y="35904"/>
                    </a:cubicBezTo>
                    <a:cubicBezTo>
                      <a:pt x="201893" y="30510"/>
                      <a:pt x="199797" y="27762"/>
                      <a:pt x="194094" y="26387"/>
                    </a:cubicBezTo>
                    <a:cubicBezTo>
                      <a:pt x="170456" y="20547"/>
                      <a:pt x="146509" y="19756"/>
                      <a:pt x="122424" y="20753"/>
                    </a:cubicBezTo>
                    <a:cubicBezTo>
                      <a:pt x="113904" y="21096"/>
                      <a:pt x="105417" y="22471"/>
                      <a:pt x="96897" y="22780"/>
                    </a:cubicBezTo>
                    <a:cubicBezTo>
                      <a:pt x="92636" y="22952"/>
                      <a:pt x="91812" y="24738"/>
                      <a:pt x="91537" y="28483"/>
                    </a:cubicBezTo>
                    <a:cubicBezTo>
                      <a:pt x="88720" y="66792"/>
                      <a:pt x="90506" y="105203"/>
                      <a:pt x="89613" y="143546"/>
                    </a:cubicBezTo>
                    <a:cubicBezTo>
                      <a:pt x="89510" y="147634"/>
                      <a:pt x="90712" y="149009"/>
                      <a:pt x="94904" y="149009"/>
                    </a:cubicBezTo>
                    <a:cubicBezTo>
                      <a:pt x="119916" y="148974"/>
                      <a:pt x="144963" y="150246"/>
                      <a:pt x="169906" y="147050"/>
                    </a:cubicBezTo>
                    <a:cubicBezTo>
                      <a:pt x="177946" y="146020"/>
                      <a:pt x="183477" y="142721"/>
                      <a:pt x="184027" y="133617"/>
                    </a:cubicBezTo>
                    <a:cubicBezTo>
                      <a:pt x="184405" y="127329"/>
                      <a:pt x="185951" y="121076"/>
                      <a:pt x="186157" y="114789"/>
                    </a:cubicBezTo>
                    <a:cubicBezTo>
                      <a:pt x="186397" y="106990"/>
                      <a:pt x="191448" y="107642"/>
                      <a:pt x="196670" y="107642"/>
                    </a:cubicBezTo>
                    <a:cubicBezTo>
                      <a:pt x="203129" y="107608"/>
                      <a:pt x="202477" y="111868"/>
                      <a:pt x="202305" y="116129"/>
                    </a:cubicBezTo>
                    <a:cubicBezTo>
                      <a:pt x="201102" y="146844"/>
                      <a:pt x="200347" y="177525"/>
                      <a:pt x="202305" y="208241"/>
                    </a:cubicBezTo>
                    <a:cubicBezTo>
                      <a:pt x="202580" y="212604"/>
                      <a:pt x="204229" y="217964"/>
                      <a:pt x="196018" y="217826"/>
                    </a:cubicBezTo>
                    <a:cubicBezTo>
                      <a:pt x="189593" y="217723"/>
                      <a:pt x="186054" y="217105"/>
                      <a:pt x="186466" y="209306"/>
                    </a:cubicBezTo>
                    <a:cubicBezTo>
                      <a:pt x="186879" y="201782"/>
                      <a:pt x="185573" y="194154"/>
                      <a:pt x="185058" y="186561"/>
                    </a:cubicBezTo>
                    <a:cubicBezTo>
                      <a:pt x="184439" y="177525"/>
                      <a:pt x="180591" y="172131"/>
                      <a:pt x="170696" y="171032"/>
                    </a:cubicBezTo>
                    <a:cubicBezTo>
                      <a:pt x="145753" y="168214"/>
                      <a:pt x="120809" y="167837"/>
                      <a:pt x="95763" y="169177"/>
                    </a:cubicBezTo>
                    <a:cubicBezTo>
                      <a:pt x="92568" y="169348"/>
                      <a:pt x="89407" y="168833"/>
                      <a:pt x="89544" y="173849"/>
                    </a:cubicBezTo>
                    <a:cubicBezTo>
                      <a:pt x="90609" y="213154"/>
                      <a:pt x="88479" y="252493"/>
                      <a:pt x="91331" y="291763"/>
                    </a:cubicBezTo>
                    <a:cubicBezTo>
                      <a:pt x="91984" y="300662"/>
                      <a:pt x="96313" y="305060"/>
                      <a:pt x="104765" y="305953"/>
                    </a:cubicBezTo>
                    <a:cubicBezTo>
                      <a:pt x="111979" y="306743"/>
                      <a:pt x="119229" y="307877"/>
                      <a:pt x="126478" y="307946"/>
                    </a:cubicBezTo>
                    <a:cubicBezTo>
                      <a:pt x="132937" y="308014"/>
                      <a:pt x="135102" y="310110"/>
                      <a:pt x="135033" y="316810"/>
                    </a:cubicBezTo>
                    <a:cubicBezTo>
                      <a:pt x="134930" y="324952"/>
                      <a:pt x="129742" y="323132"/>
                      <a:pt x="125310" y="323132"/>
                    </a:cubicBezTo>
                    <a:cubicBezTo>
                      <a:pt x="96450" y="322994"/>
                      <a:pt x="67624" y="322719"/>
                      <a:pt x="38764" y="322616"/>
                    </a:cubicBezTo>
                    <a:cubicBezTo>
                      <a:pt x="27976" y="322582"/>
                      <a:pt x="17222" y="322857"/>
                      <a:pt x="6434" y="323200"/>
                    </a:cubicBezTo>
                    <a:cubicBezTo>
                      <a:pt x="2174" y="323338"/>
                      <a:pt x="-438" y="322341"/>
                      <a:pt x="318" y="317463"/>
                    </a:cubicBezTo>
                    <a:cubicBezTo>
                      <a:pt x="902" y="313649"/>
                      <a:pt x="-2018" y="308152"/>
                      <a:pt x="5850" y="308186"/>
                    </a:cubicBezTo>
                    <a:cubicBezTo>
                      <a:pt x="13099" y="308220"/>
                      <a:pt x="20417" y="307568"/>
                      <a:pt x="27598" y="306468"/>
                    </a:cubicBezTo>
                    <a:cubicBezTo>
                      <a:pt x="40448" y="304475"/>
                      <a:pt x="43643" y="300834"/>
                      <a:pt x="44227" y="287812"/>
                    </a:cubicBezTo>
                    <a:cubicBezTo>
                      <a:pt x="44948" y="271664"/>
                      <a:pt x="44845" y="59508"/>
                      <a:pt x="44261" y="37657"/>
                    </a:cubicBezTo>
                    <a:cubicBezTo>
                      <a:pt x="43849" y="21577"/>
                      <a:pt x="41066" y="18451"/>
                      <a:pt x="25193" y="16218"/>
                    </a:cubicBezTo>
                    <a:cubicBezTo>
                      <a:pt x="20211" y="15530"/>
                      <a:pt x="15058" y="15290"/>
                      <a:pt x="10007" y="15565"/>
                    </a:cubicBezTo>
                    <a:cubicBezTo>
                      <a:pt x="3136" y="15943"/>
                      <a:pt x="-197" y="14534"/>
                      <a:pt x="9" y="6288"/>
                    </a:cubicBezTo>
                    <a:cubicBezTo>
                      <a:pt x="250" y="-2404"/>
                      <a:pt x="5747" y="448"/>
                      <a:pt x="9732" y="448"/>
                    </a:cubicBezTo>
                    <a:cubicBezTo>
                      <a:pt x="44639" y="207"/>
                      <a:pt x="184817" y="413"/>
                      <a:pt x="219999" y="138"/>
                    </a:cubicBezTo>
                    <a:close/>
                  </a:path>
                </a:pathLst>
              </a:custGeom>
              <a:grpFill/>
              <a:ln w="34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92" name="자유형: 도형 191">
                <a:extLst>
                  <a:ext uri="{FF2B5EF4-FFF2-40B4-BE49-F238E27FC236}">
                    <a16:creationId xmlns:a16="http://schemas.microsoft.com/office/drawing/2014/main" id="{2142BFE4-49F5-4451-B23E-EF5EB634DDCE}"/>
                  </a:ext>
                </a:extLst>
              </p:cNvPr>
              <p:cNvSpPr/>
              <p:nvPr/>
            </p:nvSpPr>
            <p:spPr>
              <a:xfrm>
                <a:off x="4987162" y="2111072"/>
                <a:ext cx="163301" cy="232055"/>
              </a:xfrm>
              <a:custGeom>
                <a:avLst/>
                <a:gdLst>
                  <a:gd name="connsiteX0" fmla="*/ 220557 w 227442"/>
                  <a:gd name="connsiteY0" fmla="*/ 1 h 323202"/>
                  <a:gd name="connsiteX1" fmla="*/ 226776 w 227442"/>
                  <a:gd name="connsiteY1" fmla="*/ 7731 h 323202"/>
                  <a:gd name="connsiteX2" fmla="*/ 221245 w 227442"/>
                  <a:gd name="connsiteY2" fmla="*/ 62462 h 323202"/>
                  <a:gd name="connsiteX3" fmla="*/ 214304 w 227442"/>
                  <a:gd name="connsiteY3" fmla="*/ 70983 h 323202"/>
                  <a:gd name="connsiteX4" fmla="*/ 205406 w 227442"/>
                  <a:gd name="connsiteY4" fmla="*/ 63356 h 323202"/>
                  <a:gd name="connsiteX5" fmla="*/ 202073 w 227442"/>
                  <a:gd name="connsiteY5" fmla="*/ 35079 h 323202"/>
                  <a:gd name="connsiteX6" fmla="*/ 194068 w 227442"/>
                  <a:gd name="connsiteY6" fmla="*/ 26318 h 323202"/>
                  <a:gd name="connsiteX7" fmla="*/ 122399 w 227442"/>
                  <a:gd name="connsiteY7" fmla="*/ 20512 h 323202"/>
                  <a:gd name="connsiteX8" fmla="*/ 96871 w 227442"/>
                  <a:gd name="connsiteY8" fmla="*/ 22574 h 323202"/>
                  <a:gd name="connsiteX9" fmla="*/ 91271 w 227442"/>
                  <a:gd name="connsiteY9" fmla="*/ 28002 h 323202"/>
                  <a:gd name="connsiteX10" fmla="*/ 89347 w 227442"/>
                  <a:gd name="connsiteY10" fmla="*/ 144061 h 323202"/>
                  <a:gd name="connsiteX11" fmla="*/ 94363 w 227442"/>
                  <a:gd name="connsiteY11" fmla="*/ 148802 h 323202"/>
                  <a:gd name="connsiteX12" fmla="*/ 170361 w 227442"/>
                  <a:gd name="connsiteY12" fmla="*/ 146810 h 323202"/>
                  <a:gd name="connsiteX13" fmla="*/ 183726 w 227442"/>
                  <a:gd name="connsiteY13" fmla="*/ 133719 h 323202"/>
                  <a:gd name="connsiteX14" fmla="*/ 186097 w 227442"/>
                  <a:gd name="connsiteY14" fmla="*/ 113964 h 323202"/>
                  <a:gd name="connsiteX15" fmla="*/ 196164 w 227442"/>
                  <a:gd name="connsiteY15" fmla="*/ 107505 h 323202"/>
                  <a:gd name="connsiteX16" fmla="*/ 202142 w 227442"/>
                  <a:gd name="connsiteY16" fmla="*/ 114788 h 323202"/>
                  <a:gd name="connsiteX17" fmla="*/ 200733 w 227442"/>
                  <a:gd name="connsiteY17" fmla="*/ 172749 h 323202"/>
                  <a:gd name="connsiteX18" fmla="*/ 202211 w 227442"/>
                  <a:gd name="connsiteY18" fmla="*/ 210748 h 323202"/>
                  <a:gd name="connsiteX19" fmla="*/ 195030 w 227442"/>
                  <a:gd name="connsiteY19" fmla="*/ 217551 h 323202"/>
                  <a:gd name="connsiteX20" fmla="*/ 186338 w 227442"/>
                  <a:gd name="connsiteY20" fmla="*/ 211264 h 323202"/>
                  <a:gd name="connsiteX21" fmla="*/ 184860 w 227442"/>
                  <a:gd name="connsiteY21" fmla="*/ 186595 h 323202"/>
                  <a:gd name="connsiteX22" fmla="*/ 170705 w 227442"/>
                  <a:gd name="connsiteY22" fmla="*/ 170860 h 323202"/>
                  <a:gd name="connsiteX23" fmla="*/ 96665 w 227442"/>
                  <a:gd name="connsiteY23" fmla="*/ 168730 h 323202"/>
                  <a:gd name="connsiteX24" fmla="*/ 89244 w 227442"/>
                  <a:gd name="connsiteY24" fmla="*/ 176357 h 323202"/>
                  <a:gd name="connsiteX25" fmla="*/ 89931 w 227442"/>
                  <a:gd name="connsiteY25" fmla="*/ 278226 h 323202"/>
                  <a:gd name="connsiteX26" fmla="*/ 117657 w 227442"/>
                  <a:gd name="connsiteY26" fmla="*/ 307121 h 323202"/>
                  <a:gd name="connsiteX27" fmla="*/ 127106 w 227442"/>
                  <a:gd name="connsiteY27" fmla="*/ 308014 h 323202"/>
                  <a:gd name="connsiteX28" fmla="*/ 134939 w 227442"/>
                  <a:gd name="connsiteY28" fmla="*/ 316500 h 323202"/>
                  <a:gd name="connsiteX29" fmla="*/ 126315 w 227442"/>
                  <a:gd name="connsiteY29" fmla="*/ 323028 h 323202"/>
                  <a:gd name="connsiteX30" fmla="*/ 8367 w 227442"/>
                  <a:gd name="connsiteY30" fmla="*/ 322960 h 323202"/>
                  <a:gd name="connsiteX31" fmla="*/ 52 w 227442"/>
                  <a:gd name="connsiteY31" fmla="*/ 317565 h 323202"/>
                  <a:gd name="connsiteX32" fmla="*/ 7405 w 227442"/>
                  <a:gd name="connsiteY32" fmla="*/ 307911 h 323202"/>
                  <a:gd name="connsiteX33" fmla="*/ 27263 w 227442"/>
                  <a:gd name="connsiteY33" fmla="*/ 306399 h 323202"/>
                  <a:gd name="connsiteX34" fmla="*/ 44098 w 227442"/>
                  <a:gd name="connsiteY34" fmla="*/ 287881 h 323202"/>
                  <a:gd name="connsiteX35" fmla="*/ 44064 w 227442"/>
                  <a:gd name="connsiteY35" fmla="*/ 36694 h 323202"/>
                  <a:gd name="connsiteX36" fmla="*/ 26164 w 227442"/>
                  <a:gd name="connsiteY36" fmla="*/ 16320 h 323202"/>
                  <a:gd name="connsiteX37" fmla="*/ 6236 w 227442"/>
                  <a:gd name="connsiteY37" fmla="*/ 15290 h 323202"/>
                  <a:gd name="connsiteX38" fmla="*/ 87 w 227442"/>
                  <a:gd name="connsiteY38" fmla="*/ 6322 h 323202"/>
                  <a:gd name="connsiteX39" fmla="*/ 6511 w 227442"/>
                  <a:gd name="connsiteY39" fmla="*/ 104 h 323202"/>
                  <a:gd name="connsiteX40" fmla="*/ 220557 w 227442"/>
                  <a:gd name="connsiteY40" fmla="*/ 1 h 32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227442" h="323202">
                    <a:moveTo>
                      <a:pt x="220557" y="1"/>
                    </a:moveTo>
                    <a:cubicBezTo>
                      <a:pt x="226948" y="-34"/>
                      <a:pt x="228528" y="1066"/>
                      <a:pt x="226776" y="7731"/>
                    </a:cubicBezTo>
                    <a:cubicBezTo>
                      <a:pt x="222000" y="25597"/>
                      <a:pt x="222310" y="44150"/>
                      <a:pt x="221245" y="62462"/>
                    </a:cubicBezTo>
                    <a:cubicBezTo>
                      <a:pt x="220970" y="67169"/>
                      <a:pt x="221141" y="71120"/>
                      <a:pt x="214304" y="70983"/>
                    </a:cubicBezTo>
                    <a:cubicBezTo>
                      <a:pt x="208635" y="70846"/>
                      <a:pt x="205715" y="70021"/>
                      <a:pt x="205406" y="63356"/>
                    </a:cubicBezTo>
                    <a:cubicBezTo>
                      <a:pt x="204994" y="53907"/>
                      <a:pt x="203001" y="44528"/>
                      <a:pt x="202073" y="35079"/>
                    </a:cubicBezTo>
                    <a:cubicBezTo>
                      <a:pt x="201558" y="29857"/>
                      <a:pt x="199222" y="27658"/>
                      <a:pt x="194068" y="26318"/>
                    </a:cubicBezTo>
                    <a:cubicBezTo>
                      <a:pt x="170464" y="20306"/>
                      <a:pt x="146483" y="19619"/>
                      <a:pt x="122399" y="20512"/>
                    </a:cubicBezTo>
                    <a:cubicBezTo>
                      <a:pt x="113878" y="20821"/>
                      <a:pt x="105392" y="22161"/>
                      <a:pt x="96871" y="22574"/>
                    </a:cubicBezTo>
                    <a:cubicBezTo>
                      <a:pt x="92954" y="22780"/>
                      <a:pt x="91580" y="23913"/>
                      <a:pt x="91271" y="28002"/>
                    </a:cubicBezTo>
                    <a:cubicBezTo>
                      <a:pt x="88385" y="66654"/>
                      <a:pt x="90171" y="105375"/>
                      <a:pt x="89347" y="144061"/>
                    </a:cubicBezTo>
                    <a:cubicBezTo>
                      <a:pt x="89278" y="147943"/>
                      <a:pt x="90859" y="148802"/>
                      <a:pt x="94363" y="148802"/>
                    </a:cubicBezTo>
                    <a:cubicBezTo>
                      <a:pt x="119719" y="148837"/>
                      <a:pt x="145074" y="150108"/>
                      <a:pt x="170361" y="146810"/>
                    </a:cubicBezTo>
                    <a:cubicBezTo>
                      <a:pt x="178160" y="145779"/>
                      <a:pt x="183108" y="142240"/>
                      <a:pt x="183726" y="133719"/>
                    </a:cubicBezTo>
                    <a:cubicBezTo>
                      <a:pt x="184207" y="127123"/>
                      <a:pt x="185753" y="120560"/>
                      <a:pt x="186097" y="113964"/>
                    </a:cubicBezTo>
                    <a:cubicBezTo>
                      <a:pt x="186475" y="106508"/>
                      <a:pt x="191457" y="107676"/>
                      <a:pt x="196164" y="107505"/>
                    </a:cubicBezTo>
                    <a:cubicBezTo>
                      <a:pt x="201523" y="107333"/>
                      <a:pt x="202279" y="110322"/>
                      <a:pt x="202142" y="114788"/>
                    </a:cubicBezTo>
                    <a:cubicBezTo>
                      <a:pt x="201523" y="134097"/>
                      <a:pt x="200836" y="153406"/>
                      <a:pt x="200733" y="172749"/>
                    </a:cubicBezTo>
                    <a:cubicBezTo>
                      <a:pt x="200665" y="185427"/>
                      <a:pt x="201420" y="198105"/>
                      <a:pt x="202211" y="210748"/>
                    </a:cubicBezTo>
                    <a:cubicBezTo>
                      <a:pt x="202554" y="216452"/>
                      <a:pt x="200218" y="217929"/>
                      <a:pt x="195030" y="217551"/>
                    </a:cubicBezTo>
                    <a:cubicBezTo>
                      <a:pt x="190632" y="217242"/>
                      <a:pt x="186200" y="218513"/>
                      <a:pt x="186338" y="211264"/>
                    </a:cubicBezTo>
                    <a:cubicBezTo>
                      <a:pt x="186475" y="203052"/>
                      <a:pt x="185410" y="194807"/>
                      <a:pt x="184860" y="186595"/>
                    </a:cubicBezTo>
                    <a:cubicBezTo>
                      <a:pt x="184276" y="177628"/>
                      <a:pt x="180634" y="172028"/>
                      <a:pt x="170705" y="170860"/>
                    </a:cubicBezTo>
                    <a:cubicBezTo>
                      <a:pt x="146071" y="168008"/>
                      <a:pt x="121402" y="167974"/>
                      <a:pt x="96665" y="168730"/>
                    </a:cubicBezTo>
                    <a:cubicBezTo>
                      <a:pt x="91236" y="168901"/>
                      <a:pt x="89141" y="170276"/>
                      <a:pt x="89244" y="176357"/>
                    </a:cubicBezTo>
                    <a:cubicBezTo>
                      <a:pt x="89725" y="210302"/>
                      <a:pt x="89416" y="244281"/>
                      <a:pt x="89931" y="278226"/>
                    </a:cubicBezTo>
                    <a:cubicBezTo>
                      <a:pt x="90309" y="303616"/>
                      <a:pt x="92714" y="305678"/>
                      <a:pt x="117657" y="307121"/>
                    </a:cubicBezTo>
                    <a:cubicBezTo>
                      <a:pt x="120818" y="307293"/>
                      <a:pt x="124013" y="308323"/>
                      <a:pt x="127106" y="308014"/>
                    </a:cubicBezTo>
                    <a:cubicBezTo>
                      <a:pt x="133840" y="307361"/>
                      <a:pt x="134802" y="310694"/>
                      <a:pt x="134939" y="316500"/>
                    </a:cubicBezTo>
                    <a:cubicBezTo>
                      <a:pt x="135076" y="323475"/>
                      <a:pt x="131022" y="323166"/>
                      <a:pt x="126315" y="323028"/>
                    </a:cubicBezTo>
                    <a:cubicBezTo>
                      <a:pt x="87010" y="321929"/>
                      <a:pt x="47671" y="322032"/>
                      <a:pt x="8367" y="322960"/>
                    </a:cubicBezTo>
                    <a:cubicBezTo>
                      <a:pt x="4656" y="323063"/>
                      <a:pt x="-326" y="324746"/>
                      <a:pt x="52" y="317565"/>
                    </a:cubicBezTo>
                    <a:cubicBezTo>
                      <a:pt x="293" y="312343"/>
                      <a:pt x="-669" y="307499"/>
                      <a:pt x="7405" y="307911"/>
                    </a:cubicBezTo>
                    <a:cubicBezTo>
                      <a:pt x="14001" y="308220"/>
                      <a:pt x="20701" y="307430"/>
                      <a:pt x="27263" y="306399"/>
                    </a:cubicBezTo>
                    <a:cubicBezTo>
                      <a:pt x="40250" y="304407"/>
                      <a:pt x="43514" y="300833"/>
                      <a:pt x="44098" y="287881"/>
                    </a:cubicBezTo>
                    <a:cubicBezTo>
                      <a:pt x="44820" y="271733"/>
                      <a:pt x="44717" y="58855"/>
                      <a:pt x="44064" y="36694"/>
                    </a:cubicBezTo>
                    <a:cubicBezTo>
                      <a:pt x="43617" y="21371"/>
                      <a:pt x="41281" y="18622"/>
                      <a:pt x="26164" y="16320"/>
                    </a:cubicBezTo>
                    <a:cubicBezTo>
                      <a:pt x="19636" y="15324"/>
                      <a:pt x="12867" y="15083"/>
                      <a:pt x="6236" y="15290"/>
                    </a:cubicBezTo>
                    <a:cubicBezTo>
                      <a:pt x="-1150" y="15496"/>
                      <a:pt x="533" y="10583"/>
                      <a:pt x="87" y="6322"/>
                    </a:cubicBezTo>
                    <a:cubicBezTo>
                      <a:pt x="-463" y="1100"/>
                      <a:pt x="1598" y="69"/>
                      <a:pt x="6511" y="104"/>
                    </a:cubicBezTo>
                    <a:cubicBezTo>
                      <a:pt x="42312" y="241"/>
                      <a:pt x="185032" y="275"/>
                      <a:pt x="220557" y="1"/>
                    </a:cubicBezTo>
                    <a:close/>
                  </a:path>
                </a:pathLst>
              </a:custGeom>
              <a:grpFill/>
              <a:ln w="34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93" name="자유형: 도형 192">
                <a:extLst>
                  <a:ext uri="{FF2B5EF4-FFF2-40B4-BE49-F238E27FC236}">
                    <a16:creationId xmlns:a16="http://schemas.microsoft.com/office/drawing/2014/main" id="{049A302F-CB30-4D85-A24E-C199F47BCF80}"/>
                  </a:ext>
                </a:extLst>
              </p:cNvPr>
              <p:cNvSpPr/>
              <p:nvPr/>
            </p:nvSpPr>
            <p:spPr>
              <a:xfrm>
                <a:off x="4724061" y="2105928"/>
                <a:ext cx="248193" cy="241997"/>
              </a:xfrm>
              <a:custGeom>
                <a:avLst/>
                <a:gdLst>
                  <a:gd name="connsiteX0" fmla="*/ 343990 w 345678"/>
                  <a:gd name="connsiteY0" fmla="*/ 132878 h 337049"/>
                  <a:gd name="connsiteX1" fmla="*/ 269194 w 345678"/>
                  <a:gd name="connsiteY1" fmla="*/ 21010 h 337049"/>
                  <a:gd name="connsiteX2" fmla="*/ 195807 w 345678"/>
                  <a:gd name="connsiteY2" fmla="*/ 843 h 337049"/>
                  <a:gd name="connsiteX3" fmla="*/ 73907 w 345678"/>
                  <a:gd name="connsiteY3" fmla="*/ 27573 h 337049"/>
                  <a:gd name="connsiteX4" fmla="*/ 1001 w 345678"/>
                  <a:gd name="connsiteY4" fmla="*/ 149988 h 337049"/>
                  <a:gd name="connsiteX5" fmla="*/ 25188 w 345678"/>
                  <a:gd name="connsiteY5" fmla="*/ 264879 h 337049"/>
                  <a:gd name="connsiteX6" fmla="*/ 163786 w 345678"/>
                  <a:gd name="connsiteY6" fmla="*/ 336960 h 337049"/>
                  <a:gd name="connsiteX7" fmla="*/ 179006 w 345678"/>
                  <a:gd name="connsiteY7" fmla="*/ 336892 h 337049"/>
                  <a:gd name="connsiteX8" fmla="*/ 194089 w 345678"/>
                  <a:gd name="connsiteY8" fmla="*/ 335174 h 337049"/>
                  <a:gd name="connsiteX9" fmla="*/ 323925 w 345678"/>
                  <a:gd name="connsiteY9" fmla="*/ 248731 h 337049"/>
                  <a:gd name="connsiteX10" fmla="*/ 343990 w 345678"/>
                  <a:gd name="connsiteY10" fmla="*/ 132878 h 337049"/>
                  <a:gd name="connsiteX11" fmla="*/ 191856 w 345678"/>
                  <a:gd name="connsiteY11" fmla="*/ 315831 h 337049"/>
                  <a:gd name="connsiteX12" fmla="*/ 60886 w 345678"/>
                  <a:gd name="connsiteY12" fmla="*/ 229044 h 337049"/>
                  <a:gd name="connsiteX13" fmla="*/ 52915 w 345678"/>
                  <a:gd name="connsiteY13" fmla="*/ 108450 h 337049"/>
                  <a:gd name="connsiteX14" fmla="*/ 145748 w 345678"/>
                  <a:gd name="connsiteY14" fmla="*/ 22282 h 337049"/>
                  <a:gd name="connsiteX15" fmla="*/ 258303 w 345678"/>
                  <a:gd name="connsiteY15" fmla="*/ 56983 h 337049"/>
                  <a:gd name="connsiteX16" fmla="*/ 298982 w 345678"/>
                  <a:gd name="connsiteY16" fmla="*/ 174107 h 337049"/>
                  <a:gd name="connsiteX17" fmla="*/ 191856 w 345678"/>
                  <a:gd name="connsiteY17" fmla="*/ 315831 h 337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45678" h="337049">
                    <a:moveTo>
                      <a:pt x="343990" y="132878"/>
                    </a:moveTo>
                    <a:cubicBezTo>
                      <a:pt x="337977" y="82751"/>
                      <a:pt x="313481" y="45301"/>
                      <a:pt x="269194" y="21010"/>
                    </a:cubicBezTo>
                    <a:cubicBezTo>
                      <a:pt x="246346" y="8470"/>
                      <a:pt x="221506" y="2801"/>
                      <a:pt x="195807" y="843"/>
                    </a:cubicBezTo>
                    <a:cubicBezTo>
                      <a:pt x="152551" y="-2490"/>
                      <a:pt x="111116" y="3591"/>
                      <a:pt x="73907" y="27573"/>
                    </a:cubicBezTo>
                    <a:cubicBezTo>
                      <a:pt x="29483" y="56192"/>
                      <a:pt x="5948" y="97421"/>
                      <a:pt x="1001" y="149988"/>
                    </a:cubicBezTo>
                    <a:cubicBezTo>
                      <a:pt x="-2847" y="190942"/>
                      <a:pt x="4230" y="229731"/>
                      <a:pt x="25188" y="264879"/>
                    </a:cubicBezTo>
                    <a:cubicBezTo>
                      <a:pt x="56282" y="316964"/>
                      <a:pt x="105378" y="336445"/>
                      <a:pt x="163786" y="336960"/>
                    </a:cubicBezTo>
                    <a:cubicBezTo>
                      <a:pt x="168871" y="336960"/>
                      <a:pt x="173956" y="337201"/>
                      <a:pt x="179006" y="336892"/>
                    </a:cubicBezTo>
                    <a:cubicBezTo>
                      <a:pt x="184057" y="336582"/>
                      <a:pt x="189073" y="335930"/>
                      <a:pt x="194089" y="335174"/>
                    </a:cubicBezTo>
                    <a:cubicBezTo>
                      <a:pt x="250744" y="326481"/>
                      <a:pt x="296062" y="300267"/>
                      <a:pt x="323925" y="248731"/>
                    </a:cubicBezTo>
                    <a:cubicBezTo>
                      <a:pt x="343475" y="212552"/>
                      <a:pt x="348869" y="173591"/>
                      <a:pt x="343990" y="132878"/>
                    </a:cubicBezTo>
                    <a:close/>
                    <a:moveTo>
                      <a:pt x="191856" y="315831"/>
                    </a:moveTo>
                    <a:cubicBezTo>
                      <a:pt x="120736" y="322496"/>
                      <a:pt x="80091" y="282057"/>
                      <a:pt x="60886" y="229044"/>
                    </a:cubicBezTo>
                    <a:cubicBezTo>
                      <a:pt x="46662" y="189774"/>
                      <a:pt x="44154" y="149369"/>
                      <a:pt x="52915" y="108450"/>
                    </a:cubicBezTo>
                    <a:cubicBezTo>
                      <a:pt x="63153" y="60659"/>
                      <a:pt x="96892" y="28706"/>
                      <a:pt x="145748" y="22282"/>
                    </a:cubicBezTo>
                    <a:cubicBezTo>
                      <a:pt x="188248" y="16681"/>
                      <a:pt x="227484" y="24858"/>
                      <a:pt x="258303" y="56983"/>
                    </a:cubicBezTo>
                    <a:cubicBezTo>
                      <a:pt x="285926" y="85774"/>
                      <a:pt x="299635" y="130129"/>
                      <a:pt x="298982" y="174107"/>
                    </a:cubicBezTo>
                    <a:cubicBezTo>
                      <a:pt x="297986" y="242134"/>
                      <a:pt x="262735" y="309200"/>
                      <a:pt x="191856" y="315831"/>
                    </a:cubicBezTo>
                    <a:close/>
                  </a:path>
                </a:pathLst>
              </a:custGeom>
              <a:grpFill/>
              <a:ln w="34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181" name="그룹 180">
              <a:extLst>
                <a:ext uri="{FF2B5EF4-FFF2-40B4-BE49-F238E27FC236}">
                  <a16:creationId xmlns:a16="http://schemas.microsoft.com/office/drawing/2014/main" id="{BC29E405-D6DD-4F2A-B372-DEA68A14E8E8}"/>
                </a:ext>
              </a:extLst>
            </p:cNvPr>
            <p:cNvGrpSpPr/>
            <p:nvPr/>
          </p:nvGrpSpPr>
          <p:grpSpPr>
            <a:xfrm>
              <a:off x="10509315" y="10486"/>
              <a:ext cx="1604290" cy="308624"/>
              <a:chOff x="4489493" y="2105928"/>
              <a:chExt cx="1258758" cy="242152"/>
            </a:xfrm>
            <a:solidFill>
              <a:schemeClr val="bg1"/>
            </a:solidFill>
          </p:grpSpPr>
          <p:sp>
            <p:nvSpPr>
              <p:cNvPr id="182" name="자유형: 도형 181">
                <a:extLst>
                  <a:ext uri="{FF2B5EF4-FFF2-40B4-BE49-F238E27FC236}">
                    <a16:creationId xmlns:a16="http://schemas.microsoft.com/office/drawing/2014/main" id="{DCF80EB8-8B99-4E40-A1B8-52AD98FD2A2B}"/>
                  </a:ext>
                </a:extLst>
              </p:cNvPr>
              <p:cNvSpPr/>
              <p:nvPr/>
            </p:nvSpPr>
            <p:spPr>
              <a:xfrm>
                <a:off x="5363853" y="2111071"/>
                <a:ext cx="178898" cy="232055"/>
              </a:xfrm>
              <a:custGeom>
                <a:avLst/>
                <a:gdLst>
                  <a:gd name="connsiteX0" fmla="*/ 228930 w 249165"/>
                  <a:gd name="connsiteY0" fmla="*/ 1 h 323201"/>
                  <a:gd name="connsiteX1" fmla="*/ 235767 w 249165"/>
                  <a:gd name="connsiteY1" fmla="*/ 8109 h 323201"/>
                  <a:gd name="connsiteX2" fmla="*/ 229445 w 249165"/>
                  <a:gd name="connsiteY2" fmla="*/ 61810 h 323201"/>
                  <a:gd name="connsiteX3" fmla="*/ 220547 w 249165"/>
                  <a:gd name="connsiteY3" fmla="*/ 72529 h 323201"/>
                  <a:gd name="connsiteX4" fmla="*/ 213778 w 249165"/>
                  <a:gd name="connsiteY4" fmla="*/ 62188 h 323201"/>
                  <a:gd name="connsiteX5" fmla="*/ 212198 w 249165"/>
                  <a:gd name="connsiteY5" fmla="*/ 37519 h 323201"/>
                  <a:gd name="connsiteX6" fmla="*/ 203127 w 249165"/>
                  <a:gd name="connsiteY6" fmla="*/ 27281 h 323201"/>
                  <a:gd name="connsiteX7" fmla="*/ 119158 w 249165"/>
                  <a:gd name="connsiteY7" fmla="*/ 20547 h 323201"/>
                  <a:gd name="connsiteX8" fmla="*/ 92634 w 249165"/>
                  <a:gd name="connsiteY8" fmla="*/ 22265 h 323201"/>
                  <a:gd name="connsiteX9" fmla="*/ 86725 w 249165"/>
                  <a:gd name="connsiteY9" fmla="*/ 28380 h 323201"/>
                  <a:gd name="connsiteX10" fmla="*/ 84973 w 249165"/>
                  <a:gd name="connsiteY10" fmla="*/ 139698 h 323201"/>
                  <a:gd name="connsiteX11" fmla="*/ 90401 w 249165"/>
                  <a:gd name="connsiteY11" fmla="*/ 147050 h 323201"/>
                  <a:gd name="connsiteX12" fmla="*/ 173958 w 249165"/>
                  <a:gd name="connsiteY12" fmla="*/ 145367 h 323201"/>
                  <a:gd name="connsiteX13" fmla="*/ 185949 w 249165"/>
                  <a:gd name="connsiteY13" fmla="*/ 133548 h 323201"/>
                  <a:gd name="connsiteX14" fmla="*/ 187564 w 249165"/>
                  <a:gd name="connsiteY14" fmla="*/ 115579 h 323201"/>
                  <a:gd name="connsiteX15" fmla="*/ 195844 w 249165"/>
                  <a:gd name="connsiteY15" fmla="*/ 106268 h 323201"/>
                  <a:gd name="connsiteX16" fmla="*/ 202853 w 249165"/>
                  <a:gd name="connsiteY16" fmla="*/ 115304 h 323201"/>
                  <a:gd name="connsiteX17" fmla="*/ 202784 w 249165"/>
                  <a:gd name="connsiteY17" fmla="*/ 203740 h 323201"/>
                  <a:gd name="connsiteX18" fmla="*/ 196531 w 249165"/>
                  <a:gd name="connsiteY18" fmla="*/ 212226 h 323201"/>
                  <a:gd name="connsiteX19" fmla="*/ 187289 w 249165"/>
                  <a:gd name="connsiteY19" fmla="*/ 203946 h 323201"/>
                  <a:gd name="connsiteX20" fmla="*/ 184300 w 249165"/>
                  <a:gd name="connsiteY20" fmla="*/ 181408 h 323201"/>
                  <a:gd name="connsiteX21" fmla="*/ 172618 w 249165"/>
                  <a:gd name="connsiteY21" fmla="*/ 169898 h 323201"/>
                  <a:gd name="connsiteX22" fmla="*/ 89095 w 249165"/>
                  <a:gd name="connsiteY22" fmla="*/ 167905 h 323201"/>
                  <a:gd name="connsiteX23" fmla="*/ 84801 w 249165"/>
                  <a:gd name="connsiteY23" fmla="*/ 175326 h 323201"/>
                  <a:gd name="connsiteX24" fmla="*/ 84148 w 249165"/>
                  <a:gd name="connsiteY24" fmla="*/ 260979 h 323201"/>
                  <a:gd name="connsiteX25" fmla="*/ 84698 w 249165"/>
                  <a:gd name="connsiteY25" fmla="*/ 296195 h 323201"/>
                  <a:gd name="connsiteX26" fmla="*/ 91363 w 249165"/>
                  <a:gd name="connsiteY26" fmla="*/ 303273 h 323201"/>
                  <a:gd name="connsiteX27" fmla="*/ 195947 w 249165"/>
                  <a:gd name="connsiteY27" fmla="*/ 301315 h 323201"/>
                  <a:gd name="connsiteX28" fmla="*/ 198798 w 249165"/>
                  <a:gd name="connsiteY28" fmla="*/ 301109 h 323201"/>
                  <a:gd name="connsiteX29" fmla="*/ 227556 w 249165"/>
                  <a:gd name="connsiteY29" fmla="*/ 276131 h 323201"/>
                  <a:gd name="connsiteX30" fmla="*/ 233121 w 249165"/>
                  <a:gd name="connsiteY30" fmla="*/ 252149 h 323201"/>
                  <a:gd name="connsiteX31" fmla="*/ 240440 w 249165"/>
                  <a:gd name="connsiteY31" fmla="*/ 245725 h 323201"/>
                  <a:gd name="connsiteX32" fmla="*/ 248788 w 249165"/>
                  <a:gd name="connsiteY32" fmla="*/ 254829 h 323201"/>
                  <a:gd name="connsiteX33" fmla="*/ 244459 w 249165"/>
                  <a:gd name="connsiteY33" fmla="*/ 312584 h 323201"/>
                  <a:gd name="connsiteX34" fmla="*/ 233877 w 249165"/>
                  <a:gd name="connsiteY34" fmla="*/ 323200 h 323201"/>
                  <a:gd name="connsiteX35" fmla="*/ 61644 w 249165"/>
                  <a:gd name="connsiteY35" fmla="*/ 322204 h 323201"/>
                  <a:gd name="connsiteX36" fmla="*/ 26462 w 249165"/>
                  <a:gd name="connsiteY36" fmla="*/ 322891 h 323201"/>
                  <a:gd name="connsiteX37" fmla="*/ 18732 w 249165"/>
                  <a:gd name="connsiteY37" fmla="*/ 319799 h 323201"/>
                  <a:gd name="connsiteX38" fmla="*/ 22374 w 249165"/>
                  <a:gd name="connsiteY38" fmla="*/ 310110 h 323201"/>
                  <a:gd name="connsiteX39" fmla="*/ 38831 w 249165"/>
                  <a:gd name="connsiteY39" fmla="*/ 276337 h 323201"/>
                  <a:gd name="connsiteX40" fmla="*/ 39277 w 249165"/>
                  <a:gd name="connsiteY40" fmla="*/ 37485 h 323201"/>
                  <a:gd name="connsiteX41" fmla="*/ 20278 w 249165"/>
                  <a:gd name="connsiteY41" fmla="*/ 16115 h 323201"/>
                  <a:gd name="connsiteX42" fmla="*/ 7944 w 249165"/>
                  <a:gd name="connsiteY42" fmla="*/ 15462 h 323201"/>
                  <a:gd name="connsiteX43" fmla="*/ 7 w 249165"/>
                  <a:gd name="connsiteY43" fmla="*/ 5808 h 323201"/>
                  <a:gd name="connsiteX44" fmla="*/ 8150 w 249165"/>
                  <a:gd name="connsiteY44" fmla="*/ 138 h 323201"/>
                  <a:gd name="connsiteX45" fmla="*/ 228930 w 249165"/>
                  <a:gd name="connsiteY45" fmla="*/ 1 h 323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249165" h="323201">
                    <a:moveTo>
                      <a:pt x="228930" y="1"/>
                    </a:moveTo>
                    <a:cubicBezTo>
                      <a:pt x="235458" y="-33"/>
                      <a:pt x="237450" y="688"/>
                      <a:pt x="235767" y="8109"/>
                    </a:cubicBezTo>
                    <a:cubicBezTo>
                      <a:pt x="231713" y="25700"/>
                      <a:pt x="230132" y="43738"/>
                      <a:pt x="229445" y="61810"/>
                    </a:cubicBezTo>
                    <a:cubicBezTo>
                      <a:pt x="229239" y="67719"/>
                      <a:pt x="229514" y="72839"/>
                      <a:pt x="220547" y="72529"/>
                    </a:cubicBezTo>
                    <a:cubicBezTo>
                      <a:pt x="211820" y="72254"/>
                      <a:pt x="214087" y="66895"/>
                      <a:pt x="213778" y="62188"/>
                    </a:cubicBezTo>
                    <a:cubicBezTo>
                      <a:pt x="213263" y="53976"/>
                      <a:pt x="212610" y="45765"/>
                      <a:pt x="212198" y="37519"/>
                    </a:cubicBezTo>
                    <a:cubicBezTo>
                      <a:pt x="211923" y="31541"/>
                      <a:pt x="208762" y="28655"/>
                      <a:pt x="203127" y="27281"/>
                    </a:cubicBezTo>
                    <a:cubicBezTo>
                      <a:pt x="175470" y="20616"/>
                      <a:pt x="147366" y="19928"/>
                      <a:pt x="119158" y="20547"/>
                    </a:cubicBezTo>
                    <a:cubicBezTo>
                      <a:pt x="110294" y="20753"/>
                      <a:pt x="101464" y="21818"/>
                      <a:pt x="92634" y="22265"/>
                    </a:cubicBezTo>
                    <a:cubicBezTo>
                      <a:pt x="88511" y="22471"/>
                      <a:pt x="86794" y="23639"/>
                      <a:pt x="86725" y="28380"/>
                    </a:cubicBezTo>
                    <a:cubicBezTo>
                      <a:pt x="86347" y="65486"/>
                      <a:pt x="85625" y="102592"/>
                      <a:pt x="84973" y="139698"/>
                    </a:cubicBezTo>
                    <a:cubicBezTo>
                      <a:pt x="84904" y="143580"/>
                      <a:pt x="84285" y="147050"/>
                      <a:pt x="90401" y="147050"/>
                    </a:cubicBezTo>
                    <a:cubicBezTo>
                      <a:pt x="118265" y="147050"/>
                      <a:pt x="146129" y="149077"/>
                      <a:pt x="173958" y="145367"/>
                    </a:cubicBezTo>
                    <a:cubicBezTo>
                      <a:pt x="181654" y="144336"/>
                      <a:pt x="185399" y="141072"/>
                      <a:pt x="185949" y="133548"/>
                    </a:cubicBezTo>
                    <a:cubicBezTo>
                      <a:pt x="186395" y="127535"/>
                      <a:pt x="187495" y="121557"/>
                      <a:pt x="187564" y="115579"/>
                    </a:cubicBezTo>
                    <a:cubicBezTo>
                      <a:pt x="187632" y="109704"/>
                      <a:pt x="188354" y="106234"/>
                      <a:pt x="195844" y="106268"/>
                    </a:cubicBezTo>
                    <a:cubicBezTo>
                      <a:pt x="203334" y="106303"/>
                      <a:pt x="202990" y="110254"/>
                      <a:pt x="202853" y="115304"/>
                    </a:cubicBezTo>
                    <a:cubicBezTo>
                      <a:pt x="202062" y="144783"/>
                      <a:pt x="201753" y="174261"/>
                      <a:pt x="202784" y="203740"/>
                    </a:cubicBezTo>
                    <a:cubicBezTo>
                      <a:pt x="202956" y="208069"/>
                      <a:pt x="203952" y="212467"/>
                      <a:pt x="196531" y="212226"/>
                    </a:cubicBezTo>
                    <a:cubicBezTo>
                      <a:pt x="190346" y="212020"/>
                      <a:pt x="187460" y="210852"/>
                      <a:pt x="187289" y="203946"/>
                    </a:cubicBezTo>
                    <a:cubicBezTo>
                      <a:pt x="187083" y="196422"/>
                      <a:pt x="185021" y="188932"/>
                      <a:pt x="184300" y="181408"/>
                    </a:cubicBezTo>
                    <a:cubicBezTo>
                      <a:pt x="183612" y="174021"/>
                      <a:pt x="179249" y="170929"/>
                      <a:pt x="172618" y="169898"/>
                    </a:cubicBezTo>
                    <a:cubicBezTo>
                      <a:pt x="144857" y="165603"/>
                      <a:pt x="116959" y="167871"/>
                      <a:pt x="89095" y="167905"/>
                    </a:cubicBezTo>
                    <a:cubicBezTo>
                      <a:pt x="82980" y="167905"/>
                      <a:pt x="84835" y="172372"/>
                      <a:pt x="84801" y="175326"/>
                    </a:cubicBezTo>
                    <a:cubicBezTo>
                      <a:pt x="84457" y="203877"/>
                      <a:pt x="84217" y="232428"/>
                      <a:pt x="84148" y="260979"/>
                    </a:cubicBezTo>
                    <a:cubicBezTo>
                      <a:pt x="84114" y="272730"/>
                      <a:pt x="84835" y="284445"/>
                      <a:pt x="84698" y="296195"/>
                    </a:cubicBezTo>
                    <a:cubicBezTo>
                      <a:pt x="84629" y="301280"/>
                      <a:pt x="85660" y="303342"/>
                      <a:pt x="91363" y="303273"/>
                    </a:cubicBezTo>
                    <a:cubicBezTo>
                      <a:pt x="126236" y="302723"/>
                      <a:pt x="161108" y="303651"/>
                      <a:pt x="195947" y="301315"/>
                    </a:cubicBezTo>
                    <a:cubicBezTo>
                      <a:pt x="196909" y="301246"/>
                      <a:pt x="197836" y="301212"/>
                      <a:pt x="198798" y="301109"/>
                    </a:cubicBezTo>
                    <a:cubicBezTo>
                      <a:pt x="219963" y="298944"/>
                      <a:pt x="222608" y="296642"/>
                      <a:pt x="227556" y="276131"/>
                    </a:cubicBezTo>
                    <a:cubicBezTo>
                      <a:pt x="229480" y="268160"/>
                      <a:pt x="231782" y="260223"/>
                      <a:pt x="233121" y="252149"/>
                    </a:cubicBezTo>
                    <a:cubicBezTo>
                      <a:pt x="233912" y="247408"/>
                      <a:pt x="235698" y="245965"/>
                      <a:pt x="240440" y="245725"/>
                    </a:cubicBezTo>
                    <a:cubicBezTo>
                      <a:pt x="247552" y="245347"/>
                      <a:pt x="250231" y="246377"/>
                      <a:pt x="248788" y="254829"/>
                    </a:cubicBezTo>
                    <a:cubicBezTo>
                      <a:pt x="245559" y="273863"/>
                      <a:pt x="243978" y="293241"/>
                      <a:pt x="244459" y="312584"/>
                    </a:cubicBezTo>
                    <a:cubicBezTo>
                      <a:pt x="244666" y="320830"/>
                      <a:pt x="242432" y="323269"/>
                      <a:pt x="233877" y="323200"/>
                    </a:cubicBezTo>
                    <a:cubicBezTo>
                      <a:pt x="176466" y="322513"/>
                      <a:pt x="119055" y="322376"/>
                      <a:pt x="61644" y="322204"/>
                    </a:cubicBezTo>
                    <a:cubicBezTo>
                      <a:pt x="49928" y="322170"/>
                      <a:pt x="38178" y="322788"/>
                      <a:pt x="26462" y="322891"/>
                    </a:cubicBezTo>
                    <a:cubicBezTo>
                      <a:pt x="23576" y="322926"/>
                      <a:pt x="19556" y="324437"/>
                      <a:pt x="18732" y="319799"/>
                    </a:cubicBezTo>
                    <a:cubicBezTo>
                      <a:pt x="18079" y="316054"/>
                      <a:pt x="17735" y="311382"/>
                      <a:pt x="22374" y="310110"/>
                    </a:cubicBezTo>
                    <a:cubicBezTo>
                      <a:pt x="40789" y="305025"/>
                      <a:pt x="38315" y="289668"/>
                      <a:pt x="38831" y="276337"/>
                    </a:cubicBezTo>
                    <a:cubicBezTo>
                      <a:pt x="41236" y="212295"/>
                      <a:pt x="39965" y="53014"/>
                      <a:pt x="39277" y="37485"/>
                    </a:cubicBezTo>
                    <a:cubicBezTo>
                      <a:pt x="38556" y="20787"/>
                      <a:pt x="36529" y="18726"/>
                      <a:pt x="20278" y="16115"/>
                    </a:cubicBezTo>
                    <a:cubicBezTo>
                      <a:pt x="16224" y="15462"/>
                      <a:pt x="12032" y="15256"/>
                      <a:pt x="7944" y="15462"/>
                    </a:cubicBezTo>
                    <a:cubicBezTo>
                      <a:pt x="522" y="15874"/>
                      <a:pt x="179" y="11580"/>
                      <a:pt x="7" y="5808"/>
                    </a:cubicBezTo>
                    <a:cubicBezTo>
                      <a:pt x="-199" y="-1133"/>
                      <a:pt x="4199" y="138"/>
                      <a:pt x="8150" y="138"/>
                    </a:cubicBezTo>
                    <a:cubicBezTo>
                      <a:pt x="45290" y="138"/>
                      <a:pt x="192442" y="276"/>
                      <a:pt x="228930" y="1"/>
                    </a:cubicBezTo>
                    <a:close/>
                  </a:path>
                </a:pathLst>
              </a:custGeom>
              <a:grpFill/>
              <a:ln w="34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83" name="자유형: 도형 182">
                <a:extLst>
                  <a:ext uri="{FF2B5EF4-FFF2-40B4-BE49-F238E27FC236}">
                    <a16:creationId xmlns:a16="http://schemas.microsoft.com/office/drawing/2014/main" id="{C4DF7073-1F67-4D79-A406-A9ACA4974852}"/>
                  </a:ext>
                </a:extLst>
              </p:cNvPr>
              <p:cNvSpPr/>
              <p:nvPr/>
            </p:nvSpPr>
            <p:spPr>
              <a:xfrm>
                <a:off x="5568812" y="2111097"/>
                <a:ext cx="179439" cy="231957"/>
              </a:xfrm>
              <a:custGeom>
                <a:avLst/>
                <a:gdLst>
                  <a:gd name="connsiteX0" fmla="*/ 237050 w 249919"/>
                  <a:gd name="connsiteY0" fmla="*/ 790 h 323065"/>
                  <a:gd name="connsiteX1" fmla="*/ 229422 w 249919"/>
                  <a:gd name="connsiteY1" fmla="*/ 64076 h 323065"/>
                  <a:gd name="connsiteX2" fmla="*/ 220112 w 249919"/>
                  <a:gd name="connsiteY2" fmla="*/ 72391 h 323065"/>
                  <a:gd name="connsiteX3" fmla="*/ 213755 w 249919"/>
                  <a:gd name="connsiteY3" fmla="*/ 63630 h 323065"/>
                  <a:gd name="connsiteX4" fmla="*/ 212690 w 249919"/>
                  <a:gd name="connsiteY4" fmla="*/ 45592 h 323065"/>
                  <a:gd name="connsiteX5" fmla="*/ 194481 w 249919"/>
                  <a:gd name="connsiteY5" fmla="*/ 25218 h 323065"/>
                  <a:gd name="connsiteX6" fmla="*/ 94089 w 249919"/>
                  <a:gd name="connsiteY6" fmla="*/ 22023 h 323065"/>
                  <a:gd name="connsiteX7" fmla="*/ 86736 w 249919"/>
                  <a:gd name="connsiteY7" fmla="*/ 28791 h 323065"/>
                  <a:gd name="connsiteX8" fmla="*/ 84881 w 249919"/>
                  <a:gd name="connsiteY8" fmla="*/ 138185 h 323065"/>
                  <a:gd name="connsiteX9" fmla="*/ 93711 w 249919"/>
                  <a:gd name="connsiteY9" fmla="*/ 147118 h 323065"/>
                  <a:gd name="connsiteX10" fmla="*/ 174382 w 249919"/>
                  <a:gd name="connsiteY10" fmla="*/ 145297 h 323065"/>
                  <a:gd name="connsiteX11" fmla="*/ 185892 w 249919"/>
                  <a:gd name="connsiteY11" fmla="*/ 134028 h 323065"/>
                  <a:gd name="connsiteX12" fmla="*/ 187644 w 249919"/>
                  <a:gd name="connsiteY12" fmla="*/ 113207 h 323065"/>
                  <a:gd name="connsiteX13" fmla="*/ 196268 w 249919"/>
                  <a:gd name="connsiteY13" fmla="*/ 106370 h 323065"/>
                  <a:gd name="connsiteX14" fmla="*/ 202933 w 249919"/>
                  <a:gd name="connsiteY14" fmla="*/ 113757 h 323065"/>
                  <a:gd name="connsiteX15" fmla="*/ 202899 w 249919"/>
                  <a:gd name="connsiteY15" fmla="*/ 204976 h 323065"/>
                  <a:gd name="connsiteX16" fmla="*/ 197127 w 249919"/>
                  <a:gd name="connsiteY16" fmla="*/ 211950 h 323065"/>
                  <a:gd name="connsiteX17" fmla="*/ 187403 w 249919"/>
                  <a:gd name="connsiteY17" fmla="*/ 205388 h 323065"/>
                  <a:gd name="connsiteX18" fmla="*/ 184036 w 249919"/>
                  <a:gd name="connsiteY18" fmla="*/ 179998 h 323065"/>
                  <a:gd name="connsiteX19" fmla="*/ 174141 w 249919"/>
                  <a:gd name="connsiteY19" fmla="*/ 170069 h 323065"/>
                  <a:gd name="connsiteX20" fmla="*/ 88764 w 249919"/>
                  <a:gd name="connsiteY20" fmla="*/ 167801 h 323065"/>
                  <a:gd name="connsiteX21" fmla="*/ 84812 w 249919"/>
                  <a:gd name="connsiteY21" fmla="*/ 174570 h 323065"/>
                  <a:gd name="connsiteX22" fmla="*/ 84469 w 249919"/>
                  <a:gd name="connsiteY22" fmla="*/ 282108 h 323065"/>
                  <a:gd name="connsiteX23" fmla="*/ 105942 w 249919"/>
                  <a:gd name="connsiteY23" fmla="*/ 302963 h 323065"/>
                  <a:gd name="connsiteX24" fmla="*/ 193416 w 249919"/>
                  <a:gd name="connsiteY24" fmla="*/ 301314 h 323065"/>
                  <a:gd name="connsiteX25" fmla="*/ 196268 w 249919"/>
                  <a:gd name="connsiteY25" fmla="*/ 301211 h 323065"/>
                  <a:gd name="connsiteX26" fmla="*/ 227808 w 249919"/>
                  <a:gd name="connsiteY26" fmla="*/ 274721 h 323065"/>
                  <a:gd name="connsiteX27" fmla="*/ 232996 w 249919"/>
                  <a:gd name="connsiteY27" fmla="*/ 252629 h 323065"/>
                  <a:gd name="connsiteX28" fmla="*/ 245570 w 249919"/>
                  <a:gd name="connsiteY28" fmla="*/ 245930 h 323065"/>
                  <a:gd name="connsiteX29" fmla="*/ 248422 w 249919"/>
                  <a:gd name="connsiteY29" fmla="*/ 254278 h 323065"/>
                  <a:gd name="connsiteX30" fmla="*/ 244402 w 249919"/>
                  <a:gd name="connsiteY30" fmla="*/ 313030 h 323065"/>
                  <a:gd name="connsiteX31" fmla="*/ 234267 w 249919"/>
                  <a:gd name="connsiteY31" fmla="*/ 323062 h 323065"/>
                  <a:gd name="connsiteX32" fmla="*/ 56330 w 249919"/>
                  <a:gd name="connsiteY32" fmla="*/ 322100 h 323065"/>
                  <a:gd name="connsiteX33" fmla="*/ 25890 w 249919"/>
                  <a:gd name="connsiteY33" fmla="*/ 322856 h 323065"/>
                  <a:gd name="connsiteX34" fmla="*/ 18812 w 249919"/>
                  <a:gd name="connsiteY34" fmla="*/ 320107 h 323065"/>
                  <a:gd name="connsiteX35" fmla="*/ 22110 w 249919"/>
                  <a:gd name="connsiteY35" fmla="*/ 310315 h 323065"/>
                  <a:gd name="connsiteX36" fmla="*/ 38842 w 249919"/>
                  <a:gd name="connsiteY36" fmla="*/ 280459 h 323065"/>
                  <a:gd name="connsiteX37" fmla="*/ 39358 w 249919"/>
                  <a:gd name="connsiteY37" fmla="*/ 38789 h 323065"/>
                  <a:gd name="connsiteX38" fmla="*/ 15995 w 249919"/>
                  <a:gd name="connsiteY38" fmla="*/ 15598 h 323065"/>
                  <a:gd name="connsiteX39" fmla="*/ 6478 w 249919"/>
                  <a:gd name="connsiteY39" fmla="*/ 15255 h 323065"/>
                  <a:gd name="connsiteX40" fmla="*/ 19 w 249919"/>
                  <a:gd name="connsiteY40" fmla="*/ 6287 h 323065"/>
                  <a:gd name="connsiteX41" fmla="*/ 6684 w 249919"/>
                  <a:gd name="connsiteY41" fmla="*/ 0 h 323065"/>
                  <a:gd name="connsiteX42" fmla="*/ 233133 w 249919"/>
                  <a:gd name="connsiteY42" fmla="*/ 137 h 323065"/>
                  <a:gd name="connsiteX43" fmla="*/ 237050 w 249919"/>
                  <a:gd name="connsiteY43" fmla="*/ 790 h 3230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249919" h="323065">
                    <a:moveTo>
                      <a:pt x="237050" y="790"/>
                    </a:moveTo>
                    <a:cubicBezTo>
                      <a:pt x="232549" y="21851"/>
                      <a:pt x="229903" y="42843"/>
                      <a:pt x="229422" y="64076"/>
                    </a:cubicBezTo>
                    <a:cubicBezTo>
                      <a:pt x="229251" y="70913"/>
                      <a:pt x="226399" y="72391"/>
                      <a:pt x="220112" y="72391"/>
                    </a:cubicBezTo>
                    <a:cubicBezTo>
                      <a:pt x="212931" y="72425"/>
                      <a:pt x="213893" y="68130"/>
                      <a:pt x="213755" y="63630"/>
                    </a:cubicBezTo>
                    <a:cubicBezTo>
                      <a:pt x="213584" y="57617"/>
                      <a:pt x="213206" y="51605"/>
                      <a:pt x="212690" y="45592"/>
                    </a:cubicBezTo>
                    <a:cubicBezTo>
                      <a:pt x="211213" y="28619"/>
                      <a:pt x="211247" y="28070"/>
                      <a:pt x="194481" y="25218"/>
                    </a:cubicBezTo>
                    <a:cubicBezTo>
                      <a:pt x="161223" y="19515"/>
                      <a:pt x="127690" y="18999"/>
                      <a:pt x="94089" y="22023"/>
                    </a:cubicBezTo>
                    <a:cubicBezTo>
                      <a:pt x="89966" y="22401"/>
                      <a:pt x="86771" y="22470"/>
                      <a:pt x="86736" y="28791"/>
                    </a:cubicBezTo>
                    <a:cubicBezTo>
                      <a:pt x="86530" y="65245"/>
                      <a:pt x="85878" y="101732"/>
                      <a:pt x="84881" y="138185"/>
                    </a:cubicBezTo>
                    <a:cubicBezTo>
                      <a:pt x="84675" y="145331"/>
                      <a:pt x="86565" y="147118"/>
                      <a:pt x="93711" y="147118"/>
                    </a:cubicBezTo>
                    <a:cubicBezTo>
                      <a:pt x="120613" y="147118"/>
                      <a:pt x="147549" y="148905"/>
                      <a:pt x="174382" y="145297"/>
                    </a:cubicBezTo>
                    <a:cubicBezTo>
                      <a:pt x="181631" y="144335"/>
                      <a:pt x="185273" y="141140"/>
                      <a:pt x="185892" y="134028"/>
                    </a:cubicBezTo>
                    <a:cubicBezTo>
                      <a:pt x="186476" y="127088"/>
                      <a:pt x="187713" y="120147"/>
                      <a:pt x="187644" y="113207"/>
                    </a:cubicBezTo>
                    <a:cubicBezTo>
                      <a:pt x="187609" y="106439"/>
                      <a:pt x="191492" y="106679"/>
                      <a:pt x="196268" y="106370"/>
                    </a:cubicBezTo>
                    <a:cubicBezTo>
                      <a:pt x="202108" y="106027"/>
                      <a:pt x="203105" y="108741"/>
                      <a:pt x="202933" y="113757"/>
                    </a:cubicBezTo>
                    <a:cubicBezTo>
                      <a:pt x="201971" y="144163"/>
                      <a:pt x="201627" y="174570"/>
                      <a:pt x="202899" y="204976"/>
                    </a:cubicBezTo>
                    <a:cubicBezTo>
                      <a:pt x="203070" y="209202"/>
                      <a:pt x="202967" y="212534"/>
                      <a:pt x="197127" y="211950"/>
                    </a:cubicBezTo>
                    <a:cubicBezTo>
                      <a:pt x="192523" y="211504"/>
                      <a:pt x="187713" y="213153"/>
                      <a:pt x="187403" y="205388"/>
                    </a:cubicBezTo>
                    <a:cubicBezTo>
                      <a:pt x="187060" y="196902"/>
                      <a:pt x="184998" y="188484"/>
                      <a:pt x="184036" y="179998"/>
                    </a:cubicBezTo>
                    <a:cubicBezTo>
                      <a:pt x="183349" y="173814"/>
                      <a:pt x="179432" y="170996"/>
                      <a:pt x="174141" y="170069"/>
                    </a:cubicBezTo>
                    <a:cubicBezTo>
                      <a:pt x="145797" y="165259"/>
                      <a:pt x="117246" y="167664"/>
                      <a:pt x="88764" y="167801"/>
                    </a:cubicBezTo>
                    <a:cubicBezTo>
                      <a:pt x="83438" y="167835"/>
                      <a:pt x="84916" y="171752"/>
                      <a:pt x="84812" y="174570"/>
                    </a:cubicBezTo>
                    <a:cubicBezTo>
                      <a:pt x="83541" y="210404"/>
                      <a:pt x="83541" y="246273"/>
                      <a:pt x="84469" y="282108"/>
                    </a:cubicBezTo>
                    <a:cubicBezTo>
                      <a:pt x="85019" y="303031"/>
                      <a:pt x="85362" y="303169"/>
                      <a:pt x="105942" y="302963"/>
                    </a:cubicBezTo>
                    <a:cubicBezTo>
                      <a:pt x="135112" y="302688"/>
                      <a:pt x="164281" y="303375"/>
                      <a:pt x="193416" y="301314"/>
                    </a:cubicBezTo>
                    <a:cubicBezTo>
                      <a:pt x="194378" y="301245"/>
                      <a:pt x="195305" y="301279"/>
                      <a:pt x="196268" y="301211"/>
                    </a:cubicBezTo>
                    <a:cubicBezTo>
                      <a:pt x="219287" y="299630"/>
                      <a:pt x="222242" y="297191"/>
                      <a:pt x="227808" y="274721"/>
                    </a:cubicBezTo>
                    <a:cubicBezTo>
                      <a:pt x="229628" y="267368"/>
                      <a:pt x="232343" y="260085"/>
                      <a:pt x="232996" y="252629"/>
                    </a:cubicBezTo>
                    <a:cubicBezTo>
                      <a:pt x="233855" y="242906"/>
                      <a:pt x="240588" y="245930"/>
                      <a:pt x="245570" y="245930"/>
                    </a:cubicBezTo>
                    <a:cubicBezTo>
                      <a:pt x="253026" y="245930"/>
                      <a:pt x="248697" y="251530"/>
                      <a:pt x="248422" y="254278"/>
                    </a:cubicBezTo>
                    <a:cubicBezTo>
                      <a:pt x="246292" y="273828"/>
                      <a:pt x="244059" y="293377"/>
                      <a:pt x="244402" y="313030"/>
                    </a:cubicBezTo>
                    <a:cubicBezTo>
                      <a:pt x="244540" y="320932"/>
                      <a:pt x="242169" y="323165"/>
                      <a:pt x="234267" y="323062"/>
                    </a:cubicBezTo>
                    <a:cubicBezTo>
                      <a:pt x="174966" y="322478"/>
                      <a:pt x="115665" y="322272"/>
                      <a:pt x="56330" y="322100"/>
                    </a:cubicBezTo>
                    <a:cubicBezTo>
                      <a:pt x="46195" y="322066"/>
                      <a:pt x="36059" y="322684"/>
                      <a:pt x="25890" y="322856"/>
                    </a:cubicBezTo>
                    <a:cubicBezTo>
                      <a:pt x="23244" y="322890"/>
                      <a:pt x="19602" y="323990"/>
                      <a:pt x="18812" y="320107"/>
                    </a:cubicBezTo>
                    <a:cubicBezTo>
                      <a:pt x="18090" y="316465"/>
                      <a:pt x="17438" y="311518"/>
                      <a:pt x="22110" y="310315"/>
                    </a:cubicBezTo>
                    <a:cubicBezTo>
                      <a:pt x="38464" y="306158"/>
                      <a:pt x="38430" y="293068"/>
                      <a:pt x="38842" y="280459"/>
                    </a:cubicBezTo>
                    <a:cubicBezTo>
                      <a:pt x="41385" y="199891"/>
                      <a:pt x="41385" y="119357"/>
                      <a:pt x="39358" y="38789"/>
                    </a:cubicBezTo>
                    <a:cubicBezTo>
                      <a:pt x="38877" y="19824"/>
                      <a:pt x="35097" y="16663"/>
                      <a:pt x="15995" y="15598"/>
                    </a:cubicBezTo>
                    <a:cubicBezTo>
                      <a:pt x="12834" y="15426"/>
                      <a:pt x="9639" y="15186"/>
                      <a:pt x="6478" y="15255"/>
                    </a:cubicBezTo>
                    <a:cubicBezTo>
                      <a:pt x="-256" y="15426"/>
                      <a:pt x="259" y="10994"/>
                      <a:pt x="19" y="6287"/>
                    </a:cubicBezTo>
                    <a:cubicBezTo>
                      <a:pt x="-222" y="1031"/>
                      <a:pt x="1874" y="0"/>
                      <a:pt x="6684" y="0"/>
                    </a:cubicBezTo>
                    <a:cubicBezTo>
                      <a:pt x="82167" y="137"/>
                      <a:pt x="157650" y="103"/>
                      <a:pt x="233133" y="137"/>
                    </a:cubicBezTo>
                    <a:cubicBezTo>
                      <a:pt x="234335" y="137"/>
                      <a:pt x="235538" y="515"/>
                      <a:pt x="237050" y="790"/>
                    </a:cubicBezTo>
                    <a:close/>
                  </a:path>
                </a:pathLst>
              </a:custGeom>
              <a:grpFill/>
              <a:ln w="34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84" name="자유형: 도형 183">
                <a:extLst>
                  <a:ext uri="{FF2B5EF4-FFF2-40B4-BE49-F238E27FC236}">
                    <a16:creationId xmlns:a16="http://schemas.microsoft.com/office/drawing/2014/main" id="{C919EE61-015A-4BD5-8459-6557A12A3754}"/>
                  </a:ext>
                </a:extLst>
              </p:cNvPr>
              <p:cNvSpPr/>
              <p:nvPr/>
            </p:nvSpPr>
            <p:spPr>
              <a:xfrm>
                <a:off x="4489493" y="2105952"/>
                <a:ext cx="216380" cy="242128"/>
              </a:xfrm>
              <a:custGeom>
                <a:avLst/>
                <a:gdLst>
                  <a:gd name="connsiteX0" fmla="*/ 69 w 301370"/>
                  <a:gd name="connsiteY0" fmla="*/ 168026 h 337231"/>
                  <a:gd name="connsiteX1" fmla="*/ 143545 w 301370"/>
                  <a:gd name="connsiteY1" fmla="*/ 3798 h 337231"/>
                  <a:gd name="connsiteX2" fmla="*/ 290079 w 301370"/>
                  <a:gd name="connsiteY2" fmla="*/ 18332 h 337231"/>
                  <a:gd name="connsiteX3" fmla="*/ 297157 w 301370"/>
                  <a:gd name="connsiteY3" fmla="*/ 31937 h 337231"/>
                  <a:gd name="connsiteX4" fmla="*/ 290010 w 301370"/>
                  <a:gd name="connsiteY4" fmla="*/ 81652 h 337231"/>
                  <a:gd name="connsiteX5" fmla="*/ 281799 w 301370"/>
                  <a:gd name="connsiteY5" fmla="*/ 89829 h 337231"/>
                  <a:gd name="connsiteX6" fmla="*/ 274275 w 301370"/>
                  <a:gd name="connsiteY6" fmla="*/ 81171 h 337231"/>
                  <a:gd name="connsiteX7" fmla="*/ 273141 w 301370"/>
                  <a:gd name="connsiteY7" fmla="*/ 62240 h 337231"/>
                  <a:gd name="connsiteX8" fmla="*/ 260498 w 301370"/>
                  <a:gd name="connsiteY8" fmla="*/ 40526 h 337231"/>
                  <a:gd name="connsiteX9" fmla="*/ 90360 w 301370"/>
                  <a:gd name="connsiteY9" fmla="*/ 54544 h 337231"/>
                  <a:gd name="connsiteX10" fmla="*/ 52842 w 301370"/>
                  <a:gd name="connsiteY10" fmla="*/ 128309 h 337231"/>
                  <a:gd name="connsiteX11" fmla="*/ 66104 w 301370"/>
                  <a:gd name="connsiteY11" fmla="*/ 233786 h 337231"/>
                  <a:gd name="connsiteX12" fmla="*/ 185015 w 301370"/>
                  <a:gd name="connsiteY12" fmla="*/ 311640 h 337231"/>
                  <a:gd name="connsiteX13" fmla="*/ 293858 w 301370"/>
                  <a:gd name="connsiteY13" fmla="*/ 287349 h 337231"/>
                  <a:gd name="connsiteX14" fmla="*/ 299562 w 301370"/>
                  <a:gd name="connsiteY14" fmla="*/ 286422 h 337231"/>
                  <a:gd name="connsiteX15" fmla="*/ 300833 w 301370"/>
                  <a:gd name="connsiteY15" fmla="*/ 293293 h 337231"/>
                  <a:gd name="connsiteX16" fmla="*/ 277882 w 301370"/>
                  <a:gd name="connsiteY16" fmla="*/ 319267 h 337231"/>
                  <a:gd name="connsiteX17" fmla="*/ 117090 w 301370"/>
                  <a:gd name="connsiteY17" fmla="*/ 327513 h 337231"/>
                  <a:gd name="connsiteX18" fmla="*/ 69 w 301370"/>
                  <a:gd name="connsiteY18" fmla="*/ 168026 h 337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01370" h="337231">
                    <a:moveTo>
                      <a:pt x="69" y="168026"/>
                    </a:moveTo>
                    <a:cubicBezTo>
                      <a:pt x="-2164" y="90654"/>
                      <a:pt x="49853" y="19671"/>
                      <a:pt x="143545" y="3798"/>
                    </a:cubicBezTo>
                    <a:cubicBezTo>
                      <a:pt x="193673" y="-4688"/>
                      <a:pt x="242357" y="1428"/>
                      <a:pt x="290079" y="18332"/>
                    </a:cubicBezTo>
                    <a:cubicBezTo>
                      <a:pt x="297810" y="21080"/>
                      <a:pt x="299321" y="24344"/>
                      <a:pt x="297157" y="31937"/>
                    </a:cubicBezTo>
                    <a:cubicBezTo>
                      <a:pt x="292553" y="48119"/>
                      <a:pt x="291316" y="64954"/>
                      <a:pt x="290010" y="81652"/>
                    </a:cubicBezTo>
                    <a:cubicBezTo>
                      <a:pt x="289529" y="87596"/>
                      <a:pt x="288224" y="89692"/>
                      <a:pt x="281799" y="89829"/>
                    </a:cubicBezTo>
                    <a:cubicBezTo>
                      <a:pt x="274618" y="89967"/>
                      <a:pt x="274378" y="86462"/>
                      <a:pt x="274275" y="81171"/>
                    </a:cubicBezTo>
                    <a:cubicBezTo>
                      <a:pt x="274172" y="74849"/>
                      <a:pt x="272557" y="68459"/>
                      <a:pt x="273141" y="62240"/>
                    </a:cubicBezTo>
                    <a:cubicBezTo>
                      <a:pt x="274172" y="51555"/>
                      <a:pt x="269293" y="45749"/>
                      <a:pt x="260498" y="40526"/>
                    </a:cubicBezTo>
                    <a:cubicBezTo>
                      <a:pt x="207622" y="9192"/>
                      <a:pt x="133307" y="14964"/>
                      <a:pt x="90360" y="54544"/>
                    </a:cubicBezTo>
                    <a:cubicBezTo>
                      <a:pt x="68818" y="74403"/>
                      <a:pt x="57514" y="99690"/>
                      <a:pt x="52842" y="128309"/>
                    </a:cubicBezTo>
                    <a:cubicBezTo>
                      <a:pt x="46898" y="164797"/>
                      <a:pt x="49303" y="200425"/>
                      <a:pt x="66104" y="233786"/>
                    </a:cubicBezTo>
                    <a:cubicBezTo>
                      <a:pt x="90601" y="282436"/>
                      <a:pt x="131932" y="306864"/>
                      <a:pt x="185015" y="311640"/>
                    </a:cubicBezTo>
                    <a:cubicBezTo>
                      <a:pt x="223563" y="315110"/>
                      <a:pt x="260875" y="310128"/>
                      <a:pt x="293858" y="287349"/>
                    </a:cubicBezTo>
                    <a:cubicBezTo>
                      <a:pt x="295542" y="286181"/>
                      <a:pt x="297088" y="284120"/>
                      <a:pt x="299562" y="286422"/>
                    </a:cubicBezTo>
                    <a:cubicBezTo>
                      <a:pt x="301795" y="288517"/>
                      <a:pt x="301623" y="290648"/>
                      <a:pt x="300833" y="293293"/>
                    </a:cubicBezTo>
                    <a:cubicBezTo>
                      <a:pt x="297191" y="305559"/>
                      <a:pt x="291110" y="314217"/>
                      <a:pt x="277882" y="319267"/>
                    </a:cubicBezTo>
                    <a:cubicBezTo>
                      <a:pt x="224972" y="339435"/>
                      <a:pt x="171581" y="343249"/>
                      <a:pt x="117090" y="327513"/>
                    </a:cubicBezTo>
                    <a:cubicBezTo>
                      <a:pt x="56552" y="309991"/>
                      <a:pt x="-2233" y="255225"/>
                      <a:pt x="69" y="168026"/>
                    </a:cubicBezTo>
                    <a:close/>
                  </a:path>
                </a:pathLst>
              </a:custGeom>
              <a:grpFill/>
              <a:ln w="34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85" name="자유형: 도형 184">
                <a:extLst>
                  <a:ext uri="{FF2B5EF4-FFF2-40B4-BE49-F238E27FC236}">
                    <a16:creationId xmlns:a16="http://schemas.microsoft.com/office/drawing/2014/main" id="{D3498CF0-F1D4-4A67-81C9-C43A8FE5FD84}"/>
                  </a:ext>
                </a:extLst>
              </p:cNvPr>
              <p:cNvSpPr/>
              <p:nvPr/>
            </p:nvSpPr>
            <p:spPr>
              <a:xfrm>
                <a:off x="5172821" y="2110973"/>
                <a:ext cx="163392" cy="232129"/>
              </a:xfrm>
              <a:custGeom>
                <a:avLst/>
                <a:gdLst>
                  <a:gd name="connsiteX0" fmla="*/ 219999 w 227569"/>
                  <a:gd name="connsiteY0" fmla="*/ 138 h 323305"/>
                  <a:gd name="connsiteX1" fmla="*/ 226939 w 227569"/>
                  <a:gd name="connsiteY1" fmla="*/ 8144 h 323305"/>
                  <a:gd name="connsiteX2" fmla="*/ 221476 w 227569"/>
                  <a:gd name="connsiteY2" fmla="*/ 61913 h 323305"/>
                  <a:gd name="connsiteX3" fmla="*/ 215292 w 227569"/>
                  <a:gd name="connsiteY3" fmla="*/ 71086 h 323305"/>
                  <a:gd name="connsiteX4" fmla="*/ 205638 w 227569"/>
                  <a:gd name="connsiteY4" fmla="*/ 63253 h 323305"/>
                  <a:gd name="connsiteX5" fmla="*/ 202442 w 227569"/>
                  <a:gd name="connsiteY5" fmla="*/ 35904 h 323305"/>
                  <a:gd name="connsiteX6" fmla="*/ 194094 w 227569"/>
                  <a:gd name="connsiteY6" fmla="*/ 26387 h 323305"/>
                  <a:gd name="connsiteX7" fmla="*/ 122424 w 227569"/>
                  <a:gd name="connsiteY7" fmla="*/ 20753 h 323305"/>
                  <a:gd name="connsiteX8" fmla="*/ 96897 w 227569"/>
                  <a:gd name="connsiteY8" fmla="*/ 22780 h 323305"/>
                  <a:gd name="connsiteX9" fmla="*/ 91537 w 227569"/>
                  <a:gd name="connsiteY9" fmla="*/ 28483 h 323305"/>
                  <a:gd name="connsiteX10" fmla="*/ 89613 w 227569"/>
                  <a:gd name="connsiteY10" fmla="*/ 143546 h 323305"/>
                  <a:gd name="connsiteX11" fmla="*/ 94904 w 227569"/>
                  <a:gd name="connsiteY11" fmla="*/ 149009 h 323305"/>
                  <a:gd name="connsiteX12" fmla="*/ 169906 w 227569"/>
                  <a:gd name="connsiteY12" fmla="*/ 147050 h 323305"/>
                  <a:gd name="connsiteX13" fmla="*/ 184027 w 227569"/>
                  <a:gd name="connsiteY13" fmla="*/ 133617 h 323305"/>
                  <a:gd name="connsiteX14" fmla="*/ 186157 w 227569"/>
                  <a:gd name="connsiteY14" fmla="*/ 114789 h 323305"/>
                  <a:gd name="connsiteX15" fmla="*/ 196670 w 227569"/>
                  <a:gd name="connsiteY15" fmla="*/ 107642 h 323305"/>
                  <a:gd name="connsiteX16" fmla="*/ 202305 w 227569"/>
                  <a:gd name="connsiteY16" fmla="*/ 116129 h 323305"/>
                  <a:gd name="connsiteX17" fmla="*/ 202305 w 227569"/>
                  <a:gd name="connsiteY17" fmla="*/ 208241 h 323305"/>
                  <a:gd name="connsiteX18" fmla="*/ 196018 w 227569"/>
                  <a:gd name="connsiteY18" fmla="*/ 217826 h 323305"/>
                  <a:gd name="connsiteX19" fmla="*/ 186466 w 227569"/>
                  <a:gd name="connsiteY19" fmla="*/ 209306 h 323305"/>
                  <a:gd name="connsiteX20" fmla="*/ 185058 w 227569"/>
                  <a:gd name="connsiteY20" fmla="*/ 186561 h 323305"/>
                  <a:gd name="connsiteX21" fmla="*/ 170696 w 227569"/>
                  <a:gd name="connsiteY21" fmla="*/ 171032 h 323305"/>
                  <a:gd name="connsiteX22" fmla="*/ 95763 w 227569"/>
                  <a:gd name="connsiteY22" fmla="*/ 169177 h 323305"/>
                  <a:gd name="connsiteX23" fmla="*/ 89544 w 227569"/>
                  <a:gd name="connsiteY23" fmla="*/ 173849 h 323305"/>
                  <a:gd name="connsiteX24" fmla="*/ 91331 w 227569"/>
                  <a:gd name="connsiteY24" fmla="*/ 291763 h 323305"/>
                  <a:gd name="connsiteX25" fmla="*/ 104765 w 227569"/>
                  <a:gd name="connsiteY25" fmla="*/ 305953 h 323305"/>
                  <a:gd name="connsiteX26" fmla="*/ 126478 w 227569"/>
                  <a:gd name="connsiteY26" fmla="*/ 307946 h 323305"/>
                  <a:gd name="connsiteX27" fmla="*/ 135033 w 227569"/>
                  <a:gd name="connsiteY27" fmla="*/ 316810 h 323305"/>
                  <a:gd name="connsiteX28" fmla="*/ 125310 w 227569"/>
                  <a:gd name="connsiteY28" fmla="*/ 323132 h 323305"/>
                  <a:gd name="connsiteX29" fmla="*/ 38764 w 227569"/>
                  <a:gd name="connsiteY29" fmla="*/ 322616 h 323305"/>
                  <a:gd name="connsiteX30" fmla="*/ 6434 w 227569"/>
                  <a:gd name="connsiteY30" fmla="*/ 323200 h 323305"/>
                  <a:gd name="connsiteX31" fmla="*/ 318 w 227569"/>
                  <a:gd name="connsiteY31" fmla="*/ 317463 h 323305"/>
                  <a:gd name="connsiteX32" fmla="*/ 5850 w 227569"/>
                  <a:gd name="connsiteY32" fmla="*/ 308186 h 323305"/>
                  <a:gd name="connsiteX33" fmla="*/ 27598 w 227569"/>
                  <a:gd name="connsiteY33" fmla="*/ 306468 h 323305"/>
                  <a:gd name="connsiteX34" fmla="*/ 44227 w 227569"/>
                  <a:gd name="connsiteY34" fmla="*/ 287812 h 323305"/>
                  <a:gd name="connsiteX35" fmla="*/ 44261 w 227569"/>
                  <a:gd name="connsiteY35" fmla="*/ 37657 h 323305"/>
                  <a:gd name="connsiteX36" fmla="*/ 25193 w 227569"/>
                  <a:gd name="connsiteY36" fmla="*/ 16218 h 323305"/>
                  <a:gd name="connsiteX37" fmla="*/ 10007 w 227569"/>
                  <a:gd name="connsiteY37" fmla="*/ 15565 h 323305"/>
                  <a:gd name="connsiteX38" fmla="*/ 9 w 227569"/>
                  <a:gd name="connsiteY38" fmla="*/ 6288 h 323305"/>
                  <a:gd name="connsiteX39" fmla="*/ 9732 w 227569"/>
                  <a:gd name="connsiteY39" fmla="*/ 448 h 323305"/>
                  <a:gd name="connsiteX40" fmla="*/ 219999 w 227569"/>
                  <a:gd name="connsiteY40" fmla="*/ 138 h 323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227569" h="323305">
                    <a:moveTo>
                      <a:pt x="219999" y="138"/>
                    </a:moveTo>
                    <a:cubicBezTo>
                      <a:pt x="226458" y="70"/>
                      <a:pt x="228829" y="791"/>
                      <a:pt x="226939" y="8144"/>
                    </a:cubicBezTo>
                    <a:cubicBezTo>
                      <a:pt x="222370" y="25735"/>
                      <a:pt x="222576" y="43910"/>
                      <a:pt x="221476" y="61913"/>
                    </a:cubicBezTo>
                    <a:cubicBezTo>
                      <a:pt x="221201" y="66070"/>
                      <a:pt x="222644" y="71121"/>
                      <a:pt x="215292" y="71086"/>
                    </a:cubicBezTo>
                    <a:cubicBezTo>
                      <a:pt x="209486" y="71052"/>
                      <a:pt x="205878" y="70605"/>
                      <a:pt x="205638" y="63253"/>
                    </a:cubicBezTo>
                    <a:cubicBezTo>
                      <a:pt x="205328" y="54114"/>
                      <a:pt x="203336" y="45043"/>
                      <a:pt x="202442" y="35904"/>
                    </a:cubicBezTo>
                    <a:cubicBezTo>
                      <a:pt x="201893" y="30510"/>
                      <a:pt x="199797" y="27762"/>
                      <a:pt x="194094" y="26387"/>
                    </a:cubicBezTo>
                    <a:cubicBezTo>
                      <a:pt x="170456" y="20547"/>
                      <a:pt x="146509" y="19756"/>
                      <a:pt x="122424" y="20753"/>
                    </a:cubicBezTo>
                    <a:cubicBezTo>
                      <a:pt x="113904" y="21096"/>
                      <a:pt x="105417" y="22471"/>
                      <a:pt x="96897" y="22780"/>
                    </a:cubicBezTo>
                    <a:cubicBezTo>
                      <a:pt x="92636" y="22952"/>
                      <a:pt x="91812" y="24738"/>
                      <a:pt x="91537" y="28483"/>
                    </a:cubicBezTo>
                    <a:cubicBezTo>
                      <a:pt x="88720" y="66792"/>
                      <a:pt x="90506" y="105203"/>
                      <a:pt x="89613" y="143546"/>
                    </a:cubicBezTo>
                    <a:cubicBezTo>
                      <a:pt x="89510" y="147634"/>
                      <a:pt x="90712" y="149009"/>
                      <a:pt x="94904" y="149009"/>
                    </a:cubicBezTo>
                    <a:cubicBezTo>
                      <a:pt x="119916" y="148974"/>
                      <a:pt x="144963" y="150246"/>
                      <a:pt x="169906" y="147050"/>
                    </a:cubicBezTo>
                    <a:cubicBezTo>
                      <a:pt x="177946" y="146020"/>
                      <a:pt x="183477" y="142721"/>
                      <a:pt x="184027" y="133617"/>
                    </a:cubicBezTo>
                    <a:cubicBezTo>
                      <a:pt x="184405" y="127329"/>
                      <a:pt x="185951" y="121076"/>
                      <a:pt x="186157" y="114789"/>
                    </a:cubicBezTo>
                    <a:cubicBezTo>
                      <a:pt x="186397" y="106990"/>
                      <a:pt x="191448" y="107642"/>
                      <a:pt x="196670" y="107642"/>
                    </a:cubicBezTo>
                    <a:cubicBezTo>
                      <a:pt x="203129" y="107608"/>
                      <a:pt x="202477" y="111868"/>
                      <a:pt x="202305" y="116129"/>
                    </a:cubicBezTo>
                    <a:cubicBezTo>
                      <a:pt x="201102" y="146844"/>
                      <a:pt x="200347" y="177525"/>
                      <a:pt x="202305" y="208241"/>
                    </a:cubicBezTo>
                    <a:cubicBezTo>
                      <a:pt x="202580" y="212604"/>
                      <a:pt x="204229" y="217964"/>
                      <a:pt x="196018" y="217826"/>
                    </a:cubicBezTo>
                    <a:cubicBezTo>
                      <a:pt x="189593" y="217723"/>
                      <a:pt x="186054" y="217105"/>
                      <a:pt x="186466" y="209306"/>
                    </a:cubicBezTo>
                    <a:cubicBezTo>
                      <a:pt x="186879" y="201782"/>
                      <a:pt x="185573" y="194154"/>
                      <a:pt x="185058" y="186561"/>
                    </a:cubicBezTo>
                    <a:cubicBezTo>
                      <a:pt x="184439" y="177525"/>
                      <a:pt x="180591" y="172131"/>
                      <a:pt x="170696" y="171032"/>
                    </a:cubicBezTo>
                    <a:cubicBezTo>
                      <a:pt x="145753" y="168214"/>
                      <a:pt x="120809" y="167837"/>
                      <a:pt x="95763" y="169177"/>
                    </a:cubicBezTo>
                    <a:cubicBezTo>
                      <a:pt x="92568" y="169348"/>
                      <a:pt x="89407" y="168833"/>
                      <a:pt x="89544" y="173849"/>
                    </a:cubicBezTo>
                    <a:cubicBezTo>
                      <a:pt x="90609" y="213154"/>
                      <a:pt x="88479" y="252493"/>
                      <a:pt x="91331" y="291763"/>
                    </a:cubicBezTo>
                    <a:cubicBezTo>
                      <a:pt x="91984" y="300662"/>
                      <a:pt x="96313" y="305060"/>
                      <a:pt x="104765" y="305953"/>
                    </a:cubicBezTo>
                    <a:cubicBezTo>
                      <a:pt x="111979" y="306743"/>
                      <a:pt x="119229" y="307877"/>
                      <a:pt x="126478" y="307946"/>
                    </a:cubicBezTo>
                    <a:cubicBezTo>
                      <a:pt x="132937" y="308014"/>
                      <a:pt x="135102" y="310110"/>
                      <a:pt x="135033" y="316810"/>
                    </a:cubicBezTo>
                    <a:cubicBezTo>
                      <a:pt x="134930" y="324952"/>
                      <a:pt x="129742" y="323132"/>
                      <a:pt x="125310" y="323132"/>
                    </a:cubicBezTo>
                    <a:cubicBezTo>
                      <a:pt x="96450" y="322994"/>
                      <a:pt x="67624" y="322719"/>
                      <a:pt x="38764" y="322616"/>
                    </a:cubicBezTo>
                    <a:cubicBezTo>
                      <a:pt x="27976" y="322582"/>
                      <a:pt x="17222" y="322857"/>
                      <a:pt x="6434" y="323200"/>
                    </a:cubicBezTo>
                    <a:cubicBezTo>
                      <a:pt x="2174" y="323338"/>
                      <a:pt x="-438" y="322341"/>
                      <a:pt x="318" y="317463"/>
                    </a:cubicBezTo>
                    <a:cubicBezTo>
                      <a:pt x="902" y="313649"/>
                      <a:pt x="-2018" y="308152"/>
                      <a:pt x="5850" y="308186"/>
                    </a:cubicBezTo>
                    <a:cubicBezTo>
                      <a:pt x="13099" y="308220"/>
                      <a:pt x="20417" y="307568"/>
                      <a:pt x="27598" y="306468"/>
                    </a:cubicBezTo>
                    <a:cubicBezTo>
                      <a:pt x="40448" y="304475"/>
                      <a:pt x="43643" y="300834"/>
                      <a:pt x="44227" y="287812"/>
                    </a:cubicBezTo>
                    <a:cubicBezTo>
                      <a:pt x="44948" y="271664"/>
                      <a:pt x="44845" y="59508"/>
                      <a:pt x="44261" y="37657"/>
                    </a:cubicBezTo>
                    <a:cubicBezTo>
                      <a:pt x="43849" y="21577"/>
                      <a:pt x="41066" y="18451"/>
                      <a:pt x="25193" y="16218"/>
                    </a:cubicBezTo>
                    <a:cubicBezTo>
                      <a:pt x="20211" y="15530"/>
                      <a:pt x="15058" y="15290"/>
                      <a:pt x="10007" y="15565"/>
                    </a:cubicBezTo>
                    <a:cubicBezTo>
                      <a:pt x="3136" y="15943"/>
                      <a:pt x="-197" y="14534"/>
                      <a:pt x="9" y="6288"/>
                    </a:cubicBezTo>
                    <a:cubicBezTo>
                      <a:pt x="250" y="-2404"/>
                      <a:pt x="5747" y="448"/>
                      <a:pt x="9732" y="448"/>
                    </a:cubicBezTo>
                    <a:cubicBezTo>
                      <a:pt x="44639" y="207"/>
                      <a:pt x="184817" y="413"/>
                      <a:pt x="219999" y="138"/>
                    </a:cubicBezTo>
                    <a:close/>
                  </a:path>
                </a:pathLst>
              </a:custGeom>
              <a:grpFill/>
              <a:ln w="34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86" name="자유형: 도형 185">
                <a:extLst>
                  <a:ext uri="{FF2B5EF4-FFF2-40B4-BE49-F238E27FC236}">
                    <a16:creationId xmlns:a16="http://schemas.microsoft.com/office/drawing/2014/main" id="{5BCA8855-0B50-4FD9-B1CC-F522286FA267}"/>
                  </a:ext>
                </a:extLst>
              </p:cNvPr>
              <p:cNvSpPr/>
              <p:nvPr/>
            </p:nvSpPr>
            <p:spPr>
              <a:xfrm>
                <a:off x="4987162" y="2111072"/>
                <a:ext cx="163301" cy="232055"/>
              </a:xfrm>
              <a:custGeom>
                <a:avLst/>
                <a:gdLst>
                  <a:gd name="connsiteX0" fmla="*/ 220557 w 227442"/>
                  <a:gd name="connsiteY0" fmla="*/ 1 h 323202"/>
                  <a:gd name="connsiteX1" fmla="*/ 226776 w 227442"/>
                  <a:gd name="connsiteY1" fmla="*/ 7731 h 323202"/>
                  <a:gd name="connsiteX2" fmla="*/ 221245 w 227442"/>
                  <a:gd name="connsiteY2" fmla="*/ 62462 h 323202"/>
                  <a:gd name="connsiteX3" fmla="*/ 214304 w 227442"/>
                  <a:gd name="connsiteY3" fmla="*/ 70983 h 323202"/>
                  <a:gd name="connsiteX4" fmla="*/ 205406 w 227442"/>
                  <a:gd name="connsiteY4" fmla="*/ 63356 h 323202"/>
                  <a:gd name="connsiteX5" fmla="*/ 202073 w 227442"/>
                  <a:gd name="connsiteY5" fmla="*/ 35079 h 323202"/>
                  <a:gd name="connsiteX6" fmla="*/ 194068 w 227442"/>
                  <a:gd name="connsiteY6" fmla="*/ 26318 h 323202"/>
                  <a:gd name="connsiteX7" fmla="*/ 122399 w 227442"/>
                  <a:gd name="connsiteY7" fmla="*/ 20512 h 323202"/>
                  <a:gd name="connsiteX8" fmla="*/ 96871 w 227442"/>
                  <a:gd name="connsiteY8" fmla="*/ 22574 h 323202"/>
                  <a:gd name="connsiteX9" fmla="*/ 91271 w 227442"/>
                  <a:gd name="connsiteY9" fmla="*/ 28002 h 323202"/>
                  <a:gd name="connsiteX10" fmla="*/ 89347 w 227442"/>
                  <a:gd name="connsiteY10" fmla="*/ 144061 h 323202"/>
                  <a:gd name="connsiteX11" fmla="*/ 94363 w 227442"/>
                  <a:gd name="connsiteY11" fmla="*/ 148802 h 323202"/>
                  <a:gd name="connsiteX12" fmla="*/ 170361 w 227442"/>
                  <a:gd name="connsiteY12" fmla="*/ 146810 h 323202"/>
                  <a:gd name="connsiteX13" fmla="*/ 183726 w 227442"/>
                  <a:gd name="connsiteY13" fmla="*/ 133719 h 323202"/>
                  <a:gd name="connsiteX14" fmla="*/ 186097 w 227442"/>
                  <a:gd name="connsiteY14" fmla="*/ 113964 h 323202"/>
                  <a:gd name="connsiteX15" fmla="*/ 196164 w 227442"/>
                  <a:gd name="connsiteY15" fmla="*/ 107505 h 323202"/>
                  <a:gd name="connsiteX16" fmla="*/ 202142 w 227442"/>
                  <a:gd name="connsiteY16" fmla="*/ 114788 h 323202"/>
                  <a:gd name="connsiteX17" fmla="*/ 200733 w 227442"/>
                  <a:gd name="connsiteY17" fmla="*/ 172749 h 323202"/>
                  <a:gd name="connsiteX18" fmla="*/ 202211 w 227442"/>
                  <a:gd name="connsiteY18" fmla="*/ 210748 h 323202"/>
                  <a:gd name="connsiteX19" fmla="*/ 195030 w 227442"/>
                  <a:gd name="connsiteY19" fmla="*/ 217551 h 323202"/>
                  <a:gd name="connsiteX20" fmla="*/ 186338 w 227442"/>
                  <a:gd name="connsiteY20" fmla="*/ 211264 h 323202"/>
                  <a:gd name="connsiteX21" fmla="*/ 184860 w 227442"/>
                  <a:gd name="connsiteY21" fmla="*/ 186595 h 323202"/>
                  <a:gd name="connsiteX22" fmla="*/ 170705 w 227442"/>
                  <a:gd name="connsiteY22" fmla="*/ 170860 h 323202"/>
                  <a:gd name="connsiteX23" fmla="*/ 96665 w 227442"/>
                  <a:gd name="connsiteY23" fmla="*/ 168730 h 323202"/>
                  <a:gd name="connsiteX24" fmla="*/ 89244 w 227442"/>
                  <a:gd name="connsiteY24" fmla="*/ 176357 h 323202"/>
                  <a:gd name="connsiteX25" fmla="*/ 89931 w 227442"/>
                  <a:gd name="connsiteY25" fmla="*/ 278226 h 323202"/>
                  <a:gd name="connsiteX26" fmla="*/ 117657 w 227442"/>
                  <a:gd name="connsiteY26" fmla="*/ 307121 h 323202"/>
                  <a:gd name="connsiteX27" fmla="*/ 127106 w 227442"/>
                  <a:gd name="connsiteY27" fmla="*/ 308014 h 323202"/>
                  <a:gd name="connsiteX28" fmla="*/ 134939 w 227442"/>
                  <a:gd name="connsiteY28" fmla="*/ 316500 h 323202"/>
                  <a:gd name="connsiteX29" fmla="*/ 126315 w 227442"/>
                  <a:gd name="connsiteY29" fmla="*/ 323028 h 323202"/>
                  <a:gd name="connsiteX30" fmla="*/ 8367 w 227442"/>
                  <a:gd name="connsiteY30" fmla="*/ 322960 h 323202"/>
                  <a:gd name="connsiteX31" fmla="*/ 52 w 227442"/>
                  <a:gd name="connsiteY31" fmla="*/ 317565 h 323202"/>
                  <a:gd name="connsiteX32" fmla="*/ 7405 w 227442"/>
                  <a:gd name="connsiteY32" fmla="*/ 307911 h 323202"/>
                  <a:gd name="connsiteX33" fmla="*/ 27263 w 227442"/>
                  <a:gd name="connsiteY33" fmla="*/ 306399 h 323202"/>
                  <a:gd name="connsiteX34" fmla="*/ 44098 w 227442"/>
                  <a:gd name="connsiteY34" fmla="*/ 287881 h 323202"/>
                  <a:gd name="connsiteX35" fmla="*/ 44064 w 227442"/>
                  <a:gd name="connsiteY35" fmla="*/ 36694 h 323202"/>
                  <a:gd name="connsiteX36" fmla="*/ 26164 w 227442"/>
                  <a:gd name="connsiteY36" fmla="*/ 16320 h 323202"/>
                  <a:gd name="connsiteX37" fmla="*/ 6236 w 227442"/>
                  <a:gd name="connsiteY37" fmla="*/ 15290 h 323202"/>
                  <a:gd name="connsiteX38" fmla="*/ 87 w 227442"/>
                  <a:gd name="connsiteY38" fmla="*/ 6322 h 323202"/>
                  <a:gd name="connsiteX39" fmla="*/ 6511 w 227442"/>
                  <a:gd name="connsiteY39" fmla="*/ 104 h 323202"/>
                  <a:gd name="connsiteX40" fmla="*/ 220557 w 227442"/>
                  <a:gd name="connsiteY40" fmla="*/ 1 h 32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227442" h="323202">
                    <a:moveTo>
                      <a:pt x="220557" y="1"/>
                    </a:moveTo>
                    <a:cubicBezTo>
                      <a:pt x="226948" y="-34"/>
                      <a:pt x="228528" y="1066"/>
                      <a:pt x="226776" y="7731"/>
                    </a:cubicBezTo>
                    <a:cubicBezTo>
                      <a:pt x="222000" y="25597"/>
                      <a:pt x="222310" y="44150"/>
                      <a:pt x="221245" y="62462"/>
                    </a:cubicBezTo>
                    <a:cubicBezTo>
                      <a:pt x="220970" y="67169"/>
                      <a:pt x="221141" y="71120"/>
                      <a:pt x="214304" y="70983"/>
                    </a:cubicBezTo>
                    <a:cubicBezTo>
                      <a:pt x="208635" y="70846"/>
                      <a:pt x="205715" y="70021"/>
                      <a:pt x="205406" y="63356"/>
                    </a:cubicBezTo>
                    <a:cubicBezTo>
                      <a:pt x="204994" y="53907"/>
                      <a:pt x="203001" y="44528"/>
                      <a:pt x="202073" y="35079"/>
                    </a:cubicBezTo>
                    <a:cubicBezTo>
                      <a:pt x="201558" y="29857"/>
                      <a:pt x="199222" y="27658"/>
                      <a:pt x="194068" y="26318"/>
                    </a:cubicBezTo>
                    <a:cubicBezTo>
                      <a:pt x="170464" y="20306"/>
                      <a:pt x="146483" y="19619"/>
                      <a:pt x="122399" y="20512"/>
                    </a:cubicBezTo>
                    <a:cubicBezTo>
                      <a:pt x="113878" y="20821"/>
                      <a:pt x="105392" y="22161"/>
                      <a:pt x="96871" y="22574"/>
                    </a:cubicBezTo>
                    <a:cubicBezTo>
                      <a:pt x="92954" y="22780"/>
                      <a:pt x="91580" y="23913"/>
                      <a:pt x="91271" y="28002"/>
                    </a:cubicBezTo>
                    <a:cubicBezTo>
                      <a:pt x="88385" y="66654"/>
                      <a:pt x="90171" y="105375"/>
                      <a:pt x="89347" y="144061"/>
                    </a:cubicBezTo>
                    <a:cubicBezTo>
                      <a:pt x="89278" y="147943"/>
                      <a:pt x="90859" y="148802"/>
                      <a:pt x="94363" y="148802"/>
                    </a:cubicBezTo>
                    <a:cubicBezTo>
                      <a:pt x="119719" y="148837"/>
                      <a:pt x="145074" y="150108"/>
                      <a:pt x="170361" y="146810"/>
                    </a:cubicBezTo>
                    <a:cubicBezTo>
                      <a:pt x="178160" y="145779"/>
                      <a:pt x="183108" y="142240"/>
                      <a:pt x="183726" y="133719"/>
                    </a:cubicBezTo>
                    <a:cubicBezTo>
                      <a:pt x="184207" y="127123"/>
                      <a:pt x="185753" y="120560"/>
                      <a:pt x="186097" y="113964"/>
                    </a:cubicBezTo>
                    <a:cubicBezTo>
                      <a:pt x="186475" y="106508"/>
                      <a:pt x="191457" y="107676"/>
                      <a:pt x="196164" y="107505"/>
                    </a:cubicBezTo>
                    <a:cubicBezTo>
                      <a:pt x="201523" y="107333"/>
                      <a:pt x="202279" y="110322"/>
                      <a:pt x="202142" y="114788"/>
                    </a:cubicBezTo>
                    <a:cubicBezTo>
                      <a:pt x="201523" y="134097"/>
                      <a:pt x="200836" y="153406"/>
                      <a:pt x="200733" y="172749"/>
                    </a:cubicBezTo>
                    <a:cubicBezTo>
                      <a:pt x="200665" y="185427"/>
                      <a:pt x="201420" y="198105"/>
                      <a:pt x="202211" y="210748"/>
                    </a:cubicBezTo>
                    <a:cubicBezTo>
                      <a:pt x="202554" y="216452"/>
                      <a:pt x="200218" y="217929"/>
                      <a:pt x="195030" y="217551"/>
                    </a:cubicBezTo>
                    <a:cubicBezTo>
                      <a:pt x="190632" y="217242"/>
                      <a:pt x="186200" y="218513"/>
                      <a:pt x="186338" y="211264"/>
                    </a:cubicBezTo>
                    <a:cubicBezTo>
                      <a:pt x="186475" y="203052"/>
                      <a:pt x="185410" y="194807"/>
                      <a:pt x="184860" y="186595"/>
                    </a:cubicBezTo>
                    <a:cubicBezTo>
                      <a:pt x="184276" y="177628"/>
                      <a:pt x="180634" y="172028"/>
                      <a:pt x="170705" y="170860"/>
                    </a:cubicBezTo>
                    <a:cubicBezTo>
                      <a:pt x="146071" y="168008"/>
                      <a:pt x="121402" y="167974"/>
                      <a:pt x="96665" y="168730"/>
                    </a:cubicBezTo>
                    <a:cubicBezTo>
                      <a:pt x="91236" y="168901"/>
                      <a:pt x="89141" y="170276"/>
                      <a:pt x="89244" y="176357"/>
                    </a:cubicBezTo>
                    <a:cubicBezTo>
                      <a:pt x="89725" y="210302"/>
                      <a:pt x="89416" y="244281"/>
                      <a:pt x="89931" y="278226"/>
                    </a:cubicBezTo>
                    <a:cubicBezTo>
                      <a:pt x="90309" y="303616"/>
                      <a:pt x="92714" y="305678"/>
                      <a:pt x="117657" y="307121"/>
                    </a:cubicBezTo>
                    <a:cubicBezTo>
                      <a:pt x="120818" y="307293"/>
                      <a:pt x="124013" y="308323"/>
                      <a:pt x="127106" y="308014"/>
                    </a:cubicBezTo>
                    <a:cubicBezTo>
                      <a:pt x="133840" y="307361"/>
                      <a:pt x="134802" y="310694"/>
                      <a:pt x="134939" y="316500"/>
                    </a:cubicBezTo>
                    <a:cubicBezTo>
                      <a:pt x="135076" y="323475"/>
                      <a:pt x="131022" y="323166"/>
                      <a:pt x="126315" y="323028"/>
                    </a:cubicBezTo>
                    <a:cubicBezTo>
                      <a:pt x="87010" y="321929"/>
                      <a:pt x="47671" y="322032"/>
                      <a:pt x="8367" y="322960"/>
                    </a:cubicBezTo>
                    <a:cubicBezTo>
                      <a:pt x="4656" y="323063"/>
                      <a:pt x="-326" y="324746"/>
                      <a:pt x="52" y="317565"/>
                    </a:cubicBezTo>
                    <a:cubicBezTo>
                      <a:pt x="293" y="312343"/>
                      <a:pt x="-669" y="307499"/>
                      <a:pt x="7405" y="307911"/>
                    </a:cubicBezTo>
                    <a:cubicBezTo>
                      <a:pt x="14001" y="308220"/>
                      <a:pt x="20701" y="307430"/>
                      <a:pt x="27263" y="306399"/>
                    </a:cubicBezTo>
                    <a:cubicBezTo>
                      <a:pt x="40250" y="304407"/>
                      <a:pt x="43514" y="300833"/>
                      <a:pt x="44098" y="287881"/>
                    </a:cubicBezTo>
                    <a:cubicBezTo>
                      <a:pt x="44820" y="271733"/>
                      <a:pt x="44717" y="58855"/>
                      <a:pt x="44064" y="36694"/>
                    </a:cubicBezTo>
                    <a:cubicBezTo>
                      <a:pt x="43617" y="21371"/>
                      <a:pt x="41281" y="18622"/>
                      <a:pt x="26164" y="16320"/>
                    </a:cubicBezTo>
                    <a:cubicBezTo>
                      <a:pt x="19636" y="15324"/>
                      <a:pt x="12867" y="15083"/>
                      <a:pt x="6236" y="15290"/>
                    </a:cubicBezTo>
                    <a:cubicBezTo>
                      <a:pt x="-1150" y="15496"/>
                      <a:pt x="533" y="10583"/>
                      <a:pt x="87" y="6322"/>
                    </a:cubicBezTo>
                    <a:cubicBezTo>
                      <a:pt x="-463" y="1100"/>
                      <a:pt x="1598" y="69"/>
                      <a:pt x="6511" y="104"/>
                    </a:cubicBezTo>
                    <a:cubicBezTo>
                      <a:pt x="42312" y="241"/>
                      <a:pt x="185032" y="275"/>
                      <a:pt x="220557" y="1"/>
                    </a:cubicBezTo>
                    <a:close/>
                  </a:path>
                </a:pathLst>
              </a:custGeom>
              <a:grpFill/>
              <a:ln w="34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87" name="자유형: 도형 186">
                <a:extLst>
                  <a:ext uri="{FF2B5EF4-FFF2-40B4-BE49-F238E27FC236}">
                    <a16:creationId xmlns:a16="http://schemas.microsoft.com/office/drawing/2014/main" id="{6620FF67-2C31-4651-AAFD-D98D0156402A}"/>
                  </a:ext>
                </a:extLst>
              </p:cNvPr>
              <p:cNvSpPr/>
              <p:nvPr/>
            </p:nvSpPr>
            <p:spPr>
              <a:xfrm>
                <a:off x="4724061" y="2105928"/>
                <a:ext cx="248193" cy="241997"/>
              </a:xfrm>
              <a:custGeom>
                <a:avLst/>
                <a:gdLst>
                  <a:gd name="connsiteX0" fmla="*/ 343990 w 345678"/>
                  <a:gd name="connsiteY0" fmla="*/ 132878 h 337049"/>
                  <a:gd name="connsiteX1" fmla="*/ 269194 w 345678"/>
                  <a:gd name="connsiteY1" fmla="*/ 21010 h 337049"/>
                  <a:gd name="connsiteX2" fmla="*/ 195807 w 345678"/>
                  <a:gd name="connsiteY2" fmla="*/ 843 h 337049"/>
                  <a:gd name="connsiteX3" fmla="*/ 73907 w 345678"/>
                  <a:gd name="connsiteY3" fmla="*/ 27573 h 337049"/>
                  <a:gd name="connsiteX4" fmla="*/ 1001 w 345678"/>
                  <a:gd name="connsiteY4" fmla="*/ 149988 h 337049"/>
                  <a:gd name="connsiteX5" fmla="*/ 25188 w 345678"/>
                  <a:gd name="connsiteY5" fmla="*/ 264879 h 337049"/>
                  <a:gd name="connsiteX6" fmla="*/ 163786 w 345678"/>
                  <a:gd name="connsiteY6" fmla="*/ 336960 h 337049"/>
                  <a:gd name="connsiteX7" fmla="*/ 179006 w 345678"/>
                  <a:gd name="connsiteY7" fmla="*/ 336892 h 337049"/>
                  <a:gd name="connsiteX8" fmla="*/ 194089 w 345678"/>
                  <a:gd name="connsiteY8" fmla="*/ 335174 h 337049"/>
                  <a:gd name="connsiteX9" fmla="*/ 323925 w 345678"/>
                  <a:gd name="connsiteY9" fmla="*/ 248731 h 337049"/>
                  <a:gd name="connsiteX10" fmla="*/ 343990 w 345678"/>
                  <a:gd name="connsiteY10" fmla="*/ 132878 h 337049"/>
                  <a:gd name="connsiteX11" fmla="*/ 191856 w 345678"/>
                  <a:gd name="connsiteY11" fmla="*/ 315831 h 337049"/>
                  <a:gd name="connsiteX12" fmla="*/ 60886 w 345678"/>
                  <a:gd name="connsiteY12" fmla="*/ 229044 h 337049"/>
                  <a:gd name="connsiteX13" fmla="*/ 52915 w 345678"/>
                  <a:gd name="connsiteY13" fmla="*/ 108450 h 337049"/>
                  <a:gd name="connsiteX14" fmla="*/ 145748 w 345678"/>
                  <a:gd name="connsiteY14" fmla="*/ 22282 h 337049"/>
                  <a:gd name="connsiteX15" fmla="*/ 258303 w 345678"/>
                  <a:gd name="connsiteY15" fmla="*/ 56983 h 337049"/>
                  <a:gd name="connsiteX16" fmla="*/ 298982 w 345678"/>
                  <a:gd name="connsiteY16" fmla="*/ 174107 h 337049"/>
                  <a:gd name="connsiteX17" fmla="*/ 191856 w 345678"/>
                  <a:gd name="connsiteY17" fmla="*/ 315831 h 337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45678" h="337049">
                    <a:moveTo>
                      <a:pt x="343990" y="132878"/>
                    </a:moveTo>
                    <a:cubicBezTo>
                      <a:pt x="337977" y="82751"/>
                      <a:pt x="313481" y="45301"/>
                      <a:pt x="269194" y="21010"/>
                    </a:cubicBezTo>
                    <a:cubicBezTo>
                      <a:pt x="246346" y="8470"/>
                      <a:pt x="221506" y="2801"/>
                      <a:pt x="195807" y="843"/>
                    </a:cubicBezTo>
                    <a:cubicBezTo>
                      <a:pt x="152551" y="-2490"/>
                      <a:pt x="111116" y="3591"/>
                      <a:pt x="73907" y="27573"/>
                    </a:cubicBezTo>
                    <a:cubicBezTo>
                      <a:pt x="29483" y="56192"/>
                      <a:pt x="5948" y="97421"/>
                      <a:pt x="1001" y="149988"/>
                    </a:cubicBezTo>
                    <a:cubicBezTo>
                      <a:pt x="-2847" y="190942"/>
                      <a:pt x="4230" y="229731"/>
                      <a:pt x="25188" y="264879"/>
                    </a:cubicBezTo>
                    <a:cubicBezTo>
                      <a:pt x="56282" y="316964"/>
                      <a:pt x="105378" y="336445"/>
                      <a:pt x="163786" y="336960"/>
                    </a:cubicBezTo>
                    <a:cubicBezTo>
                      <a:pt x="168871" y="336960"/>
                      <a:pt x="173956" y="337201"/>
                      <a:pt x="179006" y="336892"/>
                    </a:cubicBezTo>
                    <a:cubicBezTo>
                      <a:pt x="184057" y="336582"/>
                      <a:pt x="189073" y="335930"/>
                      <a:pt x="194089" y="335174"/>
                    </a:cubicBezTo>
                    <a:cubicBezTo>
                      <a:pt x="250744" y="326481"/>
                      <a:pt x="296062" y="300267"/>
                      <a:pt x="323925" y="248731"/>
                    </a:cubicBezTo>
                    <a:cubicBezTo>
                      <a:pt x="343475" y="212552"/>
                      <a:pt x="348869" y="173591"/>
                      <a:pt x="343990" y="132878"/>
                    </a:cubicBezTo>
                    <a:close/>
                    <a:moveTo>
                      <a:pt x="191856" y="315831"/>
                    </a:moveTo>
                    <a:cubicBezTo>
                      <a:pt x="120736" y="322496"/>
                      <a:pt x="80091" y="282057"/>
                      <a:pt x="60886" y="229044"/>
                    </a:cubicBezTo>
                    <a:cubicBezTo>
                      <a:pt x="46662" y="189774"/>
                      <a:pt x="44154" y="149369"/>
                      <a:pt x="52915" y="108450"/>
                    </a:cubicBezTo>
                    <a:cubicBezTo>
                      <a:pt x="63153" y="60659"/>
                      <a:pt x="96892" y="28706"/>
                      <a:pt x="145748" y="22282"/>
                    </a:cubicBezTo>
                    <a:cubicBezTo>
                      <a:pt x="188248" y="16681"/>
                      <a:pt x="227484" y="24858"/>
                      <a:pt x="258303" y="56983"/>
                    </a:cubicBezTo>
                    <a:cubicBezTo>
                      <a:pt x="285926" y="85774"/>
                      <a:pt x="299635" y="130129"/>
                      <a:pt x="298982" y="174107"/>
                    </a:cubicBezTo>
                    <a:cubicBezTo>
                      <a:pt x="297986" y="242134"/>
                      <a:pt x="262735" y="309200"/>
                      <a:pt x="191856" y="315831"/>
                    </a:cubicBezTo>
                    <a:close/>
                  </a:path>
                </a:pathLst>
              </a:custGeom>
              <a:grpFill/>
              <a:ln w="34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0">
            <a:extLst>
              <a:ext uri="{FF2B5EF4-FFF2-40B4-BE49-F238E27FC236}">
                <a16:creationId xmlns:a16="http://schemas.microsoft.com/office/drawing/2014/main" id="{27024A47-3CBD-421A-9049-48B66E2F5BF2}"/>
              </a:ext>
            </a:extLst>
          </p:cNvPr>
          <p:cNvGrpSpPr/>
          <p:nvPr/>
        </p:nvGrpSpPr>
        <p:grpSpPr>
          <a:xfrm>
            <a:off x="977322" y="2054064"/>
            <a:ext cx="5132957" cy="1028614"/>
            <a:chOff x="-546679" y="1968338"/>
            <a:chExt cx="5132957" cy="1028614"/>
          </a:xfrm>
          <a:solidFill>
            <a:schemeClr val="accent1"/>
          </a:solidFill>
        </p:grpSpPr>
        <p:sp>
          <p:nvSpPr>
            <p:cNvPr id="4" name="Block Arc 11">
              <a:extLst>
                <a:ext uri="{FF2B5EF4-FFF2-40B4-BE49-F238E27FC236}">
                  <a16:creationId xmlns:a16="http://schemas.microsoft.com/office/drawing/2014/main" id="{DE07A8D1-C516-4705-A5C8-0158155F4CFF}"/>
                </a:ext>
              </a:extLst>
            </p:cNvPr>
            <p:cNvSpPr/>
            <p:nvPr/>
          </p:nvSpPr>
          <p:spPr>
            <a:xfrm>
              <a:off x="-546679" y="1968338"/>
              <a:ext cx="1026000" cy="1026000"/>
            </a:xfrm>
            <a:prstGeom prst="blockArc">
              <a:avLst>
                <a:gd name="adj1" fmla="val 5349198"/>
                <a:gd name="adj2" fmla="val 16233715"/>
                <a:gd name="adj3" fmla="val 1021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5" name="Rectangle 10">
              <a:extLst>
                <a:ext uri="{FF2B5EF4-FFF2-40B4-BE49-F238E27FC236}">
                  <a16:creationId xmlns:a16="http://schemas.microsoft.com/office/drawing/2014/main" id="{CE635D6C-53AF-4D35-9D7F-F9A348CD5FBE}"/>
                </a:ext>
              </a:extLst>
            </p:cNvPr>
            <p:cNvSpPr/>
            <p:nvPr/>
          </p:nvSpPr>
          <p:spPr>
            <a:xfrm>
              <a:off x="-93722" y="1968338"/>
              <a:ext cx="4680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Rectangle 13">
              <a:extLst>
                <a:ext uri="{FF2B5EF4-FFF2-40B4-BE49-F238E27FC236}">
                  <a16:creationId xmlns:a16="http://schemas.microsoft.com/office/drawing/2014/main" id="{C984ED1A-94E5-46E5-B028-603D5A23BD0A}"/>
                </a:ext>
              </a:extLst>
            </p:cNvPr>
            <p:cNvSpPr/>
            <p:nvPr/>
          </p:nvSpPr>
          <p:spPr>
            <a:xfrm>
              <a:off x="-36573" y="2888952"/>
              <a:ext cx="3600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7" name="Group 12">
            <a:extLst>
              <a:ext uri="{FF2B5EF4-FFF2-40B4-BE49-F238E27FC236}">
                <a16:creationId xmlns:a16="http://schemas.microsoft.com/office/drawing/2014/main" id="{CD71390E-462F-4D0A-9356-9224F96D89A6}"/>
              </a:ext>
            </a:extLst>
          </p:cNvPr>
          <p:cNvGrpSpPr/>
          <p:nvPr/>
        </p:nvGrpSpPr>
        <p:grpSpPr>
          <a:xfrm>
            <a:off x="977322" y="3887264"/>
            <a:ext cx="4110106" cy="1028614"/>
            <a:chOff x="-546678" y="3785456"/>
            <a:chExt cx="4110106" cy="1028614"/>
          </a:xfrm>
          <a:solidFill>
            <a:schemeClr val="accent3"/>
          </a:solidFill>
        </p:grpSpPr>
        <p:sp>
          <p:nvSpPr>
            <p:cNvPr id="8" name="Block Arc 17">
              <a:extLst>
                <a:ext uri="{FF2B5EF4-FFF2-40B4-BE49-F238E27FC236}">
                  <a16:creationId xmlns:a16="http://schemas.microsoft.com/office/drawing/2014/main" id="{E0977936-74F4-4B97-B10E-D69E8ECC6F69}"/>
                </a:ext>
              </a:extLst>
            </p:cNvPr>
            <p:cNvSpPr/>
            <p:nvPr/>
          </p:nvSpPr>
          <p:spPr>
            <a:xfrm>
              <a:off x="-546678" y="3785456"/>
              <a:ext cx="1026000" cy="1026000"/>
            </a:xfrm>
            <a:prstGeom prst="blockArc">
              <a:avLst>
                <a:gd name="adj1" fmla="val 5349198"/>
                <a:gd name="adj2" fmla="val 16233715"/>
                <a:gd name="adj3" fmla="val 1021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9" name="Rectangle 18">
              <a:extLst>
                <a:ext uri="{FF2B5EF4-FFF2-40B4-BE49-F238E27FC236}">
                  <a16:creationId xmlns:a16="http://schemas.microsoft.com/office/drawing/2014/main" id="{F53A101D-4A09-4E3A-8633-6C56785C9B27}"/>
                </a:ext>
              </a:extLst>
            </p:cNvPr>
            <p:cNvSpPr/>
            <p:nvPr/>
          </p:nvSpPr>
          <p:spPr>
            <a:xfrm>
              <a:off x="-36572" y="3785456"/>
              <a:ext cx="3600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Rectangle 19">
              <a:extLst>
                <a:ext uri="{FF2B5EF4-FFF2-40B4-BE49-F238E27FC236}">
                  <a16:creationId xmlns:a16="http://schemas.microsoft.com/office/drawing/2014/main" id="{41A39FA0-66F8-41AE-98D6-C303E3BD7407}"/>
                </a:ext>
              </a:extLst>
            </p:cNvPr>
            <p:cNvSpPr/>
            <p:nvPr/>
          </p:nvSpPr>
          <p:spPr>
            <a:xfrm>
              <a:off x="-36572" y="4706070"/>
              <a:ext cx="3600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1" name="Group 21">
            <a:extLst>
              <a:ext uri="{FF2B5EF4-FFF2-40B4-BE49-F238E27FC236}">
                <a16:creationId xmlns:a16="http://schemas.microsoft.com/office/drawing/2014/main" id="{FB3E7528-87AD-450E-8C73-B56F77E23BC8}"/>
              </a:ext>
            </a:extLst>
          </p:cNvPr>
          <p:cNvGrpSpPr/>
          <p:nvPr/>
        </p:nvGrpSpPr>
        <p:grpSpPr>
          <a:xfrm flipH="1">
            <a:off x="7131448" y="2970375"/>
            <a:ext cx="4104256" cy="1028903"/>
            <a:chOff x="-567704" y="3794692"/>
            <a:chExt cx="4104256" cy="1028903"/>
          </a:xfrm>
          <a:solidFill>
            <a:schemeClr val="accent2"/>
          </a:solidFill>
        </p:grpSpPr>
        <p:sp>
          <p:nvSpPr>
            <p:cNvPr id="12" name="Block Arc 22">
              <a:extLst>
                <a:ext uri="{FF2B5EF4-FFF2-40B4-BE49-F238E27FC236}">
                  <a16:creationId xmlns:a16="http://schemas.microsoft.com/office/drawing/2014/main" id="{480EEAA9-2D32-48EF-9530-6F0BC3F872C0}"/>
                </a:ext>
              </a:extLst>
            </p:cNvPr>
            <p:cNvSpPr/>
            <p:nvPr/>
          </p:nvSpPr>
          <p:spPr>
            <a:xfrm>
              <a:off x="-567704" y="3794692"/>
              <a:ext cx="1026000" cy="1026000"/>
            </a:xfrm>
            <a:prstGeom prst="blockArc">
              <a:avLst>
                <a:gd name="adj1" fmla="val 5349198"/>
                <a:gd name="adj2" fmla="val 16233715"/>
                <a:gd name="adj3" fmla="val 1021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4668F841-760B-4712-AD2D-367CCA8E97C3}"/>
                </a:ext>
              </a:extLst>
            </p:cNvPr>
            <p:cNvSpPr/>
            <p:nvPr/>
          </p:nvSpPr>
          <p:spPr>
            <a:xfrm>
              <a:off x="-76247" y="3794981"/>
              <a:ext cx="3600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" name="Rectangle 24">
              <a:extLst>
                <a:ext uri="{FF2B5EF4-FFF2-40B4-BE49-F238E27FC236}">
                  <a16:creationId xmlns:a16="http://schemas.microsoft.com/office/drawing/2014/main" id="{3FAD0D9D-D464-4D72-86E6-2709CD12E098}"/>
                </a:ext>
              </a:extLst>
            </p:cNvPr>
            <p:cNvSpPr/>
            <p:nvPr/>
          </p:nvSpPr>
          <p:spPr>
            <a:xfrm>
              <a:off x="-63448" y="4715595"/>
              <a:ext cx="3600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5" name="Group 30">
            <a:extLst>
              <a:ext uri="{FF2B5EF4-FFF2-40B4-BE49-F238E27FC236}">
                <a16:creationId xmlns:a16="http://schemas.microsoft.com/office/drawing/2014/main" id="{0D7D606A-ED5F-40C2-B331-75111A335939}"/>
              </a:ext>
            </a:extLst>
          </p:cNvPr>
          <p:cNvGrpSpPr/>
          <p:nvPr/>
        </p:nvGrpSpPr>
        <p:grpSpPr>
          <a:xfrm flipH="1">
            <a:off x="6076128" y="4813388"/>
            <a:ext cx="5159576" cy="1028614"/>
            <a:chOff x="-555823" y="3785456"/>
            <a:chExt cx="5159576" cy="1028614"/>
          </a:xfrm>
          <a:solidFill>
            <a:schemeClr val="accent4"/>
          </a:solidFill>
        </p:grpSpPr>
        <p:sp>
          <p:nvSpPr>
            <p:cNvPr id="16" name="Block Arc 31">
              <a:extLst>
                <a:ext uri="{FF2B5EF4-FFF2-40B4-BE49-F238E27FC236}">
                  <a16:creationId xmlns:a16="http://schemas.microsoft.com/office/drawing/2014/main" id="{01526467-C725-4974-9769-09A77D1C027B}"/>
                </a:ext>
              </a:extLst>
            </p:cNvPr>
            <p:cNvSpPr/>
            <p:nvPr/>
          </p:nvSpPr>
          <p:spPr>
            <a:xfrm>
              <a:off x="-555823" y="3785456"/>
              <a:ext cx="1026000" cy="1026000"/>
            </a:xfrm>
            <a:prstGeom prst="blockArc">
              <a:avLst>
                <a:gd name="adj1" fmla="val 5349198"/>
                <a:gd name="adj2" fmla="val 16233715"/>
                <a:gd name="adj3" fmla="val 1021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7" name="Rectangle 32">
              <a:extLst>
                <a:ext uri="{FF2B5EF4-FFF2-40B4-BE49-F238E27FC236}">
                  <a16:creationId xmlns:a16="http://schemas.microsoft.com/office/drawing/2014/main" id="{09ECC72F-E855-4B80-BA4A-A58C23B6EDA9}"/>
                </a:ext>
              </a:extLst>
            </p:cNvPr>
            <p:cNvSpPr/>
            <p:nvPr/>
          </p:nvSpPr>
          <p:spPr>
            <a:xfrm>
              <a:off x="-76247" y="3785456"/>
              <a:ext cx="3600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" name="Rectangle 33">
              <a:extLst>
                <a:ext uri="{FF2B5EF4-FFF2-40B4-BE49-F238E27FC236}">
                  <a16:creationId xmlns:a16="http://schemas.microsoft.com/office/drawing/2014/main" id="{44EEF2CB-1E27-40C8-9614-F8CBAB07E86C}"/>
                </a:ext>
              </a:extLst>
            </p:cNvPr>
            <p:cNvSpPr/>
            <p:nvPr/>
          </p:nvSpPr>
          <p:spPr>
            <a:xfrm>
              <a:off x="-112247" y="4706070"/>
              <a:ext cx="4716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9" name="Rectangle 6">
            <a:extLst>
              <a:ext uri="{FF2B5EF4-FFF2-40B4-BE49-F238E27FC236}">
                <a16:creationId xmlns:a16="http://schemas.microsoft.com/office/drawing/2014/main" id="{D87B4959-A569-4BBB-9BBC-FE77B11EA2D5}"/>
              </a:ext>
            </a:extLst>
          </p:cNvPr>
          <p:cNvSpPr/>
          <p:nvPr/>
        </p:nvSpPr>
        <p:spPr>
          <a:xfrm>
            <a:off x="5001022" y="2758701"/>
            <a:ext cx="2160240" cy="5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0" name="Rectangle 8">
            <a:extLst>
              <a:ext uri="{FF2B5EF4-FFF2-40B4-BE49-F238E27FC236}">
                <a16:creationId xmlns:a16="http://schemas.microsoft.com/office/drawing/2014/main" id="{E2E9EC23-FCE4-4CF7-BD36-B98AD0E45BC7}"/>
              </a:ext>
            </a:extLst>
          </p:cNvPr>
          <p:cNvSpPr/>
          <p:nvPr/>
        </p:nvSpPr>
        <p:spPr>
          <a:xfrm>
            <a:off x="5001022" y="3676773"/>
            <a:ext cx="2160240" cy="5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1" name="Rectangle 9">
            <a:extLst>
              <a:ext uri="{FF2B5EF4-FFF2-40B4-BE49-F238E27FC236}">
                <a16:creationId xmlns:a16="http://schemas.microsoft.com/office/drawing/2014/main" id="{9EF01C48-3ECF-451D-B793-802AC2F91DBD}"/>
              </a:ext>
            </a:extLst>
          </p:cNvPr>
          <p:cNvSpPr/>
          <p:nvPr/>
        </p:nvSpPr>
        <p:spPr>
          <a:xfrm>
            <a:off x="5001022" y="4594845"/>
            <a:ext cx="2160240" cy="54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2" name="Oval 36">
            <a:extLst>
              <a:ext uri="{FF2B5EF4-FFF2-40B4-BE49-F238E27FC236}">
                <a16:creationId xmlns:a16="http://schemas.microsoft.com/office/drawing/2014/main" id="{F66A7107-96C7-4830-B5C0-60CA4AF7F1E2}"/>
              </a:ext>
            </a:extLst>
          </p:cNvPr>
          <p:cNvSpPr/>
          <p:nvPr/>
        </p:nvSpPr>
        <p:spPr>
          <a:xfrm>
            <a:off x="6133850" y="1835986"/>
            <a:ext cx="532746" cy="532746"/>
          </a:xfrm>
          <a:prstGeom prst="ellipse">
            <a:avLst/>
          </a:prstGeom>
          <a:noFill/>
          <a:ln w="889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3" name="Oval 39">
            <a:extLst>
              <a:ext uri="{FF2B5EF4-FFF2-40B4-BE49-F238E27FC236}">
                <a16:creationId xmlns:a16="http://schemas.microsoft.com/office/drawing/2014/main" id="{F54034DE-6EA7-4156-8201-89B05D5CC864}"/>
              </a:ext>
            </a:extLst>
          </p:cNvPr>
          <p:cNvSpPr/>
          <p:nvPr/>
        </p:nvSpPr>
        <p:spPr>
          <a:xfrm>
            <a:off x="5557158" y="5512104"/>
            <a:ext cx="532746" cy="532746"/>
          </a:xfrm>
          <a:prstGeom prst="ellipse">
            <a:avLst/>
          </a:prstGeom>
          <a:noFill/>
          <a:ln w="889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4" name="Left Arrow 9215">
            <a:extLst>
              <a:ext uri="{FF2B5EF4-FFF2-40B4-BE49-F238E27FC236}">
                <a16:creationId xmlns:a16="http://schemas.microsoft.com/office/drawing/2014/main" id="{A1D349A9-F47B-4FA4-A05F-A79938ADDE37}"/>
              </a:ext>
            </a:extLst>
          </p:cNvPr>
          <p:cNvSpPr/>
          <p:nvPr/>
        </p:nvSpPr>
        <p:spPr>
          <a:xfrm>
            <a:off x="6292211" y="1981200"/>
            <a:ext cx="216024" cy="242316"/>
          </a:xfrm>
          <a:prstGeom prst="lef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5" name="Left Arrow 43">
            <a:extLst>
              <a:ext uri="{FF2B5EF4-FFF2-40B4-BE49-F238E27FC236}">
                <a16:creationId xmlns:a16="http://schemas.microsoft.com/office/drawing/2014/main" id="{2DBD6692-3335-40C2-8C20-1848DDAB8D7F}"/>
              </a:ext>
            </a:extLst>
          </p:cNvPr>
          <p:cNvSpPr/>
          <p:nvPr/>
        </p:nvSpPr>
        <p:spPr>
          <a:xfrm>
            <a:off x="5715519" y="5657318"/>
            <a:ext cx="216024" cy="242316"/>
          </a:xfrm>
          <a:prstGeom prst="lef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7BA7D30-CD7D-417D-8CCB-660C04CC4B74}"/>
              </a:ext>
            </a:extLst>
          </p:cNvPr>
          <p:cNvSpPr txBox="1"/>
          <p:nvPr/>
        </p:nvSpPr>
        <p:spPr>
          <a:xfrm>
            <a:off x="5225808" y="2864814"/>
            <a:ext cx="172819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1BF9B46-0CD7-49AC-A737-7304CC5F5F6E}"/>
              </a:ext>
            </a:extLst>
          </p:cNvPr>
          <p:cNvSpPr txBox="1"/>
          <p:nvPr/>
        </p:nvSpPr>
        <p:spPr>
          <a:xfrm>
            <a:off x="5225808" y="3800915"/>
            <a:ext cx="172819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C50A95E-553B-494F-A7FC-CD74CEEB8A6A}"/>
              </a:ext>
            </a:extLst>
          </p:cNvPr>
          <p:cNvSpPr txBox="1"/>
          <p:nvPr/>
        </p:nvSpPr>
        <p:spPr>
          <a:xfrm>
            <a:off x="5225808" y="4737016"/>
            <a:ext cx="172819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9" name="Group 48">
            <a:extLst>
              <a:ext uri="{FF2B5EF4-FFF2-40B4-BE49-F238E27FC236}">
                <a16:creationId xmlns:a16="http://schemas.microsoft.com/office/drawing/2014/main" id="{67FB2576-4616-4707-B84F-B8D001939A91}"/>
              </a:ext>
            </a:extLst>
          </p:cNvPr>
          <p:cNvGrpSpPr/>
          <p:nvPr/>
        </p:nvGrpSpPr>
        <p:grpSpPr>
          <a:xfrm>
            <a:off x="1596058" y="2171207"/>
            <a:ext cx="3246603" cy="738664"/>
            <a:chOff x="2551705" y="4283314"/>
            <a:chExt cx="2357003" cy="738664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66E4B28-3407-473B-B519-A08ECEF2FA3E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6A2C9FA-1609-40E8-9327-49CC54B3DFF4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51">
            <a:extLst>
              <a:ext uri="{FF2B5EF4-FFF2-40B4-BE49-F238E27FC236}">
                <a16:creationId xmlns:a16="http://schemas.microsoft.com/office/drawing/2014/main" id="{B2A867D9-081C-4706-B4DC-7099A5B0B13E}"/>
              </a:ext>
            </a:extLst>
          </p:cNvPr>
          <p:cNvGrpSpPr/>
          <p:nvPr/>
        </p:nvGrpSpPr>
        <p:grpSpPr>
          <a:xfrm>
            <a:off x="1596058" y="4061396"/>
            <a:ext cx="3284831" cy="738664"/>
            <a:chOff x="2551705" y="4283314"/>
            <a:chExt cx="2357003" cy="738664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081761C-E6C2-4ACD-A1B8-E4FFBADC48FF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D49A025-4F42-4C6A-B19E-3AD34A971E4F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54">
            <a:extLst>
              <a:ext uri="{FF2B5EF4-FFF2-40B4-BE49-F238E27FC236}">
                <a16:creationId xmlns:a16="http://schemas.microsoft.com/office/drawing/2014/main" id="{FAA4EB6C-3C14-4D44-9EA5-47AB7533A243}"/>
              </a:ext>
            </a:extLst>
          </p:cNvPr>
          <p:cNvGrpSpPr/>
          <p:nvPr/>
        </p:nvGrpSpPr>
        <p:grpSpPr>
          <a:xfrm>
            <a:off x="7372498" y="3138066"/>
            <a:ext cx="3279283" cy="738664"/>
            <a:chOff x="2551705" y="4283314"/>
            <a:chExt cx="2357003" cy="738664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15495C9-4593-41FC-BF57-7C11AE28F294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F737809-4DA1-4F03-A586-CCBD60989B2C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57">
            <a:extLst>
              <a:ext uri="{FF2B5EF4-FFF2-40B4-BE49-F238E27FC236}">
                <a16:creationId xmlns:a16="http://schemas.microsoft.com/office/drawing/2014/main" id="{CEE2BD9B-2A78-446B-9B26-311F8A5DFC50}"/>
              </a:ext>
            </a:extLst>
          </p:cNvPr>
          <p:cNvGrpSpPr/>
          <p:nvPr/>
        </p:nvGrpSpPr>
        <p:grpSpPr>
          <a:xfrm>
            <a:off x="7334826" y="4978142"/>
            <a:ext cx="3316954" cy="738664"/>
            <a:chOff x="2551705" y="4283314"/>
            <a:chExt cx="2357003" cy="738664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3A952892-805C-4177-BE6A-E1833416A2B1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4A30D43-B9AD-468B-966D-FB326951BD15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41">
            <a:extLst>
              <a:ext uri="{FF2B5EF4-FFF2-40B4-BE49-F238E27FC236}">
                <a16:creationId xmlns:a16="http://schemas.microsoft.com/office/drawing/2014/main" id="{3ED52E19-F17A-4ADF-A4A3-F50E91915D06}"/>
              </a:ext>
            </a:extLst>
          </p:cNvPr>
          <p:cNvGrpSpPr/>
          <p:nvPr/>
        </p:nvGrpSpPr>
        <p:grpSpPr>
          <a:xfrm>
            <a:off x="2449013" y="5418754"/>
            <a:ext cx="2945195" cy="719450"/>
            <a:chOff x="395534" y="3737445"/>
            <a:chExt cx="3972999" cy="719450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CCE87B3-52CC-4C2C-80B0-FE9B37356676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F992F7B-9CB8-41ED-A710-9860D0B41842}"/>
                </a:ext>
              </a:extLst>
            </p:cNvPr>
            <p:cNvSpPr txBox="1"/>
            <p:nvPr/>
          </p:nvSpPr>
          <p:spPr>
            <a:xfrm>
              <a:off x="395537" y="3995230"/>
              <a:ext cx="3972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grpSp>
        <p:nvGrpSpPr>
          <p:cNvPr id="44" name="Group 60">
            <a:extLst>
              <a:ext uri="{FF2B5EF4-FFF2-40B4-BE49-F238E27FC236}">
                <a16:creationId xmlns:a16="http://schemas.microsoft.com/office/drawing/2014/main" id="{E92CF9FE-CF2B-41F3-A62A-929C56BDA988}"/>
              </a:ext>
            </a:extLst>
          </p:cNvPr>
          <p:cNvGrpSpPr/>
          <p:nvPr/>
        </p:nvGrpSpPr>
        <p:grpSpPr>
          <a:xfrm>
            <a:off x="6958128" y="1736860"/>
            <a:ext cx="2952000" cy="719450"/>
            <a:chOff x="395534" y="3737445"/>
            <a:chExt cx="3972999" cy="719450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11B71730-4A0A-44F8-8B48-597B8F01EAA1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D53A73B-4E08-4BB2-9E3F-A2F53167A8EF}"/>
                </a:ext>
              </a:extLst>
            </p:cNvPr>
            <p:cNvSpPr txBox="1"/>
            <p:nvPr/>
          </p:nvSpPr>
          <p:spPr>
            <a:xfrm>
              <a:off x="395537" y="3995230"/>
              <a:ext cx="3972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04EE96E5-3CA3-4C21-A6C8-800D75E24E2F}"/>
              </a:ext>
            </a:extLst>
          </p:cNvPr>
          <p:cNvSpPr/>
          <p:nvPr/>
        </p:nvSpPr>
        <p:spPr>
          <a:xfrm>
            <a:off x="4844356" y="1737304"/>
            <a:ext cx="2520000" cy="432000"/>
          </a:xfrm>
          <a:prstGeom prst="rect">
            <a:avLst/>
          </a:prstGeom>
          <a:solidFill>
            <a:schemeClr val="accent1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Add Text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71F97D1-48F2-4438-97D2-78EC5BEDEB3D}"/>
              </a:ext>
            </a:extLst>
          </p:cNvPr>
          <p:cNvSpPr/>
          <p:nvPr/>
        </p:nvSpPr>
        <p:spPr>
          <a:xfrm>
            <a:off x="4844356" y="2654174"/>
            <a:ext cx="2520000" cy="432000"/>
          </a:xfrm>
          <a:prstGeom prst="rect">
            <a:avLst/>
          </a:prstGeom>
          <a:solidFill>
            <a:schemeClr val="accent2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Add Text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494F94D-7964-4DE8-A4EA-D3C0CEBA31C2}"/>
              </a:ext>
            </a:extLst>
          </p:cNvPr>
          <p:cNvSpPr/>
          <p:nvPr/>
        </p:nvSpPr>
        <p:spPr>
          <a:xfrm>
            <a:off x="8776462" y="2654174"/>
            <a:ext cx="2520000" cy="432000"/>
          </a:xfrm>
          <a:prstGeom prst="rect">
            <a:avLst/>
          </a:prstGeom>
          <a:solidFill>
            <a:schemeClr val="accent3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Add Text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B5E74495-4941-46C8-99D2-BE530A76CBE1}"/>
              </a:ext>
            </a:extLst>
          </p:cNvPr>
          <p:cNvSpPr/>
          <p:nvPr/>
        </p:nvSpPr>
        <p:spPr>
          <a:xfrm>
            <a:off x="913079" y="2654174"/>
            <a:ext cx="2520000" cy="432000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Add Text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AA83FF9F-9F41-4B93-AE70-3007CE7BFDF5}"/>
              </a:ext>
            </a:extLst>
          </p:cNvPr>
          <p:cNvSpPr/>
          <p:nvPr/>
        </p:nvSpPr>
        <p:spPr>
          <a:xfrm>
            <a:off x="4844356" y="3766661"/>
            <a:ext cx="2520000" cy="432000"/>
          </a:xfrm>
          <a:prstGeom prst="rect">
            <a:avLst/>
          </a:prstGeom>
          <a:solidFill>
            <a:schemeClr val="accent2">
              <a:alpha val="70000"/>
            </a:schemeClr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Text</a:t>
            </a:r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3BFB8BC0-682E-44E1-8CDA-82EA54C02671}"/>
              </a:ext>
            </a:extLst>
          </p:cNvPr>
          <p:cNvSpPr/>
          <p:nvPr/>
        </p:nvSpPr>
        <p:spPr>
          <a:xfrm>
            <a:off x="8768568" y="3766661"/>
            <a:ext cx="2520000" cy="432000"/>
          </a:xfrm>
          <a:prstGeom prst="rect">
            <a:avLst/>
          </a:prstGeom>
          <a:solidFill>
            <a:schemeClr val="accent3">
              <a:alpha val="70000"/>
            </a:schemeClr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Text</a:t>
            </a:r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A90AA77E-442D-4B5E-83AD-4D466EB088C5}"/>
              </a:ext>
            </a:extLst>
          </p:cNvPr>
          <p:cNvSpPr/>
          <p:nvPr/>
        </p:nvSpPr>
        <p:spPr>
          <a:xfrm>
            <a:off x="905185" y="3766661"/>
            <a:ext cx="2520000" cy="432000"/>
          </a:xfrm>
          <a:prstGeom prst="rect">
            <a:avLst/>
          </a:prstGeom>
          <a:solidFill>
            <a:schemeClr val="accent4">
              <a:alpha val="70000"/>
            </a:schemeClr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Text</a:t>
            </a:r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13A2366D-8493-4067-AA1F-3B3E71626404}"/>
              </a:ext>
            </a:extLst>
          </p:cNvPr>
          <p:cNvSpPr/>
          <p:nvPr/>
        </p:nvSpPr>
        <p:spPr>
          <a:xfrm>
            <a:off x="4844356" y="4374475"/>
            <a:ext cx="2520000" cy="432000"/>
          </a:xfrm>
          <a:prstGeom prst="rect">
            <a:avLst/>
          </a:prstGeom>
          <a:solidFill>
            <a:schemeClr val="accent2">
              <a:alpha val="70000"/>
            </a:schemeClr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Text</a:t>
            </a:r>
          </a:p>
        </p:txBody>
      </p:sp>
      <p:sp>
        <p:nvSpPr>
          <p:cNvPr id="11" name="Rectangle 12">
            <a:extLst>
              <a:ext uri="{FF2B5EF4-FFF2-40B4-BE49-F238E27FC236}">
                <a16:creationId xmlns:a16="http://schemas.microsoft.com/office/drawing/2014/main" id="{2D469AD4-325F-403A-A4ED-4C863F38854B}"/>
              </a:ext>
            </a:extLst>
          </p:cNvPr>
          <p:cNvSpPr/>
          <p:nvPr/>
        </p:nvSpPr>
        <p:spPr>
          <a:xfrm>
            <a:off x="8767584" y="4374475"/>
            <a:ext cx="2520000" cy="432000"/>
          </a:xfrm>
          <a:prstGeom prst="rect">
            <a:avLst/>
          </a:prstGeom>
          <a:solidFill>
            <a:schemeClr val="accent3">
              <a:alpha val="70000"/>
            </a:schemeClr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Text</a:t>
            </a:r>
          </a:p>
        </p:txBody>
      </p:sp>
      <p:sp>
        <p:nvSpPr>
          <p:cNvPr id="12" name="Rectangle 13">
            <a:extLst>
              <a:ext uri="{FF2B5EF4-FFF2-40B4-BE49-F238E27FC236}">
                <a16:creationId xmlns:a16="http://schemas.microsoft.com/office/drawing/2014/main" id="{166867F8-28F8-41EB-89CB-A14540F4E5B7}"/>
              </a:ext>
            </a:extLst>
          </p:cNvPr>
          <p:cNvSpPr/>
          <p:nvPr/>
        </p:nvSpPr>
        <p:spPr>
          <a:xfrm>
            <a:off x="904201" y="4374475"/>
            <a:ext cx="2520000" cy="432000"/>
          </a:xfrm>
          <a:prstGeom prst="rect">
            <a:avLst/>
          </a:prstGeom>
          <a:solidFill>
            <a:schemeClr val="accent4">
              <a:alpha val="70000"/>
            </a:schemeClr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Text</a:t>
            </a:r>
          </a:p>
        </p:txBody>
      </p:sp>
      <p:sp>
        <p:nvSpPr>
          <p:cNvPr id="13" name="Rectangle 14">
            <a:extLst>
              <a:ext uri="{FF2B5EF4-FFF2-40B4-BE49-F238E27FC236}">
                <a16:creationId xmlns:a16="http://schemas.microsoft.com/office/drawing/2014/main" id="{A228E871-3036-48B5-B133-9CA8E02D4102}"/>
              </a:ext>
            </a:extLst>
          </p:cNvPr>
          <p:cNvSpPr/>
          <p:nvPr/>
        </p:nvSpPr>
        <p:spPr>
          <a:xfrm>
            <a:off x="4844356" y="4982289"/>
            <a:ext cx="2520000" cy="432000"/>
          </a:xfrm>
          <a:prstGeom prst="rect">
            <a:avLst/>
          </a:prstGeom>
          <a:solidFill>
            <a:schemeClr val="accent2">
              <a:alpha val="70000"/>
            </a:schemeClr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Text</a:t>
            </a:r>
          </a:p>
        </p:txBody>
      </p:sp>
      <p:sp>
        <p:nvSpPr>
          <p:cNvPr id="14" name="Rectangle 15">
            <a:extLst>
              <a:ext uri="{FF2B5EF4-FFF2-40B4-BE49-F238E27FC236}">
                <a16:creationId xmlns:a16="http://schemas.microsoft.com/office/drawing/2014/main" id="{8E7CBAF1-7A00-4D80-A20A-3A2ED572E4AE}"/>
              </a:ext>
            </a:extLst>
          </p:cNvPr>
          <p:cNvSpPr/>
          <p:nvPr/>
        </p:nvSpPr>
        <p:spPr>
          <a:xfrm>
            <a:off x="8766600" y="4982289"/>
            <a:ext cx="2520000" cy="432000"/>
          </a:xfrm>
          <a:prstGeom prst="rect">
            <a:avLst/>
          </a:prstGeom>
          <a:solidFill>
            <a:schemeClr val="accent3">
              <a:alpha val="70000"/>
            </a:schemeClr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Text</a:t>
            </a:r>
          </a:p>
        </p:txBody>
      </p:sp>
      <p:sp>
        <p:nvSpPr>
          <p:cNvPr id="15" name="Rectangle 16">
            <a:extLst>
              <a:ext uri="{FF2B5EF4-FFF2-40B4-BE49-F238E27FC236}">
                <a16:creationId xmlns:a16="http://schemas.microsoft.com/office/drawing/2014/main" id="{303AA0A8-FD96-4825-892B-291E3A14FCB6}"/>
              </a:ext>
            </a:extLst>
          </p:cNvPr>
          <p:cNvSpPr/>
          <p:nvPr/>
        </p:nvSpPr>
        <p:spPr>
          <a:xfrm>
            <a:off x="903217" y="4982289"/>
            <a:ext cx="2520000" cy="432000"/>
          </a:xfrm>
          <a:prstGeom prst="rect">
            <a:avLst/>
          </a:prstGeom>
          <a:solidFill>
            <a:schemeClr val="accent4">
              <a:alpha val="70000"/>
            </a:schemeClr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Text</a:t>
            </a:r>
          </a:p>
        </p:txBody>
      </p:sp>
      <p:sp>
        <p:nvSpPr>
          <p:cNvPr id="16" name="Rectangle 17">
            <a:extLst>
              <a:ext uri="{FF2B5EF4-FFF2-40B4-BE49-F238E27FC236}">
                <a16:creationId xmlns:a16="http://schemas.microsoft.com/office/drawing/2014/main" id="{859F9C42-04D3-4BF3-8C69-C822ED986066}"/>
              </a:ext>
            </a:extLst>
          </p:cNvPr>
          <p:cNvSpPr/>
          <p:nvPr/>
        </p:nvSpPr>
        <p:spPr>
          <a:xfrm>
            <a:off x="4844356" y="5590103"/>
            <a:ext cx="2520000" cy="432000"/>
          </a:xfrm>
          <a:prstGeom prst="rect">
            <a:avLst/>
          </a:prstGeom>
          <a:solidFill>
            <a:schemeClr val="accent2">
              <a:alpha val="70000"/>
            </a:schemeClr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Text</a:t>
            </a:r>
          </a:p>
        </p:txBody>
      </p:sp>
      <p:sp>
        <p:nvSpPr>
          <p:cNvPr id="17" name="Rectangle 18">
            <a:extLst>
              <a:ext uri="{FF2B5EF4-FFF2-40B4-BE49-F238E27FC236}">
                <a16:creationId xmlns:a16="http://schemas.microsoft.com/office/drawing/2014/main" id="{E3700590-8B96-4861-8161-C8A23FD11A84}"/>
              </a:ext>
            </a:extLst>
          </p:cNvPr>
          <p:cNvSpPr/>
          <p:nvPr/>
        </p:nvSpPr>
        <p:spPr>
          <a:xfrm>
            <a:off x="8765616" y="5590103"/>
            <a:ext cx="2520000" cy="432000"/>
          </a:xfrm>
          <a:prstGeom prst="rect">
            <a:avLst/>
          </a:prstGeom>
          <a:solidFill>
            <a:schemeClr val="accent3">
              <a:alpha val="70000"/>
            </a:schemeClr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Text</a:t>
            </a:r>
          </a:p>
        </p:txBody>
      </p:sp>
      <p:sp>
        <p:nvSpPr>
          <p:cNvPr id="18" name="Rectangle 19">
            <a:extLst>
              <a:ext uri="{FF2B5EF4-FFF2-40B4-BE49-F238E27FC236}">
                <a16:creationId xmlns:a16="http://schemas.microsoft.com/office/drawing/2014/main" id="{59683F11-D86F-43A3-ABC3-A833F7628DF3}"/>
              </a:ext>
            </a:extLst>
          </p:cNvPr>
          <p:cNvSpPr/>
          <p:nvPr/>
        </p:nvSpPr>
        <p:spPr>
          <a:xfrm>
            <a:off x="902233" y="5590103"/>
            <a:ext cx="2520000" cy="432000"/>
          </a:xfrm>
          <a:prstGeom prst="rect">
            <a:avLst/>
          </a:prstGeom>
          <a:solidFill>
            <a:schemeClr val="accent4">
              <a:alpha val="70000"/>
            </a:schemeClr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Text</a:t>
            </a:r>
          </a:p>
        </p:txBody>
      </p:sp>
      <p:cxnSp>
        <p:nvCxnSpPr>
          <p:cNvPr id="19" name="Straight Connector 20">
            <a:extLst>
              <a:ext uri="{FF2B5EF4-FFF2-40B4-BE49-F238E27FC236}">
                <a16:creationId xmlns:a16="http://schemas.microsoft.com/office/drawing/2014/main" id="{0EFC6D66-621A-4282-B454-B592D5275F86}"/>
              </a:ext>
            </a:extLst>
          </p:cNvPr>
          <p:cNvCxnSpPr>
            <a:cxnSpLocks/>
            <a:stCxn id="3" idx="2"/>
            <a:endCxn id="4" idx="0"/>
          </p:cNvCxnSpPr>
          <p:nvPr/>
        </p:nvCxnSpPr>
        <p:spPr>
          <a:xfrm>
            <a:off x="6104356" y="2169304"/>
            <a:ext cx="0" cy="484870"/>
          </a:xfrm>
          <a:prstGeom prst="line">
            <a:avLst/>
          </a:prstGeom>
          <a:ln w="19050">
            <a:solidFill>
              <a:schemeClr val="accent6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29">
            <a:extLst>
              <a:ext uri="{FF2B5EF4-FFF2-40B4-BE49-F238E27FC236}">
                <a16:creationId xmlns:a16="http://schemas.microsoft.com/office/drawing/2014/main" id="{4790CC92-E686-4F68-9055-026D02E19929}"/>
              </a:ext>
            </a:extLst>
          </p:cNvPr>
          <p:cNvCxnSpPr>
            <a:cxnSpLocks/>
          </p:cNvCxnSpPr>
          <p:nvPr/>
        </p:nvCxnSpPr>
        <p:spPr>
          <a:xfrm>
            <a:off x="2162234" y="3550390"/>
            <a:ext cx="7863383" cy="0"/>
          </a:xfrm>
          <a:prstGeom prst="line">
            <a:avLst/>
          </a:prstGeom>
          <a:ln w="19050">
            <a:solidFill>
              <a:schemeClr val="accent6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39">
            <a:extLst>
              <a:ext uri="{FF2B5EF4-FFF2-40B4-BE49-F238E27FC236}">
                <a16:creationId xmlns:a16="http://schemas.microsoft.com/office/drawing/2014/main" id="{54A7F502-9E17-4EEC-90B1-1E0C669FB263}"/>
              </a:ext>
            </a:extLst>
          </p:cNvPr>
          <p:cNvCxnSpPr>
            <a:cxnSpLocks/>
            <a:endCxn id="8" idx="0"/>
          </p:cNvCxnSpPr>
          <p:nvPr/>
        </p:nvCxnSpPr>
        <p:spPr>
          <a:xfrm>
            <a:off x="10028568" y="3550391"/>
            <a:ext cx="0" cy="216271"/>
          </a:xfrm>
          <a:prstGeom prst="line">
            <a:avLst/>
          </a:prstGeom>
          <a:ln w="19050">
            <a:solidFill>
              <a:schemeClr val="accent6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42">
            <a:extLst>
              <a:ext uri="{FF2B5EF4-FFF2-40B4-BE49-F238E27FC236}">
                <a16:creationId xmlns:a16="http://schemas.microsoft.com/office/drawing/2014/main" id="{E347A427-20DC-4FFF-9092-89805267124C}"/>
              </a:ext>
            </a:extLst>
          </p:cNvPr>
          <p:cNvCxnSpPr>
            <a:cxnSpLocks/>
            <a:endCxn id="9" idx="0"/>
          </p:cNvCxnSpPr>
          <p:nvPr/>
        </p:nvCxnSpPr>
        <p:spPr>
          <a:xfrm>
            <a:off x="2162233" y="3550391"/>
            <a:ext cx="2952" cy="216271"/>
          </a:xfrm>
          <a:prstGeom prst="line">
            <a:avLst/>
          </a:prstGeom>
          <a:ln w="19050">
            <a:solidFill>
              <a:schemeClr val="accent6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47">
            <a:extLst>
              <a:ext uri="{FF2B5EF4-FFF2-40B4-BE49-F238E27FC236}">
                <a16:creationId xmlns:a16="http://schemas.microsoft.com/office/drawing/2014/main" id="{5A08D4E6-C264-4780-A597-124387E209BA}"/>
              </a:ext>
            </a:extLst>
          </p:cNvPr>
          <p:cNvCxnSpPr>
            <a:stCxn id="8" idx="2"/>
            <a:endCxn id="11" idx="0"/>
          </p:cNvCxnSpPr>
          <p:nvPr/>
        </p:nvCxnSpPr>
        <p:spPr>
          <a:xfrm flipH="1">
            <a:off x="10027584" y="4198662"/>
            <a:ext cx="984" cy="175814"/>
          </a:xfrm>
          <a:prstGeom prst="line">
            <a:avLst/>
          </a:prstGeom>
          <a:ln w="19050">
            <a:solidFill>
              <a:schemeClr val="accent6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50">
            <a:extLst>
              <a:ext uri="{FF2B5EF4-FFF2-40B4-BE49-F238E27FC236}">
                <a16:creationId xmlns:a16="http://schemas.microsoft.com/office/drawing/2014/main" id="{ADADF8DB-C69F-4EA6-949B-E54DAFB281FE}"/>
              </a:ext>
            </a:extLst>
          </p:cNvPr>
          <p:cNvCxnSpPr>
            <a:stCxn id="11" idx="2"/>
            <a:endCxn id="14" idx="0"/>
          </p:cNvCxnSpPr>
          <p:nvPr/>
        </p:nvCxnSpPr>
        <p:spPr>
          <a:xfrm flipH="1">
            <a:off x="10026600" y="4806476"/>
            <a:ext cx="984" cy="175814"/>
          </a:xfrm>
          <a:prstGeom prst="line">
            <a:avLst/>
          </a:prstGeom>
          <a:ln w="19050">
            <a:solidFill>
              <a:schemeClr val="accent6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51">
            <a:extLst>
              <a:ext uri="{FF2B5EF4-FFF2-40B4-BE49-F238E27FC236}">
                <a16:creationId xmlns:a16="http://schemas.microsoft.com/office/drawing/2014/main" id="{9F91BAAE-7E09-4795-B8C5-8E850381B814}"/>
              </a:ext>
            </a:extLst>
          </p:cNvPr>
          <p:cNvCxnSpPr>
            <a:stCxn id="14" idx="2"/>
            <a:endCxn id="17" idx="0"/>
          </p:cNvCxnSpPr>
          <p:nvPr/>
        </p:nvCxnSpPr>
        <p:spPr>
          <a:xfrm flipH="1">
            <a:off x="10025616" y="5414290"/>
            <a:ext cx="984" cy="175814"/>
          </a:xfrm>
          <a:prstGeom prst="line">
            <a:avLst/>
          </a:prstGeom>
          <a:ln w="19050">
            <a:solidFill>
              <a:schemeClr val="accent6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56">
            <a:extLst>
              <a:ext uri="{FF2B5EF4-FFF2-40B4-BE49-F238E27FC236}">
                <a16:creationId xmlns:a16="http://schemas.microsoft.com/office/drawing/2014/main" id="{188176A3-EF64-43B6-B2CC-86AD5680F1D1}"/>
              </a:ext>
            </a:extLst>
          </p:cNvPr>
          <p:cNvCxnSpPr>
            <a:stCxn id="7" idx="2"/>
            <a:endCxn id="10" idx="0"/>
          </p:cNvCxnSpPr>
          <p:nvPr/>
        </p:nvCxnSpPr>
        <p:spPr>
          <a:xfrm>
            <a:off x="6104356" y="4198662"/>
            <a:ext cx="0" cy="175814"/>
          </a:xfrm>
          <a:prstGeom prst="line">
            <a:avLst/>
          </a:prstGeom>
          <a:ln w="19050">
            <a:solidFill>
              <a:schemeClr val="accent6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57">
            <a:extLst>
              <a:ext uri="{FF2B5EF4-FFF2-40B4-BE49-F238E27FC236}">
                <a16:creationId xmlns:a16="http://schemas.microsoft.com/office/drawing/2014/main" id="{490F3E2E-F7D4-4151-A3D1-1A0B06B57E48}"/>
              </a:ext>
            </a:extLst>
          </p:cNvPr>
          <p:cNvCxnSpPr>
            <a:stCxn id="10" idx="2"/>
            <a:endCxn id="13" idx="0"/>
          </p:cNvCxnSpPr>
          <p:nvPr/>
        </p:nvCxnSpPr>
        <p:spPr>
          <a:xfrm>
            <a:off x="6104356" y="4806476"/>
            <a:ext cx="0" cy="175814"/>
          </a:xfrm>
          <a:prstGeom prst="line">
            <a:avLst/>
          </a:prstGeom>
          <a:ln w="19050">
            <a:solidFill>
              <a:schemeClr val="accent6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58">
            <a:extLst>
              <a:ext uri="{FF2B5EF4-FFF2-40B4-BE49-F238E27FC236}">
                <a16:creationId xmlns:a16="http://schemas.microsoft.com/office/drawing/2014/main" id="{83889614-8DB3-442E-8FAD-14AE8EE6FDC9}"/>
              </a:ext>
            </a:extLst>
          </p:cNvPr>
          <p:cNvCxnSpPr>
            <a:stCxn id="13" idx="2"/>
            <a:endCxn id="16" idx="0"/>
          </p:cNvCxnSpPr>
          <p:nvPr/>
        </p:nvCxnSpPr>
        <p:spPr>
          <a:xfrm>
            <a:off x="6104356" y="5414290"/>
            <a:ext cx="0" cy="175814"/>
          </a:xfrm>
          <a:prstGeom prst="line">
            <a:avLst/>
          </a:prstGeom>
          <a:ln w="19050">
            <a:solidFill>
              <a:schemeClr val="accent6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59">
            <a:extLst>
              <a:ext uri="{FF2B5EF4-FFF2-40B4-BE49-F238E27FC236}">
                <a16:creationId xmlns:a16="http://schemas.microsoft.com/office/drawing/2014/main" id="{B4E2C3E3-47E7-4BFC-9179-1A737252D68F}"/>
              </a:ext>
            </a:extLst>
          </p:cNvPr>
          <p:cNvCxnSpPr>
            <a:stCxn id="9" idx="2"/>
            <a:endCxn id="12" idx="0"/>
          </p:cNvCxnSpPr>
          <p:nvPr/>
        </p:nvCxnSpPr>
        <p:spPr>
          <a:xfrm flipH="1">
            <a:off x="2164201" y="4198662"/>
            <a:ext cx="984" cy="175814"/>
          </a:xfrm>
          <a:prstGeom prst="line">
            <a:avLst/>
          </a:prstGeom>
          <a:ln w="19050">
            <a:solidFill>
              <a:schemeClr val="accent6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60">
            <a:extLst>
              <a:ext uri="{FF2B5EF4-FFF2-40B4-BE49-F238E27FC236}">
                <a16:creationId xmlns:a16="http://schemas.microsoft.com/office/drawing/2014/main" id="{296D57DB-2E1D-49DB-BCBD-613BAC780D24}"/>
              </a:ext>
            </a:extLst>
          </p:cNvPr>
          <p:cNvCxnSpPr>
            <a:stCxn id="12" idx="2"/>
            <a:endCxn id="15" idx="0"/>
          </p:cNvCxnSpPr>
          <p:nvPr/>
        </p:nvCxnSpPr>
        <p:spPr>
          <a:xfrm flipH="1">
            <a:off x="2163217" y="4806476"/>
            <a:ext cx="984" cy="175814"/>
          </a:xfrm>
          <a:prstGeom prst="line">
            <a:avLst/>
          </a:prstGeom>
          <a:ln w="19050">
            <a:solidFill>
              <a:schemeClr val="accent6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61">
            <a:extLst>
              <a:ext uri="{FF2B5EF4-FFF2-40B4-BE49-F238E27FC236}">
                <a16:creationId xmlns:a16="http://schemas.microsoft.com/office/drawing/2014/main" id="{CC19699C-765F-4218-85F0-D39A5DD0A849}"/>
              </a:ext>
            </a:extLst>
          </p:cNvPr>
          <p:cNvCxnSpPr>
            <a:stCxn id="15" idx="2"/>
            <a:endCxn id="18" idx="0"/>
          </p:cNvCxnSpPr>
          <p:nvPr/>
        </p:nvCxnSpPr>
        <p:spPr>
          <a:xfrm flipH="1">
            <a:off x="2162233" y="5414290"/>
            <a:ext cx="984" cy="175814"/>
          </a:xfrm>
          <a:prstGeom prst="line">
            <a:avLst/>
          </a:prstGeom>
          <a:ln w="19050">
            <a:solidFill>
              <a:schemeClr val="accent6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74">
            <a:extLst>
              <a:ext uri="{FF2B5EF4-FFF2-40B4-BE49-F238E27FC236}">
                <a16:creationId xmlns:a16="http://schemas.microsoft.com/office/drawing/2014/main" id="{0A051B0B-4A81-40D5-A0B8-F1C96C9F0334}"/>
              </a:ext>
            </a:extLst>
          </p:cNvPr>
          <p:cNvCxnSpPr>
            <a:cxnSpLocks/>
            <a:stCxn id="5" idx="1"/>
            <a:endCxn id="4" idx="3"/>
          </p:cNvCxnSpPr>
          <p:nvPr/>
        </p:nvCxnSpPr>
        <p:spPr>
          <a:xfrm flipH="1">
            <a:off x="7364356" y="2870174"/>
            <a:ext cx="1412106" cy="0"/>
          </a:xfrm>
          <a:prstGeom prst="line">
            <a:avLst/>
          </a:prstGeom>
          <a:ln w="19050">
            <a:solidFill>
              <a:schemeClr val="accent6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77">
            <a:extLst>
              <a:ext uri="{FF2B5EF4-FFF2-40B4-BE49-F238E27FC236}">
                <a16:creationId xmlns:a16="http://schemas.microsoft.com/office/drawing/2014/main" id="{F57375BE-5A30-47B1-9BE6-289093B9D8AC}"/>
              </a:ext>
            </a:extLst>
          </p:cNvPr>
          <p:cNvCxnSpPr>
            <a:cxnSpLocks/>
            <a:stCxn id="4" idx="1"/>
            <a:endCxn id="6" idx="3"/>
          </p:cNvCxnSpPr>
          <p:nvPr/>
        </p:nvCxnSpPr>
        <p:spPr>
          <a:xfrm flipH="1">
            <a:off x="3433080" y="2870174"/>
            <a:ext cx="1411277" cy="0"/>
          </a:xfrm>
          <a:prstGeom prst="line">
            <a:avLst/>
          </a:prstGeom>
          <a:ln w="19050">
            <a:solidFill>
              <a:schemeClr val="accent6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20">
            <a:extLst>
              <a:ext uri="{FF2B5EF4-FFF2-40B4-BE49-F238E27FC236}">
                <a16:creationId xmlns:a16="http://schemas.microsoft.com/office/drawing/2014/main" id="{2948EAA7-E72C-4581-96DA-57DC93E0A840}"/>
              </a:ext>
            </a:extLst>
          </p:cNvPr>
          <p:cNvCxnSpPr>
            <a:cxnSpLocks/>
            <a:stCxn id="4" idx="2"/>
            <a:endCxn id="7" idx="0"/>
          </p:cNvCxnSpPr>
          <p:nvPr/>
        </p:nvCxnSpPr>
        <p:spPr>
          <a:xfrm>
            <a:off x="6104356" y="3086175"/>
            <a:ext cx="0" cy="680487"/>
          </a:xfrm>
          <a:prstGeom prst="line">
            <a:avLst/>
          </a:prstGeom>
          <a:ln w="19050">
            <a:solidFill>
              <a:schemeClr val="accent6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자유형: 도형 9">
            <a:extLst>
              <a:ext uri="{FF2B5EF4-FFF2-40B4-BE49-F238E27FC236}">
                <a16:creationId xmlns:a16="http://schemas.microsoft.com/office/drawing/2014/main" id="{ACC732C7-8BAE-4A8D-999D-DE2ED4EC93D1}"/>
              </a:ext>
            </a:extLst>
          </p:cNvPr>
          <p:cNvSpPr/>
          <p:nvPr/>
        </p:nvSpPr>
        <p:spPr>
          <a:xfrm>
            <a:off x="3200400" y="724277"/>
            <a:ext cx="8991600" cy="2897109"/>
          </a:xfrm>
          <a:custGeom>
            <a:avLst/>
            <a:gdLst>
              <a:gd name="connsiteX0" fmla="*/ 248245 w 8991600"/>
              <a:gd name="connsiteY0" fmla="*/ 0 h 2897109"/>
              <a:gd name="connsiteX1" fmla="*/ 8991600 w 8991600"/>
              <a:gd name="connsiteY1" fmla="*/ 0 h 2897109"/>
              <a:gd name="connsiteX2" fmla="*/ 8991600 w 8991600"/>
              <a:gd name="connsiteY2" fmla="*/ 2897109 h 2897109"/>
              <a:gd name="connsiteX3" fmla="*/ 0 w 8991600"/>
              <a:gd name="connsiteY3" fmla="*/ 2897109 h 2897109"/>
              <a:gd name="connsiteX4" fmla="*/ 0 w 8991600"/>
              <a:gd name="connsiteY4" fmla="*/ 2764401 h 2897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91600" h="2897109">
                <a:moveTo>
                  <a:pt x="248245" y="0"/>
                </a:moveTo>
                <a:lnTo>
                  <a:pt x="8991600" y="0"/>
                </a:lnTo>
                <a:lnTo>
                  <a:pt x="8991600" y="2897109"/>
                </a:lnTo>
                <a:lnTo>
                  <a:pt x="0" y="2897109"/>
                </a:lnTo>
                <a:lnTo>
                  <a:pt x="0" y="27644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A9B886-A60B-4873-9245-D2F86BCADBE4}"/>
              </a:ext>
            </a:extLst>
          </p:cNvPr>
          <p:cNvSpPr txBox="1"/>
          <p:nvPr/>
        </p:nvSpPr>
        <p:spPr>
          <a:xfrm>
            <a:off x="3878073" y="851277"/>
            <a:ext cx="2217927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pPr algn="l"/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5D6EF0-AFEC-4924-8FE5-11188745190E}"/>
              </a:ext>
            </a:extLst>
          </p:cNvPr>
          <p:cNvSpPr txBox="1"/>
          <p:nvPr/>
        </p:nvSpPr>
        <p:spPr>
          <a:xfrm>
            <a:off x="6381265" y="4074147"/>
            <a:ext cx="53701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9" indent="-171459">
              <a:buFont typeface="Wingdings" pitchFamily="2" charset="2"/>
              <a:buChar char="v"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</a:p>
          <a:p>
            <a:pPr marL="171459" indent="-171459">
              <a:buFont typeface="Wingdings" pitchFamily="2" charset="2"/>
              <a:buChar char="v"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1223CE-81B7-4C0C-A5C6-4DBAF156AC5D}"/>
              </a:ext>
            </a:extLst>
          </p:cNvPr>
          <p:cNvSpPr txBox="1"/>
          <p:nvPr/>
        </p:nvSpPr>
        <p:spPr>
          <a:xfrm>
            <a:off x="6823377" y="5168360"/>
            <a:ext cx="49280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9" indent="-171459">
              <a:buFont typeface="Wingdings" pitchFamily="2" charset="2"/>
              <a:buChar char="v"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</a:p>
          <a:p>
            <a:pPr marL="171459" indent="-171459">
              <a:buFont typeface="Wingdings" pitchFamily="2" charset="2"/>
              <a:buChar char="v"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781CFA-33EB-4DDC-A005-2A79704A9253}"/>
              </a:ext>
            </a:extLst>
          </p:cNvPr>
          <p:cNvSpPr txBox="1"/>
          <p:nvPr/>
        </p:nvSpPr>
        <p:spPr>
          <a:xfrm>
            <a:off x="440600" y="5312385"/>
            <a:ext cx="5319004" cy="1107996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3600" dirty="0">
                <a:latin typeface="+mj-lt"/>
                <a:cs typeface="Arial" pitchFamily="34" charset="0"/>
              </a:rPr>
              <a:t>We Create </a:t>
            </a:r>
          </a:p>
          <a:p>
            <a:r>
              <a:rPr lang="en-US" altLang="ko-KR" sz="3600" dirty="0">
                <a:latin typeface="+mj-lt"/>
                <a:cs typeface="Arial" pitchFamily="34" charset="0"/>
              </a:rPr>
              <a:t>Professional Presentation</a:t>
            </a:r>
            <a:endParaRPr lang="ko-KR" altLang="en-US" sz="3600" dirty="0">
              <a:latin typeface="+mj-lt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CBB195-939A-4743-87B7-F0EDEAA03310}"/>
              </a:ext>
            </a:extLst>
          </p:cNvPr>
          <p:cNvSpPr txBox="1"/>
          <p:nvPr/>
        </p:nvSpPr>
        <p:spPr>
          <a:xfrm>
            <a:off x="8782800" y="2049714"/>
            <a:ext cx="2968600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B3F16550-27F7-455B-B9F6-4F4627866716}"/>
              </a:ext>
            </a:extLst>
          </p:cNvPr>
          <p:cNvGrpSpPr/>
          <p:nvPr/>
        </p:nvGrpSpPr>
        <p:grpSpPr>
          <a:xfrm>
            <a:off x="3200400" y="4074147"/>
            <a:ext cx="2175800" cy="1015663"/>
            <a:chOff x="9612452" y="1111923"/>
            <a:chExt cx="1901402" cy="887574"/>
          </a:xfrm>
        </p:grpSpPr>
        <p:sp>
          <p:nvSpPr>
            <p:cNvPr id="14" name="Freeform: Shape 89">
              <a:extLst>
                <a:ext uri="{FF2B5EF4-FFF2-40B4-BE49-F238E27FC236}">
                  <a16:creationId xmlns:a16="http://schemas.microsoft.com/office/drawing/2014/main" id="{57319E36-449A-41DD-9C2E-7330584D98CA}"/>
                </a:ext>
              </a:extLst>
            </p:cNvPr>
            <p:cNvSpPr/>
            <p:nvPr/>
          </p:nvSpPr>
          <p:spPr>
            <a:xfrm>
              <a:off x="9612452" y="1111923"/>
              <a:ext cx="741136" cy="687169"/>
            </a:xfrm>
            <a:custGeom>
              <a:avLst/>
              <a:gdLst>
                <a:gd name="connsiteX0" fmla="*/ 323153 w 1140063"/>
                <a:gd name="connsiteY0" fmla="*/ 519398 h 1057049"/>
                <a:gd name="connsiteX1" fmla="*/ 198632 w 1140063"/>
                <a:gd name="connsiteY1" fmla="*/ 487299 h 1057049"/>
                <a:gd name="connsiteX2" fmla="*/ 44225 w 1140063"/>
                <a:gd name="connsiteY2" fmla="*/ 392663 h 1057049"/>
                <a:gd name="connsiteX3" fmla="*/ 60274 w 1140063"/>
                <a:gd name="connsiteY3" fmla="*/ 125357 h 1057049"/>
                <a:gd name="connsiteX4" fmla="*/ 319833 w 1140063"/>
                <a:gd name="connsiteY4" fmla="*/ 6923 h 1057049"/>
                <a:gd name="connsiteX5" fmla="*/ 608169 w 1140063"/>
                <a:gd name="connsiteY5" fmla="*/ 22972 h 1057049"/>
                <a:gd name="connsiteX6" fmla="*/ 882117 w 1140063"/>
                <a:gd name="connsiteY6" fmla="*/ 135318 h 1057049"/>
                <a:gd name="connsiteX7" fmla="*/ 930265 w 1140063"/>
                <a:gd name="connsiteY7" fmla="*/ 143066 h 1057049"/>
                <a:gd name="connsiteX8" fmla="*/ 1085225 w 1140063"/>
                <a:gd name="connsiteY8" fmla="*/ 144173 h 1057049"/>
                <a:gd name="connsiteX9" fmla="*/ 1118431 w 1140063"/>
                <a:gd name="connsiteY9" fmla="*/ 264821 h 1057049"/>
                <a:gd name="connsiteX10" fmla="*/ 1080244 w 1140063"/>
                <a:gd name="connsiteY10" fmla="*/ 305221 h 1057049"/>
                <a:gd name="connsiteX11" fmla="*/ 1108469 w 1140063"/>
                <a:gd name="connsiteY11" fmla="*/ 350602 h 1057049"/>
                <a:gd name="connsiteX12" fmla="*/ 1143335 w 1140063"/>
                <a:gd name="connsiteY12" fmla="*/ 463502 h 1057049"/>
                <a:gd name="connsiteX13" fmla="*/ 1134480 w 1140063"/>
                <a:gd name="connsiteY13" fmla="*/ 481212 h 1057049"/>
                <a:gd name="connsiteX14" fmla="*/ 1123412 w 1140063"/>
                <a:gd name="connsiteY14" fmla="*/ 464609 h 1057049"/>
                <a:gd name="connsiteX15" fmla="*/ 1094633 w 1140063"/>
                <a:gd name="connsiteY15" fmla="*/ 354476 h 1057049"/>
                <a:gd name="connsiteX16" fmla="*/ 1072496 w 1140063"/>
                <a:gd name="connsiteY16" fmla="*/ 319610 h 1057049"/>
                <a:gd name="connsiteX17" fmla="*/ 1058107 w 1140063"/>
                <a:gd name="connsiteY17" fmla="*/ 317950 h 1057049"/>
                <a:gd name="connsiteX18" fmla="*/ 797995 w 1140063"/>
                <a:gd name="connsiteY18" fmla="*/ 451326 h 1057049"/>
                <a:gd name="connsiteX19" fmla="*/ 537330 w 1140063"/>
                <a:gd name="connsiteY19" fmla="*/ 516631 h 1057049"/>
                <a:gd name="connsiteX20" fmla="*/ 436606 w 1140063"/>
                <a:gd name="connsiteY20" fmla="*/ 524932 h 1057049"/>
                <a:gd name="connsiteX21" fmla="*/ 420003 w 1140063"/>
                <a:gd name="connsiteY21" fmla="*/ 534341 h 1057049"/>
                <a:gd name="connsiteX22" fmla="*/ 337542 w 1140063"/>
                <a:gd name="connsiteY22" fmla="*/ 705904 h 1057049"/>
                <a:gd name="connsiteX23" fmla="*/ 333668 w 1140063"/>
                <a:gd name="connsiteY23" fmla="*/ 912886 h 1057049"/>
                <a:gd name="connsiteX24" fmla="*/ 493056 w 1140063"/>
                <a:gd name="connsiteY24" fmla="*/ 1044049 h 1057049"/>
                <a:gd name="connsiteX25" fmla="*/ 781393 w 1140063"/>
                <a:gd name="connsiteY25" fmla="*/ 979851 h 1057049"/>
                <a:gd name="connsiteX26" fmla="*/ 993909 w 1140063"/>
                <a:gd name="connsiteY26" fmla="*/ 730255 h 1057049"/>
                <a:gd name="connsiteX27" fmla="*/ 1017153 w 1140063"/>
                <a:gd name="connsiteY27" fmla="*/ 584703 h 1057049"/>
                <a:gd name="connsiteX28" fmla="*/ 908681 w 1140063"/>
                <a:gd name="connsiteY28" fmla="*/ 493940 h 1057049"/>
                <a:gd name="connsiteX29" fmla="*/ 747080 w 1140063"/>
                <a:gd name="connsiteY29" fmla="*/ 553157 h 1057049"/>
                <a:gd name="connsiteX30" fmla="*/ 648016 w 1140063"/>
                <a:gd name="connsiteY30" fmla="*/ 650007 h 1057049"/>
                <a:gd name="connsiteX31" fmla="*/ 599868 w 1140063"/>
                <a:gd name="connsiteY31" fmla="*/ 784491 h 1057049"/>
                <a:gd name="connsiteX32" fmla="*/ 614257 w 1140063"/>
                <a:gd name="connsiteY32" fmla="*/ 772315 h 1057049"/>
                <a:gd name="connsiteX33" fmla="*/ 660745 w 1140063"/>
                <a:gd name="connsiteY33" fmla="*/ 761800 h 1057049"/>
                <a:gd name="connsiteX34" fmla="*/ 682329 w 1140063"/>
                <a:gd name="connsiteY34" fmla="*/ 798326 h 1057049"/>
                <a:gd name="connsiteX35" fmla="*/ 617577 w 1140063"/>
                <a:gd name="connsiteY35" fmla="*/ 854223 h 1057049"/>
                <a:gd name="connsiteX36" fmla="*/ 587692 w 1140063"/>
                <a:gd name="connsiteY36" fmla="*/ 825998 h 1057049"/>
                <a:gd name="connsiteX37" fmla="*/ 618131 w 1140063"/>
                <a:gd name="connsiteY37" fmla="*/ 662736 h 1057049"/>
                <a:gd name="connsiteX38" fmla="*/ 813491 w 1140063"/>
                <a:gd name="connsiteY38" fmla="*/ 498921 h 1057049"/>
                <a:gd name="connsiteX39" fmla="*/ 939673 w 1140063"/>
                <a:gd name="connsiteY39" fmla="*/ 486192 h 1057049"/>
                <a:gd name="connsiteX40" fmla="*/ 1029882 w 1140063"/>
                <a:gd name="connsiteY40" fmla="*/ 572527 h 1057049"/>
                <a:gd name="connsiteX41" fmla="*/ 990589 w 1140063"/>
                <a:gd name="connsiteY41" fmla="*/ 808841 h 1057049"/>
                <a:gd name="connsiteX42" fmla="*/ 607062 w 1140063"/>
                <a:gd name="connsiteY42" fmla="*/ 1056778 h 1057049"/>
                <a:gd name="connsiteX43" fmla="*/ 377943 w 1140063"/>
                <a:gd name="connsiteY43" fmla="*/ 1010290 h 1057049"/>
                <a:gd name="connsiteX44" fmla="*/ 246780 w 1140063"/>
                <a:gd name="connsiteY44" fmla="*/ 769548 h 1057049"/>
                <a:gd name="connsiteX45" fmla="*/ 309871 w 1140063"/>
                <a:gd name="connsiteY45" fmla="*/ 538215 h 1057049"/>
                <a:gd name="connsiteX46" fmla="*/ 323153 w 1140063"/>
                <a:gd name="connsiteY46" fmla="*/ 519398 h 1057049"/>
                <a:gd name="connsiteX47" fmla="*/ 878243 w 1140063"/>
                <a:gd name="connsiteY47" fmla="*/ 149708 h 1057049"/>
                <a:gd name="connsiteX48" fmla="*/ 879350 w 1140063"/>
                <a:gd name="connsiteY48" fmla="*/ 145280 h 1057049"/>
                <a:gd name="connsiteX49" fmla="*/ 788034 w 1140063"/>
                <a:gd name="connsiteY49" fmla="*/ 104326 h 1057049"/>
                <a:gd name="connsiteX50" fmla="*/ 500804 w 1140063"/>
                <a:gd name="connsiteY50" fmla="*/ 40129 h 1057049"/>
                <a:gd name="connsiteX51" fmla="*/ 233498 w 1140063"/>
                <a:gd name="connsiteY51" fmla="*/ 69460 h 1057049"/>
                <a:gd name="connsiteX52" fmla="*/ 68022 w 1140063"/>
                <a:gd name="connsiteY52" fmla="*/ 180146 h 1057049"/>
                <a:gd name="connsiteX53" fmla="*/ 83518 w 1140063"/>
                <a:gd name="connsiteY53" fmla="*/ 413693 h 1057049"/>
                <a:gd name="connsiteX54" fmla="*/ 132774 w 1140063"/>
                <a:gd name="connsiteY54" fmla="*/ 448559 h 1057049"/>
                <a:gd name="connsiteX55" fmla="*/ 320939 w 1140063"/>
                <a:gd name="connsiteY55" fmla="*/ 506116 h 1057049"/>
                <a:gd name="connsiteX56" fmla="*/ 336989 w 1140063"/>
                <a:gd name="connsiteY56" fmla="*/ 497261 h 1057049"/>
                <a:gd name="connsiteX57" fmla="*/ 759809 w 1140063"/>
                <a:gd name="connsiteY57" fmla="*/ 188448 h 1057049"/>
                <a:gd name="connsiteX58" fmla="*/ 878243 w 1140063"/>
                <a:gd name="connsiteY58" fmla="*/ 149708 h 1057049"/>
                <a:gd name="connsiteX59" fmla="*/ 440480 w 1140063"/>
                <a:gd name="connsiteY59" fmla="*/ 506669 h 1057049"/>
                <a:gd name="connsiteX60" fmla="*/ 442141 w 1140063"/>
                <a:gd name="connsiteY60" fmla="*/ 511650 h 1057049"/>
                <a:gd name="connsiteX61" fmla="*/ 524601 w 1140063"/>
                <a:gd name="connsiteY61" fmla="*/ 503902 h 1057049"/>
                <a:gd name="connsiteX62" fmla="*/ 851124 w 1140063"/>
                <a:gd name="connsiteY62" fmla="*/ 415907 h 1057049"/>
                <a:gd name="connsiteX63" fmla="*/ 1046485 w 1140063"/>
                <a:gd name="connsiteY63" fmla="*/ 310755 h 1057049"/>
                <a:gd name="connsiteX64" fmla="*/ 1049252 w 1140063"/>
                <a:gd name="connsiteY64" fmla="*/ 284191 h 1057049"/>
                <a:gd name="connsiteX65" fmla="*/ 915876 w 1140063"/>
                <a:gd name="connsiteY65" fmla="*/ 169078 h 1057049"/>
                <a:gd name="connsiteX66" fmla="*/ 897059 w 1140063"/>
                <a:gd name="connsiteY66" fmla="*/ 166310 h 1057049"/>
                <a:gd name="connsiteX67" fmla="*/ 812938 w 1140063"/>
                <a:gd name="connsiteY67" fmla="*/ 198963 h 1057049"/>
                <a:gd name="connsiteX68" fmla="*/ 572750 w 1140063"/>
                <a:gd name="connsiteY68" fmla="*/ 358904 h 1057049"/>
                <a:gd name="connsiteX69" fmla="*/ 440480 w 1140063"/>
                <a:gd name="connsiteY69" fmla="*/ 506669 h 1057049"/>
                <a:gd name="connsiteX70" fmla="*/ 1070836 w 1140063"/>
                <a:gd name="connsiteY70" fmla="*/ 292492 h 1057049"/>
                <a:gd name="connsiteX71" fmla="*/ 1124519 w 1140063"/>
                <a:gd name="connsiteY71" fmla="*/ 226081 h 1057049"/>
                <a:gd name="connsiteX72" fmla="*/ 1091313 w 1140063"/>
                <a:gd name="connsiteY72" fmla="*/ 156349 h 1057049"/>
                <a:gd name="connsiteX73" fmla="*/ 924730 w 1140063"/>
                <a:gd name="connsiteY73" fmla="*/ 160223 h 1057049"/>
                <a:gd name="connsiteX74" fmla="*/ 1070836 w 1140063"/>
                <a:gd name="connsiteY74" fmla="*/ 292492 h 1057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1140063" h="1057049">
                  <a:moveTo>
                    <a:pt x="323153" y="519398"/>
                  </a:moveTo>
                  <a:cubicBezTo>
                    <a:pt x="279986" y="508329"/>
                    <a:pt x="239032" y="499475"/>
                    <a:pt x="198632" y="487299"/>
                  </a:cubicBezTo>
                  <a:cubicBezTo>
                    <a:pt x="138861" y="469589"/>
                    <a:pt x="84072" y="441918"/>
                    <a:pt x="44225" y="392663"/>
                  </a:cubicBezTo>
                  <a:cubicBezTo>
                    <a:pt x="-20526" y="311862"/>
                    <a:pt x="-13332" y="198409"/>
                    <a:pt x="60274" y="125357"/>
                  </a:cubicBezTo>
                  <a:cubicBezTo>
                    <a:pt x="132220" y="54518"/>
                    <a:pt x="221876" y="20759"/>
                    <a:pt x="319833" y="6923"/>
                  </a:cubicBezTo>
                  <a:cubicBezTo>
                    <a:pt x="416683" y="-6360"/>
                    <a:pt x="512979" y="-272"/>
                    <a:pt x="608169" y="22972"/>
                  </a:cubicBezTo>
                  <a:cubicBezTo>
                    <a:pt x="705019" y="46216"/>
                    <a:pt x="796888" y="83296"/>
                    <a:pt x="882117" y="135318"/>
                  </a:cubicBezTo>
                  <a:cubicBezTo>
                    <a:pt x="897613" y="144727"/>
                    <a:pt x="911448" y="147494"/>
                    <a:pt x="930265" y="143066"/>
                  </a:cubicBezTo>
                  <a:cubicBezTo>
                    <a:pt x="981734" y="131998"/>
                    <a:pt x="1033756" y="130338"/>
                    <a:pt x="1085225" y="144173"/>
                  </a:cubicBezTo>
                  <a:cubicBezTo>
                    <a:pt x="1153850" y="162436"/>
                    <a:pt x="1152190" y="224420"/>
                    <a:pt x="1118431" y="264821"/>
                  </a:cubicBezTo>
                  <a:cubicBezTo>
                    <a:pt x="1106809" y="278103"/>
                    <a:pt x="1094080" y="290832"/>
                    <a:pt x="1080244" y="305221"/>
                  </a:cubicBezTo>
                  <a:cubicBezTo>
                    <a:pt x="1089099" y="319610"/>
                    <a:pt x="1099061" y="334553"/>
                    <a:pt x="1108469" y="350602"/>
                  </a:cubicBezTo>
                  <a:cubicBezTo>
                    <a:pt x="1128393" y="385468"/>
                    <a:pt x="1144995" y="421995"/>
                    <a:pt x="1143335" y="463502"/>
                  </a:cubicBezTo>
                  <a:cubicBezTo>
                    <a:pt x="1143335" y="469589"/>
                    <a:pt x="1137801" y="475677"/>
                    <a:pt x="1134480" y="481212"/>
                  </a:cubicBezTo>
                  <a:cubicBezTo>
                    <a:pt x="1130606" y="475677"/>
                    <a:pt x="1123965" y="470143"/>
                    <a:pt x="1123412" y="464609"/>
                  </a:cubicBezTo>
                  <a:cubicBezTo>
                    <a:pt x="1122305" y="425869"/>
                    <a:pt x="1113450" y="388789"/>
                    <a:pt x="1094633" y="354476"/>
                  </a:cubicBezTo>
                  <a:cubicBezTo>
                    <a:pt x="1087992" y="342301"/>
                    <a:pt x="1080798" y="330679"/>
                    <a:pt x="1072496" y="319610"/>
                  </a:cubicBezTo>
                  <a:cubicBezTo>
                    <a:pt x="1070283" y="316843"/>
                    <a:pt x="1061428" y="315736"/>
                    <a:pt x="1058107" y="317950"/>
                  </a:cubicBezTo>
                  <a:cubicBezTo>
                    <a:pt x="980073" y="379381"/>
                    <a:pt x="890418" y="417567"/>
                    <a:pt x="797995" y="451326"/>
                  </a:cubicBezTo>
                  <a:cubicBezTo>
                    <a:pt x="713321" y="481765"/>
                    <a:pt x="626432" y="505009"/>
                    <a:pt x="537330" y="516631"/>
                  </a:cubicBezTo>
                  <a:cubicBezTo>
                    <a:pt x="504124" y="521058"/>
                    <a:pt x="470365" y="521612"/>
                    <a:pt x="436606" y="524932"/>
                  </a:cubicBezTo>
                  <a:cubicBezTo>
                    <a:pt x="430518" y="525486"/>
                    <a:pt x="423324" y="529360"/>
                    <a:pt x="420003" y="534341"/>
                  </a:cubicBezTo>
                  <a:cubicBezTo>
                    <a:pt x="384031" y="587470"/>
                    <a:pt x="355252" y="644473"/>
                    <a:pt x="337542" y="705904"/>
                  </a:cubicBezTo>
                  <a:cubicBezTo>
                    <a:pt x="318172" y="773975"/>
                    <a:pt x="309871" y="844261"/>
                    <a:pt x="333668" y="912886"/>
                  </a:cubicBezTo>
                  <a:cubicBezTo>
                    <a:pt x="359126" y="988706"/>
                    <a:pt x="415576" y="1031320"/>
                    <a:pt x="493056" y="1044049"/>
                  </a:cubicBezTo>
                  <a:cubicBezTo>
                    <a:pt x="597101" y="1061205"/>
                    <a:pt x="693951" y="1037961"/>
                    <a:pt x="781393" y="979851"/>
                  </a:cubicBezTo>
                  <a:cubicBezTo>
                    <a:pt x="876029" y="917314"/>
                    <a:pt x="946314" y="832639"/>
                    <a:pt x="993909" y="730255"/>
                  </a:cubicBezTo>
                  <a:cubicBezTo>
                    <a:pt x="1014940" y="684874"/>
                    <a:pt x="1027115" y="636172"/>
                    <a:pt x="1017153" y="584703"/>
                  </a:cubicBezTo>
                  <a:cubicBezTo>
                    <a:pt x="1006638" y="531574"/>
                    <a:pt x="962917" y="496154"/>
                    <a:pt x="908681" y="493940"/>
                  </a:cubicBezTo>
                  <a:cubicBezTo>
                    <a:pt x="846697" y="491727"/>
                    <a:pt x="793568" y="516078"/>
                    <a:pt x="747080" y="553157"/>
                  </a:cubicBezTo>
                  <a:cubicBezTo>
                    <a:pt x="711107" y="581936"/>
                    <a:pt x="677901" y="615141"/>
                    <a:pt x="648016" y="650007"/>
                  </a:cubicBezTo>
                  <a:cubicBezTo>
                    <a:pt x="616471" y="686534"/>
                    <a:pt x="596547" y="729701"/>
                    <a:pt x="599868" y="784491"/>
                  </a:cubicBezTo>
                  <a:cubicBezTo>
                    <a:pt x="606509" y="778956"/>
                    <a:pt x="610936" y="775636"/>
                    <a:pt x="614257" y="772315"/>
                  </a:cubicBezTo>
                  <a:cubicBezTo>
                    <a:pt x="627539" y="759033"/>
                    <a:pt x="643035" y="755712"/>
                    <a:pt x="660745" y="761800"/>
                  </a:cubicBezTo>
                  <a:cubicBezTo>
                    <a:pt x="677901" y="767334"/>
                    <a:pt x="681222" y="782830"/>
                    <a:pt x="682329" y="798326"/>
                  </a:cubicBezTo>
                  <a:cubicBezTo>
                    <a:pt x="686203" y="840941"/>
                    <a:pt x="659638" y="864184"/>
                    <a:pt x="617577" y="854223"/>
                  </a:cubicBezTo>
                  <a:cubicBezTo>
                    <a:pt x="602635" y="850902"/>
                    <a:pt x="591566" y="842601"/>
                    <a:pt x="587692" y="825998"/>
                  </a:cubicBezTo>
                  <a:cubicBezTo>
                    <a:pt x="573857" y="766781"/>
                    <a:pt x="587139" y="711991"/>
                    <a:pt x="618131" y="662736"/>
                  </a:cubicBezTo>
                  <a:cubicBezTo>
                    <a:pt x="665726" y="588577"/>
                    <a:pt x="729370" y="530467"/>
                    <a:pt x="813491" y="498921"/>
                  </a:cubicBezTo>
                  <a:cubicBezTo>
                    <a:pt x="853892" y="483425"/>
                    <a:pt x="896506" y="476784"/>
                    <a:pt x="939673" y="486192"/>
                  </a:cubicBezTo>
                  <a:cubicBezTo>
                    <a:pt x="987821" y="496154"/>
                    <a:pt x="1017707" y="526593"/>
                    <a:pt x="1029882" y="572527"/>
                  </a:cubicBezTo>
                  <a:cubicBezTo>
                    <a:pt x="1052019" y="656649"/>
                    <a:pt x="1036523" y="736896"/>
                    <a:pt x="990589" y="808841"/>
                  </a:cubicBezTo>
                  <a:cubicBezTo>
                    <a:pt x="901487" y="949966"/>
                    <a:pt x="773091" y="1033534"/>
                    <a:pt x="607062" y="1056778"/>
                  </a:cubicBezTo>
                  <a:cubicBezTo>
                    <a:pt x="525708" y="1068400"/>
                    <a:pt x="447121" y="1059545"/>
                    <a:pt x="377943" y="1010290"/>
                  </a:cubicBezTo>
                  <a:cubicBezTo>
                    <a:pt x="294928" y="951626"/>
                    <a:pt x="252314" y="871379"/>
                    <a:pt x="246780" y="769548"/>
                  </a:cubicBezTo>
                  <a:cubicBezTo>
                    <a:pt x="242352" y="684874"/>
                    <a:pt x="269471" y="610161"/>
                    <a:pt x="309871" y="538215"/>
                  </a:cubicBezTo>
                  <a:cubicBezTo>
                    <a:pt x="315958" y="532127"/>
                    <a:pt x="319279" y="526039"/>
                    <a:pt x="323153" y="519398"/>
                  </a:cubicBezTo>
                  <a:close/>
                  <a:moveTo>
                    <a:pt x="878243" y="149708"/>
                  </a:moveTo>
                  <a:cubicBezTo>
                    <a:pt x="878796" y="148047"/>
                    <a:pt x="879350" y="146387"/>
                    <a:pt x="879350" y="145280"/>
                  </a:cubicBezTo>
                  <a:cubicBezTo>
                    <a:pt x="848911" y="131444"/>
                    <a:pt x="819026" y="116502"/>
                    <a:pt x="788034" y="104326"/>
                  </a:cubicBezTo>
                  <a:cubicBezTo>
                    <a:pt x="695611" y="68353"/>
                    <a:pt x="599868" y="46770"/>
                    <a:pt x="500804" y="40129"/>
                  </a:cubicBezTo>
                  <a:cubicBezTo>
                    <a:pt x="410041" y="34041"/>
                    <a:pt x="319833" y="36255"/>
                    <a:pt x="233498" y="69460"/>
                  </a:cubicBezTo>
                  <a:cubicBezTo>
                    <a:pt x="170407" y="93811"/>
                    <a:pt x="112297" y="126463"/>
                    <a:pt x="68022" y="180146"/>
                  </a:cubicBezTo>
                  <a:cubicBezTo>
                    <a:pt x="12679" y="246558"/>
                    <a:pt x="12679" y="353923"/>
                    <a:pt x="83518" y="413693"/>
                  </a:cubicBezTo>
                  <a:cubicBezTo>
                    <a:pt x="99014" y="426976"/>
                    <a:pt x="115617" y="438598"/>
                    <a:pt x="132774" y="448559"/>
                  </a:cubicBezTo>
                  <a:cubicBezTo>
                    <a:pt x="190884" y="482872"/>
                    <a:pt x="256188" y="493940"/>
                    <a:pt x="320939" y="506116"/>
                  </a:cubicBezTo>
                  <a:cubicBezTo>
                    <a:pt x="325367" y="507223"/>
                    <a:pt x="333668" y="501688"/>
                    <a:pt x="336989" y="497261"/>
                  </a:cubicBezTo>
                  <a:cubicBezTo>
                    <a:pt x="443247" y="346728"/>
                    <a:pt x="588246" y="249878"/>
                    <a:pt x="759809" y="188448"/>
                  </a:cubicBezTo>
                  <a:cubicBezTo>
                    <a:pt x="799102" y="174058"/>
                    <a:pt x="838949" y="162436"/>
                    <a:pt x="878243" y="149708"/>
                  </a:cubicBezTo>
                  <a:close/>
                  <a:moveTo>
                    <a:pt x="440480" y="506669"/>
                  </a:moveTo>
                  <a:cubicBezTo>
                    <a:pt x="441034" y="508329"/>
                    <a:pt x="441587" y="509990"/>
                    <a:pt x="442141" y="511650"/>
                  </a:cubicBezTo>
                  <a:cubicBezTo>
                    <a:pt x="469812" y="508883"/>
                    <a:pt x="497483" y="507776"/>
                    <a:pt x="524601" y="503902"/>
                  </a:cubicBezTo>
                  <a:cubicBezTo>
                    <a:pt x="636947" y="488406"/>
                    <a:pt x="745420" y="457968"/>
                    <a:pt x="851124" y="415907"/>
                  </a:cubicBezTo>
                  <a:cubicBezTo>
                    <a:pt x="920303" y="388236"/>
                    <a:pt x="986161" y="355030"/>
                    <a:pt x="1046485" y="310755"/>
                  </a:cubicBezTo>
                  <a:cubicBezTo>
                    <a:pt x="1058660" y="301901"/>
                    <a:pt x="1058107" y="294706"/>
                    <a:pt x="1049252" y="284191"/>
                  </a:cubicBezTo>
                  <a:cubicBezTo>
                    <a:pt x="1010512" y="238810"/>
                    <a:pt x="966791" y="199516"/>
                    <a:pt x="915876" y="169078"/>
                  </a:cubicBezTo>
                  <a:cubicBezTo>
                    <a:pt x="910895" y="165757"/>
                    <a:pt x="902593" y="164650"/>
                    <a:pt x="897059" y="166310"/>
                  </a:cubicBezTo>
                  <a:cubicBezTo>
                    <a:pt x="868834" y="176272"/>
                    <a:pt x="840056" y="186234"/>
                    <a:pt x="812938" y="198963"/>
                  </a:cubicBezTo>
                  <a:cubicBezTo>
                    <a:pt x="724943" y="239916"/>
                    <a:pt x="645249" y="293599"/>
                    <a:pt x="572750" y="358904"/>
                  </a:cubicBezTo>
                  <a:cubicBezTo>
                    <a:pt x="522941" y="403731"/>
                    <a:pt x="479774" y="453540"/>
                    <a:pt x="440480" y="506669"/>
                  </a:cubicBezTo>
                  <a:close/>
                  <a:moveTo>
                    <a:pt x="1070836" y="292492"/>
                  </a:moveTo>
                  <a:cubicBezTo>
                    <a:pt x="1092973" y="272569"/>
                    <a:pt x="1112896" y="252645"/>
                    <a:pt x="1124519" y="226081"/>
                  </a:cubicBezTo>
                  <a:cubicBezTo>
                    <a:pt x="1141121" y="187341"/>
                    <a:pt x="1119538" y="164097"/>
                    <a:pt x="1091313" y="156349"/>
                  </a:cubicBezTo>
                  <a:cubicBezTo>
                    <a:pt x="1036523" y="140853"/>
                    <a:pt x="982840" y="146387"/>
                    <a:pt x="924730" y="160223"/>
                  </a:cubicBezTo>
                  <a:cubicBezTo>
                    <a:pt x="980627" y="198409"/>
                    <a:pt x="1030436" y="239916"/>
                    <a:pt x="1070836" y="292492"/>
                  </a:cubicBezTo>
                  <a:close/>
                </a:path>
              </a:pathLst>
            </a:custGeom>
            <a:solidFill>
              <a:schemeClr val="accent1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: Shape 90">
              <a:extLst>
                <a:ext uri="{FF2B5EF4-FFF2-40B4-BE49-F238E27FC236}">
                  <a16:creationId xmlns:a16="http://schemas.microsoft.com/office/drawing/2014/main" id="{C3205FE0-4685-4254-BB92-F53E0CDAFC81}"/>
                </a:ext>
              </a:extLst>
            </p:cNvPr>
            <p:cNvSpPr/>
            <p:nvPr/>
          </p:nvSpPr>
          <p:spPr>
            <a:xfrm>
              <a:off x="10298870" y="1236775"/>
              <a:ext cx="683571" cy="762722"/>
            </a:xfrm>
            <a:custGeom>
              <a:avLst/>
              <a:gdLst>
                <a:gd name="connsiteX0" fmla="*/ 636997 w 1051515"/>
                <a:gd name="connsiteY0" fmla="*/ 412571 h 1173269"/>
                <a:gd name="connsiteX1" fmla="*/ 566158 w 1051515"/>
                <a:gd name="connsiteY1" fmla="*/ 412571 h 1173269"/>
                <a:gd name="connsiteX2" fmla="*/ 565051 w 1051515"/>
                <a:gd name="connsiteY2" fmla="*/ 408143 h 1173269"/>
                <a:gd name="connsiteX3" fmla="*/ 579440 w 1051515"/>
                <a:gd name="connsiteY3" fmla="*/ 403162 h 1173269"/>
                <a:gd name="connsiteX4" fmla="*/ 631463 w 1051515"/>
                <a:gd name="connsiteY4" fmla="*/ 401502 h 1173269"/>
                <a:gd name="connsiteX5" fmla="*/ 652493 w 1051515"/>
                <a:gd name="connsiteY5" fmla="*/ 388220 h 1173269"/>
                <a:gd name="connsiteX6" fmla="*/ 809113 w 1051515"/>
                <a:gd name="connsiteY6" fmla="*/ 165188 h 1173269"/>
                <a:gd name="connsiteX7" fmla="*/ 920352 w 1051515"/>
                <a:gd name="connsiteY7" fmla="*/ 50628 h 1173269"/>
                <a:gd name="connsiteX8" fmla="*/ 1008901 w 1051515"/>
                <a:gd name="connsiteY8" fmla="*/ 1373 h 1173269"/>
                <a:gd name="connsiteX9" fmla="*/ 1051515 w 1051515"/>
                <a:gd name="connsiteY9" fmla="*/ 30705 h 1173269"/>
                <a:gd name="connsiteX10" fmla="*/ 1018309 w 1051515"/>
                <a:gd name="connsiteY10" fmla="*/ 136963 h 1173269"/>
                <a:gd name="connsiteX11" fmla="*/ 799705 w 1051515"/>
                <a:gd name="connsiteY11" fmla="*/ 351140 h 1173269"/>
                <a:gd name="connsiteX12" fmla="*/ 735507 w 1051515"/>
                <a:gd name="connsiteY12" fmla="*/ 397628 h 1173269"/>
                <a:gd name="connsiteX13" fmla="*/ 814648 w 1051515"/>
                <a:gd name="connsiteY13" fmla="*/ 397628 h 1173269"/>
                <a:gd name="connsiteX14" fmla="*/ 815755 w 1051515"/>
                <a:gd name="connsiteY14" fmla="*/ 402056 h 1173269"/>
                <a:gd name="connsiteX15" fmla="*/ 799152 w 1051515"/>
                <a:gd name="connsiteY15" fmla="*/ 407037 h 1173269"/>
                <a:gd name="connsiteX16" fmla="*/ 741595 w 1051515"/>
                <a:gd name="connsiteY16" fmla="*/ 409250 h 1173269"/>
                <a:gd name="connsiteX17" fmla="*/ 714477 w 1051515"/>
                <a:gd name="connsiteY17" fmla="*/ 426960 h 1173269"/>
                <a:gd name="connsiteX18" fmla="*/ 536826 w 1051515"/>
                <a:gd name="connsiteY18" fmla="*/ 776727 h 1173269"/>
                <a:gd name="connsiteX19" fmla="*/ 371351 w 1051515"/>
                <a:gd name="connsiteY19" fmla="*/ 999206 h 1173269"/>
                <a:gd name="connsiteX20" fmla="*/ 188720 w 1051515"/>
                <a:gd name="connsiteY20" fmla="*/ 1139223 h 1173269"/>
                <a:gd name="connsiteX21" fmla="*/ 33206 w 1051515"/>
                <a:gd name="connsiteY21" fmla="*/ 1176856 h 1173269"/>
                <a:gd name="connsiteX22" fmla="*/ 6088 w 1051515"/>
                <a:gd name="connsiteY22" fmla="*/ 1171322 h 1173269"/>
                <a:gd name="connsiteX23" fmla="*/ 0 w 1051515"/>
                <a:gd name="connsiteY23" fmla="*/ 1160807 h 1173269"/>
                <a:gd name="connsiteX24" fmla="*/ 9962 w 1051515"/>
                <a:gd name="connsiteY24" fmla="*/ 1154719 h 1173269"/>
                <a:gd name="connsiteX25" fmla="*/ 297745 w 1051515"/>
                <a:gd name="connsiteY25" fmla="*/ 1025770 h 1173269"/>
                <a:gd name="connsiteX26" fmla="*/ 410644 w 1051515"/>
                <a:gd name="connsiteY26" fmla="*/ 851440 h 1173269"/>
                <a:gd name="connsiteX27" fmla="*/ 506388 w 1051515"/>
                <a:gd name="connsiteY27" fmla="*/ 666041 h 1173269"/>
                <a:gd name="connsiteX28" fmla="*/ 624268 w 1051515"/>
                <a:gd name="connsiteY28" fmla="*/ 441349 h 1173269"/>
                <a:gd name="connsiteX29" fmla="*/ 636997 w 1051515"/>
                <a:gd name="connsiteY29" fmla="*/ 412571 h 1173269"/>
                <a:gd name="connsiteX30" fmla="*/ 743255 w 1051515"/>
                <a:gd name="connsiteY30" fmla="*/ 371617 h 1173269"/>
                <a:gd name="connsiteX31" fmla="*/ 751003 w 1051515"/>
                <a:gd name="connsiteY31" fmla="*/ 369403 h 1173269"/>
                <a:gd name="connsiteX32" fmla="*/ 1002260 w 1051515"/>
                <a:gd name="connsiteY32" fmla="*/ 120360 h 1173269"/>
                <a:gd name="connsiteX33" fmla="*/ 1044874 w 1051515"/>
                <a:gd name="connsiteY33" fmla="*/ 34025 h 1173269"/>
                <a:gd name="connsiteX34" fmla="*/ 1019970 w 1051515"/>
                <a:gd name="connsiteY34" fmla="*/ 8014 h 1173269"/>
                <a:gd name="connsiteX35" fmla="*/ 995619 w 1051515"/>
                <a:gd name="connsiteY35" fmla="*/ 15209 h 1173269"/>
                <a:gd name="connsiteX36" fmla="*/ 940276 w 1051515"/>
                <a:gd name="connsiteY36" fmla="*/ 59483 h 1173269"/>
                <a:gd name="connsiteX37" fmla="*/ 786423 w 1051515"/>
                <a:gd name="connsiteY37" fmla="*/ 289710 h 1173269"/>
                <a:gd name="connsiteX38" fmla="*/ 743255 w 1051515"/>
                <a:gd name="connsiteY38" fmla="*/ 371617 h 1173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051515" h="1173269">
                  <a:moveTo>
                    <a:pt x="636997" y="412571"/>
                  </a:moveTo>
                  <a:cubicBezTo>
                    <a:pt x="611539" y="412571"/>
                    <a:pt x="588849" y="412571"/>
                    <a:pt x="566158" y="412571"/>
                  </a:cubicBezTo>
                  <a:cubicBezTo>
                    <a:pt x="565605" y="410910"/>
                    <a:pt x="565051" y="409804"/>
                    <a:pt x="565051" y="408143"/>
                  </a:cubicBezTo>
                  <a:cubicBezTo>
                    <a:pt x="570032" y="406483"/>
                    <a:pt x="574459" y="403162"/>
                    <a:pt x="579440" y="403162"/>
                  </a:cubicBezTo>
                  <a:cubicBezTo>
                    <a:pt x="596596" y="402056"/>
                    <a:pt x="614306" y="402056"/>
                    <a:pt x="631463" y="401502"/>
                  </a:cubicBezTo>
                  <a:cubicBezTo>
                    <a:pt x="641424" y="401502"/>
                    <a:pt x="646959" y="397628"/>
                    <a:pt x="652493" y="388220"/>
                  </a:cubicBezTo>
                  <a:cubicBezTo>
                    <a:pt x="697874" y="309080"/>
                    <a:pt x="747129" y="232706"/>
                    <a:pt x="809113" y="165188"/>
                  </a:cubicBezTo>
                  <a:cubicBezTo>
                    <a:pt x="845086" y="125894"/>
                    <a:pt x="882166" y="87708"/>
                    <a:pt x="920352" y="50628"/>
                  </a:cubicBezTo>
                  <a:cubicBezTo>
                    <a:pt x="945257" y="26831"/>
                    <a:pt x="974035" y="8014"/>
                    <a:pt x="1008901" y="1373"/>
                  </a:cubicBezTo>
                  <a:cubicBezTo>
                    <a:pt x="1034912" y="-3608"/>
                    <a:pt x="1047088" y="4694"/>
                    <a:pt x="1051515" y="30705"/>
                  </a:cubicBezTo>
                  <a:cubicBezTo>
                    <a:pt x="1058156" y="71659"/>
                    <a:pt x="1039893" y="105418"/>
                    <a:pt x="1018309" y="136963"/>
                  </a:cubicBezTo>
                  <a:cubicBezTo>
                    <a:pt x="959092" y="222191"/>
                    <a:pt x="882719" y="289710"/>
                    <a:pt x="799705" y="351140"/>
                  </a:cubicBezTo>
                  <a:cubicBezTo>
                    <a:pt x="779228" y="366083"/>
                    <a:pt x="758751" y="381025"/>
                    <a:pt x="735507" y="397628"/>
                  </a:cubicBezTo>
                  <a:cubicBezTo>
                    <a:pt x="763732" y="397628"/>
                    <a:pt x="789190" y="397628"/>
                    <a:pt x="814648" y="397628"/>
                  </a:cubicBezTo>
                  <a:cubicBezTo>
                    <a:pt x="815201" y="399288"/>
                    <a:pt x="815201" y="400949"/>
                    <a:pt x="815755" y="402056"/>
                  </a:cubicBezTo>
                  <a:cubicBezTo>
                    <a:pt x="810220" y="403716"/>
                    <a:pt x="804686" y="406483"/>
                    <a:pt x="799152" y="407037"/>
                  </a:cubicBezTo>
                  <a:cubicBezTo>
                    <a:pt x="780335" y="408143"/>
                    <a:pt x="760965" y="409804"/>
                    <a:pt x="741595" y="409250"/>
                  </a:cubicBezTo>
                  <a:cubicBezTo>
                    <a:pt x="727206" y="408697"/>
                    <a:pt x="720565" y="414231"/>
                    <a:pt x="714477" y="426960"/>
                  </a:cubicBezTo>
                  <a:cubicBezTo>
                    <a:pt x="655813" y="543733"/>
                    <a:pt x="598257" y="661614"/>
                    <a:pt x="536826" y="776727"/>
                  </a:cubicBezTo>
                  <a:cubicBezTo>
                    <a:pt x="493105" y="858634"/>
                    <a:pt x="436656" y="932794"/>
                    <a:pt x="371351" y="999206"/>
                  </a:cubicBezTo>
                  <a:cubicBezTo>
                    <a:pt x="317115" y="1053995"/>
                    <a:pt x="259005" y="1104357"/>
                    <a:pt x="188720" y="1139223"/>
                  </a:cubicBezTo>
                  <a:cubicBezTo>
                    <a:pt x="140017" y="1163574"/>
                    <a:pt x="87995" y="1177410"/>
                    <a:pt x="33206" y="1176856"/>
                  </a:cubicBezTo>
                  <a:cubicBezTo>
                    <a:pt x="24351" y="1176856"/>
                    <a:pt x="14943" y="1174643"/>
                    <a:pt x="6088" y="1171322"/>
                  </a:cubicBezTo>
                  <a:cubicBezTo>
                    <a:pt x="2767" y="1170215"/>
                    <a:pt x="0" y="1164127"/>
                    <a:pt x="0" y="1160807"/>
                  </a:cubicBezTo>
                  <a:cubicBezTo>
                    <a:pt x="0" y="1158593"/>
                    <a:pt x="6641" y="1154166"/>
                    <a:pt x="9962" y="1154719"/>
                  </a:cubicBezTo>
                  <a:cubicBezTo>
                    <a:pt x="135590" y="1177963"/>
                    <a:pt x="220265" y="1109891"/>
                    <a:pt x="297745" y="1025770"/>
                  </a:cubicBezTo>
                  <a:cubicBezTo>
                    <a:pt x="345340" y="973748"/>
                    <a:pt x="378546" y="912870"/>
                    <a:pt x="410644" y="851440"/>
                  </a:cubicBezTo>
                  <a:cubicBezTo>
                    <a:pt x="442743" y="790009"/>
                    <a:pt x="474289" y="728025"/>
                    <a:pt x="506388" y="666041"/>
                  </a:cubicBezTo>
                  <a:cubicBezTo>
                    <a:pt x="545681" y="591328"/>
                    <a:pt x="584975" y="516615"/>
                    <a:pt x="624268" y="441349"/>
                  </a:cubicBezTo>
                  <a:cubicBezTo>
                    <a:pt x="628142" y="433048"/>
                    <a:pt x="632016" y="424193"/>
                    <a:pt x="636997" y="412571"/>
                  </a:cubicBezTo>
                  <a:close/>
                  <a:moveTo>
                    <a:pt x="743255" y="371617"/>
                  </a:moveTo>
                  <a:cubicBezTo>
                    <a:pt x="748236" y="370510"/>
                    <a:pt x="749896" y="370510"/>
                    <a:pt x="751003" y="369403"/>
                  </a:cubicBezTo>
                  <a:cubicBezTo>
                    <a:pt x="845640" y="297457"/>
                    <a:pt x="931421" y="216104"/>
                    <a:pt x="1002260" y="120360"/>
                  </a:cubicBezTo>
                  <a:cubicBezTo>
                    <a:pt x="1021630" y="94349"/>
                    <a:pt x="1040447" y="67784"/>
                    <a:pt x="1044874" y="34025"/>
                  </a:cubicBezTo>
                  <a:cubicBezTo>
                    <a:pt x="1047088" y="16316"/>
                    <a:pt x="1037679" y="5800"/>
                    <a:pt x="1019970" y="8014"/>
                  </a:cubicBezTo>
                  <a:cubicBezTo>
                    <a:pt x="1011668" y="9121"/>
                    <a:pt x="1002260" y="10781"/>
                    <a:pt x="995619" y="15209"/>
                  </a:cubicBezTo>
                  <a:cubicBezTo>
                    <a:pt x="976249" y="29044"/>
                    <a:pt x="956879" y="42880"/>
                    <a:pt x="940276" y="59483"/>
                  </a:cubicBezTo>
                  <a:cubicBezTo>
                    <a:pt x="874972" y="126448"/>
                    <a:pt x="830697" y="208355"/>
                    <a:pt x="786423" y="289710"/>
                  </a:cubicBezTo>
                  <a:cubicBezTo>
                    <a:pt x="772034" y="316828"/>
                    <a:pt x="758198" y="342839"/>
                    <a:pt x="743255" y="371617"/>
                  </a:cubicBezTo>
                  <a:close/>
                </a:path>
              </a:pathLst>
            </a:custGeom>
            <a:solidFill>
              <a:schemeClr val="accent1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91">
              <a:extLst>
                <a:ext uri="{FF2B5EF4-FFF2-40B4-BE49-F238E27FC236}">
                  <a16:creationId xmlns:a16="http://schemas.microsoft.com/office/drawing/2014/main" id="{1DEF6DF8-9B7B-4B9C-95B3-889B5716C2F4}"/>
                </a:ext>
              </a:extLst>
            </p:cNvPr>
            <p:cNvSpPr/>
            <p:nvPr/>
          </p:nvSpPr>
          <p:spPr>
            <a:xfrm>
              <a:off x="10460768" y="1231805"/>
              <a:ext cx="683571" cy="762722"/>
            </a:xfrm>
            <a:custGeom>
              <a:avLst/>
              <a:gdLst>
                <a:gd name="connsiteX0" fmla="*/ 855048 w 1051515"/>
                <a:gd name="connsiteY0" fmla="*/ 401400 h 1173269"/>
                <a:gd name="connsiteX1" fmla="*/ 840105 w 1051515"/>
                <a:gd name="connsiteY1" fmla="*/ 405827 h 1173269"/>
                <a:gd name="connsiteX2" fmla="*/ 739381 w 1051515"/>
                <a:gd name="connsiteY2" fmla="*/ 408594 h 1173269"/>
                <a:gd name="connsiteX3" fmla="*/ 721672 w 1051515"/>
                <a:gd name="connsiteY3" fmla="*/ 420216 h 1173269"/>
                <a:gd name="connsiteX4" fmla="*/ 636997 w 1051515"/>
                <a:gd name="connsiteY4" fmla="*/ 592886 h 1173269"/>
                <a:gd name="connsiteX5" fmla="*/ 572246 w 1051515"/>
                <a:gd name="connsiteY5" fmla="*/ 719068 h 1173269"/>
                <a:gd name="connsiteX6" fmla="*/ 448831 w 1051515"/>
                <a:gd name="connsiteY6" fmla="*/ 905574 h 1173269"/>
                <a:gd name="connsiteX7" fmla="*/ 214177 w 1051515"/>
                <a:gd name="connsiteY7" fmla="*/ 1121411 h 1173269"/>
                <a:gd name="connsiteX8" fmla="*/ 39294 w 1051515"/>
                <a:gd name="connsiteY8" fmla="*/ 1175647 h 1173269"/>
                <a:gd name="connsiteX9" fmla="*/ 8301 w 1051515"/>
                <a:gd name="connsiteY9" fmla="*/ 1171220 h 1173269"/>
                <a:gd name="connsiteX10" fmla="*/ 0 w 1051515"/>
                <a:gd name="connsiteY10" fmla="*/ 1158490 h 1173269"/>
                <a:gd name="connsiteX11" fmla="*/ 12729 w 1051515"/>
                <a:gd name="connsiteY11" fmla="*/ 1154063 h 1173269"/>
                <a:gd name="connsiteX12" fmla="*/ 197574 w 1051515"/>
                <a:gd name="connsiteY12" fmla="*/ 1112003 h 1173269"/>
                <a:gd name="connsiteX13" fmla="*/ 392935 w 1051515"/>
                <a:gd name="connsiteY13" fmla="*/ 882330 h 1173269"/>
                <a:gd name="connsiteX14" fmla="*/ 478716 w 1051515"/>
                <a:gd name="connsiteY14" fmla="*/ 725156 h 1173269"/>
                <a:gd name="connsiteX15" fmla="*/ 523544 w 1051515"/>
                <a:gd name="connsiteY15" fmla="*/ 637161 h 1173269"/>
                <a:gd name="connsiteX16" fmla="*/ 633123 w 1051515"/>
                <a:gd name="connsiteY16" fmla="*/ 427964 h 1173269"/>
                <a:gd name="connsiteX17" fmla="*/ 640871 w 1051515"/>
                <a:gd name="connsiteY17" fmla="*/ 411361 h 1173269"/>
                <a:gd name="connsiteX18" fmla="*/ 604345 w 1051515"/>
                <a:gd name="connsiteY18" fmla="*/ 403060 h 1173269"/>
                <a:gd name="connsiteX19" fmla="*/ 604345 w 1051515"/>
                <a:gd name="connsiteY19" fmla="*/ 396419 h 1173269"/>
                <a:gd name="connsiteX20" fmla="*/ 623161 w 1051515"/>
                <a:gd name="connsiteY20" fmla="*/ 396972 h 1173269"/>
                <a:gd name="connsiteX21" fmla="*/ 663008 w 1051515"/>
                <a:gd name="connsiteY21" fmla="*/ 376495 h 1173269"/>
                <a:gd name="connsiteX22" fmla="*/ 886593 w 1051515"/>
                <a:gd name="connsiteY22" fmla="*/ 82625 h 1173269"/>
                <a:gd name="connsiteX23" fmla="*/ 981783 w 1051515"/>
                <a:gd name="connsiteY23" fmla="*/ 10679 h 1173269"/>
                <a:gd name="connsiteX24" fmla="*/ 1021630 w 1051515"/>
                <a:gd name="connsiteY24" fmla="*/ 163 h 1173269"/>
                <a:gd name="connsiteX25" fmla="*/ 1054836 w 1051515"/>
                <a:gd name="connsiteY25" fmla="*/ 29495 h 1173269"/>
                <a:gd name="connsiteX26" fmla="*/ 1033805 w 1051515"/>
                <a:gd name="connsiteY26" fmla="*/ 110296 h 1173269"/>
                <a:gd name="connsiteX27" fmla="*/ 912051 w 1051515"/>
                <a:gd name="connsiteY27" fmla="*/ 256401 h 1173269"/>
                <a:gd name="connsiteX28" fmla="*/ 742702 w 1051515"/>
                <a:gd name="connsiteY28" fmla="*/ 391991 h 1173269"/>
                <a:gd name="connsiteX29" fmla="*/ 738828 w 1051515"/>
                <a:gd name="connsiteY29" fmla="*/ 396972 h 1173269"/>
                <a:gd name="connsiteX30" fmla="*/ 853941 w 1051515"/>
                <a:gd name="connsiteY30" fmla="*/ 396972 h 1173269"/>
                <a:gd name="connsiteX31" fmla="*/ 855048 w 1051515"/>
                <a:gd name="connsiteY31" fmla="*/ 401400 h 1173269"/>
                <a:gd name="connsiteX32" fmla="*/ 748789 w 1051515"/>
                <a:gd name="connsiteY32" fmla="*/ 368194 h 1173269"/>
                <a:gd name="connsiteX33" fmla="*/ 751003 w 1051515"/>
                <a:gd name="connsiteY33" fmla="*/ 370408 h 1173269"/>
                <a:gd name="connsiteX34" fmla="*/ 761519 w 1051515"/>
                <a:gd name="connsiteY34" fmla="*/ 363213 h 1173269"/>
                <a:gd name="connsiteX35" fmla="*/ 932528 w 1051515"/>
                <a:gd name="connsiteY35" fmla="*/ 204932 h 1173269"/>
                <a:gd name="connsiteX36" fmla="*/ 1037679 w 1051515"/>
                <a:gd name="connsiteY36" fmla="*/ 63255 h 1173269"/>
                <a:gd name="connsiteX37" fmla="*/ 1037679 w 1051515"/>
                <a:gd name="connsiteY37" fmla="*/ 11786 h 1173269"/>
                <a:gd name="connsiteX38" fmla="*/ 989531 w 1051515"/>
                <a:gd name="connsiteY38" fmla="*/ 19534 h 1173269"/>
                <a:gd name="connsiteX39" fmla="*/ 911498 w 1051515"/>
                <a:gd name="connsiteY39" fmla="*/ 95353 h 1173269"/>
                <a:gd name="connsiteX40" fmla="*/ 800812 w 1051515"/>
                <a:gd name="connsiteY40" fmla="*/ 269684 h 1173269"/>
                <a:gd name="connsiteX41" fmla="*/ 748789 w 1051515"/>
                <a:gd name="connsiteY41" fmla="*/ 368194 h 1173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051515" h="1173269">
                  <a:moveTo>
                    <a:pt x="855048" y="401400"/>
                  </a:moveTo>
                  <a:cubicBezTo>
                    <a:pt x="850067" y="403060"/>
                    <a:pt x="845086" y="405827"/>
                    <a:pt x="840105" y="405827"/>
                  </a:cubicBezTo>
                  <a:cubicBezTo>
                    <a:pt x="806346" y="406934"/>
                    <a:pt x="772587" y="406934"/>
                    <a:pt x="739381" y="408594"/>
                  </a:cubicBezTo>
                  <a:cubicBezTo>
                    <a:pt x="733293" y="409148"/>
                    <a:pt x="724439" y="414682"/>
                    <a:pt x="721672" y="420216"/>
                  </a:cubicBezTo>
                  <a:cubicBezTo>
                    <a:pt x="692893" y="477773"/>
                    <a:pt x="665222" y="535329"/>
                    <a:pt x="636997" y="592886"/>
                  </a:cubicBezTo>
                  <a:cubicBezTo>
                    <a:pt x="615966" y="634947"/>
                    <a:pt x="596596" y="678668"/>
                    <a:pt x="572246" y="719068"/>
                  </a:cubicBezTo>
                  <a:cubicBezTo>
                    <a:pt x="533506" y="782712"/>
                    <a:pt x="493105" y="845250"/>
                    <a:pt x="448831" y="905574"/>
                  </a:cubicBezTo>
                  <a:cubicBezTo>
                    <a:pt x="385187" y="992462"/>
                    <a:pt x="304386" y="1062747"/>
                    <a:pt x="214177" y="1121411"/>
                  </a:cubicBezTo>
                  <a:cubicBezTo>
                    <a:pt x="161048" y="1155723"/>
                    <a:pt x="103491" y="1176754"/>
                    <a:pt x="39294" y="1175647"/>
                  </a:cubicBezTo>
                  <a:cubicBezTo>
                    <a:pt x="28778" y="1175647"/>
                    <a:pt x="18263" y="1173987"/>
                    <a:pt x="8301" y="1171220"/>
                  </a:cubicBezTo>
                  <a:cubicBezTo>
                    <a:pt x="4427" y="1170113"/>
                    <a:pt x="2767" y="1162918"/>
                    <a:pt x="0" y="1158490"/>
                  </a:cubicBezTo>
                  <a:cubicBezTo>
                    <a:pt x="4427" y="1156830"/>
                    <a:pt x="9408" y="1152956"/>
                    <a:pt x="12729" y="1154063"/>
                  </a:cubicBezTo>
                  <a:cubicBezTo>
                    <a:pt x="81907" y="1172326"/>
                    <a:pt x="142231" y="1151296"/>
                    <a:pt x="197574" y="1112003"/>
                  </a:cubicBezTo>
                  <a:cubicBezTo>
                    <a:pt x="282249" y="1052232"/>
                    <a:pt x="343680" y="972538"/>
                    <a:pt x="392935" y="882330"/>
                  </a:cubicBezTo>
                  <a:cubicBezTo>
                    <a:pt x="421713" y="830307"/>
                    <a:pt x="450491" y="777731"/>
                    <a:pt x="478716" y="725156"/>
                  </a:cubicBezTo>
                  <a:cubicBezTo>
                    <a:pt x="494212" y="695824"/>
                    <a:pt x="508601" y="665939"/>
                    <a:pt x="523544" y="637161"/>
                  </a:cubicBezTo>
                  <a:cubicBezTo>
                    <a:pt x="560070" y="567428"/>
                    <a:pt x="596596" y="497696"/>
                    <a:pt x="633123" y="427964"/>
                  </a:cubicBezTo>
                  <a:cubicBezTo>
                    <a:pt x="635890" y="422983"/>
                    <a:pt x="637550" y="418002"/>
                    <a:pt x="640871" y="411361"/>
                  </a:cubicBezTo>
                  <a:cubicBezTo>
                    <a:pt x="627589" y="408041"/>
                    <a:pt x="615966" y="405827"/>
                    <a:pt x="604345" y="403060"/>
                  </a:cubicBezTo>
                  <a:cubicBezTo>
                    <a:pt x="604345" y="400846"/>
                    <a:pt x="604345" y="398632"/>
                    <a:pt x="604345" y="396419"/>
                  </a:cubicBezTo>
                  <a:cubicBezTo>
                    <a:pt x="610432" y="396419"/>
                    <a:pt x="617627" y="394758"/>
                    <a:pt x="623161" y="396972"/>
                  </a:cubicBezTo>
                  <a:cubicBezTo>
                    <a:pt x="644192" y="404167"/>
                    <a:pt x="653046" y="394205"/>
                    <a:pt x="663008" y="376495"/>
                  </a:cubicBezTo>
                  <a:cubicBezTo>
                    <a:pt x="723885" y="268023"/>
                    <a:pt x="797491" y="169513"/>
                    <a:pt x="886593" y="82625"/>
                  </a:cubicBezTo>
                  <a:cubicBezTo>
                    <a:pt x="914818" y="54953"/>
                    <a:pt x="949131" y="32816"/>
                    <a:pt x="981783" y="10679"/>
                  </a:cubicBezTo>
                  <a:cubicBezTo>
                    <a:pt x="992298" y="3484"/>
                    <a:pt x="1007795" y="1270"/>
                    <a:pt x="1021630" y="163"/>
                  </a:cubicBezTo>
                  <a:cubicBezTo>
                    <a:pt x="1042107" y="-1497"/>
                    <a:pt x="1052622" y="9572"/>
                    <a:pt x="1054836" y="29495"/>
                  </a:cubicBezTo>
                  <a:cubicBezTo>
                    <a:pt x="1058156" y="59380"/>
                    <a:pt x="1048195" y="85945"/>
                    <a:pt x="1033805" y="110296"/>
                  </a:cubicBezTo>
                  <a:cubicBezTo>
                    <a:pt x="1001707" y="166192"/>
                    <a:pt x="960199" y="214894"/>
                    <a:pt x="912051" y="256401"/>
                  </a:cubicBezTo>
                  <a:cubicBezTo>
                    <a:pt x="857262" y="303443"/>
                    <a:pt x="799152" y="347164"/>
                    <a:pt x="742702" y="391991"/>
                  </a:cubicBezTo>
                  <a:cubicBezTo>
                    <a:pt x="741595" y="393098"/>
                    <a:pt x="741042" y="394205"/>
                    <a:pt x="738828" y="396972"/>
                  </a:cubicBezTo>
                  <a:cubicBezTo>
                    <a:pt x="778121" y="396972"/>
                    <a:pt x="815755" y="396972"/>
                    <a:pt x="853941" y="396972"/>
                  </a:cubicBezTo>
                  <a:cubicBezTo>
                    <a:pt x="853941" y="398632"/>
                    <a:pt x="854495" y="400293"/>
                    <a:pt x="855048" y="401400"/>
                  </a:cubicBezTo>
                  <a:close/>
                  <a:moveTo>
                    <a:pt x="748789" y="368194"/>
                  </a:moveTo>
                  <a:cubicBezTo>
                    <a:pt x="749343" y="368747"/>
                    <a:pt x="750450" y="369854"/>
                    <a:pt x="751003" y="370408"/>
                  </a:cubicBezTo>
                  <a:cubicBezTo>
                    <a:pt x="754324" y="368194"/>
                    <a:pt x="758751" y="365980"/>
                    <a:pt x="761519" y="363213"/>
                  </a:cubicBezTo>
                  <a:cubicBezTo>
                    <a:pt x="818522" y="310637"/>
                    <a:pt x="877185" y="259168"/>
                    <a:pt x="932528" y="204932"/>
                  </a:cubicBezTo>
                  <a:cubicBezTo>
                    <a:pt x="974589" y="163425"/>
                    <a:pt x="1011668" y="117491"/>
                    <a:pt x="1037679" y="63255"/>
                  </a:cubicBezTo>
                  <a:cubicBezTo>
                    <a:pt x="1048748" y="40564"/>
                    <a:pt x="1049855" y="18980"/>
                    <a:pt x="1037679" y="11786"/>
                  </a:cubicBezTo>
                  <a:cubicBezTo>
                    <a:pt x="1020523" y="1270"/>
                    <a:pt x="1002260" y="8465"/>
                    <a:pt x="989531" y="19534"/>
                  </a:cubicBezTo>
                  <a:cubicBezTo>
                    <a:pt x="961860" y="43331"/>
                    <a:pt x="932528" y="66575"/>
                    <a:pt x="911498" y="95353"/>
                  </a:cubicBezTo>
                  <a:cubicBezTo>
                    <a:pt x="871651" y="151250"/>
                    <a:pt x="836232" y="210467"/>
                    <a:pt x="800812" y="269684"/>
                  </a:cubicBezTo>
                  <a:cubicBezTo>
                    <a:pt x="781995" y="301782"/>
                    <a:pt x="765946" y="335542"/>
                    <a:pt x="748789" y="368194"/>
                  </a:cubicBezTo>
                  <a:close/>
                </a:path>
              </a:pathLst>
            </a:custGeom>
            <a:solidFill>
              <a:schemeClr val="accent1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94">
              <a:extLst>
                <a:ext uri="{FF2B5EF4-FFF2-40B4-BE49-F238E27FC236}">
                  <a16:creationId xmlns:a16="http://schemas.microsoft.com/office/drawing/2014/main" id="{81ACF1DF-653E-4522-A473-53D6FDCE44AB}"/>
                </a:ext>
              </a:extLst>
            </p:cNvPr>
            <p:cNvSpPr/>
            <p:nvPr/>
          </p:nvSpPr>
          <p:spPr>
            <a:xfrm>
              <a:off x="10961662" y="1482477"/>
              <a:ext cx="269831" cy="269831"/>
            </a:xfrm>
            <a:custGeom>
              <a:avLst/>
              <a:gdLst>
                <a:gd name="connsiteX0" fmla="*/ 418258 w 415071"/>
                <a:gd name="connsiteY0" fmla="*/ 161904 h 415071"/>
                <a:gd name="connsiteX1" fmla="*/ 412723 w 415071"/>
                <a:gd name="connsiteY1" fmla="*/ 176293 h 415071"/>
                <a:gd name="connsiteX2" fmla="*/ 247248 w 415071"/>
                <a:gd name="connsiteY2" fmla="*/ 362798 h 415071"/>
                <a:gd name="connsiteX3" fmla="*/ 113318 w 415071"/>
                <a:gd name="connsiteY3" fmla="*/ 417588 h 415071"/>
                <a:gd name="connsiteX4" fmla="*/ 972 w 415071"/>
                <a:gd name="connsiteY4" fmla="*/ 308562 h 415071"/>
                <a:gd name="connsiteX5" fmla="*/ 75132 w 415071"/>
                <a:gd name="connsiteY5" fmla="*/ 127591 h 415071"/>
                <a:gd name="connsiteX6" fmla="*/ 287648 w 415071"/>
                <a:gd name="connsiteY6" fmla="*/ 6390 h 415071"/>
                <a:gd name="connsiteX7" fmla="*/ 330263 w 415071"/>
                <a:gd name="connsiteY7" fmla="*/ 302 h 415071"/>
                <a:gd name="connsiteX8" fmla="*/ 387819 w 415071"/>
                <a:gd name="connsiteY8" fmla="*/ 29634 h 415071"/>
                <a:gd name="connsiteX9" fmla="*/ 384499 w 415071"/>
                <a:gd name="connsiteY9" fmla="*/ 91065 h 415071"/>
                <a:gd name="connsiteX10" fmla="*/ 293183 w 415071"/>
                <a:gd name="connsiteY10" fmla="*/ 159690 h 415071"/>
                <a:gd name="connsiteX11" fmla="*/ 114425 w 415071"/>
                <a:gd name="connsiteY11" fmla="*/ 215586 h 415071"/>
                <a:gd name="connsiteX12" fmla="*/ 97269 w 415071"/>
                <a:gd name="connsiteY12" fmla="*/ 229422 h 415071"/>
                <a:gd name="connsiteX13" fmla="*/ 61849 w 415071"/>
                <a:gd name="connsiteY13" fmla="*/ 319077 h 415071"/>
                <a:gd name="connsiteX14" fmla="*/ 152058 w 415071"/>
                <a:gd name="connsiteY14" fmla="*/ 401538 h 415071"/>
                <a:gd name="connsiteX15" fmla="*/ 249462 w 415071"/>
                <a:gd name="connsiteY15" fmla="*/ 346749 h 415071"/>
                <a:gd name="connsiteX16" fmla="*/ 395014 w 415071"/>
                <a:gd name="connsiteY16" fmla="*/ 179060 h 415071"/>
                <a:gd name="connsiteX17" fmla="*/ 412170 w 415071"/>
                <a:gd name="connsiteY17" fmla="*/ 158583 h 415071"/>
                <a:gd name="connsiteX18" fmla="*/ 418258 w 415071"/>
                <a:gd name="connsiteY18" fmla="*/ 161904 h 415071"/>
                <a:gd name="connsiteX19" fmla="*/ 114425 w 415071"/>
                <a:gd name="connsiteY19" fmla="*/ 202304 h 415071"/>
                <a:gd name="connsiteX20" fmla="*/ 126601 w 415071"/>
                <a:gd name="connsiteY20" fmla="*/ 200644 h 415071"/>
                <a:gd name="connsiteX21" fmla="*/ 314767 w 415071"/>
                <a:gd name="connsiteY21" fmla="*/ 96599 h 415071"/>
                <a:gd name="connsiteX22" fmla="*/ 352400 w 415071"/>
                <a:gd name="connsiteY22" fmla="*/ 34061 h 415071"/>
                <a:gd name="connsiteX23" fmla="*/ 331369 w 415071"/>
                <a:gd name="connsiteY23" fmla="*/ 8604 h 415071"/>
                <a:gd name="connsiteX24" fmla="*/ 305912 w 415071"/>
                <a:gd name="connsiteY24" fmla="*/ 13585 h 415071"/>
                <a:gd name="connsiteX25" fmla="*/ 247248 w 415071"/>
                <a:gd name="connsiteY25" fmla="*/ 49557 h 415071"/>
                <a:gd name="connsiteX26" fmla="*/ 114425 w 415071"/>
                <a:gd name="connsiteY26" fmla="*/ 202304 h 415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15071" h="415071">
                  <a:moveTo>
                    <a:pt x="418258" y="161904"/>
                  </a:moveTo>
                  <a:cubicBezTo>
                    <a:pt x="416597" y="166884"/>
                    <a:pt x="415490" y="172419"/>
                    <a:pt x="412723" y="176293"/>
                  </a:cubicBezTo>
                  <a:cubicBezTo>
                    <a:pt x="362361" y="242704"/>
                    <a:pt x="313106" y="310223"/>
                    <a:pt x="247248" y="362798"/>
                  </a:cubicBezTo>
                  <a:cubicBezTo>
                    <a:pt x="208508" y="393790"/>
                    <a:pt x="165894" y="418694"/>
                    <a:pt x="113318" y="417588"/>
                  </a:cubicBezTo>
                  <a:cubicBezTo>
                    <a:pt x="52441" y="415927"/>
                    <a:pt x="5953" y="368886"/>
                    <a:pt x="972" y="308562"/>
                  </a:cubicBezTo>
                  <a:cubicBezTo>
                    <a:pt x="-5669" y="234956"/>
                    <a:pt x="22002" y="176293"/>
                    <a:pt x="75132" y="127591"/>
                  </a:cubicBezTo>
                  <a:cubicBezTo>
                    <a:pt x="137116" y="71141"/>
                    <a:pt x="207401" y="29634"/>
                    <a:pt x="287648" y="6390"/>
                  </a:cubicBezTo>
                  <a:cubicBezTo>
                    <a:pt x="301484" y="2516"/>
                    <a:pt x="315873" y="1409"/>
                    <a:pt x="330263" y="302"/>
                  </a:cubicBezTo>
                  <a:cubicBezTo>
                    <a:pt x="355167" y="-1911"/>
                    <a:pt x="375644" y="8050"/>
                    <a:pt x="387819" y="29634"/>
                  </a:cubicBezTo>
                  <a:cubicBezTo>
                    <a:pt x="399441" y="49557"/>
                    <a:pt x="396120" y="71695"/>
                    <a:pt x="384499" y="91065"/>
                  </a:cubicBezTo>
                  <a:cubicBezTo>
                    <a:pt x="364022" y="126484"/>
                    <a:pt x="330263" y="146961"/>
                    <a:pt x="293183" y="159690"/>
                  </a:cubicBezTo>
                  <a:cubicBezTo>
                    <a:pt x="233966" y="180167"/>
                    <a:pt x="173642" y="196770"/>
                    <a:pt x="114425" y="215586"/>
                  </a:cubicBezTo>
                  <a:cubicBezTo>
                    <a:pt x="107784" y="217800"/>
                    <a:pt x="99483" y="223334"/>
                    <a:pt x="97269" y="229422"/>
                  </a:cubicBezTo>
                  <a:cubicBezTo>
                    <a:pt x="84540" y="258754"/>
                    <a:pt x="69597" y="288085"/>
                    <a:pt x="61849" y="319077"/>
                  </a:cubicBezTo>
                  <a:cubicBezTo>
                    <a:pt x="43586" y="392130"/>
                    <a:pt x="88414" y="415374"/>
                    <a:pt x="152058" y="401538"/>
                  </a:cubicBezTo>
                  <a:cubicBezTo>
                    <a:pt x="189691" y="393237"/>
                    <a:pt x="221237" y="371653"/>
                    <a:pt x="249462" y="346749"/>
                  </a:cubicBezTo>
                  <a:cubicBezTo>
                    <a:pt x="304805" y="296940"/>
                    <a:pt x="352400" y="239937"/>
                    <a:pt x="395014" y="179060"/>
                  </a:cubicBezTo>
                  <a:cubicBezTo>
                    <a:pt x="399994" y="171865"/>
                    <a:pt x="406636" y="165778"/>
                    <a:pt x="412170" y="158583"/>
                  </a:cubicBezTo>
                  <a:cubicBezTo>
                    <a:pt x="414384" y="159690"/>
                    <a:pt x="416044" y="160797"/>
                    <a:pt x="418258" y="161904"/>
                  </a:cubicBezTo>
                  <a:close/>
                  <a:moveTo>
                    <a:pt x="114425" y="202304"/>
                  </a:moveTo>
                  <a:cubicBezTo>
                    <a:pt x="121066" y="201750"/>
                    <a:pt x="123834" y="201750"/>
                    <a:pt x="126601" y="200644"/>
                  </a:cubicBezTo>
                  <a:cubicBezTo>
                    <a:pt x="196333" y="178506"/>
                    <a:pt x="261637" y="147514"/>
                    <a:pt x="314767" y="96599"/>
                  </a:cubicBezTo>
                  <a:cubicBezTo>
                    <a:pt x="332476" y="79443"/>
                    <a:pt x="349633" y="60626"/>
                    <a:pt x="352400" y="34061"/>
                  </a:cubicBezTo>
                  <a:cubicBezTo>
                    <a:pt x="354613" y="16352"/>
                    <a:pt x="348526" y="8050"/>
                    <a:pt x="331369" y="8604"/>
                  </a:cubicBezTo>
                  <a:cubicBezTo>
                    <a:pt x="323068" y="8604"/>
                    <a:pt x="313660" y="9711"/>
                    <a:pt x="305912" y="13585"/>
                  </a:cubicBezTo>
                  <a:cubicBezTo>
                    <a:pt x="285988" y="24653"/>
                    <a:pt x="265511" y="35722"/>
                    <a:pt x="247248" y="49557"/>
                  </a:cubicBezTo>
                  <a:cubicBezTo>
                    <a:pt x="195226" y="91618"/>
                    <a:pt x="152612" y="142534"/>
                    <a:pt x="114425" y="202304"/>
                  </a:cubicBezTo>
                  <a:close/>
                </a:path>
              </a:pathLst>
            </a:custGeom>
            <a:solidFill>
              <a:schemeClr val="accent1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95">
              <a:extLst>
                <a:ext uri="{FF2B5EF4-FFF2-40B4-BE49-F238E27FC236}">
                  <a16:creationId xmlns:a16="http://schemas.microsoft.com/office/drawing/2014/main" id="{54720101-89DC-4C18-A5E0-97D1A7A2CEB2}"/>
                </a:ext>
              </a:extLst>
            </p:cNvPr>
            <p:cNvSpPr/>
            <p:nvPr/>
          </p:nvSpPr>
          <p:spPr>
            <a:xfrm>
              <a:off x="11233230" y="1473456"/>
              <a:ext cx="280624" cy="269831"/>
            </a:xfrm>
            <a:custGeom>
              <a:avLst/>
              <a:gdLst>
                <a:gd name="connsiteX0" fmla="*/ 437170 w 431674"/>
                <a:gd name="connsiteY0" fmla="*/ 179102 h 415071"/>
                <a:gd name="connsiteX1" fmla="*/ 422781 w 431674"/>
                <a:gd name="connsiteY1" fmla="*/ 199579 h 415071"/>
                <a:gd name="connsiteX2" fmla="*/ 256752 w 431674"/>
                <a:gd name="connsiteY2" fmla="*/ 359520 h 415071"/>
                <a:gd name="connsiteX3" fmla="*/ 117841 w 431674"/>
                <a:gd name="connsiteY3" fmla="*/ 417077 h 415071"/>
                <a:gd name="connsiteX4" fmla="*/ 514 w 431674"/>
                <a:gd name="connsiteY4" fmla="*/ 305284 h 415071"/>
                <a:gd name="connsiteX5" fmla="*/ 80761 w 431674"/>
                <a:gd name="connsiteY5" fmla="*/ 124866 h 415071"/>
                <a:gd name="connsiteX6" fmla="*/ 306007 w 431674"/>
                <a:gd name="connsiteY6" fmla="*/ 3112 h 415071"/>
                <a:gd name="connsiteX7" fmla="*/ 352495 w 431674"/>
                <a:gd name="connsiteY7" fmla="*/ 2005 h 415071"/>
                <a:gd name="connsiteX8" fmla="*/ 377953 w 431674"/>
                <a:gd name="connsiteY8" fmla="*/ 106050 h 415071"/>
                <a:gd name="connsiteX9" fmla="*/ 281103 w 431674"/>
                <a:gd name="connsiteY9" fmla="*/ 165820 h 415071"/>
                <a:gd name="connsiteX10" fmla="*/ 115074 w 431674"/>
                <a:gd name="connsiteY10" fmla="*/ 216735 h 415071"/>
                <a:gd name="connsiteX11" fmla="*/ 102345 w 431674"/>
                <a:gd name="connsiteY11" fmla="*/ 223930 h 415071"/>
                <a:gd name="connsiteX12" fmla="*/ 59178 w 431674"/>
                <a:gd name="connsiteY12" fmla="*/ 332955 h 415071"/>
                <a:gd name="connsiteX13" fmla="*/ 125036 w 431674"/>
                <a:gd name="connsiteY13" fmla="*/ 405455 h 415071"/>
                <a:gd name="connsiteX14" fmla="*/ 239042 w 431674"/>
                <a:gd name="connsiteY14" fmla="*/ 358967 h 415071"/>
                <a:gd name="connsiteX15" fmla="*/ 407284 w 431674"/>
                <a:gd name="connsiteY15" fmla="*/ 198472 h 415071"/>
                <a:gd name="connsiteX16" fmla="*/ 431082 w 431674"/>
                <a:gd name="connsiteY16" fmla="*/ 174121 h 415071"/>
                <a:gd name="connsiteX17" fmla="*/ 437170 w 431674"/>
                <a:gd name="connsiteY17" fmla="*/ 179102 h 415071"/>
                <a:gd name="connsiteX18" fmla="*/ 112307 w 431674"/>
                <a:gd name="connsiteY18" fmla="*/ 204560 h 415071"/>
                <a:gd name="connsiteX19" fmla="*/ 123375 w 431674"/>
                <a:gd name="connsiteY19" fmla="*/ 203453 h 415071"/>
                <a:gd name="connsiteX20" fmla="*/ 328144 w 431674"/>
                <a:gd name="connsiteY20" fmla="*/ 85019 h 415071"/>
                <a:gd name="connsiteX21" fmla="*/ 355262 w 431674"/>
                <a:gd name="connsiteY21" fmla="*/ 31890 h 415071"/>
                <a:gd name="connsiteX22" fmla="*/ 339213 w 431674"/>
                <a:gd name="connsiteY22" fmla="*/ 8646 h 415071"/>
                <a:gd name="connsiteX23" fmla="*/ 313755 w 431674"/>
                <a:gd name="connsiteY23" fmla="*/ 11413 h 415071"/>
                <a:gd name="connsiteX24" fmla="*/ 253431 w 431674"/>
                <a:gd name="connsiteY24" fmla="*/ 47940 h 415071"/>
                <a:gd name="connsiteX25" fmla="*/ 174291 w 431674"/>
                <a:gd name="connsiteY25" fmla="*/ 125420 h 415071"/>
                <a:gd name="connsiteX26" fmla="*/ 112307 w 431674"/>
                <a:gd name="connsiteY26" fmla="*/ 204560 h 415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31674" h="415071">
                  <a:moveTo>
                    <a:pt x="437170" y="179102"/>
                  </a:moveTo>
                  <a:cubicBezTo>
                    <a:pt x="432189" y="185743"/>
                    <a:pt x="428315" y="192938"/>
                    <a:pt x="422781" y="199579"/>
                  </a:cubicBezTo>
                  <a:cubicBezTo>
                    <a:pt x="372418" y="258242"/>
                    <a:pt x="319289" y="313585"/>
                    <a:pt x="256752" y="359520"/>
                  </a:cubicBezTo>
                  <a:cubicBezTo>
                    <a:pt x="215245" y="389959"/>
                    <a:pt x="172077" y="416523"/>
                    <a:pt x="117841" y="417077"/>
                  </a:cubicBezTo>
                  <a:cubicBezTo>
                    <a:pt x="57517" y="418184"/>
                    <a:pt x="4388" y="365608"/>
                    <a:pt x="514" y="305284"/>
                  </a:cubicBezTo>
                  <a:cubicBezTo>
                    <a:pt x="-4467" y="230018"/>
                    <a:pt x="27079" y="172461"/>
                    <a:pt x="80761" y="124866"/>
                  </a:cubicBezTo>
                  <a:cubicBezTo>
                    <a:pt x="146066" y="66756"/>
                    <a:pt x="219118" y="21928"/>
                    <a:pt x="306007" y="3112"/>
                  </a:cubicBezTo>
                  <a:cubicBezTo>
                    <a:pt x="320950" y="-209"/>
                    <a:pt x="337552" y="-1316"/>
                    <a:pt x="352495" y="2005"/>
                  </a:cubicBezTo>
                  <a:cubicBezTo>
                    <a:pt x="398430" y="11967"/>
                    <a:pt x="411712" y="67863"/>
                    <a:pt x="377953" y="106050"/>
                  </a:cubicBezTo>
                  <a:cubicBezTo>
                    <a:pt x="351941" y="135935"/>
                    <a:pt x="317629" y="153091"/>
                    <a:pt x="281103" y="165820"/>
                  </a:cubicBezTo>
                  <a:cubicBezTo>
                    <a:pt x="226313" y="184636"/>
                    <a:pt x="170417" y="199579"/>
                    <a:pt x="115074" y="216735"/>
                  </a:cubicBezTo>
                  <a:cubicBezTo>
                    <a:pt x="110647" y="218396"/>
                    <a:pt x="104559" y="220056"/>
                    <a:pt x="102345" y="223930"/>
                  </a:cubicBezTo>
                  <a:cubicBezTo>
                    <a:pt x="82422" y="257689"/>
                    <a:pt x="63605" y="292555"/>
                    <a:pt x="59178" y="332955"/>
                  </a:cubicBezTo>
                  <a:cubicBezTo>
                    <a:pt x="53643" y="382764"/>
                    <a:pt x="75227" y="406008"/>
                    <a:pt x="125036" y="405455"/>
                  </a:cubicBezTo>
                  <a:cubicBezTo>
                    <a:pt x="169310" y="404901"/>
                    <a:pt x="204729" y="383318"/>
                    <a:pt x="239042" y="358967"/>
                  </a:cubicBezTo>
                  <a:cubicBezTo>
                    <a:pt x="302686" y="313585"/>
                    <a:pt x="356922" y="258242"/>
                    <a:pt x="407284" y="198472"/>
                  </a:cubicBezTo>
                  <a:cubicBezTo>
                    <a:pt x="414479" y="189617"/>
                    <a:pt x="423334" y="182423"/>
                    <a:pt x="431082" y="174121"/>
                  </a:cubicBezTo>
                  <a:cubicBezTo>
                    <a:pt x="432742" y="175228"/>
                    <a:pt x="434956" y="177442"/>
                    <a:pt x="437170" y="179102"/>
                  </a:cubicBezTo>
                  <a:close/>
                  <a:moveTo>
                    <a:pt x="112307" y="204560"/>
                  </a:moveTo>
                  <a:cubicBezTo>
                    <a:pt x="119501" y="204006"/>
                    <a:pt x="121715" y="204006"/>
                    <a:pt x="123375" y="203453"/>
                  </a:cubicBezTo>
                  <a:cubicBezTo>
                    <a:pt x="200302" y="179102"/>
                    <a:pt x="272248" y="145343"/>
                    <a:pt x="328144" y="85019"/>
                  </a:cubicBezTo>
                  <a:cubicBezTo>
                    <a:pt x="341427" y="71184"/>
                    <a:pt x="348068" y="50153"/>
                    <a:pt x="355262" y="31890"/>
                  </a:cubicBezTo>
                  <a:cubicBezTo>
                    <a:pt x="360243" y="19161"/>
                    <a:pt x="351941" y="10306"/>
                    <a:pt x="339213" y="8646"/>
                  </a:cubicBezTo>
                  <a:cubicBezTo>
                    <a:pt x="330911" y="7539"/>
                    <a:pt x="320950" y="7539"/>
                    <a:pt x="313755" y="11413"/>
                  </a:cubicBezTo>
                  <a:cubicBezTo>
                    <a:pt x="292725" y="22482"/>
                    <a:pt x="271141" y="32997"/>
                    <a:pt x="253431" y="47940"/>
                  </a:cubicBezTo>
                  <a:cubicBezTo>
                    <a:pt x="225206" y="71737"/>
                    <a:pt x="198642" y="97748"/>
                    <a:pt x="174291" y="125420"/>
                  </a:cubicBezTo>
                  <a:cubicBezTo>
                    <a:pt x="152707" y="149217"/>
                    <a:pt x="134444" y="175782"/>
                    <a:pt x="112307" y="204560"/>
                  </a:cubicBezTo>
                  <a:close/>
                </a:path>
              </a:pathLst>
            </a:custGeom>
            <a:solidFill>
              <a:schemeClr val="accent1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96">
              <a:extLst>
                <a:ext uri="{FF2B5EF4-FFF2-40B4-BE49-F238E27FC236}">
                  <a16:creationId xmlns:a16="http://schemas.microsoft.com/office/drawing/2014/main" id="{349D527B-9288-4486-969F-22FE48733CA8}"/>
                </a:ext>
              </a:extLst>
            </p:cNvPr>
            <p:cNvSpPr/>
            <p:nvPr/>
          </p:nvSpPr>
          <p:spPr>
            <a:xfrm>
              <a:off x="10320075" y="1503379"/>
              <a:ext cx="309406" cy="269831"/>
            </a:xfrm>
            <a:custGeom>
              <a:avLst/>
              <a:gdLst>
                <a:gd name="connsiteX0" fmla="*/ 293904 w 475948"/>
                <a:gd name="connsiteY0" fmla="*/ 270322 h 415071"/>
                <a:gd name="connsiteX1" fmla="*/ 345926 w 475948"/>
                <a:gd name="connsiteY1" fmla="*/ 270322 h 415071"/>
                <a:gd name="connsiteX2" fmla="*/ 458826 w 475948"/>
                <a:gd name="connsiteY2" fmla="*/ 173472 h 415071"/>
                <a:gd name="connsiteX3" fmla="*/ 474875 w 475948"/>
                <a:gd name="connsiteY3" fmla="*/ 149674 h 415071"/>
                <a:gd name="connsiteX4" fmla="*/ 452185 w 475948"/>
                <a:gd name="connsiteY4" fmla="*/ 202250 h 415071"/>
                <a:gd name="connsiteX5" fmla="*/ 287816 w 475948"/>
                <a:gd name="connsiteY5" fmla="*/ 279177 h 415071"/>
                <a:gd name="connsiteX6" fmla="*/ 228599 w 475948"/>
                <a:gd name="connsiteY6" fmla="*/ 352783 h 415071"/>
                <a:gd name="connsiteX7" fmla="*/ 131196 w 475948"/>
                <a:gd name="connsiteY7" fmla="*/ 415320 h 415071"/>
                <a:gd name="connsiteX8" fmla="*/ 7781 w 475948"/>
                <a:gd name="connsiteY8" fmla="*/ 340607 h 415071"/>
                <a:gd name="connsiteX9" fmla="*/ 39880 w 475948"/>
                <a:gd name="connsiteY9" fmla="*/ 176239 h 415071"/>
                <a:gd name="connsiteX10" fmla="*/ 255164 w 475948"/>
                <a:gd name="connsiteY10" fmla="*/ 11317 h 415071"/>
                <a:gd name="connsiteX11" fmla="*/ 307740 w 475948"/>
                <a:gd name="connsiteY11" fmla="*/ 249 h 415071"/>
                <a:gd name="connsiteX12" fmla="*/ 370831 w 475948"/>
                <a:gd name="connsiteY12" fmla="*/ 54485 h 415071"/>
                <a:gd name="connsiteX13" fmla="*/ 323235 w 475948"/>
                <a:gd name="connsiteY13" fmla="*/ 223280 h 415071"/>
                <a:gd name="connsiteX14" fmla="*/ 293904 w 475948"/>
                <a:gd name="connsiteY14" fmla="*/ 270322 h 415071"/>
                <a:gd name="connsiteX15" fmla="*/ 274534 w 475948"/>
                <a:gd name="connsiteY15" fmla="*/ 274196 h 415071"/>
                <a:gd name="connsiteX16" fmla="*/ 257378 w 475948"/>
                <a:gd name="connsiteY16" fmla="*/ 229922 h 415071"/>
                <a:gd name="connsiteX17" fmla="*/ 297778 w 475948"/>
                <a:gd name="connsiteY17" fmla="*/ 126984 h 415071"/>
                <a:gd name="connsiteX18" fmla="*/ 354781 w 475948"/>
                <a:gd name="connsiteY18" fmla="*/ 116469 h 415071"/>
                <a:gd name="connsiteX19" fmla="*/ 359762 w 475948"/>
                <a:gd name="connsiteY19" fmla="*/ 52271 h 415071"/>
                <a:gd name="connsiteX20" fmla="*/ 316041 w 475948"/>
                <a:gd name="connsiteY20" fmla="*/ 11317 h 415071"/>
                <a:gd name="connsiteX21" fmla="*/ 266786 w 475948"/>
                <a:gd name="connsiteY21" fmla="*/ 24046 h 415071"/>
                <a:gd name="connsiteX22" fmla="*/ 188199 w 475948"/>
                <a:gd name="connsiteY22" fmla="*/ 93778 h 415071"/>
                <a:gd name="connsiteX23" fmla="*/ 76960 w 475948"/>
                <a:gd name="connsiteY23" fmla="*/ 281944 h 415071"/>
                <a:gd name="connsiteX24" fmla="*/ 64231 w 475948"/>
                <a:gd name="connsiteY24" fmla="*/ 370493 h 415071"/>
                <a:gd name="connsiteX25" fmla="*/ 108505 w 475948"/>
                <a:gd name="connsiteY25" fmla="*/ 405359 h 415071"/>
                <a:gd name="connsiteX26" fmla="*/ 165508 w 475948"/>
                <a:gd name="connsiteY26" fmla="*/ 385989 h 415071"/>
                <a:gd name="connsiteX27" fmla="*/ 274534 w 475948"/>
                <a:gd name="connsiteY27" fmla="*/ 274196 h 415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75948" h="415071">
                  <a:moveTo>
                    <a:pt x="293904" y="270322"/>
                  </a:moveTo>
                  <a:cubicBezTo>
                    <a:pt x="312167" y="278623"/>
                    <a:pt x="329323" y="277517"/>
                    <a:pt x="345926" y="270322"/>
                  </a:cubicBezTo>
                  <a:cubicBezTo>
                    <a:pt x="393521" y="249845"/>
                    <a:pt x="430601" y="216086"/>
                    <a:pt x="458826" y="173472"/>
                  </a:cubicBezTo>
                  <a:cubicBezTo>
                    <a:pt x="463807" y="166277"/>
                    <a:pt x="468788" y="158529"/>
                    <a:pt x="474875" y="149674"/>
                  </a:cubicBezTo>
                  <a:cubicBezTo>
                    <a:pt x="481516" y="166277"/>
                    <a:pt x="480409" y="170705"/>
                    <a:pt x="452185" y="202250"/>
                  </a:cubicBezTo>
                  <a:cubicBezTo>
                    <a:pt x="408464" y="250952"/>
                    <a:pt x="362529" y="296333"/>
                    <a:pt x="287816" y="279177"/>
                  </a:cubicBezTo>
                  <a:cubicBezTo>
                    <a:pt x="268446" y="303528"/>
                    <a:pt x="249076" y="328986"/>
                    <a:pt x="228599" y="352783"/>
                  </a:cubicBezTo>
                  <a:cubicBezTo>
                    <a:pt x="202035" y="382668"/>
                    <a:pt x="170489" y="405359"/>
                    <a:pt x="131196" y="415320"/>
                  </a:cubicBezTo>
                  <a:cubicBezTo>
                    <a:pt x="78066" y="429156"/>
                    <a:pt x="24937" y="397611"/>
                    <a:pt x="7781" y="340607"/>
                  </a:cubicBezTo>
                  <a:cubicBezTo>
                    <a:pt x="-9929" y="280837"/>
                    <a:pt x="3354" y="225494"/>
                    <a:pt x="39880" y="176239"/>
                  </a:cubicBezTo>
                  <a:cubicBezTo>
                    <a:pt x="95776" y="100973"/>
                    <a:pt x="168829" y="46737"/>
                    <a:pt x="255164" y="11317"/>
                  </a:cubicBezTo>
                  <a:cubicBezTo>
                    <a:pt x="271213" y="4676"/>
                    <a:pt x="290030" y="1909"/>
                    <a:pt x="307740" y="249"/>
                  </a:cubicBezTo>
                  <a:cubicBezTo>
                    <a:pt x="344266" y="-2519"/>
                    <a:pt x="366403" y="17958"/>
                    <a:pt x="370831" y="54485"/>
                  </a:cubicBezTo>
                  <a:cubicBezTo>
                    <a:pt x="378578" y="117576"/>
                    <a:pt x="353121" y="170705"/>
                    <a:pt x="323235" y="223280"/>
                  </a:cubicBezTo>
                  <a:cubicBezTo>
                    <a:pt x="313274" y="239330"/>
                    <a:pt x="303865" y="254273"/>
                    <a:pt x="293904" y="270322"/>
                  </a:cubicBezTo>
                  <a:close/>
                  <a:moveTo>
                    <a:pt x="274534" y="274196"/>
                  </a:moveTo>
                  <a:cubicBezTo>
                    <a:pt x="267893" y="257040"/>
                    <a:pt x="259038" y="244311"/>
                    <a:pt x="257378" y="229922"/>
                  </a:cubicBezTo>
                  <a:cubicBezTo>
                    <a:pt x="251843" y="188968"/>
                    <a:pt x="270106" y="155762"/>
                    <a:pt x="297778" y="126984"/>
                  </a:cubicBezTo>
                  <a:cubicBezTo>
                    <a:pt x="316041" y="108167"/>
                    <a:pt x="327663" y="105400"/>
                    <a:pt x="354781" y="116469"/>
                  </a:cubicBezTo>
                  <a:cubicBezTo>
                    <a:pt x="356995" y="94332"/>
                    <a:pt x="360869" y="73301"/>
                    <a:pt x="359762" y="52271"/>
                  </a:cubicBezTo>
                  <a:cubicBezTo>
                    <a:pt x="359208" y="28474"/>
                    <a:pt x="339838" y="10764"/>
                    <a:pt x="316041" y="11317"/>
                  </a:cubicBezTo>
                  <a:cubicBezTo>
                    <a:pt x="299438" y="11871"/>
                    <a:pt x="279515" y="14638"/>
                    <a:pt x="266786" y="24046"/>
                  </a:cubicBezTo>
                  <a:cubicBezTo>
                    <a:pt x="238561" y="44523"/>
                    <a:pt x="210889" y="67214"/>
                    <a:pt x="188199" y="93778"/>
                  </a:cubicBezTo>
                  <a:cubicBezTo>
                    <a:pt x="139497" y="149121"/>
                    <a:pt x="101311" y="212212"/>
                    <a:pt x="76960" y="281944"/>
                  </a:cubicBezTo>
                  <a:cubicBezTo>
                    <a:pt x="66998" y="309616"/>
                    <a:pt x="64231" y="340607"/>
                    <a:pt x="64231" y="370493"/>
                  </a:cubicBezTo>
                  <a:cubicBezTo>
                    <a:pt x="64231" y="398164"/>
                    <a:pt x="81941" y="410340"/>
                    <a:pt x="108505" y="405359"/>
                  </a:cubicBezTo>
                  <a:cubicBezTo>
                    <a:pt x="127875" y="401485"/>
                    <a:pt x="148352" y="395950"/>
                    <a:pt x="165508" y="385989"/>
                  </a:cubicBezTo>
                  <a:cubicBezTo>
                    <a:pt x="214763" y="359424"/>
                    <a:pt x="243542" y="312936"/>
                    <a:pt x="274534" y="274196"/>
                  </a:cubicBezTo>
                  <a:close/>
                </a:path>
              </a:pathLst>
            </a:custGeom>
            <a:solidFill>
              <a:schemeClr val="accent1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452DCC71-27E3-4946-A6A2-EB03D4AD3A5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32530581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5">
            <a:extLst>
              <a:ext uri="{FF2B5EF4-FFF2-40B4-BE49-F238E27FC236}">
                <a16:creationId xmlns:a16="http://schemas.microsoft.com/office/drawing/2014/main" id="{2B9B2900-F5A1-4323-AB42-539164C091EF}"/>
              </a:ext>
            </a:extLst>
          </p:cNvPr>
          <p:cNvGrpSpPr/>
          <p:nvPr/>
        </p:nvGrpSpPr>
        <p:grpSpPr>
          <a:xfrm>
            <a:off x="6537837" y="1769486"/>
            <a:ext cx="4727985" cy="716720"/>
            <a:chOff x="2869689" y="2021817"/>
            <a:chExt cx="3672407" cy="71672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E66BB1C-A784-4218-9309-6BB4EDA04EDD}"/>
                </a:ext>
              </a:extLst>
            </p:cNvPr>
            <p:cNvSpPr txBox="1"/>
            <p:nvPr/>
          </p:nvSpPr>
          <p:spPr>
            <a:xfrm>
              <a:off x="2869689" y="2021817"/>
              <a:ext cx="36724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5C575C5-3DC9-4335-82AC-9C7D1D217AAB}"/>
                </a:ext>
              </a:extLst>
            </p:cNvPr>
            <p:cNvSpPr txBox="1"/>
            <p:nvPr/>
          </p:nvSpPr>
          <p:spPr>
            <a:xfrm>
              <a:off x="2869689" y="2276872"/>
              <a:ext cx="36724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8">
            <a:extLst>
              <a:ext uri="{FF2B5EF4-FFF2-40B4-BE49-F238E27FC236}">
                <a16:creationId xmlns:a16="http://schemas.microsoft.com/office/drawing/2014/main" id="{1A3921B8-A8E8-4AB9-A185-DEEF5B582FDD}"/>
              </a:ext>
            </a:extLst>
          </p:cNvPr>
          <p:cNvGrpSpPr/>
          <p:nvPr/>
        </p:nvGrpSpPr>
        <p:grpSpPr>
          <a:xfrm>
            <a:off x="905610" y="2489246"/>
            <a:ext cx="4696482" cy="716720"/>
            <a:chOff x="2869689" y="2021817"/>
            <a:chExt cx="3672407" cy="71672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30F75EC-8E1C-45F4-B24F-47851321B118}"/>
                </a:ext>
              </a:extLst>
            </p:cNvPr>
            <p:cNvSpPr txBox="1"/>
            <p:nvPr/>
          </p:nvSpPr>
          <p:spPr>
            <a:xfrm>
              <a:off x="2869689" y="2021817"/>
              <a:ext cx="36724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391CD3C-C984-4ED4-B1C6-EA338C4E3ECA}"/>
                </a:ext>
              </a:extLst>
            </p:cNvPr>
            <p:cNvSpPr txBox="1"/>
            <p:nvPr/>
          </p:nvSpPr>
          <p:spPr>
            <a:xfrm>
              <a:off x="2869689" y="2276872"/>
              <a:ext cx="36724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11">
            <a:extLst>
              <a:ext uri="{FF2B5EF4-FFF2-40B4-BE49-F238E27FC236}">
                <a16:creationId xmlns:a16="http://schemas.microsoft.com/office/drawing/2014/main" id="{8FC81BCC-F2C1-4051-B622-1B58267865F2}"/>
              </a:ext>
            </a:extLst>
          </p:cNvPr>
          <p:cNvGrpSpPr/>
          <p:nvPr/>
        </p:nvGrpSpPr>
        <p:grpSpPr>
          <a:xfrm>
            <a:off x="905610" y="3928766"/>
            <a:ext cx="4696482" cy="716720"/>
            <a:chOff x="2869689" y="2021817"/>
            <a:chExt cx="3672407" cy="71672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A45043B-BCE9-4C8A-8C18-270D94555114}"/>
                </a:ext>
              </a:extLst>
            </p:cNvPr>
            <p:cNvSpPr txBox="1"/>
            <p:nvPr/>
          </p:nvSpPr>
          <p:spPr>
            <a:xfrm>
              <a:off x="2869689" y="2021817"/>
              <a:ext cx="36724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85B3B9C-FAD9-4CDC-A475-FAFBF28BCB4A}"/>
                </a:ext>
              </a:extLst>
            </p:cNvPr>
            <p:cNvSpPr txBox="1"/>
            <p:nvPr/>
          </p:nvSpPr>
          <p:spPr>
            <a:xfrm>
              <a:off x="2869689" y="2276872"/>
              <a:ext cx="36724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4">
            <a:extLst>
              <a:ext uri="{FF2B5EF4-FFF2-40B4-BE49-F238E27FC236}">
                <a16:creationId xmlns:a16="http://schemas.microsoft.com/office/drawing/2014/main" id="{38CC23A1-5225-4C81-A380-0EE9EAF143CD}"/>
              </a:ext>
            </a:extLst>
          </p:cNvPr>
          <p:cNvGrpSpPr/>
          <p:nvPr/>
        </p:nvGrpSpPr>
        <p:grpSpPr>
          <a:xfrm>
            <a:off x="905610" y="5368285"/>
            <a:ext cx="4696482" cy="716720"/>
            <a:chOff x="2869689" y="2021817"/>
            <a:chExt cx="3672407" cy="71672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46E41D7-BA2E-4A5B-877E-E39611D623F6}"/>
                </a:ext>
              </a:extLst>
            </p:cNvPr>
            <p:cNvSpPr txBox="1"/>
            <p:nvPr/>
          </p:nvSpPr>
          <p:spPr>
            <a:xfrm>
              <a:off x="2869689" y="2021817"/>
              <a:ext cx="36724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8C5994F-A0D1-421C-90AB-86C3CA0A2FB6}"/>
                </a:ext>
              </a:extLst>
            </p:cNvPr>
            <p:cNvSpPr txBox="1"/>
            <p:nvPr/>
          </p:nvSpPr>
          <p:spPr>
            <a:xfrm>
              <a:off x="2869689" y="2276872"/>
              <a:ext cx="36724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7">
            <a:extLst>
              <a:ext uri="{FF2B5EF4-FFF2-40B4-BE49-F238E27FC236}">
                <a16:creationId xmlns:a16="http://schemas.microsoft.com/office/drawing/2014/main" id="{67447EF4-34CD-4180-B181-796DC58D194A}"/>
              </a:ext>
            </a:extLst>
          </p:cNvPr>
          <p:cNvGrpSpPr/>
          <p:nvPr/>
        </p:nvGrpSpPr>
        <p:grpSpPr>
          <a:xfrm>
            <a:off x="6534962" y="3209006"/>
            <a:ext cx="4727985" cy="716720"/>
            <a:chOff x="2869689" y="2021817"/>
            <a:chExt cx="3672407" cy="71672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0C03308-C929-4D38-A828-66742BCB9388}"/>
                </a:ext>
              </a:extLst>
            </p:cNvPr>
            <p:cNvSpPr txBox="1"/>
            <p:nvPr/>
          </p:nvSpPr>
          <p:spPr>
            <a:xfrm>
              <a:off x="2869689" y="2021817"/>
              <a:ext cx="36724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071A427-D12F-4B47-93FE-C0E220C8876E}"/>
                </a:ext>
              </a:extLst>
            </p:cNvPr>
            <p:cNvSpPr txBox="1"/>
            <p:nvPr/>
          </p:nvSpPr>
          <p:spPr>
            <a:xfrm>
              <a:off x="2869689" y="2276872"/>
              <a:ext cx="36724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20">
            <a:extLst>
              <a:ext uri="{FF2B5EF4-FFF2-40B4-BE49-F238E27FC236}">
                <a16:creationId xmlns:a16="http://schemas.microsoft.com/office/drawing/2014/main" id="{5F281205-61E4-4DCE-BC9E-7ECF19DE17A9}"/>
              </a:ext>
            </a:extLst>
          </p:cNvPr>
          <p:cNvGrpSpPr/>
          <p:nvPr/>
        </p:nvGrpSpPr>
        <p:grpSpPr>
          <a:xfrm>
            <a:off x="6534962" y="4648526"/>
            <a:ext cx="4727985" cy="716720"/>
            <a:chOff x="2869689" y="2021817"/>
            <a:chExt cx="3672407" cy="71672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7C15D4D-C170-42C1-BDCA-0DD64B45911C}"/>
                </a:ext>
              </a:extLst>
            </p:cNvPr>
            <p:cNvSpPr txBox="1"/>
            <p:nvPr/>
          </p:nvSpPr>
          <p:spPr>
            <a:xfrm>
              <a:off x="2869689" y="2021817"/>
              <a:ext cx="36724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B0678EE-BA7D-40B1-ABDC-805EC535CF5D}"/>
                </a:ext>
              </a:extLst>
            </p:cNvPr>
            <p:cNvSpPr txBox="1"/>
            <p:nvPr/>
          </p:nvSpPr>
          <p:spPr>
            <a:xfrm>
              <a:off x="2869689" y="2276872"/>
              <a:ext cx="36724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3">
            <a:extLst>
              <a:ext uri="{FF2B5EF4-FFF2-40B4-BE49-F238E27FC236}">
                <a16:creationId xmlns:a16="http://schemas.microsoft.com/office/drawing/2014/main" id="{05706643-0DC7-4691-8BD7-746DA92BFFD3}"/>
              </a:ext>
            </a:extLst>
          </p:cNvPr>
          <p:cNvGrpSpPr/>
          <p:nvPr/>
        </p:nvGrpSpPr>
        <p:grpSpPr>
          <a:xfrm>
            <a:off x="5741378" y="1790374"/>
            <a:ext cx="651891" cy="651890"/>
            <a:chOff x="5580109" y="1852963"/>
            <a:chExt cx="1152128" cy="1152128"/>
          </a:xfrm>
        </p:grpSpPr>
        <p:sp>
          <p:nvSpPr>
            <p:cNvPr id="22" name="Rectangle 10">
              <a:extLst>
                <a:ext uri="{FF2B5EF4-FFF2-40B4-BE49-F238E27FC236}">
                  <a16:creationId xmlns:a16="http://schemas.microsoft.com/office/drawing/2014/main" id="{C63639AA-60B1-4167-9372-7A7BCA5311AD}"/>
                </a:ext>
              </a:extLst>
            </p:cNvPr>
            <p:cNvSpPr/>
            <p:nvPr/>
          </p:nvSpPr>
          <p:spPr>
            <a:xfrm>
              <a:off x="5580109" y="1852963"/>
              <a:ext cx="1152128" cy="1152128"/>
            </a:xfrm>
            <a:custGeom>
              <a:avLst/>
              <a:gdLst/>
              <a:ahLst/>
              <a:cxnLst/>
              <a:rect l="l" t="t" r="r" b="b"/>
              <a:pathLst>
                <a:path w="1152128" h="1152128">
                  <a:moveTo>
                    <a:pt x="99671" y="0"/>
                  </a:moveTo>
                  <a:lnTo>
                    <a:pt x="1152128" y="0"/>
                  </a:lnTo>
                  <a:lnTo>
                    <a:pt x="1152128" y="1152128"/>
                  </a:lnTo>
                  <a:lnTo>
                    <a:pt x="0" y="1152128"/>
                  </a:lnTo>
                  <a:lnTo>
                    <a:pt x="0" y="103999"/>
                  </a:lnTo>
                  <a:lnTo>
                    <a:pt x="125263" y="229261"/>
                  </a:lnTo>
                  <a:lnTo>
                    <a:pt x="74346" y="280179"/>
                  </a:lnTo>
                  <a:lnTo>
                    <a:pt x="278015" y="280179"/>
                  </a:lnTo>
                  <a:lnTo>
                    <a:pt x="278015" y="76509"/>
                  </a:lnTo>
                  <a:lnTo>
                    <a:pt x="227098" y="12742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bg1"/>
                </a:solidFill>
              </a:endParaRPr>
            </a:p>
          </p:txBody>
        </p:sp>
        <p:sp>
          <p:nvSpPr>
            <p:cNvPr id="23" name="Text Placeholder 12">
              <a:extLst>
                <a:ext uri="{FF2B5EF4-FFF2-40B4-BE49-F238E27FC236}">
                  <a16:creationId xmlns:a16="http://schemas.microsoft.com/office/drawing/2014/main" id="{20DE1BD9-BBA1-4F49-9635-76B1C6FB8D8B}"/>
                </a:ext>
              </a:extLst>
            </p:cNvPr>
            <p:cNvSpPr txBox="1">
              <a:spLocks/>
            </p:cNvSpPr>
            <p:nvPr/>
          </p:nvSpPr>
          <p:spPr>
            <a:xfrm>
              <a:off x="5907079" y="2429027"/>
              <a:ext cx="784025" cy="52370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3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2400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</a:p>
          </p:txBody>
        </p:sp>
      </p:grpSp>
      <p:grpSp>
        <p:nvGrpSpPr>
          <p:cNvPr id="24" name="Group 26">
            <a:extLst>
              <a:ext uri="{FF2B5EF4-FFF2-40B4-BE49-F238E27FC236}">
                <a16:creationId xmlns:a16="http://schemas.microsoft.com/office/drawing/2014/main" id="{FA1517E8-3DFF-4FBE-9D25-9FEE36B166D0}"/>
              </a:ext>
            </a:extLst>
          </p:cNvPr>
          <p:cNvGrpSpPr/>
          <p:nvPr/>
        </p:nvGrpSpPr>
        <p:grpSpPr>
          <a:xfrm>
            <a:off x="5741378" y="2540022"/>
            <a:ext cx="651891" cy="651890"/>
            <a:chOff x="5580109" y="1852963"/>
            <a:chExt cx="1152128" cy="1152128"/>
          </a:xfrm>
          <a:solidFill>
            <a:schemeClr val="bg1">
              <a:lumMod val="75000"/>
            </a:schemeClr>
          </a:solidFill>
        </p:grpSpPr>
        <p:sp>
          <p:nvSpPr>
            <p:cNvPr id="25" name="Rectangle 10">
              <a:extLst>
                <a:ext uri="{FF2B5EF4-FFF2-40B4-BE49-F238E27FC236}">
                  <a16:creationId xmlns:a16="http://schemas.microsoft.com/office/drawing/2014/main" id="{69D5C73E-CFB8-4EB3-A06F-A72A5A8AF210}"/>
                </a:ext>
              </a:extLst>
            </p:cNvPr>
            <p:cNvSpPr/>
            <p:nvPr/>
          </p:nvSpPr>
          <p:spPr>
            <a:xfrm>
              <a:off x="5580109" y="1852963"/>
              <a:ext cx="1152128" cy="1152128"/>
            </a:xfrm>
            <a:custGeom>
              <a:avLst/>
              <a:gdLst/>
              <a:ahLst/>
              <a:cxnLst/>
              <a:rect l="l" t="t" r="r" b="b"/>
              <a:pathLst>
                <a:path w="1152128" h="1152128">
                  <a:moveTo>
                    <a:pt x="99671" y="0"/>
                  </a:moveTo>
                  <a:lnTo>
                    <a:pt x="1152128" y="0"/>
                  </a:lnTo>
                  <a:lnTo>
                    <a:pt x="1152128" y="1152128"/>
                  </a:lnTo>
                  <a:lnTo>
                    <a:pt x="0" y="1152128"/>
                  </a:lnTo>
                  <a:lnTo>
                    <a:pt x="0" y="103999"/>
                  </a:lnTo>
                  <a:lnTo>
                    <a:pt x="125263" y="229261"/>
                  </a:lnTo>
                  <a:lnTo>
                    <a:pt x="74346" y="280179"/>
                  </a:lnTo>
                  <a:lnTo>
                    <a:pt x="278015" y="280179"/>
                  </a:lnTo>
                  <a:lnTo>
                    <a:pt x="278015" y="76509"/>
                  </a:lnTo>
                  <a:lnTo>
                    <a:pt x="227098" y="12742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bg1"/>
                </a:solidFill>
              </a:endParaRPr>
            </a:p>
          </p:txBody>
        </p:sp>
        <p:sp>
          <p:nvSpPr>
            <p:cNvPr id="26" name="Text Placeholder 12">
              <a:extLst>
                <a:ext uri="{FF2B5EF4-FFF2-40B4-BE49-F238E27FC236}">
                  <a16:creationId xmlns:a16="http://schemas.microsoft.com/office/drawing/2014/main" id="{8FFC9D8A-59AF-45BB-80C1-5326FD8FAA4B}"/>
                </a:ext>
              </a:extLst>
            </p:cNvPr>
            <p:cNvSpPr txBox="1">
              <a:spLocks/>
            </p:cNvSpPr>
            <p:nvPr/>
          </p:nvSpPr>
          <p:spPr>
            <a:xfrm>
              <a:off x="5907079" y="2429027"/>
              <a:ext cx="784025" cy="523705"/>
            </a:xfrm>
            <a:prstGeom prst="rect">
              <a:avLst/>
            </a:prstGeom>
            <a:noFill/>
          </p:spPr>
          <p:txBody>
            <a:bodyPr lIns="0" tIns="0" rIns="0" bIns="0" anchor="ctr"/>
            <a:lstStyle>
              <a:lvl1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3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2400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</a:p>
          </p:txBody>
        </p:sp>
      </p:grpSp>
      <p:grpSp>
        <p:nvGrpSpPr>
          <p:cNvPr id="27" name="Group 29">
            <a:extLst>
              <a:ext uri="{FF2B5EF4-FFF2-40B4-BE49-F238E27FC236}">
                <a16:creationId xmlns:a16="http://schemas.microsoft.com/office/drawing/2014/main" id="{E69B9677-B83B-4D3C-BC39-7682FF583D0E}"/>
              </a:ext>
            </a:extLst>
          </p:cNvPr>
          <p:cNvGrpSpPr/>
          <p:nvPr/>
        </p:nvGrpSpPr>
        <p:grpSpPr>
          <a:xfrm>
            <a:off x="5741378" y="3254504"/>
            <a:ext cx="651891" cy="651890"/>
            <a:chOff x="5580109" y="1852963"/>
            <a:chExt cx="1152128" cy="1152128"/>
          </a:xfrm>
        </p:grpSpPr>
        <p:sp>
          <p:nvSpPr>
            <p:cNvPr id="28" name="Rectangle 10">
              <a:extLst>
                <a:ext uri="{FF2B5EF4-FFF2-40B4-BE49-F238E27FC236}">
                  <a16:creationId xmlns:a16="http://schemas.microsoft.com/office/drawing/2014/main" id="{919E38E6-07D0-4624-9C5A-CE67AB9FA903}"/>
                </a:ext>
              </a:extLst>
            </p:cNvPr>
            <p:cNvSpPr/>
            <p:nvPr/>
          </p:nvSpPr>
          <p:spPr>
            <a:xfrm>
              <a:off x="5580109" y="1852963"/>
              <a:ext cx="1152128" cy="1152128"/>
            </a:xfrm>
            <a:custGeom>
              <a:avLst/>
              <a:gdLst/>
              <a:ahLst/>
              <a:cxnLst/>
              <a:rect l="l" t="t" r="r" b="b"/>
              <a:pathLst>
                <a:path w="1152128" h="1152128">
                  <a:moveTo>
                    <a:pt x="99671" y="0"/>
                  </a:moveTo>
                  <a:lnTo>
                    <a:pt x="1152128" y="0"/>
                  </a:lnTo>
                  <a:lnTo>
                    <a:pt x="1152128" y="1152128"/>
                  </a:lnTo>
                  <a:lnTo>
                    <a:pt x="0" y="1152128"/>
                  </a:lnTo>
                  <a:lnTo>
                    <a:pt x="0" y="103999"/>
                  </a:lnTo>
                  <a:lnTo>
                    <a:pt x="125263" y="229261"/>
                  </a:lnTo>
                  <a:lnTo>
                    <a:pt x="74346" y="280179"/>
                  </a:lnTo>
                  <a:lnTo>
                    <a:pt x="278015" y="280179"/>
                  </a:lnTo>
                  <a:lnTo>
                    <a:pt x="278015" y="76509"/>
                  </a:lnTo>
                  <a:lnTo>
                    <a:pt x="227098" y="12742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bg1"/>
                </a:solidFill>
              </a:endParaRPr>
            </a:p>
          </p:txBody>
        </p:sp>
        <p:sp>
          <p:nvSpPr>
            <p:cNvPr id="29" name="Text Placeholder 12">
              <a:extLst>
                <a:ext uri="{FF2B5EF4-FFF2-40B4-BE49-F238E27FC236}">
                  <a16:creationId xmlns:a16="http://schemas.microsoft.com/office/drawing/2014/main" id="{66F3C10E-4AB9-4AC1-92EC-8DA9DA1A0ED2}"/>
                </a:ext>
              </a:extLst>
            </p:cNvPr>
            <p:cNvSpPr txBox="1">
              <a:spLocks/>
            </p:cNvSpPr>
            <p:nvPr/>
          </p:nvSpPr>
          <p:spPr>
            <a:xfrm>
              <a:off x="5907079" y="2429027"/>
              <a:ext cx="784025" cy="52370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3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2400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</a:p>
          </p:txBody>
        </p:sp>
      </p:grpSp>
      <p:grpSp>
        <p:nvGrpSpPr>
          <p:cNvPr id="30" name="Group 32">
            <a:extLst>
              <a:ext uri="{FF2B5EF4-FFF2-40B4-BE49-F238E27FC236}">
                <a16:creationId xmlns:a16="http://schemas.microsoft.com/office/drawing/2014/main" id="{15581E00-2017-400F-B849-FD76BEB08418}"/>
              </a:ext>
            </a:extLst>
          </p:cNvPr>
          <p:cNvGrpSpPr/>
          <p:nvPr/>
        </p:nvGrpSpPr>
        <p:grpSpPr>
          <a:xfrm>
            <a:off x="5741378" y="3968986"/>
            <a:ext cx="651891" cy="651890"/>
            <a:chOff x="5580109" y="1852963"/>
            <a:chExt cx="1152128" cy="1152128"/>
          </a:xfrm>
          <a:solidFill>
            <a:schemeClr val="bg1">
              <a:lumMod val="75000"/>
            </a:schemeClr>
          </a:solidFill>
        </p:grpSpPr>
        <p:sp>
          <p:nvSpPr>
            <p:cNvPr id="31" name="Rectangle 10">
              <a:extLst>
                <a:ext uri="{FF2B5EF4-FFF2-40B4-BE49-F238E27FC236}">
                  <a16:creationId xmlns:a16="http://schemas.microsoft.com/office/drawing/2014/main" id="{C7F52418-1E56-4B65-BCC9-11D081EB7751}"/>
                </a:ext>
              </a:extLst>
            </p:cNvPr>
            <p:cNvSpPr/>
            <p:nvPr/>
          </p:nvSpPr>
          <p:spPr>
            <a:xfrm>
              <a:off x="5580109" y="1852963"/>
              <a:ext cx="1152128" cy="1152128"/>
            </a:xfrm>
            <a:custGeom>
              <a:avLst/>
              <a:gdLst/>
              <a:ahLst/>
              <a:cxnLst/>
              <a:rect l="l" t="t" r="r" b="b"/>
              <a:pathLst>
                <a:path w="1152128" h="1152128">
                  <a:moveTo>
                    <a:pt x="99671" y="0"/>
                  </a:moveTo>
                  <a:lnTo>
                    <a:pt x="1152128" y="0"/>
                  </a:lnTo>
                  <a:lnTo>
                    <a:pt x="1152128" y="1152128"/>
                  </a:lnTo>
                  <a:lnTo>
                    <a:pt x="0" y="1152128"/>
                  </a:lnTo>
                  <a:lnTo>
                    <a:pt x="0" y="103999"/>
                  </a:lnTo>
                  <a:lnTo>
                    <a:pt x="125263" y="229261"/>
                  </a:lnTo>
                  <a:lnTo>
                    <a:pt x="74346" y="280179"/>
                  </a:lnTo>
                  <a:lnTo>
                    <a:pt x="278015" y="280179"/>
                  </a:lnTo>
                  <a:lnTo>
                    <a:pt x="278015" y="76509"/>
                  </a:lnTo>
                  <a:lnTo>
                    <a:pt x="227098" y="12742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bg1"/>
                </a:solidFill>
              </a:endParaRPr>
            </a:p>
          </p:txBody>
        </p:sp>
        <p:sp>
          <p:nvSpPr>
            <p:cNvPr id="32" name="Text Placeholder 12">
              <a:extLst>
                <a:ext uri="{FF2B5EF4-FFF2-40B4-BE49-F238E27FC236}">
                  <a16:creationId xmlns:a16="http://schemas.microsoft.com/office/drawing/2014/main" id="{E80A826E-8634-442E-80DE-10D4F5F0D117}"/>
                </a:ext>
              </a:extLst>
            </p:cNvPr>
            <p:cNvSpPr txBox="1">
              <a:spLocks/>
            </p:cNvSpPr>
            <p:nvPr/>
          </p:nvSpPr>
          <p:spPr>
            <a:xfrm>
              <a:off x="5907079" y="2429027"/>
              <a:ext cx="784025" cy="523705"/>
            </a:xfrm>
            <a:prstGeom prst="rect">
              <a:avLst/>
            </a:prstGeom>
            <a:noFill/>
          </p:spPr>
          <p:txBody>
            <a:bodyPr lIns="0" tIns="0" rIns="0" bIns="0" anchor="ctr"/>
            <a:lstStyle>
              <a:lvl1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3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2400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</a:p>
          </p:txBody>
        </p:sp>
      </p:grpSp>
      <p:grpSp>
        <p:nvGrpSpPr>
          <p:cNvPr id="33" name="Group 35">
            <a:extLst>
              <a:ext uri="{FF2B5EF4-FFF2-40B4-BE49-F238E27FC236}">
                <a16:creationId xmlns:a16="http://schemas.microsoft.com/office/drawing/2014/main" id="{999566B5-799F-4834-A861-B52FF4F52AF3}"/>
              </a:ext>
            </a:extLst>
          </p:cNvPr>
          <p:cNvGrpSpPr/>
          <p:nvPr/>
        </p:nvGrpSpPr>
        <p:grpSpPr>
          <a:xfrm>
            <a:off x="5741378" y="4683468"/>
            <a:ext cx="651891" cy="651890"/>
            <a:chOff x="5580109" y="1852963"/>
            <a:chExt cx="1152128" cy="1152128"/>
          </a:xfrm>
        </p:grpSpPr>
        <p:sp>
          <p:nvSpPr>
            <p:cNvPr id="34" name="Rectangle 10">
              <a:extLst>
                <a:ext uri="{FF2B5EF4-FFF2-40B4-BE49-F238E27FC236}">
                  <a16:creationId xmlns:a16="http://schemas.microsoft.com/office/drawing/2014/main" id="{E87CFCA8-1355-4412-A0C1-C87FF5502ED2}"/>
                </a:ext>
              </a:extLst>
            </p:cNvPr>
            <p:cNvSpPr/>
            <p:nvPr/>
          </p:nvSpPr>
          <p:spPr>
            <a:xfrm>
              <a:off x="5580109" y="1852963"/>
              <a:ext cx="1152128" cy="1152128"/>
            </a:xfrm>
            <a:custGeom>
              <a:avLst/>
              <a:gdLst/>
              <a:ahLst/>
              <a:cxnLst/>
              <a:rect l="l" t="t" r="r" b="b"/>
              <a:pathLst>
                <a:path w="1152128" h="1152128">
                  <a:moveTo>
                    <a:pt x="99671" y="0"/>
                  </a:moveTo>
                  <a:lnTo>
                    <a:pt x="1152128" y="0"/>
                  </a:lnTo>
                  <a:lnTo>
                    <a:pt x="1152128" y="1152128"/>
                  </a:lnTo>
                  <a:lnTo>
                    <a:pt x="0" y="1152128"/>
                  </a:lnTo>
                  <a:lnTo>
                    <a:pt x="0" y="103999"/>
                  </a:lnTo>
                  <a:lnTo>
                    <a:pt x="125263" y="229261"/>
                  </a:lnTo>
                  <a:lnTo>
                    <a:pt x="74346" y="280179"/>
                  </a:lnTo>
                  <a:lnTo>
                    <a:pt x="278015" y="280179"/>
                  </a:lnTo>
                  <a:lnTo>
                    <a:pt x="278015" y="76509"/>
                  </a:lnTo>
                  <a:lnTo>
                    <a:pt x="227098" y="12742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bg1"/>
                </a:solidFill>
              </a:endParaRPr>
            </a:p>
          </p:txBody>
        </p:sp>
        <p:sp>
          <p:nvSpPr>
            <p:cNvPr id="35" name="Text Placeholder 12">
              <a:extLst>
                <a:ext uri="{FF2B5EF4-FFF2-40B4-BE49-F238E27FC236}">
                  <a16:creationId xmlns:a16="http://schemas.microsoft.com/office/drawing/2014/main" id="{42A70DA1-294F-45D1-A027-283819FB9212}"/>
                </a:ext>
              </a:extLst>
            </p:cNvPr>
            <p:cNvSpPr txBox="1">
              <a:spLocks/>
            </p:cNvSpPr>
            <p:nvPr/>
          </p:nvSpPr>
          <p:spPr>
            <a:xfrm>
              <a:off x="5907079" y="2429027"/>
              <a:ext cx="784025" cy="52370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3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2400" dirty="0">
                  <a:solidFill>
                    <a:schemeClr val="bg1"/>
                  </a:solidFill>
                  <a:cs typeface="Arial" pitchFamily="34" charset="0"/>
                </a:rPr>
                <a:t>05</a:t>
              </a:r>
            </a:p>
          </p:txBody>
        </p:sp>
      </p:grpSp>
      <p:grpSp>
        <p:nvGrpSpPr>
          <p:cNvPr id="36" name="Group 38">
            <a:extLst>
              <a:ext uri="{FF2B5EF4-FFF2-40B4-BE49-F238E27FC236}">
                <a16:creationId xmlns:a16="http://schemas.microsoft.com/office/drawing/2014/main" id="{B45EDDDE-B0EF-451A-B041-A840D71B1EB9}"/>
              </a:ext>
            </a:extLst>
          </p:cNvPr>
          <p:cNvGrpSpPr/>
          <p:nvPr/>
        </p:nvGrpSpPr>
        <p:grpSpPr>
          <a:xfrm>
            <a:off x="5741378" y="5397948"/>
            <a:ext cx="651891" cy="651890"/>
            <a:chOff x="5580109" y="1852963"/>
            <a:chExt cx="1152128" cy="1152128"/>
          </a:xfrm>
          <a:solidFill>
            <a:schemeClr val="bg1">
              <a:lumMod val="75000"/>
            </a:schemeClr>
          </a:solidFill>
        </p:grpSpPr>
        <p:sp>
          <p:nvSpPr>
            <p:cNvPr id="37" name="Rectangle 10">
              <a:extLst>
                <a:ext uri="{FF2B5EF4-FFF2-40B4-BE49-F238E27FC236}">
                  <a16:creationId xmlns:a16="http://schemas.microsoft.com/office/drawing/2014/main" id="{1E3F6593-B217-402C-892F-D9D65A419857}"/>
                </a:ext>
              </a:extLst>
            </p:cNvPr>
            <p:cNvSpPr/>
            <p:nvPr/>
          </p:nvSpPr>
          <p:spPr>
            <a:xfrm>
              <a:off x="5580109" y="1852963"/>
              <a:ext cx="1152128" cy="1152128"/>
            </a:xfrm>
            <a:custGeom>
              <a:avLst/>
              <a:gdLst/>
              <a:ahLst/>
              <a:cxnLst/>
              <a:rect l="l" t="t" r="r" b="b"/>
              <a:pathLst>
                <a:path w="1152128" h="1152128">
                  <a:moveTo>
                    <a:pt x="99671" y="0"/>
                  </a:moveTo>
                  <a:lnTo>
                    <a:pt x="1152128" y="0"/>
                  </a:lnTo>
                  <a:lnTo>
                    <a:pt x="1152128" y="1152128"/>
                  </a:lnTo>
                  <a:lnTo>
                    <a:pt x="0" y="1152128"/>
                  </a:lnTo>
                  <a:lnTo>
                    <a:pt x="0" y="103999"/>
                  </a:lnTo>
                  <a:lnTo>
                    <a:pt x="125263" y="229261"/>
                  </a:lnTo>
                  <a:lnTo>
                    <a:pt x="74346" y="280179"/>
                  </a:lnTo>
                  <a:lnTo>
                    <a:pt x="278015" y="280179"/>
                  </a:lnTo>
                  <a:lnTo>
                    <a:pt x="278015" y="76509"/>
                  </a:lnTo>
                  <a:lnTo>
                    <a:pt x="227098" y="12742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bg1"/>
                </a:solidFill>
              </a:endParaRPr>
            </a:p>
          </p:txBody>
        </p:sp>
        <p:sp>
          <p:nvSpPr>
            <p:cNvPr id="38" name="Text Placeholder 12">
              <a:extLst>
                <a:ext uri="{FF2B5EF4-FFF2-40B4-BE49-F238E27FC236}">
                  <a16:creationId xmlns:a16="http://schemas.microsoft.com/office/drawing/2014/main" id="{6E76A0DE-35A2-4C3D-8DFF-A0F0D83F29E8}"/>
                </a:ext>
              </a:extLst>
            </p:cNvPr>
            <p:cNvSpPr txBox="1">
              <a:spLocks/>
            </p:cNvSpPr>
            <p:nvPr/>
          </p:nvSpPr>
          <p:spPr>
            <a:xfrm>
              <a:off x="5907079" y="2429027"/>
              <a:ext cx="784025" cy="523705"/>
            </a:xfrm>
            <a:prstGeom prst="rect">
              <a:avLst/>
            </a:prstGeom>
            <a:noFill/>
          </p:spPr>
          <p:txBody>
            <a:bodyPr lIns="0" tIns="0" rIns="0" bIns="0" anchor="ctr"/>
            <a:lstStyle>
              <a:lvl1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3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2400" dirty="0">
                  <a:solidFill>
                    <a:schemeClr val="bg1"/>
                  </a:solidFill>
                  <a:cs typeface="Arial" pitchFamily="34" charset="0"/>
                </a:rPr>
                <a:t>06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>
            <a:extLst>
              <a:ext uri="{FF2B5EF4-FFF2-40B4-BE49-F238E27FC236}">
                <a16:creationId xmlns:a16="http://schemas.microsoft.com/office/drawing/2014/main" id="{A978E070-63A1-4828-BFAB-18812AB48295}"/>
              </a:ext>
            </a:extLst>
          </p:cNvPr>
          <p:cNvGrpSpPr/>
          <p:nvPr/>
        </p:nvGrpSpPr>
        <p:grpSpPr>
          <a:xfrm rot="1563206">
            <a:off x="6538171" y="702954"/>
            <a:ext cx="1516777" cy="1152530"/>
            <a:chOff x="857" y="1270155"/>
            <a:chExt cx="5756339" cy="4373981"/>
          </a:xfrm>
        </p:grpSpPr>
        <p:sp>
          <p:nvSpPr>
            <p:cNvPr id="21" name="자유형: 도형 20">
              <a:extLst>
                <a:ext uri="{FF2B5EF4-FFF2-40B4-BE49-F238E27FC236}">
                  <a16:creationId xmlns:a16="http://schemas.microsoft.com/office/drawing/2014/main" id="{36E82300-286F-4E3E-A85B-E9A55C0AE374}"/>
                </a:ext>
              </a:extLst>
            </p:cNvPr>
            <p:cNvSpPr/>
            <p:nvPr/>
          </p:nvSpPr>
          <p:spPr>
            <a:xfrm>
              <a:off x="857" y="1270155"/>
              <a:ext cx="5756339" cy="4373981"/>
            </a:xfrm>
            <a:custGeom>
              <a:avLst/>
              <a:gdLst>
                <a:gd name="connsiteX0" fmla="*/ 945927 w 5756339"/>
                <a:gd name="connsiteY0" fmla="*/ 947609 h 4373981"/>
                <a:gd name="connsiteX1" fmla="*/ 780669 w 5756339"/>
                <a:gd name="connsiteY1" fmla="*/ 1002413 h 4373981"/>
                <a:gd name="connsiteX2" fmla="*/ 617315 w 5756339"/>
                <a:gd name="connsiteY2" fmla="*/ 1220822 h 4373981"/>
                <a:gd name="connsiteX3" fmla="*/ 499395 w 5756339"/>
                <a:gd name="connsiteY3" fmla="*/ 1726313 h 4373981"/>
                <a:gd name="connsiteX4" fmla="*/ 617791 w 5756339"/>
                <a:gd name="connsiteY4" fmla="*/ 2450023 h 4373981"/>
                <a:gd name="connsiteX5" fmla="*/ 793051 w 5756339"/>
                <a:gd name="connsiteY5" fmla="*/ 2676528 h 4373981"/>
                <a:gd name="connsiteX6" fmla="*/ 1039082 w 5756339"/>
                <a:gd name="connsiteY6" fmla="*/ 2694053 h 4373981"/>
                <a:gd name="connsiteX7" fmla="*/ 1292256 w 5756339"/>
                <a:gd name="connsiteY7" fmla="*/ 2266953 h 4373981"/>
                <a:gd name="connsiteX8" fmla="*/ 1293780 w 5756339"/>
                <a:gd name="connsiteY8" fmla="*/ 1839280 h 4373981"/>
                <a:gd name="connsiteX9" fmla="*/ 1293590 w 5756339"/>
                <a:gd name="connsiteY9" fmla="*/ 1378365 h 4373981"/>
                <a:gd name="connsiteX10" fmla="*/ 1289970 w 5756339"/>
                <a:gd name="connsiteY10" fmla="*/ 1331407 h 4373981"/>
                <a:gd name="connsiteX11" fmla="*/ 1104900 w 5756339"/>
                <a:gd name="connsiteY11" fmla="*/ 1020606 h 4373981"/>
                <a:gd name="connsiteX12" fmla="*/ 945927 w 5756339"/>
                <a:gd name="connsiteY12" fmla="*/ 947609 h 4373981"/>
                <a:gd name="connsiteX13" fmla="*/ 5706523 w 5756339"/>
                <a:gd name="connsiteY13" fmla="*/ 3 h 4373981"/>
                <a:gd name="connsiteX14" fmla="*/ 5756339 w 5756339"/>
                <a:gd name="connsiteY14" fmla="*/ 49437 h 4373981"/>
                <a:gd name="connsiteX15" fmla="*/ 5755386 w 5756339"/>
                <a:gd name="connsiteY15" fmla="*/ 3196021 h 4373981"/>
                <a:gd name="connsiteX16" fmla="*/ 5412772 w 5756339"/>
                <a:gd name="connsiteY16" fmla="*/ 3963927 h 4373981"/>
                <a:gd name="connsiteX17" fmla="*/ 4810411 w 5756339"/>
                <a:gd name="connsiteY17" fmla="*/ 4364262 h 4373981"/>
                <a:gd name="connsiteX18" fmla="*/ 4755071 w 5756339"/>
                <a:gd name="connsiteY18" fmla="*/ 4373978 h 4373981"/>
                <a:gd name="connsiteX19" fmla="*/ 2290572 w 5756339"/>
                <a:gd name="connsiteY19" fmla="*/ 4373978 h 4373981"/>
                <a:gd name="connsiteX20" fmla="*/ 2239804 w 5756339"/>
                <a:gd name="connsiteY20" fmla="*/ 4365311 h 4373981"/>
                <a:gd name="connsiteX21" fmla="*/ 1584674 w 5756339"/>
                <a:gd name="connsiteY21" fmla="*/ 3910301 h 4373981"/>
                <a:gd name="connsiteX22" fmla="*/ 1293781 w 5756339"/>
                <a:gd name="connsiteY22" fmla="*/ 3164684 h 4373981"/>
                <a:gd name="connsiteX23" fmla="*/ 1293876 w 5756339"/>
                <a:gd name="connsiteY23" fmla="*/ 3119059 h 4373981"/>
                <a:gd name="connsiteX24" fmla="*/ 1255871 w 5756339"/>
                <a:gd name="connsiteY24" fmla="*/ 3130775 h 4373981"/>
                <a:gd name="connsiteX25" fmla="*/ 474059 w 5756339"/>
                <a:gd name="connsiteY25" fmla="*/ 3039621 h 4373981"/>
                <a:gd name="connsiteX26" fmla="*/ 66580 w 5756339"/>
                <a:gd name="connsiteY26" fmla="*/ 2345629 h 4373981"/>
                <a:gd name="connsiteX27" fmla="*/ 8287 w 5756339"/>
                <a:gd name="connsiteY27" fmla="*/ 2004539 h 4373981"/>
                <a:gd name="connsiteX28" fmla="*/ 190 w 5756339"/>
                <a:gd name="connsiteY28" fmla="*/ 1978250 h 4373981"/>
                <a:gd name="connsiteX29" fmla="*/ 0 w 5756339"/>
                <a:gd name="connsiteY29" fmla="*/ 1692976 h 4373981"/>
                <a:gd name="connsiteX30" fmla="*/ 38672 w 5756339"/>
                <a:gd name="connsiteY30" fmla="*/ 1445707 h 4373981"/>
                <a:gd name="connsiteX31" fmla="*/ 470154 w 5756339"/>
                <a:gd name="connsiteY31" fmla="*/ 634939 h 4373981"/>
                <a:gd name="connsiteX32" fmla="*/ 1254538 w 5756339"/>
                <a:gd name="connsiteY32" fmla="*/ 539213 h 4373981"/>
                <a:gd name="connsiteX33" fmla="*/ 1294352 w 5756339"/>
                <a:gd name="connsiteY33" fmla="*/ 513781 h 4373981"/>
                <a:gd name="connsiteX34" fmla="*/ 1293781 w 5756339"/>
                <a:gd name="connsiteY34" fmla="*/ 66963 h 4373981"/>
                <a:gd name="connsiteX35" fmla="*/ 1357884 w 5756339"/>
                <a:gd name="connsiteY35" fmla="*/ 860 h 4373981"/>
                <a:gd name="connsiteX36" fmla="*/ 5706523 w 5756339"/>
                <a:gd name="connsiteY36" fmla="*/ 3 h 4373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756339" h="4373981">
                  <a:moveTo>
                    <a:pt x="945927" y="947609"/>
                  </a:moveTo>
                  <a:cubicBezTo>
                    <a:pt x="890563" y="944406"/>
                    <a:pt x="834152" y="962504"/>
                    <a:pt x="780669" y="1002413"/>
                  </a:cubicBezTo>
                  <a:cubicBezTo>
                    <a:pt x="704945" y="1058897"/>
                    <a:pt x="656558" y="1136811"/>
                    <a:pt x="617315" y="1220822"/>
                  </a:cubicBezTo>
                  <a:cubicBezTo>
                    <a:pt x="542544" y="1380937"/>
                    <a:pt x="509206" y="1551244"/>
                    <a:pt x="499395" y="1726313"/>
                  </a:cubicBezTo>
                  <a:cubicBezTo>
                    <a:pt x="485394" y="1975964"/>
                    <a:pt x="512730" y="2219709"/>
                    <a:pt x="617791" y="2450023"/>
                  </a:cubicBezTo>
                  <a:cubicBezTo>
                    <a:pt x="658272" y="2538796"/>
                    <a:pt x="710374" y="2620139"/>
                    <a:pt x="793051" y="2676528"/>
                  </a:cubicBezTo>
                  <a:cubicBezTo>
                    <a:pt x="871251" y="2729868"/>
                    <a:pt x="958215" y="2745870"/>
                    <a:pt x="1039082" y="2694053"/>
                  </a:cubicBezTo>
                  <a:cubicBezTo>
                    <a:pt x="1193101" y="2595374"/>
                    <a:pt x="1282446" y="2450595"/>
                    <a:pt x="1292256" y="2266953"/>
                  </a:cubicBezTo>
                  <a:cubicBezTo>
                    <a:pt x="1299876" y="2124744"/>
                    <a:pt x="1293780" y="1981869"/>
                    <a:pt x="1293780" y="1839280"/>
                  </a:cubicBezTo>
                  <a:cubicBezTo>
                    <a:pt x="1293780" y="1685642"/>
                    <a:pt x="1293876" y="1532003"/>
                    <a:pt x="1293590" y="1378365"/>
                  </a:cubicBezTo>
                  <a:cubicBezTo>
                    <a:pt x="1293590" y="1362649"/>
                    <a:pt x="1294923" y="1345790"/>
                    <a:pt x="1289970" y="1331407"/>
                  </a:cubicBezTo>
                  <a:cubicBezTo>
                    <a:pt x="1250061" y="1215011"/>
                    <a:pt x="1197673" y="1105760"/>
                    <a:pt x="1104900" y="1020606"/>
                  </a:cubicBezTo>
                  <a:cubicBezTo>
                    <a:pt x="1055608" y="975315"/>
                    <a:pt x="1001292" y="950812"/>
                    <a:pt x="945927" y="947609"/>
                  </a:cubicBezTo>
                  <a:close/>
                  <a:moveTo>
                    <a:pt x="5706523" y="3"/>
                  </a:moveTo>
                  <a:cubicBezTo>
                    <a:pt x="5745671" y="-188"/>
                    <a:pt x="5756339" y="9718"/>
                    <a:pt x="5756339" y="49437"/>
                  </a:cubicBezTo>
                  <a:cubicBezTo>
                    <a:pt x="5755196" y="1098331"/>
                    <a:pt x="5755386" y="2147128"/>
                    <a:pt x="5755386" y="3196021"/>
                  </a:cubicBezTo>
                  <a:cubicBezTo>
                    <a:pt x="5755386" y="3502822"/>
                    <a:pt x="5624894" y="3751900"/>
                    <a:pt x="5412772" y="3963927"/>
                  </a:cubicBezTo>
                  <a:cubicBezTo>
                    <a:pt x="5239036" y="4137567"/>
                    <a:pt x="5033392" y="4264155"/>
                    <a:pt x="4810411" y="4364262"/>
                  </a:cubicBezTo>
                  <a:cubicBezTo>
                    <a:pt x="4792314" y="4372359"/>
                    <a:pt x="4774216" y="4374074"/>
                    <a:pt x="4755071" y="4373978"/>
                  </a:cubicBezTo>
                  <a:cubicBezTo>
                    <a:pt x="3933539" y="4373883"/>
                    <a:pt x="3112008" y="4373883"/>
                    <a:pt x="2290572" y="4373978"/>
                  </a:cubicBezTo>
                  <a:cubicBezTo>
                    <a:pt x="2273046" y="4373978"/>
                    <a:pt x="2256377" y="4372835"/>
                    <a:pt x="2239804" y="4365311"/>
                  </a:cubicBezTo>
                  <a:cubicBezTo>
                    <a:pt x="1993487" y="4253677"/>
                    <a:pt x="1767840" y="4112327"/>
                    <a:pt x="1584674" y="3910301"/>
                  </a:cubicBezTo>
                  <a:cubicBezTo>
                    <a:pt x="1393031" y="3698846"/>
                    <a:pt x="1283970" y="3454816"/>
                    <a:pt x="1293781" y="3164684"/>
                  </a:cubicBezTo>
                  <a:cubicBezTo>
                    <a:pt x="1294352" y="3149254"/>
                    <a:pt x="1293876" y="3133823"/>
                    <a:pt x="1293876" y="3119059"/>
                  </a:cubicBezTo>
                  <a:cubicBezTo>
                    <a:pt x="1276255" y="3114868"/>
                    <a:pt x="1266444" y="3124965"/>
                    <a:pt x="1255871" y="3130775"/>
                  </a:cubicBezTo>
                  <a:cubicBezTo>
                    <a:pt x="992886" y="3272602"/>
                    <a:pt x="700087" y="3237550"/>
                    <a:pt x="474059" y="3039621"/>
                  </a:cubicBezTo>
                  <a:cubicBezTo>
                    <a:pt x="260985" y="2853121"/>
                    <a:pt x="140494" y="2612996"/>
                    <a:pt x="66580" y="2345629"/>
                  </a:cubicBezTo>
                  <a:cubicBezTo>
                    <a:pt x="35719" y="2233996"/>
                    <a:pt x="16859" y="2120077"/>
                    <a:pt x="8287" y="2004539"/>
                  </a:cubicBezTo>
                  <a:cubicBezTo>
                    <a:pt x="7620" y="1995205"/>
                    <a:pt x="8287" y="1985298"/>
                    <a:pt x="190" y="1978250"/>
                  </a:cubicBezTo>
                  <a:cubicBezTo>
                    <a:pt x="0" y="1883190"/>
                    <a:pt x="0" y="1788036"/>
                    <a:pt x="0" y="1692976"/>
                  </a:cubicBezTo>
                  <a:cubicBezTo>
                    <a:pt x="12668" y="1610490"/>
                    <a:pt x="21812" y="1527241"/>
                    <a:pt x="38672" y="1445707"/>
                  </a:cubicBezTo>
                  <a:cubicBezTo>
                    <a:pt x="103156" y="1133668"/>
                    <a:pt x="223647" y="850014"/>
                    <a:pt x="470154" y="634939"/>
                  </a:cubicBezTo>
                  <a:cubicBezTo>
                    <a:pt x="696754" y="437295"/>
                    <a:pt x="991457" y="389099"/>
                    <a:pt x="1254538" y="539213"/>
                  </a:cubicBezTo>
                  <a:cubicBezTo>
                    <a:pt x="1290066" y="559501"/>
                    <a:pt x="1294733" y="549024"/>
                    <a:pt x="1294352" y="513781"/>
                  </a:cubicBezTo>
                  <a:cubicBezTo>
                    <a:pt x="1292924" y="364905"/>
                    <a:pt x="1293781" y="215934"/>
                    <a:pt x="1293781" y="66963"/>
                  </a:cubicBezTo>
                  <a:cubicBezTo>
                    <a:pt x="1293781" y="860"/>
                    <a:pt x="1293781" y="860"/>
                    <a:pt x="1357884" y="860"/>
                  </a:cubicBezTo>
                  <a:cubicBezTo>
                    <a:pt x="2453735" y="860"/>
                    <a:pt x="5352860" y="1527"/>
                    <a:pt x="5706523" y="3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" name="자유형: 도형 21">
              <a:extLst>
                <a:ext uri="{FF2B5EF4-FFF2-40B4-BE49-F238E27FC236}">
                  <a16:creationId xmlns:a16="http://schemas.microsoft.com/office/drawing/2014/main" id="{415B06D8-856E-4A2C-BDD8-3C57117CE51F}"/>
                </a:ext>
              </a:extLst>
            </p:cNvPr>
            <p:cNvSpPr/>
            <p:nvPr/>
          </p:nvSpPr>
          <p:spPr>
            <a:xfrm>
              <a:off x="1541810" y="1513668"/>
              <a:ext cx="3972892" cy="3887660"/>
            </a:xfrm>
            <a:custGeom>
              <a:avLst/>
              <a:gdLst>
                <a:gd name="connsiteX0" fmla="*/ 779538 w 3972892"/>
                <a:gd name="connsiteY0" fmla="*/ 3976 h 3887660"/>
                <a:gd name="connsiteX1" fmla="*/ 819531 w 3972892"/>
                <a:gd name="connsiteY1" fmla="*/ 4425 h 3887660"/>
                <a:gd name="connsiteX2" fmla="*/ 940879 w 3972892"/>
                <a:gd name="connsiteY2" fmla="*/ 123393 h 3887660"/>
                <a:gd name="connsiteX3" fmla="*/ 942118 w 3972892"/>
                <a:gd name="connsiteY3" fmla="*/ 3825855 h 3887660"/>
                <a:gd name="connsiteX4" fmla="*/ 881348 w 3972892"/>
                <a:gd name="connsiteY4" fmla="*/ 3883767 h 3887660"/>
                <a:gd name="connsiteX5" fmla="*/ 762857 w 3972892"/>
                <a:gd name="connsiteY5" fmla="*/ 3874242 h 3887660"/>
                <a:gd name="connsiteX6" fmla="*/ 755618 w 3972892"/>
                <a:gd name="connsiteY6" fmla="*/ 3759466 h 3887660"/>
                <a:gd name="connsiteX7" fmla="*/ 755428 w 3972892"/>
                <a:gd name="connsiteY7" fmla="*/ 66528 h 3887660"/>
                <a:gd name="connsiteX8" fmla="*/ 779538 w 3972892"/>
                <a:gd name="connsiteY8" fmla="*/ 3976 h 3887660"/>
                <a:gd name="connsiteX9" fmla="*/ 40005 w 3972892"/>
                <a:gd name="connsiteY9" fmla="*/ 3759 h 3887660"/>
                <a:gd name="connsiteX10" fmla="*/ 149352 w 3972892"/>
                <a:gd name="connsiteY10" fmla="*/ 3949 h 3887660"/>
                <a:gd name="connsiteX11" fmla="*/ 182023 w 3972892"/>
                <a:gd name="connsiteY11" fmla="*/ 35858 h 3887660"/>
                <a:gd name="connsiteX12" fmla="*/ 181928 w 3972892"/>
                <a:gd name="connsiteY12" fmla="*/ 54814 h 3887660"/>
                <a:gd name="connsiteX13" fmla="*/ 181928 w 3972892"/>
                <a:gd name="connsiteY13" fmla="*/ 3456381 h 3887660"/>
                <a:gd name="connsiteX14" fmla="*/ 181832 w 3972892"/>
                <a:gd name="connsiteY14" fmla="*/ 3503434 h 3887660"/>
                <a:gd name="connsiteX15" fmla="*/ 8668 w 3972892"/>
                <a:gd name="connsiteY15" fmla="*/ 3333318 h 3887660"/>
                <a:gd name="connsiteX16" fmla="*/ 762 w 3972892"/>
                <a:gd name="connsiteY16" fmla="*/ 3292741 h 3887660"/>
                <a:gd name="connsiteX17" fmla="*/ 0 w 3972892"/>
                <a:gd name="connsiteY17" fmla="*/ 43193 h 3887660"/>
                <a:gd name="connsiteX18" fmla="*/ 40005 w 3972892"/>
                <a:gd name="connsiteY18" fmla="*/ 3759 h 3887660"/>
                <a:gd name="connsiteX19" fmla="*/ 3148513 w 3972892"/>
                <a:gd name="connsiteY19" fmla="*/ 1080 h 3887660"/>
                <a:gd name="connsiteX20" fmla="*/ 3201162 w 3972892"/>
                <a:gd name="connsiteY20" fmla="*/ 14236 h 3887660"/>
                <a:gd name="connsiteX21" fmla="*/ 3208210 w 3972892"/>
                <a:gd name="connsiteY21" fmla="*/ 129012 h 3887660"/>
                <a:gd name="connsiteX22" fmla="*/ 3209353 w 3972892"/>
                <a:gd name="connsiteY22" fmla="*/ 3826046 h 3887660"/>
                <a:gd name="connsiteX23" fmla="*/ 3153918 w 3972892"/>
                <a:gd name="connsiteY23" fmla="*/ 3883958 h 3887660"/>
                <a:gd name="connsiteX24" fmla="*/ 3034951 w 3972892"/>
                <a:gd name="connsiteY24" fmla="*/ 3875290 h 3887660"/>
                <a:gd name="connsiteX25" fmla="*/ 3027045 w 3972892"/>
                <a:gd name="connsiteY25" fmla="*/ 3756513 h 3887660"/>
                <a:gd name="connsiteX26" fmla="*/ 3025807 w 3972892"/>
                <a:gd name="connsiteY26" fmla="*/ 64147 h 3887660"/>
                <a:gd name="connsiteX27" fmla="*/ 3083433 w 3972892"/>
                <a:gd name="connsiteY27" fmla="*/ 3854 h 3887660"/>
                <a:gd name="connsiteX28" fmla="*/ 3148513 w 3972892"/>
                <a:gd name="connsiteY28" fmla="*/ 1080 h 3887660"/>
                <a:gd name="connsiteX29" fmla="*/ 2392823 w 3972892"/>
                <a:gd name="connsiteY29" fmla="*/ 889 h 3887660"/>
                <a:gd name="connsiteX30" fmla="*/ 2445163 w 3972892"/>
                <a:gd name="connsiteY30" fmla="*/ 11855 h 3887660"/>
                <a:gd name="connsiteX31" fmla="*/ 2453450 w 3972892"/>
                <a:gd name="connsiteY31" fmla="*/ 125964 h 3887660"/>
                <a:gd name="connsiteX32" fmla="*/ 2455069 w 3972892"/>
                <a:gd name="connsiteY32" fmla="*/ 3827570 h 3887660"/>
                <a:gd name="connsiteX33" fmla="*/ 2397633 w 3972892"/>
                <a:gd name="connsiteY33" fmla="*/ 3883862 h 3887660"/>
                <a:gd name="connsiteX34" fmla="*/ 2279618 w 3972892"/>
                <a:gd name="connsiteY34" fmla="*/ 3874052 h 3887660"/>
                <a:gd name="connsiteX35" fmla="*/ 2272284 w 3972892"/>
                <a:gd name="connsiteY35" fmla="*/ 3759371 h 3887660"/>
                <a:gd name="connsiteX36" fmla="*/ 2270951 w 3972892"/>
                <a:gd name="connsiteY36" fmla="*/ 62623 h 3887660"/>
                <a:gd name="connsiteX37" fmla="*/ 2330482 w 3972892"/>
                <a:gd name="connsiteY37" fmla="*/ 3854 h 3887660"/>
                <a:gd name="connsiteX38" fmla="*/ 2392823 w 3972892"/>
                <a:gd name="connsiteY38" fmla="*/ 889 h 3887660"/>
                <a:gd name="connsiteX39" fmla="*/ 1633848 w 3972892"/>
                <a:gd name="connsiteY39" fmla="*/ 746 h 3887660"/>
                <a:gd name="connsiteX40" fmla="*/ 1687735 w 3972892"/>
                <a:gd name="connsiteY40" fmla="*/ 13379 h 3887660"/>
                <a:gd name="connsiteX41" fmla="*/ 1694498 w 3972892"/>
                <a:gd name="connsiteY41" fmla="*/ 128060 h 3887660"/>
                <a:gd name="connsiteX42" fmla="*/ 1695736 w 3972892"/>
                <a:gd name="connsiteY42" fmla="*/ 3829380 h 3887660"/>
                <a:gd name="connsiteX43" fmla="*/ 1641825 w 3972892"/>
                <a:gd name="connsiteY43" fmla="*/ 3883863 h 3887660"/>
                <a:gd name="connsiteX44" fmla="*/ 1522572 w 3972892"/>
                <a:gd name="connsiteY44" fmla="*/ 3875576 h 3887660"/>
                <a:gd name="connsiteX45" fmla="*/ 1514190 w 3972892"/>
                <a:gd name="connsiteY45" fmla="*/ 3757085 h 3887660"/>
                <a:gd name="connsiteX46" fmla="*/ 1512761 w 3972892"/>
                <a:gd name="connsiteY46" fmla="*/ 60528 h 3887660"/>
                <a:gd name="connsiteX47" fmla="*/ 1569244 w 3972892"/>
                <a:gd name="connsiteY47" fmla="*/ 3759 h 3887660"/>
                <a:gd name="connsiteX48" fmla="*/ 1633848 w 3972892"/>
                <a:gd name="connsiteY48" fmla="*/ 746 h 3887660"/>
                <a:gd name="connsiteX49" fmla="*/ 3906250 w 3972892"/>
                <a:gd name="connsiteY49" fmla="*/ 723 h 3887660"/>
                <a:gd name="connsiteX50" fmla="*/ 3958209 w 3972892"/>
                <a:gd name="connsiteY50" fmla="*/ 11474 h 3887660"/>
                <a:gd name="connsiteX51" fmla="*/ 3967068 w 3972892"/>
                <a:gd name="connsiteY51" fmla="*/ 130156 h 3887660"/>
                <a:gd name="connsiteX52" fmla="*/ 3968306 w 3972892"/>
                <a:gd name="connsiteY52" fmla="*/ 3266929 h 3887660"/>
                <a:gd name="connsiteX53" fmla="*/ 3930777 w 3972892"/>
                <a:gd name="connsiteY53" fmla="*/ 3363988 h 3887660"/>
                <a:gd name="connsiteX54" fmla="*/ 3785236 w 3972892"/>
                <a:gd name="connsiteY54" fmla="*/ 3511054 h 3887660"/>
                <a:gd name="connsiteX55" fmla="*/ 3785236 w 3972892"/>
                <a:gd name="connsiteY55" fmla="*/ 3427901 h 3887660"/>
                <a:gd name="connsiteX56" fmla="*/ 3784093 w 3972892"/>
                <a:gd name="connsiteY56" fmla="*/ 63004 h 3887660"/>
                <a:gd name="connsiteX57" fmla="*/ 3843433 w 3972892"/>
                <a:gd name="connsiteY57" fmla="*/ 3759 h 3887660"/>
                <a:gd name="connsiteX58" fmla="*/ 3906250 w 3972892"/>
                <a:gd name="connsiteY58" fmla="*/ 723 h 3887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3972892" h="3887660">
                  <a:moveTo>
                    <a:pt x="779538" y="3976"/>
                  </a:moveTo>
                  <a:cubicBezTo>
                    <a:pt x="788879" y="3865"/>
                    <a:pt x="801767" y="4520"/>
                    <a:pt x="819531" y="4425"/>
                  </a:cubicBezTo>
                  <a:cubicBezTo>
                    <a:pt x="940879" y="3854"/>
                    <a:pt x="940879" y="4235"/>
                    <a:pt x="940879" y="123393"/>
                  </a:cubicBezTo>
                  <a:cubicBezTo>
                    <a:pt x="940879" y="730230"/>
                    <a:pt x="940213" y="3198539"/>
                    <a:pt x="942118" y="3825855"/>
                  </a:cubicBezTo>
                  <a:cubicBezTo>
                    <a:pt x="942308" y="3875862"/>
                    <a:pt x="927926" y="3890054"/>
                    <a:pt x="881348" y="3883767"/>
                  </a:cubicBezTo>
                  <a:cubicBezTo>
                    <a:pt x="841153" y="3878338"/>
                    <a:pt x="789146" y="3900722"/>
                    <a:pt x="762857" y="3874242"/>
                  </a:cubicBezTo>
                  <a:cubicBezTo>
                    <a:pt x="738378" y="3849668"/>
                    <a:pt x="755618" y="3798709"/>
                    <a:pt x="755618" y="3759466"/>
                  </a:cubicBezTo>
                  <a:cubicBezTo>
                    <a:pt x="755237" y="2528455"/>
                    <a:pt x="755237" y="1297539"/>
                    <a:pt x="755428" y="66528"/>
                  </a:cubicBezTo>
                  <a:cubicBezTo>
                    <a:pt x="755428" y="11521"/>
                    <a:pt x="751517" y="4306"/>
                    <a:pt x="779538" y="3976"/>
                  </a:cubicBezTo>
                  <a:close/>
                  <a:moveTo>
                    <a:pt x="40005" y="3759"/>
                  </a:moveTo>
                  <a:cubicBezTo>
                    <a:pt x="76295" y="6235"/>
                    <a:pt x="112967" y="5473"/>
                    <a:pt x="149352" y="3949"/>
                  </a:cubicBezTo>
                  <a:cubicBezTo>
                    <a:pt x="173546" y="2901"/>
                    <a:pt x="185547" y="10140"/>
                    <a:pt x="182023" y="35858"/>
                  </a:cubicBezTo>
                  <a:cubicBezTo>
                    <a:pt x="181166" y="42050"/>
                    <a:pt x="181928" y="48526"/>
                    <a:pt x="181928" y="54814"/>
                  </a:cubicBezTo>
                  <a:cubicBezTo>
                    <a:pt x="181928" y="1188669"/>
                    <a:pt x="181928" y="2322525"/>
                    <a:pt x="181928" y="3456381"/>
                  </a:cubicBezTo>
                  <a:cubicBezTo>
                    <a:pt x="181832" y="3470001"/>
                    <a:pt x="181832" y="3483622"/>
                    <a:pt x="181832" y="3503434"/>
                  </a:cubicBezTo>
                  <a:cubicBezTo>
                    <a:pt x="113062" y="3450570"/>
                    <a:pt x="61627" y="3391135"/>
                    <a:pt x="8668" y="3333318"/>
                  </a:cubicBezTo>
                  <a:cubicBezTo>
                    <a:pt x="-2572" y="3321030"/>
                    <a:pt x="762" y="3306552"/>
                    <a:pt x="762" y="3292741"/>
                  </a:cubicBezTo>
                  <a:cubicBezTo>
                    <a:pt x="667" y="2209558"/>
                    <a:pt x="762" y="1126375"/>
                    <a:pt x="0" y="43193"/>
                  </a:cubicBezTo>
                  <a:cubicBezTo>
                    <a:pt x="0" y="11760"/>
                    <a:pt x="9049" y="1663"/>
                    <a:pt x="40005" y="3759"/>
                  </a:cubicBezTo>
                  <a:close/>
                  <a:moveTo>
                    <a:pt x="3148513" y="1080"/>
                  </a:moveTo>
                  <a:cubicBezTo>
                    <a:pt x="3170015" y="-599"/>
                    <a:pt x="3189446" y="377"/>
                    <a:pt x="3201162" y="14236"/>
                  </a:cubicBezTo>
                  <a:cubicBezTo>
                    <a:pt x="3221069" y="37763"/>
                    <a:pt x="3208210" y="89674"/>
                    <a:pt x="3208210" y="129012"/>
                  </a:cubicBezTo>
                  <a:cubicBezTo>
                    <a:pt x="3208401" y="734040"/>
                    <a:pt x="3207925" y="3198825"/>
                    <a:pt x="3209353" y="3826046"/>
                  </a:cubicBezTo>
                  <a:cubicBezTo>
                    <a:pt x="3209449" y="3869385"/>
                    <a:pt x="3202686" y="3890911"/>
                    <a:pt x="3153918" y="3883958"/>
                  </a:cubicBezTo>
                  <a:cubicBezTo>
                    <a:pt x="3113627" y="3878243"/>
                    <a:pt x="3060573" y="3900531"/>
                    <a:pt x="3034951" y="3875290"/>
                  </a:cubicBezTo>
                  <a:cubicBezTo>
                    <a:pt x="3009328" y="3849858"/>
                    <a:pt x="3027045" y="3797090"/>
                    <a:pt x="3027045" y="3756513"/>
                  </a:cubicBezTo>
                  <a:cubicBezTo>
                    <a:pt x="3026664" y="2525693"/>
                    <a:pt x="3026950" y="1294872"/>
                    <a:pt x="3025807" y="64147"/>
                  </a:cubicBezTo>
                  <a:cubicBezTo>
                    <a:pt x="3025807" y="19570"/>
                    <a:pt x="3031617" y="-4528"/>
                    <a:pt x="3083433" y="3854"/>
                  </a:cubicBezTo>
                  <a:cubicBezTo>
                    <a:pt x="3103436" y="7093"/>
                    <a:pt x="3127010" y="2758"/>
                    <a:pt x="3148513" y="1080"/>
                  </a:cubicBezTo>
                  <a:close/>
                  <a:moveTo>
                    <a:pt x="2392823" y="889"/>
                  </a:moveTo>
                  <a:cubicBezTo>
                    <a:pt x="2413468" y="-789"/>
                    <a:pt x="2432447" y="-146"/>
                    <a:pt x="2445163" y="11855"/>
                  </a:cubicBezTo>
                  <a:cubicBezTo>
                    <a:pt x="2471166" y="36334"/>
                    <a:pt x="2453450" y="87007"/>
                    <a:pt x="2453450" y="125964"/>
                  </a:cubicBezTo>
                  <a:cubicBezTo>
                    <a:pt x="2454116" y="732611"/>
                    <a:pt x="2453354" y="3200348"/>
                    <a:pt x="2455069" y="3827570"/>
                  </a:cubicBezTo>
                  <a:cubicBezTo>
                    <a:pt x="2455164" y="3873766"/>
                    <a:pt x="2443544" y="3890149"/>
                    <a:pt x="2397633" y="3883862"/>
                  </a:cubicBezTo>
                  <a:cubicBezTo>
                    <a:pt x="2357342" y="3878338"/>
                    <a:pt x="2303145" y="3901103"/>
                    <a:pt x="2279618" y="3874052"/>
                  </a:cubicBezTo>
                  <a:cubicBezTo>
                    <a:pt x="2259616" y="3851096"/>
                    <a:pt x="2272284" y="3798709"/>
                    <a:pt x="2272284" y="3759371"/>
                  </a:cubicBezTo>
                  <a:cubicBezTo>
                    <a:pt x="2272094" y="2527122"/>
                    <a:pt x="2272475" y="1294872"/>
                    <a:pt x="2270951" y="62623"/>
                  </a:cubicBezTo>
                  <a:cubicBezTo>
                    <a:pt x="2270855" y="14617"/>
                    <a:pt x="2282190" y="-2909"/>
                    <a:pt x="2330482" y="3854"/>
                  </a:cubicBezTo>
                  <a:cubicBezTo>
                    <a:pt x="2349865" y="6569"/>
                    <a:pt x="2372177" y="2568"/>
                    <a:pt x="2392823" y="889"/>
                  </a:cubicBezTo>
                  <a:close/>
                  <a:moveTo>
                    <a:pt x="1633848" y="746"/>
                  </a:moveTo>
                  <a:cubicBezTo>
                    <a:pt x="1655207" y="-885"/>
                    <a:pt x="1674781" y="92"/>
                    <a:pt x="1687735" y="13379"/>
                  </a:cubicBezTo>
                  <a:cubicBezTo>
                    <a:pt x="1711452" y="37573"/>
                    <a:pt x="1694498" y="88817"/>
                    <a:pt x="1694498" y="128060"/>
                  </a:cubicBezTo>
                  <a:cubicBezTo>
                    <a:pt x="1694974" y="733183"/>
                    <a:pt x="1694403" y="3200635"/>
                    <a:pt x="1695736" y="3829380"/>
                  </a:cubicBezTo>
                  <a:cubicBezTo>
                    <a:pt x="1695832" y="3871576"/>
                    <a:pt x="1686878" y="3889674"/>
                    <a:pt x="1641825" y="3883863"/>
                  </a:cubicBezTo>
                  <a:cubicBezTo>
                    <a:pt x="1601439" y="3878624"/>
                    <a:pt x="1548575" y="3900246"/>
                    <a:pt x="1522572" y="3875576"/>
                  </a:cubicBezTo>
                  <a:cubicBezTo>
                    <a:pt x="1496092" y="3850621"/>
                    <a:pt x="1514190" y="3797662"/>
                    <a:pt x="1514190" y="3757085"/>
                  </a:cubicBezTo>
                  <a:cubicBezTo>
                    <a:pt x="1513714" y="2524931"/>
                    <a:pt x="1514094" y="1292682"/>
                    <a:pt x="1512761" y="60528"/>
                  </a:cubicBezTo>
                  <a:cubicBezTo>
                    <a:pt x="1512666" y="15475"/>
                    <a:pt x="1522191" y="-3004"/>
                    <a:pt x="1569244" y="3759"/>
                  </a:cubicBezTo>
                  <a:cubicBezTo>
                    <a:pt x="1589342" y="6617"/>
                    <a:pt x="1612488" y="2378"/>
                    <a:pt x="1633848" y="746"/>
                  </a:cubicBezTo>
                  <a:close/>
                  <a:moveTo>
                    <a:pt x="3906250" y="723"/>
                  </a:moveTo>
                  <a:cubicBezTo>
                    <a:pt x="3927039" y="-1004"/>
                    <a:pt x="3946017" y="-432"/>
                    <a:pt x="3958209" y="11474"/>
                  </a:cubicBezTo>
                  <a:cubicBezTo>
                    <a:pt x="3984879" y="37573"/>
                    <a:pt x="3967068" y="89579"/>
                    <a:pt x="3967068" y="130156"/>
                  </a:cubicBezTo>
                  <a:cubicBezTo>
                    <a:pt x="3967544" y="1175715"/>
                    <a:pt x="3967258" y="2221370"/>
                    <a:pt x="3968306" y="3266929"/>
                  </a:cubicBezTo>
                  <a:cubicBezTo>
                    <a:pt x="3968306" y="3306457"/>
                    <a:pt x="3958781" y="3336747"/>
                    <a:pt x="3930777" y="3363988"/>
                  </a:cubicBezTo>
                  <a:cubicBezTo>
                    <a:pt x="3884486" y="3409137"/>
                    <a:pt x="3839623" y="3455905"/>
                    <a:pt x="3785236" y="3511054"/>
                  </a:cubicBezTo>
                  <a:cubicBezTo>
                    <a:pt x="3785236" y="3474764"/>
                    <a:pt x="3785236" y="3451333"/>
                    <a:pt x="3785236" y="3427901"/>
                  </a:cubicBezTo>
                  <a:cubicBezTo>
                    <a:pt x="3785236" y="2306237"/>
                    <a:pt x="3785521" y="1184668"/>
                    <a:pt x="3784093" y="63004"/>
                  </a:cubicBezTo>
                  <a:cubicBezTo>
                    <a:pt x="3783997" y="15570"/>
                    <a:pt x="3794475" y="-3099"/>
                    <a:pt x="3843433" y="3759"/>
                  </a:cubicBezTo>
                  <a:cubicBezTo>
                    <a:pt x="3862864" y="6474"/>
                    <a:pt x="3885462" y="2449"/>
                    <a:pt x="3906250" y="723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6" name="그룹 5">
            <a:extLst>
              <a:ext uri="{FF2B5EF4-FFF2-40B4-BE49-F238E27FC236}">
                <a16:creationId xmlns:a16="http://schemas.microsoft.com/office/drawing/2014/main" id="{57140A14-CCB7-40F9-8C46-9520DD72B542}"/>
              </a:ext>
            </a:extLst>
          </p:cNvPr>
          <p:cNvGrpSpPr/>
          <p:nvPr/>
        </p:nvGrpSpPr>
        <p:grpSpPr>
          <a:xfrm rot="20767197">
            <a:off x="7059204" y="1569239"/>
            <a:ext cx="1517175" cy="1152629"/>
            <a:chOff x="6425279" y="1269872"/>
            <a:chExt cx="5757848" cy="4374357"/>
          </a:xfrm>
        </p:grpSpPr>
        <p:sp>
          <p:nvSpPr>
            <p:cNvPr id="19" name="자유형: 도형 18">
              <a:extLst>
                <a:ext uri="{FF2B5EF4-FFF2-40B4-BE49-F238E27FC236}">
                  <a16:creationId xmlns:a16="http://schemas.microsoft.com/office/drawing/2014/main" id="{BD4838B7-E091-45B5-8E56-60ADA01A3BE5}"/>
                </a:ext>
              </a:extLst>
            </p:cNvPr>
            <p:cNvSpPr/>
            <p:nvPr/>
          </p:nvSpPr>
          <p:spPr>
            <a:xfrm>
              <a:off x="6425279" y="1269872"/>
              <a:ext cx="5757848" cy="4374357"/>
            </a:xfrm>
            <a:custGeom>
              <a:avLst/>
              <a:gdLst>
                <a:gd name="connsiteX0" fmla="*/ 4826032 w 5757848"/>
                <a:gd name="connsiteY0" fmla="*/ 947190 h 4374357"/>
                <a:gd name="connsiteX1" fmla="*/ 4646200 w 5757848"/>
                <a:gd name="connsiteY1" fmla="*/ 1026319 h 4374357"/>
                <a:gd name="connsiteX2" fmla="*/ 4580286 w 5757848"/>
                <a:gd name="connsiteY2" fmla="*/ 1100709 h 4374357"/>
                <a:gd name="connsiteX3" fmla="*/ 4460939 w 5757848"/>
                <a:gd name="connsiteY3" fmla="*/ 1452086 h 4374357"/>
                <a:gd name="connsiteX4" fmla="*/ 4462462 w 5757848"/>
                <a:gd name="connsiteY4" fmla="*/ 1831848 h 4374357"/>
                <a:gd name="connsiteX5" fmla="*/ 4462653 w 5757848"/>
                <a:gd name="connsiteY5" fmla="*/ 2292477 h 4374357"/>
                <a:gd name="connsiteX6" fmla="*/ 4466177 w 5757848"/>
                <a:gd name="connsiteY6" fmla="*/ 2339435 h 4374357"/>
                <a:gd name="connsiteX7" fmla="*/ 4640771 w 5757848"/>
                <a:gd name="connsiteY7" fmla="*/ 2640044 h 4374357"/>
                <a:gd name="connsiteX8" fmla="*/ 5007864 w 5757848"/>
                <a:gd name="connsiteY8" fmla="*/ 2641187 h 4374357"/>
                <a:gd name="connsiteX9" fmla="*/ 5166360 w 5757848"/>
                <a:gd name="connsiteY9" fmla="*/ 2385060 h 4374357"/>
                <a:gd name="connsiteX10" fmla="*/ 5199888 w 5757848"/>
                <a:gd name="connsiteY10" fmla="*/ 1386650 h 4374357"/>
                <a:gd name="connsiteX11" fmla="*/ 5005864 w 5757848"/>
                <a:gd name="connsiteY11" fmla="*/ 1027938 h 4374357"/>
                <a:gd name="connsiteX12" fmla="*/ 4826032 w 5757848"/>
                <a:gd name="connsiteY12" fmla="*/ 947190 h 4374357"/>
                <a:gd name="connsiteX13" fmla="*/ 4412551 w 5757848"/>
                <a:gd name="connsiteY13" fmla="*/ 0 h 4374357"/>
                <a:gd name="connsiteX14" fmla="*/ 4463320 w 5757848"/>
                <a:gd name="connsiteY14" fmla="*/ 52769 h 4374357"/>
                <a:gd name="connsiteX15" fmla="*/ 4462368 w 5757848"/>
                <a:gd name="connsiteY15" fmla="*/ 504253 h 4374357"/>
                <a:gd name="connsiteX16" fmla="*/ 4462462 w 5757848"/>
                <a:gd name="connsiteY16" fmla="*/ 560832 h 4374357"/>
                <a:gd name="connsiteX17" fmla="*/ 4756309 w 5757848"/>
                <a:gd name="connsiteY17" fmla="*/ 456057 h 4374357"/>
                <a:gd name="connsiteX18" fmla="*/ 5281803 w 5757848"/>
                <a:gd name="connsiteY18" fmla="*/ 631698 h 4374357"/>
                <a:gd name="connsiteX19" fmla="*/ 5686997 w 5757848"/>
                <a:gd name="connsiteY19" fmla="*/ 1315784 h 4374357"/>
                <a:gd name="connsiteX20" fmla="*/ 5650801 w 5757848"/>
                <a:gd name="connsiteY20" fmla="*/ 2470690 h 4374357"/>
                <a:gd name="connsiteX21" fmla="*/ 5219033 w 5757848"/>
                <a:gd name="connsiteY21" fmla="*/ 3086386 h 4374357"/>
                <a:gd name="connsiteX22" fmla="*/ 4502754 w 5757848"/>
                <a:gd name="connsiteY22" fmla="*/ 3132106 h 4374357"/>
                <a:gd name="connsiteX23" fmla="*/ 4456652 w 5757848"/>
                <a:gd name="connsiteY23" fmla="*/ 3110008 h 4374357"/>
                <a:gd name="connsiteX24" fmla="*/ 4455604 w 5757848"/>
                <a:gd name="connsiteY24" fmla="*/ 3314319 h 4374357"/>
                <a:gd name="connsiteX25" fmla="*/ 4110800 w 5757848"/>
                <a:gd name="connsiteY25" fmla="*/ 3973830 h 4374357"/>
                <a:gd name="connsiteX26" fmla="*/ 3519011 w 5757848"/>
                <a:gd name="connsiteY26" fmla="*/ 4364546 h 4374357"/>
                <a:gd name="connsiteX27" fmla="*/ 3463671 w 5757848"/>
                <a:gd name="connsiteY27" fmla="*/ 4374357 h 4374357"/>
                <a:gd name="connsiteX28" fmla="*/ 999554 w 5757848"/>
                <a:gd name="connsiteY28" fmla="*/ 4374261 h 4374357"/>
                <a:gd name="connsiteX29" fmla="*/ 948785 w 5757848"/>
                <a:gd name="connsiteY29" fmla="*/ 4365784 h 4374357"/>
                <a:gd name="connsiteX30" fmla="*/ 220313 w 5757848"/>
                <a:gd name="connsiteY30" fmla="*/ 3824002 h 4374357"/>
                <a:gd name="connsiteX31" fmla="*/ 952 w 5757848"/>
                <a:gd name="connsiteY31" fmla="*/ 3199829 h 4374357"/>
                <a:gd name="connsiteX32" fmla="*/ 0 w 5757848"/>
                <a:gd name="connsiteY32" fmla="*/ 49054 h 4374357"/>
                <a:gd name="connsiteX33" fmla="*/ 50387 w 5757848"/>
                <a:gd name="connsiteY33" fmla="*/ 286 h 4374357"/>
                <a:gd name="connsiteX34" fmla="*/ 4412551 w 5757848"/>
                <a:gd name="connsiteY34" fmla="*/ 0 h 4374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757848" h="4374357">
                  <a:moveTo>
                    <a:pt x="4826032" y="947190"/>
                  </a:moveTo>
                  <a:cubicBezTo>
                    <a:pt x="4763905" y="946928"/>
                    <a:pt x="4701779" y="973313"/>
                    <a:pt x="4646200" y="1026319"/>
                  </a:cubicBezTo>
                  <a:cubicBezTo>
                    <a:pt x="4622292" y="1049084"/>
                    <a:pt x="4598670" y="1073468"/>
                    <a:pt x="4580286" y="1100709"/>
                  </a:cubicBezTo>
                  <a:cubicBezTo>
                    <a:pt x="4508849" y="1206722"/>
                    <a:pt x="4453223" y="1316641"/>
                    <a:pt x="4460939" y="1452086"/>
                  </a:cubicBezTo>
                  <a:cubicBezTo>
                    <a:pt x="4468083" y="1578293"/>
                    <a:pt x="4462462" y="1705261"/>
                    <a:pt x="4462462" y="1831848"/>
                  </a:cubicBezTo>
                  <a:cubicBezTo>
                    <a:pt x="4462462" y="1985391"/>
                    <a:pt x="4462368" y="2138934"/>
                    <a:pt x="4462653" y="2292477"/>
                  </a:cubicBezTo>
                  <a:cubicBezTo>
                    <a:pt x="4462653" y="2308193"/>
                    <a:pt x="4461224" y="2325148"/>
                    <a:pt x="4466177" y="2339435"/>
                  </a:cubicBezTo>
                  <a:cubicBezTo>
                    <a:pt x="4504849" y="2450783"/>
                    <a:pt x="4553998" y="2556510"/>
                    <a:pt x="4640771" y="2640044"/>
                  </a:cubicBezTo>
                  <a:cubicBezTo>
                    <a:pt x="4755833" y="2750725"/>
                    <a:pt x="4892802" y="2751487"/>
                    <a:pt x="5007864" y="2641187"/>
                  </a:cubicBezTo>
                  <a:cubicBezTo>
                    <a:pt x="5082636" y="2569559"/>
                    <a:pt x="5131784" y="2481072"/>
                    <a:pt x="5166360" y="2385060"/>
                  </a:cubicBezTo>
                  <a:cubicBezTo>
                    <a:pt x="5284756" y="2056067"/>
                    <a:pt x="5290280" y="1722406"/>
                    <a:pt x="5199888" y="1386650"/>
                  </a:cubicBezTo>
                  <a:cubicBezTo>
                    <a:pt x="5163788" y="1252442"/>
                    <a:pt x="5108353" y="1126808"/>
                    <a:pt x="5005864" y="1027938"/>
                  </a:cubicBezTo>
                  <a:cubicBezTo>
                    <a:pt x="4950286" y="974360"/>
                    <a:pt x="4888159" y="947452"/>
                    <a:pt x="4826032" y="947190"/>
                  </a:cubicBezTo>
                  <a:close/>
                  <a:moveTo>
                    <a:pt x="4412551" y="0"/>
                  </a:moveTo>
                  <a:cubicBezTo>
                    <a:pt x="4456367" y="0"/>
                    <a:pt x="4463986" y="12859"/>
                    <a:pt x="4463320" y="52769"/>
                  </a:cubicBezTo>
                  <a:cubicBezTo>
                    <a:pt x="4461034" y="203264"/>
                    <a:pt x="4462368" y="353759"/>
                    <a:pt x="4462368" y="504253"/>
                  </a:cubicBezTo>
                  <a:cubicBezTo>
                    <a:pt x="4462462" y="519494"/>
                    <a:pt x="4462462" y="534829"/>
                    <a:pt x="4462462" y="560832"/>
                  </a:cubicBezTo>
                  <a:cubicBezTo>
                    <a:pt x="4559999" y="502634"/>
                    <a:pt x="4653630" y="466630"/>
                    <a:pt x="4756309" y="456057"/>
                  </a:cubicBezTo>
                  <a:cubicBezTo>
                    <a:pt x="4958334" y="435197"/>
                    <a:pt x="5130927" y="503682"/>
                    <a:pt x="5281803" y="631698"/>
                  </a:cubicBezTo>
                  <a:cubicBezTo>
                    <a:pt x="5495163" y="812673"/>
                    <a:pt x="5615941" y="1051370"/>
                    <a:pt x="5686997" y="1315784"/>
                  </a:cubicBezTo>
                  <a:cubicBezTo>
                    <a:pt x="5791105" y="1703451"/>
                    <a:pt x="5781675" y="2090166"/>
                    <a:pt x="5650801" y="2470690"/>
                  </a:cubicBezTo>
                  <a:cubicBezTo>
                    <a:pt x="5566315" y="2716244"/>
                    <a:pt x="5437442" y="2934367"/>
                    <a:pt x="5219033" y="3086386"/>
                  </a:cubicBezTo>
                  <a:cubicBezTo>
                    <a:pt x="4990719" y="3245168"/>
                    <a:pt x="4750975" y="3265170"/>
                    <a:pt x="4502754" y="3132106"/>
                  </a:cubicBezTo>
                  <a:cubicBezTo>
                    <a:pt x="4491895" y="3126296"/>
                    <a:pt x="4480465" y="3121343"/>
                    <a:pt x="4456652" y="3110008"/>
                  </a:cubicBezTo>
                  <a:cubicBezTo>
                    <a:pt x="4456652" y="3183541"/>
                    <a:pt x="4462462" y="3249644"/>
                    <a:pt x="4455604" y="3314319"/>
                  </a:cubicBezTo>
                  <a:cubicBezTo>
                    <a:pt x="4427602" y="3578828"/>
                    <a:pt x="4296347" y="3791045"/>
                    <a:pt x="4110800" y="3973830"/>
                  </a:cubicBezTo>
                  <a:cubicBezTo>
                    <a:pt x="3939350" y="4142804"/>
                    <a:pt x="3736944" y="4265486"/>
                    <a:pt x="3519011" y="4364546"/>
                  </a:cubicBezTo>
                  <a:cubicBezTo>
                    <a:pt x="3501009" y="4372737"/>
                    <a:pt x="3482911" y="4374357"/>
                    <a:pt x="3463671" y="4374357"/>
                  </a:cubicBezTo>
                  <a:cubicBezTo>
                    <a:pt x="2642330" y="4374166"/>
                    <a:pt x="1820894" y="4374261"/>
                    <a:pt x="999554" y="4374261"/>
                  </a:cubicBezTo>
                  <a:cubicBezTo>
                    <a:pt x="982123" y="4374261"/>
                    <a:pt x="965549" y="4373309"/>
                    <a:pt x="948785" y="4365784"/>
                  </a:cubicBezTo>
                  <a:cubicBezTo>
                    <a:pt x="666274" y="4238435"/>
                    <a:pt x="412337" y="4072414"/>
                    <a:pt x="220313" y="3824002"/>
                  </a:cubicBezTo>
                  <a:cubicBezTo>
                    <a:pt x="78486" y="3640455"/>
                    <a:pt x="952" y="3433477"/>
                    <a:pt x="952" y="3199829"/>
                  </a:cubicBezTo>
                  <a:cubicBezTo>
                    <a:pt x="952" y="2149602"/>
                    <a:pt x="1143" y="1099280"/>
                    <a:pt x="0" y="49054"/>
                  </a:cubicBezTo>
                  <a:cubicBezTo>
                    <a:pt x="0" y="8477"/>
                    <a:pt x="11906" y="286"/>
                    <a:pt x="50387" y="286"/>
                  </a:cubicBezTo>
                  <a:cubicBezTo>
                    <a:pt x="1504474" y="1238"/>
                    <a:pt x="2958465" y="1333"/>
                    <a:pt x="441255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" name="자유형: 도형 19">
              <a:extLst>
                <a:ext uri="{FF2B5EF4-FFF2-40B4-BE49-F238E27FC236}">
                  <a16:creationId xmlns:a16="http://schemas.microsoft.com/office/drawing/2014/main" id="{F1C750ED-2D72-45E9-9AB8-DF98B8956FE8}"/>
                </a:ext>
              </a:extLst>
            </p:cNvPr>
            <p:cNvSpPr/>
            <p:nvPr/>
          </p:nvSpPr>
          <p:spPr>
            <a:xfrm>
              <a:off x="6672643" y="1513794"/>
              <a:ext cx="3972689" cy="3887569"/>
            </a:xfrm>
            <a:custGeom>
              <a:avLst/>
              <a:gdLst>
                <a:gd name="connsiteX0" fmla="*/ 45911 w 3972689"/>
                <a:gd name="connsiteY0" fmla="*/ 3728 h 3887569"/>
                <a:gd name="connsiteX1" fmla="*/ 150495 w 3972689"/>
                <a:gd name="connsiteY1" fmla="*/ 3918 h 3887569"/>
                <a:gd name="connsiteX2" fmla="*/ 182689 w 3972689"/>
                <a:gd name="connsiteY2" fmla="*/ 36780 h 3887569"/>
                <a:gd name="connsiteX3" fmla="*/ 182499 w 3972689"/>
                <a:gd name="connsiteY3" fmla="*/ 70022 h 3887569"/>
                <a:gd name="connsiteX4" fmla="*/ 182880 w 3972689"/>
                <a:gd name="connsiteY4" fmla="*/ 3481972 h 3887569"/>
                <a:gd name="connsiteX5" fmla="*/ 176022 w 3972689"/>
                <a:gd name="connsiteY5" fmla="*/ 3499975 h 3887569"/>
                <a:gd name="connsiteX6" fmla="*/ 13907 w 3972689"/>
                <a:gd name="connsiteY6" fmla="*/ 3336907 h 3887569"/>
                <a:gd name="connsiteX7" fmla="*/ 858 w 3972689"/>
                <a:gd name="connsiteY7" fmla="*/ 3288139 h 3887569"/>
                <a:gd name="connsiteX8" fmla="*/ 0 w 3972689"/>
                <a:gd name="connsiteY8" fmla="*/ 47257 h 3887569"/>
                <a:gd name="connsiteX9" fmla="*/ 45911 w 3972689"/>
                <a:gd name="connsiteY9" fmla="*/ 3728 h 3887569"/>
                <a:gd name="connsiteX10" fmla="*/ 3150882 w 3972689"/>
                <a:gd name="connsiteY10" fmla="*/ 954 h 3887569"/>
                <a:gd name="connsiteX11" fmla="*/ 3204877 w 3972689"/>
                <a:gd name="connsiteY11" fmla="*/ 13539 h 3887569"/>
                <a:gd name="connsiteX12" fmla="*/ 3211925 w 3972689"/>
                <a:gd name="connsiteY12" fmla="*/ 128315 h 3887569"/>
                <a:gd name="connsiteX13" fmla="*/ 3213259 w 3972689"/>
                <a:gd name="connsiteY13" fmla="*/ 3830111 h 3887569"/>
                <a:gd name="connsiteX14" fmla="*/ 3158013 w 3972689"/>
                <a:gd name="connsiteY14" fmla="*/ 3883547 h 3887569"/>
                <a:gd name="connsiteX15" fmla="*/ 3035046 w 3972689"/>
                <a:gd name="connsiteY15" fmla="*/ 3873831 h 3887569"/>
                <a:gd name="connsiteX16" fmla="*/ 3027902 w 3972689"/>
                <a:gd name="connsiteY16" fmla="*/ 3754578 h 3887569"/>
                <a:gd name="connsiteX17" fmla="*/ 3026378 w 3972689"/>
                <a:gd name="connsiteY17" fmla="*/ 62212 h 3887569"/>
                <a:gd name="connsiteX18" fmla="*/ 3086385 w 3972689"/>
                <a:gd name="connsiteY18" fmla="*/ 4014 h 3887569"/>
                <a:gd name="connsiteX19" fmla="*/ 3150882 w 3972689"/>
                <a:gd name="connsiteY19" fmla="*/ 954 h 3887569"/>
                <a:gd name="connsiteX20" fmla="*/ 3906559 w 3972689"/>
                <a:gd name="connsiteY20" fmla="*/ 859 h 3887569"/>
                <a:gd name="connsiteX21" fmla="*/ 3958781 w 3972689"/>
                <a:gd name="connsiteY21" fmla="*/ 11825 h 3887569"/>
                <a:gd name="connsiteX22" fmla="*/ 3966781 w 3972689"/>
                <a:gd name="connsiteY22" fmla="*/ 125839 h 3887569"/>
                <a:gd name="connsiteX23" fmla="*/ 3968115 w 3972689"/>
                <a:gd name="connsiteY23" fmla="*/ 3270708 h 3887569"/>
                <a:gd name="connsiteX24" fmla="*/ 3929633 w 3972689"/>
                <a:gd name="connsiteY24" fmla="*/ 3366625 h 3887569"/>
                <a:gd name="connsiteX25" fmla="*/ 3785902 w 3972689"/>
                <a:gd name="connsiteY25" fmla="*/ 3506738 h 3887569"/>
                <a:gd name="connsiteX26" fmla="*/ 3785902 w 3972689"/>
                <a:gd name="connsiteY26" fmla="*/ 3454541 h 3887569"/>
                <a:gd name="connsiteX27" fmla="*/ 3784759 w 3972689"/>
                <a:gd name="connsiteY27" fmla="*/ 62593 h 3887569"/>
                <a:gd name="connsiteX28" fmla="*/ 3844195 w 3972689"/>
                <a:gd name="connsiteY28" fmla="*/ 3824 h 3887569"/>
                <a:gd name="connsiteX29" fmla="*/ 3906559 w 3972689"/>
                <a:gd name="connsiteY29" fmla="*/ 859 h 3887569"/>
                <a:gd name="connsiteX30" fmla="*/ 881920 w 3972689"/>
                <a:gd name="connsiteY30" fmla="*/ 740 h 3887569"/>
                <a:gd name="connsiteX31" fmla="*/ 931545 w 3972689"/>
                <a:gd name="connsiteY31" fmla="*/ 11253 h 3887569"/>
                <a:gd name="connsiteX32" fmla="*/ 940594 w 3972689"/>
                <a:gd name="connsiteY32" fmla="*/ 124315 h 3887569"/>
                <a:gd name="connsiteX33" fmla="*/ 942023 w 3972689"/>
                <a:gd name="connsiteY33" fmla="*/ 3825920 h 3887569"/>
                <a:gd name="connsiteX34" fmla="*/ 886587 w 3972689"/>
                <a:gd name="connsiteY34" fmla="*/ 3883737 h 3887569"/>
                <a:gd name="connsiteX35" fmla="*/ 767715 w 3972689"/>
                <a:gd name="connsiteY35" fmla="*/ 3874879 h 3887569"/>
                <a:gd name="connsiteX36" fmla="*/ 759809 w 3972689"/>
                <a:gd name="connsiteY36" fmla="*/ 3756007 h 3887569"/>
                <a:gd name="connsiteX37" fmla="*/ 759619 w 3972689"/>
                <a:gd name="connsiteY37" fmla="*/ 63926 h 3887569"/>
                <a:gd name="connsiteX38" fmla="*/ 821150 w 3972689"/>
                <a:gd name="connsiteY38" fmla="*/ 4586 h 3887569"/>
                <a:gd name="connsiteX39" fmla="*/ 881920 w 3972689"/>
                <a:gd name="connsiteY39" fmla="*/ 740 h 3887569"/>
                <a:gd name="connsiteX40" fmla="*/ 1632657 w 3972689"/>
                <a:gd name="connsiteY40" fmla="*/ 644 h 3887569"/>
                <a:gd name="connsiteX41" fmla="*/ 1686973 w 3972689"/>
                <a:gd name="connsiteY41" fmla="*/ 12110 h 3887569"/>
                <a:gd name="connsiteX42" fmla="*/ 1695450 w 3972689"/>
                <a:gd name="connsiteY42" fmla="*/ 130506 h 3887569"/>
                <a:gd name="connsiteX43" fmla="*/ 1695736 w 3972689"/>
                <a:gd name="connsiteY43" fmla="*/ 3822110 h 3887569"/>
                <a:gd name="connsiteX44" fmla="*/ 1635538 w 3972689"/>
                <a:gd name="connsiteY44" fmla="*/ 3882880 h 3887569"/>
                <a:gd name="connsiteX45" fmla="*/ 1514380 w 3972689"/>
                <a:gd name="connsiteY45" fmla="*/ 3764008 h 3887569"/>
                <a:gd name="connsiteX46" fmla="*/ 1513332 w 3972689"/>
                <a:gd name="connsiteY46" fmla="*/ 58211 h 3887569"/>
                <a:gd name="connsiteX47" fmla="*/ 1567624 w 3972689"/>
                <a:gd name="connsiteY47" fmla="*/ 3823 h 3887569"/>
                <a:gd name="connsiteX48" fmla="*/ 1632657 w 3972689"/>
                <a:gd name="connsiteY48" fmla="*/ 644 h 3887569"/>
                <a:gd name="connsiteX49" fmla="*/ 2394215 w 3972689"/>
                <a:gd name="connsiteY49" fmla="*/ 644 h 3887569"/>
                <a:gd name="connsiteX50" fmla="*/ 2446781 w 3972689"/>
                <a:gd name="connsiteY50" fmla="*/ 14110 h 3887569"/>
                <a:gd name="connsiteX51" fmla="*/ 2453830 w 3972689"/>
                <a:gd name="connsiteY51" fmla="*/ 128887 h 3887569"/>
                <a:gd name="connsiteX52" fmla="*/ 2455068 w 3972689"/>
                <a:gd name="connsiteY52" fmla="*/ 3830111 h 3887569"/>
                <a:gd name="connsiteX53" fmla="*/ 2399919 w 3972689"/>
                <a:gd name="connsiteY53" fmla="*/ 3883451 h 3887569"/>
                <a:gd name="connsiteX54" fmla="*/ 2281047 w 3972689"/>
                <a:gd name="connsiteY54" fmla="*/ 3874783 h 3887569"/>
                <a:gd name="connsiteX55" fmla="*/ 2273236 w 3972689"/>
                <a:gd name="connsiteY55" fmla="*/ 3755911 h 3887569"/>
                <a:gd name="connsiteX56" fmla="*/ 2271712 w 3972689"/>
                <a:gd name="connsiteY56" fmla="*/ 59545 h 3887569"/>
                <a:gd name="connsiteX57" fmla="*/ 2329148 w 3972689"/>
                <a:gd name="connsiteY57" fmla="*/ 3823 h 3887569"/>
                <a:gd name="connsiteX58" fmla="*/ 2394215 w 3972689"/>
                <a:gd name="connsiteY58" fmla="*/ 644 h 3887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3972689" h="3887569">
                  <a:moveTo>
                    <a:pt x="45911" y="3728"/>
                  </a:moveTo>
                  <a:cubicBezTo>
                    <a:pt x="80582" y="6682"/>
                    <a:pt x="115729" y="5633"/>
                    <a:pt x="150495" y="3918"/>
                  </a:cubicBezTo>
                  <a:cubicBezTo>
                    <a:pt x="175736" y="2680"/>
                    <a:pt x="185166" y="12491"/>
                    <a:pt x="182689" y="36780"/>
                  </a:cubicBezTo>
                  <a:cubicBezTo>
                    <a:pt x="181546" y="47733"/>
                    <a:pt x="182499" y="58973"/>
                    <a:pt x="182499" y="70022"/>
                  </a:cubicBezTo>
                  <a:cubicBezTo>
                    <a:pt x="182689" y="1207307"/>
                    <a:pt x="182785" y="2344687"/>
                    <a:pt x="182880" y="3481972"/>
                  </a:cubicBezTo>
                  <a:cubicBezTo>
                    <a:pt x="182975" y="3487878"/>
                    <a:pt x="186214" y="3494736"/>
                    <a:pt x="176022" y="3499975"/>
                  </a:cubicBezTo>
                  <a:cubicBezTo>
                    <a:pt x="118682" y="3449873"/>
                    <a:pt x="64580" y="3395295"/>
                    <a:pt x="13907" y="3336907"/>
                  </a:cubicBezTo>
                  <a:cubicBezTo>
                    <a:pt x="858" y="3321857"/>
                    <a:pt x="858" y="3305665"/>
                    <a:pt x="858" y="3288139"/>
                  </a:cubicBezTo>
                  <a:cubicBezTo>
                    <a:pt x="953" y="2207813"/>
                    <a:pt x="1143" y="1127487"/>
                    <a:pt x="0" y="47257"/>
                  </a:cubicBezTo>
                  <a:cubicBezTo>
                    <a:pt x="0" y="10110"/>
                    <a:pt x="11430" y="870"/>
                    <a:pt x="45911" y="3728"/>
                  </a:cubicBezTo>
                  <a:close/>
                  <a:moveTo>
                    <a:pt x="3150882" y="954"/>
                  </a:moveTo>
                  <a:cubicBezTo>
                    <a:pt x="3172206" y="-677"/>
                    <a:pt x="3191780" y="299"/>
                    <a:pt x="3204877" y="13539"/>
                  </a:cubicBezTo>
                  <a:cubicBezTo>
                    <a:pt x="3229071" y="38018"/>
                    <a:pt x="3211925" y="89072"/>
                    <a:pt x="3211925" y="128315"/>
                  </a:cubicBezTo>
                  <a:cubicBezTo>
                    <a:pt x="3212307" y="733343"/>
                    <a:pt x="3211639" y="3201271"/>
                    <a:pt x="3213259" y="3830111"/>
                  </a:cubicBezTo>
                  <a:cubicBezTo>
                    <a:pt x="3213354" y="3874688"/>
                    <a:pt x="3200876" y="3888976"/>
                    <a:pt x="3158013" y="3883547"/>
                  </a:cubicBezTo>
                  <a:cubicBezTo>
                    <a:pt x="3116199" y="3878213"/>
                    <a:pt x="3061811" y="3901263"/>
                    <a:pt x="3035046" y="3873831"/>
                  </a:cubicBezTo>
                  <a:cubicBezTo>
                    <a:pt x="3010376" y="3848685"/>
                    <a:pt x="3027902" y="3795345"/>
                    <a:pt x="3027902" y="3754578"/>
                  </a:cubicBezTo>
                  <a:cubicBezTo>
                    <a:pt x="3027521" y="2523758"/>
                    <a:pt x="3027998" y="1292937"/>
                    <a:pt x="3026378" y="62212"/>
                  </a:cubicBezTo>
                  <a:cubicBezTo>
                    <a:pt x="3026283" y="13253"/>
                    <a:pt x="3038951" y="-2653"/>
                    <a:pt x="3086385" y="4014"/>
                  </a:cubicBezTo>
                  <a:cubicBezTo>
                    <a:pt x="3106483" y="6824"/>
                    <a:pt x="3129558" y="2585"/>
                    <a:pt x="3150882" y="954"/>
                  </a:cubicBezTo>
                  <a:close/>
                  <a:moveTo>
                    <a:pt x="3906559" y="859"/>
                  </a:moveTo>
                  <a:cubicBezTo>
                    <a:pt x="3927205" y="-820"/>
                    <a:pt x="3946160" y="-177"/>
                    <a:pt x="3958781" y="11825"/>
                  </a:cubicBezTo>
                  <a:cubicBezTo>
                    <a:pt x="3984402" y="36209"/>
                    <a:pt x="3966781" y="86786"/>
                    <a:pt x="3966781" y="125839"/>
                  </a:cubicBezTo>
                  <a:cubicBezTo>
                    <a:pt x="3967258" y="1174160"/>
                    <a:pt x="3966972" y="2222482"/>
                    <a:pt x="3968115" y="3270708"/>
                  </a:cubicBezTo>
                  <a:cubicBezTo>
                    <a:pt x="3968115" y="3310618"/>
                    <a:pt x="3956304" y="3338336"/>
                    <a:pt x="3929633" y="3366625"/>
                  </a:cubicBezTo>
                  <a:cubicBezTo>
                    <a:pt x="3886295" y="3412631"/>
                    <a:pt x="3841147" y="3456541"/>
                    <a:pt x="3785902" y="3506738"/>
                  </a:cubicBezTo>
                  <a:cubicBezTo>
                    <a:pt x="3785902" y="3482258"/>
                    <a:pt x="3785902" y="3468352"/>
                    <a:pt x="3785902" y="3454541"/>
                  </a:cubicBezTo>
                  <a:cubicBezTo>
                    <a:pt x="3785902" y="2323923"/>
                    <a:pt x="3786283" y="1193210"/>
                    <a:pt x="3784759" y="62593"/>
                  </a:cubicBezTo>
                  <a:cubicBezTo>
                    <a:pt x="3784663" y="14682"/>
                    <a:pt x="3795808" y="-3034"/>
                    <a:pt x="3844195" y="3824"/>
                  </a:cubicBezTo>
                  <a:cubicBezTo>
                    <a:pt x="3863578" y="6539"/>
                    <a:pt x="3885914" y="2538"/>
                    <a:pt x="3906559" y="859"/>
                  </a:cubicBezTo>
                  <a:close/>
                  <a:moveTo>
                    <a:pt x="881920" y="740"/>
                  </a:moveTo>
                  <a:cubicBezTo>
                    <a:pt x="901923" y="62"/>
                    <a:pt x="920068" y="1776"/>
                    <a:pt x="931545" y="11253"/>
                  </a:cubicBezTo>
                  <a:cubicBezTo>
                    <a:pt x="958787" y="33827"/>
                    <a:pt x="940594" y="85453"/>
                    <a:pt x="940594" y="124315"/>
                  </a:cubicBezTo>
                  <a:cubicBezTo>
                    <a:pt x="941261" y="732581"/>
                    <a:pt x="940594" y="3200319"/>
                    <a:pt x="942023" y="3825920"/>
                  </a:cubicBezTo>
                  <a:cubicBezTo>
                    <a:pt x="942118" y="3869354"/>
                    <a:pt x="935450" y="3890691"/>
                    <a:pt x="886587" y="3883737"/>
                  </a:cubicBezTo>
                  <a:cubicBezTo>
                    <a:pt x="846297" y="3877927"/>
                    <a:pt x="793242" y="3900406"/>
                    <a:pt x="767715" y="3874879"/>
                  </a:cubicBezTo>
                  <a:cubicBezTo>
                    <a:pt x="742188" y="3849352"/>
                    <a:pt x="759809" y="3796679"/>
                    <a:pt x="759809" y="3756007"/>
                  </a:cubicBezTo>
                  <a:cubicBezTo>
                    <a:pt x="759429" y="2525282"/>
                    <a:pt x="759429" y="1294652"/>
                    <a:pt x="759619" y="63926"/>
                  </a:cubicBezTo>
                  <a:cubicBezTo>
                    <a:pt x="759619" y="-4939"/>
                    <a:pt x="751427" y="4967"/>
                    <a:pt x="821150" y="4586"/>
                  </a:cubicBezTo>
                  <a:cubicBezTo>
                    <a:pt x="840057" y="4491"/>
                    <a:pt x="861917" y="1419"/>
                    <a:pt x="881920" y="740"/>
                  </a:cubicBezTo>
                  <a:close/>
                  <a:moveTo>
                    <a:pt x="1632657" y="644"/>
                  </a:moveTo>
                  <a:cubicBezTo>
                    <a:pt x="1654160" y="-1011"/>
                    <a:pt x="1673876" y="-225"/>
                    <a:pt x="1686973" y="12110"/>
                  </a:cubicBezTo>
                  <a:cubicBezTo>
                    <a:pt x="1713452" y="37161"/>
                    <a:pt x="1695450" y="90025"/>
                    <a:pt x="1695450" y="130506"/>
                  </a:cubicBezTo>
                  <a:cubicBezTo>
                    <a:pt x="1695926" y="1361041"/>
                    <a:pt x="1695831" y="2591575"/>
                    <a:pt x="1695736" y="3822110"/>
                  </a:cubicBezTo>
                  <a:cubicBezTo>
                    <a:pt x="1695736" y="3891929"/>
                    <a:pt x="1703642" y="3882594"/>
                    <a:pt x="1635538" y="3882880"/>
                  </a:cubicBezTo>
                  <a:cubicBezTo>
                    <a:pt x="1514380" y="3883451"/>
                    <a:pt x="1514380" y="3883070"/>
                    <a:pt x="1514380" y="3764008"/>
                  </a:cubicBezTo>
                  <a:cubicBezTo>
                    <a:pt x="1514285" y="3157551"/>
                    <a:pt x="1514665" y="686956"/>
                    <a:pt x="1513332" y="58211"/>
                  </a:cubicBezTo>
                  <a:cubicBezTo>
                    <a:pt x="1513236" y="15348"/>
                    <a:pt x="1523047" y="-1892"/>
                    <a:pt x="1567624" y="3823"/>
                  </a:cubicBezTo>
                  <a:cubicBezTo>
                    <a:pt x="1587865" y="6395"/>
                    <a:pt x="1611154" y="2299"/>
                    <a:pt x="1632657" y="644"/>
                  </a:cubicBezTo>
                  <a:close/>
                  <a:moveTo>
                    <a:pt x="2394215" y="644"/>
                  </a:moveTo>
                  <a:cubicBezTo>
                    <a:pt x="2415682" y="-963"/>
                    <a:pt x="2435066" y="203"/>
                    <a:pt x="2446781" y="14110"/>
                  </a:cubicBezTo>
                  <a:cubicBezTo>
                    <a:pt x="2466594" y="37828"/>
                    <a:pt x="2453830" y="89548"/>
                    <a:pt x="2453830" y="128887"/>
                  </a:cubicBezTo>
                  <a:cubicBezTo>
                    <a:pt x="2454116" y="735629"/>
                    <a:pt x="2453544" y="3202985"/>
                    <a:pt x="2455068" y="3830111"/>
                  </a:cubicBezTo>
                  <a:cubicBezTo>
                    <a:pt x="2455164" y="3874593"/>
                    <a:pt x="2442590" y="3888690"/>
                    <a:pt x="2399919" y="3883451"/>
                  </a:cubicBezTo>
                  <a:cubicBezTo>
                    <a:pt x="2359533" y="3878593"/>
                    <a:pt x="2306478" y="3900310"/>
                    <a:pt x="2281047" y="3874783"/>
                  </a:cubicBezTo>
                  <a:cubicBezTo>
                    <a:pt x="2255615" y="3849256"/>
                    <a:pt x="2273236" y="3796583"/>
                    <a:pt x="2273236" y="3755911"/>
                  </a:cubicBezTo>
                  <a:cubicBezTo>
                    <a:pt x="2272855" y="2523758"/>
                    <a:pt x="2273236" y="1291699"/>
                    <a:pt x="2271712" y="59545"/>
                  </a:cubicBezTo>
                  <a:cubicBezTo>
                    <a:pt x="2271617" y="12872"/>
                    <a:pt x="2283809" y="-2558"/>
                    <a:pt x="2329148" y="3823"/>
                  </a:cubicBezTo>
                  <a:cubicBezTo>
                    <a:pt x="2349198" y="6633"/>
                    <a:pt x="2372749" y="2251"/>
                    <a:pt x="2394215" y="644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7" name="그룹 6">
            <a:extLst>
              <a:ext uri="{FF2B5EF4-FFF2-40B4-BE49-F238E27FC236}">
                <a16:creationId xmlns:a16="http://schemas.microsoft.com/office/drawing/2014/main" id="{B2A2B03A-F36C-47A1-B54C-B0897C756F87}"/>
              </a:ext>
            </a:extLst>
          </p:cNvPr>
          <p:cNvGrpSpPr/>
          <p:nvPr/>
        </p:nvGrpSpPr>
        <p:grpSpPr>
          <a:xfrm rot="507081">
            <a:off x="6625274" y="2481505"/>
            <a:ext cx="1516777" cy="1152530"/>
            <a:chOff x="857" y="1270155"/>
            <a:chExt cx="5756339" cy="4373981"/>
          </a:xfrm>
        </p:grpSpPr>
        <p:sp>
          <p:nvSpPr>
            <p:cNvPr id="17" name="자유형: 도형 16">
              <a:extLst>
                <a:ext uri="{FF2B5EF4-FFF2-40B4-BE49-F238E27FC236}">
                  <a16:creationId xmlns:a16="http://schemas.microsoft.com/office/drawing/2014/main" id="{08720BDD-C605-4C57-BE6E-8228037B5A9A}"/>
                </a:ext>
              </a:extLst>
            </p:cNvPr>
            <p:cNvSpPr/>
            <p:nvPr/>
          </p:nvSpPr>
          <p:spPr>
            <a:xfrm>
              <a:off x="857" y="1270155"/>
              <a:ext cx="5756339" cy="4373981"/>
            </a:xfrm>
            <a:custGeom>
              <a:avLst/>
              <a:gdLst>
                <a:gd name="connsiteX0" fmla="*/ 945927 w 5756339"/>
                <a:gd name="connsiteY0" fmla="*/ 947609 h 4373981"/>
                <a:gd name="connsiteX1" fmla="*/ 780669 w 5756339"/>
                <a:gd name="connsiteY1" fmla="*/ 1002413 h 4373981"/>
                <a:gd name="connsiteX2" fmla="*/ 617315 w 5756339"/>
                <a:gd name="connsiteY2" fmla="*/ 1220822 h 4373981"/>
                <a:gd name="connsiteX3" fmla="*/ 499395 w 5756339"/>
                <a:gd name="connsiteY3" fmla="*/ 1726313 h 4373981"/>
                <a:gd name="connsiteX4" fmla="*/ 617791 w 5756339"/>
                <a:gd name="connsiteY4" fmla="*/ 2450023 h 4373981"/>
                <a:gd name="connsiteX5" fmla="*/ 793051 w 5756339"/>
                <a:gd name="connsiteY5" fmla="*/ 2676528 h 4373981"/>
                <a:gd name="connsiteX6" fmla="*/ 1039082 w 5756339"/>
                <a:gd name="connsiteY6" fmla="*/ 2694053 h 4373981"/>
                <a:gd name="connsiteX7" fmla="*/ 1292256 w 5756339"/>
                <a:gd name="connsiteY7" fmla="*/ 2266953 h 4373981"/>
                <a:gd name="connsiteX8" fmla="*/ 1293780 w 5756339"/>
                <a:gd name="connsiteY8" fmla="*/ 1839280 h 4373981"/>
                <a:gd name="connsiteX9" fmla="*/ 1293590 w 5756339"/>
                <a:gd name="connsiteY9" fmla="*/ 1378365 h 4373981"/>
                <a:gd name="connsiteX10" fmla="*/ 1289970 w 5756339"/>
                <a:gd name="connsiteY10" fmla="*/ 1331407 h 4373981"/>
                <a:gd name="connsiteX11" fmla="*/ 1104900 w 5756339"/>
                <a:gd name="connsiteY11" fmla="*/ 1020606 h 4373981"/>
                <a:gd name="connsiteX12" fmla="*/ 945927 w 5756339"/>
                <a:gd name="connsiteY12" fmla="*/ 947609 h 4373981"/>
                <a:gd name="connsiteX13" fmla="*/ 5706523 w 5756339"/>
                <a:gd name="connsiteY13" fmla="*/ 3 h 4373981"/>
                <a:gd name="connsiteX14" fmla="*/ 5756339 w 5756339"/>
                <a:gd name="connsiteY14" fmla="*/ 49437 h 4373981"/>
                <a:gd name="connsiteX15" fmla="*/ 5755386 w 5756339"/>
                <a:gd name="connsiteY15" fmla="*/ 3196021 h 4373981"/>
                <a:gd name="connsiteX16" fmla="*/ 5412772 w 5756339"/>
                <a:gd name="connsiteY16" fmla="*/ 3963927 h 4373981"/>
                <a:gd name="connsiteX17" fmla="*/ 4810411 w 5756339"/>
                <a:gd name="connsiteY17" fmla="*/ 4364262 h 4373981"/>
                <a:gd name="connsiteX18" fmla="*/ 4755071 w 5756339"/>
                <a:gd name="connsiteY18" fmla="*/ 4373978 h 4373981"/>
                <a:gd name="connsiteX19" fmla="*/ 2290572 w 5756339"/>
                <a:gd name="connsiteY19" fmla="*/ 4373978 h 4373981"/>
                <a:gd name="connsiteX20" fmla="*/ 2239804 w 5756339"/>
                <a:gd name="connsiteY20" fmla="*/ 4365311 h 4373981"/>
                <a:gd name="connsiteX21" fmla="*/ 1584674 w 5756339"/>
                <a:gd name="connsiteY21" fmla="*/ 3910301 h 4373981"/>
                <a:gd name="connsiteX22" fmla="*/ 1293781 w 5756339"/>
                <a:gd name="connsiteY22" fmla="*/ 3164684 h 4373981"/>
                <a:gd name="connsiteX23" fmla="*/ 1293876 w 5756339"/>
                <a:gd name="connsiteY23" fmla="*/ 3119059 h 4373981"/>
                <a:gd name="connsiteX24" fmla="*/ 1255871 w 5756339"/>
                <a:gd name="connsiteY24" fmla="*/ 3130775 h 4373981"/>
                <a:gd name="connsiteX25" fmla="*/ 474059 w 5756339"/>
                <a:gd name="connsiteY25" fmla="*/ 3039621 h 4373981"/>
                <a:gd name="connsiteX26" fmla="*/ 66580 w 5756339"/>
                <a:gd name="connsiteY26" fmla="*/ 2345629 h 4373981"/>
                <a:gd name="connsiteX27" fmla="*/ 8287 w 5756339"/>
                <a:gd name="connsiteY27" fmla="*/ 2004539 h 4373981"/>
                <a:gd name="connsiteX28" fmla="*/ 190 w 5756339"/>
                <a:gd name="connsiteY28" fmla="*/ 1978250 h 4373981"/>
                <a:gd name="connsiteX29" fmla="*/ 0 w 5756339"/>
                <a:gd name="connsiteY29" fmla="*/ 1692976 h 4373981"/>
                <a:gd name="connsiteX30" fmla="*/ 38672 w 5756339"/>
                <a:gd name="connsiteY30" fmla="*/ 1445707 h 4373981"/>
                <a:gd name="connsiteX31" fmla="*/ 470154 w 5756339"/>
                <a:gd name="connsiteY31" fmla="*/ 634939 h 4373981"/>
                <a:gd name="connsiteX32" fmla="*/ 1254538 w 5756339"/>
                <a:gd name="connsiteY32" fmla="*/ 539213 h 4373981"/>
                <a:gd name="connsiteX33" fmla="*/ 1294352 w 5756339"/>
                <a:gd name="connsiteY33" fmla="*/ 513781 h 4373981"/>
                <a:gd name="connsiteX34" fmla="*/ 1293781 w 5756339"/>
                <a:gd name="connsiteY34" fmla="*/ 66963 h 4373981"/>
                <a:gd name="connsiteX35" fmla="*/ 1357884 w 5756339"/>
                <a:gd name="connsiteY35" fmla="*/ 860 h 4373981"/>
                <a:gd name="connsiteX36" fmla="*/ 5706523 w 5756339"/>
                <a:gd name="connsiteY36" fmla="*/ 3 h 4373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756339" h="4373981">
                  <a:moveTo>
                    <a:pt x="945927" y="947609"/>
                  </a:moveTo>
                  <a:cubicBezTo>
                    <a:pt x="890563" y="944406"/>
                    <a:pt x="834152" y="962504"/>
                    <a:pt x="780669" y="1002413"/>
                  </a:cubicBezTo>
                  <a:cubicBezTo>
                    <a:pt x="704945" y="1058897"/>
                    <a:pt x="656558" y="1136811"/>
                    <a:pt x="617315" y="1220822"/>
                  </a:cubicBezTo>
                  <a:cubicBezTo>
                    <a:pt x="542544" y="1380937"/>
                    <a:pt x="509206" y="1551244"/>
                    <a:pt x="499395" y="1726313"/>
                  </a:cubicBezTo>
                  <a:cubicBezTo>
                    <a:pt x="485394" y="1975964"/>
                    <a:pt x="512730" y="2219709"/>
                    <a:pt x="617791" y="2450023"/>
                  </a:cubicBezTo>
                  <a:cubicBezTo>
                    <a:pt x="658272" y="2538796"/>
                    <a:pt x="710374" y="2620139"/>
                    <a:pt x="793051" y="2676528"/>
                  </a:cubicBezTo>
                  <a:cubicBezTo>
                    <a:pt x="871251" y="2729868"/>
                    <a:pt x="958215" y="2745870"/>
                    <a:pt x="1039082" y="2694053"/>
                  </a:cubicBezTo>
                  <a:cubicBezTo>
                    <a:pt x="1193101" y="2595374"/>
                    <a:pt x="1282446" y="2450595"/>
                    <a:pt x="1292256" y="2266953"/>
                  </a:cubicBezTo>
                  <a:cubicBezTo>
                    <a:pt x="1299876" y="2124744"/>
                    <a:pt x="1293780" y="1981869"/>
                    <a:pt x="1293780" y="1839280"/>
                  </a:cubicBezTo>
                  <a:cubicBezTo>
                    <a:pt x="1293780" y="1685642"/>
                    <a:pt x="1293876" y="1532003"/>
                    <a:pt x="1293590" y="1378365"/>
                  </a:cubicBezTo>
                  <a:cubicBezTo>
                    <a:pt x="1293590" y="1362649"/>
                    <a:pt x="1294923" y="1345790"/>
                    <a:pt x="1289970" y="1331407"/>
                  </a:cubicBezTo>
                  <a:cubicBezTo>
                    <a:pt x="1250061" y="1215011"/>
                    <a:pt x="1197673" y="1105760"/>
                    <a:pt x="1104900" y="1020606"/>
                  </a:cubicBezTo>
                  <a:cubicBezTo>
                    <a:pt x="1055608" y="975315"/>
                    <a:pt x="1001292" y="950812"/>
                    <a:pt x="945927" y="947609"/>
                  </a:cubicBezTo>
                  <a:close/>
                  <a:moveTo>
                    <a:pt x="5706523" y="3"/>
                  </a:moveTo>
                  <a:cubicBezTo>
                    <a:pt x="5745671" y="-188"/>
                    <a:pt x="5756339" y="9718"/>
                    <a:pt x="5756339" y="49437"/>
                  </a:cubicBezTo>
                  <a:cubicBezTo>
                    <a:pt x="5755196" y="1098331"/>
                    <a:pt x="5755386" y="2147128"/>
                    <a:pt x="5755386" y="3196021"/>
                  </a:cubicBezTo>
                  <a:cubicBezTo>
                    <a:pt x="5755386" y="3502822"/>
                    <a:pt x="5624894" y="3751900"/>
                    <a:pt x="5412772" y="3963927"/>
                  </a:cubicBezTo>
                  <a:cubicBezTo>
                    <a:pt x="5239036" y="4137567"/>
                    <a:pt x="5033392" y="4264155"/>
                    <a:pt x="4810411" y="4364262"/>
                  </a:cubicBezTo>
                  <a:cubicBezTo>
                    <a:pt x="4792314" y="4372359"/>
                    <a:pt x="4774216" y="4374074"/>
                    <a:pt x="4755071" y="4373978"/>
                  </a:cubicBezTo>
                  <a:cubicBezTo>
                    <a:pt x="3933539" y="4373883"/>
                    <a:pt x="3112008" y="4373883"/>
                    <a:pt x="2290572" y="4373978"/>
                  </a:cubicBezTo>
                  <a:cubicBezTo>
                    <a:pt x="2273046" y="4373978"/>
                    <a:pt x="2256377" y="4372835"/>
                    <a:pt x="2239804" y="4365311"/>
                  </a:cubicBezTo>
                  <a:cubicBezTo>
                    <a:pt x="1993487" y="4253677"/>
                    <a:pt x="1767840" y="4112327"/>
                    <a:pt x="1584674" y="3910301"/>
                  </a:cubicBezTo>
                  <a:cubicBezTo>
                    <a:pt x="1393031" y="3698846"/>
                    <a:pt x="1283970" y="3454816"/>
                    <a:pt x="1293781" y="3164684"/>
                  </a:cubicBezTo>
                  <a:cubicBezTo>
                    <a:pt x="1294352" y="3149254"/>
                    <a:pt x="1293876" y="3133823"/>
                    <a:pt x="1293876" y="3119059"/>
                  </a:cubicBezTo>
                  <a:cubicBezTo>
                    <a:pt x="1276255" y="3114868"/>
                    <a:pt x="1266444" y="3124965"/>
                    <a:pt x="1255871" y="3130775"/>
                  </a:cubicBezTo>
                  <a:cubicBezTo>
                    <a:pt x="992886" y="3272602"/>
                    <a:pt x="700087" y="3237550"/>
                    <a:pt x="474059" y="3039621"/>
                  </a:cubicBezTo>
                  <a:cubicBezTo>
                    <a:pt x="260985" y="2853121"/>
                    <a:pt x="140494" y="2612996"/>
                    <a:pt x="66580" y="2345629"/>
                  </a:cubicBezTo>
                  <a:cubicBezTo>
                    <a:pt x="35719" y="2233996"/>
                    <a:pt x="16859" y="2120077"/>
                    <a:pt x="8287" y="2004539"/>
                  </a:cubicBezTo>
                  <a:cubicBezTo>
                    <a:pt x="7620" y="1995205"/>
                    <a:pt x="8287" y="1985298"/>
                    <a:pt x="190" y="1978250"/>
                  </a:cubicBezTo>
                  <a:cubicBezTo>
                    <a:pt x="0" y="1883190"/>
                    <a:pt x="0" y="1788036"/>
                    <a:pt x="0" y="1692976"/>
                  </a:cubicBezTo>
                  <a:cubicBezTo>
                    <a:pt x="12668" y="1610490"/>
                    <a:pt x="21812" y="1527241"/>
                    <a:pt x="38672" y="1445707"/>
                  </a:cubicBezTo>
                  <a:cubicBezTo>
                    <a:pt x="103156" y="1133668"/>
                    <a:pt x="223647" y="850014"/>
                    <a:pt x="470154" y="634939"/>
                  </a:cubicBezTo>
                  <a:cubicBezTo>
                    <a:pt x="696754" y="437295"/>
                    <a:pt x="991457" y="389099"/>
                    <a:pt x="1254538" y="539213"/>
                  </a:cubicBezTo>
                  <a:cubicBezTo>
                    <a:pt x="1290066" y="559501"/>
                    <a:pt x="1294733" y="549024"/>
                    <a:pt x="1294352" y="513781"/>
                  </a:cubicBezTo>
                  <a:cubicBezTo>
                    <a:pt x="1292924" y="364905"/>
                    <a:pt x="1293781" y="215934"/>
                    <a:pt x="1293781" y="66963"/>
                  </a:cubicBezTo>
                  <a:cubicBezTo>
                    <a:pt x="1293781" y="860"/>
                    <a:pt x="1293781" y="860"/>
                    <a:pt x="1357884" y="860"/>
                  </a:cubicBezTo>
                  <a:cubicBezTo>
                    <a:pt x="2453735" y="860"/>
                    <a:pt x="5352860" y="1527"/>
                    <a:pt x="5706523" y="3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" name="자유형: 도형 17">
              <a:extLst>
                <a:ext uri="{FF2B5EF4-FFF2-40B4-BE49-F238E27FC236}">
                  <a16:creationId xmlns:a16="http://schemas.microsoft.com/office/drawing/2014/main" id="{45FA6EB7-1894-438C-B802-05DBDF21C7BD}"/>
                </a:ext>
              </a:extLst>
            </p:cNvPr>
            <p:cNvSpPr/>
            <p:nvPr/>
          </p:nvSpPr>
          <p:spPr>
            <a:xfrm>
              <a:off x="1541810" y="1513668"/>
              <a:ext cx="3972892" cy="3887660"/>
            </a:xfrm>
            <a:custGeom>
              <a:avLst/>
              <a:gdLst>
                <a:gd name="connsiteX0" fmla="*/ 779538 w 3972892"/>
                <a:gd name="connsiteY0" fmla="*/ 3976 h 3887660"/>
                <a:gd name="connsiteX1" fmla="*/ 819531 w 3972892"/>
                <a:gd name="connsiteY1" fmla="*/ 4425 h 3887660"/>
                <a:gd name="connsiteX2" fmla="*/ 940879 w 3972892"/>
                <a:gd name="connsiteY2" fmla="*/ 123393 h 3887660"/>
                <a:gd name="connsiteX3" fmla="*/ 942118 w 3972892"/>
                <a:gd name="connsiteY3" fmla="*/ 3825855 h 3887660"/>
                <a:gd name="connsiteX4" fmla="*/ 881348 w 3972892"/>
                <a:gd name="connsiteY4" fmla="*/ 3883767 h 3887660"/>
                <a:gd name="connsiteX5" fmla="*/ 762857 w 3972892"/>
                <a:gd name="connsiteY5" fmla="*/ 3874242 h 3887660"/>
                <a:gd name="connsiteX6" fmla="*/ 755618 w 3972892"/>
                <a:gd name="connsiteY6" fmla="*/ 3759466 h 3887660"/>
                <a:gd name="connsiteX7" fmla="*/ 755428 w 3972892"/>
                <a:gd name="connsiteY7" fmla="*/ 66528 h 3887660"/>
                <a:gd name="connsiteX8" fmla="*/ 779538 w 3972892"/>
                <a:gd name="connsiteY8" fmla="*/ 3976 h 3887660"/>
                <a:gd name="connsiteX9" fmla="*/ 40005 w 3972892"/>
                <a:gd name="connsiteY9" fmla="*/ 3759 h 3887660"/>
                <a:gd name="connsiteX10" fmla="*/ 149352 w 3972892"/>
                <a:gd name="connsiteY10" fmla="*/ 3949 h 3887660"/>
                <a:gd name="connsiteX11" fmla="*/ 182023 w 3972892"/>
                <a:gd name="connsiteY11" fmla="*/ 35858 h 3887660"/>
                <a:gd name="connsiteX12" fmla="*/ 181928 w 3972892"/>
                <a:gd name="connsiteY12" fmla="*/ 54814 h 3887660"/>
                <a:gd name="connsiteX13" fmla="*/ 181928 w 3972892"/>
                <a:gd name="connsiteY13" fmla="*/ 3456381 h 3887660"/>
                <a:gd name="connsiteX14" fmla="*/ 181832 w 3972892"/>
                <a:gd name="connsiteY14" fmla="*/ 3503434 h 3887660"/>
                <a:gd name="connsiteX15" fmla="*/ 8668 w 3972892"/>
                <a:gd name="connsiteY15" fmla="*/ 3333318 h 3887660"/>
                <a:gd name="connsiteX16" fmla="*/ 762 w 3972892"/>
                <a:gd name="connsiteY16" fmla="*/ 3292741 h 3887660"/>
                <a:gd name="connsiteX17" fmla="*/ 0 w 3972892"/>
                <a:gd name="connsiteY17" fmla="*/ 43193 h 3887660"/>
                <a:gd name="connsiteX18" fmla="*/ 40005 w 3972892"/>
                <a:gd name="connsiteY18" fmla="*/ 3759 h 3887660"/>
                <a:gd name="connsiteX19" fmla="*/ 3148513 w 3972892"/>
                <a:gd name="connsiteY19" fmla="*/ 1080 h 3887660"/>
                <a:gd name="connsiteX20" fmla="*/ 3201162 w 3972892"/>
                <a:gd name="connsiteY20" fmla="*/ 14236 h 3887660"/>
                <a:gd name="connsiteX21" fmla="*/ 3208210 w 3972892"/>
                <a:gd name="connsiteY21" fmla="*/ 129012 h 3887660"/>
                <a:gd name="connsiteX22" fmla="*/ 3209353 w 3972892"/>
                <a:gd name="connsiteY22" fmla="*/ 3826046 h 3887660"/>
                <a:gd name="connsiteX23" fmla="*/ 3153918 w 3972892"/>
                <a:gd name="connsiteY23" fmla="*/ 3883958 h 3887660"/>
                <a:gd name="connsiteX24" fmla="*/ 3034951 w 3972892"/>
                <a:gd name="connsiteY24" fmla="*/ 3875290 h 3887660"/>
                <a:gd name="connsiteX25" fmla="*/ 3027045 w 3972892"/>
                <a:gd name="connsiteY25" fmla="*/ 3756513 h 3887660"/>
                <a:gd name="connsiteX26" fmla="*/ 3025807 w 3972892"/>
                <a:gd name="connsiteY26" fmla="*/ 64147 h 3887660"/>
                <a:gd name="connsiteX27" fmla="*/ 3083433 w 3972892"/>
                <a:gd name="connsiteY27" fmla="*/ 3854 h 3887660"/>
                <a:gd name="connsiteX28" fmla="*/ 3148513 w 3972892"/>
                <a:gd name="connsiteY28" fmla="*/ 1080 h 3887660"/>
                <a:gd name="connsiteX29" fmla="*/ 2392823 w 3972892"/>
                <a:gd name="connsiteY29" fmla="*/ 889 h 3887660"/>
                <a:gd name="connsiteX30" fmla="*/ 2445163 w 3972892"/>
                <a:gd name="connsiteY30" fmla="*/ 11855 h 3887660"/>
                <a:gd name="connsiteX31" fmla="*/ 2453450 w 3972892"/>
                <a:gd name="connsiteY31" fmla="*/ 125964 h 3887660"/>
                <a:gd name="connsiteX32" fmla="*/ 2455069 w 3972892"/>
                <a:gd name="connsiteY32" fmla="*/ 3827570 h 3887660"/>
                <a:gd name="connsiteX33" fmla="*/ 2397633 w 3972892"/>
                <a:gd name="connsiteY33" fmla="*/ 3883862 h 3887660"/>
                <a:gd name="connsiteX34" fmla="*/ 2279618 w 3972892"/>
                <a:gd name="connsiteY34" fmla="*/ 3874052 h 3887660"/>
                <a:gd name="connsiteX35" fmla="*/ 2272284 w 3972892"/>
                <a:gd name="connsiteY35" fmla="*/ 3759371 h 3887660"/>
                <a:gd name="connsiteX36" fmla="*/ 2270951 w 3972892"/>
                <a:gd name="connsiteY36" fmla="*/ 62623 h 3887660"/>
                <a:gd name="connsiteX37" fmla="*/ 2330482 w 3972892"/>
                <a:gd name="connsiteY37" fmla="*/ 3854 h 3887660"/>
                <a:gd name="connsiteX38" fmla="*/ 2392823 w 3972892"/>
                <a:gd name="connsiteY38" fmla="*/ 889 h 3887660"/>
                <a:gd name="connsiteX39" fmla="*/ 1633848 w 3972892"/>
                <a:gd name="connsiteY39" fmla="*/ 746 h 3887660"/>
                <a:gd name="connsiteX40" fmla="*/ 1687735 w 3972892"/>
                <a:gd name="connsiteY40" fmla="*/ 13379 h 3887660"/>
                <a:gd name="connsiteX41" fmla="*/ 1694498 w 3972892"/>
                <a:gd name="connsiteY41" fmla="*/ 128060 h 3887660"/>
                <a:gd name="connsiteX42" fmla="*/ 1695736 w 3972892"/>
                <a:gd name="connsiteY42" fmla="*/ 3829380 h 3887660"/>
                <a:gd name="connsiteX43" fmla="*/ 1641825 w 3972892"/>
                <a:gd name="connsiteY43" fmla="*/ 3883863 h 3887660"/>
                <a:gd name="connsiteX44" fmla="*/ 1522572 w 3972892"/>
                <a:gd name="connsiteY44" fmla="*/ 3875576 h 3887660"/>
                <a:gd name="connsiteX45" fmla="*/ 1514190 w 3972892"/>
                <a:gd name="connsiteY45" fmla="*/ 3757085 h 3887660"/>
                <a:gd name="connsiteX46" fmla="*/ 1512761 w 3972892"/>
                <a:gd name="connsiteY46" fmla="*/ 60528 h 3887660"/>
                <a:gd name="connsiteX47" fmla="*/ 1569244 w 3972892"/>
                <a:gd name="connsiteY47" fmla="*/ 3759 h 3887660"/>
                <a:gd name="connsiteX48" fmla="*/ 1633848 w 3972892"/>
                <a:gd name="connsiteY48" fmla="*/ 746 h 3887660"/>
                <a:gd name="connsiteX49" fmla="*/ 3906250 w 3972892"/>
                <a:gd name="connsiteY49" fmla="*/ 723 h 3887660"/>
                <a:gd name="connsiteX50" fmla="*/ 3958209 w 3972892"/>
                <a:gd name="connsiteY50" fmla="*/ 11474 h 3887660"/>
                <a:gd name="connsiteX51" fmla="*/ 3967068 w 3972892"/>
                <a:gd name="connsiteY51" fmla="*/ 130156 h 3887660"/>
                <a:gd name="connsiteX52" fmla="*/ 3968306 w 3972892"/>
                <a:gd name="connsiteY52" fmla="*/ 3266929 h 3887660"/>
                <a:gd name="connsiteX53" fmla="*/ 3930777 w 3972892"/>
                <a:gd name="connsiteY53" fmla="*/ 3363988 h 3887660"/>
                <a:gd name="connsiteX54" fmla="*/ 3785236 w 3972892"/>
                <a:gd name="connsiteY54" fmla="*/ 3511054 h 3887660"/>
                <a:gd name="connsiteX55" fmla="*/ 3785236 w 3972892"/>
                <a:gd name="connsiteY55" fmla="*/ 3427901 h 3887660"/>
                <a:gd name="connsiteX56" fmla="*/ 3784093 w 3972892"/>
                <a:gd name="connsiteY56" fmla="*/ 63004 h 3887660"/>
                <a:gd name="connsiteX57" fmla="*/ 3843433 w 3972892"/>
                <a:gd name="connsiteY57" fmla="*/ 3759 h 3887660"/>
                <a:gd name="connsiteX58" fmla="*/ 3906250 w 3972892"/>
                <a:gd name="connsiteY58" fmla="*/ 723 h 3887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3972892" h="3887660">
                  <a:moveTo>
                    <a:pt x="779538" y="3976"/>
                  </a:moveTo>
                  <a:cubicBezTo>
                    <a:pt x="788879" y="3865"/>
                    <a:pt x="801767" y="4520"/>
                    <a:pt x="819531" y="4425"/>
                  </a:cubicBezTo>
                  <a:cubicBezTo>
                    <a:pt x="940879" y="3854"/>
                    <a:pt x="940879" y="4235"/>
                    <a:pt x="940879" y="123393"/>
                  </a:cubicBezTo>
                  <a:cubicBezTo>
                    <a:pt x="940879" y="730230"/>
                    <a:pt x="940213" y="3198539"/>
                    <a:pt x="942118" y="3825855"/>
                  </a:cubicBezTo>
                  <a:cubicBezTo>
                    <a:pt x="942308" y="3875862"/>
                    <a:pt x="927926" y="3890054"/>
                    <a:pt x="881348" y="3883767"/>
                  </a:cubicBezTo>
                  <a:cubicBezTo>
                    <a:pt x="841153" y="3878338"/>
                    <a:pt x="789146" y="3900722"/>
                    <a:pt x="762857" y="3874242"/>
                  </a:cubicBezTo>
                  <a:cubicBezTo>
                    <a:pt x="738378" y="3849668"/>
                    <a:pt x="755618" y="3798709"/>
                    <a:pt x="755618" y="3759466"/>
                  </a:cubicBezTo>
                  <a:cubicBezTo>
                    <a:pt x="755237" y="2528455"/>
                    <a:pt x="755237" y="1297539"/>
                    <a:pt x="755428" y="66528"/>
                  </a:cubicBezTo>
                  <a:cubicBezTo>
                    <a:pt x="755428" y="11521"/>
                    <a:pt x="751517" y="4306"/>
                    <a:pt x="779538" y="3976"/>
                  </a:cubicBezTo>
                  <a:close/>
                  <a:moveTo>
                    <a:pt x="40005" y="3759"/>
                  </a:moveTo>
                  <a:cubicBezTo>
                    <a:pt x="76295" y="6235"/>
                    <a:pt x="112967" y="5473"/>
                    <a:pt x="149352" y="3949"/>
                  </a:cubicBezTo>
                  <a:cubicBezTo>
                    <a:pt x="173546" y="2901"/>
                    <a:pt x="185547" y="10140"/>
                    <a:pt x="182023" y="35858"/>
                  </a:cubicBezTo>
                  <a:cubicBezTo>
                    <a:pt x="181166" y="42050"/>
                    <a:pt x="181928" y="48526"/>
                    <a:pt x="181928" y="54814"/>
                  </a:cubicBezTo>
                  <a:cubicBezTo>
                    <a:pt x="181928" y="1188669"/>
                    <a:pt x="181928" y="2322525"/>
                    <a:pt x="181928" y="3456381"/>
                  </a:cubicBezTo>
                  <a:cubicBezTo>
                    <a:pt x="181832" y="3470001"/>
                    <a:pt x="181832" y="3483622"/>
                    <a:pt x="181832" y="3503434"/>
                  </a:cubicBezTo>
                  <a:cubicBezTo>
                    <a:pt x="113062" y="3450570"/>
                    <a:pt x="61627" y="3391135"/>
                    <a:pt x="8668" y="3333318"/>
                  </a:cubicBezTo>
                  <a:cubicBezTo>
                    <a:pt x="-2572" y="3321030"/>
                    <a:pt x="762" y="3306552"/>
                    <a:pt x="762" y="3292741"/>
                  </a:cubicBezTo>
                  <a:cubicBezTo>
                    <a:pt x="667" y="2209558"/>
                    <a:pt x="762" y="1126375"/>
                    <a:pt x="0" y="43193"/>
                  </a:cubicBezTo>
                  <a:cubicBezTo>
                    <a:pt x="0" y="11760"/>
                    <a:pt x="9049" y="1663"/>
                    <a:pt x="40005" y="3759"/>
                  </a:cubicBezTo>
                  <a:close/>
                  <a:moveTo>
                    <a:pt x="3148513" y="1080"/>
                  </a:moveTo>
                  <a:cubicBezTo>
                    <a:pt x="3170015" y="-599"/>
                    <a:pt x="3189446" y="377"/>
                    <a:pt x="3201162" y="14236"/>
                  </a:cubicBezTo>
                  <a:cubicBezTo>
                    <a:pt x="3221069" y="37763"/>
                    <a:pt x="3208210" y="89674"/>
                    <a:pt x="3208210" y="129012"/>
                  </a:cubicBezTo>
                  <a:cubicBezTo>
                    <a:pt x="3208401" y="734040"/>
                    <a:pt x="3207925" y="3198825"/>
                    <a:pt x="3209353" y="3826046"/>
                  </a:cubicBezTo>
                  <a:cubicBezTo>
                    <a:pt x="3209449" y="3869385"/>
                    <a:pt x="3202686" y="3890911"/>
                    <a:pt x="3153918" y="3883958"/>
                  </a:cubicBezTo>
                  <a:cubicBezTo>
                    <a:pt x="3113627" y="3878243"/>
                    <a:pt x="3060573" y="3900531"/>
                    <a:pt x="3034951" y="3875290"/>
                  </a:cubicBezTo>
                  <a:cubicBezTo>
                    <a:pt x="3009328" y="3849858"/>
                    <a:pt x="3027045" y="3797090"/>
                    <a:pt x="3027045" y="3756513"/>
                  </a:cubicBezTo>
                  <a:cubicBezTo>
                    <a:pt x="3026664" y="2525693"/>
                    <a:pt x="3026950" y="1294872"/>
                    <a:pt x="3025807" y="64147"/>
                  </a:cubicBezTo>
                  <a:cubicBezTo>
                    <a:pt x="3025807" y="19570"/>
                    <a:pt x="3031617" y="-4528"/>
                    <a:pt x="3083433" y="3854"/>
                  </a:cubicBezTo>
                  <a:cubicBezTo>
                    <a:pt x="3103436" y="7093"/>
                    <a:pt x="3127010" y="2758"/>
                    <a:pt x="3148513" y="1080"/>
                  </a:cubicBezTo>
                  <a:close/>
                  <a:moveTo>
                    <a:pt x="2392823" y="889"/>
                  </a:moveTo>
                  <a:cubicBezTo>
                    <a:pt x="2413468" y="-789"/>
                    <a:pt x="2432447" y="-146"/>
                    <a:pt x="2445163" y="11855"/>
                  </a:cubicBezTo>
                  <a:cubicBezTo>
                    <a:pt x="2471166" y="36334"/>
                    <a:pt x="2453450" y="87007"/>
                    <a:pt x="2453450" y="125964"/>
                  </a:cubicBezTo>
                  <a:cubicBezTo>
                    <a:pt x="2454116" y="732611"/>
                    <a:pt x="2453354" y="3200348"/>
                    <a:pt x="2455069" y="3827570"/>
                  </a:cubicBezTo>
                  <a:cubicBezTo>
                    <a:pt x="2455164" y="3873766"/>
                    <a:pt x="2443544" y="3890149"/>
                    <a:pt x="2397633" y="3883862"/>
                  </a:cubicBezTo>
                  <a:cubicBezTo>
                    <a:pt x="2357342" y="3878338"/>
                    <a:pt x="2303145" y="3901103"/>
                    <a:pt x="2279618" y="3874052"/>
                  </a:cubicBezTo>
                  <a:cubicBezTo>
                    <a:pt x="2259616" y="3851096"/>
                    <a:pt x="2272284" y="3798709"/>
                    <a:pt x="2272284" y="3759371"/>
                  </a:cubicBezTo>
                  <a:cubicBezTo>
                    <a:pt x="2272094" y="2527122"/>
                    <a:pt x="2272475" y="1294872"/>
                    <a:pt x="2270951" y="62623"/>
                  </a:cubicBezTo>
                  <a:cubicBezTo>
                    <a:pt x="2270855" y="14617"/>
                    <a:pt x="2282190" y="-2909"/>
                    <a:pt x="2330482" y="3854"/>
                  </a:cubicBezTo>
                  <a:cubicBezTo>
                    <a:pt x="2349865" y="6569"/>
                    <a:pt x="2372177" y="2568"/>
                    <a:pt x="2392823" y="889"/>
                  </a:cubicBezTo>
                  <a:close/>
                  <a:moveTo>
                    <a:pt x="1633848" y="746"/>
                  </a:moveTo>
                  <a:cubicBezTo>
                    <a:pt x="1655207" y="-885"/>
                    <a:pt x="1674781" y="92"/>
                    <a:pt x="1687735" y="13379"/>
                  </a:cubicBezTo>
                  <a:cubicBezTo>
                    <a:pt x="1711452" y="37573"/>
                    <a:pt x="1694498" y="88817"/>
                    <a:pt x="1694498" y="128060"/>
                  </a:cubicBezTo>
                  <a:cubicBezTo>
                    <a:pt x="1694974" y="733183"/>
                    <a:pt x="1694403" y="3200635"/>
                    <a:pt x="1695736" y="3829380"/>
                  </a:cubicBezTo>
                  <a:cubicBezTo>
                    <a:pt x="1695832" y="3871576"/>
                    <a:pt x="1686878" y="3889674"/>
                    <a:pt x="1641825" y="3883863"/>
                  </a:cubicBezTo>
                  <a:cubicBezTo>
                    <a:pt x="1601439" y="3878624"/>
                    <a:pt x="1548575" y="3900246"/>
                    <a:pt x="1522572" y="3875576"/>
                  </a:cubicBezTo>
                  <a:cubicBezTo>
                    <a:pt x="1496092" y="3850621"/>
                    <a:pt x="1514190" y="3797662"/>
                    <a:pt x="1514190" y="3757085"/>
                  </a:cubicBezTo>
                  <a:cubicBezTo>
                    <a:pt x="1513714" y="2524931"/>
                    <a:pt x="1514094" y="1292682"/>
                    <a:pt x="1512761" y="60528"/>
                  </a:cubicBezTo>
                  <a:cubicBezTo>
                    <a:pt x="1512666" y="15475"/>
                    <a:pt x="1522191" y="-3004"/>
                    <a:pt x="1569244" y="3759"/>
                  </a:cubicBezTo>
                  <a:cubicBezTo>
                    <a:pt x="1589342" y="6617"/>
                    <a:pt x="1612488" y="2378"/>
                    <a:pt x="1633848" y="746"/>
                  </a:cubicBezTo>
                  <a:close/>
                  <a:moveTo>
                    <a:pt x="3906250" y="723"/>
                  </a:moveTo>
                  <a:cubicBezTo>
                    <a:pt x="3927039" y="-1004"/>
                    <a:pt x="3946017" y="-432"/>
                    <a:pt x="3958209" y="11474"/>
                  </a:cubicBezTo>
                  <a:cubicBezTo>
                    <a:pt x="3984879" y="37573"/>
                    <a:pt x="3967068" y="89579"/>
                    <a:pt x="3967068" y="130156"/>
                  </a:cubicBezTo>
                  <a:cubicBezTo>
                    <a:pt x="3967544" y="1175715"/>
                    <a:pt x="3967258" y="2221370"/>
                    <a:pt x="3968306" y="3266929"/>
                  </a:cubicBezTo>
                  <a:cubicBezTo>
                    <a:pt x="3968306" y="3306457"/>
                    <a:pt x="3958781" y="3336747"/>
                    <a:pt x="3930777" y="3363988"/>
                  </a:cubicBezTo>
                  <a:cubicBezTo>
                    <a:pt x="3884486" y="3409137"/>
                    <a:pt x="3839623" y="3455905"/>
                    <a:pt x="3785236" y="3511054"/>
                  </a:cubicBezTo>
                  <a:cubicBezTo>
                    <a:pt x="3785236" y="3474764"/>
                    <a:pt x="3785236" y="3451333"/>
                    <a:pt x="3785236" y="3427901"/>
                  </a:cubicBezTo>
                  <a:cubicBezTo>
                    <a:pt x="3785236" y="2306237"/>
                    <a:pt x="3785521" y="1184668"/>
                    <a:pt x="3784093" y="63004"/>
                  </a:cubicBezTo>
                  <a:cubicBezTo>
                    <a:pt x="3783997" y="15570"/>
                    <a:pt x="3794475" y="-3099"/>
                    <a:pt x="3843433" y="3759"/>
                  </a:cubicBezTo>
                  <a:cubicBezTo>
                    <a:pt x="3862864" y="6474"/>
                    <a:pt x="3885462" y="2449"/>
                    <a:pt x="3906250" y="723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8" name="그룹 7">
            <a:extLst>
              <a:ext uri="{FF2B5EF4-FFF2-40B4-BE49-F238E27FC236}">
                <a16:creationId xmlns:a16="http://schemas.microsoft.com/office/drawing/2014/main" id="{32318DD9-7E3B-4952-9853-528BCD31067A}"/>
              </a:ext>
            </a:extLst>
          </p:cNvPr>
          <p:cNvGrpSpPr/>
          <p:nvPr/>
        </p:nvGrpSpPr>
        <p:grpSpPr>
          <a:xfrm rot="219976">
            <a:off x="6912741" y="3445060"/>
            <a:ext cx="1517175" cy="1152629"/>
            <a:chOff x="6425279" y="1269872"/>
            <a:chExt cx="5757848" cy="4374357"/>
          </a:xfrm>
        </p:grpSpPr>
        <p:sp>
          <p:nvSpPr>
            <p:cNvPr id="15" name="자유형: 도형 14">
              <a:extLst>
                <a:ext uri="{FF2B5EF4-FFF2-40B4-BE49-F238E27FC236}">
                  <a16:creationId xmlns:a16="http://schemas.microsoft.com/office/drawing/2014/main" id="{460D1400-7E19-44E5-9803-27D0C21B3B03}"/>
                </a:ext>
              </a:extLst>
            </p:cNvPr>
            <p:cNvSpPr/>
            <p:nvPr/>
          </p:nvSpPr>
          <p:spPr>
            <a:xfrm>
              <a:off x="6425279" y="1269872"/>
              <a:ext cx="5757848" cy="4374357"/>
            </a:xfrm>
            <a:custGeom>
              <a:avLst/>
              <a:gdLst>
                <a:gd name="connsiteX0" fmla="*/ 4826032 w 5757848"/>
                <a:gd name="connsiteY0" fmla="*/ 947190 h 4374357"/>
                <a:gd name="connsiteX1" fmla="*/ 4646200 w 5757848"/>
                <a:gd name="connsiteY1" fmla="*/ 1026319 h 4374357"/>
                <a:gd name="connsiteX2" fmla="*/ 4580286 w 5757848"/>
                <a:gd name="connsiteY2" fmla="*/ 1100709 h 4374357"/>
                <a:gd name="connsiteX3" fmla="*/ 4460939 w 5757848"/>
                <a:gd name="connsiteY3" fmla="*/ 1452086 h 4374357"/>
                <a:gd name="connsiteX4" fmla="*/ 4462462 w 5757848"/>
                <a:gd name="connsiteY4" fmla="*/ 1831848 h 4374357"/>
                <a:gd name="connsiteX5" fmla="*/ 4462653 w 5757848"/>
                <a:gd name="connsiteY5" fmla="*/ 2292477 h 4374357"/>
                <a:gd name="connsiteX6" fmla="*/ 4466177 w 5757848"/>
                <a:gd name="connsiteY6" fmla="*/ 2339435 h 4374357"/>
                <a:gd name="connsiteX7" fmla="*/ 4640771 w 5757848"/>
                <a:gd name="connsiteY7" fmla="*/ 2640044 h 4374357"/>
                <a:gd name="connsiteX8" fmla="*/ 5007864 w 5757848"/>
                <a:gd name="connsiteY8" fmla="*/ 2641187 h 4374357"/>
                <a:gd name="connsiteX9" fmla="*/ 5166360 w 5757848"/>
                <a:gd name="connsiteY9" fmla="*/ 2385060 h 4374357"/>
                <a:gd name="connsiteX10" fmla="*/ 5199888 w 5757848"/>
                <a:gd name="connsiteY10" fmla="*/ 1386650 h 4374357"/>
                <a:gd name="connsiteX11" fmla="*/ 5005864 w 5757848"/>
                <a:gd name="connsiteY11" fmla="*/ 1027938 h 4374357"/>
                <a:gd name="connsiteX12" fmla="*/ 4826032 w 5757848"/>
                <a:gd name="connsiteY12" fmla="*/ 947190 h 4374357"/>
                <a:gd name="connsiteX13" fmla="*/ 4412551 w 5757848"/>
                <a:gd name="connsiteY13" fmla="*/ 0 h 4374357"/>
                <a:gd name="connsiteX14" fmla="*/ 4463320 w 5757848"/>
                <a:gd name="connsiteY14" fmla="*/ 52769 h 4374357"/>
                <a:gd name="connsiteX15" fmla="*/ 4462368 w 5757848"/>
                <a:gd name="connsiteY15" fmla="*/ 504253 h 4374357"/>
                <a:gd name="connsiteX16" fmla="*/ 4462462 w 5757848"/>
                <a:gd name="connsiteY16" fmla="*/ 560832 h 4374357"/>
                <a:gd name="connsiteX17" fmla="*/ 4756309 w 5757848"/>
                <a:gd name="connsiteY17" fmla="*/ 456057 h 4374357"/>
                <a:gd name="connsiteX18" fmla="*/ 5281803 w 5757848"/>
                <a:gd name="connsiteY18" fmla="*/ 631698 h 4374357"/>
                <a:gd name="connsiteX19" fmla="*/ 5686997 w 5757848"/>
                <a:gd name="connsiteY19" fmla="*/ 1315784 h 4374357"/>
                <a:gd name="connsiteX20" fmla="*/ 5650801 w 5757848"/>
                <a:gd name="connsiteY20" fmla="*/ 2470690 h 4374357"/>
                <a:gd name="connsiteX21" fmla="*/ 5219033 w 5757848"/>
                <a:gd name="connsiteY21" fmla="*/ 3086386 h 4374357"/>
                <a:gd name="connsiteX22" fmla="*/ 4502754 w 5757848"/>
                <a:gd name="connsiteY22" fmla="*/ 3132106 h 4374357"/>
                <a:gd name="connsiteX23" fmla="*/ 4456652 w 5757848"/>
                <a:gd name="connsiteY23" fmla="*/ 3110008 h 4374357"/>
                <a:gd name="connsiteX24" fmla="*/ 4455604 w 5757848"/>
                <a:gd name="connsiteY24" fmla="*/ 3314319 h 4374357"/>
                <a:gd name="connsiteX25" fmla="*/ 4110800 w 5757848"/>
                <a:gd name="connsiteY25" fmla="*/ 3973830 h 4374357"/>
                <a:gd name="connsiteX26" fmla="*/ 3519011 w 5757848"/>
                <a:gd name="connsiteY26" fmla="*/ 4364546 h 4374357"/>
                <a:gd name="connsiteX27" fmla="*/ 3463671 w 5757848"/>
                <a:gd name="connsiteY27" fmla="*/ 4374357 h 4374357"/>
                <a:gd name="connsiteX28" fmla="*/ 999554 w 5757848"/>
                <a:gd name="connsiteY28" fmla="*/ 4374261 h 4374357"/>
                <a:gd name="connsiteX29" fmla="*/ 948785 w 5757848"/>
                <a:gd name="connsiteY29" fmla="*/ 4365784 h 4374357"/>
                <a:gd name="connsiteX30" fmla="*/ 220313 w 5757848"/>
                <a:gd name="connsiteY30" fmla="*/ 3824002 h 4374357"/>
                <a:gd name="connsiteX31" fmla="*/ 952 w 5757848"/>
                <a:gd name="connsiteY31" fmla="*/ 3199829 h 4374357"/>
                <a:gd name="connsiteX32" fmla="*/ 0 w 5757848"/>
                <a:gd name="connsiteY32" fmla="*/ 49054 h 4374357"/>
                <a:gd name="connsiteX33" fmla="*/ 50387 w 5757848"/>
                <a:gd name="connsiteY33" fmla="*/ 286 h 4374357"/>
                <a:gd name="connsiteX34" fmla="*/ 4412551 w 5757848"/>
                <a:gd name="connsiteY34" fmla="*/ 0 h 4374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757848" h="4374357">
                  <a:moveTo>
                    <a:pt x="4826032" y="947190"/>
                  </a:moveTo>
                  <a:cubicBezTo>
                    <a:pt x="4763905" y="946928"/>
                    <a:pt x="4701779" y="973313"/>
                    <a:pt x="4646200" y="1026319"/>
                  </a:cubicBezTo>
                  <a:cubicBezTo>
                    <a:pt x="4622292" y="1049084"/>
                    <a:pt x="4598670" y="1073468"/>
                    <a:pt x="4580286" y="1100709"/>
                  </a:cubicBezTo>
                  <a:cubicBezTo>
                    <a:pt x="4508849" y="1206722"/>
                    <a:pt x="4453223" y="1316641"/>
                    <a:pt x="4460939" y="1452086"/>
                  </a:cubicBezTo>
                  <a:cubicBezTo>
                    <a:pt x="4468083" y="1578293"/>
                    <a:pt x="4462462" y="1705261"/>
                    <a:pt x="4462462" y="1831848"/>
                  </a:cubicBezTo>
                  <a:cubicBezTo>
                    <a:pt x="4462462" y="1985391"/>
                    <a:pt x="4462368" y="2138934"/>
                    <a:pt x="4462653" y="2292477"/>
                  </a:cubicBezTo>
                  <a:cubicBezTo>
                    <a:pt x="4462653" y="2308193"/>
                    <a:pt x="4461224" y="2325148"/>
                    <a:pt x="4466177" y="2339435"/>
                  </a:cubicBezTo>
                  <a:cubicBezTo>
                    <a:pt x="4504849" y="2450783"/>
                    <a:pt x="4553998" y="2556510"/>
                    <a:pt x="4640771" y="2640044"/>
                  </a:cubicBezTo>
                  <a:cubicBezTo>
                    <a:pt x="4755833" y="2750725"/>
                    <a:pt x="4892802" y="2751487"/>
                    <a:pt x="5007864" y="2641187"/>
                  </a:cubicBezTo>
                  <a:cubicBezTo>
                    <a:pt x="5082636" y="2569559"/>
                    <a:pt x="5131784" y="2481072"/>
                    <a:pt x="5166360" y="2385060"/>
                  </a:cubicBezTo>
                  <a:cubicBezTo>
                    <a:pt x="5284756" y="2056067"/>
                    <a:pt x="5290280" y="1722406"/>
                    <a:pt x="5199888" y="1386650"/>
                  </a:cubicBezTo>
                  <a:cubicBezTo>
                    <a:pt x="5163788" y="1252442"/>
                    <a:pt x="5108353" y="1126808"/>
                    <a:pt x="5005864" y="1027938"/>
                  </a:cubicBezTo>
                  <a:cubicBezTo>
                    <a:pt x="4950286" y="974360"/>
                    <a:pt x="4888159" y="947452"/>
                    <a:pt x="4826032" y="947190"/>
                  </a:cubicBezTo>
                  <a:close/>
                  <a:moveTo>
                    <a:pt x="4412551" y="0"/>
                  </a:moveTo>
                  <a:cubicBezTo>
                    <a:pt x="4456367" y="0"/>
                    <a:pt x="4463986" y="12859"/>
                    <a:pt x="4463320" y="52769"/>
                  </a:cubicBezTo>
                  <a:cubicBezTo>
                    <a:pt x="4461034" y="203264"/>
                    <a:pt x="4462368" y="353759"/>
                    <a:pt x="4462368" y="504253"/>
                  </a:cubicBezTo>
                  <a:cubicBezTo>
                    <a:pt x="4462462" y="519494"/>
                    <a:pt x="4462462" y="534829"/>
                    <a:pt x="4462462" y="560832"/>
                  </a:cubicBezTo>
                  <a:cubicBezTo>
                    <a:pt x="4559999" y="502634"/>
                    <a:pt x="4653630" y="466630"/>
                    <a:pt x="4756309" y="456057"/>
                  </a:cubicBezTo>
                  <a:cubicBezTo>
                    <a:pt x="4958334" y="435197"/>
                    <a:pt x="5130927" y="503682"/>
                    <a:pt x="5281803" y="631698"/>
                  </a:cubicBezTo>
                  <a:cubicBezTo>
                    <a:pt x="5495163" y="812673"/>
                    <a:pt x="5615941" y="1051370"/>
                    <a:pt x="5686997" y="1315784"/>
                  </a:cubicBezTo>
                  <a:cubicBezTo>
                    <a:pt x="5791105" y="1703451"/>
                    <a:pt x="5781675" y="2090166"/>
                    <a:pt x="5650801" y="2470690"/>
                  </a:cubicBezTo>
                  <a:cubicBezTo>
                    <a:pt x="5566315" y="2716244"/>
                    <a:pt x="5437442" y="2934367"/>
                    <a:pt x="5219033" y="3086386"/>
                  </a:cubicBezTo>
                  <a:cubicBezTo>
                    <a:pt x="4990719" y="3245168"/>
                    <a:pt x="4750975" y="3265170"/>
                    <a:pt x="4502754" y="3132106"/>
                  </a:cubicBezTo>
                  <a:cubicBezTo>
                    <a:pt x="4491895" y="3126296"/>
                    <a:pt x="4480465" y="3121343"/>
                    <a:pt x="4456652" y="3110008"/>
                  </a:cubicBezTo>
                  <a:cubicBezTo>
                    <a:pt x="4456652" y="3183541"/>
                    <a:pt x="4462462" y="3249644"/>
                    <a:pt x="4455604" y="3314319"/>
                  </a:cubicBezTo>
                  <a:cubicBezTo>
                    <a:pt x="4427602" y="3578828"/>
                    <a:pt x="4296347" y="3791045"/>
                    <a:pt x="4110800" y="3973830"/>
                  </a:cubicBezTo>
                  <a:cubicBezTo>
                    <a:pt x="3939350" y="4142804"/>
                    <a:pt x="3736944" y="4265486"/>
                    <a:pt x="3519011" y="4364546"/>
                  </a:cubicBezTo>
                  <a:cubicBezTo>
                    <a:pt x="3501009" y="4372737"/>
                    <a:pt x="3482911" y="4374357"/>
                    <a:pt x="3463671" y="4374357"/>
                  </a:cubicBezTo>
                  <a:cubicBezTo>
                    <a:pt x="2642330" y="4374166"/>
                    <a:pt x="1820894" y="4374261"/>
                    <a:pt x="999554" y="4374261"/>
                  </a:cubicBezTo>
                  <a:cubicBezTo>
                    <a:pt x="982123" y="4374261"/>
                    <a:pt x="965549" y="4373309"/>
                    <a:pt x="948785" y="4365784"/>
                  </a:cubicBezTo>
                  <a:cubicBezTo>
                    <a:pt x="666274" y="4238435"/>
                    <a:pt x="412337" y="4072414"/>
                    <a:pt x="220313" y="3824002"/>
                  </a:cubicBezTo>
                  <a:cubicBezTo>
                    <a:pt x="78486" y="3640455"/>
                    <a:pt x="952" y="3433477"/>
                    <a:pt x="952" y="3199829"/>
                  </a:cubicBezTo>
                  <a:cubicBezTo>
                    <a:pt x="952" y="2149602"/>
                    <a:pt x="1143" y="1099280"/>
                    <a:pt x="0" y="49054"/>
                  </a:cubicBezTo>
                  <a:cubicBezTo>
                    <a:pt x="0" y="8477"/>
                    <a:pt x="11906" y="286"/>
                    <a:pt x="50387" y="286"/>
                  </a:cubicBezTo>
                  <a:cubicBezTo>
                    <a:pt x="1504474" y="1238"/>
                    <a:pt x="2958465" y="1333"/>
                    <a:pt x="4412551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" name="자유형: 도형 15">
              <a:extLst>
                <a:ext uri="{FF2B5EF4-FFF2-40B4-BE49-F238E27FC236}">
                  <a16:creationId xmlns:a16="http://schemas.microsoft.com/office/drawing/2014/main" id="{EEAD9145-83DB-474B-ADEB-672BCC1AE8A8}"/>
                </a:ext>
              </a:extLst>
            </p:cNvPr>
            <p:cNvSpPr/>
            <p:nvPr/>
          </p:nvSpPr>
          <p:spPr>
            <a:xfrm>
              <a:off x="6672643" y="1513794"/>
              <a:ext cx="3972689" cy="3887569"/>
            </a:xfrm>
            <a:custGeom>
              <a:avLst/>
              <a:gdLst>
                <a:gd name="connsiteX0" fmla="*/ 45911 w 3972689"/>
                <a:gd name="connsiteY0" fmla="*/ 3728 h 3887569"/>
                <a:gd name="connsiteX1" fmla="*/ 150495 w 3972689"/>
                <a:gd name="connsiteY1" fmla="*/ 3918 h 3887569"/>
                <a:gd name="connsiteX2" fmla="*/ 182689 w 3972689"/>
                <a:gd name="connsiteY2" fmla="*/ 36780 h 3887569"/>
                <a:gd name="connsiteX3" fmla="*/ 182499 w 3972689"/>
                <a:gd name="connsiteY3" fmla="*/ 70022 h 3887569"/>
                <a:gd name="connsiteX4" fmla="*/ 182880 w 3972689"/>
                <a:gd name="connsiteY4" fmla="*/ 3481972 h 3887569"/>
                <a:gd name="connsiteX5" fmla="*/ 176022 w 3972689"/>
                <a:gd name="connsiteY5" fmla="*/ 3499975 h 3887569"/>
                <a:gd name="connsiteX6" fmla="*/ 13907 w 3972689"/>
                <a:gd name="connsiteY6" fmla="*/ 3336907 h 3887569"/>
                <a:gd name="connsiteX7" fmla="*/ 858 w 3972689"/>
                <a:gd name="connsiteY7" fmla="*/ 3288139 h 3887569"/>
                <a:gd name="connsiteX8" fmla="*/ 0 w 3972689"/>
                <a:gd name="connsiteY8" fmla="*/ 47257 h 3887569"/>
                <a:gd name="connsiteX9" fmla="*/ 45911 w 3972689"/>
                <a:gd name="connsiteY9" fmla="*/ 3728 h 3887569"/>
                <a:gd name="connsiteX10" fmla="*/ 3150882 w 3972689"/>
                <a:gd name="connsiteY10" fmla="*/ 954 h 3887569"/>
                <a:gd name="connsiteX11" fmla="*/ 3204877 w 3972689"/>
                <a:gd name="connsiteY11" fmla="*/ 13539 h 3887569"/>
                <a:gd name="connsiteX12" fmla="*/ 3211925 w 3972689"/>
                <a:gd name="connsiteY12" fmla="*/ 128315 h 3887569"/>
                <a:gd name="connsiteX13" fmla="*/ 3213259 w 3972689"/>
                <a:gd name="connsiteY13" fmla="*/ 3830111 h 3887569"/>
                <a:gd name="connsiteX14" fmla="*/ 3158013 w 3972689"/>
                <a:gd name="connsiteY14" fmla="*/ 3883547 h 3887569"/>
                <a:gd name="connsiteX15" fmla="*/ 3035046 w 3972689"/>
                <a:gd name="connsiteY15" fmla="*/ 3873831 h 3887569"/>
                <a:gd name="connsiteX16" fmla="*/ 3027902 w 3972689"/>
                <a:gd name="connsiteY16" fmla="*/ 3754578 h 3887569"/>
                <a:gd name="connsiteX17" fmla="*/ 3026378 w 3972689"/>
                <a:gd name="connsiteY17" fmla="*/ 62212 h 3887569"/>
                <a:gd name="connsiteX18" fmla="*/ 3086385 w 3972689"/>
                <a:gd name="connsiteY18" fmla="*/ 4014 h 3887569"/>
                <a:gd name="connsiteX19" fmla="*/ 3150882 w 3972689"/>
                <a:gd name="connsiteY19" fmla="*/ 954 h 3887569"/>
                <a:gd name="connsiteX20" fmla="*/ 3906559 w 3972689"/>
                <a:gd name="connsiteY20" fmla="*/ 859 h 3887569"/>
                <a:gd name="connsiteX21" fmla="*/ 3958781 w 3972689"/>
                <a:gd name="connsiteY21" fmla="*/ 11825 h 3887569"/>
                <a:gd name="connsiteX22" fmla="*/ 3966781 w 3972689"/>
                <a:gd name="connsiteY22" fmla="*/ 125839 h 3887569"/>
                <a:gd name="connsiteX23" fmla="*/ 3968115 w 3972689"/>
                <a:gd name="connsiteY23" fmla="*/ 3270708 h 3887569"/>
                <a:gd name="connsiteX24" fmla="*/ 3929633 w 3972689"/>
                <a:gd name="connsiteY24" fmla="*/ 3366625 h 3887569"/>
                <a:gd name="connsiteX25" fmla="*/ 3785902 w 3972689"/>
                <a:gd name="connsiteY25" fmla="*/ 3506738 h 3887569"/>
                <a:gd name="connsiteX26" fmla="*/ 3785902 w 3972689"/>
                <a:gd name="connsiteY26" fmla="*/ 3454541 h 3887569"/>
                <a:gd name="connsiteX27" fmla="*/ 3784759 w 3972689"/>
                <a:gd name="connsiteY27" fmla="*/ 62593 h 3887569"/>
                <a:gd name="connsiteX28" fmla="*/ 3844195 w 3972689"/>
                <a:gd name="connsiteY28" fmla="*/ 3824 h 3887569"/>
                <a:gd name="connsiteX29" fmla="*/ 3906559 w 3972689"/>
                <a:gd name="connsiteY29" fmla="*/ 859 h 3887569"/>
                <a:gd name="connsiteX30" fmla="*/ 881920 w 3972689"/>
                <a:gd name="connsiteY30" fmla="*/ 740 h 3887569"/>
                <a:gd name="connsiteX31" fmla="*/ 931545 w 3972689"/>
                <a:gd name="connsiteY31" fmla="*/ 11253 h 3887569"/>
                <a:gd name="connsiteX32" fmla="*/ 940594 w 3972689"/>
                <a:gd name="connsiteY32" fmla="*/ 124315 h 3887569"/>
                <a:gd name="connsiteX33" fmla="*/ 942023 w 3972689"/>
                <a:gd name="connsiteY33" fmla="*/ 3825920 h 3887569"/>
                <a:gd name="connsiteX34" fmla="*/ 886587 w 3972689"/>
                <a:gd name="connsiteY34" fmla="*/ 3883737 h 3887569"/>
                <a:gd name="connsiteX35" fmla="*/ 767715 w 3972689"/>
                <a:gd name="connsiteY35" fmla="*/ 3874879 h 3887569"/>
                <a:gd name="connsiteX36" fmla="*/ 759809 w 3972689"/>
                <a:gd name="connsiteY36" fmla="*/ 3756007 h 3887569"/>
                <a:gd name="connsiteX37" fmla="*/ 759619 w 3972689"/>
                <a:gd name="connsiteY37" fmla="*/ 63926 h 3887569"/>
                <a:gd name="connsiteX38" fmla="*/ 821150 w 3972689"/>
                <a:gd name="connsiteY38" fmla="*/ 4586 h 3887569"/>
                <a:gd name="connsiteX39" fmla="*/ 881920 w 3972689"/>
                <a:gd name="connsiteY39" fmla="*/ 740 h 3887569"/>
                <a:gd name="connsiteX40" fmla="*/ 1632657 w 3972689"/>
                <a:gd name="connsiteY40" fmla="*/ 644 h 3887569"/>
                <a:gd name="connsiteX41" fmla="*/ 1686973 w 3972689"/>
                <a:gd name="connsiteY41" fmla="*/ 12110 h 3887569"/>
                <a:gd name="connsiteX42" fmla="*/ 1695450 w 3972689"/>
                <a:gd name="connsiteY42" fmla="*/ 130506 h 3887569"/>
                <a:gd name="connsiteX43" fmla="*/ 1695736 w 3972689"/>
                <a:gd name="connsiteY43" fmla="*/ 3822110 h 3887569"/>
                <a:gd name="connsiteX44" fmla="*/ 1635538 w 3972689"/>
                <a:gd name="connsiteY44" fmla="*/ 3882880 h 3887569"/>
                <a:gd name="connsiteX45" fmla="*/ 1514380 w 3972689"/>
                <a:gd name="connsiteY45" fmla="*/ 3764008 h 3887569"/>
                <a:gd name="connsiteX46" fmla="*/ 1513332 w 3972689"/>
                <a:gd name="connsiteY46" fmla="*/ 58211 h 3887569"/>
                <a:gd name="connsiteX47" fmla="*/ 1567624 w 3972689"/>
                <a:gd name="connsiteY47" fmla="*/ 3823 h 3887569"/>
                <a:gd name="connsiteX48" fmla="*/ 1632657 w 3972689"/>
                <a:gd name="connsiteY48" fmla="*/ 644 h 3887569"/>
                <a:gd name="connsiteX49" fmla="*/ 2394215 w 3972689"/>
                <a:gd name="connsiteY49" fmla="*/ 644 h 3887569"/>
                <a:gd name="connsiteX50" fmla="*/ 2446781 w 3972689"/>
                <a:gd name="connsiteY50" fmla="*/ 14110 h 3887569"/>
                <a:gd name="connsiteX51" fmla="*/ 2453830 w 3972689"/>
                <a:gd name="connsiteY51" fmla="*/ 128887 h 3887569"/>
                <a:gd name="connsiteX52" fmla="*/ 2455068 w 3972689"/>
                <a:gd name="connsiteY52" fmla="*/ 3830111 h 3887569"/>
                <a:gd name="connsiteX53" fmla="*/ 2399919 w 3972689"/>
                <a:gd name="connsiteY53" fmla="*/ 3883451 h 3887569"/>
                <a:gd name="connsiteX54" fmla="*/ 2281047 w 3972689"/>
                <a:gd name="connsiteY54" fmla="*/ 3874783 h 3887569"/>
                <a:gd name="connsiteX55" fmla="*/ 2273236 w 3972689"/>
                <a:gd name="connsiteY55" fmla="*/ 3755911 h 3887569"/>
                <a:gd name="connsiteX56" fmla="*/ 2271712 w 3972689"/>
                <a:gd name="connsiteY56" fmla="*/ 59545 h 3887569"/>
                <a:gd name="connsiteX57" fmla="*/ 2329148 w 3972689"/>
                <a:gd name="connsiteY57" fmla="*/ 3823 h 3887569"/>
                <a:gd name="connsiteX58" fmla="*/ 2394215 w 3972689"/>
                <a:gd name="connsiteY58" fmla="*/ 644 h 3887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3972689" h="3887569">
                  <a:moveTo>
                    <a:pt x="45911" y="3728"/>
                  </a:moveTo>
                  <a:cubicBezTo>
                    <a:pt x="80582" y="6682"/>
                    <a:pt x="115729" y="5633"/>
                    <a:pt x="150495" y="3918"/>
                  </a:cubicBezTo>
                  <a:cubicBezTo>
                    <a:pt x="175736" y="2680"/>
                    <a:pt x="185166" y="12491"/>
                    <a:pt x="182689" y="36780"/>
                  </a:cubicBezTo>
                  <a:cubicBezTo>
                    <a:pt x="181546" y="47733"/>
                    <a:pt x="182499" y="58973"/>
                    <a:pt x="182499" y="70022"/>
                  </a:cubicBezTo>
                  <a:cubicBezTo>
                    <a:pt x="182689" y="1207307"/>
                    <a:pt x="182785" y="2344687"/>
                    <a:pt x="182880" y="3481972"/>
                  </a:cubicBezTo>
                  <a:cubicBezTo>
                    <a:pt x="182975" y="3487878"/>
                    <a:pt x="186214" y="3494736"/>
                    <a:pt x="176022" y="3499975"/>
                  </a:cubicBezTo>
                  <a:cubicBezTo>
                    <a:pt x="118682" y="3449873"/>
                    <a:pt x="64580" y="3395295"/>
                    <a:pt x="13907" y="3336907"/>
                  </a:cubicBezTo>
                  <a:cubicBezTo>
                    <a:pt x="858" y="3321857"/>
                    <a:pt x="858" y="3305665"/>
                    <a:pt x="858" y="3288139"/>
                  </a:cubicBezTo>
                  <a:cubicBezTo>
                    <a:pt x="953" y="2207813"/>
                    <a:pt x="1143" y="1127487"/>
                    <a:pt x="0" y="47257"/>
                  </a:cubicBezTo>
                  <a:cubicBezTo>
                    <a:pt x="0" y="10110"/>
                    <a:pt x="11430" y="870"/>
                    <a:pt x="45911" y="3728"/>
                  </a:cubicBezTo>
                  <a:close/>
                  <a:moveTo>
                    <a:pt x="3150882" y="954"/>
                  </a:moveTo>
                  <a:cubicBezTo>
                    <a:pt x="3172206" y="-677"/>
                    <a:pt x="3191780" y="299"/>
                    <a:pt x="3204877" y="13539"/>
                  </a:cubicBezTo>
                  <a:cubicBezTo>
                    <a:pt x="3229071" y="38018"/>
                    <a:pt x="3211925" y="89072"/>
                    <a:pt x="3211925" y="128315"/>
                  </a:cubicBezTo>
                  <a:cubicBezTo>
                    <a:pt x="3212307" y="733343"/>
                    <a:pt x="3211639" y="3201271"/>
                    <a:pt x="3213259" y="3830111"/>
                  </a:cubicBezTo>
                  <a:cubicBezTo>
                    <a:pt x="3213354" y="3874688"/>
                    <a:pt x="3200876" y="3888976"/>
                    <a:pt x="3158013" y="3883547"/>
                  </a:cubicBezTo>
                  <a:cubicBezTo>
                    <a:pt x="3116199" y="3878213"/>
                    <a:pt x="3061811" y="3901263"/>
                    <a:pt x="3035046" y="3873831"/>
                  </a:cubicBezTo>
                  <a:cubicBezTo>
                    <a:pt x="3010376" y="3848685"/>
                    <a:pt x="3027902" y="3795345"/>
                    <a:pt x="3027902" y="3754578"/>
                  </a:cubicBezTo>
                  <a:cubicBezTo>
                    <a:pt x="3027521" y="2523758"/>
                    <a:pt x="3027998" y="1292937"/>
                    <a:pt x="3026378" y="62212"/>
                  </a:cubicBezTo>
                  <a:cubicBezTo>
                    <a:pt x="3026283" y="13253"/>
                    <a:pt x="3038951" y="-2653"/>
                    <a:pt x="3086385" y="4014"/>
                  </a:cubicBezTo>
                  <a:cubicBezTo>
                    <a:pt x="3106483" y="6824"/>
                    <a:pt x="3129558" y="2585"/>
                    <a:pt x="3150882" y="954"/>
                  </a:cubicBezTo>
                  <a:close/>
                  <a:moveTo>
                    <a:pt x="3906559" y="859"/>
                  </a:moveTo>
                  <a:cubicBezTo>
                    <a:pt x="3927205" y="-820"/>
                    <a:pt x="3946160" y="-177"/>
                    <a:pt x="3958781" y="11825"/>
                  </a:cubicBezTo>
                  <a:cubicBezTo>
                    <a:pt x="3984402" y="36209"/>
                    <a:pt x="3966781" y="86786"/>
                    <a:pt x="3966781" y="125839"/>
                  </a:cubicBezTo>
                  <a:cubicBezTo>
                    <a:pt x="3967258" y="1174160"/>
                    <a:pt x="3966972" y="2222482"/>
                    <a:pt x="3968115" y="3270708"/>
                  </a:cubicBezTo>
                  <a:cubicBezTo>
                    <a:pt x="3968115" y="3310618"/>
                    <a:pt x="3956304" y="3338336"/>
                    <a:pt x="3929633" y="3366625"/>
                  </a:cubicBezTo>
                  <a:cubicBezTo>
                    <a:pt x="3886295" y="3412631"/>
                    <a:pt x="3841147" y="3456541"/>
                    <a:pt x="3785902" y="3506738"/>
                  </a:cubicBezTo>
                  <a:cubicBezTo>
                    <a:pt x="3785902" y="3482258"/>
                    <a:pt x="3785902" y="3468352"/>
                    <a:pt x="3785902" y="3454541"/>
                  </a:cubicBezTo>
                  <a:cubicBezTo>
                    <a:pt x="3785902" y="2323923"/>
                    <a:pt x="3786283" y="1193210"/>
                    <a:pt x="3784759" y="62593"/>
                  </a:cubicBezTo>
                  <a:cubicBezTo>
                    <a:pt x="3784663" y="14682"/>
                    <a:pt x="3795808" y="-3034"/>
                    <a:pt x="3844195" y="3824"/>
                  </a:cubicBezTo>
                  <a:cubicBezTo>
                    <a:pt x="3863578" y="6539"/>
                    <a:pt x="3885914" y="2538"/>
                    <a:pt x="3906559" y="859"/>
                  </a:cubicBezTo>
                  <a:close/>
                  <a:moveTo>
                    <a:pt x="881920" y="740"/>
                  </a:moveTo>
                  <a:cubicBezTo>
                    <a:pt x="901923" y="62"/>
                    <a:pt x="920068" y="1776"/>
                    <a:pt x="931545" y="11253"/>
                  </a:cubicBezTo>
                  <a:cubicBezTo>
                    <a:pt x="958787" y="33827"/>
                    <a:pt x="940594" y="85453"/>
                    <a:pt x="940594" y="124315"/>
                  </a:cubicBezTo>
                  <a:cubicBezTo>
                    <a:pt x="941261" y="732581"/>
                    <a:pt x="940594" y="3200319"/>
                    <a:pt x="942023" y="3825920"/>
                  </a:cubicBezTo>
                  <a:cubicBezTo>
                    <a:pt x="942118" y="3869354"/>
                    <a:pt x="935450" y="3890691"/>
                    <a:pt x="886587" y="3883737"/>
                  </a:cubicBezTo>
                  <a:cubicBezTo>
                    <a:pt x="846297" y="3877927"/>
                    <a:pt x="793242" y="3900406"/>
                    <a:pt x="767715" y="3874879"/>
                  </a:cubicBezTo>
                  <a:cubicBezTo>
                    <a:pt x="742188" y="3849352"/>
                    <a:pt x="759809" y="3796679"/>
                    <a:pt x="759809" y="3756007"/>
                  </a:cubicBezTo>
                  <a:cubicBezTo>
                    <a:pt x="759429" y="2525282"/>
                    <a:pt x="759429" y="1294652"/>
                    <a:pt x="759619" y="63926"/>
                  </a:cubicBezTo>
                  <a:cubicBezTo>
                    <a:pt x="759619" y="-4939"/>
                    <a:pt x="751427" y="4967"/>
                    <a:pt x="821150" y="4586"/>
                  </a:cubicBezTo>
                  <a:cubicBezTo>
                    <a:pt x="840057" y="4491"/>
                    <a:pt x="861917" y="1419"/>
                    <a:pt x="881920" y="740"/>
                  </a:cubicBezTo>
                  <a:close/>
                  <a:moveTo>
                    <a:pt x="1632657" y="644"/>
                  </a:moveTo>
                  <a:cubicBezTo>
                    <a:pt x="1654160" y="-1011"/>
                    <a:pt x="1673876" y="-225"/>
                    <a:pt x="1686973" y="12110"/>
                  </a:cubicBezTo>
                  <a:cubicBezTo>
                    <a:pt x="1713452" y="37161"/>
                    <a:pt x="1695450" y="90025"/>
                    <a:pt x="1695450" y="130506"/>
                  </a:cubicBezTo>
                  <a:cubicBezTo>
                    <a:pt x="1695926" y="1361041"/>
                    <a:pt x="1695831" y="2591575"/>
                    <a:pt x="1695736" y="3822110"/>
                  </a:cubicBezTo>
                  <a:cubicBezTo>
                    <a:pt x="1695736" y="3891929"/>
                    <a:pt x="1703642" y="3882594"/>
                    <a:pt x="1635538" y="3882880"/>
                  </a:cubicBezTo>
                  <a:cubicBezTo>
                    <a:pt x="1514380" y="3883451"/>
                    <a:pt x="1514380" y="3883070"/>
                    <a:pt x="1514380" y="3764008"/>
                  </a:cubicBezTo>
                  <a:cubicBezTo>
                    <a:pt x="1514285" y="3157551"/>
                    <a:pt x="1514665" y="686956"/>
                    <a:pt x="1513332" y="58211"/>
                  </a:cubicBezTo>
                  <a:cubicBezTo>
                    <a:pt x="1513236" y="15348"/>
                    <a:pt x="1523047" y="-1892"/>
                    <a:pt x="1567624" y="3823"/>
                  </a:cubicBezTo>
                  <a:cubicBezTo>
                    <a:pt x="1587865" y="6395"/>
                    <a:pt x="1611154" y="2299"/>
                    <a:pt x="1632657" y="644"/>
                  </a:cubicBezTo>
                  <a:close/>
                  <a:moveTo>
                    <a:pt x="2394215" y="644"/>
                  </a:moveTo>
                  <a:cubicBezTo>
                    <a:pt x="2415682" y="-963"/>
                    <a:pt x="2435066" y="203"/>
                    <a:pt x="2446781" y="14110"/>
                  </a:cubicBezTo>
                  <a:cubicBezTo>
                    <a:pt x="2466594" y="37828"/>
                    <a:pt x="2453830" y="89548"/>
                    <a:pt x="2453830" y="128887"/>
                  </a:cubicBezTo>
                  <a:cubicBezTo>
                    <a:pt x="2454116" y="735629"/>
                    <a:pt x="2453544" y="3202985"/>
                    <a:pt x="2455068" y="3830111"/>
                  </a:cubicBezTo>
                  <a:cubicBezTo>
                    <a:pt x="2455164" y="3874593"/>
                    <a:pt x="2442590" y="3888690"/>
                    <a:pt x="2399919" y="3883451"/>
                  </a:cubicBezTo>
                  <a:cubicBezTo>
                    <a:pt x="2359533" y="3878593"/>
                    <a:pt x="2306478" y="3900310"/>
                    <a:pt x="2281047" y="3874783"/>
                  </a:cubicBezTo>
                  <a:cubicBezTo>
                    <a:pt x="2255615" y="3849256"/>
                    <a:pt x="2273236" y="3796583"/>
                    <a:pt x="2273236" y="3755911"/>
                  </a:cubicBezTo>
                  <a:cubicBezTo>
                    <a:pt x="2272855" y="2523758"/>
                    <a:pt x="2273236" y="1291699"/>
                    <a:pt x="2271712" y="59545"/>
                  </a:cubicBezTo>
                  <a:cubicBezTo>
                    <a:pt x="2271617" y="12872"/>
                    <a:pt x="2283809" y="-2558"/>
                    <a:pt x="2329148" y="3823"/>
                  </a:cubicBezTo>
                  <a:cubicBezTo>
                    <a:pt x="2349198" y="6633"/>
                    <a:pt x="2372749" y="2251"/>
                    <a:pt x="2394215" y="644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518699B9-2FD6-4A1D-8AFC-C6B296421010}"/>
              </a:ext>
            </a:extLst>
          </p:cNvPr>
          <p:cNvGrpSpPr/>
          <p:nvPr/>
        </p:nvGrpSpPr>
        <p:grpSpPr>
          <a:xfrm rot="20958780">
            <a:off x="6678241" y="4468125"/>
            <a:ext cx="1516777" cy="1152530"/>
            <a:chOff x="857" y="1270155"/>
            <a:chExt cx="5756339" cy="4373981"/>
          </a:xfrm>
        </p:grpSpPr>
        <p:sp>
          <p:nvSpPr>
            <p:cNvPr id="13" name="자유형: 도형 12">
              <a:extLst>
                <a:ext uri="{FF2B5EF4-FFF2-40B4-BE49-F238E27FC236}">
                  <a16:creationId xmlns:a16="http://schemas.microsoft.com/office/drawing/2014/main" id="{6F08AD83-85CF-47C7-983A-32793AEAD796}"/>
                </a:ext>
              </a:extLst>
            </p:cNvPr>
            <p:cNvSpPr/>
            <p:nvPr/>
          </p:nvSpPr>
          <p:spPr>
            <a:xfrm>
              <a:off x="857" y="1270155"/>
              <a:ext cx="5756339" cy="4373981"/>
            </a:xfrm>
            <a:custGeom>
              <a:avLst/>
              <a:gdLst>
                <a:gd name="connsiteX0" fmla="*/ 945927 w 5756339"/>
                <a:gd name="connsiteY0" fmla="*/ 947609 h 4373981"/>
                <a:gd name="connsiteX1" fmla="*/ 780669 w 5756339"/>
                <a:gd name="connsiteY1" fmla="*/ 1002413 h 4373981"/>
                <a:gd name="connsiteX2" fmla="*/ 617315 w 5756339"/>
                <a:gd name="connsiteY2" fmla="*/ 1220822 h 4373981"/>
                <a:gd name="connsiteX3" fmla="*/ 499395 w 5756339"/>
                <a:gd name="connsiteY3" fmla="*/ 1726313 h 4373981"/>
                <a:gd name="connsiteX4" fmla="*/ 617791 w 5756339"/>
                <a:gd name="connsiteY4" fmla="*/ 2450023 h 4373981"/>
                <a:gd name="connsiteX5" fmla="*/ 793051 w 5756339"/>
                <a:gd name="connsiteY5" fmla="*/ 2676528 h 4373981"/>
                <a:gd name="connsiteX6" fmla="*/ 1039082 w 5756339"/>
                <a:gd name="connsiteY6" fmla="*/ 2694053 h 4373981"/>
                <a:gd name="connsiteX7" fmla="*/ 1292256 w 5756339"/>
                <a:gd name="connsiteY7" fmla="*/ 2266953 h 4373981"/>
                <a:gd name="connsiteX8" fmla="*/ 1293780 w 5756339"/>
                <a:gd name="connsiteY8" fmla="*/ 1839280 h 4373981"/>
                <a:gd name="connsiteX9" fmla="*/ 1293590 w 5756339"/>
                <a:gd name="connsiteY9" fmla="*/ 1378365 h 4373981"/>
                <a:gd name="connsiteX10" fmla="*/ 1289970 w 5756339"/>
                <a:gd name="connsiteY10" fmla="*/ 1331407 h 4373981"/>
                <a:gd name="connsiteX11" fmla="*/ 1104900 w 5756339"/>
                <a:gd name="connsiteY11" fmla="*/ 1020606 h 4373981"/>
                <a:gd name="connsiteX12" fmla="*/ 945927 w 5756339"/>
                <a:gd name="connsiteY12" fmla="*/ 947609 h 4373981"/>
                <a:gd name="connsiteX13" fmla="*/ 5706523 w 5756339"/>
                <a:gd name="connsiteY13" fmla="*/ 3 h 4373981"/>
                <a:gd name="connsiteX14" fmla="*/ 5756339 w 5756339"/>
                <a:gd name="connsiteY14" fmla="*/ 49437 h 4373981"/>
                <a:gd name="connsiteX15" fmla="*/ 5755386 w 5756339"/>
                <a:gd name="connsiteY15" fmla="*/ 3196021 h 4373981"/>
                <a:gd name="connsiteX16" fmla="*/ 5412772 w 5756339"/>
                <a:gd name="connsiteY16" fmla="*/ 3963927 h 4373981"/>
                <a:gd name="connsiteX17" fmla="*/ 4810411 w 5756339"/>
                <a:gd name="connsiteY17" fmla="*/ 4364262 h 4373981"/>
                <a:gd name="connsiteX18" fmla="*/ 4755071 w 5756339"/>
                <a:gd name="connsiteY18" fmla="*/ 4373978 h 4373981"/>
                <a:gd name="connsiteX19" fmla="*/ 2290572 w 5756339"/>
                <a:gd name="connsiteY19" fmla="*/ 4373978 h 4373981"/>
                <a:gd name="connsiteX20" fmla="*/ 2239804 w 5756339"/>
                <a:gd name="connsiteY20" fmla="*/ 4365311 h 4373981"/>
                <a:gd name="connsiteX21" fmla="*/ 1584674 w 5756339"/>
                <a:gd name="connsiteY21" fmla="*/ 3910301 h 4373981"/>
                <a:gd name="connsiteX22" fmla="*/ 1293781 w 5756339"/>
                <a:gd name="connsiteY22" fmla="*/ 3164684 h 4373981"/>
                <a:gd name="connsiteX23" fmla="*/ 1293876 w 5756339"/>
                <a:gd name="connsiteY23" fmla="*/ 3119059 h 4373981"/>
                <a:gd name="connsiteX24" fmla="*/ 1255871 w 5756339"/>
                <a:gd name="connsiteY24" fmla="*/ 3130775 h 4373981"/>
                <a:gd name="connsiteX25" fmla="*/ 474059 w 5756339"/>
                <a:gd name="connsiteY25" fmla="*/ 3039621 h 4373981"/>
                <a:gd name="connsiteX26" fmla="*/ 66580 w 5756339"/>
                <a:gd name="connsiteY26" fmla="*/ 2345629 h 4373981"/>
                <a:gd name="connsiteX27" fmla="*/ 8287 w 5756339"/>
                <a:gd name="connsiteY27" fmla="*/ 2004539 h 4373981"/>
                <a:gd name="connsiteX28" fmla="*/ 190 w 5756339"/>
                <a:gd name="connsiteY28" fmla="*/ 1978250 h 4373981"/>
                <a:gd name="connsiteX29" fmla="*/ 0 w 5756339"/>
                <a:gd name="connsiteY29" fmla="*/ 1692976 h 4373981"/>
                <a:gd name="connsiteX30" fmla="*/ 38672 w 5756339"/>
                <a:gd name="connsiteY30" fmla="*/ 1445707 h 4373981"/>
                <a:gd name="connsiteX31" fmla="*/ 470154 w 5756339"/>
                <a:gd name="connsiteY31" fmla="*/ 634939 h 4373981"/>
                <a:gd name="connsiteX32" fmla="*/ 1254538 w 5756339"/>
                <a:gd name="connsiteY32" fmla="*/ 539213 h 4373981"/>
                <a:gd name="connsiteX33" fmla="*/ 1294352 w 5756339"/>
                <a:gd name="connsiteY33" fmla="*/ 513781 h 4373981"/>
                <a:gd name="connsiteX34" fmla="*/ 1293781 w 5756339"/>
                <a:gd name="connsiteY34" fmla="*/ 66963 h 4373981"/>
                <a:gd name="connsiteX35" fmla="*/ 1357884 w 5756339"/>
                <a:gd name="connsiteY35" fmla="*/ 860 h 4373981"/>
                <a:gd name="connsiteX36" fmla="*/ 5706523 w 5756339"/>
                <a:gd name="connsiteY36" fmla="*/ 3 h 4373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756339" h="4373981">
                  <a:moveTo>
                    <a:pt x="945927" y="947609"/>
                  </a:moveTo>
                  <a:cubicBezTo>
                    <a:pt x="890563" y="944406"/>
                    <a:pt x="834152" y="962504"/>
                    <a:pt x="780669" y="1002413"/>
                  </a:cubicBezTo>
                  <a:cubicBezTo>
                    <a:pt x="704945" y="1058897"/>
                    <a:pt x="656558" y="1136811"/>
                    <a:pt x="617315" y="1220822"/>
                  </a:cubicBezTo>
                  <a:cubicBezTo>
                    <a:pt x="542544" y="1380937"/>
                    <a:pt x="509206" y="1551244"/>
                    <a:pt x="499395" y="1726313"/>
                  </a:cubicBezTo>
                  <a:cubicBezTo>
                    <a:pt x="485394" y="1975964"/>
                    <a:pt x="512730" y="2219709"/>
                    <a:pt x="617791" y="2450023"/>
                  </a:cubicBezTo>
                  <a:cubicBezTo>
                    <a:pt x="658272" y="2538796"/>
                    <a:pt x="710374" y="2620139"/>
                    <a:pt x="793051" y="2676528"/>
                  </a:cubicBezTo>
                  <a:cubicBezTo>
                    <a:pt x="871251" y="2729868"/>
                    <a:pt x="958215" y="2745870"/>
                    <a:pt x="1039082" y="2694053"/>
                  </a:cubicBezTo>
                  <a:cubicBezTo>
                    <a:pt x="1193101" y="2595374"/>
                    <a:pt x="1282446" y="2450595"/>
                    <a:pt x="1292256" y="2266953"/>
                  </a:cubicBezTo>
                  <a:cubicBezTo>
                    <a:pt x="1299876" y="2124744"/>
                    <a:pt x="1293780" y="1981869"/>
                    <a:pt x="1293780" y="1839280"/>
                  </a:cubicBezTo>
                  <a:cubicBezTo>
                    <a:pt x="1293780" y="1685642"/>
                    <a:pt x="1293876" y="1532003"/>
                    <a:pt x="1293590" y="1378365"/>
                  </a:cubicBezTo>
                  <a:cubicBezTo>
                    <a:pt x="1293590" y="1362649"/>
                    <a:pt x="1294923" y="1345790"/>
                    <a:pt x="1289970" y="1331407"/>
                  </a:cubicBezTo>
                  <a:cubicBezTo>
                    <a:pt x="1250061" y="1215011"/>
                    <a:pt x="1197673" y="1105760"/>
                    <a:pt x="1104900" y="1020606"/>
                  </a:cubicBezTo>
                  <a:cubicBezTo>
                    <a:pt x="1055608" y="975315"/>
                    <a:pt x="1001292" y="950812"/>
                    <a:pt x="945927" y="947609"/>
                  </a:cubicBezTo>
                  <a:close/>
                  <a:moveTo>
                    <a:pt x="5706523" y="3"/>
                  </a:moveTo>
                  <a:cubicBezTo>
                    <a:pt x="5745671" y="-188"/>
                    <a:pt x="5756339" y="9718"/>
                    <a:pt x="5756339" y="49437"/>
                  </a:cubicBezTo>
                  <a:cubicBezTo>
                    <a:pt x="5755196" y="1098331"/>
                    <a:pt x="5755386" y="2147128"/>
                    <a:pt x="5755386" y="3196021"/>
                  </a:cubicBezTo>
                  <a:cubicBezTo>
                    <a:pt x="5755386" y="3502822"/>
                    <a:pt x="5624894" y="3751900"/>
                    <a:pt x="5412772" y="3963927"/>
                  </a:cubicBezTo>
                  <a:cubicBezTo>
                    <a:pt x="5239036" y="4137567"/>
                    <a:pt x="5033392" y="4264155"/>
                    <a:pt x="4810411" y="4364262"/>
                  </a:cubicBezTo>
                  <a:cubicBezTo>
                    <a:pt x="4792314" y="4372359"/>
                    <a:pt x="4774216" y="4374074"/>
                    <a:pt x="4755071" y="4373978"/>
                  </a:cubicBezTo>
                  <a:cubicBezTo>
                    <a:pt x="3933539" y="4373883"/>
                    <a:pt x="3112008" y="4373883"/>
                    <a:pt x="2290572" y="4373978"/>
                  </a:cubicBezTo>
                  <a:cubicBezTo>
                    <a:pt x="2273046" y="4373978"/>
                    <a:pt x="2256377" y="4372835"/>
                    <a:pt x="2239804" y="4365311"/>
                  </a:cubicBezTo>
                  <a:cubicBezTo>
                    <a:pt x="1993487" y="4253677"/>
                    <a:pt x="1767840" y="4112327"/>
                    <a:pt x="1584674" y="3910301"/>
                  </a:cubicBezTo>
                  <a:cubicBezTo>
                    <a:pt x="1393031" y="3698846"/>
                    <a:pt x="1283970" y="3454816"/>
                    <a:pt x="1293781" y="3164684"/>
                  </a:cubicBezTo>
                  <a:cubicBezTo>
                    <a:pt x="1294352" y="3149254"/>
                    <a:pt x="1293876" y="3133823"/>
                    <a:pt x="1293876" y="3119059"/>
                  </a:cubicBezTo>
                  <a:cubicBezTo>
                    <a:pt x="1276255" y="3114868"/>
                    <a:pt x="1266444" y="3124965"/>
                    <a:pt x="1255871" y="3130775"/>
                  </a:cubicBezTo>
                  <a:cubicBezTo>
                    <a:pt x="992886" y="3272602"/>
                    <a:pt x="700087" y="3237550"/>
                    <a:pt x="474059" y="3039621"/>
                  </a:cubicBezTo>
                  <a:cubicBezTo>
                    <a:pt x="260985" y="2853121"/>
                    <a:pt x="140494" y="2612996"/>
                    <a:pt x="66580" y="2345629"/>
                  </a:cubicBezTo>
                  <a:cubicBezTo>
                    <a:pt x="35719" y="2233996"/>
                    <a:pt x="16859" y="2120077"/>
                    <a:pt x="8287" y="2004539"/>
                  </a:cubicBezTo>
                  <a:cubicBezTo>
                    <a:pt x="7620" y="1995205"/>
                    <a:pt x="8287" y="1985298"/>
                    <a:pt x="190" y="1978250"/>
                  </a:cubicBezTo>
                  <a:cubicBezTo>
                    <a:pt x="0" y="1883190"/>
                    <a:pt x="0" y="1788036"/>
                    <a:pt x="0" y="1692976"/>
                  </a:cubicBezTo>
                  <a:cubicBezTo>
                    <a:pt x="12668" y="1610490"/>
                    <a:pt x="21812" y="1527241"/>
                    <a:pt x="38672" y="1445707"/>
                  </a:cubicBezTo>
                  <a:cubicBezTo>
                    <a:pt x="103156" y="1133668"/>
                    <a:pt x="223647" y="850014"/>
                    <a:pt x="470154" y="634939"/>
                  </a:cubicBezTo>
                  <a:cubicBezTo>
                    <a:pt x="696754" y="437295"/>
                    <a:pt x="991457" y="389099"/>
                    <a:pt x="1254538" y="539213"/>
                  </a:cubicBezTo>
                  <a:cubicBezTo>
                    <a:pt x="1290066" y="559501"/>
                    <a:pt x="1294733" y="549024"/>
                    <a:pt x="1294352" y="513781"/>
                  </a:cubicBezTo>
                  <a:cubicBezTo>
                    <a:pt x="1292924" y="364905"/>
                    <a:pt x="1293781" y="215934"/>
                    <a:pt x="1293781" y="66963"/>
                  </a:cubicBezTo>
                  <a:cubicBezTo>
                    <a:pt x="1293781" y="860"/>
                    <a:pt x="1293781" y="860"/>
                    <a:pt x="1357884" y="860"/>
                  </a:cubicBezTo>
                  <a:cubicBezTo>
                    <a:pt x="2453735" y="860"/>
                    <a:pt x="5352860" y="1527"/>
                    <a:pt x="5706523" y="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" name="자유형: 도형 13">
              <a:extLst>
                <a:ext uri="{FF2B5EF4-FFF2-40B4-BE49-F238E27FC236}">
                  <a16:creationId xmlns:a16="http://schemas.microsoft.com/office/drawing/2014/main" id="{9F687703-BCE7-4407-B0BE-07662E1E1A26}"/>
                </a:ext>
              </a:extLst>
            </p:cNvPr>
            <p:cNvSpPr/>
            <p:nvPr/>
          </p:nvSpPr>
          <p:spPr>
            <a:xfrm>
              <a:off x="1541810" y="1513668"/>
              <a:ext cx="3972892" cy="3887660"/>
            </a:xfrm>
            <a:custGeom>
              <a:avLst/>
              <a:gdLst>
                <a:gd name="connsiteX0" fmla="*/ 779538 w 3972892"/>
                <a:gd name="connsiteY0" fmla="*/ 3976 h 3887660"/>
                <a:gd name="connsiteX1" fmla="*/ 819531 w 3972892"/>
                <a:gd name="connsiteY1" fmla="*/ 4425 h 3887660"/>
                <a:gd name="connsiteX2" fmla="*/ 940879 w 3972892"/>
                <a:gd name="connsiteY2" fmla="*/ 123393 h 3887660"/>
                <a:gd name="connsiteX3" fmla="*/ 942118 w 3972892"/>
                <a:gd name="connsiteY3" fmla="*/ 3825855 h 3887660"/>
                <a:gd name="connsiteX4" fmla="*/ 881348 w 3972892"/>
                <a:gd name="connsiteY4" fmla="*/ 3883767 h 3887660"/>
                <a:gd name="connsiteX5" fmla="*/ 762857 w 3972892"/>
                <a:gd name="connsiteY5" fmla="*/ 3874242 h 3887660"/>
                <a:gd name="connsiteX6" fmla="*/ 755618 w 3972892"/>
                <a:gd name="connsiteY6" fmla="*/ 3759466 h 3887660"/>
                <a:gd name="connsiteX7" fmla="*/ 755428 w 3972892"/>
                <a:gd name="connsiteY7" fmla="*/ 66528 h 3887660"/>
                <a:gd name="connsiteX8" fmla="*/ 779538 w 3972892"/>
                <a:gd name="connsiteY8" fmla="*/ 3976 h 3887660"/>
                <a:gd name="connsiteX9" fmla="*/ 40005 w 3972892"/>
                <a:gd name="connsiteY9" fmla="*/ 3759 h 3887660"/>
                <a:gd name="connsiteX10" fmla="*/ 149352 w 3972892"/>
                <a:gd name="connsiteY10" fmla="*/ 3949 h 3887660"/>
                <a:gd name="connsiteX11" fmla="*/ 182023 w 3972892"/>
                <a:gd name="connsiteY11" fmla="*/ 35858 h 3887660"/>
                <a:gd name="connsiteX12" fmla="*/ 181928 w 3972892"/>
                <a:gd name="connsiteY12" fmla="*/ 54814 h 3887660"/>
                <a:gd name="connsiteX13" fmla="*/ 181928 w 3972892"/>
                <a:gd name="connsiteY13" fmla="*/ 3456381 h 3887660"/>
                <a:gd name="connsiteX14" fmla="*/ 181832 w 3972892"/>
                <a:gd name="connsiteY14" fmla="*/ 3503434 h 3887660"/>
                <a:gd name="connsiteX15" fmla="*/ 8668 w 3972892"/>
                <a:gd name="connsiteY15" fmla="*/ 3333318 h 3887660"/>
                <a:gd name="connsiteX16" fmla="*/ 762 w 3972892"/>
                <a:gd name="connsiteY16" fmla="*/ 3292741 h 3887660"/>
                <a:gd name="connsiteX17" fmla="*/ 0 w 3972892"/>
                <a:gd name="connsiteY17" fmla="*/ 43193 h 3887660"/>
                <a:gd name="connsiteX18" fmla="*/ 40005 w 3972892"/>
                <a:gd name="connsiteY18" fmla="*/ 3759 h 3887660"/>
                <a:gd name="connsiteX19" fmla="*/ 3148513 w 3972892"/>
                <a:gd name="connsiteY19" fmla="*/ 1080 h 3887660"/>
                <a:gd name="connsiteX20" fmla="*/ 3201162 w 3972892"/>
                <a:gd name="connsiteY20" fmla="*/ 14236 h 3887660"/>
                <a:gd name="connsiteX21" fmla="*/ 3208210 w 3972892"/>
                <a:gd name="connsiteY21" fmla="*/ 129012 h 3887660"/>
                <a:gd name="connsiteX22" fmla="*/ 3209353 w 3972892"/>
                <a:gd name="connsiteY22" fmla="*/ 3826046 h 3887660"/>
                <a:gd name="connsiteX23" fmla="*/ 3153918 w 3972892"/>
                <a:gd name="connsiteY23" fmla="*/ 3883958 h 3887660"/>
                <a:gd name="connsiteX24" fmla="*/ 3034951 w 3972892"/>
                <a:gd name="connsiteY24" fmla="*/ 3875290 h 3887660"/>
                <a:gd name="connsiteX25" fmla="*/ 3027045 w 3972892"/>
                <a:gd name="connsiteY25" fmla="*/ 3756513 h 3887660"/>
                <a:gd name="connsiteX26" fmla="*/ 3025807 w 3972892"/>
                <a:gd name="connsiteY26" fmla="*/ 64147 h 3887660"/>
                <a:gd name="connsiteX27" fmla="*/ 3083433 w 3972892"/>
                <a:gd name="connsiteY27" fmla="*/ 3854 h 3887660"/>
                <a:gd name="connsiteX28" fmla="*/ 3148513 w 3972892"/>
                <a:gd name="connsiteY28" fmla="*/ 1080 h 3887660"/>
                <a:gd name="connsiteX29" fmla="*/ 2392823 w 3972892"/>
                <a:gd name="connsiteY29" fmla="*/ 889 h 3887660"/>
                <a:gd name="connsiteX30" fmla="*/ 2445163 w 3972892"/>
                <a:gd name="connsiteY30" fmla="*/ 11855 h 3887660"/>
                <a:gd name="connsiteX31" fmla="*/ 2453450 w 3972892"/>
                <a:gd name="connsiteY31" fmla="*/ 125964 h 3887660"/>
                <a:gd name="connsiteX32" fmla="*/ 2455069 w 3972892"/>
                <a:gd name="connsiteY32" fmla="*/ 3827570 h 3887660"/>
                <a:gd name="connsiteX33" fmla="*/ 2397633 w 3972892"/>
                <a:gd name="connsiteY33" fmla="*/ 3883862 h 3887660"/>
                <a:gd name="connsiteX34" fmla="*/ 2279618 w 3972892"/>
                <a:gd name="connsiteY34" fmla="*/ 3874052 h 3887660"/>
                <a:gd name="connsiteX35" fmla="*/ 2272284 w 3972892"/>
                <a:gd name="connsiteY35" fmla="*/ 3759371 h 3887660"/>
                <a:gd name="connsiteX36" fmla="*/ 2270951 w 3972892"/>
                <a:gd name="connsiteY36" fmla="*/ 62623 h 3887660"/>
                <a:gd name="connsiteX37" fmla="*/ 2330482 w 3972892"/>
                <a:gd name="connsiteY37" fmla="*/ 3854 h 3887660"/>
                <a:gd name="connsiteX38" fmla="*/ 2392823 w 3972892"/>
                <a:gd name="connsiteY38" fmla="*/ 889 h 3887660"/>
                <a:gd name="connsiteX39" fmla="*/ 1633848 w 3972892"/>
                <a:gd name="connsiteY39" fmla="*/ 746 h 3887660"/>
                <a:gd name="connsiteX40" fmla="*/ 1687735 w 3972892"/>
                <a:gd name="connsiteY40" fmla="*/ 13379 h 3887660"/>
                <a:gd name="connsiteX41" fmla="*/ 1694498 w 3972892"/>
                <a:gd name="connsiteY41" fmla="*/ 128060 h 3887660"/>
                <a:gd name="connsiteX42" fmla="*/ 1695736 w 3972892"/>
                <a:gd name="connsiteY42" fmla="*/ 3829380 h 3887660"/>
                <a:gd name="connsiteX43" fmla="*/ 1641825 w 3972892"/>
                <a:gd name="connsiteY43" fmla="*/ 3883863 h 3887660"/>
                <a:gd name="connsiteX44" fmla="*/ 1522572 w 3972892"/>
                <a:gd name="connsiteY44" fmla="*/ 3875576 h 3887660"/>
                <a:gd name="connsiteX45" fmla="*/ 1514190 w 3972892"/>
                <a:gd name="connsiteY45" fmla="*/ 3757085 h 3887660"/>
                <a:gd name="connsiteX46" fmla="*/ 1512761 w 3972892"/>
                <a:gd name="connsiteY46" fmla="*/ 60528 h 3887660"/>
                <a:gd name="connsiteX47" fmla="*/ 1569244 w 3972892"/>
                <a:gd name="connsiteY47" fmla="*/ 3759 h 3887660"/>
                <a:gd name="connsiteX48" fmla="*/ 1633848 w 3972892"/>
                <a:gd name="connsiteY48" fmla="*/ 746 h 3887660"/>
                <a:gd name="connsiteX49" fmla="*/ 3906250 w 3972892"/>
                <a:gd name="connsiteY49" fmla="*/ 723 h 3887660"/>
                <a:gd name="connsiteX50" fmla="*/ 3958209 w 3972892"/>
                <a:gd name="connsiteY50" fmla="*/ 11474 h 3887660"/>
                <a:gd name="connsiteX51" fmla="*/ 3967068 w 3972892"/>
                <a:gd name="connsiteY51" fmla="*/ 130156 h 3887660"/>
                <a:gd name="connsiteX52" fmla="*/ 3968306 w 3972892"/>
                <a:gd name="connsiteY52" fmla="*/ 3266929 h 3887660"/>
                <a:gd name="connsiteX53" fmla="*/ 3930777 w 3972892"/>
                <a:gd name="connsiteY53" fmla="*/ 3363988 h 3887660"/>
                <a:gd name="connsiteX54" fmla="*/ 3785236 w 3972892"/>
                <a:gd name="connsiteY54" fmla="*/ 3511054 h 3887660"/>
                <a:gd name="connsiteX55" fmla="*/ 3785236 w 3972892"/>
                <a:gd name="connsiteY55" fmla="*/ 3427901 h 3887660"/>
                <a:gd name="connsiteX56" fmla="*/ 3784093 w 3972892"/>
                <a:gd name="connsiteY56" fmla="*/ 63004 h 3887660"/>
                <a:gd name="connsiteX57" fmla="*/ 3843433 w 3972892"/>
                <a:gd name="connsiteY57" fmla="*/ 3759 h 3887660"/>
                <a:gd name="connsiteX58" fmla="*/ 3906250 w 3972892"/>
                <a:gd name="connsiteY58" fmla="*/ 723 h 3887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3972892" h="3887660">
                  <a:moveTo>
                    <a:pt x="779538" y="3976"/>
                  </a:moveTo>
                  <a:cubicBezTo>
                    <a:pt x="788879" y="3865"/>
                    <a:pt x="801767" y="4520"/>
                    <a:pt x="819531" y="4425"/>
                  </a:cubicBezTo>
                  <a:cubicBezTo>
                    <a:pt x="940879" y="3854"/>
                    <a:pt x="940879" y="4235"/>
                    <a:pt x="940879" y="123393"/>
                  </a:cubicBezTo>
                  <a:cubicBezTo>
                    <a:pt x="940879" y="730230"/>
                    <a:pt x="940213" y="3198539"/>
                    <a:pt x="942118" y="3825855"/>
                  </a:cubicBezTo>
                  <a:cubicBezTo>
                    <a:pt x="942308" y="3875862"/>
                    <a:pt x="927926" y="3890054"/>
                    <a:pt x="881348" y="3883767"/>
                  </a:cubicBezTo>
                  <a:cubicBezTo>
                    <a:pt x="841153" y="3878338"/>
                    <a:pt x="789146" y="3900722"/>
                    <a:pt x="762857" y="3874242"/>
                  </a:cubicBezTo>
                  <a:cubicBezTo>
                    <a:pt x="738378" y="3849668"/>
                    <a:pt x="755618" y="3798709"/>
                    <a:pt x="755618" y="3759466"/>
                  </a:cubicBezTo>
                  <a:cubicBezTo>
                    <a:pt x="755237" y="2528455"/>
                    <a:pt x="755237" y="1297539"/>
                    <a:pt x="755428" y="66528"/>
                  </a:cubicBezTo>
                  <a:cubicBezTo>
                    <a:pt x="755428" y="11521"/>
                    <a:pt x="751517" y="4306"/>
                    <a:pt x="779538" y="3976"/>
                  </a:cubicBezTo>
                  <a:close/>
                  <a:moveTo>
                    <a:pt x="40005" y="3759"/>
                  </a:moveTo>
                  <a:cubicBezTo>
                    <a:pt x="76295" y="6235"/>
                    <a:pt x="112967" y="5473"/>
                    <a:pt x="149352" y="3949"/>
                  </a:cubicBezTo>
                  <a:cubicBezTo>
                    <a:pt x="173546" y="2901"/>
                    <a:pt x="185547" y="10140"/>
                    <a:pt x="182023" y="35858"/>
                  </a:cubicBezTo>
                  <a:cubicBezTo>
                    <a:pt x="181166" y="42050"/>
                    <a:pt x="181928" y="48526"/>
                    <a:pt x="181928" y="54814"/>
                  </a:cubicBezTo>
                  <a:cubicBezTo>
                    <a:pt x="181928" y="1188669"/>
                    <a:pt x="181928" y="2322525"/>
                    <a:pt x="181928" y="3456381"/>
                  </a:cubicBezTo>
                  <a:cubicBezTo>
                    <a:pt x="181832" y="3470001"/>
                    <a:pt x="181832" y="3483622"/>
                    <a:pt x="181832" y="3503434"/>
                  </a:cubicBezTo>
                  <a:cubicBezTo>
                    <a:pt x="113062" y="3450570"/>
                    <a:pt x="61627" y="3391135"/>
                    <a:pt x="8668" y="3333318"/>
                  </a:cubicBezTo>
                  <a:cubicBezTo>
                    <a:pt x="-2572" y="3321030"/>
                    <a:pt x="762" y="3306552"/>
                    <a:pt x="762" y="3292741"/>
                  </a:cubicBezTo>
                  <a:cubicBezTo>
                    <a:pt x="667" y="2209558"/>
                    <a:pt x="762" y="1126375"/>
                    <a:pt x="0" y="43193"/>
                  </a:cubicBezTo>
                  <a:cubicBezTo>
                    <a:pt x="0" y="11760"/>
                    <a:pt x="9049" y="1663"/>
                    <a:pt x="40005" y="3759"/>
                  </a:cubicBezTo>
                  <a:close/>
                  <a:moveTo>
                    <a:pt x="3148513" y="1080"/>
                  </a:moveTo>
                  <a:cubicBezTo>
                    <a:pt x="3170015" y="-599"/>
                    <a:pt x="3189446" y="377"/>
                    <a:pt x="3201162" y="14236"/>
                  </a:cubicBezTo>
                  <a:cubicBezTo>
                    <a:pt x="3221069" y="37763"/>
                    <a:pt x="3208210" y="89674"/>
                    <a:pt x="3208210" y="129012"/>
                  </a:cubicBezTo>
                  <a:cubicBezTo>
                    <a:pt x="3208401" y="734040"/>
                    <a:pt x="3207925" y="3198825"/>
                    <a:pt x="3209353" y="3826046"/>
                  </a:cubicBezTo>
                  <a:cubicBezTo>
                    <a:pt x="3209449" y="3869385"/>
                    <a:pt x="3202686" y="3890911"/>
                    <a:pt x="3153918" y="3883958"/>
                  </a:cubicBezTo>
                  <a:cubicBezTo>
                    <a:pt x="3113627" y="3878243"/>
                    <a:pt x="3060573" y="3900531"/>
                    <a:pt x="3034951" y="3875290"/>
                  </a:cubicBezTo>
                  <a:cubicBezTo>
                    <a:pt x="3009328" y="3849858"/>
                    <a:pt x="3027045" y="3797090"/>
                    <a:pt x="3027045" y="3756513"/>
                  </a:cubicBezTo>
                  <a:cubicBezTo>
                    <a:pt x="3026664" y="2525693"/>
                    <a:pt x="3026950" y="1294872"/>
                    <a:pt x="3025807" y="64147"/>
                  </a:cubicBezTo>
                  <a:cubicBezTo>
                    <a:pt x="3025807" y="19570"/>
                    <a:pt x="3031617" y="-4528"/>
                    <a:pt x="3083433" y="3854"/>
                  </a:cubicBezTo>
                  <a:cubicBezTo>
                    <a:pt x="3103436" y="7093"/>
                    <a:pt x="3127010" y="2758"/>
                    <a:pt x="3148513" y="1080"/>
                  </a:cubicBezTo>
                  <a:close/>
                  <a:moveTo>
                    <a:pt x="2392823" y="889"/>
                  </a:moveTo>
                  <a:cubicBezTo>
                    <a:pt x="2413468" y="-789"/>
                    <a:pt x="2432447" y="-146"/>
                    <a:pt x="2445163" y="11855"/>
                  </a:cubicBezTo>
                  <a:cubicBezTo>
                    <a:pt x="2471166" y="36334"/>
                    <a:pt x="2453450" y="87007"/>
                    <a:pt x="2453450" y="125964"/>
                  </a:cubicBezTo>
                  <a:cubicBezTo>
                    <a:pt x="2454116" y="732611"/>
                    <a:pt x="2453354" y="3200348"/>
                    <a:pt x="2455069" y="3827570"/>
                  </a:cubicBezTo>
                  <a:cubicBezTo>
                    <a:pt x="2455164" y="3873766"/>
                    <a:pt x="2443544" y="3890149"/>
                    <a:pt x="2397633" y="3883862"/>
                  </a:cubicBezTo>
                  <a:cubicBezTo>
                    <a:pt x="2357342" y="3878338"/>
                    <a:pt x="2303145" y="3901103"/>
                    <a:pt x="2279618" y="3874052"/>
                  </a:cubicBezTo>
                  <a:cubicBezTo>
                    <a:pt x="2259616" y="3851096"/>
                    <a:pt x="2272284" y="3798709"/>
                    <a:pt x="2272284" y="3759371"/>
                  </a:cubicBezTo>
                  <a:cubicBezTo>
                    <a:pt x="2272094" y="2527122"/>
                    <a:pt x="2272475" y="1294872"/>
                    <a:pt x="2270951" y="62623"/>
                  </a:cubicBezTo>
                  <a:cubicBezTo>
                    <a:pt x="2270855" y="14617"/>
                    <a:pt x="2282190" y="-2909"/>
                    <a:pt x="2330482" y="3854"/>
                  </a:cubicBezTo>
                  <a:cubicBezTo>
                    <a:pt x="2349865" y="6569"/>
                    <a:pt x="2372177" y="2568"/>
                    <a:pt x="2392823" y="889"/>
                  </a:cubicBezTo>
                  <a:close/>
                  <a:moveTo>
                    <a:pt x="1633848" y="746"/>
                  </a:moveTo>
                  <a:cubicBezTo>
                    <a:pt x="1655207" y="-885"/>
                    <a:pt x="1674781" y="92"/>
                    <a:pt x="1687735" y="13379"/>
                  </a:cubicBezTo>
                  <a:cubicBezTo>
                    <a:pt x="1711452" y="37573"/>
                    <a:pt x="1694498" y="88817"/>
                    <a:pt x="1694498" y="128060"/>
                  </a:cubicBezTo>
                  <a:cubicBezTo>
                    <a:pt x="1694974" y="733183"/>
                    <a:pt x="1694403" y="3200635"/>
                    <a:pt x="1695736" y="3829380"/>
                  </a:cubicBezTo>
                  <a:cubicBezTo>
                    <a:pt x="1695832" y="3871576"/>
                    <a:pt x="1686878" y="3889674"/>
                    <a:pt x="1641825" y="3883863"/>
                  </a:cubicBezTo>
                  <a:cubicBezTo>
                    <a:pt x="1601439" y="3878624"/>
                    <a:pt x="1548575" y="3900246"/>
                    <a:pt x="1522572" y="3875576"/>
                  </a:cubicBezTo>
                  <a:cubicBezTo>
                    <a:pt x="1496092" y="3850621"/>
                    <a:pt x="1514190" y="3797662"/>
                    <a:pt x="1514190" y="3757085"/>
                  </a:cubicBezTo>
                  <a:cubicBezTo>
                    <a:pt x="1513714" y="2524931"/>
                    <a:pt x="1514094" y="1292682"/>
                    <a:pt x="1512761" y="60528"/>
                  </a:cubicBezTo>
                  <a:cubicBezTo>
                    <a:pt x="1512666" y="15475"/>
                    <a:pt x="1522191" y="-3004"/>
                    <a:pt x="1569244" y="3759"/>
                  </a:cubicBezTo>
                  <a:cubicBezTo>
                    <a:pt x="1589342" y="6617"/>
                    <a:pt x="1612488" y="2378"/>
                    <a:pt x="1633848" y="746"/>
                  </a:cubicBezTo>
                  <a:close/>
                  <a:moveTo>
                    <a:pt x="3906250" y="723"/>
                  </a:moveTo>
                  <a:cubicBezTo>
                    <a:pt x="3927039" y="-1004"/>
                    <a:pt x="3946017" y="-432"/>
                    <a:pt x="3958209" y="11474"/>
                  </a:cubicBezTo>
                  <a:cubicBezTo>
                    <a:pt x="3984879" y="37573"/>
                    <a:pt x="3967068" y="89579"/>
                    <a:pt x="3967068" y="130156"/>
                  </a:cubicBezTo>
                  <a:cubicBezTo>
                    <a:pt x="3967544" y="1175715"/>
                    <a:pt x="3967258" y="2221370"/>
                    <a:pt x="3968306" y="3266929"/>
                  </a:cubicBezTo>
                  <a:cubicBezTo>
                    <a:pt x="3968306" y="3306457"/>
                    <a:pt x="3958781" y="3336747"/>
                    <a:pt x="3930777" y="3363988"/>
                  </a:cubicBezTo>
                  <a:cubicBezTo>
                    <a:pt x="3884486" y="3409137"/>
                    <a:pt x="3839623" y="3455905"/>
                    <a:pt x="3785236" y="3511054"/>
                  </a:cubicBezTo>
                  <a:cubicBezTo>
                    <a:pt x="3785236" y="3474764"/>
                    <a:pt x="3785236" y="3451333"/>
                    <a:pt x="3785236" y="3427901"/>
                  </a:cubicBezTo>
                  <a:cubicBezTo>
                    <a:pt x="3785236" y="2306237"/>
                    <a:pt x="3785521" y="1184668"/>
                    <a:pt x="3784093" y="63004"/>
                  </a:cubicBezTo>
                  <a:cubicBezTo>
                    <a:pt x="3783997" y="15570"/>
                    <a:pt x="3794475" y="-3099"/>
                    <a:pt x="3843433" y="3759"/>
                  </a:cubicBezTo>
                  <a:cubicBezTo>
                    <a:pt x="3862864" y="6474"/>
                    <a:pt x="3885462" y="2449"/>
                    <a:pt x="3906250" y="723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E24EC607-E6D2-4E84-802C-BE40E79D30DF}"/>
              </a:ext>
            </a:extLst>
          </p:cNvPr>
          <p:cNvGrpSpPr/>
          <p:nvPr/>
        </p:nvGrpSpPr>
        <p:grpSpPr>
          <a:xfrm>
            <a:off x="7012471" y="5365862"/>
            <a:ext cx="1517175" cy="1152629"/>
            <a:chOff x="6425279" y="1269872"/>
            <a:chExt cx="5757848" cy="4374357"/>
          </a:xfrm>
        </p:grpSpPr>
        <p:sp>
          <p:nvSpPr>
            <p:cNvPr id="11" name="자유형: 도형 10">
              <a:extLst>
                <a:ext uri="{FF2B5EF4-FFF2-40B4-BE49-F238E27FC236}">
                  <a16:creationId xmlns:a16="http://schemas.microsoft.com/office/drawing/2014/main" id="{56F97829-783B-47A3-93B5-E56AD1564165}"/>
                </a:ext>
              </a:extLst>
            </p:cNvPr>
            <p:cNvSpPr/>
            <p:nvPr/>
          </p:nvSpPr>
          <p:spPr>
            <a:xfrm>
              <a:off x="6425279" y="1269872"/>
              <a:ext cx="5757848" cy="4374357"/>
            </a:xfrm>
            <a:custGeom>
              <a:avLst/>
              <a:gdLst>
                <a:gd name="connsiteX0" fmla="*/ 4826032 w 5757848"/>
                <a:gd name="connsiteY0" fmla="*/ 947190 h 4374357"/>
                <a:gd name="connsiteX1" fmla="*/ 4646200 w 5757848"/>
                <a:gd name="connsiteY1" fmla="*/ 1026319 h 4374357"/>
                <a:gd name="connsiteX2" fmla="*/ 4580286 w 5757848"/>
                <a:gd name="connsiteY2" fmla="*/ 1100709 h 4374357"/>
                <a:gd name="connsiteX3" fmla="*/ 4460939 w 5757848"/>
                <a:gd name="connsiteY3" fmla="*/ 1452086 h 4374357"/>
                <a:gd name="connsiteX4" fmla="*/ 4462462 w 5757848"/>
                <a:gd name="connsiteY4" fmla="*/ 1831848 h 4374357"/>
                <a:gd name="connsiteX5" fmla="*/ 4462653 w 5757848"/>
                <a:gd name="connsiteY5" fmla="*/ 2292477 h 4374357"/>
                <a:gd name="connsiteX6" fmla="*/ 4466177 w 5757848"/>
                <a:gd name="connsiteY6" fmla="*/ 2339435 h 4374357"/>
                <a:gd name="connsiteX7" fmla="*/ 4640771 w 5757848"/>
                <a:gd name="connsiteY7" fmla="*/ 2640044 h 4374357"/>
                <a:gd name="connsiteX8" fmla="*/ 5007864 w 5757848"/>
                <a:gd name="connsiteY8" fmla="*/ 2641187 h 4374357"/>
                <a:gd name="connsiteX9" fmla="*/ 5166360 w 5757848"/>
                <a:gd name="connsiteY9" fmla="*/ 2385060 h 4374357"/>
                <a:gd name="connsiteX10" fmla="*/ 5199888 w 5757848"/>
                <a:gd name="connsiteY10" fmla="*/ 1386650 h 4374357"/>
                <a:gd name="connsiteX11" fmla="*/ 5005864 w 5757848"/>
                <a:gd name="connsiteY11" fmla="*/ 1027938 h 4374357"/>
                <a:gd name="connsiteX12" fmla="*/ 4826032 w 5757848"/>
                <a:gd name="connsiteY12" fmla="*/ 947190 h 4374357"/>
                <a:gd name="connsiteX13" fmla="*/ 4412551 w 5757848"/>
                <a:gd name="connsiteY13" fmla="*/ 0 h 4374357"/>
                <a:gd name="connsiteX14" fmla="*/ 4463320 w 5757848"/>
                <a:gd name="connsiteY14" fmla="*/ 52769 h 4374357"/>
                <a:gd name="connsiteX15" fmla="*/ 4462368 w 5757848"/>
                <a:gd name="connsiteY15" fmla="*/ 504253 h 4374357"/>
                <a:gd name="connsiteX16" fmla="*/ 4462462 w 5757848"/>
                <a:gd name="connsiteY16" fmla="*/ 560832 h 4374357"/>
                <a:gd name="connsiteX17" fmla="*/ 4756309 w 5757848"/>
                <a:gd name="connsiteY17" fmla="*/ 456057 h 4374357"/>
                <a:gd name="connsiteX18" fmla="*/ 5281803 w 5757848"/>
                <a:gd name="connsiteY18" fmla="*/ 631698 h 4374357"/>
                <a:gd name="connsiteX19" fmla="*/ 5686997 w 5757848"/>
                <a:gd name="connsiteY19" fmla="*/ 1315784 h 4374357"/>
                <a:gd name="connsiteX20" fmla="*/ 5650801 w 5757848"/>
                <a:gd name="connsiteY20" fmla="*/ 2470690 h 4374357"/>
                <a:gd name="connsiteX21" fmla="*/ 5219033 w 5757848"/>
                <a:gd name="connsiteY21" fmla="*/ 3086386 h 4374357"/>
                <a:gd name="connsiteX22" fmla="*/ 4502754 w 5757848"/>
                <a:gd name="connsiteY22" fmla="*/ 3132106 h 4374357"/>
                <a:gd name="connsiteX23" fmla="*/ 4456652 w 5757848"/>
                <a:gd name="connsiteY23" fmla="*/ 3110008 h 4374357"/>
                <a:gd name="connsiteX24" fmla="*/ 4455604 w 5757848"/>
                <a:gd name="connsiteY24" fmla="*/ 3314319 h 4374357"/>
                <a:gd name="connsiteX25" fmla="*/ 4110800 w 5757848"/>
                <a:gd name="connsiteY25" fmla="*/ 3973830 h 4374357"/>
                <a:gd name="connsiteX26" fmla="*/ 3519011 w 5757848"/>
                <a:gd name="connsiteY26" fmla="*/ 4364546 h 4374357"/>
                <a:gd name="connsiteX27" fmla="*/ 3463671 w 5757848"/>
                <a:gd name="connsiteY27" fmla="*/ 4374357 h 4374357"/>
                <a:gd name="connsiteX28" fmla="*/ 999554 w 5757848"/>
                <a:gd name="connsiteY28" fmla="*/ 4374261 h 4374357"/>
                <a:gd name="connsiteX29" fmla="*/ 948785 w 5757848"/>
                <a:gd name="connsiteY29" fmla="*/ 4365784 h 4374357"/>
                <a:gd name="connsiteX30" fmla="*/ 220313 w 5757848"/>
                <a:gd name="connsiteY30" fmla="*/ 3824002 h 4374357"/>
                <a:gd name="connsiteX31" fmla="*/ 952 w 5757848"/>
                <a:gd name="connsiteY31" fmla="*/ 3199829 h 4374357"/>
                <a:gd name="connsiteX32" fmla="*/ 0 w 5757848"/>
                <a:gd name="connsiteY32" fmla="*/ 49054 h 4374357"/>
                <a:gd name="connsiteX33" fmla="*/ 50387 w 5757848"/>
                <a:gd name="connsiteY33" fmla="*/ 286 h 4374357"/>
                <a:gd name="connsiteX34" fmla="*/ 4412551 w 5757848"/>
                <a:gd name="connsiteY34" fmla="*/ 0 h 4374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757848" h="4374357">
                  <a:moveTo>
                    <a:pt x="4826032" y="947190"/>
                  </a:moveTo>
                  <a:cubicBezTo>
                    <a:pt x="4763905" y="946928"/>
                    <a:pt x="4701779" y="973313"/>
                    <a:pt x="4646200" y="1026319"/>
                  </a:cubicBezTo>
                  <a:cubicBezTo>
                    <a:pt x="4622292" y="1049084"/>
                    <a:pt x="4598670" y="1073468"/>
                    <a:pt x="4580286" y="1100709"/>
                  </a:cubicBezTo>
                  <a:cubicBezTo>
                    <a:pt x="4508849" y="1206722"/>
                    <a:pt x="4453223" y="1316641"/>
                    <a:pt x="4460939" y="1452086"/>
                  </a:cubicBezTo>
                  <a:cubicBezTo>
                    <a:pt x="4468083" y="1578293"/>
                    <a:pt x="4462462" y="1705261"/>
                    <a:pt x="4462462" y="1831848"/>
                  </a:cubicBezTo>
                  <a:cubicBezTo>
                    <a:pt x="4462462" y="1985391"/>
                    <a:pt x="4462368" y="2138934"/>
                    <a:pt x="4462653" y="2292477"/>
                  </a:cubicBezTo>
                  <a:cubicBezTo>
                    <a:pt x="4462653" y="2308193"/>
                    <a:pt x="4461224" y="2325148"/>
                    <a:pt x="4466177" y="2339435"/>
                  </a:cubicBezTo>
                  <a:cubicBezTo>
                    <a:pt x="4504849" y="2450783"/>
                    <a:pt x="4553998" y="2556510"/>
                    <a:pt x="4640771" y="2640044"/>
                  </a:cubicBezTo>
                  <a:cubicBezTo>
                    <a:pt x="4755833" y="2750725"/>
                    <a:pt x="4892802" y="2751487"/>
                    <a:pt x="5007864" y="2641187"/>
                  </a:cubicBezTo>
                  <a:cubicBezTo>
                    <a:pt x="5082636" y="2569559"/>
                    <a:pt x="5131784" y="2481072"/>
                    <a:pt x="5166360" y="2385060"/>
                  </a:cubicBezTo>
                  <a:cubicBezTo>
                    <a:pt x="5284756" y="2056067"/>
                    <a:pt x="5290280" y="1722406"/>
                    <a:pt x="5199888" y="1386650"/>
                  </a:cubicBezTo>
                  <a:cubicBezTo>
                    <a:pt x="5163788" y="1252442"/>
                    <a:pt x="5108353" y="1126808"/>
                    <a:pt x="5005864" y="1027938"/>
                  </a:cubicBezTo>
                  <a:cubicBezTo>
                    <a:pt x="4950286" y="974360"/>
                    <a:pt x="4888159" y="947452"/>
                    <a:pt x="4826032" y="947190"/>
                  </a:cubicBezTo>
                  <a:close/>
                  <a:moveTo>
                    <a:pt x="4412551" y="0"/>
                  </a:moveTo>
                  <a:cubicBezTo>
                    <a:pt x="4456367" y="0"/>
                    <a:pt x="4463986" y="12859"/>
                    <a:pt x="4463320" y="52769"/>
                  </a:cubicBezTo>
                  <a:cubicBezTo>
                    <a:pt x="4461034" y="203264"/>
                    <a:pt x="4462368" y="353759"/>
                    <a:pt x="4462368" y="504253"/>
                  </a:cubicBezTo>
                  <a:cubicBezTo>
                    <a:pt x="4462462" y="519494"/>
                    <a:pt x="4462462" y="534829"/>
                    <a:pt x="4462462" y="560832"/>
                  </a:cubicBezTo>
                  <a:cubicBezTo>
                    <a:pt x="4559999" y="502634"/>
                    <a:pt x="4653630" y="466630"/>
                    <a:pt x="4756309" y="456057"/>
                  </a:cubicBezTo>
                  <a:cubicBezTo>
                    <a:pt x="4958334" y="435197"/>
                    <a:pt x="5130927" y="503682"/>
                    <a:pt x="5281803" y="631698"/>
                  </a:cubicBezTo>
                  <a:cubicBezTo>
                    <a:pt x="5495163" y="812673"/>
                    <a:pt x="5615941" y="1051370"/>
                    <a:pt x="5686997" y="1315784"/>
                  </a:cubicBezTo>
                  <a:cubicBezTo>
                    <a:pt x="5791105" y="1703451"/>
                    <a:pt x="5781675" y="2090166"/>
                    <a:pt x="5650801" y="2470690"/>
                  </a:cubicBezTo>
                  <a:cubicBezTo>
                    <a:pt x="5566315" y="2716244"/>
                    <a:pt x="5437442" y="2934367"/>
                    <a:pt x="5219033" y="3086386"/>
                  </a:cubicBezTo>
                  <a:cubicBezTo>
                    <a:pt x="4990719" y="3245168"/>
                    <a:pt x="4750975" y="3265170"/>
                    <a:pt x="4502754" y="3132106"/>
                  </a:cubicBezTo>
                  <a:cubicBezTo>
                    <a:pt x="4491895" y="3126296"/>
                    <a:pt x="4480465" y="3121343"/>
                    <a:pt x="4456652" y="3110008"/>
                  </a:cubicBezTo>
                  <a:cubicBezTo>
                    <a:pt x="4456652" y="3183541"/>
                    <a:pt x="4462462" y="3249644"/>
                    <a:pt x="4455604" y="3314319"/>
                  </a:cubicBezTo>
                  <a:cubicBezTo>
                    <a:pt x="4427602" y="3578828"/>
                    <a:pt x="4296347" y="3791045"/>
                    <a:pt x="4110800" y="3973830"/>
                  </a:cubicBezTo>
                  <a:cubicBezTo>
                    <a:pt x="3939350" y="4142804"/>
                    <a:pt x="3736944" y="4265486"/>
                    <a:pt x="3519011" y="4364546"/>
                  </a:cubicBezTo>
                  <a:cubicBezTo>
                    <a:pt x="3501009" y="4372737"/>
                    <a:pt x="3482911" y="4374357"/>
                    <a:pt x="3463671" y="4374357"/>
                  </a:cubicBezTo>
                  <a:cubicBezTo>
                    <a:pt x="2642330" y="4374166"/>
                    <a:pt x="1820894" y="4374261"/>
                    <a:pt x="999554" y="4374261"/>
                  </a:cubicBezTo>
                  <a:cubicBezTo>
                    <a:pt x="982123" y="4374261"/>
                    <a:pt x="965549" y="4373309"/>
                    <a:pt x="948785" y="4365784"/>
                  </a:cubicBezTo>
                  <a:cubicBezTo>
                    <a:pt x="666274" y="4238435"/>
                    <a:pt x="412337" y="4072414"/>
                    <a:pt x="220313" y="3824002"/>
                  </a:cubicBezTo>
                  <a:cubicBezTo>
                    <a:pt x="78486" y="3640455"/>
                    <a:pt x="952" y="3433477"/>
                    <a:pt x="952" y="3199829"/>
                  </a:cubicBezTo>
                  <a:cubicBezTo>
                    <a:pt x="952" y="2149602"/>
                    <a:pt x="1143" y="1099280"/>
                    <a:pt x="0" y="49054"/>
                  </a:cubicBezTo>
                  <a:cubicBezTo>
                    <a:pt x="0" y="8477"/>
                    <a:pt x="11906" y="286"/>
                    <a:pt x="50387" y="286"/>
                  </a:cubicBezTo>
                  <a:cubicBezTo>
                    <a:pt x="1504474" y="1238"/>
                    <a:pt x="2958465" y="1333"/>
                    <a:pt x="4412551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/>
            </a:p>
          </p:txBody>
        </p:sp>
        <p:sp>
          <p:nvSpPr>
            <p:cNvPr id="12" name="자유형: 도형 11">
              <a:extLst>
                <a:ext uri="{FF2B5EF4-FFF2-40B4-BE49-F238E27FC236}">
                  <a16:creationId xmlns:a16="http://schemas.microsoft.com/office/drawing/2014/main" id="{EC9D4706-1007-4C63-A591-BBD9A2E557A9}"/>
                </a:ext>
              </a:extLst>
            </p:cNvPr>
            <p:cNvSpPr/>
            <p:nvPr/>
          </p:nvSpPr>
          <p:spPr>
            <a:xfrm>
              <a:off x="6672643" y="1513794"/>
              <a:ext cx="3972689" cy="3887569"/>
            </a:xfrm>
            <a:custGeom>
              <a:avLst/>
              <a:gdLst>
                <a:gd name="connsiteX0" fmla="*/ 45911 w 3972689"/>
                <a:gd name="connsiteY0" fmla="*/ 3728 h 3887569"/>
                <a:gd name="connsiteX1" fmla="*/ 150495 w 3972689"/>
                <a:gd name="connsiteY1" fmla="*/ 3918 h 3887569"/>
                <a:gd name="connsiteX2" fmla="*/ 182689 w 3972689"/>
                <a:gd name="connsiteY2" fmla="*/ 36780 h 3887569"/>
                <a:gd name="connsiteX3" fmla="*/ 182499 w 3972689"/>
                <a:gd name="connsiteY3" fmla="*/ 70022 h 3887569"/>
                <a:gd name="connsiteX4" fmla="*/ 182880 w 3972689"/>
                <a:gd name="connsiteY4" fmla="*/ 3481972 h 3887569"/>
                <a:gd name="connsiteX5" fmla="*/ 176022 w 3972689"/>
                <a:gd name="connsiteY5" fmla="*/ 3499975 h 3887569"/>
                <a:gd name="connsiteX6" fmla="*/ 13907 w 3972689"/>
                <a:gd name="connsiteY6" fmla="*/ 3336907 h 3887569"/>
                <a:gd name="connsiteX7" fmla="*/ 858 w 3972689"/>
                <a:gd name="connsiteY7" fmla="*/ 3288139 h 3887569"/>
                <a:gd name="connsiteX8" fmla="*/ 0 w 3972689"/>
                <a:gd name="connsiteY8" fmla="*/ 47257 h 3887569"/>
                <a:gd name="connsiteX9" fmla="*/ 45911 w 3972689"/>
                <a:gd name="connsiteY9" fmla="*/ 3728 h 3887569"/>
                <a:gd name="connsiteX10" fmla="*/ 3150882 w 3972689"/>
                <a:gd name="connsiteY10" fmla="*/ 954 h 3887569"/>
                <a:gd name="connsiteX11" fmla="*/ 3204877 w 3972689"/>
                <a:gd name="connsiteY11" fmla="*/ 13539 h 3887569"/>
                <a:gd name="connsiteX12" fmla="*/ 3211925 w 3972689"/>
                <a:gd name="connsiteY12" fmla="*/ 128315 h 3887569"/>
                <a:gd name="connsiteX13" fmla="*/ 3213259 w 3972689"/>
                <a:gd name="connsiteY13" fmla="*/ 3830111 h 3887569"/>
                <a:gd name="connsiteX14" fmla="*/ 3158013 w 3972689"/>
                <a:gd name="connsiteY14" fmla="*/ 3883547 h 3887569"/>
                <a:gd name="connsiteX15" fmla="*/ 3035046 w 3972689"/>
                <a:gd name="connsiteY15" fmla="*/ 3873831 h 3887569"/>
                <a:gd name="connsiteX16" fmla="*/ 3027902 w 3972689"/>
                <a:gd name="connsiteY16" fmla="*/ 3754578 h 3887569"/>
                <a:gd name="connsiteX17" fmla="*/ 3026378 w 3972689"/>
                <a:gd name="connsiteY17" fmla="*/ 62212 h 3887569"/>
                <a:gd name="connsiteX18" fmla="*/ 3086385 w 3972689"/>
                <a:gd name="connsiteY18" fmla="*/ 4014 h 3887569"/>
                <a:gd name="connsiteX19" fmla="*/ 3150882 w 3972689"/>
                <a:gd name="connsiteY19" fmla="*/ 954 h 3887569"/>
                <a:gd name="connsiteX20" fmla="*/ 3906559 w 3972689"/>
                <a:gd name="connsiteY20" fmla="*/ 859 h 3887569"/>
                <a:gd name="connsiteX21" fmla="*/ 3958781 w 3972689"/>
                <a:gd name="connsiteY21" fmla="*/ 11825 h 3887569"/>
                <a:gd name="connsiteX22" fmla="*/ 3966781 w 3972689"/>
                <a:gd name="connsiteY22" fmla="*/ 125839 h 3887569"/>
                <a:gd name="connsiteX23" fmla="*/ 3968115 w 3972689"/>
                <a:gd name="connsiteY23" fmla="*/ 3270708 h 3887569"/>
                <a:gd name="connsiteX24" fmla="*/ 3929633 w 3972689"/>
                <a:gd name="connsiteY24" fmla="*/ 3366625 h 3887569"/>
                <a:gd name="connsiteX25" fmla="*/ 3785902 w 3972689"/>
                <a:gd name="connsiteY25" fmla="*/ 3506738 h 3887569"/>
                <a:gd name="connsiteX26" fmla="*/ 3785902 w 3972689"/>
                <a:gd name="connsiteY26" fmla="*/ 3454541 h 3887569"/>
                <a:gd name="connsiteX27" fmla="*/ 3784759 w 3972689"/>
                <a:gd name="connsiteY27" fmla="*/ 62593 h 3887569"/>
                <a:gd name="connsiteX28" fmla="*/ 3844195 w 3972689"/>
                <a:gd name="connsiteY28" fmla="*/ 3824 h 3887569"/>
                <a:gd name="connsiteX29" fmla="*/ 3906559 w 3972689"/>
                <a:gd name="connsiteY29" fmla="*/ 859 h 3887569"/>
                <a:gd name="connsiteX30" fmla="*/ 881920 w 3972689"/>
                <a:gd name="connsiteY30" fmla="*/ 740 h 3887569"/>
                <a:gd name="connsiteX31" fmla="*/ 931545 w 3972689"/>
                <a:gd name="connsiteY31" fmla="*/ 11253 h 3887569"/>
                <a:gd name="connsiteX32" fmla="*/ 940594 w 3972689"/>
                <a:gd name="connsiteY32" fmla="*/ 124315 h 3887569"/>
                <a:gd name="connsiteX33" fmla="*/ 942023 w 3972689"/>
                <a:gd name="connsiteY33" fmla="*/ 3825920 h 3887569"/>
                <a:gd name="connsiteX34" fmla="*/ 886587 w 3972689"/>
                <a:gd name="connsiteY34" fmla="*/ 3883737 h 3887569"/>
                <a:gd name="connsiteX35" fmla="*/ 767715 w 3972689"/>
                <a:gd name="connsiteY35" fmla="*/ 3874879 h 3887569"/>
                <a:gd name="connsiteX36" fmla="*/ 759809 w 3972689"/>
                <a:gd name="connsiteY36" fmla="*/ 3756007 h 3887569"/>
                <a:gd name="connsiteX37" fmla="*/ 759619 w 3972689"/>
                <a:gd name="connsiteY37" fmla="*/ 63926 h 3887569"/>
                <a:gd name="connsiteX38" fmla="*/ 821150 w 3972689"/>
                <a:gd name="connsiteY38" fmla="*/ 4586 h 3887569"/>
                <a:gd name="connsiteX39" fmla="*/ 881920 w 3972689"/>
                <a:gd name="connsiteY39" fmla="*/ 740 h 3887569"/>
                <a:gd name="connsiteX40" fmla="*/ 1632657 w 3972689"/>
                <a:gd name="connsiteY40" fmla="*/ 644 h 3887569"/>
                <a:gd name="connsiteX41" fmla="*/ 1686973 w 3972689"/>
                <a:gd name="connsiteY41" fmla="*/ 12110 h 3887569"/>
                <a:gd name="connsiteX42" fmla="*/ 1695450 w 3972689"/>
                <a:gd name="connsiteY42" fmla="*/ 130506 h 3887569"/>
                <a:gd name="connsiteX43" fmla="*/ 1695736 w 3972689"/>
                <a:gd name="connsiteY43" fmla="*/ 3822110 h 3887569"/>
                <a:gd name="connsiteX44" fmla="*/ 1635538 w 3972689"/>
                <a:gd name="connsiteY44" fmla="*/ 3882880 h 3887569"/>
                <a:gd name="connsiteX45" fmla="*/ 1514380 w 3972689"/>
                <a:gd name="connsiteY45" fmla="*/ 3764008 h 3887569"/>
                <a:gd name="connsiteX46" fmla="*/ 1513332 w 3972689"/>
                <a:gd name="connsiteY46" fmla="*/ 58211 h 3887569"/>
                <a:gd name="connsiteX47" fmla="*/ 1567624 w 3972689"/>
                <a:gd name="connsiteY47" fmla="*/ 3823 h 3887569"/>
                <a:gd name="connsiteX48" fmla="*/ 1632657 w 3972689"/>
                <a:gd name="connsiteY48" fmla="*/ 644 h 3887569"/>
                <a:gd name="connsiteX49" fmla="*/ 2394215 w 3972689"/>
                <a:gd name="connsiteY49" fmla="*/ 644 h 3887569"/>
                <a:gd name="connsiteX50" fmla="*/ 2446781 w 3972689"/>
                <a:gd name="connsiteY50" fmla="*/ 14110 h 3887569"/>
                <a:gd name="connsiteX51" fmla="*/ 2453830 w 3972689"/>
                <a:gd name="connsiteY51" fmla="*/ 128887 h 3887569"/>
                <a:gd name="connsiteX52" fmla="*/ 2455068 w 3972689"/>
                <a:gd name="connsiteY52" fmla="*/ 3830111 h 3887569"/>
                <a:gd name="connsiteX53" fmla="*/ 2399919 w 3972689"/>
                <a:gd name="connsiteY53" fmla="*/ 3883451 h 3887569"/>
                <a:gd name="connsiteX54" fmla="*/ 2281047 w 3972689"/>
                <a:gd name="connsiteY54" fmla="*/ 3874783 h 3887569"/>
                <a:gd name="connsiteX55" fmla="*/ 2273236 w 3972689"/>
                <a:gd name="connsiteY55" fmla="*/ 3755911 h 3887569"/>
                <a:gd name="connsiteX56" fmla="*/ 2271712 w 3972689"/>
                <a:gd name="connsiteY56" fmla="*/ 59545 h 3887569"/>
                <a:gd name="connsiteX57" fmla="*/ 2329148 w 3972689"/>
                <a:gd name="connsiteY57" fmla="*/ 3823 h 3887569"/>
                <a:gd name="connsiteX58" fmla="*/ 2394215 w 3972689"/>
                <a:gd name="connsiteY58" fmla="*/ 644 h 3887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3972689" h="3887569">
                  <a:moveTo>
                    <a:pt x="45911" y="3728"/>
                  </a:moveTo>
                  <a:cubicBezTo>
                    <a:pt x="80582" y="6682"/>
                    <a:pt x="115729" y="5633"/>
                    <a:pt x="150495" y="3918"/>
                  </a:cubicBezTo>
                  <a:cubicBezTo>
                    <a:pt x="175736" y="2680"/>
                    <a:pt x="185166" y="12491"/>
                    <a:pt x="182689" y="36780"/>
                  </a:cubicBezTo>
                  <a:cubicBezTo>
                    <a:pt x="181546" y="47733"/>
                    <a:pt x="182499" y="58973"/>
                    <a:pt x="182499" y="70022"/>
                  </a:cubicBezTo>
                  <a:cubicBezTo>
                    <a:pt x="182689" y="1207307"/>
                    <a:pt x="182785" y="2344687"/>
                    <a:pt x="182880" y="3481972"/>
                  </a:cubicBezTo>
                  <a:cubicBezTo>
                    <a:pt x="182975" y="3487878"/>
                    <a:pt x="186214" y="3494736"/>
                    <a:pt x="176022" y="3499975"/>
                  </a:cubicBezTo>
                  <a:cubicBezTo>
                    <a:pt x="118682" y="3449873"/>
                    <a:pt x="64580" y="3395295"/>
                    <a:pt x="13907" y="3336907"/>
                  </a:cubicBezTo>
                  <a:cubicBezTo>
                    <a:pt x="858" y="3321857"/>
                    <a:pt x="858" y="3305665"/>
                    <a:pt x="858" y="3288139"/>
                  </a:cubicBezTo>
                  <a:cubicBezTo>
                    <a:pt x="953" y="2207813"/>
                    <a:pt x="1143" y="1127487"/>
                    <a:pt x="0" y="47257"/>
                  </a:cubicBezTo>
                  <a:cubicBezTo>
                    <a:pt x="0" y="10110"/>
                    <a:pt x="11430" y="870"/>
                    <a:pt x="45911" y="3728"/>
                  </a:cubicBezTo>
                  <a:close/>
                  <a:moveTo>
                    <a:pt x="3150882" y="954"/>
                  </a:moveTo>
                  <a:cubicBezTo>
                    <a:pt x="3172206" y="-677"/>
                    <a:pt x="3191780" y="299"/>
                    <a:pt x="3204877" y="13539"/>
                  </a:cubicBezTo>
                  <a:cubicBezTo>
                    <a:pt x="3229071" y="38018"/>
                    <a:pt x="3211925" y="89072"/>
                    <a:pt x="3211925" y="128315"/>
                  </a:cubicBezTo>
                  <a:cubicBezTo>
                    <a:pt x="3212307" y="733343"/>
                    <a:pt x="3211639" y="3201271"/>
                    <a:pt x="3213259" y="3830111"/>
                  </a:cubicBezTo>
                  <a:cubicBezTo>
                    <a:pt x="3213354" y="3874688"/>
                    <a:pt x="3200876" y="3888976"/>
                    <a:pt x="3158013" y="3883547"/>
                  </a:cubicBezTo>
                  <a:cubicBezTo>
                    <a:pt x="3116199" y="3878213"/>
                    <a:pt x="3061811" y="3901263"/>
                    <a:pt x="3035046" y="3873831"/>
                  </a:cubicBezTo>
                  <a:cubicBezTo>
                    <a:pt x="3010376" y="3848685"/>
                    <a:pt x="3027902" y="3795345"/>
                    <a:pt x="3027902" y="3754578"/>
                  </a:cubicBezTo>
                  <a:cubicBezTo>
                    <a:pt x="3027521" y="2523758"/>
                    <a:pt x="3027998" y="1292937"/>
                    <a:pt x="3026378" y="62212"/>
                  </a:cubicBezTo>
                  <a:cubicBezTo>
                    <a:pt x="3026283" y="13253"/>
                    <a:pt x="3038951" y="-2653"/>
                    <a:pt x="3086385" y="4014"/>
                  </a:cubicBezTo>
                  <a:cubicBezTo>
                    <a:pt x="3106483" y="6824"/>
                    <a:pt x="3129558" y="2585"/>
                    <a:pt x="3150882" y="954"/>
                  </a:cubicBezTo>
                  <a:close/>
                  <a:moveTo>
                    <a:pt x="3906559" y="859"/>
                  </a:moveTo>
                  <a:cubicBezTo>
                    <a:pt x="3927205" y="-820"/>
                    <a:pt x="3946160" y="-177"/>
                    <a:pt x="3958781" y="11825"/>
                  </a:cubicBezTo>
                  <a:cubicBezTo>
                    <a:pt x="3984402" y="36209"/>
                    <a:pt x="3966781" y="86786"/>
                    <a:pt x="3966781" y="125839"/>
                  </a:cubicBezTo>
                  <a:cubicBezTo>
                    <a:pt x="3967258" y="1174160"/>
                    <a:pt x="3966972" y="2222482"/>
                    <a:pt x="3968115" y="3270708"/>
                  </a:cubicBezTo>
                  <a:cubicBezTo>
                    <a:pt x="3968115" y="3310618"/>
                    <a:pt x="3956304" y="3338336"/>
                    <a:pt x="3929633" y="3366625"/>
                  </a:cubicBezTo>
                  <a:cubicBezTo>
                    <a:pt x="3886295" y="3412631"/>
                    <a:pt x="3841147" y="3456541"/>
                    <a:pt x="3785902" y="3506738"/>
                  </a:cubicBezTo>
                  <a:cubicBezTo>
                    <a:pt x="3785902" y="3482258"/>
                    <a:pt x="3785902" y="3468352"/>
                    <a:pt x="3785902" y="3454541"/>
                  </a:cubicBezTo>
                  <a:cubicBezTo>
                    <a:pt x="3785902" y="2323923"/>
                    <a:pt x="3786283" y="1193210"/>
                    <a:pt x="3784759" y="62593"/>
                  </a:cubicBezTo>
                  <a:cubicBezTo>
                    <a:pt x="3784663" y="14682"/>
                    <a:pt x="3795808" y="-3034"/>
                    <a:pt x="3844195" y="3824"/>
                  </a:cubicBezTo>
                  <a:cubicBezTo>
                    <a:pt x="3863578" y="6539"/>
                    <a:pt x="3885914" y="2538"/>
                    <a:pt x="3906559" y="859"/>
                  </a:cubicBezTo>
                  <a:close/>
                  <a:moveTo>
                    <a:pt x="881920" y="740"/>
                  </a:moveTo>
                  <a:cubicBezTo>
                    <a:pt x="901923" y="62"/>
                    <a:pt x="920068" y="1776"/>
                    <a:pt x="931545" y="11253"/>
                  </a:cubicBezTo>
                  <a:cubicBezTo>
                    <a:pt x="958787" y="33827"/>
                    <a:pt x="940594" y="85453"/>
                    <a:pt x="940594" y="124315"/>
                  </a:cubicBezTo>
                  <a:cubicBezTo>
                    <a:pt x="941261" y="732581"/>
                    <a:pt x="940594" y="3200319"/>
                    <a:pt x="942023" y="3825920"/>
                  </a:cubicBezTo>
                  <a:cubicBezTo>
                    <a:pt x="942118" y="3869354"/>
                    <a:pt x="935450" y="3890691"/>
                    <a:pt x="886587" y="3883737"/>
                  </a:cubicBezTo>
                  <a:cubicBezTo>
                    <a:pt x="846297" y="3877927"/>
                    <a:pt x="793242" y="3900406"/>
                    <a:pt x="767715" y="3874879"/>
                  </a:cubicBezTo>
                  <a:cubicBezTo>
                    <a:pt x="742188" y="3849352"/>
                    <a:pt x="759809" y="3796679"/>
                    <a:pt x="759809" y="3756007"/>
                  </a:cubicBezTo>
                  <a:cubicBezTo>
                    <a:pt x="759429" y="2525282"/>
                    <a:pt x="759429" y="1294652"/>
                    <a:pt x="759619" y="63926"/>
                  </a:cubicBezTo>
                  <a:cubicBezTo>
                    <a:pt x="759619" y="-4939"/>
                    <a:pt x="751427" y="4967"/>
                    <a:pt x="821150" y="4586"/>
                  </a:cubicBezTo>
                  <a:cubicBezTo>
                    <a:pt x="840057" y="4491"/>
                    <a:pt x="861917" y="1419"/>
                    <a:pt x="881920" y="740"/>
                  </a:cubicBezTo>
                  <a:close/>
                  <a:moveTo>
                    <a:pt x="1632657" y="644"/>
                  </a:moveTo>
                  <a:cubicBezTo>
                    <a:pt x="1654160" y="-1011"/>
                    <a:pt x="1673876" y="-225"/>
                    <a:pt x="1686973" y="12110"/>
                  </a:cubicBezTo>
                  <a:cubicBezTo>
                    <a:pt x="1713452" y="37161"/>
                    <a:pt x="1695450" y="90025"/>
                    <a:pt x="1695450" y="130506"/>
                  </a:cubicBezTo>
                  <a:cubicBezTo>
                    <a:pt x="1695926" y="1361041"/>
                    <a:pt x="1695831" y="2591575"/>
                    <a:pt x="1695736" y="3822110"/>
                  </a:cubicBezTo>
                  <a:cubicBezTo>
                    <a:pt x="1695736" y="3891929"/>
                    <a:pt x="1703642" y="3882594"/>
                    <a:pt x="1635538" y="3882880"/>
                  </a:cubicBezTo>
                  <a:cubicBezTo>
                    <a:pt x="1514380" y="3883451"/>
                    <a:pt x="1514380" y="3883070"/>
                    <a:pt x="1514380" y="3764008"/>
                  </a:cubicBezTo>
                  <a:cubicBezTo>
                    <a:pt x="1514285" y="3157551"/>
                    <a:pt x="1514665" y="686956"/>
                    <a:pt x="1513332" y="58211"/>
                  </a:cubicBezTo>
                  <a:cubicBezTo>
                    <a:pt x="1513236" y="15348"/>
                    <a:pt x="1523047" y="-1892"/>
                    <a:pt x="1567624" y="3823"/>
                  </a:cubicBezTo>
                  <a:cubicBezTo>
                    <a:pt x="1587865" y="6395"/>
                    <a:pt x="1611154" y="2299"/>
                    <a:pt x="1632657" y="644"/>
                  </a:cubicBezTo>
                  <a:close/>
                  <a:moveTo>
                    <a:pt x="2394215" y="644"/>
                  </a:moveTo>
                  <a:cubicBezTo>
                    <a:pt x="2415682" y="-963"/>
                    <a:pt x="2435066" y="203"/>
                    <a:pt x="2446781" y="14110"/>
                  </a:cubicBezTo>
                  <a:cubicBezTo>
                    <a:pt x="2466594" y="37828"/>
                    <a:pt x="2453830" y="89548"/>
                    <a:pt x="2453830" y="128887"/>
                  </a:cubicBezTo>
                  <a:cubicBezTo>
                    <a:pt x="2454116" y="735629"/>
                    <a:pt x="2453544" y="3202985"/>
                    <a:pt x="2455068" y="3830111"/>
                  </a:cubicBezTo>
                  <a:cubicBezTo>
                    <a:pt x="2455164" y="3874593"/>
                    <a:pt x="2442590" y="3888690"/>
                    <a:pt x="2399919" y="3883451"/>
                  </a:cubicBezTo>
                  <a:cubicBezTo>
                    <a:pt x="2359533" y="3878593"/>
                    <a:pt x="2306478" y="3900310"/>
                    <a:pt x="2281047" y="3874783"/>
                  </a:cubicBezTo>
                  <a:cubicBezTo>
                    <a:pt x="2255615" y="3849256"/>
                    <a:pt x="2273236" y="3796583"/>
                    <a:pt x="2273236" y="3755911"/>
                  </a:cubicBezTo>
                  <a:cubicBezTo>
                    <a:pt x="2272855" y="2523758"/>
                    <a:pt x="2273236" y="1291699"/>
                    <a:pt x="2271712" y="59545"/>
                  </a:cubicBezTo>
                  <a:cubicBezTo>
                    <a:pt x="2271617" y="12872"/>
                    <a:pt x="2283809" y="-2558"/>
                    <a:pt x="2329148" y="3823"/>
                  </a:cubicBezTo>
                  <a:cubicBezTo>
                    <a:pt x="2349198" y="6633"/>
                    <a:pt x="2372749" y="2251"/>
                    <a:pt x="2394215" y="644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cxnSp>
        <p:nvCxnSpPr>
          <p:cNvPr id="26" name="직선 연결선 25">
            <a:extLst>
              <a:ext uri="{FF2B5EF4-FFF2-40B4-BE49-F238E27FC236}">
                <a16:creationId xmlns:a16="http://schemas.microsoft.com/office/drawing/2014/main" id="{FC345E00-6FE7-41E0-9DCF-9E2CE1336D42}"/>
              </a:ext>
            </a:extLst>
          </p:cNvPr>
          <p:cNvCxnSpPr>
            <a:cxnSpLocks/>
          </p:cNvCxnSpPr>
          <p:nvPr/>
        </p:nvCxnSpPr>
        <p:spPr>
          <a:xfrm flipH="1">
            <a:off x="8864214" y="1924369"/>
            <a:ext cx="676867" cy="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연결선 26">
            <a:extLst>
              <a:ext uri="{FF2B5EF4-FFF2-40B4-BE49-F238E27FC236}">
                <a16:creationId xmlns:a16="http://schemas.microsoft.com/office/drawing/2014/main" id="{D5FF8BA7-3AF3-4CA2-B12D-404BB7230B90}"/>
              </a:ext>
            </a:extLst>
          </p:cNvPr>
          <p:cNvCxnSpPr>
            <a:cxnSpLocks/>
          </p:cNvCxnSpPr>
          <p:nvPr/>
        </p:nvCxnSpPr>
        <p:spPr>
          <a:xfrm flipH="1">
            <a:off x="8864213" y="3913836"/>
            <a:ext cx="676867" cy="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타원 27">
            <a:extLst>
              <a:ext uri="{FF2B5EF4-FFF2-40B4-BE49-F238E27FC236}">
                <a16:creationId xmlns:a16="http://schemas.microsoft.com/office/drawing/2014/main" id="{4ECD1C59-A617-4241-B576-80F18EE35FB7}"/>
              </a:ext>
            </a:extLst>
          </p:cNvPr>
          <p:cNvSpPr/>
          <p:nvPr/>
        </p:nvSpPr>
        <p:spPr>
          <a:xfrm>
            <a:off x="8784794" y="1778701"/>
            <a:ext cx="291336" cy="291336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타원 28">
            <a:extLst>
              <a:ext uri="{FF2B5EF4-FFF2-40B4-BE49-F238E27FC236}">
                <a16:creationId xmlns:a16="http://schemas.microsoft.com/office/drawing/2014/main" id="{F3D4E584-313C-40C0-8D37-64B2EC7169F7}"/>
              </a:ext>
            </a:extLst>
          </p:cNvPr>
          <p:cNvSpPr/>
          <p:nvPr/>
        </p:nvSpPr>
        <p:spPr>
          <a:xfrm>
            <a:off x="8784794" y="3758056"/>
            <a:ext cx="291336" cy="291336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87D027F8-1A61-4BDF-8951-5CD18EF6E1A3}"/>
              </a:ext>
            </a:extLst>
          </p:cNvPr>
          <p:cNvGrpSpPr/>
          <p:nvPr/>
        </p:nvGrpSpPr>
        <p:grpSpPr>
          <a:xfrm>
            <a:off x="9436935" y="1141925"/>
            <a:ext cx="2129500" cy="1226144"/>
            <a:chOff x="5122635" y="3992479"/>
            <a:chExt cx="2129500" cy="1226144"/>
          </a:xfrm>
        </p:grpSpPr>
        <p:sp>
          <p:nvSpPr>
            <p:cNvPr id="31" name="Rectangle 16">
              <a:extLst>
                <a:ext uri="{FF2B5EF4-FFF2-40B4-BE49-F238E27FC236}">
                  <a16:creationId xmlns:a16="http://schemas.microsoft.com/office/drawing/2014/main" id="{FA0643B3-C13E-4843-80DE-FE2A5132A4C2}"/>
                </a:ext>
              </a:extLst>
            </p:cNvPr>
            <p:cNvSpPr/>
            <p:nvPr/>
          </p:nvSpPr>
          <p:spPr>
            <a:xfrm>
              <a:off x="5226782" y="3992479"/>
              <a:ext cx="2025353" cy="1226144"/>
            </a:xfrm>
            <a:prstGeom prst="roundRect">
              <a:avLst>
                <a:gd name="adj" fmla="val 10394"/>
              </a:avLst>
            </a:prstGeom>
            <a:gradFill flip="none" rotWithShape="1">
              <a:gsLst>
                <a:gs pos="0">
                  <a:schemeClr val="bg1">
                    <a:lumMod val="87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635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32" name="그룹 31">
              <a:extLst>
                <a:ext uri="{FF2B5EF4-FFF2-40B4-BE49-F238E27FC236}">
                  <a16:creationId xmlns:a16="http://schemas.microsoft.com/office/drawing/2014/main" id="{2238F853-AE70-42D7-BDB8-C9829B0A9BEE}"/>
                </a:ext>
              </a:extLst>
            </p:cNvPr>
            <p:cNvGrpSpPr/>
            <p:nvPr/>
          </p:nvGrpSpPr>
          <p:grpSpPr>
            <a:xfrm>
              <a:off x="5122635" y="4055552"/>
              <a:ext cx="2026800" cy="603570"/>
              <a:chOff x="5122635" y="4055552"/>
              <a:chExt cx="2026800" cy="603570"/>
            </a:xfrm>
          </p:grpSpPr>
          <p:sp>
            <p:nvSpPr>
              <p:cNvPr id="37" name="Parallelogram 15">
                <a:extLst>
                  <a:ext uri="{FF2B5EF4-FFF2-40B4-BE49-F238E27FC236}">
                    <a16:creationId xmlns:a16="http://schemas.microsoft.com/office/drawing/2014/main" id="{AF170D42-345C-41CA-B6B2-ADECFF56956D}"/>
                  </a:ext>
                </a:extLst>
              </p:cNvPr>
              <p:cNvSpPr/>
              <p:nvPr/>
            </p:nvSpPr>
            <p:spPr>
              <a:xfrm rot="5400000">
                <a:off x="4875568" y="4307908"/>
                <a:ext cx="598281" cy="104147"/>
              </a:xfrm>
              <a:prstGeom prst="parallelogram">
                <a:avLst>
                  <a:gd name="adj" fmla="val 117676"/>
                </a:avLst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17">
                <a:extLst>
                  <a:ext uri="{FF2B5EF4-FFF2-40B4-BE49-F238E27FC236}">
                    <a16:creationId xmlns:a16="http://schemas.microsoft.com/office/drawing/2014/main" id="{28851FDB-0ACA-47CF-BCC9-BCFB75B45E40}"/>
                  </a:ext>
                </a:extLst>
              </p:cNvPr>
              <p:cNvSpPr/>
              <p:nvPr/>
            </p:nvSpPr>
            <p:spPr>
              <a:xfrm rot="5400000">
                <a:off x="5896635" y="3281552"/>
                <a:ext cx="478800" cy="2026800"/>
              </a:xfrm>
              <a:prstGeom prst="round2SameRect">
                <a:avLst>
                  <a:gd name="adj1" fmla="val 17849"/>
                  <a:gd name="adj2" fmla="val 0"/>
                </a:avLst>
              </a:prstGeom>
              <a:solidFill>
                <a:schemeClr val="accent3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3" name="직사각형 113">
              <a:extLst>
                <a:ext uri="{FF2B5EF4-FFF2-40B4-BE49-F238E27FC236}">
                  <a16:creationId xmlns:a16="http://schemas.microsoft.com/office/drawing/2014/main" id="{92406FEC-121A-4012-9370-29EB83D18F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49108" y="4069195"/>
              <a:ext cx="108551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2400" b="1" spc="300" dirty="0">
                  <a:solidFill>
                    <a:schemeClr val="bg1"/>
                  </a:solidFill>
                  <a:cs typeface="Arial" charset="0"/>
                </a:rPr>
                <a:t>2020</a:t>
              </a:r>
              <a:endParaRPr lang="ko-KR" altLang="en-US" sz="2400" spc="300" dirty="0">
                <a:solidFill>
                  <a:schemeClr val="bg1"/>
                </a:solidFill>
              </a:endParaRPr>
            </a:p>
          </p:txBody>
        </p:sp>
        <p:grpSp>
          <p:nvGrpSpPr>
            <p:cNvPr id="34" name="Group 36">
              <a:extLst>
                <a:ext uri="{FF2B5EF4-FFF2-40B4-BE49-F238E27FC236}">
                  <a16:creationId xmlns:a16="http://schemas.microsoft.com/office/drawing/2014/main" id="{A23ED1C2-488E-4D75-B5C7-47C528365C3C}"/>
                </a:ext>
              </a:extLst>
            </p:cNvPr>
            <p:cNvGrpSpPr/>
            <p:nvPr/>
          </p:nvGrpSpPr>
          <p:grpSpPr>
            <a:xfrm>
              <a:off x="5411408" y="4603830"/>
              <a:ext cx="1660590" cy="552008"/>
              <a:chOff x="999072" y="1768812"/>
              <a:chExt cx="1868884" cy="552008"/>
            </a:xfrm>
          </p:grpSpPr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76C448D-F43B-4B5F-BD37-2FCE58A9DDC0}"/>
                  </a:ext>
                </a:extLst>
              </p:cNvPr>
              <p:cNvSpPr txBox="1"/>
              <p:nvPr/>
            </p:nvSpPr>
            <p:spPr>
              <a:xfrm>
                <a:off x="999072" y="1768812"/>
                <a:ext cx="186888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Simple PowerPoint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6D04B8A-1B0C-4A41-95D1-65A7A447FC94}"/>
                  </a:ext>
                </a:extLst>
              </p:cNvPr>
              <p:cNvSpPr txBox="1"/>
              <p:nvPr/>
            </p:nvSpPr>
            <p:spPr>
              <a:xfrm>
                <a:off x="999072" y="2043821"/>
                <a:ext cx="186888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Modern Presentation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39" name="그룹 38">
            <a:extLst>
              <a:ext uri="{FF2B5EF4-FFF2-40B4-BE49-F238E27FC236}">
                <a16:creationId xmlns:a16="http://schemas.microsoft.com/office/drawing/2014/main" id="{AAF8A491-A0ED-455C-9968-B0F96BC2CBE1}"/>
              </a:ext>
            </a:extLst>
          </p:cNvPr>
          <p:cNvGrpSpPr/>
          <p:nvPr/>
        </p:nvGrpSpPr>
        <p:grpSpPr>
          <a:xfrm>
            <a:off x="9436935" y="3197905"/>
            <a:ext cx="2129500" cy="1226144"/>
            <a:chOff x="5122635" y="3992479"/>
            <a:chExt cx="2129500" cy="1226144"/>
          </a:xfrm>
        </p:grpSpPr>
        <p:sp>
          <p:nvSpPr>
            <p:cNvPr id="40" name="Rectangle 16">
              <a:extLst>
                <a:ext uri="{FF2B5EF4-FFF2-40B4-BE49-F238E27FC236}">
                  <a16:creationId xmlns:a16="http://schemas.microsoft.com/office/drawing/2014/main" id="{993DFD29-23D4-46F0-8E06-920ACAFE0E29}"/>
                </a:ext>
              </a:extLst>
            </p:cNvPr>
            <p:cNvSpPr/>
            <p:nvPr/>
          </p:nvSpPr>
          <p:spPr>
            <a:xfrm>
              <a:off x="5226782" y="3992479"/>
              <a:ext cx="2025353" cy="1226144"/>
            </a:xfrm>
            <a:prstGeom prst="roundRect">
              <a:avLst>
                <a:gd name="adj" fmla="val 10394"/>
              </a:avLst>
            </a:prstGeom>
            <a:gradFill flip="none" rotWithShape="1">
              <a:gsLst>
                <a:gs pos="0">
                  <a:schemeClr val="bg1">
                    <a:lumMod val="87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635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41" name="그룹 40">
              <a:extLst>
                <a:ext uri="{FF2B5EF4-FFF2-40B4-BE49-F238E27FC236}">
                  <a16:creationId xmlns:a16="http://schemas.microsoft.com/office/drawing/2014/main" id="{3DDC1AC7-2CF0-437A-9D11-F53BEEC1404B}"/>
                </a:ext>
              </a:extLst>
            </p:cNvPr>
            <p:cNvGrpSpPr/>
            <p:nvPr/>
          </p:nvGrpSpPr>
          <p:grpSpPr>
            <a:xfrm>
              <a:off x="5122635" y="4055552"/>
              <a:ext cx="2026800" cy="603570"/>
              <a:chOff x="5122635" y="4055552"/>
              <a:chExt cx="2026800" cy="603570"/>
            </a:xfrm>
          </p:grpSpPr>
          <p:sp>
            <p:nvSpPr>
              <p:cNvPr id="46" name="Parallelogram 15">
                <a:extLst>
                  <a:ext uri="{FF2B5EF4-FFF2-40B4-BE49-F238E27FC236}">
                    <a16:creationId xmlns:a16="http://schemas.microsoft.com/office/drawing/2014/main" id="{A4BD0714-34E1-4640-92E2-FBC00CE668FB}"/>
                  </a:ext>
                </a:extLst>
              </p:cNvPr>
              <p:cNvSpPr/>
              <p:nvPr/>
            </p:nvSpPr>
            <p:spPr>
              <a:xfrm rot="5400000">
                <a:off x="4875568" y="4307908"/>
                <a:ext cx="598281" cy="104147"/>
              </a:xfrm>
              <a:prstGeom prst="parallelogram">
                <a:avLst>
                  <a:gd name="adj" fmla="val 117676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17">
                <a:extLst>
                  <a:ext uri="{FF2B5EF4-FFF2-40B4-BE49-F238E27FC236}">
                    <a16:creationId xmlns:a16="http://schemas.microsoft.com/office/drawing/2014/main" id="{6E793C37-24B7-4EFE-9F26-EA12CD06F6AD}"/>
                  </a:ext>
                </a:extLst>
              </p:cNvPr>
              <p:cNvSpPr/>
              <p:nvPr/>
            </p:nvSpPr>
            <p:spPr>
              <a:xfrm rot="5400000">
                <a:off x="5896635" y="3281552"/>
                <a:ext cx="478800" cy="2026800"/>
              </a:xfrm>
              <a:prstGeom prst="round2SameRect">
                <a:avLst>
                  <a:gd name="adj1" fmla="val 17849"/>
                  <a:gd name="adj2" fmla="val 0"/>
                </a:avLst>
              </a:prstGeom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2" name="직사각형 113">
              <a:extLst>
                <a:ext uri="{FF2B5EF4-FFF2-40B4-BE49-F238E27FC236}">
                  <a16:creationId xmlns:a16="http://schemas.microsoft.com/office/drawing/2014/main" id="{3D300DC9-34F4-4F5B-85A9-A1AC1E0CF7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49108" y="4069195"/>
              <a:ext cx="108551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2400" b="1" spc="300" dirty="0">
                  <a:solidFill>
                    <a:schemeClr val="bg1"/>
                  </a:solidFill>
                  <a:cs typeface="Arial" charset="0"/>
                </a:rPr>
                <a:t>2022</a:t>
              </a:r>
              <a:endParaRPr lang="ko-KR" altLang="en-US" sz="2400" spc="300" dirty="0">
                <a:solidFill>
                  <a:schemeClr val="bg1"/>
                </a:solidFill>
              </a:endParaRPr>
            </a:p>
          </p:txBody>
        </p:sp>
        <p:grpSp>
          <p:nvGrpSpPr>
            <p:cNvPr id="43" name="Group 36">
              <a:extLst>
                <a:ext uri="{FF2B5EF4-FFF2-40B4-BE49-F238E27FC236}">
                  <a16:creationId xmlns:a16="http://schemas.microsoft.com/office/drawing/2014/main" id="{9A3EA7CA-3ADB-4D6F-BFD1-EF9A191CA65B}"/>
                </a:ext>
              </a:extLst>
            </p:cNvPr>
            <p:cNvGrpSpPr/>
            <p:nvPr/>
          </p:nvGrpSpPr>
          <p:grpSpPr>
            <a:xfrm>
              <a:off x="5411408" y="4603830"/>
              <a:ext cx="1660590" cy="552008"/>
              <a:chOff x="999072" y="1768812"/>
              <a:chExt cx="1868884" cy="552008"/>
            </a:xfrm>
          </p:grpSpPr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C4D8E2B7-446B-4A36-AD28-256899D795DD}"/>
                  </a:ext>
                </a:extLst>
              </p:cNvPr>
              <p:cNvSpPr txBox="1"/>
              <p:nvPr/>
            </p:nvSpPr>
            <p:spPr>
              <a:xfrm>
                <a:off x="999072" y="1768812"/>
                <a:ext cx="186888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Simple PowerPoint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B638BAA-0725-4E73-BC74-3DCBF0DBC4F5}"/>
                  </a:ext>
                </a:extLst>
              </p:cNvPr>
              <p:cNvSpPr txBox="1"/>
              <p:nvPr/>
            </p:nvSpPr>
            <p:spPr>
              <a:xfrm>
                <a:off x="999072" y="2043821"/>
                <a:ext cx="186888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Modern Presentation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cxnSp>
        <p:nvCxnSpPr>
          <p:cNvPr id="48" name="직선 연결선 47">
            <a:extLst>
              <a:ext uri="{FF2B5EF4-FFF2-40B4-BE49-F238E27FC236}">
                <a16:creationId xmlns:a16="http://schemas.microsoft.com/office/drawing/2014/main" id="{0FFA8770-3445-4B6A-BC7A-5AD34441A35C}"/>
              </a:ext>
            </a:extLst>
          </p:cNvPr>
          <p:cNvCxnSpPr>
            <a:cxnSpLocks/>
          </p:cNvCxnSpPr>
          <p:nvPr/>
        </p:nvCxnSpPr>
        <p:spPr>
          <a:xfrm flipH="1">
            <a:off x="8877349" y="5883079"/>
            <a:ext cx="676867" cy="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타원 48">
            <a:extLst>
              <a:ext uri="{FF2B5EF4-FFF2-40B4-BE49-F238E27FC236}">
                <a16:creationId xmlns:a16="http://schemas.microsoft.com/office/drawing/2014/main" id="{ED58FC96-827C-4147-AE83-26799926BB27}"/>
              </a:ext>
            </a:extLst>
          </p:cNvPr>
          <p:cNvSpPr/>
          <p:nvPr/>
        </p:nvSpPr>
        <p:spPr>
          <a:xfrm>
            <a:off x="8784794" y="5737411"/>
            <a:ext cx="291336" cy="291336"/>
          </a:xfrm>
          <a:prstGeom prst="ellipse">
            <a:avLst/>
          </a:prstGeom>
          <a:solidFill>
            <a:schemeClr val="accent5"/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0" name="그룹 49">
            <a:extLst>
              <a:ext uri="{FF2B5EF4-FFF2-40B4-BE49-F238E27FC236}">
                <a16:creationId xmlns:a16="http://schemas.microsoft.com/office/drawing/2014/main" id="{7DA17914-7011-480A-AE99-0343A72AA0E6}"/>
              </a:ext>
            </a:extLst>
          </p:cNvPr>
          <p:cNvGrpSpPr/>
          <p:nvPr/>
        </p:nvGrpSpPr>
        <p:grpSpPr>
          <a:xfrm>
            <a:off x="9450070" y="5055105"/>
            <a:ext cx="2129500" cy="1226144"/>
            <a:chOff x="5122635" y="3992479"/>
            <a:chExt cx="2129500" cy="1226144"/>
          </a:xfrm>
        </p:grpSpPr>
        <p:sp>
          <p:nvSpPr>
            <p:cNvPr id="51" name="Rectangle 16">
              <a:extLst>
                <a:ext uri="{FF2B5EF4-FFF2-40B4-BE49-F238E27FC236}">
                  <a16:creationId xmlns:a16="http://schemas.microsoft.com/office/drawing/2014/main" id="{AC386766-941F-4880-B037-0627ECA03C39}"/>
                </a:ext>
              </a:extLst>
            </p:cNvPr>
            <p:cNvSpPr/>
            <p:nvPr/>
          </p:nvSpPr>
          <p:spPr>
            <a:xfrm>
              <a:off x="5226782" y="3992479"/>
              <a:ext cx="2025353" cy="1226144"/>
            </a:xfrm>
            <a:prstGeom prst="roundRect">
              <a:avLst>
                <a:gd name="adj" fmla="val 10394"/>
              </a:avLst>
            </a:prstGeom>
            <a:gradFill flip="none" rotWithShape="1">
              <a:gsLst>
                <a:gs pos="0">
                  <a:schemeClr val="bg1">
                    <a:lumMod val="87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635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52" name="그룹 51">
              <a:extLst>
                <a:ext uri="{FF2B5EF4-FFF2-40B4-BE49-F238E27FC236}">
                  <a16:creationId xmlns:a16="http://schemas.microsoft.com/office/drawing/2014/main" id="{6F9263CC-1508-48FB-A077-1188A4DADE75}"/>
                </a:ext>
              </a:extLst>
            </p:cNvPr>
            <p:cNvGrpSpPr/>
            <p:nvPr/>
          </p:nvGrpSpPr>
          <p:grpSpPr>
            <a:xfrm>
              <a:off x="5122635" y="4055552"/>
              <a:ext cx="2026800" cy="603570"/>
              <a:chOff x="5122635" y="4055552"/>
              <a:chExt cx="2026800" cy="603570"/>
            </a:xfrm>
          </p:grpSpPr>
          <p:sp>
            <p:nvSpPr>
              <p:cNvPr id="57" name="Parallelogram 15">
                <a:extLst>
                  <a:ext uri="{FF2B5EF4-FFF2-40B4-BE49-F238E27FC236}">
                    <a16:creationId xmlns:a16="http://schemas.microsoft.com/office/drawing/2014/main" id="{EEAB85EF-7D7F-45BB-B9DC-C56530E42189}"/>
                  </a:ext>
                </a:extLst>
              </p:cNvPr>
              <p:cNvSpPr/>
              <p:nvPr/>
            </p:nvSpPr>
            <p:spPr>
              <a:xfrm rot="5400000">
                <a:off x="4875568" y="4307908"/>
                <a:ext cx="598281" cy="104147"/>
              </a:xfrm>
              <a:prstGeom prst="parallelogram">
                <a:avLst>
                  <a:gd name="adj" fmla="val 117676"/>
                </a:avLst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17">
                <a:extLst>
                  <a:ext uri="{FF2B5EF4-FFF2-40B4-BE49-F238E27FC236}">
                    <a16:creationId xmlns:a16="http://schemas.microsoft.com/office/drawing/2014/main" id="{2DB6B8A2-220C-47DF-89D2-280F0724AEF3}"/>
                  </a:ext>
                </a:extLst>
              </p:cNvPr>
              <p:cNvSpPr/>
              <p:nvPr/>
            </p:nvSpPr>
            <p:spPr>
              <a:xfrm rot="5400000">
                <a:off x="5896635" y="3281552"/>
                <a:ext cx="478800" cy="2026800"/>
              </a:xfrm>
              <a:prstGeom prst="round2SameRect">
                <a:avLst>
                  <a:gd name="adj1" fmla="val 17849"/>
                  <a:gd name="adj2" fmla="val 0"/>
                </a:avLst>
              </a:prstGeom>
              <a:solidFill>
                <a:schemeClr val="accent5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3" name="직사각형 113">
              <a:extLst>
                <a:ext uri="{FF2B5EF4-FFF2-40B4-BE49-F238E27FC236}">
                  <a16:creationId xmlns:a16="http://schemas.microsoft.com/office/drawing/2014/main" id="{99CC69CC-0DAE-4B01-BC56-C5CF0F5CDB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49108" y="4069195"/>
              <a:ext cx="108551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2400" b="1" spc="300" dirty="0">
                  <a:solidFill>
                    <a:schemeClr val="bg1"/>
                  </a:solidFill>
                  <a:cs typeface="Arial" charset="0"/>
                </a:rPr>
                <a:t>2024</a:t>
              </a:r>
              <a:endParaRPr lang="ko-KR" altLang="en-US" sz="2400" spc="300" dirty="0">
                <a:solidFill>
                  <a:schemeClr val="bg1"/>
                </a:solidFill>
              </a:endParaRPr>
            </a:p>
          </p:txBody>
        </p:sp>
        <p:grpSp>
          <p:nvGrpSpPr>
            <p:cNvPr id="54" name="Group 36">
              <a:extLst>
                <a:ext uri="{FF2B5EF4-FFF2-40B4-BE49-F238E27FC236}">
                  <a16:creationId xmlns:a16="http://schemas.microsoft.com/office/drawing/2014/main" id="{43BE0932-C6C3-4CBF-85F3-AEC945BF6DE6}"/>
                </a:ext>
              </a:extLst>
            </p:cNvPr>
            <p:cNvGrpSpPr/>
            <p:nvPr/>
          </p:nvGrpSpPr>
          <p:grpSpPr>
            <a:xfrm>
              <a:off x="5411408" y="4603830"/>
              <a:ext cx="1660590" cy="552008"/>
              <a:chOff x="999072" y="1768812"/>
              <a:chExt cx="1868884" cy="552008"/>
            </a:xfrm>
          </p:grpSpPr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837D5AFB-C7B0-4CAC-94DD-62AB83F36B89}"/>
                  </a:ext>
                </a:extLst>
              </p:cNvPr>
              <p:cNvSpPr txBox="1"/>
              <p:nvPr/>
            </p:nvSpPr>
            <p:spPr>
              <a:xfrm>
                <a:off x="999072" y="1768812"/>
                <a:ext cx="186888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Simple PowerPoint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D1683A3B-AE08-4917-AB56-092EB97F6155}"/>
                  </a:ext>
                </a:extLst>
              </p:cNvPr>
              <p:cNvSpPr txBox="1"/>
              <p:nvPr/>
            </p:nvSpPr>
            <p:spPr>
              <a:xfrm>
                <a:off x="999072" y="2043821"/>
                <a:ext cx="186888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Modern Presentation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cxnSp>
        <p:nvCxnSpPr>
          <p:cNvPr id="59" name="직선 연결선 58">
            <a:extLst>
              <a:ext uri="{FF2B5EF4-FFF2-40B4-BE49-F238E27FC236}">
                <a16:creationId xmlns:a16="http://schemas.microsoft.com/office/drawing/2014/main" id="{3A3D5338-CBFB-4218-A2D2-8BEAFFFD268A}"/>
              </a:ext>
            </a:extLst>
          </p:cNvPr>
          <p:cNvCxnSpPr>
            <a:cxnSpLocks/>
            <a:stCxn id="62" idx="2"/>
          </p:cNvCxnSpPr>
          <p:nvPr/>
        </p:nvCxnSpPr>
        <p:spPr>
          <a:xfrm flipH="1">
            <a:off x="5769067" y="934692"/>
            <a:ext cx="553669" cy="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직선 연결선 59">
            <a:extLst>
              <a:ext uri="{FF2B5EF4-FFF2-40B4-BE49-F238E27FC236}">
                <a16:creationId xmlns:a16="http://schemas.microsoft.com/office/drawing/2014/main" id="{AF5CF3EB-3AF1-49F0-A8E7-1725FF7D9427}"/>
              </a:ext>
            </a:extLst>
          </p:cNvPr>
          <p:cNvCxnSpPr>
            <a:cxnSpLocks/>
          </p:cNvCxnSpPr>
          <p:nvPr/>
        </p:nvCxnSpPr>
        <p:spPr>
          <a:xfrm flipH="1">
            <a:off x="5976732" y="2962427"/>
            <a:ext cx="553669" cy="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직선 연결선 60">
            <a:extLst>
              <a:ext uri="{FF2B5EF4-FFF2-40B4-BE49-F238E27FC236}">
                <a16:creationId xmlns:a16="http://schemas.microsoft.com/office/drawing/2014/main" id="{58D9EC76-06ED-4EBC-A9BF-1CC8F1585AF2}"/>
              </a:ext>
            </a:extLst>
          </p:cNvPr>
          <p:cNvCxnSpPr>
            <a:cxnSpLocks/>
          </p:cNvCxnSpPr>
          <p:nvPr/>
        </p:nvCxnSpPr>
        <p:spPr>
          <a:xfrm flipH="1">
            <a:off x="5967847" y="4990163"/>
            <a:ext cx="553669" cy="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타원 61">
            <a:extLst>
              <a:ext uri="{FF2B5EF4-FFF2-40B4-BE49-F238E27FC236}">
                <a16:creationId xmlns:a16="http://schemas.microsoft.com/office/drawing/2014/main" id="{59DE72C1-1714-4FDE-A209-6A5D6349AABB}"/>
              </a:ext>
            </a:extLst>
          </p:cNvPr>
          <p:cNvSpPr/>
          <p:nvPr/>
        </p:nvSpPr>
        <p:spPr>
          <a:xfrm>
            <a:off x="6322736" y="789024"/>
            <a:ext cx="291336" cy="291336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3" name="타원 62">
            <a:extLst>
              <a:ext uri="{FF2B5EF4-FFF2-40B4-BE49-F238E27FC236}">
                <a16:creationId xmlns:a16="http://schemas.microsoft.com/office/drawing/2014/main" id="{D3F8A034-B9D1-42D4-937B-754E014A1D4C}"/>
              </a:ext>
            </a:extLst>
          </p:cNvPr>
          <p:cNvSpPr/>
          <p:nvPr/>
        </p:nvSpPr>
        <p:spPr>
          <a:xfrm>
            <a:off x="6322736" y="2768378"/>
            <a:ext cx="291336" cy="291336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4" name="타원 63">
            <a:extLst>
              <a:ext uri="{FF2B5EF4-FFF2-40B4-BE49-F238E27FC236}">
                <a16:creationId xmlns:a16="http://schemas.microsoft.com/office/drawing/2014/main" id="{93976E69-1653-4C1A-8D00-E1E3941735A8}"/>
              </a:ext>
            </a:extLst>
          </p:cNvPr>
          <p:cNvSpPr/>
          <p:nvPr/>
        </p:nvSpPr>
        <p:spPr>
          <a:xfrm>
            <a:off x="6322736" y="4844495"/>
            <a:ext cx="291336" cy="291336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5" name="그룹 64">
            <a:extLst>
              <a:ext uri="{FF2B5EF4-FFF2-40B4-BE49-F238E27FC236}">
                <a16:creationId xmlns:a16="http://schemas.microsoft.com/office/drawing/2014/main" id="{D7959942-BB93-4489-9890-E4E52D3E9431}"/>
              </a:ext>
            </a:extLst>
          </p:cNvPr>
          <p:cNvGrpSpPr/>
          <p:nvPr/>
        </p:nvGrpSpPr>
        <p:grpSpPr>
          <a:xfrm>
            <a:off x="3838347" y="597845"/>
            <a:ext cx="2129500" cy="1226144"/>
            <a:chOff x="5122635" y="3992479"/>
            <a:chExt cx="2129500" cy="1226144"/>
          </a:xfrm>
        </p:grpSpPr>
        <p:sp>
          <p:nvSpPr>
            <p:cNvPr id="66" name="Rectangle 16">
              <a:extLst>
                <a:ext uri="{FF2B5EF4-FFF2-40B4-BE49-F238E27FC236}">
                  <a16:creationId xmlns:a16="http://schemas.microsoft.com/office/drawing/2014/main" id="{BB309ED8-99B7-4456-885E-71BCC522A9FD}"/>
                </a:ext>
              </a:extLst>
            </p:cNvPr>
            <p:cNvSpPr/>
            <p:nvPr/>
          </p:nvSpPr>
          <p:spPr>
            <a:xfrm>
              <a:off x="5226782" y="3992479"/>
              <a:ext cx="2025353" cy="1226144"/>
            </a:xfrm>
            <a:prstGeom prst="roundRect">
              <a:avLst>
                <a:gd name="adj" fmla="val 10394"/>
              </a:avLst>
            </a:prstGeom>
            <a:gradFill flip="none" rotWithShape="1">
              <a:gsLst>
                <a:gs pos="0">
                  <a:schemeClr val="bg1">
                    <a:lumMod val="87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635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67" name="그룹 66">
              <a:extLst>
                <a:ext uri="{FF2B5EF4-FFF2-40B4-BE49-F238E27FC236}">
                  <a16:creationId xmlns:a16="http://schemas.microsoft.com/office/drawing/2014/main" id="{AFDE7DA9-5259-4127-9516-72F877C033FA}"/>
                </a:ext>
              </a:extLst>
            </p:cNvPr>
            <p:cNvGrpSpPr/>
            <p:nvPr/>
          </p:nvGrpSpPr>
          <p:grpSpPr>
            <a:xfrm>
              <a:off x="5122635" y="4055552"/>
              <a:ext cx="2026800" cy="603570"/>
              <a:chOff x="5122635" y="4055552"/>
              <a:chExt cx="2026800" cy="603570"/>
            </a:xfrm>
          </p:grpSpPr>
          <p:sp>
            <p:nvSpPr>
              <p:cNvPr id="72" name="Parallelogram 15">
                <a:extLst>
                  <a:ext uri="{FF2B5EF4-FFF2-40B4-BE49-F238E27FC236}">
                    <a16:creationId xmlns:a16="http://schemas.microsoft.com/office/drawing/2014/main" id="{1CACDA33-6529-48D4-92C2-2441B2D2840C}"/>
                  </a:ext>
                </a:extLst>
              </p:cNvPr>
              <p:cNvSpPr/>
              <p:nvPr/>
            </p:nvSpPr>
            <p:spPr>
              <a:xfrm rot="5400000">
                <a:off x="4875568" y="4307908"/>
                <a:ext cx="598281" cy="104147"/>
              </a:xfrm>
              <a:prstGeom prst="parallelogram">
                <a:avLst>
                  <a:gd name="adj" fmla="val 117676"/>
                </a:avLst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17">
                <a:extLst>
                  <a:ext uri="{FF2B5EF4-FFF2-40B4-BE49-F238E27FC236}">
                    <a16:creationId xmlns:a16="http://schemas.microsoft.com/office/drawing/2014/main" id="{57D3C4C1-BE2E-4085-92F1-DC3F99767D50}"/>
                  </a:ext>
                </a:extLst>
              </p:cNvPr>
              <p:cNvSpPr/>
              <p:nvPr/>
            </p:nvSpPr>
            <p:spPr>
              <a:xfrm rot="5400000">
                <a:off x="5896635" y="3281552"/>
                <a:ext cx="478800" cy="2026800"/>
              </a:xfrm>
              <a:prstGeom prst="round2SameRect">
                <a:avLst>
                  <a:gd name="adj1" fmla="val 17849"/>
                  <a:gd name="adj2" fmla="val 0"/>
                </a:avLst>
              </a:prstGeom>
              <a:solidFill>
                <a:schemeClr val="accent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8" name="직사각형 113">
              <a:extLst>
                <a:ext uri="{FF2B5EF4-FFF2-40B4-BE49-F238E27FC236}">
                  <a16:creationId xmlns:a16="http://schemas.microsoft.com/office/drawing/2014/main" id="{E979B242-783B-4A41-8DC6-2ADB357601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49108" y="4069195"/>
              <a:ext cx="108551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2400" b="1" spc="300" dirty="0">
                  <a:solidFill>
                    <a:schemeClr val="bg1"/>
                  </a:solidFill>
                  <a:cs typeface="Arial" charset="0"/>
                </a:rPr>
                <a:t>2019</a:t>
              </a:r>
              <a:endParaRPr lang="ko-KR" altLang="en-US" sz="2400" spc="300" dirty="0">
                <a:solidFill>
                  <a:schemeClr val="bg1"/>
                </a:solidFill>
              </a:endParaRPr>
            </a:p>
          </p:txBody>
        </p:sp>
        <p:grpSp>
          <p:nvGrpSpPr>
            <p:cNvPr id="69" name="Group 36">
              <a:extLst>
                <a:ext uri="{FF2B5EF4-FFF2-40B4-BE49-F238E27FC236}">
                  <a16:creationId xmlns:a16="http://schemas.microsoft.com/office/drawing/2014/main" id="{B3F6198D-A080-4641-87ED-02934EBDC33E}"/>
                </a:ext>
              </a:extLst>
            </p:cNvPr>
            <p:cNvGrpSpPr/>
            <p:nvPr/>
          </p:nvGrpSpPr>
          <p:grpSpPr>
            <a:xfrm>
              <a:off x="5411408" y="4603830"/>
              <a:ext cx="1660590" cy="552008"/>
              <a:chOff x="999072" y="1768812"/>
              <a:chExt cx="1868884" cy="552008"/>
            </a:xfrm>
          </p:grpSpPr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C9618250-F22B-4CE6-98FD-1E6D8013A522}"/>
                  </a:ext>
                </a:extLst>
              </p:cNvPr>
              <p:cNvSpPr txBox="1"/>
              <p:nvPr/>
            </p:nvSpPr>
            <p:spPr>
              <a:xfrm>
                <a:off x="999072" y="1768812"/>
                <a:ext cx="186888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Simple PowerPoint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9FF8B9D4-D051-4DF6-812E-CCC3B6B1743A}"/>
                  </a:ext>
                </a:extLst>
              </p:cNvPr>
              <p:cNvSpPr txBox="1"/>
              <p:nvPr/>
            </p:nvSpPr>
            <p:spPr>
              <a:xfrm>
                <a:off x="999072" y="2043821"/>
                <a:ext cx="186888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Modern Presentation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74" name="그룹 73">
            <a:extLst>
              <a:ext uri="{FF2B5EF4-FFF2-40B4-BE49-F238E27FC236}">
                <a16:creationId xmlns:a16="http://schemas.microsoft.com/office/drawing/2014/main" id="{1444DAA3-10C4-4AF8-9F71-279B96C451F4}"/>
              </a:ext>
            </a:extLst>
          </p:cNvPr>
          <p:cNvGrpSpPr/>
          <p:nvPr/>
        </p:nvGrpSpPr>
        <p:grpSpPr>
          <a:xfrm>
            <a:off x="3819296" y="2659954"/>
            <a:ext cx="2129500" cy="1226144"/>
            <a:chOff x="5122635" y="3992479"/>
            <a:chExt cx="2129500" cy="1226144"/>
          </a:xfrm>
        </p:grpSpPr>
        <p:sp>
          <p:nvSpPr>
            <p:cNvPr id="75" name="Rectangle 16">
              <a:extLst>
                <a:ext uri="{FF2B5EF4-FFF2-40B4-BE49-F238E27FC236}">
                  <a16:creationId xmlns:a16="http://schemas.microsoft.com/office/drawing/2014/main" id="{020E21FC-8886-4066-9D2C-E1511086FFAC}"/>
                </a:ext>
              </a:extLst>
            </p:cNvPr>
            <p:cNvSpPr/>
            <p:nvPr/>
          </p:nvSpPr>
          <p:spPr>
            <a:xfrm>
              <a:off x="5226782" y="3992479"/>
              <a:ext cx="2025353" cy="1226144"/>
            </a:xfrm>
            <a:prstGeom prst="roundRect">
              <a:avLst>
                <a:gd name="adj" fmla="val 10394"/>
              </a:avLst>
            </a:prstGeom>
            <a:gradFill flip="none" rotWithShape="1">
              <a:gsLst>
                <a:gs pos="0">
                  <a:schemeClr val="bg1">
                    <a:lumMod val="87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635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76" name="그룹 75">
              <a:extLst>
                <a:ext uri="{FF2B5EF4-FFF2-40B4-BE49-F238E27FC236}">
                  <a16:creationId xmlns:a16="http://schemas.microsoft.com/office/drawing/2014/main" id="{75B504A5-3F7B-4746-9732-C79DDA506E22}"/>
                </a:ext>
              </a:extLst>
            </p:cNvPr>
            <p:cNvGrpSpPr/>
            <p:nvPr/>
          </p:nvGrpSpPr>
          <p:grpSpPr>
            <a:xfrm>
              <a:off x="5122635" y="4055552"/>
              <a:ext cx="2026800" cy="603570"/>
              <a:chOff x="5122635" y="4055552"/>
              <a:chExt cx="2026800" cy="603570"/>
            </a:xfrm>
          </p:grpSpPr>
          <p:sp>
            <p:nvSpPr>
              <p:cNvPr id="81" name="Parallelogram 15">
                <a:extLst>
                  <a:ext uri="{FF2B5EF4-FFF2-40B4-BE49-F238E27FC236}">
                    <a16:creationId xmlns:a16="http://schemas.microsoft.com/office/drawing/2014/main" id="{91D121C9-9BAD-4A94-BAF9-50FEB1E9BF53}"/>
                  </a:ext>
                </a:extLst>
              </p:cNvPr>
              <p:cNvSpPr/>
              <p:nvPr/>
            </p:nvSpPr>
            <p:spPr>
              <a:xfrm rot="5400000">
                <a:off x="4875568" y="4307908"/>
                <a:ext cx="598281" cy="104147"/>
              </a:xfrm>
              <a:prstGeom prst="parallelogram">
                <a:avLst>
                  <a:gd name="adj" fmla="val 117676"/>
                </a:avLst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17">
                <a:extLst>
                  <a:ext uri="{FF2B5EF4-FFF2-40B4-BE49-F238E27FC236}">
                    <a16:creationId xmlns:a16="http://schemas.microsoft.com/office/drawing/2014/main" id="{F0307B0E-C7E8-4B0A-8D96-3945BF49E433}"/>
                  </a:ext>
                </a:extLst>
              </p:cNvPr>
              <p:cNvSpPr/>
              <p:nvPr/>
            </p:nvSpPr>
            <p:spPr>
              <a:xfrm rot="5400000">
                <a:off x="5896635" y="3281552"/>
                <a:ext cx="478800" cy="2026800"/>
              </a:xfrm>
              <a:prstGeom prst="round2SameRect">
                <a:avLst>
                  <a:gd name="adj1" fmla="val 17849"/>
                  <a:gd name="adj2" fmla="val 0"/>
                </a:avLst>
              </a:prstGeom>
              <a:solidFill>
                <a:schemeClr val="accent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7" name="직사각형 113">
              <a:extLst>
                <a:ext uri="{FF2B5EF4-FFF2-40B4-BE49-F238E27FC236}">
                  <a16:creationId xmlns:a16="http://schemas.microsoft.com/office/drawing/2014/main" id="{D4D984DD-6C2F-4B11-A6D4-0BEBCABC54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49108" y="4069195"/>
              <a:ext cx="108551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2400" b="1" spc="300" dirty="0">
                  <a:solidFill>
                    <a:schemeClr val="bg1"/>
                  </a:solidFill>
                  <a:cs typeface="Arial" charset="0"/>
                </a:rPr>
                <a:t>2021</a:t>
              </a:r>
              <a:endParaRPr lang="ko-KR" altLang="en-US" sz="2400" spc="300" dirty="0">
                <a:solidFill>
                  <a:schemeClr val="bg1"/>
                </a:solidFill>
              </a:endParaRPr>
            </a:p>
          </p:txBody>
        </p:sp>
        <p:grpSp>
          <p:nvGrpSpPr>
            <p:cNvPr id="78" name="Group 36">
              <a:extLst>
                <a:ext uri="{FF2B5EF4-FFF2-40B4-BE49-F238E27FC236}">
                  <a16:creationId xmlns:a16="http://schemas.microsoft.com/office/drawing/2014/main" id="{893ADC0E-5082-4EE1-AFDF-EB7C4BD9BE9A}"/>
                </a:ext>
              </a:extLst>
            </p:cNvPr>
            <p:cNvGrpSpPr/>
            <p:nvPr/>
          </p:nvGrpSpPr>
          <p:grpSpPr>
            <a:xfrm>
              <a:off x="5411408" y="4603830"/>
              <a:ext cx="1660590" cy="552008"/>
              <a:chOff x="999072" y="1768812"/>
              <a:chExt cx="1868884" cy="552008"/>
            </a:xfrm>
          </p:grpSpPr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AAFF6B04-26D2-4FC0-A660-EC7891EE98A3}"/>
                  </a:ext>
                </a:extLst>
              </p:cNvPr>
              <p:cNvSpPr txBox="1"/>
              <p:nvPr/>
            </p:nvSpPr>
            <p:spPr>
              <a:xfrm>
                <a:off x="999072" y="1768812"/>
                <a:ext cx="186888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Simple PowerPoint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9B616FFC-8FCC-4C34-9524-27C8BDD22E0D}"/>
                  </a:ext>
                </a:extLst>
              </p:cNvPr>
              <p:cNvSpPr txBox="1"/>
              <p:nvPr/>
            </p:nvSpPr>
            <p:spPr>
              <a:xfrm>
                <a:off x="999072" y="2043821"/>
                <a:ext cx="186888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Modern Presentation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83" name="그룹 82">
            <a:extLst>
              <a:ext uri="{FF2B5EF4-FFF2-40B4-BE49-F238E27FC236}">
                <a16:creationId xmlns:a16="http://schemas.microsoft.com/office/drawing/2014/main" id="{A5C76F7A-C6FC-46DB-A6C2-0374F037F6AD}"/>
              </a:ext>
            </a:extLst>
          </p:cNvPr>
          <p:cNvGrpSpPr/>
          <p:nvPr/>
        </p:nvGrpSpPr>
        <p:grpSpPr>
          <a:xfrm>
            <a:off x="3851482" y="4722063"/>
            <a:ext cx="2129500" cy="1226144"/>
            <a:chOff x="5122635" y="3992479"/>
            <a:chExt cx="2129500" cy="1226144"/>
          </a:xfrm>
        </p:grpSpPr>
        <p:sp>
          <p:nvSpPr>
            <p:cNvPr id="84" name="Rectangle 16">
              <a:extLst>
                <a:ext uri="{FF2B5EF4-FFF2-40B4-BE49-F238E27FC236}">
                  <a16:creationId xmlns:a16="http://schemas.microsoft.com/office/drawing/2014/main" id="{2EC50E11-A9F6-4F24-8C4B-CF0C62B64920}"/>
                </a:ext>
              </a:extLst>
            </p:cNvPr>
            <p:cNvSpPr/>
            <p:nvPr/>
          </p:nvSpPr>
          <p:spPr>
            <a:xfrm>
              <a:off x="5226782" y="3992479"/>
              <a:ext cx="2025353" cy="1226144"/>
            </a:xfrm>
            <a:prstGeom prst="roundRect">
              <a:avLst>
                <a:gd name="adj" fmla="val 10394"/>
              </a:avLst>
            </a:prstGeom>
            <a:gradFill flip="none" rotWithShape="1">
              <a:gsLst>
                <a:gs pos="0">
                  <a:schemeClr val="bg1">
                    <a:lumMod val="87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635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85" name="그룹 84">
              <a:extLst>
                <a:ext uri="{FF2B5EF4-FFF2-40B4-BE49-F238E27FC236}">
                  <a16:creationId xmlns:a16="http://schemas.microsoft.com/office/drawing/2014/main" id="{857F3FD6-34C1-4ABD-B97E-EF78619416F6}"/>
                </a:ext>
              </a:extLst>
            </p:cNvPr>
            <p:cNvGrpSpPr/>
            <p:nvPr/>
          </p:nvGrpSpPr>
          <p:grpSpPr>
            <a:xfrm>
              <a:off x="5122635" y="4055552"/>
              <a:ext cx="2026800" cy="603570"/>
              <a:chOff x="5122635" y="4055552"/>
              <a:chExt cx="2026800" cy="603570"/>
            </a:xfrm>
          </p:grpSpPr>
          <p:sp>
            <p:nvSpPr>
              <p:cNvPr id="90" name="Parallelogram 15">
                <a:extLst>
                  <a:ext uri="{FF2B5EF4-FFF2-40B4-BE49-F238E27FC236}">
                    <a16:creationId xmlns:a16="http://schemas.microsoft.com/office/drawing/2014/main" id="{68400504-4AA8-44E6-B984-7B8E87EF70D8}"/>
                  </a:ext>
                </a:extLst>
              </p:cNvPr>
              <p:cNvSpPr/>
              <p:nvPr/>
            </p:nvSpPr>
            <p:spPr>
              <a:xfrm rot="5400000">
                <a:off x="4875568" y="4307908"/>
                <a:ext cx="598281" cy="104147"/>
              </a:xfrm>
              <a:prstGeom prst="parallelogram">
                <a:avLst>
                  <a:gd name="adj" fmla="val 117676"/>
                </a:avLst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Rectangle 17">
                <a:extLst>
                  <a:ext uri="{FF2B5EF4-FFF2-40B4-BE49-F238E27FC236}">
                    <a16:creationId xmlns:a16="http://schemas.microsoft.com/office/drawing/2014/main" id="{D9203887-34C8-4F2F-A42D-5E3D7A883F7D}"/>
                  </a:ext>
                </a:extLst>
              </p:cNvPr>
              <p:cNvSpPr/>
              <p:nvPr/>
            </p:nvSpPr>
            <p:spPr>
              <a:xfrm rot="5400000">
                <a:off x="5896635" y="3281552"/>
                <a:ext cx="478800" cy="2026800"/>
              </a:xfrm>
              <a:prstGeom prst="round2SameRect">
                <a:avLst>
                  <a:gd name="adj1" fmla="val 17849"/>
                  <a:gd name="adj2" fmla="val 0"/>
                </a:avLst>
              </a:prstGeom>
              <a:solidFill>
                <a:schemeClr val="accent6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6" name="직사각형 113">
              <a:extLst>
                <a:ext uri="{FF2B5EF4-FFF2-40B4-BE49-F238E27FC236}">
                  <a16:creationId xmlns:a16="http://schemas.microsoft.com/office/drawing/2014/main" id="{CB25FC3C-5262-4159-B73F-6E3810DACB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49108" y="4069195"/>
              <a:ext cx="108551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2400" b="1" spc="300" dirty="0">
                  <a:solidFill>
                    <a:schemeClr val="bg1"/>
                  </a:solidFill>
                  <a:cs typeface="Arial" charset="0"/>
                </a:rPr>
                <a:t>2023</a:t>
              </a:r>
              <a:endParaRPr lang="ko-KR" altLang="en-US" sz="2400" spc="300" dirty="0">
                <a:solidFill>
                  <a:schemeClr val="bg1"/>
                </a:solidFill>
              </a:endParaRPr>
            </a:p>
          </p:txBody>
        </p:sp>
        <p:grpSp>
          <p:nvGrpSpPr>
            <p:cNvPr id="87" name="Group 36">
              <a:extLst>
                <a:ext uri="{FF2B5EF4-FFF2-40B4-BE49-F238E27FC236}">
                  <a16:creationId xmlns:a16="http://schemas.microsoft.com/office/drawing/2014/main" id="{AA8B781B-5073-45E6-AF2C-04AF226A15C3}"/>
                </a:ext>
              </a:extLst>
            </p:cNvPr>
            <p:cNvGrpSpPr/>
            <p:nvPr/>
          </p:nvGrpSpPr>
          <p:grpSpPr>
            <a:xfrm>
              <a:off x="5411408" y="4603830"/>
              <a:ext cx="1660590" cy="552008"/>
              <a:chOff x="999072" y="1768812"/>
              <a:chExt cx="1868884" cy="552008"/>
            </a:xfrm>
          </p:grpSpPr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E7664BD2-6EBF-45F9-AACF-E8B9677EFF42}"/>
                  </a:ext>
                </a:extLst>
              </p:cNvPr>
              <p:cNvSpPr txBox="1"/>
              <p:nvPr/>
            </p:nvSpPr>
            <p:spPr>
              <a:xfrm>
                <a:off x="999072" y="1768812"/>
                <a:ext cx="186888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Simple PowerPoint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DC4C8E5A-07AC-4E47-84FF-F1A3289D6FB1}"/>
                  </a:ext>
                </a:extLst>
              </p:cNvPr>
              <p:cNvSpPr txBox="1"/>
              <p:nvPr/>
            </p:nvSpPr>
            <p:spPr>
              <a:xfrm>
                <a:off x="999072" y="2043821"/>
                <a:ext cx="186888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Modern Presentation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100" name="TextBox 99">
            <a:extLst>
              <a:ext uri="{FF2B5EF4-FFF2-40B4-BE49-F238E27FC236}">
                <a16:creationId xmlns:a16="http://schemas.microsoft.com/office/drawing/2014/main" id="{3267C094-58CC-491D-B6E6-1D5EC09E25A5}"/>
              </a:ext>
            </a:extLst>
          </p:cNvPr>
          <p:cNvSpPr txBox="1"/>
          <p:nvPr/>
        </p:nvSpPr>
        <p:spPr>
          <a:xfrm>
            <a:off x="614468" y="2392010"/>
            <a:ext cx="229674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600" dirty="0">
                <a:solidFill>
                  <a:schemeClr val="accent1"/>
                </a:solidFill>
                <a:cs typeface="Arial" pitchFamily="34" charset="0"/>
              </a:rPr>
              <a:t>ALLPPT</a:t>
            </a:r>
            <a:r>
              <a:rPr lang="en-GB" altLang="ko-KR" sz="1600" dirty="0">
                <a:solidFill>
                  <a:schemeClr val="accent3"/>
                </a:solidFill>
                <a:cs typeface="Arial" pitchFamily="34" charset="0"/>
              </a:rPr>
              <a:t> Layout</a:t>
            </a:r>
          </a:p>
          <a:p>
            <a:r>
              <a:rPr lang="en-GB" altLang="ko-KR" sz="1600" dirty="0">
                <a:solidFill>
                  <a:schemeClr val="accent3"/>
                </a:solidFill>
                <a:cs typeface="Arial" pitchFamily="34" charset="0"/>
              </a:rPr>
              <a:t>Clean </a:t>
            </a:r>
            <a:r>
              <a:rPr lang="en-GB" altLang="ko-KR" sz="1600" dirty="0">
                <a:solidFill>
                  <a:schemeClr val="accent1"/>
                </a:solidFill>
                <a:cs typeface="Arial" pitchFamily="34" charset="0"/>
              </a:rPr>
              <a:t>Text Slide </a:t>
            </a:r>
          </a:p>
          <a:p>
            <a:r>
              <a:rPr lang="en-GB" altLang="ko-KR" sz="1600" dirty="0">
                <a:solidFill>
                  <a:schemeClr val="accent3"/>
                </a:solidFill>
                <a:cs typeface="Arial" pitchFamily="34" charset="0"/>
              </a:rPr>
              <a:t>for your Presentation</a:t>
            </a:r>
            <a:endParaRPr lang="ko-KR" altLang="en-US" sz="1600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01" name="직사각형 100">
            <a:extLst>
              <a:ext uri="{FF2B5EF4-FFF2-40B4-BE49-F238E27FC236}">
                <a16:creationId xmlns:a16="http://schemas.microsoft.com/office/drawing/2014/main" id="{0EDA2530-E216-4B54-B930-4E04E2068625}"/>
              </a:ext>
            </a:extLst>
          </p:cNvPr>
          <p:cNvSpPr/>
          <p:nvPr/>
        </p:nvSpPr>
        <p:spPr>
          <a:xfrm>
            <a:off x="614468" y="589403"/>
            <a:ext cx="281074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dirty="0"/>
              <a:t>Timeline Style</a:t>
            </a:r>
          </a:p>
        </p:txBody>
      </p: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60C749-5F60-4A93-8BEA-4A63A0C8153A}"/>
              </a:ext>
            </a:extLst>
          </p:cNvPr>
          <p:cNvSpPr txBox="1"/>
          <p:nvPr/>
        </p:nvSpPr>
        <p:spPr>
          <a:xfrm>
            <a:off x="1362599" y="3832289"/>
            <a:ext cx="10154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5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B476D1-354F-411A-A81A-D6311A4D2BAF}"/>
              </a:ext>
            </a:extLst>
          </p:cNvPr>
          <p:cNvSpPr txBox="1"/>
          <p:nvPr/>
        </p:nvSpPr>
        <p:spPr>
          <a:xfrm>
            <a:off x="1362599" y="5130770"/>
            <a:ext cx="10154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2"/>
                </a:solidFill>
                <a:cs typeface="Arial" pitchFamily="34" charset="0"/>
              </a:rPr>
              <a:t>02</a:t>
            </a:r>
            <a:endParaRPr lang="ko-KR" altLang="en-US" sz="5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F0323E-D3F7-45AE-8806-8046EC3024A5}"/>
              </a:ext>
            </a:extLst>
          </p:cNvPr>
          <p:cNvSpPr txBox="1"/>
          <p:nvPr/>
        </p:nvSpPr>
        <p:spPr>
          <a:xfrm>
            <a:off x="6121530" y="3832289"/>
            <a:ext cx="10154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3"/>
                </a:solidFill>
                <a:cs typeface="Arial" pitchFamily="34" charset="0"/>
              </a:rPr>
              <a:t>03</a:t>
            </a:r>
            <a:endParaRPr lang="ko-KR" altLang="en-US" sz="5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00D681-6841-4093-B695-0B5EC7DF4565}"/>
              </a:ext>
            </a:extLst>
          </p:cNvPr>
          <p:cNvSpPr txBox="1"/>
          <p:nvPr/>
        </p:nvSpPr>
        <p:spPr>
          <a:xfrm>
            <a:off x="6121530" y="5130770"/>
            <a:ext cx="10154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4"/>
                </a:solidFill>
                <a:cs typeface="Arial" pitchFamily="34" charset="0"/>
              </a:rPr>
              <a:t>04</a:t>
            </a:r>
            <a:endParaRPr lang="ko-KR" altLang="en-US" sz="5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7" name="Group 16">
            <a:extLst>
              <a:ext uri="{FF2B5EF4-FFF2-40B4-BE49-F238E27FC236}">
                <a16:creationId xmlns:a16="http://schemas.microsoft.com/office/drawing/2014/main" id="{74D8C866-EA46-4450-A3B4-6EEFD98874E5}"/>
              </a:ext>
            </a:extLst>
          </p:cNvPr>
          <p:cNvGrpSpPr/>
          <p:nvPr/>
        </p:nvGrpSpPr>
        <p:grpSpPr>
          <a:xfrm>
            <a:off x="2350614" y="3832288"/>
            <a:ext cx="3770918" cy="923330"/>
            <a:chOff x="2551705" y="4283314"/>
            <a:chExt cx="2152229" cy="92333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2281094-1EEF-4BAA-83A8-2D8E506AEE1C}"/>
                </a:ext>
              </a:extLst>
            </p:cNvPr>
            <p:cNvSpPr txBox="1"/>
            <p:nvPr/>
          </p:nvSpPr>
          <p:spPr>
            <a:xfrm>
              <a:off x="2551706" y="4560313"/>
              <a:ext cx="21522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1051F5A-F059-4DB9-B116-8E2FDCF71DF5}"/>
                </a:ext>
              </a:extLst>
            </p:cNvPr>
            <p:cNvSpPr txBox="1"/>
            <p:nvPr/>
          </p:nvSpPr>
          <p:spPr>
            <a:xfrm>
              <a:off x="2551705" y="4283314"/>
              <a:ext cx="21339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19">
            <a:extLst>
              <a:ext uri="{FF2B5EF4-FFF2-40B4-BE49-F238E27FC236}">
                <a16:creationId xmlns:a16="http://schemas.microsoft.com/office/drawing/2014/main" id="{5C496F92-E6C1-42F9-AD09-D19D9183D0ED}"/>
              </a:ext>
            </a:extLst>
          </p:cNvPr>
          <p:cNvGrpSpPr/>
          <p:nvPr/>
        </p:nvGrpSpPr>
        <p:grpSpPr>
          <a:xfrm>
            <a:off x="7109544" y="3832288"/>
            <a:ext cx="3770918" cy="923330"/>
            <a:chOff x="2551705" y="4283314"/>
            <a:chExt cx="2152229" cy="92333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5F87DED-2A74-4F32-A7CE-BBC6EA4FA93E}"/>
                </a:ext>
              </a:extLst>
            </p:cNvPr>
            <p:cNvSpPr txBox="1"/>
            <p:nvPr/>
          </p:nvSpPr>
          <p:spPr>
            <a:xfrm>
              <a:off x="2551706" y="4560313"/>
              <a:ext cx="21522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A3657CA-8A60-4419-B4FF-E278BBF823E0}"/>
                </a:ext>
              </a:extLst>
            </p:cNvPr>
            <p:cNvSpPr txBox="1"/>
            <p:nvPr/>
          </p:nvSpPr>
          <p:spPr>
            <a:xfrm>
              <a:off x="2551705" y="4283314"/>
              <a:ext cx="21339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22">
            <a:extLst>
              <a:ext uri="{FF2B5EF4-FFF2-40B4-BE49-F238E27FC236}">
                <a16:creationId xmlns:a16="http://schemas.microsoft.com/office/drawing/2014/main" id="{2531B9A6-3048-4C17-9EB4-A2798B9262B5}"/>
              </a:ext>
            </a:extLst>
          </p:cNvPr>
          <p:cNvGrpSpPr/>
          <p:nvPr/>
        </p:nvGrpSpPr>
        <p:grpSpPr>
          <a:xfrm>
            <a:off x="2350614" y="5130769"/>
            <a:ext cx="3770918" cy="923330"/>
            <a:chOff x="2551705" y="4283314"/>
            <a:chExt cx="2152229" cy="92333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838E18B-1927-4BF7-A08F-19379E7CF62E}"/>
                </a:ext>
              </a:extLst>
            </p:cNvPr>
            <p:cNvSpPr txBox="1"/>
            <p:nvPr/>
          </p:nvSpPr>
          <p:spPr>
            <a:xfrm>
              <a:off x="2551706" y="4560313"/>
              <a:ext cx="21522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F5F8CD5-5EF2-40CA-A107-0203F0E27982}"/>
                </a:ext>
              </a:extLst>
            </p:cNvPr>
            <p:cNvSpPr txBox="1"/>
            <p:nvPr/>
          </p:nvSpPr>
          <p:spPr>
            <a:xfrm>
              <a:off x="2551705" y="4283314"/>
              <a:ext cx="21339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25">
            <a:extLst>
              <a:ext uri="{FF2B5EF4-FFF2-40B4-BE49-F238E27FC236}">
                <a16:creationId xmlns:a16="http://schemas.microsoft.com/office/drawing/2014/main" id="{321B9BB2-2C1C-498D-BDB1-2E63EB67E310}"/>
              </a:ext>
            </a:extLst>
          </p:cNvPr>
          <p:cNvGrpSpPr/>
          <p:nvPr/>
        </p:nvGrpSpPr>
        <p:grpSpPr>
          <a:xfrm>
            <a:off x="7109544" y="5130769"/>
            <a:ext cx="3770918" cy="923330"/>
            <a:chOff x="2551705" y="4283314"/>
            <a:chExt cx="2152229" cy="92333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65E5FC7-6B79-4090-BF74-4266A40D8366}"/>
                </a:ext>
              </a:extLst>
            </p:cNvPr>
            <p:cNvSpPr txBox="1"/>
            <p:nvPr/>
          </p:nvSpPr>
          <p:spPr>
            <a:xfrm>
              <a:off x="2551706" y="4560313"/>
              <a:ext cx="21522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8AC4DB8-67B2-4CA5-9E2E-473715F10D88}"/>
                </a:ext>
              </a:extLst>
            </p:cNvPr>
            <p:cNvSpPr txBox="1"/>
            <p:nvPr/>
          </p:nvSpPr>
          <p:spPr>
            <a:xfrm>
              <a:off x="2551705" y="4283314"/>
              <a:ext cx="21339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C6553789-8B5D-4D1A-8A07-035FA511F45F}"/>
              </a:ext>
            </a:extLst>
          </p:cNvPr>
          <p:cNvGrpSpPr/>
          <p:nvPr/>
        </p:nvGrpSpPr>
        <p:grpSpPr>
          <a:xfrm>
            <a:off x="974977" y="1888148"/>
            <a:ext cx="10269128" cy="1603466"/>
            <a:chOff x="974977" y="1777619"/>
            <a:chExt cx="7676630" cy="1603466"/>
          </a:xfrm>
        </p:grpSpPr>
        <p:sp>
          <p:nvSpPr>
            <p:cNvPr id="20" name="Right Arrow Callout 4">
              <a:extLst>
                <a:ext uri="{FF2B5EF4-FFF2-40B4-BE49-F238E27FC236}">
                  <a16:creationId xmlns:a16="http://schemas.microsoft.com/office/drawing/2014/main" id="{57435B8C-00C0-4B51-8B32-B61795C3388A}"/>
                </a:ext>
              </a:extLst>
            </p:cNvPr>
            <p:cNvSpPr/>
            <p:nvPr/>
          </p:nvSpPr>
          <p:spPr>
            <a:xfrm>
              <a:off x="6384899" y="1777619"/>
              <a:ext cx="2266708" cy="1602140"/>
            </a:xfrm>
            <a:prstGeom prst="rightArrowCallout">
              <a:avLst>
                <a:gd name="adj1" fmla="val 30293"/>
                <a:gd name="adj2" fmla="val 25630"/>
                <a:gd name="adj3" fmla="val 24276"/>
                <a:gd name="adj4" fmla="val 70595"/>
              </a:avLst>
            </a:prstGeom>
            <a:solidFill>
              <a:schemeClr val="bg1"/>
            </a:solidFill>
            <a:ln w="63500">
              <a:solidFill>
                <a:schemeClr val="accent4"/>
              </a:solidFill>
            </a:ln>
            <a:effectLst>
              <a:outerShdw blurRad="25400" dist="25400" algn="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1" name="Right Arrow Callout 5">
              <a:extLst>
                <a:ext uri="{FF2B5EF4-FFF2-40B4-BE49-F238E27FC236}">
                  <a16:creationId xmlns:a16="http://schemas.microsoft.com/office/drawing/2014/main" id="{844A0D69-5E05-41EC-9B32-F740CB81A902}"/>
                </a:ext>
              </a:extLst>
            </p:cNvPr>
            <p:cNvSpPr/>
            <p:nvPr/>
          </p:nvSpPr>
          <p:spPr>
            <a:xfrm>
              <a:off x="4581591" y="1778945"/>
              <a:ext cx="2266708" cy="1602140"/>
            </a:xfrm>
            <a:prstGeom prst="rightArrowCallout">
              <a:avLst>
                <a:gd name="adj1" fmla="val 30293"/>
                <a:gd name="adj2" fmla="val 25630"/>
                <a:gd name="adj3" fmla="val 24276"/>
                <a:gd name="adj4" fmla="val 70272"/>
              </a:avLst>
            </a:prstGeom>
            <a:solidFill>
              <a:schemeClr val="bg1"/>
            </a:solidFill>
            <a:ln w="63500">
              <a:solidFill>
                <a:schemeClr val="accent3"/>
              </a:solidFill>
            </a:ln>
            <a:effectLst>
              <a:outerShdw blurRad="25400" dist="25400" algn="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2" name="Right Arrow Callout 6">
              <a:extLst>
                <a:ext uri="{FF2B5EF4-FFF2-40B4-BE49-F238E27FC236}">
                  <a16:creationId xmlns:a16="http://schemas.microsoft.com/office/drawing/2014/main" id="{08C06539-4E8E-4CBD-94AD-5D5C79987745}"/>
                </a:ext>
              </a:extLst>
            </p:cNvPr>
            <p:cNvSpPr/>
            <p:nvPr/>
          </p:nvSpPr>
          <p:spPr>
            <a:xfrm>
              <a:off x="2778284" y="1778944"/>
              <a:ext cx="2266708" cy="1602140"/>
            </a:xfrm>
            <a:prstGeom prst="rightArrowCallout">
              <a:avLst>
                <a:gd name="adj1" fmla="val 30293"/>
                <a:gd name="adj2" fmla="val 25630"/>
                <a:gd name="adj3" fmla="val 24276"/>
                <a:gd name="adj4" fmla="val 71258"/>
              </a:avLst>
            </a:prstGeom>
            <a:solidFill>
              <a:schemeClr val="bg1"/>
            </a:solidFill>
            <a:ln w="63500">
              <a:solidFill>
                <a:schemeClr val="accent2"/>
              </a:solidFill>
            </a:ln>
            <a:effectLst>
              <a:outerShdw blurRad="25400" dist="25400" algn="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3" name="Right Arrow Callout 7">
              <a:extLst>
                <a:ext uri="{FF2B5EF4-FFF2-40B4-BE49-F238E27FC236}">
                  <a16:creationId xmlns:a16="http://schemas.microsoft.com/office/drawing/2014/main" id="{36F70E26-1CBE-4FEB-AE14-745AD2E0B8A5}"/>
                </a:ext>
              </a:extLst>
            </p:cNvPr>
            <p:cNvSpPr/>
            <p:nvPr/>
          </p:nvSpPr>
          <p:spPr>
            <a:xfrm>
              <a:off x="974977" y="1778943"/>
              <a:ext cx="2266708" cy="1602140"/>
            </a:xfrm>
            <a:prstGeom prst="rightArrowCallout">
              <a:avLst>
                <a:gd name="adj1" fmla="val 30293"/>
                <a:gd name="adj2" fmla="val 25630"/>
                <a:gd name="adj3" fmla="val 24276"/>
                <a:gd name="adj4" fmla="val 70927"/>
              </a:avLst>
            </a:prstGeom>
            <a:solidFill>
              <a:schemeClr val="bg1"/>
            </a:solidFill>
            <a:ln w="63500">
              <a:solidFill>
                <a:schemeClr val="accent1"/>
              </a:solidFill>
            </a:ln>
            <a:effectLst>
              <a:outerShdw blurRad="25400" dist="25400" algn="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24" name="Isosceles Triangle 51">
            <a:extLst>
              <a:ext uri="{FF2B5EF4-FFF2-40B4-BE49-F238E27FC236}">
                <a16:creationId xmlns:a16="http://schemas.microsoft.com/office/drawing/2014/main" id="{AC8C9D35-4800-4E85-8956-017799E4CF48}"/>
              </a:ext>
            </a:extLst>
          </p:cNvPr>
          <p:cNvSpPr/>
          <p:nvPr/>
        </p:nvSpPr>
        <p:spPr>
          <a:xfrm>
            <a:off x="4401681" y="2552868"/>
            <a:ext cx="447487" cy="328144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Rounded Rectangle 27">
            <a:extLst>
              <a:ext uri="{FF2B5EF4-FFF2-40B4-BE49-F238E27FC236}">
                <a16:creationId xmlns:a16="http://schemas.microsoft.com/office/drawing/2014/main" id="{5FA56331-FECB-401E-9183-0D9C65868B35}"/>
              </a:ext>
            </a:extLst>
          </p:cNvPr>
          <p:cNvSpPr/>
          <p:nvPr/>
        </p:nvSpPr>
        <p:spPr>
          <a:xfrm>
            <a:off x="1816962" y="2523498"/>
            <a:ext cx="465432" cy="35751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Rounded Rectangle 7">
            <a:extLst>
              <a:ext uri="{FF2B5EF4-FFF2-40B4-BE49-F238E27FC236}">
                <a16:creationId xmlns:a16="http://schemas.microsoft.com/office/drawing/2014/main" id="{3054B98F-9E3E-4F56-8A97-3C36EF1936A9}"/>
              </a:ext>
            </a:extLst>
          </p:cNvPr>
          <p:cNvSpPr/>
          <p:nvPr/>
        </p:nvSpPr>
        <p:spPr>
          <a:xfrm>
            <a:off x="9264790" y="2461763"/>
            <a:ext cx="473198" cy="40836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Round Same Side Corner Rectangle 36">
            <a:extLst>
              <a:ext uri="{FF2B5EF4-FFF2-40B4-BE49-F238E27FC236}">
                <a16:creationId xmlns:a16="http://schemas.microsoft.com/office/drawing/2014/main" id="{F7C7EBE3-9B3A-43F0-9CCD-14C4D6B86D10}"/>
              </a:ext>
            </a:extLst>
          </p:cNvPr>
          <p:cNvSpPr/>
          <p:nvPr/>
        </p:nvSpPr>
        <p:spPr>
          <a:xfrm>
            <a:off x="6844875" y="2489995"/>
            <a:ext cx="480805" cy="380133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F90BFB6-B7A6-4D2D-894C-C0E6AF751444}"/>
              </a:ext>
            </a:extLst>
          </p:cNvPr>
          <p:cNvSpPr txBox="1"/>
          <p:nvPr/>
        </p:nvSpPr>
        <p:spPr>
          <a:xfrm>
            <a:off x="0" y="327991"/>
            <a:ext cx="11787809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Columns 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8A4D1D-0BF5-4F8F-8B06-103EA11797E9}"/>
              </a:ext>
            </a:extLst>
          </p:cNvPr>
          <p:cNvSpPr txBox="1"/>
          <p:nvPr/>
        </p:nvSpPr>
        <p:spPr>
          <a:xfrm>
            <a:off x="2074985" y="2700572"/>
            <a:ext cx="8042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2B4158-B659-418A-9D82-E4F43E608E82}"/>
              </a:ext>
            </a:extLst>
          </p:cNvPr>
          <p:cNvSpPr txBox="1"/>
          <p:nvPr/>
        </p:nvSpPr>
        <p:spPr>
          <a:xfrm>
            <a:off x="900000" y="3265107"/>
            <a:ext cx="1039200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Easy to change colors, photos and Text.  You can simply impress your audience and add a unique zing and appeal to your Presentations. You can simply impress your audience and add a unique zing and appeal to your Presentations. Easy to change colors, photos and Text.  You can simply impress your audience and add a unique zing and appeal to your Presentations. You can simply impress your audience and add a unique zing and appeal to your Presentations. I hope and I believe that this Template will your Time, Money and Reputation. Easy to change colors, photos and Text. You can simply impress your audience and add a unique zing and appeal to your Presentations. I hope and I believe that this Template will your Time, Money and Reputation. Easy to change colors, photos and Text.  You can simply impress your audience and add a unique zing and appeal to your Presentations. Easy to change colors, photos and Text.  You can simply impress your audience and add a unique zing and appeal to your Presentations. Easy to change colors, photos and Text. 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Time, Money and Reputation. You can simply impress your audience and add a unique zing and appeal to your Presentations. Easy to change colors, photos and Text.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51983AAA-B02D-4E2F-9620-96697DA09F83}"/>
              </a:ext>
            </a:extLst>
          </p:cNvPr>
          <p:cNvGrpSpPr/>
          <p:nvPr/>
        </p:nvGrpSpPr>
        <p:grpSpPr>
          <a:xfrm>
            <a:off x="5686424" y="1910516"/>
            <a:ext cx="819152" cy="695396"/>
            <a:chOff x="5024465" y="2519525"/>
            <a:chExt cx="2147265" cy="1822862"/>
          </a:xfrm>
          <a:solidFill>
            <a:schemeClr val="bg1"/>
          </a:solidFill>
        </p:grpSpPr>
        <p:grpSp>
          <p:nvGrpSpPr>
            <p:cNvPr id="9" name="그래픽 564">
              <a:extLst>
                <a:ext uri="{FF2B5EF4-FFF2-40B4-BE49-F238E27FC236}">
                  <a16:creationId xmlns:a16="http://schemas.microsoft.com/office/drawing/2014/main" id="{FF59D1CE-73E7-4770-9DA3-267412F9795F}"/>
                </a:ext>
              </a:extLst>
            </p:cNvPr>
            <p:cNvGrpSpPr/>
            <p:nvPr/>
          </p:nvGrpSpPr>
          <p:grpSpPr>
            <a:xfrm>
              <a:off x="6066139" y="2519525"/>
              <a:ext cx="550128" cy="812390"/>
              <a:chOff x="6066139" y="2519525"/>
              <a:chExt cx="550128" cy="812390"/>
            </a:xfrm>
            <a:grpFill/>
          </p:grpSpPr>
          <p:sp>
            <p:nvSpPr>
              <p:cNvPr id="16" name="자유형: 도형 15">
                <a:extLst>
                  <a:ext uri="{FF2B5EF4-FFF2-40B4-BE49-F238E27FC236}">
                    <a16:creationId xmlns:a16="http://schemas.microsoft.com/office/drawing/2014/main" id="{1B137D5F-2C63-4D6E-8F0E-958DA8BAF2F7}"/>
                  </a:ext>
                </a:extLst>
              </p:cNvPr>
              <p:cNvSpPr/>
              <p:nvPr/>
            </p:nvSpPr>
            <p:spPr>
              <a:xfrm>
                <a:off x="6213103" y="2519525"/>
                <a:ext cx="403165" cy="812390"/>
              </a:xfrm>
              <a:custGeom>
                <a:avLst/>
                <a:gdLst>
                  <a:gd name="connsiteX0" fmla="*/ 9388 w 403165"/>
                  <a:gd name="connsiteY0" fmla="*/ 787840 h 812390"/>
                  <a:gd name="connsiteX1" fmla="*/ 33963 w 403165"/>
                  <a:gd name="connsiteY1" fmla="*/ 641440 h 812390"/>
                  <a:gd name="connsiteX2" fmla="*/ 103876 w 403165"/>
                  <a:gd name="connsiteY2" fmla="*/ 369597 h 812390"/>
                  <a:gd name="connsiteX3" fmla="*/ 162360 w 403165"/>
                  <a:gd name="connsiteY3" fmla="*/ 289968 h 812390"/>
                  <a:gd name="connsiteX4" fmla="*/ 202651 w 403165"/>
                  <a:gd name="connsiteY4" fmla="*/ 191956 h 812390"/>
                  <a:gd name="connsiteX5" fmla="*/ 191316 w 403165"/>
                  <a:gd name="connsiteY5" fmla="*/ 17267 h 812390"/>
                  <a:gd name="connsiteX6" fmla="*/ 203222 w 403165"/>
                  <a:gd name="connsiteY6" fmla="*/ 408 h 812390"/>
                  <a:gd name="connsiteX7" fmla="*/ 348955 w 403165"/>
                  <a:gd name="connsiteY7" fmla="*/ 81370 h 812390"/>
                  <a:gd name="connsiteX8" fmla="*/ 393532 w 403165"/>
                  <a:gd name="connsiteY8" fmla="*/ 192241 h 812390"/>
                  <a:gd name="connsiteX9" fmla="*/ 331333 w 403165"/>
                  <a:gd name="connsiteY9" fmla="*/ 587053 h 812390"/>
                  <a:gd name="connsiteX10" fmla="*/ 187792 w 403165"/>
                  <a:gd name="connsiteY10" fmla="*/ 756502 h 812390"/>
                  <a:gd name="connsiteX11" fmla="*/ 911 w 403165"/>
                  <a:gd name="connsiteY11" fmla="*/ 809938 h 812390"/>
                  <a:gd name="connsiteX12" fmla="*/ 9388 w 403165"/>
                  <a:gd name="connsiteY12" fmla="*/ 787840 h 812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03165" h="812390">
                    <a:moveTo>
                      <a:pt x="9388" y="787840"/>
                    </a:moveTo>
                    <a:cubicBezTo>
                      <a:pt x="32534" y="742691"/>
                      <a:pt x="29486" y="690494"/>
                      <a:pt x="33963" y="641440"/>
                    </a:cubicBezTo>
                    <a:cubicBezTo>
                      <a:pt x="42345" y="549143"/>
                      <a:pt x="63205" y="453322"/>
                      <a:pt x="103876" y="369597"/>
                    </a:cubicBezTo>
                    <a:cubicBezTo>
                      <a:pt x="118640" y="339117"/>
                      <a:pt x="142453" y="316828"/>
                      <a:pt x="162360" y="289968"/>
                    </a:cubicBezTo>
                    <a:cubicBezTo>
                      <a:pt x="183410" y="261488"/>
                      <a:pt x="195316" y="226246"/>
                      <a:pt x="202651" y="191956"/>
                    </a:cubicBezTo>
                    <a:cubicBezTo>
                      <a:pt x="214081" y="138711"/>
                      <a:pt x="218081" y="66892"/>
                      <a:pt x="191316" y="17267"/>
                    </a:cubicBezTo>
                    <a:cubicBezTo>
                      <a:pt x="183124" y="2027"/>
                      <a:pt x="189411" y="-1307"/>
                      <a:pt x="203222" y="408"/>
                    </a:cubicBezTo>
                    <a:cubicBezTo>
                      <a:pt x="262563" y="7933"/>
                      <a:pt x="313807" y="30126"/>
                      <a:pt x="348955" y="81370"/>
                    </a:cubicBezTo>
                    <a:cubicBezTo>
                      <a:pt x="372100" y="115089"/>
                      <a:pt x="386388" y="152332"/>
                      <a:pt x="393532" y="192241"/>
                    </a:cubicBezTo>
                    <a:cubicBezTo>
                      <a:pt x="418678" y="331021"/>
                      <a:pt x="393436" y="462180"/>
                      <a:pt x="331333" y="587053"/>
                    </a:cubicBezTo>
                    <a:cubicBezTo>
                      <a:pt x="297520" y="655061"/>
                      <a:pt x="251323" y="713545"/>
                      <a:pt x="187792" y="756502"/>
                    </a:cubicBezTo>
                    <a:cubicBezTo>
                      <a:pt x="129594" y="795841"/>
                      <a:pt x="72444" y="820510"/>
                      <a:pt x="911" y="809938"/>
                    </a:cubicBezTo>
                    <a:cubicBezTo>
                      <a:pt x="-2327" y="806318"/>
                      <a:pt x="3673" y="803080"/>
                      <a:pt x="9388" y="78784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7" name="자유형: 도형 16">
                <a:extLst>
                  <a:ext uri="{FF2B5EF4-FFF2-40B4-BE49-F238E27FC236}">
                    <a16:creationId xmlns:a16="http://schemas.microsoft.com/office/drawing/2014/main" id="{6D080243-AC2C-493C-BD97-ED71E08771DD}"/>
                  </a:ext>
                </a:extLst>
              </p:cNvPr>
              <p:cNvSpPr/>
              <p:nvPr/>
            </p:nvSpPr>
            <p:spPr>
              <a:xfrm>
                <a:off x="6066139" y="2539125"/>
                <a:ext cx="306416" cy="787670"/>
              </a:xfrm>
              <a:custGeom>
                <a:avLst/>
                <a:gdLst>
                  <a:gd name="connsiteX0" fmla="*/ 16906 w 306416"/>
                  <a:gd name="connsiteY0" fmla="*/ 686611 h 787670"/>
                  <a:gd name="connsiteX1" fmla="*/ 32050 w 306416"/>
                  <a:gd name="connsiteY1" fmla="*/ 379524 h 787670"/>
                  <a:gd name="connsiteX2" fmla="*/ 145874 w 306416"/>
                  <a:gd name="connsiteY2" fmla="*/ 126731 h 787670"/>
                  <a:gd name="connsiteX3" fmla="*/ 271318 w 306416"/>
                  <a:gd name="connsiteY3" fmla="*/ 4144 h 787670"/>
                  <a:gd name="connsiteX4" fmla="*/ 291607 w 306416"/>
                  <a:gd name="connsiteY4" fmla="*/ 11764 h 787670"/>
                  <a:gd name="connsiteX5" fmla="*/ 305418 w 306416"/>
                  <a:gd name="connsiteY5" fmla="*/ 121683 h 787670"/>
                  <a:gd name="connsiteX6" fmla="*/ 277224 w 306416"/>
                  <a:gd name="connsiteY6" fmla="*/ 225410 h 787670"/>
                  <a:gd name="connsiteX7" fmla="*/ 238552 w 306416"/>
                  <a:gd name="connsiteY7" fmla="*/ 276845 h 787670"/>
                  <a:gd name="connsiteX8" fmla="*/ 172354 w 306416"/>
                  <a:gd name="connsiteY8" fmla="*/ 418291 h 787670"/>
                  <a:gd name="connsiteX9" fmla="*/ 145303 w 306416"/>
                  <a:gd name="connsiteY9" fmla="*/ 584217 h 787670"/>
                  <a:gd name="connsiteX10" fmla="*/ 153589 w 306416"/>
                  <a:gd name="connsiteY10" fmla="*/ 716900 h 787670"/>
                  <a:gd name="connsiteX11" fmla="*/ 141874 w 306416"/>
                  <a:gd name="connsiteY11" fmla="*/ 787671 h 787670"/>
                  <a:gd name="connsiteX12" fmla="*/ 16906 w 306416"/>
                  <a:gd name="connsiteY12" fmla="*/ 686611 h 787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6416" h="787670">
                    <a:moveTo>
                      <a:pt x="16906" y="686611"/>
                    </a:moveTo>
                    <a:cubicBezTo>
                      <a:pt x="-10717" y="596504"/>
                      <a:pt x="-3668" y="524114"/>
                      <a:pt x="32050" y="379524"/>
                    </a:cubicBezTo>
                    <a:cubicBezTo>
                      <a:pt x="53577" y="287799"/>
                      <a:pt x="90724" y="203217"/>
                      <a:pt x="145874" y="126731"/>
                    </a:cubicBezTo>
                    <a:cubicBezTo>
                      <a:pt x="180545" y="78630"/>
                      <a:pt x="219979" y="35481"/>
                      <a:pt x="271318" y="4144"/>
                    </a:cubicBezTo>
                    <a:cubicBezTo>
                      <a:pt x="283415" y="-3285"/>
                      <a:pt x="287035" y="-714"/>
                      <a:pt x="291607" y="11764"/>
                    </a:cubicBezTo>
                    <a:cubicBezTo>
                      <a:pt x="304370" y="46911"/>
                      <a:pt x="308561" y="84535"/>
                      <a:pt x="305418" y="121683"/>
                    </a:cubicBezTo>
                    <a:cubicBezTo>
                      <a:pt x="302370" y="157306"/>
                      <a:pt x="296750" y="194835"/>
                      <a:pt x="277224" y="225410"/>
                    </a:cubicBezTo>
                    <a:cubicBezTo>
                      <a:pt x="265699" y="243507"/>
                      <a:pt x="251316" y="259700"/>
                      <a:pt x="238552" y="276845"/>
                    </a:cubicBezTo>
                    <a:cubicBezTo>
                      <a:pt x="207215" y="318850"/>
                      <a:pt x="184546" y="367332"/>
                      <a:pt x="172354" y="418291"/>
                    </a:cubicBezTo>
                    <a:cubicBezTo>
                      <a:pt x="159209" y="473155"/>
                      <a:pt x="146541" y="527257"/>
                      <a:pt x="145303" y="584217"/>
                    </a:cubicBezTo>
                    <a:cubicBezTo>
                      <a:pt x="148160" y="628413"/>
                      <a:pt x="154066" y="672418"/>
                      <a:pt x="153589" y="716900"/>
                    </a:cubicBezTo>
                    <a:cubicBezTo>
                      <a:pt x="153399" y="733283"/>
                      <a:pt x="148351" y="764525"/>
                      <a:pt x="141874" y="787671"/>
                    </a:cubicBezTo>
                    <a:cubicBezTo>
                      <a:pt x="79104" y="782813"/>
                      <a:pt x="36241" y="749761"/>
                      <a:pt x="16906" y="68661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10" name="그래픽 564">
              <a:extLst>
                <a:ext uri="{FF2B5EF4-FFF2-40B4-BE49-F238E27FC236}">
                  <a16:creationId xmlns:a16="http://schemas.microsoft.com/office/drawing/2014/main" id="{E60062F9-481D-473F-B272-B487128C2BAE}"/>
                </a:ext>
              </a:extLst>
            </p:cNvPr>
            <p:cNvGrpSpPr/>
            <p:nvPr/>
          </p:nvGrpSpPr>
          <p:grpSpPr>
            <a:xfrm>
              <a:off x="6100370" y="2844355"/>
              <a:ext cx="1071360" cy="1171373"/>
              <a:chOff x="6100370" y="2844355"/>
              <a:chExt cx="1071360" cy="1171373"/>
            </a:xfrm>
            <a:grpFill/>
          </p:grpSpPr>
          <p:sp>
            <p:nvSpPr>
              <p:cNvPr id="14" name="자유형: 도형 13">
                <a:extLst>
                  <a:ext uri="{FF2B5EF4-FFF2-40B4-BE49-F238E27FC236}">
                    <a16:creationId xmlns:a16="http://schemas.microsoft.com/office/drawing/2014/main" id="{53D06C7D-1903-4C6D-9273-9551039DE409}"/>
                  </a:ext>
                </a:extLst>
              </p:cNvPr>
              <p:cNvSpPr/>
              <p:nvPr/>
            </p:nvSpPr>
            <p:spPr>
              <a:xfrm>
                <a:off x="6244680" y="2846258"/>
                <a:ext cx="927050" cy="1169471"/>
              </a:xfrm>
              <a:custGeom>
                <a:avLst/>
                <a:gdLst>
                  <a:gd name="connsiteX0" fmla="*/ 25055 w 927050"/>
                  <a:gd name="connsiteY0" fmla="*/ 1100901 h 1169471"/>
                  <a:gd name="connsiteX1" fmla="*/ 139165 w 927050"/>
                  <a:gd name="connsiteY1" fmla="*/ 891256 h 1169471"/>
                  <a:gd name="connsiteX2" fmla="*/ 387862 w 927050"/>
                  <a:gd name="connsiteY2" fmla="*/ 514637 h 1169471"/>
                  <a:gd name="connsiteX3" fmla="*/ 518450 w 927050"/>
                  <a:gd name="connsiteY3" fmla="*/ 424245 h 1169471"/>
                  <a:gd name="connsiteX4" fmla="*/ 631131 w 927050"/>
                  <a:gd name="connsiteY4" fmla="*/ 296324 h 1169471"/>
                  <a:gd name="connsiteX5" fmla="*/ 705521 w 927050"/>
                  <a:gd name="connsiteY5" fmla="*/ 24862 h 1169471"/>
                  <a:gd name="connsiteX6" fmla="*/ 732382 w 927050"/>
                  <a:gd name="connsiteY6" fmla="*/ 5430 h 1169471"/>
                  <a:gd name="connsiteX7" fmla="*/ 911452 w 927050"/>
                  <a:gd name="connsiteY7" fmla="*/ 204979 h 1169471"/>
                  <a:gd name="connsiteX8" fmla="*/ 921167 w 927050"/>
                  <a:gd name="connsiteY8" fmla="*/ 396813 h 1169471"/>
                  <a:gd name="connsiteX9" fmla="*/ 619606 w 927050"/>
                  <a:gd name="connsiteY9" fmla="*/ 964408 h 1169471"/>
                  <a:gd name="connsiteX10" fmla="*/ 312520 w 927050"/>
                  <a:gd name="connsiteY10" fmla="*/ 1146716 h 1169471"/>
                  <a:gd name="connsiteX11" fmla="*/ 481 w 927050"/>
                  <a:gd name="connsiteY11" fmla="*/ 1129952 h 1169471"/>
                  <a:gd name="connsiteX12" fmla="*/ 25055 w 927050"/>
                  <a:gd name="connsiteY12" fmla="*/ 1100901 h 1169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27050" h="1169471">
                    <a:moveTo>
                      <a:pt x="25055" y="1100901"/>
                    </a:moveTo>
                    <a:cubicBezTo>
                      <a:pt x="83920" y="1044418"/>
                      <a:pt x="106684" y="963550"/>
                      <a:pt x="139165" y="891256"/>
                    </a:cubicBezTo>
                    <a:cubicBezTo>
                      <a:pt x="200220" y="755429"/>
                      <a:pt x="282230" y="620746"/>
                      <a:pt x="387862" y="514637"/>
                    </a:cubicBezTo>
                    <a:cubicBezTo>
                      <a:pt x="426248" y="476061"/>
                      <a:pt x="474254" y="454630"/>
                      <a:pt x="518450" y="424245"/>
                    </a:cubicBezTo>
                    <a:cubicBezTo>
                      <a:pt x="565408" y="391955"/>
                      <a:pt x="601984" y="344616"/>
                      <a:pt x="631131" y="296324"/>
                    </a:cubicBezTo>
                    <a:cubicBezTo>
                      <a:pt x="676375" y="221362"/>
                      <a:pt x="720190" y="114301"/>
                      <a:pt x="705521" y="24862"/>
                    </a:cubicBezTo>
                    <a:cubicBezTo>
                      <a:pt x="701044" y="-2571"/>
                      <a:pt x="712379" y="-4380"/>
                      <a:pt x="732382" y="5430"/>
                    </a:cubicBezTo>
                    <a:cubicBezTo>
                      <a:pt x="818583" y="48007"/>
                      <a:pt x="884877" y="108586"/>
                      <a:pt x="911452" y="204979"/>
                    </a:cubicBezTo>
                    <a:cubicBezTo>
                      <a:pt x="928882" y="268321"/>
                      <a:pt x="931073" y="332519"/>
                      <a:pt x="921167" y="396813"/>
                    </a:cubicBezTo>
                    <a:cubicBezTo>
                      <a:pt x="886687" y="620936"/>
                      <a:pt x="779530" y="807150"/>
                      <a:pt x="619606" y="964408"/>
                    </a:cubicBezTo>
                    <a:cubicBezTo>
                      <a:pt x="532547" y="1050037"/>
                      <a:pt x="431677" y="1114712"/>
                      <a:pt x="312520" y="1146716"/>
                    </a:cubicBezTo>
                    <a:cubicBezTo>
                      <a:pt x="203458" y="1175958"/>
                      <a:pt x="103636" y="1183483"/>
                      <a:pt x="481" y="1129952"/>
                    </a:cubicBezTo>
                    <a:cubicBezTo>
                      <a:pt x="-2472" y="1122808"/>
                      <a:pt x="8482" y="1120999"/>
                      <a:pt x="25055" y="110090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5" name="자유형: 도형 14">
                <a:extLst>
                  <a:ext uri="{FF2B5EF4-FFF2-40B4-BE49-F238E27FC236}">
                    <a16:creationId xmlns:a16="http://schemas.microsoft.com/office/drawing/2014/main" id="{2AE274CD-083A-44E7-AA58-E857ED60C5A3}"/>
                  </a:ext>
                </a:extLst>
              </p:cNvPr>
              <p:cNvSpPr/>
              <p:nvPr/>
            </p:nvSpPr>
            <p:spPr>
              <a:xfrm>
                <a:off x="6100370" y="2844355"/>
                <a:ext cx="771583" cy="1124520"/>
              </a:xfrm>
              <a:custGeom>
                <a:avLst/>
                <a:gdLst>
                  <a:gd name="connsiteX0" fmla="*/ 201 w 771583"/>
                  <a:gd name="connsiteY0" fmla="*/ 905636 h 1124520"/>
                  <a:gd name="connsiteX1" fmla="*/ 184224 w 771583"/>
                  <a:gd name="connsiteY1" fmla="*/ 446817 h 1124520"/>
                  <a:gd name="connsiteX2" fmla="*/ 489786 w 771583"/>
                  <a:gd name="connsiteY2" fmla="*/ 122300 h 1124520"/>
                  <a:gd name="connsiteX3" fmla="*/ 744675 w 771583"/>
                  <a:gd name="connsiteY3" fmla="*/ 1618 h 1124520"/>
                  <a:gd name="connsiteX4" fmla="*/ 771536 w 771583"/>
                  <a:gd name="connsiteY4" fmla="*/ 23716 h 1124520"/>
                  <a:gd name="connsiteX5" fmla="*/ 734864 w 771583"/>
                  <a:gd name="connsiteY5" fmla="*/ 198024 h 1124520"/>
                  <a:gd name="connsiteX6" fmla="*/ 637709 w 771583"/>
                  <a:gd name="connsiteY6" fmla="*/ 340899 h 1124520"/>
                  <a:gd name="connsiteX7" fmla="*/ 551889 w 771583"/>
                  <a:gd name="connsiteY7" fmla="*/ 398811 h 1124520"/>
                  <a:gd name="connsiteX8" fmla="*/ 377105 w 771583"/>
                  <a:gd name="connsiteY8" fmla="*/ 579024 h 1124520"/>
                  <a:gd name="connsiteX9" fmla="*/ 249089 w 771583"/>
                  <a:gd name="connsiteY9" fmla="*/ 817054 h 1124520"/>
                  <a:gd name="connsiteX10" fmla="*/ 192130 w 771583"/>
                  <a:gd name="connsiteY10" fmla="*/ 1023079 h 1124520"/>
                  <a:gd name="connsiteX11" fmla="*/ 137266 w 771583"/>
                  <a:gd name="connsiteY11" fmla="*/ 1124521 h 1124520"/>
                  <a:gd name="connsiteX12" fmla="*/ 201 w 771583"/>
                  <a:gd name="connsiteY12" fmla="*/ 905636 h 1124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71583" h="1124520">
                    <a:moveTo>
                      <a:pt x="201" y="905636"/>
                    </a:moveTo>
                    <a:cubicBezTo>
                      <a:pt x="5535" y="754189"/>
                      <a:pt x="54208" y="647794"/>
                      <a:pt x="184224" y="446817"/>
                    </a:cubicBezTo>
                    <a:cubicBezTo>
                      <a:pt x="264996" y="318706"/>
                      <a:pt x="365866" y="209549"/>
                      <a:pt x="489786" y="122300"/>
                    </a:cubicBezTo>
                    <a:cubicBezTo>
                      <a:pt x="567701" y="67436"/>
                      <a:pt x="650282" y="22478"/>
                      <a:pt x="744675" y="1618"/>
                    </a:cubicBezTo>
                    <a:cubicBezTo>
                      <a:pt x="766868" y="-3239"/>
                      <a:pt x="771155" y="2476"/>
                      <a:pt x="771536" y="23716"/>
                    </a:cubicBezTo>
                    <a:cubicBezTo>
                      <a:pt x="772488" y="83914"/>
                      <a:pt x="759153" y="143160"/>
                      <a:pt x="734864" y="198024"/>
                    </a:cubicBezTo>
                    <a:cubicBezTo>
                      <a:pt x="711623" y="250602"/>
                      <a:pt x="683429" y="304704"/>
                      <a:pt x="637709" y="340899"/>
                    </a:cubicBezTo>
                    <a:cubicBezTo>
                      <a:pt x="610658" y="362330"/>
                      <a:pt x="580464" y="379380"/>
                      <a:pt x="551889" y="398811"/>
                    </a:cubicBezTo>
                    <a:cubicBezTo>
                      <a:pt x="482261" y="446245"/>
                      <a:pt x="422444" y="507967"/>
                      <a:pt x="377105" y="579024"/>
                    </a:cubicBezTo>
                    <a:cubicBezTo>
                      <a:pt x="328337" y="655510"/>
                      <a:pt x="280712" y="731138"/>
                      <a:pt x="249089" y="817054"/>
                    </a:cubicBezTo>
                    <a:cubicBezTo>
                      <a:pt x="230230" y="885729"/>
                      <a:pt x="216133" y="955738"/>
                      <a:pt x="192130" y="1023079"/>
                    </a:cubicBezTo>
                    <a:cubicBezTo>
                      <a:pt x="183272" y="1047844"/>
                      <a:pt x="159269" y="1092707"/>
                      <a:pt x="137266" y="1124521"/>
                    </a:cubicBezTo>
                    <a:cubicBezTo>
                      <a:pt x="44302" y="1084420"/>
                      <a:pt x="-3514" y="1011745"/>
                      <a:pt x="201" y="9056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11" name="그래픽 564">
              <a:extLst>
                <a:ext uri="{FF2B5EF4-FFF2-40B4-BE49-F238E27FC236}">
                  <a16:creationId xmlns:a16="http://schemas.microsoft.com/office/drawing/2014/main" id="{D27FFDA8-82AE-457D-A660-E701CBA3DC2C}"/>
                </a:ext>
              </a:extLst>
            </p:cNvPr>
            <p:cNvGrpSpPr/>
            <p:nvPr/>
          </p:nvGrpSpPr>
          <p:grpSpPr>
            <a:xfrm>
              <a:off x="5024465" y="2869466"/>
              <a:ext cx="1391408" cy="1472921"/>
              <a:chOff x="5024465" y="2869466"/>
              <a:chExt cx="1391408" cy="1472921"/>
            </a:xfrm>
            <a:grpFill/>
          </p:grpSpPr>
          <p:sp>
            <p:nvSpPr>
              <p:cNvPr id="12" name="자유형: 도형 11">
                <a:extLst>
                  <a:ext uri="{FF2B5EF4-FFF2-40B4-BE49-F238E27FC236}">
                    <a16:creationId xmlns:a16="http://schemas.microsoft.com/office/drawing/2014/main" id="{50196614-11B0-4578-B725-A376DE28017B}"/>
                  </a:ext>
                </a:extLst>
              </p:cNvPr>
              <p:cNvSpPr/>
              <p:nvPr/>
            </p:nvSpPr>
            <p:spPr>
              <a:xfrm>
                <a:off x="5024465" y="2876338"/>
                <a:ext cx="1216501" cy="1466049"/>
              </a:xfrm>
              <a:custGeom>
                <a:avLst/>
                <a:gdLst>
                  <a:gd name="connsiteX0" fmla="*/ 1183548 w 1216501"/>
                  <a:gd name="connsiteY0" fmla="*/ 1372478 h 1466049"/>
                  <a:gd name="connsiteX1" fmla="*/ 1028957 w 1216501"/>
                  <a:gd name="connsiteY1" fmla="*/ 1110350 h 1466049"/>
                  <a:gd name="connsiteX2" fmla="*/ 695582 w 1216501"/>
                  <a:gd name="connsiteY2" fmla="*/ 641434 h 1466049"/>
                  <a:gd name="connsiteX3" fmla="*/ 525275 w 1216501"/>
                  <a:gd name="connsiteY3" fmla="*/ 531896 h 1466049"/>
                  <a:gd name="connsiteX4" fmla="*/ 376114 w 1216501"/>
                  <a:gd name="connsiteY4" fmla="*/ 373876 h 1466049"/>
                  <a:gd name="connsiteX5" fmla="*/ 269529 w 1216501"/>
                  <a:gd name="connsiteY5" fmla="*/ 31262 h 1466049"/>
                  <a:gd name="connsiteX6" fmla="*/ 234382 w 1216501"/>
                  <a:gd name="connsiteY6" fmla="*/ 7735 h 1466049"/>
                  <a:gd name="connsiteX7" fmla="*/ 15116 w 1216501"/>
                  <a:gd name="connsiteY7" fmla="*/ 269768 h 1466049"/>
                  <a:gd name="connsiteX8" fmla="*/ 11116 w 1216501"/>
                  <a:gd name="connsiteY8" fmla="*/ 514561 h 1466049"/>
                  <a:gd name="connsiteX9" fmla="*/ 420024 w 1216501"/>
                  <a:gd name="connsiteY9" fmla="*/ 1224364 h 1466049"/>
                  <a:gd name="connsiteX10" fmla="*/ 819217 w 1216501"/>
                  <a:gd name="connsiteY10" fmla="*/ 1443248 h 1466049"/>
                  <a:gd name="connsiteX11" fmla="*/ 1215933 w 1216501"/>
                  <a:gd name="connsiteY11" fmla="*/ 1408292 h 1466049"/>
                  <a:gd name="connsiteX12" fmla="*/ 1183548 w 1216501"/>
                  <a:gd name="connsiteY12" fmla="*/ 1372478 h 1466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16501" h="1466049">
                    <a:moveTo>
                      <a:pt x="1183548" y="1372478"/>
                    </a:moveTo>
                    <a:cubicBezTo>
                      <a:pt x="1106015" y="1303135"/>
                      <a:pt x="1073534" y="1201028"/>
                      <a:pt x="1028957" y="1110350"/>
                    </a:cubicBezTo>
                    <a:cubicBezTo>
                      <a:pt x="945138" y="939947"/>
                      <a:pt x="834838" y="771926"/>
                      <a:pt x="695582" y="641434"/>
                    </a:cubicBezTo>
                    <a:cubicBezTo>
                      <a:pt x="645005" y="593999"/>
                      <a:pt x="582902" y="568758"/>
                      <a:pt x="525275" y="531896"/>
                    </a:cubicBezTo>
                    <a:cubicBezTo>
                      <a:pt x="464125" y="492844"/>
                      <a:pt x="415357" y="434170"/>
                      <a:pt x="376114" y="373876"/>
                    </a:cubicBezTo>
                    <a:cubicBezTo>
                      <a:pt x="315154" y="280341"/>
                      <a:pt x="254765" y="145943"/>
                      <a:pt x="269529" y="31262"/>
                    </a:cubicBezTo>
                    <a:cubicBezTo>
                      <a:pt x="274101" y="-3885"/>
                      <a:pt x="259433" y="-5695"/>
                      <a:pt x="234382" y="7735"/>
                    </a:cubicBezTo>
                    <a:cubicBezTo>
                      <a:pt x="126559" y="65743"/>
                      <a:pt x="44739" y="145753"/>
                      <a:pt x="15116" y="269768"/>
                    </a:cubicBezTo>
                    <a:cubicBezTo>
                      <a:pt x="-4315" y="351207"/>
                      <a:pt x="-4315" y="433027"/>
                      <a:pt x="11116" y="514561"/>
                    </a:cubicBezTo>
                    <a:cubicBezTo>
                      <a:pt x="64837" y="798596"/>
                      <a:pt x="209426" y="1031101"/>
                      <a:pt x="420024" y="1224364"/>
                    </a:cubicBezTo>
                    <a:cubicBezTo>
                      <a:pt x="534705" y="1329615"/>
                      <a:pt x="665960" y="1407625"/>
                      <a:pt x="819217" y="1443248"/>
                    </a:cubicBezTo>
                    <a:cubicBezTo>
                      <a:pt x="959425" y="1475824"/>
                      <a:pt x="1086870" y="1480967"/>
                      <a:pt x="1215933" y="1408292"/>
                    </a:cubicBezTo>
                    <a:cubicBezTo>
                      <a:pt x="1219553" y="1399147"/>
                      <a:pt x="1205551" y="1397338"/>
                      <a:pt x="1183548" y="137247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" name="자유형: 도형 12">
                <a:extLst>
                  <a:ext uri="{FF2B5EF4-FFF2-40B4-BE49-F238E27FC236}">
                    <a16:creationId xmlns:a16="http://schemas.microsoft.com/office/drawing/2014/main" id="{A7F73356-603B-45BB-8081-3D10977B1BC4}"/>
                  </a:ext>
                </a:extLst>
              </p:cNvPr>
              <p:cNvSpPr/>
              <p:nvPr/>
            </p:nvSpPr>
            <p:spPr>
              <a:xfrm>
                <a:off x="5393692" y="2869466"/>
                <a:ext cx="1022181" cy="1405448"/>
              </a:xfrm>
              <a:custGeom>
                <a:avLst/>
                <a:gdLst>
                  <a:gd name="connsiteX0" fmla="*/ 1021204 w 1022181"/>
                  <a:gd name="connsiteY0" fmla="*/ 1120746 h 1405448"/>
                  <a:gd name="connsiteX1" fmla="*/ 766696 w 1022181"/>
                  <a:gd name="connsiteY1" fmla="*/ 544293 h 1405448"/>
                  <a:gd name="connsiteX2" fmla="*/ 363217 w 1022181"/>
                  <a:gd name="connsiteY2" fmla="*/ 144148 h 1405448"/>
                  <a:gd name="connsiteX3" fmla="*/ 33271 w 1022181"/>
                  <a:gd name="connsiteY3" fmla="*/ 1559 h 1405448"/>
                  <a:gd name="connsiteX4" fmla="*/ 29 w 1022181"/>
                  <a:gd name="connsiteY4" fmla="*/ 30896 h 1405448"/>
                  <a:gd name="connsiteX5" fmla="*/ 54416 w 1022181"/>
                  <a:gd name="connsiteY5" fmla="*/ 251399 h 1405448"/>
                  <a:gd name="connsiteX6" fmla="*/ 184433 w 1022181"/>
                  <a:gd name="connsiteY6" fmla="*/ 429136 h 1405448"/>
                  <a:gd name="connsiteX7" fmla="*/ 296256 w 1022181"/>
                  <a:gd name="connsiteY7" fmla="*/ 499145 h 1405448"/>
                  <a:gd name="connsiteX8" fmla="*/ 526856 w 1022181"/>
                  <a:gd name="connsiteY8" fmla="*/ 721077 h 1405448"/>
                  <a:gd name="connsiteX9" fmla="*/ 700402 w 1022181"/>
                  <a:gd name="connsiteY9" fmla="*/ 1018733 h 1405448"/>
                  <a:gd name="connsiteX10" fmla="*/ 781936 w 1022181"/>
                  <a:gd name="connsiteY10" fmla="*/ 1278671 h 1405448"/>
                  <a:gd name="connsiteX11" fmla="*/ 856326 w 1022181"/>
                  <a:gd name="connsiteY11" fmla="*/ 1405448 h 1405448"/>
                  <a:gd name="connsiteX12" fmla="*/ 1021204 w 1022181"/>
                  <a:gd name="connsiteY12" fmla="*/ 1120746 h 1405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22181" h="1405448">
                    <a:moveTo>
                      <a:pt x="1021204" y="1120746"/>
                    </a:moveTo>
                    <a:cubicBezTo>
                      <a:pt x="1007774" y="928055"/>
                      <a:pt x="941099" y="794705"/>
                      <a:pt x="766696" y="544293"/>
                    </a:cubicBezTo>
                    <a:cubicBezTo>
                      <a:pt x="658206" y="384654"/>
                      <a:pt x="524951" y="249971"/>
                      <a:pt x="363217" y="144148"/>
                    </a:cubicBezTo>
                    <a:cubicBezTo>
                      <a:pt x="261585" y="77663"/>
                      <a:pt x="154334" y="23942"/>
                      <a:pt x="33271" y="1559"/>
                    </a:cubicBezTo>
                    <a:cubicBezTo>
                      <a:pt x="4791" y="-3680"/>
                      <a:pt x="-448" y="3845"/>
                      <a:pt x="29" y="30896"/>
                    </a:cubicBezTo>
                    <a:cubicBezTo>
                      <a:pt x="1457" y="107572"/>
                      <a:pt x="21079" y="182534"/>
                      <a:pt x="54416" y="251399"/>
                    </a:cubicBezTo>
                    <a:cubicBezTo>
                      <a:pt x="86325" y="317312"/>
                      <a:pt x="124616" y="385035"/>
                      <a:pt x="184433" y="429136"/>
                    </a:cubicBezTo>
                    <a:cubicBezTo>
                      <a:pt x="219866" y="455234"/>
                      <a:pt x="259109" y="475713"/>
                      <a:pt x="296256" y="499145"/>
                    </a:cubicBezTo>
                    <a:cubicBezTo>
                      <a:pt x="387125" y="556485"/>
                      <a:pt x="465992" y="632590"/>
                      <a:pt x="526856" y="721077"/>
                    </a:cubicBezTo>
                    <a:cubicBezTo>
                      <a:pt x="592388" y="816327"/>
                      <a:pt x="656301" y="910720"/>
                      <a:pt x="700402" y="1018733"/>
                    </a:cubicBezTo>
                    <a:cubicBezTo>
                      <a:pt x="727358" y="1105411"/>
                      <a:pt x="748503" y="1193993"/>
                      <a:pt x="781936" y="1278671"/>
                    </a:cubicBezTo>
                    <a:cubicBezTo>
                      <a:pt x="794223" y="1309913"/>
                      <a:pt x="826894" y="1366015"/>
                      <a:pt x="856326" y="1405448"/>
                    </a:cubicBezTo>
                    <a:cubicBezTo>
                      <a:pt x="972817" y="1350489"/>
                      <a:pt x="1030538" y="1255906"/>
                      <a:pt x="1021204" y="112074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>
            <a:extLst>
              <a:ext uri="{FF2B5EF4-FFF2-40B4-BE49-F238E27FC236}">
                <a16:creationId xmlns:a16="http://schemas.microsoft.com/office/drawing/2014/main" id="{54D8A76F-A164-4F6F-A631-C39546D1936A}"/>
              </a:ext>
            </a:extLst>
          </p:cNvPr>
          <p:cNvSpPr/>
          <p:nvPr/>
        </p:nvSpPr>
        <p:spPr>
          <a:xfrm>
            <a:off x="6410266" y="1428750"/>
            <a:ext cx="5076884" cy="5029200"/>
          </a:xfrm>
          <a:prstGeom prst="rect">
            <a:avLst/>
          </a:prstGeom>
          <a:solidFill>
            <a:schemeClr val="accent1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BA8315DA-696C-490B-858D-CB5653B1068C}"/>
              </a:ext>
            </a:extLst>
          </p:cNvPr>
          <p:cNvSpPr/>
          <p:nvPr/>
        </p:nvSpPr>
        <p:spPr>
          <a:xfrm>
            <a:off x="704850" y="1428750"/>
            <a:ext cx="5076884" cy="5029200"/>
          </a:xfrm>
          <a:prstGeom prst="rect">
            <a:avLst/>
          </a:prstGeom>
          <a:solidFill>
            <a:schemeClr val="accent1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DDFE08-D1A3-4890-B395-3D514078D9E9}"/>
              </a:ext>
            </a:extLst>
          </p:cNvPr>
          <p:cNvSpPr txBox="1"/>
          <p:nvPr/>
        </p:nvSpPr>
        <p:spPr>
          <a:xfrm>
            <a:off x="0" y="0"/>
            <a:ext cx="12192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Columns 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A9CDB6-A688-4726-9D62-DCB04B928353}"/>
              </a:ext>
            </a:extLst>
          </p:cNvPr>
          <p:cNvSpPr txBox="1"/>
          <p:nvPr/>
        </p:nvSpPr>
        <p:spPr>
          <a:xfrm>
            <a:off x="991909" y="1643053"/>
            <a:ext cx="44278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chemeClr val="bg1"/>
                </a:solidFill>
              </a:rPr>
              <a:t>You can simply impress your audience and add a unique zing and appeal to your Reports and Presentations with our Templates.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chemeClr val="bg1"/>
                </a:solidFill>
              </a:rPr>
              <a:t>You can simply impress your audience and add a unique zing.</a:t>
            </a:r>
          </a:p>
          <a:p>
            <a:pPr algn="just"/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algn="just"/>
            <a:r>
              <a:rPr lang="en-US" altLang="ko-KR" sz="1200" dirty="0">
                <a:solidFill>
                  <a:schemeClr val="bg1"/>
                </a:solidFill>
              </a:rPr>
              <a:t>This text can be replaced with your own text.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99081A-F37C-425C-99E8-C56D6A9D0764}"/>
              </a:ext>
            </a:extLst>
          </p:cNvPr>
          <p:cNvSpPr txBox="1"/>
          <p:nvPr/>
        </p:nvSpPr>
        <p:spPr>
          <a:xfrm>
            <a:off x="6772275" y="1643053"/>
            <a:ext cx="44278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chemeClr val="bg1"/>
                </a:solidFill>
              </a:rPr>
              <a:t>You can simply impress your audience and add a unique zing and appeal to your Reports and Presentations with our Templates.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chemeClr val="bg1"/>
                </a:solidFill>
              </a:rPr>
              <a:t>You can simply impress your audience and add a unique zing.</a:t>
            </a:r>
          </a:p>
          <a:p>
            <a:pPr algn="just"/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algn="just"/>
            <a:r>
              <a:rPr lang="en-US" altLang="ko-KR" sz="1200" dirty="0">
                <a:solidFill>
                  <a:schemeClr val="bg1"/>
                </a:solidFill>
              </a:rPr>
              <a:t>This text can be replaced with your own text.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001029-AB47-4DD4-AD66-FD4A67D5E8F2}"/>
              </a:ext>
            </a:extLst>
          </p:cNvPr>
          <p:cNvSpPr txBox="1"/>
          <p:nvPr/>
        </p:nvSpPr>
        <p:spPr>
          <a:xfrm>
            <a:off x="991909" y="4348153"/>
            <a:ext cx="44278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chemeClr val="bg1"/>
                </a:solidFill>
              </a:rPr>
              <a:t>You can simply impress your audience and add a unique zing and appeal to your Reports and Presentations with our Templates.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chemeClr val="bg1"/>
                </a:solidFill>
              </a:rPr>
              <a:t>You can simply impress your audience and add a unique zing.</a:t>
            </a:r>
          </a:p>
          <a:p>
            <a:pPr algn="just"/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algn="just"/>
            <a:r>
              <a:rPr lang="en-US" altLang="ko-KR" sz="1200" dirty="0">
                <a:solidFill>
                  <a:schemeClr val="bg1"/>
                </a:solidFill>
              </a:rPr>
              <a:t>This text can be replaced with your own text.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BC51DF-B6B7-4DF5-AFEF-F3D288C0BF9D}"/>
              </a:ext>
            </a:extLst>
          </p:cNvPr>
          <p:cNvSpPr txBox="1"/>
          <p:nvPr/>
        </p:nvSpPr>
        <p:spPr>
          <a:xfrm>
            <a:off x="6772275" y="4348153"/>
            <a:ext cx="44278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chemeClr val="bg1"/>
                </a:solidFill>
              </a:rPr>
              <a:t>You can simply impress your audience and add a unique zing and appeal to your Reports and Presentations with our Templates.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chemeClr val="bg1"/>
                </a:solidFill>
              </a:rPr>
              <a:t>You can simply impress your audience and add a unique zing.</a:t>
            </a:r>
          </a:p>
          <a:p>
            <a:pPr algn="just"/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algn="just"/>
            <a:r>
              <a:rPr lang="en-US" altLang="ko-KR" sz="1200" dirty="0">
                <a:solidFill>
                  <a:schemeClr val="bg1"/>
                </a:solidFill>
              </a:rPr>
              <a:t>This text can be replaced with your own text.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00742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그룹 13">
            <a:extLst>
              <a:ext uri="{FF2B5EF4-FFF2-40B4-BE49-F238E27FC236}">
                <a16:creationId xmlns:a16="http://schemas.microsoft.com/office/drawing/2014/main" id="{F4F06EA7-E181-45C4-85DC-AD25A12C485E}"/>
              </a:ext>
            </a:extLst>
          </p:cNvPr>
          <p:cNvGrpSpPr/>
          <p:nvPr/>
        </p:nvGrpSpPr>
        <p:grpSpPr>
          <a:xfrm>
            <a:off x="4949687" y="2769506"/>
            <a:ext cx="5999920" cy="1318987"/>
            <a:chOff x="1" y="4959383"/>
            <a:chExt cx="12523938" cy="1318987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0435FE7-41B0-49CE-8910-E071FE270868}"/>
                </a:ext>
              </a:extLst>
            </p:cNvPr>
            <p:cNvSpPr txBox="1"/>
            <p:nvPr/>
          </p:nvSpPr>
          <p:spPr>
            <a:xfrm>
              <a:off x="1" y="4959383"/>
              <a:ext cx="12191999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6000" dirty="0">
                  <a:solidFill>
                    <a:schemeClr val="bg1"/>
                  </a:solidFill>
                  <a:cs typeface="Arial" pitchFamily="34" charset="0"/>
                </a:rPr>
                <a:t>THANK YOU</a:t>
              </a:r>
              <a:endParaRPr lang="ko-KR" altLang="en-US" sz="60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08900EB-9371-4E08-8337-BC5B6B358302}"/>
                </a:ext>
              </a:extLst>
            </p:cNvPr>
            <p:cNvSpPr txBox="1"/>
            <p:nvPr/>
          </p:nvSpPr>
          <p:spPr>
            <a:xfrm>
              <a:off x="332086" y="5898714"/>
              <a:ext cx="12191853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425993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340AE62B-0007-4A1D-B8A9-9EE7BB0956E0}"/>
              </a:ext>
            </a:extLst>
          </p:cNvPr>
          <p:cNvGrpSpPr/>
          <p:nvPr/>
        </p:nvGrpSpPr>
        <p:grpSpPr>
          <a:xfrm>
            <a:off x="8336090" y="4216352"/>
            <a:ext cx="1077084" cy="818283"/>
            <a:chOff x="6425279" y="1269872"/>
            <a:chExt cx="5757848" cy="4374357"/>
          </a:xfrm>
        </p:grpSpPr>
        <p:sp>
          <p:nvSpPr>
            <p:cNvPr id="4" name="자유형: 도형 3">
              <a:extLst>
                <a:ext uri="{FF2B5EF4-FFF2-40B4-BE49-F238E27FC236}">
                  <a16:creationId xmlns:a16="http://schemas.microsoft.com/office/drawing/2014/main" id="{65B8B7DC-3C2A-405A-96C3-9C855E456BCE}"/>
                </a:ext>
              </a:extLst>
            </p:cNvPr>
            <p:cNvSpPr/>
            <p:nvPr/>
          </p:nvSpPr>
          <p:spPr>
            <a:xfrm>
              <a:off x="6425279" y="1269872"/>
              <a:ext cx="5757848" cy="4374357"/>
            </a:xfrm>
            <a:custGeom>
              <a:avLst/>
              <a:gdLst>
                <a:gd name="connsiteX0" fmla="*/ 4826032 w 5757848"/>
                <a:gd name="connsiteY0" fmla="*/ 947190 h 4374357"/>
                <a:gd name="connsiteX1" fmla="*/ 4646200 w 5757848"/>
                <a:gd name="connsiteY1" fmla="*/ 1026319 h 4374357"/>
                <a:gd name="connsiteX2" fmla="*/ 4580286 w 5757848"/>
                <a:gd name="connsiteY2" fmla="*/ 1100709 h 4374357"/>
                <a:gd name="connsiteX3" fmla="*/ 4460939 w 5757848"/>
                <a:gd name="connsiteY3" fmla="*/ 1452086 h 4374357"/>
                <a:gd name="connsiteX4" fmla="*/ 4462462 w 5757848"/>
                <a:gd name="connsiteY4" fmla="*/ 1831848 h 4374357"/>
                <a:gd name="connsiteX5" fmla="*/ 4462653 w 5757848"/>
                <a:gd name="connsiteY5" fmla="*/ 2292477 h 4374357"/>
                <a:gd name="connsiteX6" fmla="*/ 4466177 w 5757848"/>
                <a:gd name="connsiteY6" fmla="*/ 2339435 h 4374357"/>
                <a:gd name="connsiteX7" fmla="*/ 4640771 w 5757848"/>
                <a:gd name="connsiteY7" fmla="*/ 2640044 h 4374357"/>
                <a:gd name="connsiteX8" fmla="*/ 5007864 w 5757848"/>
                <a:gd name="connsiteY8" fmla="*/ 2641187 h 4374357"/>
                <a:gd name="connsiteX9" fmla="*/ 5166360 w 5757848"/>
                <a:gd name="connsiteY9" fmla="*/ 2385060 h 4374357"/>
                <a:gd name="connsiteX10" fmla="*/ 5199888 w 5757848"/>
                <a:gd name="connsiteY10" fmla="*/ 1386650 h 4374357"/>
                <a:gd name="connsiteX11" fmla="*/ 5005864 w 5757848"/>
                <a:gd name="connsiteY11" fmla="*/ 1027938 h 4374357"/>
                <a:gd name="connsiteX12" fmla="*/ 4826032 w 5757848"/>
                <a:gd name="connsiteY12" fmla="*/ 947190 h 4374357"/>
                <a:gd name="connsiteX13" fmla="*/ 4412551 w 5757848"/>
                <a:gd name="connsiteY13" fmla="*/ 0 h 4374357"/>
                <a:gd name="connsiteX14" fmla="*/ 4463320 w 5757848"/>
                <a:gd name="connsiteY14" fmla="*/ 52769 h 4374357"/>
                <a:gd name="connsiteX15" fmla="*/ 4462368 w 5757848"/>
                <a:gd name="connsiteY15" fmla="*/ 504253 h 4374357"/>
                <a:gd name="connsiteX16" fmla="*/ 4462462 w 5757848"/>
                <a:gd name="connsiteY16" fmla="*/ 560832 h 4374357"/>
                <a:gd name="connsiteX17" fmla="*/ 4756309 w 5757848"/>
                <a:gd name="connsiteY17" fmla="*/ 456057 h 4374357"/>
                <a:gd name="connsiteX18" fmla="*/ 5281803 w 5757848"/>
                <a:gd name="connsiteY18" fmla="*/ 631698 h 4374357"/>
                <a:gd name="connsiteX19" fmla="*/ 5686997 w 5757848"/>
                <a:gd name="connsiteY19" fmla="*/ 1315784 h 4374357"/>
                <a:gd name="connsiteX20" fmla="*/ 5650801 w 5757848"/>
                <a:gd name="connsiteY20" fmla="*/ 2470690 h 4374357"/>
                <a:gd name="connsiteX21" fmla="*/ 5219033 w 5757848"/>
                <a:gd name="connsiteY21" fmla="*/ 3086386 h 4374357"/>
                <a:gd name="connsiteX22" fmla="*/ 4502754 w 5757848"/>
                <a:gd name="connsiteY22" fmla="*/ 3132106 h 4374357"/>
                <a:gd name="connsiteX23" fmla="*/ 4456652 w 5757848"/>
                <a:gd name="connsiteY23" fmla="*/ 3110008 h 4374357"/>
                <a:gd name="connsiteX24" fmla="*/ 4455604 w 5757848"/>
                <a:gd name="connsiteY24" fmla="*/ 3314319 h 4374357"/>
                <a:gd name="connsiteX25" fmla="*/ 4110800 w 5757848"/>
                <a:gd name="connsiteY25" fmla="*/ 3973830 h 4374357"/>
                <a:gd name="connsiteX26" fmla="*/ 3519011 w 5757848"/>
                <a:gd name="connsiteY26" fmla="*/ 4364546 h 4374357"/>
                <a:gd name="connsiteX27" fmla="*/ 3463671 w 5757848"/>
                <a:gd name="connsiteY27" fmla="*/ 4374357 h 4374357"/>
                <a:gd name="connsiteX28" fmla="*/ 999554 w 5757848"/>
                <a:gd name="connsiteY28" fmla="*/ 4374261 h 4374357"/>
                <a:gd name="connsiteX29" fmla="*/ 948785 w 5757848"/>
                <a:gd name="connsiteY29" fmla="*/ 4365784 h 4374357"/>
                <a:gd name="connsiteX30" fmla="*/ 220313 w 5757848"/>
                <a:gd name="connsiteY30" fmla="*/ 3824002 h 4374357"/>
                <a:gd name="connsiteX31" fmla="*/ 952 w 5757848"/>
                <a:gd name="connsiteY31" fmla="*/ 3199829 h 4374357"/>
                <a:gd name="connsiteX32" fmla="*/ 0 w 5757848"/>
                <a:gd name="connsiteY32" fmla="*/ 49054 h 4374357"/>
                <a:gd name="connsiteX33" fmla="*/ 50387 w 5757848"/>
                <a:gd name="connsiteY33" fmla="*/ 286 h 4374357"/>
                <a:gd name="connsiteX34" fmla="*/ 4412551 w 5757848"/>
                <a:gd name="connsiteY34" fmla="*/ 0 h 4374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757848" h="4374357">
                  <a:moveTo>
                    <a:pt x="4826032" y="947190"/>
                  </a:moveTo>
                  <a:cubicBezTo>
                    <a:pt x="4763905" y="946928"/>
                    <a:pt x="4701779" y="973313"/>
                    <a:pt x="4646200" y="1026319"/>
                  </a:cubicBezTo>
                  <a:cubicBezTo>
                    <a:pt x="4622292" y="1049084"/>
                    <a:pt x="4598670" y="1073468"/>
                    <a:pt x="4580286" y="1100709"/>
                  </a:cubicBezTo>
                  <a:cubicBezTo>
                    <a:pt x="4508849" y="1206722"/>
                    <a:pt x="4453223" y="1316641"/>
                    <a:pt x="4460939" y="1452086"/>
                  </a:cubicBezTo>
                  <a:cubicBezTo>
                    <a:pt x="4468083" y="1578293"/>
                    <a:pt x="4462462" y="1705261"/>
                    <a:pt x="4462462" y="1831848"/>
                  </a:cubicBezTo>
                  <a:cubicBezTo>
                    <a:pt x="4462462" y="1985391"/>
                    <a:pt x="4462368" y="2138934"/>
                    <a:pt x="4462653" y="2292477"/>
                  </a:cubicBezTo>
                  <a:cubicBezTo>
                    <a:pt x="4462653" y="2308193"/>
                    <a:pt x="4461224" y="2325148"/>
                    <a:pt x="4466177" y="2339435"/>
                  </a:cubicBezTo>
                  <a:cubicBezTo>
                    <a:pt x="4504849" y="2450783"/>
                    <a:pt x="4553998" y="2556510"/>
                    <a:pt x="4640771" y="2640044"/>
                  </a:cubicBezTo>
                  <a:cubicBezTo>
                    <a:pt x="4755833" y="2750725"/>
                    <a:pt x="4892802" y="2751487"/>
                    <a:pt x="5007864" y="2641187"/>
                  </a:cubicBezTo>
                  <a:cubicBezTo>
                    <a:pt x="5082636" y="2569559"/>
                    <a:pt x="5131784" y="2481072"/>
                    <a:pt x="5166360" y="2385060"/>
                  </a:cubicBezTo>
                  <a:cubicBezTo>
                    <a:pt x="5284756" y="2056067"/>
                    <a:pt x="5290280" y="1722406"/>
                    <a:pt x="5199888" y="1386650"/>
                  </a:cubicBezTo>
                  <a:cubicBezTo>
                    <a:pt x="5163788" y="1252442"/>
                    <a:pt x="5108353" y="1126808"/>
                    <a:pt x="5005864" y="1027938"/>
                  </a:cubicBezTo>
                  <a:cubicBezTo>
                    <a:pt x="4950286" y="974360"/>
                    <a:pt x="4888159" y="947452"/>
                    <a:pt x="4826032" y="947190"/>
                  </a:cubicBezTo>
                  <a:close/>
                  <a:moveTo>
                    <a:pt x="4412551" y="0"/>
                  </a:moveTo>
                  <a:cubicBezTo>
                    <a:pt x="4456367" y="0"/>
                    <a:pt x="4463986" y="12859"/>
                    <a:pt x="4463320" y="52769"/>
                  </a:cubicBezTo>
                  <a:cubicBezTo>
                    <a:pt x="4461034" y="203264"/>
                    <a:pt x="4462368" y="353759"/>
                    <a:pt x="4462368" y="504253"/>
                  </a:cubicBezTo>
                  <a:cubicBezTo>
                    <a:pt x="4462462" y="519494"/>
                    <a:pt x="4462462" y="534829"/>
                    <a:pt x="4462462" y="560832"/>
                  </a:cubicBezTo>
                  <a:cubicBezTo>
                    <a:pt x="4559999" y="502634"/>
                    <a:pt x="4653630" y="466630"/>
                    <a:pt x="4756309" y="456057"/>
                  </a:cubicBezTo>
                  <a:cubicBezTo>
                    <a:pt x="4958334" y="435197"/>
                    <a:pt x="5130927" y="503682"/>
                    <a:pt x="5281803" y="631698"/>
                  </a:cubicBezTo>
                  <a:cubicBezTo>
                    <a:pt x="5495163" y="812673"/>
                    <a:pt x="5615941" y="1051370"/>
                    <a:pt x="5686997" y="1315784"/>
                  </a:cubicBezTo>
                  <a:cubicBezTo>
                    <a:pt x="5791105" y="1703451"/>
                    <a:pt x="5781675" y="2090166"/>
                    <a:pt x="5650801" y="2470690"/>
                  </a:cubicBezTo>
                  <a:cubicBezTo>
                    <a:pt x="5566315" y="2716244"/>
                    <a:pt x="5437442" y="2934367"/>
                    <a:pt x="5219033" y="3086386"/>
                  </a:cubicBezTo>
                  <a:cubicBezTo>
                    <a:pt x="4990719" y="3245168"/>
                    <a:pt x="4750975" y="3265170"/>
                    <a:pt x="4502754" y="3132106"/>
                  </a:cubicBezTo>
                  <a:cubicBezTo>
                    <a:pt x="4491895" y="3126296"/>
                    <a:pt x="4480465" y="3121343"/>
                    <a:pt x="4456652" y="3110008"/>
                  </a:cubicBezTo>
                  <a:cubicBezTo>
                    <a:pt x="4456652" y="3183541"/>
                    <a:pt x="4462462" y="3249644"/>
                    <a:pt x="4455604" y="3314319"/>
                  </a:cubicBezTo>
                  <a:cubicBezTo>
                    <a:pt x="4427602" y="3578828"/>
                    <a:pt x="4296347" y="3791045"/>
                    <a:pt x="4110800" y="3973830"/>
                  </a:cubicBezTo>
                  <a:cubicBezTo>
                    <a:pt x="3939350" y="4142804"/>
                    <a:pt x="3736944" y="4265486"/>
                    <a:pt x="3519011" y="4364546"/>
                  </a:cubicBezTo>
                  <a:cubicBezTo>
                    <a:pt x="3501009" y="4372737"/>
                    <a:pt x="3482911" y="4374357"/>
                    <a:pt x="3463671" y="4374357"/>
                  </a:cubicBezTo>
                  <a:cubicBezTo>
                    <a:pt x="2642330" y="4374166"/>
                    <a:pt x="1820894" y="4374261"/>
                    <a:pt x="999554" y="4374261"/>
                  </a:cubicBezTo>
                  <a:cubicBezTo>
                    <a:pt x="982123" y="4374261"/>
                    <a:pt x="965549" y="4373309"/>
                    <a:pt x="948785" y="4365784"/>
                  </a:cubicBezTo>
                  <a:cubicBezTo>
                    <a:pt x="666274" y="4238435"/>
                    <a:pt x="412337" y="4072414"/>
                    <a:pt x="220313" y="3824002"/>
                  </a:cubicBezTo>
                  <a:cubicBezTo>
                    <a:pt x="78486" y="3640455"/>
                    <a:pt x="952" y="3433477"/>
                    <a:pt x="952" y="3199829"/>
                  </a:cubicBezTo>
                  <a:cubicBezTo>
                    <a:pt x="952" y="2149602"/>
                    <a:pt x="1143" y="1099280"/>
                    <a:pt x="0" y="49054"/>
                  </a:cubicBezTo>
                  <a:cubicBezTo>
                    <a:pt x="0" y="8477"/>
                    <a:pt x="11906" y="286"/>
                    <a:pt x="50387" y="286"/>
                  </a:cubicBezTo>
                  <a:cubicBezTo>
                    <a:pt x="1504474" y="1238"/>
                    <a:pt x="2958465" y="1333"/>
                    <a:pt x="4412551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/>
            </a:p>
          </p:txBody>
        </p:sp>
        <p:sp>
          <p:nvSpPr>
            <p:cNvPr id="5" name="자유형: 도형 4">
              <a:extLst>
                <a:ext uri="{FF2B5EF4-FFF2-40B4-BE49-F238E27FC236}">
                  <a16:creationId xmlns:a16="http://schemas.microsoft.com/office/drawing/2014/main" id="{98E9C77F-B145-4D3F-A76F-EC2B0C54BC41}"/>
                </a:ext>
              </a:extLst>
            </p:cNvPr>
            <p:cNvSpPr/>
            <p:nvPr/>
          </p:nvSpPr>
          <p:spPr>
            <a:xfrm>
              <a:off x="6672643" y="1513794"/>
              <a:ext cx="3972689" cy="3887569"/>
            </a:xfrm>
            <a:custGeom>
              <a:avLst/>
              <a:gdLst>
                <a:gd name="connsiteX0" fmla="*/ 45911 w 3972689"/>
                <a:gd name="connsiteY0" fmla="*/ 3728 h 3887569"/>
                <a:gd name="connsiteX1" fmla="*/ 150495 w 3972689"/>
                <a:gd name="connsiteY1" fmla="*/ 3918 h 3887569"/>
                <a:gd name="connsiteX2" fmla="*/ 182689 w 3972689"/>
                <a:gd name="connsiteY2" fmla="*/ 36780 h 3887569"/>
                <a:gd name="connsiteX3" fmla="*/ 182499 w 3972689"/>
                <a:gd name="connsiteY3" fmla="*/ 70022 h 3887569"/>
                <a:gd name="connsiteX4" fmla="*/ 182880 w 3972689"/>
                <a:gd name="connsiteY4" fmla="*/ 3481972 h 3887569"/>
                <a:gd name="connsiteX5" fmla="*/ 176022 w 3972689"/>
                <a:gd name="connsiteY5" fmla="*/ 3499975 h 3887569"/>
                <a:gd name="connsiteX6" fmla="*/ 13907 w 3972689"/>
                <a:gd name="connsiteY6" fmla="*/ 3336907 h 3887569"/>
                <a:gd name="connsiteX7" fmla="*/ 858 w 3972689"/>
                <a:gd name="connsiteY7" fmla="*/ 3288139 h 3887569"/>
                <a:gd name="connsiteX8" fmla="*/ 0 w 3972689"/>
                <a:gd name="connsiteY8" fmla="*/ 47257 h 3887569"/>
                <a:gd name="connsiteX9" fmla="*/ 45911 w 3972689"/>
                <a:gd name="connsiteY9" fmla="*/ 3728 h 3887569"/>
                <a:gd name="connsiteX10" fmla="*/ 3150882 w 3972689"/>
                <a:gd name="connsiteY10" fmla="*/ 954 h 3887569"/>
                <a:gd name="connsiteX11" fmla="*/ 3204877 w 3972689"/>
                <a:gd name="connsiteY11" fmla="*/ 13539 h 3887569"/>
                <a:gd name="connsiteX12" fmla="*/ 3211925 w 3972689"/>
                <a:gd name="connsiteY12" fmla="*/ 128315 h 3887569"/>
                <a:gd name="connsiteX13" fmla="*/ 3213259 w 3972689"/>
                <a:gd name="connsiteY13" fmla="*/ 3830111 h 3887569"/>
                <a:gd name="connsiteX14" fmla="*/ 3158013 w 3972689"/>
                <a:gd name="connsiteY14" fmla="*/ 3883547 h 3887569"/>
                <a:gd name="connsiteX15" fmla="*/ 3035046 w 3972689"/>
                <a:gd name="connsiteY15" fmla="*/ 3873831 h 3887569"/>
                <a:gd name="connsiteX16" fmla="*/ 3027902 w 3972689"/>
                <a:gd name="connsiteY16" fmla="*/ 3754578 h 3887569"/>
                <a:gd name="connsiteX17" fmla="*/ 3026378 w 3972689"/>
                <a:gd name="connsiteY17" fmla="*/ 62212 h 3887569"/>
                <a:gd name="connsiteX18" fmla="*/ 3086385 w 3972689"/>
                <a:gd name="connsiteY18" fmla="*/ 4014 h 3887569"/>
                <a:gd name="connsiteX19" fmla="*/ 3150882 w 3972689"/>
                <a:gd name="connsiteY19" fmla="*/ 954 h 3887569"/>
                <a:gd name="connsiteX20" fmla="*/ 3906559 w 3972689"/>
                <a:gd name="connsiteY20" fmla="*/ 859 h 3887569"/>
                <a:gd name="connsiteX21" fmla="*/ 3958781 w 3972689"/>
                <a:gd name="connsiteY21" fmla="*/ 11825 h 3887569"/>
                <a:gd name="connsiteX22" fmla="*/ 3966781 w 3972689"/>
                <a:gd name="connsiteY22" fmla="*/ 125839 h 3887569"/>
                <a:gd name="connsiteX23" fmla="*/ 3968115 w 3972689"/>
                <a:gd name="connsiteY23" fmla="*/ 3270708 h 3887569"/>
                <a:gd name="connsiteX24" fmla="*/ 3929633 w 3972689"/>
                <a:gd name="connsiteY24" fmla="*/ 3366625 h 3887569"/>
                <a:gd name="connsiteX25" fmla="*/ 3785902 w 3972689"/>
                <a:gd name="connsiteY25" fmla="*/ 3506738 h 3887569"/>
                <a:gd name="connsiteX26" fmla="*/ 3785902 w 3972689"/>
                <a:gd name="connsiteY26" fmla="*/ 3454541 h 3887569"/>
                <a:gd name="connsiteX27" fmla="*/ 3784759 w 3972689"/>
                <a:gd name="connsiteY27" fmla="*/ 62593 h 3887569"/>
                <a:gd name="connsiteX28" fmla="*/ 3844195 w 3972689"/>
                <a:gd name="connsiteY28" fmla="*/ 3824 h 3887569"/>
                <a:gd name="connsiteX29" fmla="*/ 3906559 w 3972689"/>
                <a:gd name="connsiteY29" fmla="*/ 859 h 3887569"/>
                <a:gd name="connsiteX30" fmla="*/ 881920 w 3972689"/>
                <a:gd name="connsiteY30" fmla="*/ 740 h 3887569"/>
                <a:gd name="connsiteX31" fmla="*/ 931545 w 3972689"/>
                <a:gd name="connsiteY31" fmla="*/ 11253 h 3887569"/>
                <a:gd name="connsiteX32" fmla="*/ 940594 w 3972689"/>
                <a:gd name="connsiteY32" fmla="*/ 124315 h 3887569"/>
                <a:gd name="connsiteX33" fmla="*/ 942023 w 3972689"/>
                <a:gd name="connsiteY33" fmla="*/ 3825920 h 3887569"/>
                <a:gd name="connsiteX34" fmla="*/ 886587 w 3972689"/>
                <a:gd name="connsiteY34" fmla="*/ 3883737 h 3887569"/>
                <a:gd name="connsiteX35" fmla="*/ 767715 w 3972689"/>
                <a:gd name="connsiteY35" fmla="*/ 3874879 h 3887569"/>
                <a:gd name="connsiteX36" fmla="*/ 759809 w 3972689"/>
                <a:gd name="connsiteY36" fmla="*/ 3756007 h 3887569"/>
                <a:gd name="connsiteX37" fmla="*/ 759619 w 3972689"/>
                <a:gd name="connsiteY37" fmla="*/ 63926 h 3887569"/>
                <a:gd name="connsiteX38" fmla="*/ 821150 w 3972689"/>
                <a:gd name="connsiteY38" fmla="*/ 4586 h 3887569"/>
                <a:gd name="connsiteX39" fmla="*/ 881920 w 3972689"/>
                <a:gd name="connsiteY39" fmla="*/ 740 h 3887569"/>
                <a:gd name="connsiteX40" fmla="*/ 1632657 w 3972689"/>
                <a:gd name="connsiteY40" fmla="*/ 644 h 3887569"/>
                <a:gd name="connsiteX41" fmla="*/ 1686973 w 3972689"/>
                <a:gd name="connsiteY41" fmla="*/ 12110 h 3887569"/>
                <a:gd name="connsiteX42" fmla="*/ 1695450 w 3972689"/>
                <a:gd name="connsiteY42" fmla="*/ 130506 h 3887569"/>
                <a:gd name="connsiteX43" fmla="*/ 1695736 w 3972689"/>
                <a:gd name="connsiteY43" fmla="*/ 3822110 h 3887569"/>
                <a:gd name="connsiteX44" fmla="*/ 1635538 w 3972689"/>
                <a:gd name="connsiteY44" fmla="*/ 3882880 h 3887569"/>
                <a:gd name="connsiteX45" fmla="*/ 1514380 w 3972689"/>
                <a:gd name="connsiteY45" fmla="*/ 3764008 h 3887569"/>
                <a:gd name="connsiteX46" fmla="*/ 1513332 w 3972689"/>
                <a:gd name="connsiteY46" fmla="*/ 58211 h 3887569"/>
                <a:gd name="connsiteX47" fmla="*/ 1567624 w 3972689"/>
                <a:gd name="connsiteY47" fmla="*/ 3823 h 3887569"/>
                <a:gd name="connsiteX48" fmla="*/ 1632657 w 3972689"/>
                <a:gd name="connsiteY48" fmla="*/ 644 h 3887569"/>
                <a:gd name="connsiteX49" fmla="*/ 2394215 w 3972689"/>
                <a:gd name="connsiteY49" fmla="*/ 644 h 3887569"/>
                <a:gd name="connsiteX50" fmla="*/ 2446781 w 3972689"/>
                <a:gd name="connsiteY50" fmla="*/ 14110 h 3887569"/>
                <a:gd name="connsiteX51" fmla="*/ 2453830 w 3972689"/>
                <a:gd name="connsiteY51" fmla="*/ 128887 h 3887569"/>
                <a:gd name="connsiteX52" fmla="*/ 2455068 w 3972689"/>
                <a:gd name="connsiteY52" fmla="*/ 3830111 h 3887569"/>
                <a:gd name="connsiteX53" fmla="*/ 2399919 w 3972689"/>
                <a:gd name="connsiteY53" fmla="*/ 3883451 h 3887569"/>
                <a:gd name="connsiteX54" fmla="*/ 2281047 w 3972689"/>
                <a:gd name="connsiteY54" fmla="*/ 3874783 h 3887569"/>
                <a:gd name="connsiteX55" fmla="*/ 2273236 w 3972689"/>
                <a:gd name="connsiteY55" fmla="*/ 3755911 h 3887569"/>
                <a:gd name="connsiteX56" fmla="*/ 2271712 w 3972689"/>
                <a:gd name="connsiteY56" fmla="*/ 59545 h 3887569"/>
                <a:gd name="connsiteX57" fmla="*/ 2329148 w 3972689"/>
                <a:gd name="connsiteY57" fmla="*/ 3823 h 3887569"/>
                <a:gd name="connsiteX58" fmla="*/ 2394215 w 3972689"/>
                <a:gd name="connsiteY58" fmla="*/ 644 h 3887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3972689" h="3887569">
                  <a:moveTo>
                    <a:pt x="45911" y="3728"/>
                  </a:moveTo>
                  <a:cubicBezTo>
                    <a:pt x="80582" y="6682"/>
                    <a:pt x="115729" y="5633"/>
                    <a:pt x="150495" y="3918"/>
                  </a:cubicBezTo>
                  <a:cubicBezTo>
                    <a:pt x="175736" y="2680"/>
                    <a:pt x="185166" y="12491"/>
                    <a:pt x="182689" y="36780"/>
                  </a:cubicBezTo>
                  <a:cubicBezTo>
                    <a:pt x="181546" y="47733"/>
                    <a:pt x="182499" y="58973"/>
                    <a:pt x="182499" y="70022"/>
                  </a:cubicBezTo>
                  <a:cubicBezTo>
                    <a:pt x="182689" y="1207307"/>
                    <a:pt x="182785" y="2344687"/>
                    <a:pt x="182880" y="3481972"/>
                  </a:cubicBezTo>
                  <a:cubicBezTo>
                    <a:pt x="182975" y="3487878"/>
                    <a:pt x="186214" y="3494736"/>
                    <a:pt x="176022" y="3499975"/>
                  </a:cubicBezTo>
                  <a:cubicBezTo>
                    <a:pt x="118682" y="3449873"/>
                    <a:pt x="64580" y="3395295"/>
                    <a:pt x="13907" y="3336907"/>
                  </a:cubicBezTo>
                  <a:cubicBezTo>
                    <a:pt x="858" y="3321857"/>
                    <a:pt x="858" y="3305665"/>
                    <a:pt x="858" y="3288139"/>
                  </a:cubicBezTo>
                  <a:cubicBezTo>
                    <a:pt x="953" y="2207813"/>
                    <a:pt x="1143" y="1127487"/>
                    <a:pt x="0" y="47257"/>
                  </a:cubicBezTo>
                  <a:cubicBezTo>
                    <a:pt x="0" y="10110"/>
                    <a:pt x="11430" y="870"/>
                    <a:pt x="45911" y="3728"/>
                  </a:cubicBezTo>
                  <a:close/>
                  <a:moveTo>
                    <a:pt x="3150882" y="954"/>
                  </a:moveTo>
                  <a:cubicBezTo>
                    <a:pt x="3172206" y="-677"/>
                    <a:pt x="3191780" y="299"/>
                    <a:pt x="3204877" y="13539"/>
                  </a:cubicBezTo>
                  <a:cubicBezTo>
                    <a:pt x="3229071" y="38018"/>
                    <a:pt x="3211925" y="89072"/>
                    <a:pt x="3211925" y="128315"/>
                  </a:cubicBezTo>
                  <a:cubicBezTo>
                    <a:pt x="3212307" y="733343"/>
                    <a:pt x="3211639" y="3201271"/>
                    <a:pt x="3213259" y="3830111"/>
                  </a:cubicBezTo>
                  <a:cubicBezTo>
                    <a:pt x="3213354" y="3874688"/>
                    <a:pt x="3200876" y="3888976"/>
                    <a:pt x="3158013" y="3883547"/>
                  </a:cubicBezTo>
                  <a:cubicBezTo>
                    <a:pt x="3116199" y="3878213"/>
                    <a:pt x="3061811" y="3901263"/>
                    <a:pt x="3035046" y="3873831"/>
                  </a:cubicBezTo>
                  <a:cubicBezTo>
                    <a:pt x="3010376" y="3848685"/>
                    <a:pt x="3027902" y="3795345"/>
                    <a:pt x="3027902" y="3754578"/>
                  </a:cubicBezTo>
                  <a:cubicBezTo>
                    <a:pt x="3027521" y="2523758"/>
                    <a:pt x="3027998" y="1292937"/>
                    <a:pt x="3026378" y="62212"/>
                  </a:cubicBezTo>
                  <a:cubicBezTo>
                    <a:pt x="3026283" y="13253"/>
                    <a:pt x="3038951" y="-2653"/>
                    <a:pt x="3086385" y="4014"/>
                  </a:cubicBezTo>
                  <a:cubicBezTo>
                    <a:pt x="3106483" y="6824"/>
                    <a:pt x="3129558" y="2585"/>
                    <a:pt x="3150882" y="954"/>
                  </a:cubicBezTo>
                  <a:close/>
                  <a:moveTo>
                    <a:pt x="3906559" y="859"/>
                  </a:moveTo>
                  <a:cubicBezTo>
                    <a:pt x="3927205" y="-820"/>
                    <a:pt x="3946160" y="-177"/>
                    <a:pt x="3958781" y="11825"/>
                  </a:cubicBezTo>
                  <a:cubicBezTo>
                    <a:pt x="3984402" y="36209"/>
                    <a:pt x="3966781" y="86786"/>
                    <a:pt x="3966781" y="125839"/>
                  </a:cubicBezTo>
                  <a:cubicBezTo>
                    <a:pt x="3967258" y="1174160"/>
                    <a:pt x="3966972" y="2222482"/>
                    <a:pt x="3968115" y="3270708"/>
                  </a:cubicBezTo>
                  <a:cubicBezTo>
                    <a:pt x="3968115" y="3310618"/>
                    <a:pt x="3956304" y="3338336"/>
                    <a:pt x="3929633" y="3366625"/>
                  </a:cubicBezTo>
                  <a:cubicBezTo>
                    <a:pt x="3886295" y="3412631"/>
                    <a:pt x="3841147" y="3456541"/>
                    <a:pt x="3785902" y="3506738"/>
                  </a:cubicBezTo>
                  <a:cubicBezTo>
                    <a:pt x="3785902" y="3482258"/>
                    <a:pt x="3785902" y="3468352"/>
                    <a:pt x="3785902" y="3454541"/>
                  </a:cubicBezTo>
                  <a:cubicBezTo>
                    <a:pt x="3785902" y="2323923"/>
                    <a:pt x="3786283" y="1193210"/>
                    <a:pt x="3784759" y="62593"/>
                  </a:cubicBezTo>
                  <a:cubicBezTo>
                    <a:pt x="3784663" y="14682"/>
                    <a:pt x="3795808" y="-3034"/>
                    <a:pt x="3844195" y="3824"/>
                  </a:cubicBezTo>
                  <a:cubicBezTo>
                    <a:pt x="3863578" y="6539"/>
                    <a:pt x="3885914" y="2538"/>
                    <a:pt x="3906559" y="859"/>
                  </a:cubicBezTo>
                  <a:close/>
                  <a:moveTo>
                    <a:pt x="881920" y="740"/>
                  </a:moveTo>
                  <a:cubicBezTo>
                    <a:pt x="901923" y="62"/>
                    <a:pt x="920068" y="1776"/>
                    <a:pt x="931545" y="11253"/>
                  </a:cubicBezTo>
                  <a:cubicBezTo>
                    <a:pt x="958787" y="33827"/>
                    <a:pt x="940594" y="85453"/>
                    <a:pt x="940594" y="124315"/>
                  </a:cubicBezTo>
                  <a:cubicBezTo>
                    <a:pt x="941261" y="732581"/>
                    <a:pt x="940594" y="3200319"/>
                    <a:pt x="942023" y="3825920"/>
                  </a:cubicBezTo>
                  <a:cubicBezTo>
                    <a:pt x="942118" y="3869354"/>
                    <a:pt x="935450" y="3890691"/>
                    <a:pt x="886587" y="3883737"/>
                  </a:cubicBezTo>
                  <a:cubicBezTo>
                    <a:pt x="846297" y="3877927"/>
                    <a:pt x="793242" y="3900406"/>
                    <a:pt x="767715" y="3874879"/>
                  </a:cubicBezTo>
                  <a:cubicBezTo>
                    <a:pt x="742188" y="3849352"/>
                    <a:pt x="759809" y="3796679"/>
                    <a:pt x="759809" y="3756007"/>
                  </a:cubicBezTo>
                  <a:cubicBezTo>
                    <a:pt x="759429" y="2525282"/>
                    <a:pt x="759429" y="1294652"/>
                    <a:pt x="759619" y="63926"/>
                  </a:cubicBezTo>
                  <a:cubicBezTo>
                    <a:pt x="759619" y="-4939"/>
                    <a:pt x="751427" y="4967"/>
                    <a:pt x="821150" y="4586"/>
                  </a:cubicBezTo>
                  <a:cubicBezTo>
                    <a:pt x="840057" y="4491"/>
                    <a:pt x="861917" y="1419"/>
                    <a:pt x="881920" y="740"/>
                  </a:cubicBezTo>
                  <a:close/>
                  <a:moveTo>
                    <a:pt x="1632657" y="644"/>
                  </a:moveTo>
                  <a:cubicBezTo>
                    <a:pt x="1654160" y="-1011"/>
                    <a:pt x="1673876" y="-225"/>
                    <a:pt x="1686973" y="12110"/>
                  </a:cubicBezTo>
                  <a:cubicBezTo>
                    <a:pt x="1713452" y="37161"/>
                    <a:pt x="1695450" y="90025"/>
                    <a:pt x="1695450" y="130506"/>
                  </a:cubicBezTo>
                  <a:cubicBezTo>
                    <a:pt x="1695926" y="1361041"/>
                    <a:pt x="1695831" y="2591575"/>
                    <a:pt x="1695736" y="3822110"/>
                  </a:cubicBezTo>
                  <a:cubicBezTo>
                    <a:pt x="1695736" y="3891929"/>
                    <a:pt x="1703642" y="3882594"/>
                    <a:pt x="1635538" y="3882880"/>
                  </a:cubicBezTo>
                  <a:cubicBezTo>
                    <a:pt x="1514380" y="3883451"/>
                    <a:pt x="1514380" y="3883070"/>
                    <a:pt x="1514380" y="3764008"/>
                  </a:cubicBezTo>
                  <a:cubicBezTo>
                    <a:pt x="1514285" y="3157551"/>
                    <a:pt x="1514665" y="686956"/>
                    <a:pt x="1513332" y="58211"/>
                  </a:cubicBezTo>
                  <a:cubicBezTo>
                    <a:pt x="1513236" y="15348"/>
                    <a:pt x="1523047" y="-1892"/>
                    <a:pt x="1567624" y="3823"/>
                  </a:cubicBezTo>
                  <a:cubicBezTo>
                    <a:pt x="1587865" y="6395"/>
                    <a:pt x="1611154" y="2299"/>
                    <a:pt x="1632657" y="644"/>
                  </a:cubicBezTo>
                  <a:close/>
                  <a:moveTo>
                    <a:pt x="2394215" y="644"/>
                  </a:moveTo>
                  <a:cubicBezTo>
                    <a:pt x="2415682" y="-963"/>
                    <a:pt x="2435066" y="203"/>
                    <a:pt x="2446781" y="14110"/>
                  </a:cubicBezTo>
                  <a:cubicBezTo>
                    <a:pt x="2466594" y="37828"/>
                    <a:pt x="2453830" y="89548"/>
                    <a:pt x="2453830" y="128887"/>
                  </a:cubicBezTo>
                  <a:cubicBezTo>
                    <a:pt x="2454116" y="735629"/>
                    <a:pt x="2453544" y="3202985"/>
                    <a:pt x="2455068" y="3830111"/>
                  </a:cubicBezTo>
                  <a:cubicBezTo>
                    <a:pt x="2455164" y="3874593"/>
                    <a:pt x="2442590" y="3888690"/>
                    <a:pt x="2399919" y="3883451"/>
                  </a:cubicBezTo>
                  <a:cubicBezTo>
                    <a:pt x="2359533" y="3878593"/>
                    <a:pt x="2306478" y="3900310"/>
                    <a:pt x="2281047" y="3874783"/>
                  </a:cubicBezTo>
                  <a:cubicBezTo>
                    <a:pt x="2255615" y="3849256"/>
                    <a:pt x="2273236" y="3796583"/>
                    <a:pt x="2273236" y="3755911"/>
                  </a:cubicBezTo>
                  <a:cubicBezTo>
                    <a:pt x="2272855" y="2523758"/>
                    <a:pt x="2273236" y="1291699"/>
                    <a:pt x="2271712" y="59545"/>
                  </a:cubicBezTo>
                  <a:cubicBezTo>
                    <a:pt x="2271617" y="12872"/>
                    <a:pt x="2283809" y="-2558"/>
                    <a:pt x="2329148" y="3823"/>
                  </a:cubicBezTo>
                  <a:cubicBezTo>
                    <a:pt x="2349198" y="6633"/>
                    <a:pt x="2372749" y="2251"/>
                    <a:pt x="2394215" y="644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6" name="Graphic 98">
            <a:extLst>
              <a:ext uri="{FF2B5EF4-FFF2-40B4-BE49-F238E27FC236}">
                <a16:creationId xmlns:a16="http://schemas.microsoft.com/office/drawing/2014/main" id="{6303ECBD-F905-4B99-9E31-C6C3DD55BC1E}"/>
              </a:ext>
            </a:extLst>
          </p:cNvPr>
          <p:cNvGrpSpPr/>
          <p:nvPr/>
        </p:nvGrpSpPr>
        <p:grpSpPr>
          <a:xfrm>
            <a:off x="6917451" y="1230517"/>
            <a:ext cx="912817" cy="1078850"/>
            <a:chOff x="8465277" y="228137"/>
            <a:chExt cx="1519045" cy="1795345"/>
          </a:xfrm>
          <a:solidFill>
            <a:schemeClr val="accent1"/>
          </a:solidFill>
        </p:grpSpPr>
        <p:sp>
          <p:nvSpPr>
            <p:cNvPr id="7" name="Freeform: Shape 73">
              <a:extLst>
                <a:ext uri="{FF2B5EF4-FFF2-40B4-BE49-F238E27FC236}">
                  <a16:creationId xmlns:a16="http://schemas.microsoft.com/office/drawing/2014/main" id="{E8154BD2-67BD-4D86-AEAF-15A038F733EE}"/>
                </a:ext>
              </a:extLst>
            </p:cNvPr>
            <p:cNvSpPr/>
            <p:nvPr/>
          </p:nvSpPr>
          <p:spPr>
            <a:xfrm>
              <a:off x="8465277" y="1643215"/>
              <a:ext cx="1519045" cy="380267"/>
            </a:xfrm>
            <a:custGeom>
              <a:avLst/>
              <a:gdLst>
                <a:gd name="connsiteX0" fmla="*/ 0 w 1519045"/>
                <a:gd name="connsiteY0" fmla="*/ 143005 h 380266"/>
                <a:gd name="connsiteX1" fmla="*/ 4045 w 1519045"/>
                <a:gd name="connsiteY1" fmla="*/ 126823 h 380266"/>
                <a:gd name="connsiteX2" fmla="*/ 47129 w 1519045"/>
                <a:gd name="connsiteY2" fmla="*/ 65535 h 380266"/>
                <a:gd name="connsiteX3" fmla="*/ 164648 w 1519045"/>
                <a:gd name="connsiteY3" fmla="*/ 2630 h 380266"/>
                <a:gd name="connsiteX4" fmla="*/ 172536 w 1519045"/>
                <a:gd name="connsiteY4" fmla="*/ 0 h 380266"/>
                <a:gd name="connsiteX5" fmla="*/ 172536 w 1519045"/>
                <a:gd name="connsiteY5" fmla="*/ 0 h 380266"/>
                <a:gd name="connsiteX6" fmla="*/ 123182 w 1519045"/>
                <a:gd name="connsiteY6" fmla="*/ 25081 h 380266"/>
                <a:gd name="connsiteX7" fmla="*/ 65333 w 1519045"/>
                <a:gd name="connsiteY7" fmla="*/ 73626 h 380266"/>
                <a:gd name="connsiteX8" fmla="*/ 44702 w 1519045"/>
                <a:gd name="connsiteY8" fmla="*/ 124194 h 380266"/>
                <a:gd name="connsiteX9" fmla="*/ 67356 w 1519045"/>
                <a:gd name="connsiteY9" fmla="*/ 182245 h 380266"/>
                <a:gd name="connsiteX10" fmla="*/ 150286 w 1519045"/>
                <a:gd name="connsiteY10" fmla="*/ 236251 h 380266"/>
                <a:gd name="connsiteX11" fmla="*/ 302798 w 1519045"/>
                <a:gd name="connsiteY11" fmla="*/ 283987 h 380266"/>
                <a:gd name="connsiteX12" fmla="*/ 454702 w 1519045"/>
                <a:gd name="connsiteY12" fmla="*/ 317159 h 380266"/>
                <a:gd name="connsiteX13" fmla="*/ 558871 w 1519045"/>
                <a:gd name="connsiteY13" fmla="*/ 332127 h 380266"/>
                <a:gd name="connsiteX14" fmla="*/ 734037 w 1519045"/>
                <a:gd name="connsiteY14" fmla="*/ 343454 h 380266"/>
                <a:gd name="connsiteX15" fmla="*/ 871782 w 1519045"/>
                <a:gd name="connsiteY15" fmla="*/ 341431 h 380266"/>
                <a:gd name="connsiteX16" fmla="*/ 1008719 w 1519045"/>
                <a:gd name="connsiteY16" fmla="*/ 329295 h 380266"/>
                <a:gd name="connsiteX17" fmla="*/ 1214832 w 1519045"/>
                <a:gd name="connsiteY17" fmla="*/ 295921 h 380266"/>
                <a:gd name="connsiteX18" fmla="*/ 1388784 w 1519045"/>
                <a:gd name="connsiteY18" fmla="*/ 244949 h 380266"/>
                <a:gd name="connsiteX19" fmla="*/ 1469287 w 1519045"/>
                <a:gd name="connsiteY19" fmla="*/ 193168 h 380266"/>
                <a:gd name="connsiteX20" fmla="*/ 1497402 w 1519045"/>
                <a:gd name="connsiteY20" fmla="*/ 123789 h 380266"/>
                <a:gd name="connsiteX21" fmla="*/ 1484862 w 1519045"/>
                <a:gd name="connsiteY21" fmla="*/ 83133 h 380266"/>
                <a:gd name="connsiteX22" fmla="*/ 1481625 w 1519045"/>
                <a:gd name="connsiteY22" fmla="*/ 76256 h 380266"/>
                <a:gd name="connsiteX23" fmla="*/ 1519652 w 1519045"/>
                <a:gd name="connsiteY23" fmla="*/ 144825 h 380266"/>
                <a:gd name="connsiteX24" fmla="*/ 1505089 w 1519045"/>
                <a:gd name="connsiteY24" fmla="*/ 197011 h 380266"/>
                <a:gd name="connsiteX25" fmla="*/ 1454319 w 1519045"/>
                <a:gd name="connsiteY25" fmla="*/ 243937 h 380266"/>
                <a:gd name="connsiteX26" fmla="*/ 1341655 w 1519045"/>
                <a:gd name="connsiteY26" fmla="*/ 297336 h 380266"/>
                <a:gd name="connsiteX27" fmla="*/ 1123608 w 1519045"/>
                <a:gd name="connsiteY27" fmla="*/ 352152 h 380266"/>
                <a:gd name="connsiteX28" fmla="*/ 1000021 w 1519045"/>
                <a:gd name="connsiteY28" fmla="*/ 368940 h 380266"/>
                <a:gd name="connsiteX29" fmla="*/ 809483 w 1519045"/>
                <a:gd name="connsiteY29" fmla="*/ 380671 h 380266"/>
                <a:gd name="connsiteX30" fmla="*/ 796336 w 1519045"/>
                <a:gd name="connsiteY30" fmla="*/ 382087 h 380266"/>
                <a:gd name="connsiteX31" fmla="*/ 737273 w 1519045"/>
                <a:gd name="connsiteY31" fmla="*/ 382087 h 380266"/>
                <a:gd name="connsiteX32" fmla="*/ 728980 w 1519045"/>
                <a:gd name="connsiteY32" fmla="*/ 380874 h 380266"/>
                <a:gd name="connsiteX33" fmla="*/ 640588 w 1519045"/>
                <a:gd name="connsiteY33" fmla="*/ 377435 h 380266"/>
                <a:gd name="connsiteX34" fmla="*/ 506483 w 1519045"/>
                <a:gd name="connsiteY34" fmla="*/ 366108 h 380266"/>
                <a:gd name="connsiteX35" fmla="*/ 390583 w 1519045"/>
                <a:gd name="connsiteY35" fmla="*/ 349320 h 380266"/>
                <a:gd name="connsiteX36" fmla="*/ 166872 w 1519045"/>
                <a:gd name="connsiteY36" fmla="*/ 291875 h 380266"/>
                <a:gd name="connsiteX37" fmla="*/ 52186 w 1519045"/>
                <a:gd name="connsiteY37" fmla="*/ 233621 h 380266"/>
                <a:gd name="connsiteX38" fmla="*/ 4045 w 1519045"/>
                <a:gd name="connsiteY38" fmla="*/ 170513 h 380266"/>
                <a:gd name="connsiteX39" fmla="*/ 0 w 1519045"/>
                <a:gd name="connsiteY39" fmla="*/ 154332 h 380266"/>
                <a:gd name="connsiteX40" fmla="*/ 0 w 1519045"/>
                <a:gd name="connsiteY40" fmla="*/ 143005 h 380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519045" h="380266">
                  <a:moveTo>
                    <a:pt x="0" y="143005"/>
                  </a:moveTo>
                  <a:cubicBezTo>
                    <a:pt x="1416" y="137543"/>
                    <a:pt x="2427" y="132082"/>
                    <a:pt x="4045" y="126823"/>
                  </a:cubicBezTo>
                  <a:cubicBezTo>
                    <a:pt x="11327" y="101539"/>
                    <a:pt x="27509" y="82324"/>
                    <a:pt x="47129" y="65535"/>
                  </a:cubicBezTo>
                  <a:cubicBezTo>
                    <a:pt x="81717" y="36004"/>
                    <a:pt x="122171" y="17395"/>
                    <a:pt x="164648" y="2630"/>
                  </a:cubicBezTo>
                  <a:cubicBezTo>
                    <a:pt x="167277" y="1618"/>
                    <a:pt x="169907" y="809"/>
                    <a:pt x="172536" y="0"/>
                  </a:cubicBezTo>
                  <a:cubicBezTo>
                    <a:pt x="172738" y="0"/>
                    <a:pt x="172941" y="202"/>
                    <a:pt x="172536" y="0"/>
                  </a:cubicBezTo>
                  <a:cubicBezTo>
                    <a:pt x="156354" y="8091"/>
                    <a:pt x="139364" y="15979"/>
                    <a:pt x="123182" y="25081"/>
                  </a:cubicBezTo>
                  <a:cubicBezTo>
                    <a:pt x="100933" y="37622"/>
                    <a:pt x="81110" y="53197"/>
                    <a:pt x="65333" y="73626"/>
                  </a:cubicBezTo>
                  <a:cubicBezTo>
                    <a:pt x="53804" y="88594"/>
                    <a:pt x="45713" y="104978"/>
                    <a:pt x="44702" y="124194"/>
                  </a:cubicBezTo>
                  <a:cubicBezTo>
                    <a:pt x="43488" y="146848"/>
                    <a:pt x="52792" y="165659"/>
                    <a:pt x="67356" y="182245"/>
                  </a:cubicBezTo>
                  <a:cubicBezTo>
                    <a:pt x="90212" y="207731"/>
                    <a:pt x="119339" y="223508"/>
                    <a:pt x="150286" y="236251"/>
                  </a:cubicBezTo>
                  <a:cubicBezTo>
                    <a:pt x="199842" y="256478"/>
                    <a:pt x="251017" y="271244"/>
                    <a:pt x="302798" y="283987"/>
                  </a:cubicBezTo>
                  <a:cubicBezTo>
                    <a:pt x="353163" y="296325"/>
                    <a:pt x="403933" y="307450"/>
                    <a:pt x="454702" y="317159"/>
                  </a:cubicBezTo>
                  <a:cubicBezTo>
                    <a:pt x="489088" y="323834"/>
                    <a:pt x="524081" y="327677"/>
                    <a:pt x="558871" y="332127"/>
                  </a:cubicBezTo>
                  <a:cubicBezTo>
                    <a:pt x="616923" y="339409"/>
                    <a:pt x="675378" y="343656"/>
                    <a:pt x="734037" y="343454"/>
                  </a:cubicBezTo>
                  <a:cubicBezTo>
                    <a:pt x="779952" y="343454"/>
                    <a:pt x="825867" y="343656"/>
                    <a:pt x="871782" y="341431"/>
                  </a:cubicBezTo>
                  <a:cubicBezTo>
                    <a:pt x="917495" y="339004"/>
                    <a:pt x="963208" y="334149"/>
                    <a:pt x="1008719" y="329295"/>
                  </a:cubicBezTo>
                  <a:cubicBezTo>
                    <a:pt x="1078097" y="322013"/>
                    <a:pt x="1146465" y="309675"/>
                    <a:pt x="1214832" y="295921"/>
                  </a:cubicBezTo>
                  <a:cubicBezTo>
                    <a:pt x="1274299" y="283784"/>
                    <a:pt x="1332957" y="269423"/>
                    <a:pt x="1388784" y="244949"/>
                  </a:cubicBezTo>
                  <a:cubicBezTo>
                    <a:pt x="1418315" y="232003"/>
                    <a:pt x="1446431" y="216631"/>
                    <a:pt x="1469287" y="193168"/>
                  </a:cubicBezTo>
                  <a:cubicBezTo>
                    <a:pt x="1488098" y="173952"/>
                    <a:pt x="1499628" y="151702"/>
                    <a:pt x="1497402" y="123789"/>
                  </a:cubicBezTo>
                  <a:cubicBezTo>
                    <a:pt x="1496391" y="109226"/>
                    <a:pt x="1491537" y="95876"/>
                    <a:pt x="1484862" y="83133"/>
                  </a:cubicBezTo>
                  <a:cubicBezTo>
                    <a:pt x="1483648" y="80908"/>
                    <a:pt x="1482435" y="78683"/>
                    <a:pt x="1481625" y="76256"/>
                  </a:cubicBezTo>
                  <a:cubicBezTo>
                    <a:pt x="1500639" y="95674"/>
                    <a:pt x="1516416" y="116710"/>
                    <a:pt x="1519652" y="144825"/>
                  </a:cubicBezTo>
                  <a:cubicBezTo>
                    <a:pt x="1521877" y="164243"/>
                    <a:pt x="1515607" y="181436"/>
                    <a:pt x="1505089" y="197011"/>
                  </a:cubicBezTo>
                  <a:cubicBezTo>
                    <a:pt x="1491941" y="216631"/>
                    <a:pt x="1473939" y="231194"/>
                    <a:pt x="1454319" y="243937"/>
                  </a:cubicBezTo>
                  <a:cubicBezTo>
                    <a:pt x="1419326" y="266996"/>
                    <a:pt x="1380895" y="283380"/>
                    <a:pt x="1341655" y="297336"/>
                  </a:cubicBezTo>
                  <a:cubicBezTo>
                    <a:pt x="1270658" y="322418"/>
                    <a:pt x="1197841" y="340218"/>
                    <a:pt x="1123608" y="352152"/>
                  </a:cubicBezTo>
                  <a:cubicBezTo>
                    <a:pt x="1082547" y="358826"/>
                    <a:pt x="1041284" y="364085"/>
                    <a:pt x="1000021" y="368940"/>
                  </a:cubicBezTo>
                  <a:cubicBezTo>
                    <a:pt x="936711" y="376424"/>
                    <a:pt x="873198" y="379458"/>
                    <a:pt x="809483" y="380671"/>
                  </a:cubicBezTo>
                  <a:cubicBezTo>
                    <a:pt x="805033" y="380671"/>
                    <a:pt x="800786" y="381481"/>
                    <a:pt x="796336" y="382087"/>
                  </a:cubicBezTo>
                  <a:cubicBezTo>
                    <a:pt x="776716" y="382087"/>
                    <a:pt x="756893" y="382087"/>
                    <a:pt x="737273" y="382087"/>
                  </a:cubicBezTo>
                  <a:cubicBezTo>
                    <a:pt x="734441" y="381683"/>
                    <a:pt x="731812" y="381076"/>
                    <a:pt x="728980" y="380874"/>
                  </a:cubicBezTo>
                  <a:cubicBezTo>
                    <a:pt x="699449" y="379660"/>
                    <a:pt x="669917" y="379458"/>
                    <a:pt x="640588" y="377435"/>
                  </a:cubicBezTo>
                  <a:cubicBezTo>
                    <a:pt x="595887" y="374401"/>
                    <a:pt x="550983" y="370963"/>
                    <a:pt x="506483" y="366108"/>
                  </a:cubicBezTo>
                  <a:cubicBezTo>
                    <a:pt x="467648" y="361860"/>
                    <a:pt x="429216" y="355792"/>
                    <a:pt x="390583" y="349320"/>
                  </a:cubicBezTo>
                  <a:cubicBezTo>
                    <a:pt x="314327" y="336779"/>
                    <a:pt x="239690" y="317968"/>
                    <a:pt x="166872" y="291875"/>
                  </a:cubicBezTo>
                  <a:cubicBezTo>
                    <a:pt x="126216" y="277312"/>
                    <a:pt x="86571" y="260321"/>
                    <a:pt x="52186" y="233621"/>
                  </a:cubicBezTo>
                  <a:cubicBezTo>
                    <a:pt x="30543" y="217035"/>
                    <a:pt x="11934" y="197617"/>
                    <a:pt x="4045" y="170513"/>
                  </a:cubicBezTo>
                  <a:cubicBezTo>
                    <a:pt x="2427" y="165254"/>
                    <a:pt x="1416" y="159793"/>
                    <a:pt x="0" y="154332"/>
                  </a:cubicBezTo>
                  <a:cubicBezTo>
                    <a:pt x="0" y="150489"/>
                    <a:pt x="0" y="146645"/>
                    <a:pt x="0" y="143005"/>
                  </a:cubicBezTo>
                  <a:close/>
                </a:path>
              </a:pathLst>
            </a:custGeom>
            <a:grpFill/>
            <a:ln w="20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4">
              <a:extLst>
                <a:ext uri="{FF2B5EF4-FFF2-40B4-BE49-F238E27FC236}">
                  <a16:creationId xmlns:a16="http://schemas.microsoft.com/office/drawing/2014/main" id="{894FB0F6-26DE-46CA-BF27-025B7A6BE93F}"/>
                </a:ext>
              </a:extLst>
            </p:cNvPr>
            <p:cNvSpPr/>
            <p:nvPr/>
          </p:nvSpPr>
          <p:spPr>
            <a:xfrm>
              <a:off x="8747862" y="392784"/>
              <a:ext cx="981008" cy="1385547"/>
            </a:xfrm>
            <a:custGeom>
              <a:avLst/>
              <a:gdLst>
                <a:gd name="connsiteX0" fmla="*/ 846888 w 981007"/>
                <a:gd name="connsiteY0" fmla="*/ 0 h 1385546"/>
                <a:gd name="connsiteX1" fmla="*/ 915256 w 981007"/>
                <a:gd name="connsiteY1" fmla="*/ 137341 h 1385546"/>
                <a:gd name="connsiteX2" fmla="*/ 880263 w 981007"/>
                <a:gd name="connsiteY2" fmla="*/ 274278 h 1385546"/>
                <a:gd name="connsiteX3" fmla="*/ 778117 w 981007"/>
                <a:gd name="connsiteY3" fmla="*/ 364490 h 1385546"/>
                <a:gd name="connsiteX4" fmla="*/ 637944 w 981007"/>
                <a:gd name="connsiteY4" fmla="*/ 451870 h 1385546"/>
                <a:gd name="connsiteX5" fmla="*/ 566138 w 981007"/>
                <a:gd name="connsiteY5" fmla="*/ 508101 h 1385546"/>
                <a:gd name="connsiteX6" fmla="*/ 559059 w 981007"/>
                <a:gd name="connsiteY6" fmla="*/ 516192 h 1385546"/>
                <a:gd name="connsiteX7" fmla="*/ 689927 w 981007"/>
                <a:gd name="connsiteY7" fmla="*/ 541880 h 1385546"/>
                <a:gd name="connsiteX8" fmla="*/ 650687 w 981007"/>
                <a:gd name="connsiteY8" fmla="*/ 539858 h 1385546"/>
                <a:gd name="connsiteX9" fmla="*/ 588995 w 981007"/>
                <a:gd name="connsiteY9" fmla="*/ 536015 h 1385546"/>
                <a:gd name="connsiteX10" fmla="*/ 556025 w 981007"/>
                <a:gd name="connsiteY10" fmla="*/ 534801 h 1385546"/>
                <a:gd name="connsiteX11" fmla="*/ 549754 w 981007"/>
                <a:gd name="connsiteY11" fmla="*/ 536621 h 1385546"/>
                <a:gd name="connsiteX12" fmla="*/ 524268 w 981007"/>
                <a:gd name="connsiteY12" fmla="*/ 573839 h 1385546"/>
                <a:gd name="connsiteX13" fmla="*/ 552586 w 981007"/>
                <a:gd name="connsiteY13" fmla="*/ 576266 h 1385546"/>
                <a:gd name="connsiteX14" fmla="*/ 648664 w 981007"/>
                <a:gd name="connsiteY14" fmla="*/ 587796 h 1385546"/>
                <a:gd name="connsiteX15" fmla="*/ 778926 w 981007"/>
                <a:gd name="connsiteY15" fmla="*/ 625620 h 1385546"/>
                <a:gd name="connsiteX16" fmla="*/ 827471 w 981007"/>
                <a:gd name="connsiteY16" fmla="*/ 654949 h 1385546"/>
                <a:gd name="connsiteX17" fmla="*/ 836977 w 981007"/>
                <a:gd name="connsiteY17" fmla="*/ 664253 h 1385546"/>
                <a:gd name="connsiteX18" fmla="*/ 835359 w 981007"/>
                <a:gd name="connsiteY18" fmla="*/ 726148 h 1385546"/>
                <a:gd name="connsiteX19" fmla="*/ 829089 w 981007"/>
                <a:gd name="connsiteY19" fmla="*/ 732621 h 1385546"/>
                <a:gd name="connsiteX20" fmla="*/ 831920 w 981007"/>
                <a:gd name="connsiteY20" fmla="*/ 732823 h 1385546"/>
                <a:gd name="connsiteX21" fmla="*/ 883904 w 981007"/>
                <a:gd name="connsiteY21" fmla="*/ 696819 h 1385546"/>
                <a:gd name="connsiteX22" fmla="*/ 908581 w 981007"/>
                <a:gd name="connsiteY22" fmla="*/ 639981 h 1385546"/>
                <a:gd name="connsiteX23" fmla="*/ 910401 w 981007"/>
                <a:gd name="connsiteY23" fmla="*/ 635733 h 1385546"/>
                <a:gd name="connsiteX24" fmla="*/ 933864 w 981007"/>
                <a:gd name="connsiteY24" fmla="*/ 685694 h 1385546"/>
                <a:gd name="connsiteX25" fmla="*/ 976746 w 981007"/>
                <a:gd name="connsiteY25" fmla="*/ 827687 h 1385546"/>
                <a:gd name="connsiteX26" fmla="*/ 981802 w 981007"/>
                <a:gd name="connsiteY26" fmla="*/ 926395 h 1385546"/>
                <a:gd name="connsiteX27" fmla="*/ 927594 w 981007"/>
                <a:gd name="connsiteY27" fmla="*/ 1123203 h 1385546"/>
                <a:gd name="connsiteX28" fmla="*/ 767801 w 981007"/>
                <a:gd name="connsiteY28" fmla="*/ 1294121 h 1385546"/>
                <a:gd name="connsiteX29" fmla="*/ 600726 w 981007"/>
                <a:gd name="connsiteY29" fmla="*/ 1375838 h 1385546"/>
                <a:gd name="connsiteX30" fmla="*/ 572813 w 981007"/>
                <a:gd name="connsiteY30" fmla="*/ 1386356 h 1385546"/>
                <a:gd name="connsiteX31" fmla="*/ 624189 w 981007"/>
                <a:gd name="connsiteY31" fmla="*/ 1355004 h 1385546"/>
                <a:gd name="connsiteX32" fmla="*/ 830505 w 981007"/>
                <a:gd name="connsiteY32" fmla="*/ 1167096 h 1385546"/>
                <a:gd name="connsiteX33" fmla="*/ 914851 w 981007"/>
                <a:gd name="connsiteY33" fmla="*/ 995571 h 1385546"/>
                <a:gd name="connsiteX34" fmla="*/ 874599 w 981007"/>
                <a:gd name="connsiteY34" fmla="*/ 742330 h 1385546"/>
                <a:gd name="connsiteX35" fmla="*/ 871161 w 981007"/>
                <a:gd name="connsiteY35" fmla="*/ 737677 h 1385546"/>
                <a:gd name="connsiteX36" fmla="*/ 833943 w 981007"/>
                <a:gd name="connsiteY36" fmla="*/ 756488 h 1385546"/>
                <a:gd name="connsiteX37" fmla="*/ 703682 w 981007"/>
                <a:gd name="connsiteY37" fmla="*/ 797145 h 1385546"/>
                <a:gd name="connsiteX38" fmla="*/ 598097 w 981007"/>
                <a:gd name="connsiteY38" fmla="*/ 811506 h 1385546"/>
                <a:gd name="connsiteX39" fmla="*/ 402097 w 981007"/>
                <a:gd name="connsiteY39" fmla="*/ 815349 h 1385546"/>
                <a:gd name="connsiteX40" fmla="*/ 308851 w 981007"/>
                <a:gd name="connsiteY40" fmla="*/ 809888 h 1385546"/>
                <a:gd name="connsiteX41" fmla="*/ 72802 w 981007"/>
                <a:gd name="connsiteY41" fmla="*/ 728171 h 1385546"/>
                <a:gd name="connsiteX42" fmla="*/ 67139 w 981007"/>
                <a:gd name="connsiteY42" fmla="*/ 724732 h 1385546"/>
                <a:gd name="connsiteX43" fmla="*/ 64105 w 981007"/>
                <a:gd name="connsiteY43" fmla="*/ 736464 h 1385546"/>
                <a:gd name="connsiteX44" fmla="*/ 48530 w 981007"/>
                <a:gd name="connsiteY44" fmla="*/ 840430 h 1385546"/>
                <a:gd name="connsiteX45" fmla="*/ 46507 w 981007"/>
                <a:gd name="connsiteY45" fmla="*/ 966647 h 1385546"/>
                <a:gd name="connsiteX46" fmla="*/ 77252 w 981007"/>
                <a:gd name="connsiteY46" fmla="*/ 1107224 h 1385546"/>
                <a:gd name="connsiteX47" fmla="*/ 176162 w 981007"/>
                <a:gd name="connsiteY47" fmla="*/ 1258522 h 1385546"/>
                <a:gd name="connsiteX48" fmla="*/ 299344 w 981007"/>
                <a:gd name="connsiteY48" fmla="*/ 1365522 h 1385546"/>
                <a:gd name="connsiteX49" fmla="*/ 302581 w 981007"/>
                <a:gd name="connsiteY49" fmla="*/ 1369972 h 1385546"/>
                <a:gd name="connsiteX50" fmla="*/ 296310 w 981007"/>
                <a:gd name="connsiteY50" fmla="*/ 1367545 h 1385546"/>
                <a:gd name="connsiteX51" fmla="*/ 32551 w 981007"/>
                <a:gd name="connsiteY51" fmla="*/ 1094076 h 1385546"/>
                <a:gd name="connsiteX52" fmla="*/ 3828 w 981007"/>
                <a:gd name="connsiteY52" fmla="*/ 972108 h 1385546"/>
                <a:gd name="connsiteX53" fmla="*/ 3019 w 981007"/>
                <a:gd name="connsiteY53" fmla="*/ 848723 h 1385546"/>
                <a:gd name="connsiteX54" fmla="*/ 42664 w 981007"/>
                <a:gd name="connsiteY54" fmla="*/ 686301 h 1385546"/>
                <a:gd name="connsiteX55" fmla="*/ 45091 w 981007"/>
                <a:gd name="connsiteY55" fmla="*/ 668906 h 1385546"/>
                <a:gd name="connsiteX56" fmla="*/ 54194 w 981007"/>
                <a:gd name="connsiteY56" fmla="*/ 638161 h 1385546"/>
                <a:gd name="connsiteX57" fmla="*/ 92625 w 981007"/>
                <a:gd name="connsiteY57" fmla="*/ 601348 h 1385546"/>
                <a:gd name="connsiteX58" fmla="*/ 241698 w 981007"/>
                <a:gd name="connsiteY58" fmla="*/ 534801 h 1385546"/>
                <a:gd name="connsiteX59" fmla="*/ 363059 w 981007"/>
                <a:gd name="connsiteY59" fmla="*/ 512956 h 1385546"/>
                <a:gd name="connsiteX60" fmla="*/ 474510 w 981007"/>
                <a:gd name="connsiteY60" fmla="*/ 512551 h 1385546"/>
                <a:gd name="connsiteX61" fmla="*/ 489882 w 981007"/>
                <a:gd name="connsiteY61" fmla="*/ 504056 h 1385546"/>
                <a:gd name="connsiteX62" fmla="*/ 561688 w 981007"/>
                <a:gd name="connsiteY62" fmla="*/ 415057 h 1385546"/>
                <a:gd name="connsiteX63" fmla="*/ 693366 w 981007"/>
                <a:gd name="connsiteY63" fmla="*/ 328081 h 1385546"/>
                <a:gd name="connsiteX64" fmla="*/ 798951 w 981007"/>
                <a:gd name="connsiteY64" fmla="*/ 257692 h 1385546"/>
                <a:gd name="connsiteX65" fmla="*/ 859834 w 981007"/>
                <a:gd name="connsiteY65" fmla="*/ 171525 h 1385546"/>
                <a:gd name="connsiteX66" fmla="*/ 865295 w 981007"/>
                <a:gd name="connsiteY66" fmla="*/ 92437 h 1385546"/>
                <a:gd name="connsiteX67" fmla="*/ 846888 w 981007"/>
                <a:gd name="connsiteY67" fmla="*/ 0 h 1385546"/>
                <a:gd name="connsiteX68" fmla="*/ 479971 w 981007"/>
                <a:gd name="connsiteY68" fmla="*/ 533587 h 1385546"/>
                <a:gd name="connsiteX69" fmla="*/ 473701 w 981007"/>
                <a:gd name="connsiteY69" fmla="*/ 533183 h 1385546"/>
                <a:gd name="connsiteX70" fmla="*/ 317549 w 981007"/>
                <a:gd name="connsiteY70" fmla="*/ 542892 h 1385546"/>
                <a:gd name="connsiteX71" fmla="*/ 202053 w 981007"/>
                <a:gd name="connsiteY71" fmla="*/ 571816 h 1385546"/>
                <a:gd name="connsiteX72" fmla="*/ 106379 w 981007"/>
                <a:gd name="connsiteY72" fmla="*/ 625620 h 1385546"/>
                <a:gd name="connsiteX73" fmla="*/ 95457 w 981007"/>
                <a:gd name="connsiteY73" fmla="*/ 690144 h 1385546"/>
                <a:gd name="connsiteX74" fmla="*/ 118515 w 981007"/>
                <a:gd name="connsiteY74" fmla="*/ 715428 h 1385546"/>
                <a:gd name="connsiteX75" fmla="*/ 190119 w 981007"/>
                <a:gd name="connsiteY75" fmla="*/ 752039 h 1385546"/>
                <a:gd name="connsiteX76" fmla="*/ 343237 w 981007"/>
                <a:gd name="connsiteY76" fmla="*/ 781368 h 1385546"/>
                <a:gd name="connsiteX77" fmla="*/ 454081 w 981007"/>
                <a:gd name="connsiteY77" fmla="*/ 786829 h 1385546"/>
                <a:gd name="connsiteX78" fmla="*/ 670105 w 981007"/>
                <a:gd name="connsiteY78" fmla="*/ 777524 h 1385546"/>
                <a:gd name="connsiteX79" fmla="*/ 740697 w 981007"/>
                <a:gd name="connsiteY79" fmla="*/ 762961 h 1385546"/>
                <a:gd name="connsiteX80" fmla="*/ 794703 w 981007"/>
                <a:gd name="connsiteY80" fmla="*/ 731407 h 1385546"/>
                <a:gd name="connsiteX81" fmla="*/ 797332 w 981007"/>
                <a:gd name="connsiteY81" fmla="*/ 680840 h 1385546"/>
                <a:gd name="connsiteX82" fmla="*/ 768812 w 981007"/>
                <a:gd name="connsiteY82" fmla="*/ 654949 h 1385546"/>
                <a:gd name="connsiteX83" fmla="*/ 595265 w 981007"/>
                <a:gd name="connsiteY83" fmla="*/ 600943 h 1385546"/>
                <a:gd name="connsiteX84" fmla="*/ 524673 w 981007"/>
                <a:gd name="connsiteY84" fmla="*/ 595482 h 1385546"/>
                <a:gd name="connsiteX85" fmla="*/ 514559 w 981007"/>
                <a:gd name="connsiteY85" fmla="*/ 602157 h 1385546"/>
                <a:gd name="connsiteX86" fmla="*/ 503637 w 981007"/>
                <a:gd name="connsiteY86" fmla="*/ 676187 h 1385546"/>
                <a:gd name="connsiteX87" fmla="*/ 502625 w 981007"/>
                <a:gd name="connsiteY87" fmla="*/ 688728 h 1385546"/>
                <a:gd name="connsiteX88" fmla="*/ 473701 w 981007"/>
                <a:gd name="connsiteY88" fmla="*/ 603168 h 1385546"/>
                <a:gd name="connsiteX89" fmla="*/ 464599 w 981007"/>
                <a:gd name="connsiteY89" fmla="*/ 595280 h 1385546"/>
                <a:gd name="connsiteX90" fmla="*/ 330494 w 981007"/>
                <a:gd name="connsiteY90" fmla="*/ 607416 h 1385546"/>
                <a:gd name="connsiteX91" fmla="*/ 203266 w 981007"/>
                <a:gd name="connsiteY91" fmla="*/ 635936 h 1385546"/>
                <a:gd name="connsiteX92" fmla="*/ 169690 w 981007"/>
                <a:gd name="connsiteY92" fmla="*/ 647061 h 1385546"/>
                <a:gd name="connsiteX93" fmla="*/ 173937 w 981007"/>
                <a:gd name="connsiteY93" fmla="*/ 643420 h 1385546"/>
                <a:gd name="connsiteX94" fmla="*/ 423336 w 981007"/>
                <a:gd name="connsiteY94" fmla="*/ 576468 h 1385546"/>
                <a:gd name="connsiteX95" fmla="*/ 466217 w 981007"/>
                <a:gd name="connsiteY95" fmla="*/ 574243 h 1385546"/>
                <a:gd name="connsiteX96" fmla="*/ 472892 w 981007"/>
                <a:gd name="connsiteY96" fmla="*/ 571007 h 1385546"/>
                <a:gd name="connsiteX97" fmla="*/ 479971 w 981007"/>
                <a:gd name="connsiteY97" fmla="*/ 533587 h 1385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981007" h="1385546">
                  <a:moveTo>
                    <a:pt x="846888" y="0"/>
                  </a:moveTo>
                  <a:cubicBezTo>
                    <a:pt x="878645" y="40858"/>
                    <a:pt x="906356" y="84549"/>
                    <a:pt x="915256" y="137341"/>
                  </a:cubicBezTo>
                  <a:cubicBezTo>
                    <a:pt x="923751" y="187908"/>
                    <a:pt x="910401" y="233419"/>
                    <a:pt x="880263" y="274278"/>
                  </a:cubicBezTo>
                  <a:cubicBezTo>
                    <a:pt x="852552" y="311698"/>
                    <a:pt x="816952" y="340015"/>
                    <a:pt x="778117" y="364490"/>
                  </a:cubicBezTo>
                  <a:cubicBezTo>
                    <a:pt x="731595" y="393819"/>
                    <a:pt x="684466" y="422339"/>
                    <a:pt x="637944" y="451870"/>
                  </a:cubicBezTo>
                  <a:cubicBezTo>
                    <a:pt x="612256" y="468254"/>
                    <a:pt x="587579" y="486256"/>
                    <a:pt x="566138" y="508101"/>
                  </a:cubicBezTo>
                  <a:cubicBezTo>
                    <a:pt x="564115" y="510124"/>
                    <a:pt x="562295" y="512551"/>
                    <a:pt x="559059" y="516192"/>
                  </a:cubicBezTo>
                  <a:cubicBezTo>
                    <a:pt x="604772" y="520238"/>
                    <a:pt x="648664" y="524081"/>
                    <a:pt x="689927" y="541880"/>
                  </a:cubicBezTo>
                  <a:cubicBezTo>
                    <a:pt x="676780" y="541274"/>
                    <a:pt x="663632" y="540667"/>
                    <a:pt x="650687" y="539858"/>
                  </a:cubicBezTo>
                  <a:cubicBezTo>
                    <a:pt x="630055" y="538644"/>
                    <a:pt x="609626" y="537228"/>
                    <a:pt x="588995" y="536015"/>
                  </a:cubicBezTo>
                  <a:cubicBezTo>
                    <a:pt x="578072" y="535408"/>
                    <a:pt x="566947" y="535003"/>
                    <a:pt x="556025" y="534801"/>
                  </a:cubicBezTo>
                  <a:cubicBezTo>
                    <a:pt x="553800" y="534801"/>
                    <a:pt x="550766" y="535205"/>
                    <a:pt x="549754" y="536621"/>
                  </a:cubicBezTo>
                  <a:cubicBezTo>
                    <a:pt x="541461" y="548353"/>
                    <a:pt x="533370" y="560287"/>
                    <a:pt x="524268" y="573839"/>
                  </a:cubicBezTo>
                  <a:cubicBezTo>
                    <a:pt x="535595" y="574850"/>
                    <a:pt x="544091" y="575255"/>
                    <a:pt x="552586" y="576266"/>
                  </a:cubicBezTo>
                  <a:cubicBezTo>
                    <a:pt x="584545" y="579907"/>
                    <a:pt x="616706" y="582739"/>
                    <a:pt x="648664" y="587796"/>
                  </a:cubicBezTo>
                  <a:cubicBezTo>
                    <a:pt x="693568" y="594875"/>
                    <a:pt x="737663" y="606202"/>
                    <a:pt x="778926" y="625620"/>
                  </a:cubicBezTo>
                  <a:cubicBezTo>
                    <a:pt x="795917" y="633711"/>
                    <a:pt x="811491" y="644836"/>
                    <a:pt x="827471" y="654949"/>
                  </a:cubicBezTo>
                  <a:cubicBezTo>
                    <a:pt x="831111" y="657174"/>
                    <a:pt x="834145" y="661017"/>
                    <a:pt x="836977" y="664253"/>
                  </a:cubicBezTo>
                  <a:cubicBezTo>
                    <a:pt x="854979" y="685290"/>
                    <a:pt x="854372" y="706326"/>
                    <a:pt x="835359" y="726148"/>
                  </a:cubicBezTo>
                  <a:cubicBezTo>
                    <a:pt x="833539" y="728171"/>
                    <a:pt x="831516" y="730193"/>
                    <a:pt x="829089" y="732621"/>
                  </a:cubicBezTo>
                  <a:cubicBezTo>
                    <a:pt x="830707" y="732823"/>
                    <a:pt x="831516" y="733025"/>
                    <a:pt x="831920" y="732823"/>
                  </a:cubicBezTo>
                  <a:cubicBezTo>
                    <a:pt x="849316" y="720889"/>
                    <a:pt x="867115" y="709764"/>
                    <a:pt x="883904" y="696819"/>
                  </a:cubicBezTo>
                  <a:cubicBezTo>
                    <a:pt x="902108" y="682660"/>
                    <a:pt x="907569" y="662029"/>
                    <a:pt x="908581" y="639981"/>
                  </a:cubicBezTo>
                  <a:cubicBezTo>
                    <a:pt x="908581" y="638768"/>
                    <a:pt x="908783" y="637352"/>
                    <a:pt x="910401" y="635733"/>
                  </a:cubicBezTo>
                  <a:cubicBezTo>
                    <a:pt x="918290" y="652320"/>
                    <a:pt x="926380" y="668906"/>
                    <a:pt x="933864" y="685694"/>
                  </a:cubicBezTo>
                  <a:cubicBezTo>
                    <a:pt x="954091" y="731205"/>
                    <a:pt x="969059" y="778334"/>
                    <a:pt x="976746" y="827687"/>
                  </a:cubicBezTo>
                  <a:cubicBezTo>
                    <a:pt x="981802" y="860253"/>
                    <a:pt x="983825" y="893223"/>
                    <a:pt x="981802" y="926395"/>
                  </a:cubicBezTo>
                  <a:cubicBezTo>
                    <a:pt x="977555" y="995976"/>
                    <a:pt x="958946" y="1061309"/>
                    <a:pt x="927594" y="1123203"/>
                  </a:cubicBezTo>
                  <a:cubicBezTo>
                    <a:pt x="890983" y="1195616"/>
                    <a:pt x="836168" y="1251240"/>
                    <a:pt x="767801" y="1294121"/>
                  </a:cubicBezTo>
                  <a:cubicBezTo>
                    <a:pt x="715009" y="1327293"/>
                    <a:pt x="658171" y="1351970"/>
                    <a:pt x="600726" y="1375838"/>
                  </a:cubicBezTo>
                  <a:cubicBezTo>
                    <a:pt x="591624" y="1379681"/>
                    <a:pt x="582320" y="1383524"/>
                    <a:pt x="572813" y="1386356"/>
                  </a:cubicBezTo>
                  <a:cubicBezTo>
                    <a:pt x="590006" y="1375838"/>
                    <a:pt x="607401" y="1365927"/>
                    <a:pt x="624189" y="1355004"/>
                  </a:cubicBezTo>
                  <a:cubicBezTo>
                    <a:pt x="703479" y="1303830"/>
                    <a:pt x="773667" y="1242745"/>
                    <a:pt x="830505" y="1167096"/>
                  </a:cubicBezTo>
                  <a:cubicBezTo>
                    <a:pt x="869340" y="1115315"/>
                    <a:pt x="899479" y="1059084"/>
                    <a:pt x="914851" y="995571"/>
                  </a:cubicBezTo>
                  <a:cubicBezTo>
                    <a:pt x="936494" y="905561"/>
                    <a:pt x="921324" y="821417"/>
                    <a:pt x="874599" y="742330"/>
                  </a:cubicBezTo>
                  <a:cubicBezTo>
                    <a:pt x="873588" y="740711"/>
                    <a:pt x="872374" y="739296"/>
                    <a:pt x="871161" y="737677"/>
                  </a:cubicBezTo>
                  <a:cubicBezTo>
                    <a:pt x="858620" y="744150"/>
                    <a:pt x="846484" y="750825"/>
                    <a:pt x="833943" y="756488"/>
                  </a:cubicBezTo>
                  <a:cubicBezTo>
                    <a:pt x="792478" y="775906"/>
                    <a:pt x="748788" y="789256"/>
                    <a:pt x="703682" y="797145"/>
                  </a:cubicBezTo>
                  <a:cubicBezTo>
                    <a:pt x="668689" y="803213"/>
                    <a:pt x="633494" y="807663"/>
                    <a:pt x="598097" y="811506"/>
                  </a:cubicBezTo>
                  <a:cubicBezTo>
                    <a:pt x="532966" y="818585"/>
                    <a:pt x="467430" y="816360"/>
                    <a:pt x="402097" y="815349"/>
                  </a:cubicBezTo>
                  <a:cubicBezTo>
                    <a:pt x="370948" y="814944"/>
                    <a:pt x="339798" y="812922"/>
                    <a:pt x="308851" y="809888"/>
                  </a:cubicBezTo>
                  <a:cubicBezTo>
                    <a:pt x="223696" y="801595"/>
                    <a:pt x="143597" y="778131"/>
                    <a:pt x="72802" y="728171"/>
                  </a:cubicBezTo>
                  <a:cubicBezTo>
                    <a:pt x="71386" y="727159"/>
                    <a:pt x="69566" y="726350"/>
                    <a:pt x="67139" y="724732"/>
                  </a:cubicBezTo>
                  <a:cubicBezTo>
                    <a:pt x="65925" y="728980"/>
                    <a:pt x="64712" y="732621"/>
                    <a:pt x="64105" y="736464"/>
                  </a:cubicBezTo>
                  <a:cubicBezTo>
                    <a:pt x="58846" y="771052"/>
                    <a:pt x="52373" y="805640"/>
                    <a:pt x="48530" y="840430"/>
                  </a:cubicBezTo>
                  <a:cubicBezTo>
                    <a:pt x="43878" y="882300"/>
                    <a:pt x="43069" y="924575"/>
                    <a:pt x="46507" y="966647"/>
                  </a:cubicBezTo>
                  <a:cubicBezTo>
                    <a:pt x="50350" y="1014989"/>
                    <a:pt x="59655" y="1061916"/>
                    <a:pt x="77252" y="1107224"/>
                  </a:cubicBezTo>
                  <a:cubicBezTo>
                    <a:pt x="99502" y="1164669"/>
                    <a:pt x="133686" y="1214427"/>
                    <a:pt x="176162" y="1258522"/>
                  </a:cubicBezTo>
                  <a:cubicBezTo>
                    <a:pt x="213987" y="1297762"/>
                    <a:pt x="256665" y="1331541"/>
                    <a:pt x="299344" y="1365522"/>
                  </a:cubicBezTo>
                  <a:cubicBezTo>
                    <a:pt x="300558" y="1366534"/>
                    <a:pt x="301772" y="1367545"/>
                    <a:pt x="302581" y="1369972"/>
                  </a:cubicBezTo>
                  <a:cubicBezTo>
                    <a:pt x="300558" y="1369163"/>
                    <a:pt x="298333" y="1368354"/>
                    <a:pt x="296310" y="1367545"/>
                  </a:cubicBezTo>
                  <a:cubicBezTo>
                    <a:pt x="168678" y="1314753"/>
                    <a:pt x="81095" y="1223124"/>
                    <a:pt x="32551" y="1094076"/>
                  </a:cubicBezTo>
                  <a:cubicBezTo>
                    <a:pt x="17785" y="1054836"/>
                    <a:pt x="8683" y="1013978"/>
                    <a:pt x="3828" y="972108"/>
                  </a:cubicBezTo>
                  <a:cubicBezTo>
                    <a:pt x="-1026" y="930845"/>
                    <a:pt x="-1228" y="889784"/>
                    <a:pt x="3019" y="848723"/>
                  </a:cubicBezTo>
                  <a:cubicBezTo>
                    <a:pt x="8683" y="792897"/>
                    <a:pt x="22033" y="738689"/>
                    <a:pt x="42664" y="686301"/>
                  </a:cubicBezTo>
                  <a:cubicBezTo>
                    <a:pt x="44889" y="680637"/>
                    <a:pt x="46305" y="675378"/>
                    <a:pt x="45091" y="668906"/>
                  </a:cubicBezTo>
                  <a:cubicBezTo>
                    <a:pt x="42866" y="657376"/>
                    <a:pt x="47519" y="647263"/>
                    <a:pt x="54194" y="638161"/>
                  </a:cubicBezTo>
                  <a:cubicBezTo>
                    <a:pt x="64509" y="623395"/>
                    <a:pt x="78061" y="611866"/>
                    <a:pt x="92625" y="601348"/>
                  </a:cubicBezTo>
                  <a:cubicBezTo>
                    <a:pt x="137731" y="568985"/>
                    <a:pt x="188096" y="548353"/>
                    <a:pt x="241698" y="534801"/>
                  </a:cubicBezTo>
                  <a:cubicBezTo>
                    <a:pt x="281747" y="524687"/>
                    <a:pt x="321999" y="516799"/>
                    <a:pt x="363059" y="512956"/>
                  </a:cubicBezTo>
                  <a:cubicBezTo>
                    <a:pt x="400075" y="509315"/>
                    <a:pt x="437495" y="507697"/>
                    <a:pt x="474510" y="512551"/>
                  </a:cubicBezTo>
                  <a:cubicBezTo>
                    <a:pt x="482196" y="513563"/>
                    <a:pt x="486242" y="511944"/>
                    <a:pt x="489882" y="504056"/>
                  </a:cubicBezTo>
                  <a:cubicBezTo>
                    <a:pt x="505862" y="468052"/>
                    <a:pt x="532157" y="440139"/>
                    <a:pt x="561688" y="415057"/>
                  </a:cubicBezTo>
                  <a:cubicBezTo>
                    <a:pt x="602142" y="380874"/>
                    <a:pt x="647248" y="353567"/>
                    <a:pt x="693366" y="328081"/>
                  </a:cubicBezTo>
                  <a:cubicBezTo>
                    <a:pt x="730583" y="307450"/>
                    <a:pt x="766992" y="285807"/>
                    <a:pt x="798951" y="257692"/>
                  </a:cubicBezTo>
                  <a:cubicBezTo>
                    <a:pt x="826055" y="233824"/>
                    <a:pt x="848709" y="206720"/>
                    <a:pt x="859834" y="171525"/>
                  </a:cubicBezTo>
                  <a:cubicBezTo>
                    <a:pt x="868127" y="145634"/>
                    <a:pt x="869947" y="119137"/>
                    <a:pt x="865295" y="92437"/>
                  </a:cubicBezTo>
                  <a:cubicBezTo>
                    <a:pt x="859631" y="61490"/>
                    <a:pt x="852957" y="30745"/>
                    <a:pt x="846888" y="0"/>
                  </a:cubicBezTo>
                  <a:close/>
                  <a:moveTo>
                    <a:pt x="479971" y="533587"/>
                  </a:moveTo>
                  <a:cubicBezTo>
                    <a:pt x="477746" y="533385"/>
                    <a:pt x="475724" y="533183"/>
                    <a:pt x="473701" y="533183"/>
                  </a:cubicBezTo>
                  <a:cubicBezTo>
                    <a:pt x="421515" y="532778"/>
                    <a:pt x="369330" y="535205"/>
                    <a:pt x="317549" y="542892"/>
                  </a:cubicBezTo>
                  <a:cubicBezTo>
                    <a:pt x="278106" y="548758"/>
                    <a:pt x="239473" y="557455"/>
                    <a:pt x="202053" y="571816"/>
                  </a:cubicBezTo>
                  <a:cubicBezTo>
                    <a:pt x="167465" y="584964"/>
                    <a:pt x="135101" y="602359"/>
                    <a:pt x="106379" y="625620"/>
                  </a:cubicBezTo>
                  <a:cubicBezTo>
                    <a:pt x="85343" y="642611"/>
                    <a:pt x="80691" y="667490"/>
                    <a:pt x="95457" y="690144"/>
                  </a:cubicBezTo>
                  <a:cubicBezTo>
                    <a:pt x="101525" y="699651"/>
                    <a:pt x="109818" y="708146"/>
                    <a:pt x="118515" y="715428"/>
                  </a:cubicBezTo>
                  <a:cubicBezTo>
                    <a:pt x="139551" y="732823"/>
                    <a:pt x="164431" y="743341"/>
                    <a:pt x="190119" y="752039"/>
                  </a:cubicBezTo>
                  <a:cubicBezTo>
                    <a:pt x="239877" y="768827"/>
                    <a:pt x="291254" y="777120"/>
                    <a:pt x="343237" y="781368"/>
                  </a:cubicBezTo>
                  <a:cubicBezTo>
                    <a:pt x="380050" y="784402"/>
                    <a:pt x="417065" y="786222"/>
                    <a:pt x="454081" y="786829"/>
                  </a:cubicBezTo>
                  <a:cubicBezTo>
                    <a:pt x="526291" y="788043"/>
                    <a:pt x="598299" y="785818"/>
                    <a:pt x="670105" y="777524"/>
                  </a:cubicBezTo>
                  <a:cubicBezTo>
                    <a:pt x="694175" y="774895"/>
                    <a:pt x="717840" y="771659"/>
                    <a:pt x="740697" y="762961"/>
                  </a:cubicBezTo>
                  <a:cubicBezTo>
                    <a:pt x="760519" y="755477"/>
                    <a:pt x="779937" y="747184"/>
                    <a:pt x="794703" y="731407"/>
                  </a:cubicBezTo>
                  <a:cubicBezTo>
                    <a:pt x="809671" y="715428"/>
                    <a:pt x="811289" y="697628"/>
                    <a:pt x="797332" y="680840"/>
                  </a:cubicBezTo>
                  <a:cubicBezTo>
                    <a:pt x="789242" y="671131"/>
                    <a:pt x="779330" y="662231"/>
                    <a:pt x="768812" y="654949"/>
                  </a:cubicBezTo>
                  <a:cubicBezTo>
                    <a:pt x="716627" y="619552"/>
                    <a:pt x="656350" y="608023"/>
                    <a:pt x="595265" y="600943"/>
                  </a:cubicBezTo>
                  <a:cubicBezTo>
                    <a:pt x="571802" y="598111"/>
                    <a:pt x="548136" y="597504"/>
                    <a:pt x="524673" y="595482"/>
                  </a:cubicBezTo>
                  <a:cubicBezTo>
                    <a:pt x="519009" y="595077"/>
                    <a:pt x="516177" y="596493"/>
                    <a:pt x="514559" y="602157"/>
                  </a:cubicBezTo>
                  <a:cubicBezTo>
                    <a:pt x="507682" y="626429"/>
                    <a:pt x="505053" y="651308"/>
                    <a:pt x="503637" y="676187"/>
                  </a:cubicBezTo>
                  <a:cubicBezTo>
                    <a:pt x="503435" y="680435"/>
                    <a:pt x="503030" y="684480"/>
                    <a:pt x="502625" y="688728"/>
                  </a:cubicBezTo>
                  <a:cubicBezTo>
                    <a:pt x="486646" y="661826"/>
                    <a:pt x="476128" y="633711"/>
                    <a:pt x="473701" y="603168"/>
                  </a:cubicBezTo>
                  <a:cubicBezTo>
                    <a:pt x="473094" y="596291"/>
                    <a:pt x="470869" y="594875"/>
                    <a:pt x="464599" y="595280"/>
                  </a:cubicBezTo>
                  <a:cubicBezTo>
                    <a:pt x="419695" y="597504"/>
                    <a:pt x="374993" y="600741"/>
                    <a:pt x="330494" y="607416"/>
                  </a:cubicBezTo>
                  <a:cubicBezTo>
                    <a:pt x="287410" y="614091"/>
                    <a:pt x="244934" y="622990"/>
                    <a:pt x="203266" y="635936"/>
                  </a:cubicBezTo>
                  <a:cubicBezTo>
                    <a:pt x="191939" y="639374"/>
                    <a:pt x="181017" y="643217"/>
                    <a:pt x="169690" y="647061"/>
                  </a:cubicBezTo>
                  <a:cubicBezTo>
                    <a:pt x="170701" y="645038"/>
                    <a:pt x="172319" y="644229"/>
                    <a:pt x="173937" y="643420"/>
                  </a:cubicBezTo>
                  <a:cubicBezTo>
                    <a:pt x="251609" y="600741"/>
                    <a:pt x="335955" y="583143"/>
                    <a:pt x="423336" y="576468"/>
                  </a:cubicBezTo>
                  <a:cubicBezTo>
                    <a:pt x="437495" y="575457"/>
                    <a:pt x="451856" y="575255"/>
                    <a:pt x="466217" y="574243"/>
                  </a:cubicBezTo>
                  <a:cubicBezTo>
                    <a:pt x="468644" y="574041"/>
                    <a:pt x="472689" y="572625"/>
                    <a:pt x="472892" y="571007"/>
                  </a:cubicBezTo>
                  <a:cubicBezTo>
                    <a:pt x="475724" y="558871"/>
                    <a:pt x="477746" y="546330"/>
                    <a:pt x="479971" y="533587"/>
                  </a:cubicBezTo>
                  <a:close/>
                </a:path>
              </a:pathLst>
            </a:custGeom>
            <a:grpFill/>
            <a:ln w="20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75">
              <a:extLst>
                <a:ext uri="{FF2B5EF4-FFF2-40B4-BE49-F238E27FC236}">
                  <a16:creationId xmlns:a16="http://schemas.microsoft.com/office/drawing/2014/main" id="{662EBC74-06D8-40B2-8B35-BE7B5C0E96A7}"/>
                </a:ext>
              </a:extLst>
            </p:cNvPr>
            <p:cNvSpPr/>
            <p:nvPr/>
          </p:nvSpPr>
          <p:spPr>
            <a:xfrm>
              <a:off x="9646532" y="1158426"/>
              <a:ext cx="325654" cy="501629"/>
            </a:xfrm>
            <a:custGeom>
              <a:avLst/>
              <a:gdLst>
                <a:gd name="connsiteX0" fmla="*/ 0 w 325654"/>
                <a:gd name="connsiteY0" fmla="*/ 502589 h 501628"/>
                <a:gd name="connsiteX1" fmla="*/ 85560 w 325654"/>
                <a:gd name="connsiteY1" fmla="*/ 426536 h 501628"/>
                <a:gd name="connsiteX2" fmla="*/ 179818 w 325654"/>
                <a:gd name="connsiteY2" fmla="*/ 314478 h 501628"/>
                <a:gd name="connsiteX3" fmla="*/ 204495 w 325654"/>
                <a:gd name="connsiteY3" fmla="*/ 239841 h 501628"/>
                <a:gd name="connsiteX4" fmla="*/ 182852 w 325654"/>
                <a:gd name="connsiteY4" fmla="*/ 164394 h 501628"/>
                <a:gd name="connsiteX5" fmla="*/ 135723 w 325654"/>
                <a:gd name="connsiteY5" fmla="*/ 116456 h 501628"/>
                <a:gd name="connsiteX6" fmla="*/ 116507 w 325654"/>
                <a:gd name="connsiteY6" fmla="*/ 100073 h 501628"/>
                <a:gd name="connsiteX7" fmla="*/ 144016 w 325654"/>
                <a:gd name="connsiteY7" fmla="*/ 3388 h 501628"/>
                <a:gd name="connsiteX8" fmla="*/ 211776 w 325654"/>
                <a:gd name="connsiteY8" fmla="*/ 9658 h 501628"/>
                <a:gd name="connsiteX9" fmla="*/ 292886 w 325654"/>
                <a:gd name="connsiteY9" fmla="*/ 70946 h 501628"/>
                <a:gd name="connsiteX10" fmla="*/ 313316 w 325654"/>
                <a:gd name="connsiteY10" fmla="*/ 228918 h 501628"/>
                <a:gd name="connsiteX11" fmla="*/ 237667 w 325654"/>
                <a:gd name="connsiteY11" fmla="*/ 338751 h 501628"/>
                <a:gd name="connsiteX12" fmla="*/ 79897 w 325654"/>
                <a:gd name="connsiteY12" fmla="*/ 458697 h 501628"/>
                <a:gd name="connsiteX13" fmla="*/ 405 w 325654"/>
                <a:gd name="connsiteY13" fmla="*/ 503398 h 501628"/>
                <a:gd name="connsiteX14" fmla="*/ 0 w 325654"/>
                <a:gd name="connsiteY14" fmla="*/ 502589 h 501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25654" h="501628">
                  <a:moveTo>
                    <a:pt x="0" y="502589"/>
                  </a:moveTo>
                  <a:cubicBezTo>
                    <a:pt x="28520" y="477305"/>
                    <a:pt x="57647" y="452426"/>
                    <a:pt x="85560" y="426536"/>
                  </a:cubicBezTo>
                  <a:cubicBezTo>
                    <a:pt x="121564" y="393161"/>
                    <a:pt x="155141" y="357562"/>
                    <a:pt x="179818" y="314478"/>
                  </a:cubicBezTo>
                  <a:cubicBezTo>
                    <a:pt x="193168" y="291217"/>
                    <a:pt x="202674" y="266743"/>
                    <a:pt x="204495" y="239841"/>
                  </a:cubicBezTo>
                  <a:cubicBezTo>
                    <a:pt x="206315" y="212130"/>
                    <a:pt x="198224" y="187049"/>
                    <a:pt x="182852" y="164394"/>
                  </a:cubicBezTo>
                  <a:cubicBezTo>
                    <a:pt x="170109" y="145583"/>
                    <a:pt x="153725" y="130211"/>
                    <a:pt x="135723" y="116456"/>
                  </a:cubicBezTo>
                  <a:cubicBezTo>
                    <a:pt x="129048" y="111400"/>
                    <a:pt x="122373" y="106141"/>
                    <a:pt x="116507" y="100073"/>
                  </a:cubicBezTo>
                  <a:cubicBezTo>
                    <a:pt x="83335" y="65080"/>
                    <a:pt x="97494" y="16131"/>
                    <a:pt x="144016" y="3388"/>
                  </a:cubicBezTo>
                  <a:cubicBezTo>
                    <a:pt x="167277" y="-2883"/>
                    <a:pt x="190134" y="-253"/>
                    <a:pt x="211776" y="9658"/>
                  </a:cubicBezTo>
                  <a:cubicBezTo>
                    <a:pt x="243330" y="23817"/>
                    <a:pt x="271041" y="43842"/>
                    <a:pt x="292886" y="70946"/>
                  </a:cubicBezTo>
                  <a:cubicBezTo>
                    <a:pt x="331722" y="119288"/>
                    <a:pt x="335565" y="172687"/>
                    <a:pt x="313316" y="228918"/>
                  </a:cubicBezTo>
                  <a:cubicBezTo>
                    <a:pt x="296527" y="271193"/>
                    <a:pt x="268614" y="306185"/>
                    <a:pt x="237667" y="338751"/>
                  </a:cubicBezTo>
                  <a:cubicBezTo>
                    <a:pt x="191549" y="387296"/>
                    <a:pt x="137543" y="425524"/>
                    <a:pt x="79897" y="458697"/>
                  </a:cubicBezTo>
                  <a:cubicBezTo>
                    <a:pt x="53601" y="473867"/>
                    <a:pt x="26902" y="488633"/>
                    <a:pt x="405" y="503398"/>
                  </a:cubicBezTo>
                  <a:cubicBezTo>
                    <a:pt x="405" y="503196"/>
                    <a:pt x="202" y="502994"/>
                    <a:pt x="0" y="502589"/>
                  </a:cubicBezTo>
                  <a:close/>
                </a:path>
              </a:pathLst>
            </a:custGeom>
            <a:grpFill/>
            <a:ln w="20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76">
              <a:extLst>
                <a:ext uri="{FF2B5EF4-FFF2-40B4-BE49-F238E27FC236}">
                  <a16:creationId xmlns:a16="http://schemas.microsoft.com/office/drawing/2014/main" id="{9423B540-E1CB-4F05-8EAC-9AA418FF443D}"/>
                </a:ext>
              </a:extLst>
            </p:cNvPr>
            <p:cNvSpPr/>
            <p:nvPr/>
          </p:nvSpPr>
          <p:spPr>
            <a:xfrm>
              <a:off x="9287796" y="296706"/>
              <a:ext cx="258905" cy="404539"/>
            </a:xfrm>
            <a:custGeom>
              <a:avLst/>
              <a:gdLst>
                <a:gd name="connsiteX0" fmla="*/ 217754 w 258905"/>
                <a:gd name="connsiteY0" fmla="*/ 0 h 404539"/>
                <a:gd name="connsiteX1" fmla="*/ 260028 w 258905"/>
                <a:gd name="connsiteY1" fmla="*/ 95067 h 404539"/>
                <a:gd name="connsiteX2" fmla="*/ 241217 w 258905"/>
                <a:gd name="connsiteY2" fmla="*/ 157164 h 404539"/>
                <a:gd name="connsiteX3" fmla="*/ 181750 w 258905"/>
                <a:gd name="connsiteY3" fmla="*/ 212181 h 404539"/>
                <a:gd name="connsiteX4" fmla="*/ 81020 w 258905"/>
                <a:gd name="connsiteY4" fmla="*/ 280143 h 404539"/>
                <a:gd name="connsiteX5" fmla="*/ 34700 w 258905"/>
                <a:gd name="connsiteY5" fmla="*/ 329497 h 404539"/>
                <a:gd name="connsiteX6" fmla="*/ 18721 w 258905"/>
                <a:gd name="connsiteY6" fmla="*/ 386335 h 404539"/>
                <a:gd name="connsiteX7" fmla="*/ 17305 w 258905"/>
                <a:gd name="connsiteY7" fmla="*/ 404944 h 404539"/>
                <a:gd name="connsiteX8" fmla="*/ 1123 w 258905"/>
                <a:gd name="connsiteY8" fmla="*/ 359433 h 404539"/>
                <a:gd name="connsiteX9" fmla="*/ 34902 w 258905"/>
                <a:gd name="connsiteY9" fmla="*/ 263355 h 404539"/>
                <a:gd name="connsiteX10" fmla="*/ 124710 w 258905"/>
                <a:gd name="connsiteY10" fmla="*/ 195392 h 404539"/>
                <a:gd name="connsiteX11" fmla="*/ 190852 w 258905"/>
                <a:gd name="connsiteY11" fmla="*/ 151702 h 404539"/>
                <a:gd name="connsiteX12" fmla="*/ 228474 w 258905"/>
                <a:gd name="connsiteY12" fmla="*/ 93853 h 404539"/>
                <a:gd name="connsiteX13" fmla="*/ 225845 w 258905"/>
                <a:gd name="connsiteY13" fmla="*/ 32565 h 404539"/>
                <a:gd name="connsiteX14" fmla="*/ 217754 w 258905"/>
                <a:gd name="connsiteY14" fmla="*/ 0 h 404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8905" h="404539">
                  <a:moveTo>
                    <a:pt x="217754" y="0"/>
                  </a:moveTo>
                  <a:cubicBezTo>
                    <a:pt x="240408" y="29329"/>
                    <a:pt x="258410" y="58658"/>
                    <a:pt x="260028" y="95067"/>
                  </a:cubicBezTo>
                  <a:cubicBezTo>
                    <a:pt x="261040" y="117721"/>
                    <a:pt x="253960" y="138352"/>
                    <a:pt x="241217" y="157164"/>
                  </a:cubicBezTo>
                  <a:cubicBezTo>
                    <a:pt x="225642" y="180020"/>
                    <a:pt x="204606" y="197011"/>
                    <a:pt x="181750" y="212181"/>
                  </a:cubicBezTo>
                  <a:cubicBezTo>
                    <a:pt x="147971" y="234633"/>
                    <a:pt x="113990" y="256680"/>
                    <a:pt x="81020" y="280143"/>
                  </a:cubicBezTo>
                  <a:cubicBezTo>
                    <a:pt x="62411" y="293291"/>
                    <a:pt x="46431" y="309675"/>
                    <a:pt x="34700" y="329497"/>
                  </a:cubicBezTo>
                  <a:cubicBezTo>
                    <a:pt x="24384" y="347095"/>
                    <a:pt x="20339" y="366310"/>
                    <a:pt x="18721" y="386335"/>
                  </a:cubicBezTo>
                  <a:cubicBezTo>
                    <a:pt x="18316" y="391796"/>
                    <a:pt x="17911" y="397460"/>
                    <a:pt x="17305" y="404944"/>
                  </a:cubicBezTo>
                  <a:cubicBezTo>
                    <a:pt x="8607" y="389571"/>
                    <a:pt x="3550" y="375008"/>
                    <a:pt x="1123" y="359433"/>
                  </a:cubicBezTo>
                  <a:cubicBezTo>
                    <a:pt x="-4338" y="321609"/>
                    <a:pt x="10630" y="290661"/>
                    <a:pt x="34902" y="263355"/>
                  </a:cubicBezTo>
                  <a:cubicBezTo>
                    <a:pt x="60388" y="234835"/>
                    <a:pt x="91740" y="213799"/>
                    <a:pt x="124710" y="195392"/>
                  </a:cubicBezTo>
                  <a:cubicBezTo>
                    <a:pt x="147769" y="182447"/>
                    <a:pt x="170827" y="169300"/>
                    <a:pt x="190852" y="151702"/>
                  </a:cubicBezTo>
                  <a:cubicBezTo>
                    <a:pt x="208854" y="135925"/>
                    <a:pt x="223013" y="117721"/>
                    <a:pt x="228474" y="93853"/>
                  </a:cubicBezTo>
                  <a:cubicBezTo>
                    <a:pt x="233126" y="73222"/>
                    <a:pt x="230295" y="52792"/>
                    <a:pt x="225845" y="32565"/>
                  </a:cubicBezTo>
                  <a:cubicBezTo>
                    <a:pt x="223215" y="22452"/>
                    <a:pt x="220586" y="12338"/>
                    <a:pt x="217754" y="0"/>
                  </a:cubicBezTo>
                  <a:close/>
                </a:path>
              </a:pathLst>
            </a:custGeom>
            <a:grpFill/>
            <a:ln w="20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77">
              <a:extLst>
                <a:ext uri="{FF2B5EF4-FFF2-40B4-BE49-F238E27FC236}">
                  <a16:creationId xmlns:a16="http://schemas.microsoft.com/office/drawing/2014/main" id="{5303647B-A4CE-45EB-9095-60EEE1591EC3}"/>
                </a:ext>
              </a:extLst>
            </p:cNvPr>
            <p:cNvSpPr/>
            <p:nvPr/>
          </p:nvSpPr>
          <p:spPr>
            <a:xfrm>
              <a:off x="9319451" y="228137"/>
              <a:ext cx="151702" cy="230587"/>
            </a:xfrm>
            <a:custGeom>
              <a:avLst/>
              <a:gdLst>
                <a:gd name="connsiteX0" fmla="*/ 128857 w 151702"/>
                <a:gd name="connsiteY0" fmla="*/ 0 h 230587"/>
                <a:gd name="connsiteX1" fmla="*/ 152522 w 151702"/>
                <a:gd name="connsiteY1" fmla="*/ 47736 h 230587"/>
                <a:gd name="connsiteX2" fmla="*/ 138363 w 151702"/>
                <a:gd name="connsiteY2" fmla="*/ 94055 h 230587"/>
                <a:gd name="connsiteX3" fmla="*/ 97909 w 151702"/>
                <a:gd name="connsiteY3" fmla="*/ 127632 h 230587"/>
                <a:gd name="connsiteX4" fmla="*/ 43701 w 151702"/>
                <a:gd name="connsiteY4" fmla="*/ 165052 h 230587"/>
                <a:gd name="connsiteX5" fmla="*/ 10731 w 151702"/>
                <a:gd name="connsiteY5" fmla="*/ 228565 h 230587"/>
                <a:gd name="connsiteX6" fmla="*/ 10124 w 151702"/>
                <a:gd name="connsiteY6" fmla="*/ 231801 h 230587"/>
                <a:gd name="connsiteX7" fmla="*/ 7697 w 151702"/>
                <a:gd name="connsiteY7" fmla="*/ 232408 h 230587"/>
                <a:gd name="connsiteX8" fmla="*/ 618 w 151702"/>
                <a:gd name="connsiteY8" fmla="*/ 207731 h 230587"/>
                <a:gd name="connsiteX9" fmla="*/ 12956 w 151702"/>
                <a:gd name="connsiteY9" fmla="*/ 161411 h 230587"/>
                <a:gd name="connsiteX10" fmla="*/ 56039 w 151702"/>
                <a:gd name="connsiteY10" fmla="*/ 122575 h 230587"/>
                <a:gd name="connsiteX11" fmla="*/ 103168 w 151702"/>
                <a:gd name="connsiteY11" fmla="*/ 93246 h 230587"/>
                <a:gd name="connsiteX12" fmla="*/ 134318 w 151702"/>
                <a:gd name="connsiteY12" fmla="*/ 50163 h 230587"/>
                <a:gd name="connsiteX13" fmla="*/ 132093 w 151702"/>
                <a:gd name="connsiteY13" fmla="*/ 12743 h 230587"/>
                <a:gd name="connsiteX14" fmla="*/ 128857 w 151702"/>
                <a:gd name="connsiteY14" fmla="*/ 0 h 230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1702" h="230587">
                  <a:moveTo>
                    <a:pt x="128857" y="0"/>
                  </a:moveTo>
                  <a:cubicBezTo>
                    <a:pt x="140993" y="13957"/>
                    <a:pt x="150095" y="29329"/>
                    <a:pt x="152522" y="47736"/>
                  </a:cubicBezTo>
                  <a:cubicBezTo>
                    <a:pt x="154747" y="65333"/>
                    <a:pt x="149083" y="80503"/>
                    <a:pt x="138363" y="94055"/>
                  </a:cubicBezTo>
                  <a:cubicBezTo>
                    <a:pt x="127238" y="108214"/>
                    <a:pt x="112675" y="117923"/>
                    <a:pt x="97909" y="127632"/>
                  </a:cubicBezTo>
                  <a:cubicBezTo>
                    <a:pt x="79503" y="139768"/>
                    <a:pt x="61298" y="152107"/>
                    <a:pt x="43701" y="165052"/>
                  </a:cubicBezTo>
                  <a:cubicBezTo>
                    <a:pt x="22665" y="180627"/>
                    <a:pt x="10731" y="201663"/>
                    <a:pt x="10731" y="228565"/>
                  </a:cubicBezTo>
                  <a:cubicBezTo>
                    <a:pt x="10731" y="229576"/>
                    <a:pt x="10326" y="230790"/>
                    <a:pt x="10124" y="231801"/>
                  </a:cubicBezTo>
                  <a:cubicBezTo>
                    <a:pt x="9315" y="232003"/>
                    <a:pt x="8506" y="232206"/>
                    <a:pt x="7697" y="232408"/>
                  </a:cubicBezTo>
                  <a:cubicBezTo>
                    <a:pt x="5270" y="224115"/>
                    <a:pt x="1831" y="216226"/>
                    <a:pt x="618" y="207731"/>
                  </a:cubicBezTo>
                  <a:cubicBezTo>
                    <a:pt x="-1810" y="190740"/>
                    <a:pt x="3045" y="175368"/>
                    <a:pt x="12956" y="161411"/>
                  </a:cubicBezTo>
                  <a:cubicBezTo>
                    <a:pt x="24485" y="145230"/>
                    <a:pt x="39453" y="133093"/>
                    <a:pt x="56039" y="122575"/>
                  </a:cubicBezTo>
                  <a:cubicBezTo>
                    <a:pt x="71614" y="112664"/>
                    <a:pt x="87796" y="103764"/>
                    <a:pt x="103168" y="93246"/>
                  </a:cubicBezTo>
                  <a:cubicBezTo>
                    <a:pt x="118541" y="82728"/>
                    <a:pt x="132093" y="69581"/>
                    <a:pt x="134318" y="50163"/>
                  </a:cubicBezTo>
                  <a:cubicBezTo>
                    <a:pt x="135734" y="37824"/>
                    <a:pt x="133104" y="25284"/>
                    <a:pt x="132093" y="12743"/>
                  </a:cubicBezTo>
                  <a:cubicBezTo>
                    <a:pt x="131486" y="8495"/>
                    <a:pt x="129868" y="4248"/>
                    <a:pt x="128857" y="0"/>
                  </a:cubicBezTo>
                  <a:close/>
                </a:path>
              </a:pathLst>
            </a:custGeom>
            <a:grpFill/>
            <a:ln w="20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94879265-C65B-401D-AAC6-F67DCC90D2AB}"/>
              </a:ext>
            </a:extLst>
          </p:cNvPr>
          <p:cNvGrpSpPr/>
          <p:nvPr/>
        </p:nvGrpSpPr>
        <p:grpSpPr>
          <a:xfrm>
            <a:off x="3788465" y="1323329"/>
            <a:ext cx="1688138" cy="1688136"/>
            <a:chOff x="2667000" y="0"/>
            <a:chExt cx="6858000" cy="6858000"/>
          </a:xfrm>
        </p:grpSpPr>
        <p:sp>
          <p:nvSpPr>
            <p:cNvPr id="13" name="자유형: 도형 12">
              <a:extLst>
                <a:ext uri="{FF2B5EF4-FFF2-40B4-BE49-F238E27FC236}">
                  <a16:creationId xmlns:a16="http://schemas.microsoft.com/office/drawing/2014/main" id="{D7C8C33F-A7D6-4230-A7D1-F77043232F8A}"/>
                </a:ext>
              </a:extLst>
            </p:cNvPr>
            <p:cNvSpPr/>
            <p:nvPr/>
          </p:nvSpPr>
          <p:spPr>
            <a:xfrm>
              <a:off x="2667000" y="0"/>
              <a:ext cx="6858000" cy="6858000"/>
            </a:xfrm>
            <a:custGeom>
              <a:avLst/>
              <a:gdLst>
                <a:gd name="connsiteX0" fmla="*/ 6858000 w 6858000"/>
                <a:gd name="connsiteY0" fmla="*/ 3429000 h 6858000"/>
                <a:gd name="connsiteX1" fmla="*/ 3429000 w 6858000"/>
                <a:gd name="connsiteY1" fmla="*/ 6858000 h 6858000"/>
                <a:gd name="connsiteX2" fmla="*/ 0 w 6858000"/>
                <a:gd name="connsiteY2" fmla="*/ 3429000 h 6858000"/>
                <a:gd name="connsiteX3" fmla="*/ 3429000 w 6858000"/>
                <a:gd name="connsiteY3" fmla="*/ 0 h 6858000"/>
                <a:gd name="connsiteX4" fmla="*/ 6858000 w 6858000"/>
                <a:gd name="connsiteY4" fmla="*/ 3429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58000" h="6858000">
                  <a:moveTo>
                    <a:pt x="6858000" y="3429000"/>
                  </a:moveTo>
                  <a:cubicBezTo>
                    <a:pt x="6858000" y="5322785"/>
                    <a:pt x="5322785" y="6858000"/>
                    <a:pt x="3429000" y="6858000"/>
                  </a:cubicBezTo>
                  <a:cubicBezTo>
                    <a:pt x="1535216" y="6858000"/>
                    <a:pt x="0" y="5322785"/>
                    <a:pt x="0" y="3429000"/>
                  </a:cubicBezTo>
                  <a:cubicBezTo>
                    <a:pt x="0" y="1535216"/>
                    <a:pt x="1535216" y="0"/>
                    <a:pt x="3429000" y="0"/>
                  </a:cubicBezTo>
                  <a:cubicBezTo>
                    <a:pt x="5322785" y="0"/>
                    <a:pt x="6858000" y="1535216"/>
                    <a:pt x="6858000" y="3429000"/>
                  </a:cubicBezTo>
                  <a:close/>
                </a:path>
              </a:pathLst>
            </a:custGeom>
            <a:solidFill>
              <a:srgbClr val="FED444"/>
            </a:solidFill>
            <a:ln w="7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" name="자유형: 도형 13">
              <a:extLst>
                <a:ext uri="{FF2B5EF4-FFF2-40B4-BE49-F238E27FC236}">
                  <a16:creationId xmlns:a16="http://schemas.microsoft.com/office/drawing/2014/main" id="{E4790EE2-CFA3-4D3D-AB51-9696607E4993}"/>
                </a:ext>
              </a:extLst>
            </p:cNvPr>
            <p:cNvSpPr/>
            <p:nvPr/>
          </p:nvSpPr>
          <p:spPr>
            <a:xfrm>
              <a:off x="2831278" y="164278"/>
              <a:ext cx="6529443" cy="6529443"/>
            </a:xfrm>
            <a:custGeom>
              <a:avLst/>
              <a:gdLst>
                <a:gd name="connsiteX0" fmla="*/ 6529444 w 6529443"/>
                <a:gd name="connsiteY0" fmla="*/ 3264722 h 6529443"/>
                <a:gd name="connsiteX1" fmla="*/ 3264722 w 6529443"/>
                <a:gd name="connsiteY1" fmla="*/ 6529444 h 6529443"/>
                <a:gd name="connsiteX2" fmla="*/ 0 w 6529443"/>
                <a:gd name="connsiteY2" fmla="*/ 3264722 h 6529443"/>
                <a:gd name="connsiteX3" fmla="*/ 3264722 w 6529443"/>
                <a:gd name="connsiteY3" fmla="*/ 0 h 6529443"/>
                <a:gd name="connsiteX4" fmla="*/ 6529444 w 6529443"/>
                <a:gd name="connsiteY4" fmla="*/ 3264722 h 652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29443" h="6529443">
                  <a:moveTo>
                    <a:pt x="6529444" y="3264722"/>
                  </a:moveTo>
                  <a:cubicBezTo>
                    <a:pt x="6529444" y="5067779"/>
                    <a:pt x="5067778" y="6529444"/>
                    <a:pt x="3264722" y="6529444"/>
                  </a:cubicBezTo>
                  <a:cubicBezTo>
                    <a:pt x="1461666" y="6529444"/>
                    <a:pt x="0" y="5067778"/>
                    <a:pt x="0" y="3264722"/>
                  </a:cubicBezTo>
                  <a:cubicBezTo>
                    <a:pt x="0" y="1461666"/>
                    <a:pt x="1461666" y="0"/>
                    <a:pt x="3264722" y="0"/>
                  </a:cubicBezTo>
                  <a:cubicBezTo>
                    <a:pt x="5067778" y="0"/>
                    <a:pt x="6529444" y="1461666"/>
                    <a:pt x="6529444" y="3264722"/>
                  </a:cubicBezTo>
                  <a:close/>
                </a:path>
              </a:pathLst>
            </a:custGeom>
            <a:solidFill>
              <a:srgbClr val="B45E28"/>
            </a:solidFill>
            <a:ln w="7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" name="자유형: 도형 14">
              <a:extLst>
                <a:ext uri="{FF2B5EF4-FFF2-40B4-BE49-F238E27FC236}">
                  <a16:creationId xmlns:a16="http://schemas.microsoft.com/office/drawing/2014/main" id="{51E7BD90-3305-4D69-8BFD-003F0680FA53}"/>
                </a:ext>
              </a:extLst>
            </p:cNvPr>
            <p:cNvSpPr/>
            <p:nvPr/>
          </p:nvSpPr>
          <p:spPr>
            <a:xfrm>
              <a:off x="3258308" y="590672"/>
              <a:ext cx="5675391" cy="5676654"/>
            </a:xfrm>
            <a:custGeom>
              <a:avLst/>
              <a:gdLst>
                <a:gd name="connsiteX0" fmla="*/ 2827915 w 5675391"/>
                <a:gd name="connsiteY0" fmla="*/ 5676655 h 5676654"/>
                <a:gd name="connsiteX1" fmla="*/ 7 w 5675391"/>
                <a:gd name="connsiteY1" fmla="*/ 2830549 h 5676654"/>
                <a:gd name="connsiteX2" fmla="*/ 2847397 w 5675391"/>
                <a:gd name="connsiteY2" fmla="*/ 0 h 5676654"/>
                <a:gd name="connsiteX3" fmla="*/ 5675377 w 5675391"/>
                <a:gd name="connsiteY3" fmla="*/ 2847390 h 5676654"/>
                <a:gd name="connsiteX4" fmla="*/ 2827915 w 5675391"/>
                <a:gd name="connsiteY4" fmla="*/ 5676655 h 5676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75391" h="5676654">
                  <a:moveTo>
                    <a:pt x="2827915" y="5676655"/>
                  </a:moveTo>
                  <a:cubicBezTo>
                    <a:pt x="1278550" y="5669304"/>
                    <a:pt x="-3490" y="4417880"/>
                    <a:pt x="7" y="2830549"/>
                  </a:cubicBezTo>
                  <a:cubicBezTo>
                    <a:pt x="3433" y="1279328"/>
                    <a:pt x="1245651" y="-571"/>
                    <a:pt x="2847397" y="0"/>
                  </a:cubicBezTo>
                  <a:cubicBezTo>
                    <a:pt x="4397192" y="500"/>
                    <a:pt x="5680373" y="1258490"/>
                    <a:pt x="5675377" y="2847390"/>
                  </a:cubicBezTo>
                  <a:cubicBezTo>
                    <a:pt x="5670525" y="4397684"/>
                    <a:pt x="4428805" y="5670732"/>
                    <a:pt x="2827915" y="5676655"/>
                  </a:cubicBezTo>
                  <a:close/>
                </a:path>
              </a:pathLst>
            </a:custGeom>
            <a:solidFill>
              <a:srgbClr val="FDD343"/>
            </a:solidFill>
            <a:ln w="7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" name="자유형: 도형 15">
              <a:extLst>
                <a:ext uri="{FF2B5EF4-FFF2-40B4-BE49-F238E27FC236}">
                  <a16:creationId xmlns:a16="http://schemas.microsoft.com/office/drawing/2014/main" id="{0A84061B-6E45-4A87-9843-14D460F6C9BA}"/>
                </a:ext>
              </a:extLst>
            </p:cNvPr>
            <p:cNvSpPr/>
            <p:nvPr/>
          </p:nvSpPr>
          <p:spPr>
            <a:xfrm>
              <a:off x="4549449" y="3088841"/>
              <a:ext cx="3423045" cy="1694414"/>
            </a:xfrm>
            <a:custGeom>
              <a:avLst/>
              <a:gdLst>
                <a:gd name="connsiteX0" fmla="*/ 3420333 w 3423045"/>
                <a:gd name="connsiteY0" fmla="*/ 355002 h 1694414"/>
                <a:gd name="connsiteX1" fmla="*/ 3128743 w 3423045"/>
                <a:gd name="connsiteY1" fmla="*/ 18596 h 1694414"/>
                <a:gd name="connsiteX2" fmla="*/ 30440 w 3423045"/>
                <a:gd name="connsiteY2" fmla="*/ 7178 h 1694414"/>
                <a:gd name="connsiteX3" fmla="*/ 396 w 3423045"/>
                <a:gd name="connsiteY3" fmla="*/ 43716 h 1694414"/>
                <a:gd name="connsiteX4" fmla="*/ 886513 w 3423045"/>
                <a:gd name="connsiteY4" fmla="*/ 1548408 h 1694414"/>
                <a:gd name="connsiteX5" fmla="*/ 950811 w 3423045"/>
                <a:gd name="connsiteY5" fmla="*/ 1649244 h 1694414"/>
                <a:gd name="connsiteX6" fmla="*/ 992344 w 3423045"/>
                <a:gd name="connsiteY6" fmla="*/ 1693204 h 1694414"/>
                <a:gd name="connsiteX7" fmla="*/ 1941403 w 3423045"/>
                <a:gd name="connsiteY7" fmla="*/ 1688494 h 1694414"/>
                <a:gd name="connsiteX8" fmla="*/ 1985577 w 3423045"/>
                <a:gd name="connsiteY8" fmla="*/ 1651028 h 1694414"/>
                <a:gd name="connsiteX9" fmla="*/ 2063648 w 3423045"/>
                <a:gd name="connsiteY9" fmla="*/ 1535920 h 1694414"/>
                <a:gd name="connsiteX10" fmla="*/ 2219576 w 3423045"/>
                <a:gd name="connsiteY10" fmla="*/ 1437367 h 1694414"/>
                <a:gd name="connsiteX11" fmla="*/ 2664526 w 3423045"/>
                <a:gd name="connsiteY11" fmla="*/ 948315 h 1694414"/>
                <a:gd name="connsiteX12" fmla="*/ 2742098 w 3423045"/>
                <a:gd name="connsiteY12" fmla="*/ 903927 h 1694414"/>
                <a:gd name="connsiteX13" fmla="*/ 2779634 w 3423045"/>
                <a:gd name="connsiteY13" fmla="*/ 904284 h 1694414"/>
                <a:gd name="connsiteX14" fmla="*/ 2881256 w 3423045"/>
                <a:gd name="connsiteY14" fmla="*/ 900359 h 1694414"/>
                <a:gd name="connsiteX15" fmla="*/ 3199250 w 3423045"/>
                <a:gd name="connsiteY15" fmla="*/ 813225 h 1694414"/>
                <a:gd name="connsiteX16" fmla="*/ 3385865 w 3423045"/>
                <a:gd name="connsiteY16" fmla="*/ 609055 h 1694414"/>
                <a:gd name="connsiteX17" fmla="*/ 3420333 w 3423045"/>
                <a:gd name="connsiteY17" fmla="*/ 355002 h 1694414"/>
                <a:gd name="connsiteX18" fmla="*/ 3153791 w 3423045"/>
                <a:gd name="connsiteY18" fmla="*/ 472466 h 1694414"/>
                <a:gd name="connsiteX19" fmla="*/ 3035472 w 3423045"/>
                <a:gd name="connsiteY19" fmla="*/ 608983 h 1694414"/>
                <a:gd name="connsiteX20" fmla="*/ 2858990 w 3423045"/>
                <a:gd name="connsiteY20" fmla="*/ 641668 h 1694414"/>
                <a:gd name="connsiteX21" fmla="*/ 2829303 w 3423045"/>
                <a:gd name="connsiteY21" fmla="*/ 584363 h 1694414"/>
                <a:gd name="connsiteX22" fmla="*/ 2894529 w 3423045"/>
                <a:gd name="connsiteY22" fmla="*/ 314253 h 1694414"/>
                <a:gd name="connsiteX23" fmla="*/ 2961539 w 3423045"/>
                <a:gd name="connsiteY23" fmla="*/ 264727 h 1694414"/>
                <a:gd name="connsiteX24" fmla="*/ 3054240 w 3423045"/>
                <a:gd name="connsiteY24" fmla="*/ 276859 h 1694414"/>
                <a:gd name="connsiteX25" fmla="*/ 3155647 w 3423045"/>
                <a:gd name="connsiteY25" fmla="*/ 394823 h 1694414"/>
                <a:gd name="connsiteX26" fmla="*/ 3153791 w 3423045"/>
                <a:gd name="connsiteY26" fmla="*/ 472466 h 1694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423045" h="1694414">
                  <a:moveTo>
                    <a:pt x="3420333" y="355002"/>
                  </a:moveTo>
                  <a:cubicBezTo>
                    <a:pt x="3407702" y="188012"/>
                    <a:pt x="3296019" y="64268"/>
                    <a:pt x="3128743" y="18596"/>
                  </a:cubicBezTo>
                  <a:cubicBezTo>
                    <a:pt x="3031261" y="-8023"/>
                    <a:pt x="94524" y="-458"/>
                    <a:pt x="30440" y="7178"/>
                  </a:cubicBezTo>
                  <a:cubicBezTo>
                    <a:pt x="5392" y="10175"/>
                    <a:pt x="-1888" y="21022"/>
                    <a:pt x="396" y="43716"/>
                  </a:cubicBezTo>
                  <a:cubicBezTo>
                    <a:pt x="58343" y="631391"/>
                    <a:pt x="293485" y="1301848"/>
                    <a:pt x="886513" y="1548408"/>
                  </a:cubicBezTo>
                  <a:cubicBezTo>
                    <a:pt x="932399" y="1567462"/>
                    <a:pt x="956734" y="1596650"/>
                    <a:pt x="950811" y="1649244"/>
                  </a:cubicBezTo>
                  <a:cubicBezTo>
                    <a:pt x="947671" y="1677504"/>
                    <a:pt x="963870" y="1691919"/>
                    <a:pt x="992344" y="1693204"/>
                  </a:cubicBezTo>
                  <a:cubicBezTo>
                    <a:pt x="1037874" y="1695274"/>
                    <a:pt x="1827079" y="1695274"/>
                    <a:pt x="1941403" y="1688494"/>
                  </a:cubicBezTo>
                  <a:cubicBezTo>
                    <a:pt x="1979582" y="1686210"/>
                    <a:pt x="1981081" y="1687638"/>
                    <a:pt x="1985577" y="1651028"/>
                  </a:cubicBezTo>
                  <a:cubicBezTo>
                    <a:pt x="1991999" y="1598862"/>
                    <a:pt x="2007414" y="1558399"/>
                    <a:pt x="2063648" y="1535920"/>
                  </a:cubicBezTo>
                  <a:cubicBezTo>
                    <a:pt x="2120453" y="1513226"/>
                    <a:pt x="2169479" y="1473334"/>
                    <a:pt x="2219576" y="1437367"/>
                  </a:cubicBezTo>
                  <a:cubicBezTo>
                    <a:pt x="2402552" y="1305916"/>
                    <a:pt x="2556339" y="1147490"/>
                    <a:pt x="2664526" y="948315"/>
                  </a:cubicBezTo>
                  <a:cubicBezTo>
                    <a:pt x="2682795" y="914703"/>
                    <a:pt x="2703775" y="897862"/>
                    <a:pt x="2742098" y="903927"/>
                  </a:cubicBezTo>
                  <a:cubicBezTo>
                    <a:pt x="2754301" y="905854"/>
                    <a:pt x="2767075" y="904213"/>
                    <a:pt x="2779634" y="904284"/>
                  </a:cubicBezTo>
                  <a:cubicBezTo>
                    <a:pt x="2813532" y="904213"/>
                    <a:pt x="2847358" y="904427"/>
                    <a:pt x="2881256" y="900359"/>
                  </a:cubicBezTo>
                  <a:cubicBezTo>
                    <a:pt x="2991583" y="887014"/>
                    <a:pt x="3100698" y="877451"/>
                    <a:pt x="3199250" y="813225"/>
                  </a:cubicBezTo>
                  <a:cubicBezTo>
                    <a:pt x="3280747" y="760059"/>
                    <a:pt x="3345330" y="696617"/>
                    <a:pt x="3385865" y="609055"/>
                  </a:cubicBezTo>
                  <a:cubicBezTo>
                    <a:pt x="3423330" y="528057"/>
                    <a:pt x="3427041" y="442993"/>
                    <a:pt x="3420333" y="355002"/>
                  </a:cubicBezTo>
                  <a:close/>
                  <a:moveTo>
                    <a:pt x="3153791" y="472466"/>
                  </a:moveTo>
                  <a:cubicBezTo>
                    <a:pt x="3145870" y="544685"/>
                    <a:pt x="3095203" y="581722"/>
                    <a:pt x="3035472" y="608983"/>
                  </a:cubicBezTo>
                  <a:cubicBezTo>
                    <a:pt x="2984590" y="632176"/>
                    <a:pt x="2930282" y="642310"/>
                    <a:pt x="2858990" y="641668"/>
                  </a:cubicBezTo>
                  <a:cubicBezTo>
                    <a:pt x="2815387" y="641811"/>
                    <a:pt x="2814388" y="641525"/>
                    <a:pt x="2829303" y="584363"/>
                  </a:cubicBezTo>
                  <a:cubicBezTo>
                    <a:pt x="2852711" y="494731"/>
                    <a:pt x="2877759" y="405598"/>
                    <a:pt x="2894529" y="314253"/>
                  </a:cubicBezTo>
                  <a:cubicBezTo>
                    <a:pt x="2902379" y="271364"/>
                    <a:pt x="2917151" y="263514"/>
                    <a:pt x="2961539" y="264727"/>
                  </a:cubicBezTo>
                  <a:cubicBezTo>
                    <a:pt x="2993010" y="265584"/>
                    <a:pt x="3023625" y="270865"/>
                    <a:pt x="3054240" y="276859"/>
                  </a:cubicBezTo>
                  <a:cubicBezTo>
                    <a:pt x="3113186" y="288491"/>
                    <a:pt x="3153791" y="335092"/>
                    <a:pt x="3155647" y="394823"/>
                  </a:cubicBezTo>
                  <a:cubicBezTo>
                    <a:pt x="3156361" y="420727"/>
                    <a:pt x="3156575" y="446846"/>
                    <a:pt x="3153791" y="472466"/>
                  </a:cubicBezTo>
                  <a:close/>
                </a:path>
              </a:pathLst>
            </a:custGeom>
            <a:solidFill>
              <a:srgbClr val="B45E28"/>
            </a:solidFill>
            <a:ln w="7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" name="자유형: 도형 16">
              <a:extLst>
                <a:ext uri="{FF2B5EF4-FFF2-40B4-BE49-F238E27FC236}">
                  <a16:creationId xmlns:a16="http://schemas.microsoft.com/office/drawing/2014/main" id="{D5C94009-D105-4C36-9D41-63CE6E6AB530}"/>
                </a:ext>
              </a:extLst>
            </p:cNvPr>
            <p:cNvSpPr/>
            <p:nvPr/>
          </p:nvSpPr>
          <p:spPr>
            <a:xfrm>
              <a:off x="4748559" y="4868300"/>
              <a:ext cx="2682984" cy="382296"/>
            </a:xfrm>
            <a:custGeom>
              <a:avLst/>
              <a:gdLst>
                <a:gd name="connsiteX0" fmla="*/ 489299 w 2682984"/>
                <a:gd name="connsiteY0" fmla="*/ 382244 h 382296"/>
                <a:gd name="connsiteX1" fmla="*/ 287840 w 2682984"/>
                <a:gd name="connsiteY1" fmla="*/ 283977 h 382296"/>
                <a:gd name="connsiteX2" fmla="*/ 254657 w 2682984"/>
                <a:gd name="connsiteY2" fmla="*/ 238662 h 382296"/>
                <a:gd name="connsiteX3" fmla="*/ 191500 w 2682984"/>
                <a:gd name="connsiteY3" fmla="*/ 204978 h 382296"/>
                <a:gd name="connsiteX4" fmla="*/ 86882 w 2682984"/>
                <a:gd name="connsiteY4" fmla="*/ 204264 h 382296"/>
                <a:gd name="connsiteX5" fmla="*/ 961 w 2682984"/>
                <a:gd name="connsiteY5" fmla="*/ 122768 h 382296"/>
                <a:gd name="connsiteX6" fmla="*/ 61548 w 2682984"/>
                <a:gd name="connsiteY6" fmla="*/ 35848 h 382296"/>
                <a:gd name="connsiteX7" fmla="*/ 199636 w 2682984"/>
                <a:gd name="connsiteY7" fmla="*/ 23216 h 382296"/>
                <a:gd name="connsiteX8" fmla="*/ 2607001 w 2682984"/>
                <a:gd name="connsiteY8" fmla="*/ 166 h 382296"/>
                <a:gd name="connsiteX9" fmla="*/ 2682788 w 2682984"/>
                <a:gd name="connsiteY9" fmla="*/ 76596 h 382296"/>
                <a:gd name="connsiteX10" fmla="*/ 2620203 w 2682984"/>
                <a:gd name="connsiteY10" fmla="*/ 161661 h 382296"/>
                <a:gd name="connsiteX11" fmla="*/ 2481616 w 2682984"/>
                <a:gd name="connsiteY11" fmla="*/ 171651 h 382296"/>
                <a:gd name="connsiteX12" fmla="*/ 2444079 w 2682984"/>
                <a:gd name="connsiteY12" fmla="*/ 191133 h 382296"/>
                <a:gd name="connsiteX13" fmla="*/ 2345954 w 2682984"/>
                <a:gd name="connsiteY13" fmla="*/ 304101 h 382296"/>
                <a:gd name="connsiteX14" fmla="*/ 2210364 w 2682984"/>
                <a:gd name="connsiteY14" fmla="*/ 359836 h 382296"/>
                <a:gd name="connsiteX15" fmla="*/ 489299 w 2682984"/>
                <a:gd name="connsiteY15" fmla="*/ 382244 h 382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82984" h="382296">
                  <a:moveTo>
                    <a:pt x="489299" y="382244"/>
                  </a:moveTo>
                  <a:cubicBezTo>
                    <a:pt x="403948" y="383885"/>
                    <a:pt x="340150" y="346991"/>
                    <a:pt x="287840" y="283977"/>
                  </a:cubicBezTo>
                  <a:cubicBezTo>
                    <a:pt x="275851" y="269562"/>
                    <a:pt x="262507" y="255289"/>
                    <a:pt x="254657" y="238662"/>
                  </a:cubicBezTo>
                  <a:cubicBezTo>
                    <a:pt x="241383" y="210330"/>
                    <a:pt x="218404" y="205192"/>
                    <a:pt x="191500" y="204978"/>
                  </a:cubicBezTo>
                  <a:cubicBezTo>
                    <a:pt x="156604" y="204693"/>
                    <a:pt x="121636" y="202338"/>
                    <a:pt x="86882" y="204264"/>
                  </a:cubicBezTo>
                  <a:cubicBezTo>
                    <a:pt x="42851" y="206691"/>
                    <a:pt x="7740" y="161375"/>
                    <a:pt x="961" y="122768"/>
                  </a:cubicBezTo>
                  <a:cubicBezTo>
                    <a:pt x="-5462" y="86372"/>
                    <a:pt x="20942" y="49478"/>
                    <a:pt x="61548" y="35848"/>
                  </a:cubicBezTo>
                  <a:cubicBezTo>
                    <a:pt x="106578" y="20719"/>
                    <a:pt x="153606" y="24929"/>
                    <a:pt x="199636" y="23216"/>
                  </a:cubicBezTo>
                  <a:cubicBezTo>
                    <a:pt x="288982" y="19862"/>
                    <a:pt x="2561542" y="-2118"/>
                    <a:pt x="2607001" y="166"/>
                  </a:cubicBezTo>
                  <a:cubicBezTo>
                    <a:pt x="2648391" y="2235"/>
                    <a:pt x="2679791" y="34563"/>
                    <a:pt x="2682788" y="76596"/>
                  </a:cubicBezTo>
                  <a:cubicBezTo>
                    <a:pt x="2685572" y="115560"/>
                    <a:pt x="2658382" y="154525"/>
                    <a:pt x="2620203" y="161661"/>
                  </a:cubicBezTo>
                  <a:cubicBezTo>
                    <a:pt x="2574531" y="170153"/>
                    <a:pt x="2528002" y="171723"/>
                    <a:pt x="2481616" y="171651"/>
                  </a:cubicBezTo>
                  <a:cubicBezTo>
                    <a:pt x="2464774" y="171651"/>
                    <a:pt x="2453998" y="176790"/>
                    <a:pt x="2444079" y="191133"/>
                  </a:cubicBezTo>
                  <a:cubicBezTo>
                    <a:pt x="2415605" y="232310"/>
                    <a:pt x="2383277" y="270204"/>
                    <a:pt x="2345954" y="304101"/>
                  </a:cubicBezTo>
                  <a:cubicBezTo>
                    <a:pt x="2306990" y="339498"/>
                    <a:pt x="2262102" y="356339"/>
                    <a:pt x="2210364" y="359836"/>
                  </a:cubicBezTo>
                  <a:cubicBezTo>
                    <a:pt x="2057790" y="369970"/>
                    <a:pt x="611687" y="379818"/>
                    <a:pt x="489299" y="382244"/>
                  </a:cubicBezTo>
                  <a:close/>
                </a:path>
              </a:pathLst>
            </a:custGeom>
            <a:solidFill>
              <a:srgbClr val="B45E28"/>
            </a:solidFill>
            <a:ln w="7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" name="자유형: 도형 17">
              <a:extLst>
                <a:ext uri="{FF2B5EF4-FFF2-40B4-BE49-F238E27FC236}">
                  <a16:creationId xmlns:a16="http://schemas.microsoft.com/office/drawing/2014/main" id="{3FE5308F-515D-47C1-90E8-97B908288F85}"/>
                </a:ext>
              </a:extLst>
            </p:cNvPr>
            <p:cNvSpPr/>
            <p:nvPr/>
          </p:nvSpPr>
          <p:spPr>
            <a:xfrm>
              <a:off x="5603336" y="982956"/>
              <a:ext cx="571688" cy="1499768"/>
            </a:xfrm>
            <a:custGeom>
              <a:avLst/>
              <a:gdLst>
                <a:gd name="connsiteX0" fmla="*/ 379981 w 571688"/>
                <a:gd name="connsiteY0" fmla="*/ 0 h 1499768"/>
                <a:gd name="connsiteX1" fmla="*/ 452557 w 571688"/>
                <a:gd name="connsiteY1" fmla="*/ 71078 h 1499768"/>
                <a:gd name="connsiteX2" fmla="*/ 571591 w 571688"/>
                <a:gd name="connsiteY2" fmla="*/ 410195 h 1499768"/>
                <a:gd name="connsiteX3" fmla="*/ 434289 w 571688"/>
                <a:gd name="connsiteY3" fmla="*/ 742105 h 1499768"/>
                <a:gd name="connsiteX4" fmla="*/ 220699 w 571688"/>
                <a:gd name="connsiteY4" fmla="*/ 982457 h 1499768"/>
                <a:gd name="connsiteX5" fmla="*/ 57491 w 571688"/>
                <a:gd name="connsiteY5" fmla="*/ 1361823 h 1499768"/>
                <a:gd name="connsiteX6" fmla="*/ 39436 w 571688"/>
                <a:gd name="connsiteY6" fmla="*/ 1499768 h 1499768"/>
                <a:gd name="connsiteX7" fmla="*/ 4111 w 571688"/>
                <a:gd name="connsiteY7" fmla="*/ 1373741 h 1499768"/>
                <a:gd name="connsiteX8" fmla="*/ 203500 w 571688"/>
                <a:gd name="connsiteY8" fmla="*/ 794629 h 1499768"/>
                <a:gd name="connsiteX9" fmla="*/ 367492 w 571688"/>
                <a:gd name="connsiteY9" fmla="*/ 610583 h 1499768"/>
                <a:gd name="connsiteX10" fmla="*/ 462049 w 571688"/>
                <a:gd name="connsiteY10" fmla="*/ 269467 h 1499768"/>
                <a:gd name="connsiteX11" fmla="*/ 392113 w 571688"/>
                <a:gd name="connsiteY11" fmla="*/ 32042 h 1499768"/>
                <a:gd name="connsiteX12" fmla="*/ 379981 w 571688"/>
                <a:gd name="connsiteY12" fmla="*/ 0 h 1499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1688" h="1499768">
                  <a:moveTo>
                    <a:pt x="379981" y="0"/>
                  </a:moveTo>
                  <a:cubicBezTo>
                    <a:pt x="412451" y="16699"/>
                    <a:pt x="431719" y="44673"/>
                    <a:pt x="452557" y="71078"/>
                  </a:cubicBezTo>
                  <a:cubicBezTo>
                    <a:pt x="530986" y="170415"/>
                    <a:pt x="574018" y="283098"/>
                    <a:pt x="571591" y="410195"/>
                  </a:cubicBezTo>
                  <a:cubicBezTo>
                    <a:pt x="569165" y="538007"/>
                    <a:pt x="517355" y="646622"/>
                    <a:pt x="434289" y="742105"/>
                  </a:cubicBezTo>
                  <a:cubicBezTo>
                    <a:pt x="363924" y="823031"/>
                    <a:pt x="286495" y="897606"/>
                    <a:pt x="220699" y="982457"/>
                  </a:cubicBezTo>
                  <a:cubicBezTo>
                    <a:pt x="133707" y="1094640"/>
                    <a:pt x="78115" y="1221024"/>
                    <a:pt x="57491" y="1361823"/>
                  </a:cubicBezTo>
                  <a:cubicBezTo>
                    <a:pt x="50783" y="1407496"/>
                    <a:pt x="47000" y="1453525"/>
                    <a:pt x="39436" y="1499768"/>
                  </a:cubicBezTo>
                  <a:cubicBezTo>
                    <a:pt x="17670" y="1460376"/>
                    <a:pt x="8607" y="1417130"/>
                    <a:pt x="4111" y="1373741"/>
                  </a:cubicBezTo>
                  <a:cubicBezTo>
                    <a:pt x="-19082" y="1150160"/>
                    <a:pt x="56992" y="960405"/>
                    <a:pt x="203500" y="794629"/>
                  </a:cubicBezTo>
                  <a:cubicBezTo>
                    <a:pt x="257879" y="733042"/>
                    <a:pt x="316896" y="675524"/>
                    <a:pt x="367492" y="610583"/>
                  </a:cubicBezTo>
                  <a:cubicBezTo>
                    <a:pt x="445992" y="509818"/>
                    <a:pt x="476964" y="397136"/>
                    <a:pt x="462049" y="269467"/>
                  </a:cubicBezTo>
                  <a:cubicBezTo>
                    <a:pt x="452201" y="185616"/>
                    <a:pt x="426795" y="107830"/>
                    <a:pt x="392113" y="32042"/>
                  </a:cubicBezTo>
                  <a:cubicBezTo>
                    <a:pt x="387403" y="21552"/>
                    <a:pt x="384049" y="10633"/>
                    <a:pt x="379981" y="0"/>
                  </a:cubicBezTo>
                  <a:close/>
                </a:path>
              </a:pathLst>
            </a:custGeom>
            <a:solidFill>
              <a:srgbClr val="B45E28"/>
            </a:solidFill>
            <a:ln w="7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" name="자유형: 도형 18">
              <a:extLst>
                <a:ext uri="{FF2B5EF4-FFF2-40B4-BE49-F238E27FC236}">
                  <a16:creationId xmlns:a16="http://schemas.microsoft.com/office/drawing/2014/main" id="{FAAB4EAB-A224-44A7-98B8-D30ECC4E88E6}"/>
                </a:ext>
              </a:extLst>
            </p:cNvPr>
            <p:cNvSpPr/>
            <p:nvPr/>
          </p:nvSpPr>
          <p:spPr>
            <a:xfrm>
              <a:off x="5817641" y="1556430"/>
              <a:ext cx="610951" cy="1383920"/>
            </a:xfrm>
            <a:custGeom>
              <a:avLst/>
              <a:gdLst>
                <a:gd name="connsiteX0" fmla="*/ 565167 w 610951"/>
                <a:gd name="connsiteY0" fmla="*/ 0 h 1383920"/>
                <a:gd name="connsiteX1" fmla="*/ 596139 w 610951"/>
                <a:gd name="connsiteY1" fmla="*/ 286880 h 1383920"/>
                <a:gd name="connsiteX2" fmla="*/ 441352 w 610951"/>
                <a:gd name="connsiteY2" fmla="*/ 553707 h 1383920"/>
                <a:gd name="connsiteX3" fmla="*/ 236040 w 610951"/>
                <a:gd name="connsiteY3" fmla="*/ 776360 h 1383920"/>
                <a:gd name="connsiteX4" fmla="*/ 107301 w 610951"/>
                <a:gd name="connsiteY4" fmla="*/ 1073159 h 1383920"/>
                <a:gd name="connsiteX5" fmla="*/ 122715 w 610951"/>
                <a:gd name="connsiteY5" fmla="*/ 1150802 h 1383920"/>
                <a:gd name="connsiteX6" fmla="*/ 242819 w 610951"/>
                <a:gd name="connsiteY6" fmla="*/ 1383874 h 1383920"/>
                <a:gd name="connsiteX7" fmla="*/ 210349 w 610951"/>
                <a:gd name="connsiteY7" fmla="*/ 1372385 h 1383920"/>
                <a:gd name="connsiteX8" fmla="*/ 256 w 610951"/>
                <a:gd name="connsiteY8" fmla="*/ 990021 h 1383920"/>
                <a:gd name="connsiteX9" fmla="*/ 102876 w 610951"/>
                <a:gd name="connsiteY9" fmla="*/ 720268 h 1383920"/>
                <a:gd name="connsiteX10" fmla="*/ 232400 w 610951"/>
                <a:gd name="connsiteY10" fmla="*/ 584464 h 1383920"/>
                <a:gd name="connsiteX11" fmla="*/ 464902 w 610951"/>
                <a:gd name="connsiteY11" fmla="*/ 332410 h 1383920"/>
                <a:gd name="connsiteX12" fmla="*/ 557460 w 610951"/>
                <a:gd name="connsiteY12" fmla="*/ 60088 h 1383920"/>
                <a:gd name="connsiteX13" fmla="*/ 565167 w 610951"/>
                <a:gd name="connsiteY13" fmla="*/ 0 h 1383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10951" h="1383920">
                  <a:moveTo>
                    <a:pt x="565167" y="0"/>
                  </a:moveTo>
                  <a:cubicBezTo>
                    <a:pt x="610697" y="95198"/>
                    <a:pt x="624684" y="188541"/>
                    <a:pt x="596139" y="286880"/>
                  </a:cubicBezTo>
                  <a:cubicBezTo>
                    <a:pt x="566594" y="388715"/>
                    <a:pt x="508076" y="473637"/>
                    <a:pt x="441352" y="553707"/>
                  </a:cubicBezTo>
                  <a:cubicBezTo>
                    <a:pt x="376625" y="631350"/>
                    <a:pt x="303692" y="701429"/>
                    <a:pt x="236040" y="776360"/>
                  </a:cubicBezTo>
                  <a:cubicBezTo>
                    <a:pt x="160466" y="860140"/>
                    <a:pt x="118005" y="960405"/>
                    <a:pt x="107301" y="1073159"/>
                  </a:cubicBezTo>
                  <a:cubicBezTo>
                    <a:pt x="104732" y="1099992"/>
                    <a:pt x="111654" y="1125326"/>
                    <a:pt x="122715" y="1150802"/>
                  </a:cubicBezTo>
                  <a:cubicBezTo>
                    <a:pt x="157184" y="1230158"/>
                    <a:pt x="192223" y="1309015"/>
                    <a:pt x="242819" y="1383874"/>
                  </a:cubicBezTo>
                  <a:cubicBezTo>
                    <a:pt x="227334" y="1384517"/>
                    <a:pt x="218484" y="1378308"/>
                    <a:pt x="210349" y="1372385"/>
                  </a:cubicBezTo>
                  <a:cubicBezTo>
                    <a:pt x="80896" y="1277615"/>
                    <a:pt x="6536" y="1150660"/>
                    <a:pt x="256" y="990021"/>
                  </a:cubicBezTo>
                  <a:cubicBezTo>
                    <a:pt x="-3740" y="887829"/>
                    <a:pt x="39434" y="798982"/>
                    <a:pt x="102876" y="720268"/>
                  </a:cubicBezTo>
                  <a:cubicBezTo>
                    <a:pt x="142269" y="671456"/>
                    <a:pt x="188869" y="629423"/>
                    <a:pt x="232400" y="584464"/>
                  </a:cubicBezTo>
                  <a:cubicBezTo>
                    <a:pt x="311970" y="502325"/>
                    <a:pt x="393681" y="422256"/>
                    <a:pt x="464902" y="332410"/>
                  </a:cubicBezTo>
                  <a:cubicBezTo>
                    <a:pt x="528344" y="252340"/>
                    <a:pt x="563454" y="163564"/>
                    <a:pt x="557460" y="60088"/>
                  </a:cubicBezTo>
                  <a:cubicBezTo>
                    <a:pt x="556318" y="41747"/>
                    <a:pt x="553463" y="22479"/>
                    <a:pt x="565167" y="0"/>
                  </a:cubicBezTo>
                  <a:close/>
                </a:path>
              </a:pathLst>
            </a:custGeom>
            <a:solidFill>
              <a:srgbClr val="B45E28"/>
            </a:solidFill>
            <a:ln w="7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" name="자유형: 도형 19">
              <a:extLst>
                <a:ext uri="{FF2B5EF4-FFF2-40B4-BE49-F238E27FC236}">
                  <a16:creationId xmlns:a16="http://schemas.microsoft.com/office/drawing/2014/main" id="{C942037B-C65F-4842-9E8B-45378093CEA8}"/>
                </a:ext>
              </a:extLst>
            </p:cNvPr>
            <p:cNvSpPr/>
            <p:nvPr/>
          </p:nvSpPr>
          <p:spPr>
            <a:xfrm>
              <a:off x="5694082" y="3596397"/>
              <a:ext cx="567060" cy="614548"/>
            </a:xfrm>
            <a:custGeom>
              <a:avLst/>
              <a:gdLst>
                <a:gd name="connsiteX0" fmla="*/ 0 w 567060"/>
                <a:gd name="connsiteY0" fmla="*/ 577277 h 614548"/>
                <a:gd name="connsiteX1" fmla="*/ 94342 w 567060"/>
                <a:gd name="connsiteY1" fmla="*/ 507841 h 614548"/>
                <a:gd name="connsiteX2" fmla="*/ 277603 w 567060"/>
                <a:gd name="connsiteY2" fmla="*/ 212040 h 614548"/>
                <a:gd name="connsiteX3" fmla="*/ 420472 w 567060"/>
                <a:gd name="connsiteY3" fmla="*/ 41054 h 614548"/>
                <a:gd name="connsiteX4" fmla="*/ 487196 w 567060"/>
                <a:gd name="connsiteY4" fmla="*/ 7085 h 614548"/>
                <a:gd name="connsiteX5" fmla="*/ 529372 w 567060"/>
                <a:gd name="connsiteY5" fmla="*/ 18503 h 614548"/>
                <a:gd name="connsiteX6" fmla="*/ 565910 w 567060"/>
                <a:gd name="connsiteY6" fmla="*/ 169294 h 614548"/>
                <a:gd name="connsiteX7" fmla="*/ 207595 w 567060"/>
                <a:gd name="connsiteY7" fmla="*/ 601398 h 614548"/>
                <a:gd name="connsiteX8" fmla="*/ 26761 w 567060"/>
                <a:gd name="connsiteY8" fmla="*/ 595260 h 614548"/>
                <a:gd name="connsiteX9" fmla="*/ 0 w 567060"/>
                <a:gd name="connsiteY9" fmla="*/ 577277 h 614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67060" h="614548">
                  <a:moveTo>
                    <a:pt x="0" y="577277"/>
                  </a:moveTo>
                  <a:cubicBezTo>
                    <a:pt x="31543" y="554013"/>
                    <a:pt x="62871" y="530820"/>
                    <a:pt x="94342" y="507841"/>
                  </a:cubicBezTo>
                  <a:cubicBezTo>
                    <a:pt x="195464" y="434051"/>
                    <a:pt x="250271" y="332002"/>
                    <a:pt x="277603" y="212040"/>
                  </a:cubicBezTo>
                  <a:cubicBezTo>
                    <a:pt x="295943" y="131757"/>
                    <a:pt x="339689" y="70884"/>
                    <a:pt x="420472" y="41054"/>
                  </a:cubicBezTo>
                  <a:cubicBezTo>
                    <a:pt x="443808" y="32419"/>
                    <a:pt x="466430" y="20716"/>
                    <a:pt x="487196" y="7085"/>
                  </a:cubicBezTo>
                  <a:cubicBezTo>
                    <a:pt x="507820" y="-6402"/>
                    <a:pt x="517883" y="448"/>
                    <a:pt x="529372" y="18503"/>
                  </a:cubicBezTo>
                  <a:cubicBezTo>
                    <a:pt x="558988" y="64818"/>
                    <a:pt x="571048" y="115986"/>
                    <a:pt x="565910" y="169294"/>
                  </a:cubicBezTo>
                  <a:cubicBezTo>
                    <a:pt x="546713" y="366113"/>
                    <a:pt x="396280" y="547305"/>
                    <a:pt x="207595" y="601398"/>
                  </a:cubicBezTo>
                  <a:cubicBezTo>
                    <a:pt x="147365" y="618668"/>
                    <a:pt x="86207" y="621165"/>
                    <a:pt x="26761" y="595260"/>
                  </a:cubicBezTo>
                  <a:cubicBezTo>
                    <a:pt x="17056" y="591050"/>
                    <a:pt x="6566" y="587767"/>
                    <a:pt x="0" y="577277"/>
                  </a:cubicBezTo>
                  <a:close/>
                </a:path>
              </a:pathLst>
            </a:custGeom>
            <a:solidFill>
              <a:srgbClr val="FED444"/>
            </a:solidFill>
            <a:ln w="7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" name="자유형: 도형 20">
              <a:extLst>
                <a:ext uri="{FF2B5EF4-FFF2-40B4-BE49-F238E27FC236}">
                  <a16:creationId xmlns:a16="http://schemas.microsoft.com/office/drawing/2014/main" id="{A88F5D03-CC12-404E-909C-6D6F75250728}"/>
                </a:ext>
              </a:extLst>
            </p:cNvPr>
            <p:cNvSpPr/>
            <p:nvPr/>
          </p:nvSpPr>
          <p:spPr>
            <a:xfrm>
              <a:off x="5591280" y="3520515"/>
              <a:ext cx="540255" cy="592870"/>
            </a:xfrm>
            <a:custGeom>
              <a:avLst/>
              <a:gdLst>
                <a:gd name="connsiteX0" fmla="*/ 443561 w 540255"/>
                <a:gd name="connsiteY0" fmla="*/ 615 h 592870"/>
                <a:gd name="connsiteX1" fmla="*/ 528270 w 540255"/>
                <a:gd name="connsiteY1" fmla="*/ 11676 h 592870"/>
                <a:gd name="connsiteX2" fmla="*/ 540187 w 540255"/>
                <a:gd name="connsiteY2" fmla="*/ 20810 h 592870"/>
                <a:gd name="connsiteX3" fmla="*/ 529269 w 540255"/>
                <a:gd name="connsiteY3" fmla="*/ 30587 h 592870"/>
                <a:gd name="connsiteX4" fmla="*/ 480599 w 540255"/>
                <a:gd name="connsiteY4" fmla="*/ 52995 h 592870"/>
                <a:gd name="connsiteX5" fmla="*/ 310683 w 540255"/>
                <a:gd name="connsiteY5" fmla="*/ 254311 h 592870"/>
                <a:gd name="connsiteX6" fmla="*/ 280854 w 540255"/>
                <a:gd name="connsiteY6" fmla="*/ 354219 h 592870"/>
                <a:gd name="connsiteX7" fmla="*/ 165317 w 540255"/>
                <a:gd name="connsiteY7" fmla="*/ 511932 h 592870"/>
                <a:gd name="connsiteX8" fmla="*/ 58771 w 540255"/>
                <a:gd name="connsiteY8" fmla="*/ 588219 h 592870"/>
                <a:gd name="connsiteX9" fmla="*/ 28014 w 540255"/>
                <a:gd name="connsiteY9" fmla="*/ 578299 h 592870"/>
                <a:gd name="connsiteX10" fmla="*/ 19308 w 540255"/>
                <a:gd name="connsiteY10" fmla="*/ 349295 h 592870"/>
                <a:gd name="connsiteX11" fmla="*/ 351503 w 540255"/>
                <a:gd name="connsiteY11" fmla="*/ 13032 h 592870"/>
                <a:gd name="connsiteX12" fmla="*/ 443561 w 540255"/>
                <a:gd name="connsiteY12" fmla="*/ 615 h 59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40255" h="592870">
                  <a:moveTo>
                    <a:pt x="443561" y="615"/>
                  </a:moveTo>
                  <a:cubicBezTo>
                    <a:pt x="472820" y="-1741"/>
                    <a:pt x="500866" y="2827"/>
                    <a:pt x="528270" y="11676"/>
                  </a:cubicBezTo>
                  <a:cubicBezTo>
                    <a:pt x="533265" y="13317"/>
                    <a:pt x="539474" y="15030"/>
                    <a:pt x="540187" y="20810"/>
                  </a:cubicBezTo>
                  <a:cubicBezTo>
                    <a:pt x="541044" y="27733"/>
                    <a:pt x="533693" y="28446"/>
                    <a:pt x="529269" y="30587"/>
                  </a:cubicBezTo>
                  <a:cubicBezTo>
                    <a:pt x="513212" y="38366"/>
                    <a:pt x="497084" y="46216"/>
                    <a:pt x="480599" y="52995"/>
                  </a:cubicBezTo>
                  <a:cubicBezTo>
                    <a:pt x="389183" y="90818"/>
                    <a:pt x="337944" y="162395"/>
                    <a:pt x="310683" y="254311"/>
                  </a:cubicBezTo>
                  <a:cubicBezTo>
                    <a:pt x="300764" y="287637"/>
                    <a:pt x="290488" y="320821"/>
                    <a:pt x="280854" y="354219"/>
                  </a:cubicBezTo>
                  <a:cubicBezTo>
                    <a:pt x="261585" y="421015"/>
                    <a:pt x="215199" y="467901"/>
                    <a:pt x="165317" y="511932"/>
                  </a:cubicBezTo>
                  <a:cubicBezTo>
                    <a:pt x="132489" y="540905"/>
                    <a:pt x="97593" y="567310"/>
                    <a:pt x="58771" y="588219"/>
                  </a:cubicBezTo>
                  <a:cubicBezTo>
                    <a:pt x="43642" y="596354"/>
                    <a:pt x="35792" y="594285"/>
                    <a:pt x="28014" y="578299"/>
                  </a:cubicBezTo>
                  <a:cubicBezTo>
                    <a:pt x="-8381" y="503011"/>
                    <a:pt x="-7168" y="425368"/>
                    <a:pt x="19308" y="349295"/>
                  </a:cubicBezTo>
                  <a:cubicBezTo>
                    <a:pt x="76469" y="185374"/>
                    <a:pt x="186012" y="70907"/>
                    <a:pt x="351503" y="13032"/>
                  </a:cubicBezTo>
                  <a:cubicBezTo>
                    <a:pt x="381333" y="2827"/>
                    <a:pt x="412304" y="-1312"/>
                    <a:pt x="443561" y="615"/>
                  </a:cubicBezTo>
                  <a:close/>
                </a:path>
              </a:pathLst>
            </a:custGeom>
            <a:solidFill>
              <a:srgbClr val="FED444"/>
            </a:solidFill>
            <a:ln w="7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" name="자유형: 도형 21">
              <a:extLst>
                <a:ext uri="{FF2B5EF4-FFF2-40B4-BE49-F238E27FC236}">
                  <a16:creationId xmlns:a16="http://schemas.microsoft.com/office/drawing/2014/main" id="{4E41DECB-4CB2-4335-AA4D-FE8818F7077B}"/>
                </a:ext>
              </a:extLst>
            </p:cNvPr>
            <p:cNvSpPr/>
            <p:nvPr/>
          </p:nvSpPr>
          <p:spPr>
            <a:xfrm>
              <a:off x="6277091" y="3752246"/>
              <a:ext cx="269714" cy="367796"/>
            </a:xfrm>
            <a:custGeom>
              <a:avLst/>
              <a:gdLst>
                <a:gd name="connsiteX0" fmla="*/ 268925 w 269714"/>
                <a:gd name="connsiteY0" fmla="*/ 301467 h 367796"/>
                <a:gd name="connsiteX1" fmla="*/ 252012 w 269714"/>
                <a:gd name="connsiteY1" fmla="*/ 364766 h 367796"/>
                <a:gd name="connsiteX2" fmla="*/ 195421 w 269714"/>
                <a:gd name="connsiteY2" fmla="*/ 344428 h 367796"/>
                <a:gd name="connsiteX3" fmla="*/ 52052 w 269714"/>
                <a:gd name="connsiteY3" fmla="*/ 179222 h 367796"/>
                <a:gd name="connsiteX4" fmla="*/ 7165 w 269714"/>
                <a:gd name="connsiteY4" fmla="*/ 94585 h 367796"/>
                <a:gd name="connsiteX5" fmla="*/ 385 w 269714"/>
                <a:gd name="connsiteY5" fmla="*/ 69608 h 367796"/>
                <a:gd name="connsiteX6" fmla="*/ 4953 w 269714"/>
                <a:gd name="connsiteY6" fmla="*/ 40635 h 367796"/>
                <a:gd name="connsiteX7" fmla="*/ 57761 w 269714"/>
                <a:gd name="connsiteY7" fmla="*/ 12589 h 367796"/>
                <a:gd name="connsiteX8" fmla="*/ 260718 w 269714"/>
                <a:gd name="connsiteY8" fmla="*/ 231745 h 367796"/>
                <a:gd name="connsiteX9" fmla="*/ 268925 w 269714"/>
                <a:gd name="connsiteY9" fmla="*/ 301467 h 367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9714" h="367796">
                  <a:moveTo>
                    <a:pt x="268925" y="301467"/>
                  </a:moveTo>
                  <a:cubicBezTo>
                    <a:pt x="270709" y="324232"/>
                    <a:pt x="271066" y="352991"/>
                    <a:pt x="252012" y="364766"/>
                  </a:cubicBezTo>
                  <a:cubicBezTo>
                    <a:pt x="234528" y="375613"/>
                    <a:pt x="213547" y="354632"/>
                    <a:pt x="195421" y="344428"/>
                  </a:cubicBezTo>
                  <a:cubicBezTo>
                    <a:pt x="127911" y="306534"/>
                    <a:pt x="75816" y="255723"/>
                    <a:pt x="52052" y="179222"/>
                  </a:cubicBezTo>
                  <a:cubicBezTo>
                    <a:pt x="42561" y="148607"/>
                    <a:pt x="27361" y="119990"/>
                    <a:pt x="7165" y="94585"/>
                  </a:cubicBezTo>
                  <a:cubicBezTo>
                    <a:pt x="1242" y="87092"/>
                    <a:pt x="-970" y="78885"/>
                    <a:pt x="385" y="69608"/>
                  </a:cubicBezTo>
                  <a:cubicBezTo>
                    <a:pt x="1813" y="59974"/>
                    <a:pt x="3383" y="50340"/>
                    <a:pt x="4953" y="40635"/>
                  </a:cubicBezTo>
                  <a:cubicBezTo>
                    <a:pt x="12374" y="-6465"/>
                    <a:pt x="13088" y="-7964"/>
                    <a:pt x="57761" y="12589"/>
                  </a:cubicBezTo>
                  <a:cubicBezTo>
                    <a:pt x="155315" y="57476"/>
                    <a:pt x="225322" y="129267"/>
                    <a:pt x="260718" y="231745"/>
                  </a:cubicBezTo>
                  <a:cubicBezTo>
                    <a:pt x="268069" y="253511"/>
                    <a:pt x="269996" y="277132"/>
                    <a:pt x="268925" y="301467"/>
                  </a:cubicBezTo>
                  <a:close/>
                </a:path>
              </a:pathLst>
            </a:custGeom>
            <a:solidFill>
              <a:srgbClr val="FED444"/>
            </a:solidFill>
            <a:ln w="7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" name="자유형: 도형 22">
              <a:extLst>
                <a:ext uri="{FF2B5EF4-FFF2-40B4-BE49-F238E27FC236}">
                  <a16:creationId xmlns:a16="http://schemas.microsoft.com/office/drawing/2014/main" id="{A20F5AEC-F943-4CDB-B8FC-0DFDC051775A}"/>
                </a:ext>
              </a:extLst>
            </p:cNvPr>
            <p:cNvSpPr/>
            <p:nvPr/>
          </p:nvSpPr>
          <p:spPr>
            <a:xfrm>
              <a:off x="6147261" y="3895572"/>
              <a:ext cx="347301" cy="305880"/>
            </a:xfrm>
            <a:custGeom>
              <a:avLst/>
              <a:gdLst>
                <a:gd name="connsiteX0" fmla="*/ 347301 w 347301"/>
                <a:gd name="connsiteY0" fmla="*/ 271109 h 305880"/>
                <a:gd name="connsiteX1" fmla="*/ 174460 w 347301"/>
                <a:gd name="connsiteY1" fmla="*/ 295658 h 305880"/>
                <a:gd name="connsiteX2" fmla="*/ 5757 w 347301"/>
                <a:gd name="connsiteY2" fmla="*/ 186686 h 305880"/>
                <a:gd name="connsiteX3" fmla="*/ 7399 w 347301"/>
                <a:gd name="connsiteY3" fmla="*/ 162137 h 305880"/>
                <a:gd name="connsiteX4" fmla="*/ 108021 w 347301"/>
                <a:gd name="connsiteY4" fmla="*/ 0 h 305880"/>
                <a:gd name="connsiteX5" fmla="*/ 193942 w 347301"/>
                <a:gd name="connsiteY5" fmla="*/ 163493 h 305880"/>
                <a:gd name="connsiteX6" fmla="*/ 347301 w 347301"/>
                <a:gd name="connsiteY6" fmla="*/ 271109 h 30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7301" h="305880">
                  <a:moveTo>
                    <a:pt x="347301" y="271109"/>
                  </a:moveTo>
                  <a:cubicBezTo>
                    <a:pt x="290354" y="311714"/>
                    <a:pt x="233263" y="312214"/>
                    <a:pt x="174460" y="295658"/>
                  </a:cubicBezTo>
                  <a:cubicBezTo>
                    <a:pt x="107165" y="276746"/>
                    <a:pt x="53499" y="236283"/>
                    <a:pt x="5757" y="186686"/>
                  </a:cubicBezTo>
                  <a:cubicBezTo>
                    <a:pt x="-4233" y="176267"/>
                    <a:pt x="405" y="169844"/>
                    <a:pt x="7399" y="162137"/>
                  </a:cubicBezTo>
                  <a:cubicBezTo>
                    <a:pt x="49646" y="115394"/>
                    <a:pt x="81474" y="62015"/>
                    <a:pt x="108021" y="0"/>
                  </a:cubicBezTo>
                  <a:cubicBezTo>
                    <a:pt x="140491" y="55164"/>
                    <a:pt x="151053" y="118106"/>
                    <a:pt x="193942" y="163493"/>
                  </a:cubicBezTo>
                  <a:cubicBezTo>
                    <a:pt x="236688" y="208809"/>
                    <a:pt x="288213" y="241707"/>
                    <a:pt x="347301" y="271109"/>
                  </a:cubicBezTo>
                  <a:close/>
                </a:path>
              </a:pathLst>
            </a:custGeom>
            <a:solidFill>
              <a:srgbClr val="FED444"/>
            </a:solidFill>
            <a:ln w="7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4" name="Graphic 18">
            <a:extLst>
              <a:ext uri="{FF2B5EF4-FFF2-40B4-BE49-F238E27FC236}">
                <a16:creationId xmlns:a16="http://schemas.microsoft.com/office/drawing/2014/main" id="{C42F513F-0A77-4FF3-B9DC-DC4697E32D90}"/>
              </a:ext>
            </a:extLst>
          </p:cNvPr>
          <p:cNvGrpSpPr/>
          <p:nvPr/>
        </p:nvGrpSpPr>
        <p:grpSpPr>
          <a:xfrm>
            <a:off x="5671687" y="1239703"/>
            <a:ext cx="1206985" cy="1032846"/>
            <a:chOff x="733697" y="2750274"/>
            <a:chExt cx="4308285" cy="3686701"/>
          </a:xfrm>
          <a:solidFill>
            <a:schemeClr val="accent1"/>
          </a:solidFill>
        </p:grpSpPr>
        <p:sp>
          <p:nvSpPr>
            <p:cNvPr id="25" name="Freeform: Shape 29">
              <a:extLst>
                <a:ext uri="{FF2B5EF4-FFF2-40B4-BE49-F238E27FC236}">
                  <a16:creationId xmlns:a16="http://schemas.microsoft.com/office/drawing/2014/main" id="{11C64E7B-1C4D-4A25-9565-AFE2003D7EA7}"/>
                </a:ext>
              </a:extLst>
            </p:cNvPr>
            <p:cNvSpPr/>
            <p:nvPr/>
          </p:nvSpPr>
          <p:spPr>
            <a:xfrm>
              <a:off x="3863029" y="3060295"/>
              <a:ext cx="1178953" cy="951895"/>
            </a:xfrm>
            <a:custGeom>
              <a:avLst/>
              <a:gdLst>
                <a:gd name="connsiteX0" fmla="*/ 1168036 w 1178952"/>
                <a:gd name="connsiteY0" fmla="*/ 389928 h 951895"/>
                <a:gd name="connsiteX1" fmla="*/ 1054508 w 1178952"/>
                <a:gd name="connsiteY1" fmla="*/ 596463 h 951895"/>
                <a:gd name="connsiteX2" fmla="*/ 807364 w 1178952"/>
                <a:gd name="connsiteY2" fmla="*/ 785968 h 951895"/>
                <a:gd name="connsiteX3" fmla="*/ 389054 w 1178952"/>
                <a:gd name="connsiteY3" fmla="*/ 906920 h 951895"/>
                <a:gd name="connsiteX4" fmla="*/ 129685 w 1178952"/>
                <a:gd name="connsiteY4" fmla="*/ 943162 h 951895"/>
                <a:gd name="connsiteX5" fmla="*/ 0 w 1178952"/>
                <a:gd name="connsiteY5" fmla="*/ 951895 h 951895"/>
                <a:gd name="connsiteX6" fmla="*/ 92133 w 1178952"/>
                <a:gd name="connsiteY6" fmla="*/ 918273 h 951895"/>
                <a:gd name="connsiteX7" fmla="*/ 489920 w 1178952"/>
                <a:gd name="connsiteY7" fmla="*/ 746233 h 951895"/>
                <a:gd name="connsiteX8" fmla="*/ 806054 w 1178952"/>
                <a:gd name="connsiteY8" fmla="*/ 468961 h 951895"/>
                <a:gd name="connsiteX9" fmla="*/ 880721 w 1178952"/>
                <a:gd name="connsiteY9" fmla="*/ 269413 h 951895"/>
                <a:gd name="connsiteX10" fmla="*/ 826140 w 1178952"/>
                <a:gd name="connsiteY10" fmla="*/ 97373 h 951895"/>
                <a:gd name="connsiteX11" fmla="*/ 748416 w 1178952"/>
                <a:gd name="connsiteY11" fmla="*/ 0 h 951895"/>
                <a:gd name="connsiteX12" fmla="*/ 867622 w 1178952"/>
                <a:gd name="connsiteY12" fmla="*/ 11353 h 951895"/>
                <a:gd name="connsiteX13" fmla="*/ 1074157 w 1178952"/>
                <a:gd name="connsiteY13" fmla="*/ 86893 h 951895"/>
                <a:gd name="connsiteX14" fmla="*/ 1181136 w 1178952"/>
                <a:gd name="connsiteY14" fmla="*/ 260680 h 951895"/>
                <a:gd name="connsiteX15" fmla="*/ 1168036 w 1178952"/>
                <a:gd name="connsiteY15" fmla="*/ 389928 h 951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78952" h="951895">
                  <a:moveTo>
                    <a:pt x="1168036" y="389928"/>
                  </a:moveTo>
                  <a:cubicBezTo>
                    <a:pt x="1146640" y="467651"/>
                    <a:pt x="1103849" y="533585"/>
                    <a:pt x="1054508" y="596463"/>
                  </a:cubicBezTo>
                  <a:cubicBezTo>
                    <a:pt x="988573" y="681173"/>
                    <a:pt x="904300" y="741867"/>
                    <a:pt x="807364" y="785968"/>
                  </a:cubicBezTo>
                  <a:cubicBezTo>
                    <a:pt x="673750" y="846663"/>
                    <a:pt x="533148" y="883341"/>
                    <a:pt x="389054" y="906920"/>
                  </a:cubicBezTo>
                  <a:cubicBezTo>
                    <a:pt x="303034" y="921330"/>
                    <a:pt x="216141" y="932246"/>
                    <a:pt x="129685" y="943162"/>
                  </a:cubicBezTo>
                  <a:cubicBezTo>
                    <a:pt x="86893" y="948402"/>
                    <a:pt x="43665" y="950585"/>
                    <a:pt x="0" y="951895"/>
                  </a:cubicBezTo>
                  <a:cubicBezTo>
                    <a:pt x="30565" y="940542"/>
                    <a:pt x="61131" y="929626"/>
                    <a:pt x="92133" y="918273"/>
                  </a:cubicBezTo>
                  <a:cubicBezTo>
                    <a:pt x="228367" y="869368"/>
                    <a:pt x="362855" y="816534"/>
                    <a:pt x="489920" y="746233"/>
                  </a:cubicBezTo>
                  <a:cubicBezTo>
                    <a:pt x="615238" y="676806"/>
                    <a:pt x="724401" y="588166"/>
                    <a:pt x="806054" y="468961"/>
                  </a:cubicBezTo>
                  <a:cubicBezTo>
                    <a:pt x="847099" y="408704"/>
                    <a:pt x="874171" y="342770"/>
                    <a:pt x="880721" y="269413"/>
                  </a:cubicBezTo>
                  <a:cubicBezTo>
                    <a:pt x="886398" y="204352"/>
                    <a:pt x="865875" y="148024"/>
                    <a:pt x="826140" y="97373"/>
                  </a:cubicBezTo>
                  <a:cubicBezTo>
                    <a:pt x="805618" y="71610"/>
                    <a:pt x="755403" y="9606"/>
                    <a:pt x="748416" y="0"/>
                  </a:cubicBezTo>
                  <a:cubicBezTo>
                    <a:pt x="791208" y="3930"/>
                    <a:pt x="830070" y="5676"/>
                    <a:pt x="867622" y="11353"/>
                  </a:cubicBezTo>
                  <a:cubicBezTo>
                    <a:pt x="941415" y="22269"/>
                    <a:pt x="1011716" y="44538"/>
                    <a:pt x="1074157" y="86893"/>
                  </a:cubicBezTo>
                  <a:cubicBezTo>
                    <a:pt x="1136161" y="128375"/>
                    <a:pt x="1176333" y="183829"/>
                    <a:pt x="1181136" y="260680"/>
                  </a:cubicBezTo>
                  <a:cubicBezTo>
                    <a:pt x="1184629" y="317007"/>
                    <a:pt x="1175459" y="362855"/>
                    <a:pt x="1168036" y="389928"/>
                  </a:cubicBezTo>
                  <a:close/>
                </a:path>
              </a:pathLst>
            </a:custGeom>
            <a:grpFill/>
            <a:ln w="43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30">
              <a:extLst>
                <a:ext uri="{FF2B5EF4-FFF2-40B4-BE49-F238E27FC236}">
                  <a16:creationId xmlns:a16="http://schemas.microsoft.com/office/drawing/2014/main" id="{F0D7FCA5-D480-4115-A289-88DEA2ABE597}"/>
                </a:ext>
              </a:extLst>
            </p:cNvPr>
            <p:cNvSpPr/>
            <p:nvPr/>
          </p:nvSpPr>
          <p:spPr>
            <a:xfrm>
              <a:off x="2733565" y="3644095"/>
              <a:ext cx="1371078" cy="799068"/>
            </a:xfrm>
            <a:custGeom>
              <a:avLst/>
              <a:gdLst>
                <a:gd name="connsiteX0" fmla="*/ 58364 w 1371078"/>
                <a:gd name="connsiteY0" fmla="*/ 801688 h 799067"/>
                <a:gd name="connsiteX1" fmla="*/ 38278 w 1371078"/>
                <a:gd name="connsiteY1" fmla="*/ 790335 h 799067"/>
                <a:gd name="connsiteX2" fmla="*/ 9459 w 1371078"/>
                <a:gd name="connsiteY2" fmla="*/ 753656 h 799067"/>
                <a:gd name="connsiteX3" fmla="*/ 289 w 1371078"/>
                <a:gd name="connsiteY3" fmla="*/ 694272 h 799067"/>
                <a:gd name="connsiteX4" fmla="*/ 160103 w 1371078"/>
                <a:gd name="connsiteY4" fmla="*/ 455862 h 799067"/>
                <a:gd name="connsiteX5" fmla="*/ 416853 w 1371078"/>
                <a:gd name="connsiteY5" fmla="*/ 314824 h 799067"/>
                <a:gd name="connsiteX6" fmla="*/ 807217 w 1371078"/>
                <a:gd name="connsiteY6" fmla="*/ 196929 h 799067"/>
                <a:gd name="connsiteX7" fmla="*/ 1183608 w 1371078"/>
                <a:gd name="connsiteY7" fmla="*/ 84710 h 799067"/>
                <a:gd name="connsiteX8" fmla="*/ 1353028 w 1371078"/>
                <a:gd name="connsiteY8" fmla="*/ 7423 h 799067"/>
                <a:gd name="connsiteX9" fmla="*/ 1371804 w 1371078"/>
                <a:gd name="connsiteY9" fmla="*/ 0 h 799067"/>
                <a:gd name="connsiteX10" fmla="*/ 1374861 w 1371078"/>
                <a:gd name="connsiteY10" fmla="*/ 4803 h 799067"/>
                <a:gd name="connsiteX11" fmla="*/ 1360888 w 1371078"/>
                <a:gd name="connsiteY11" fmla="*/ 17029 h 799067"/>
                <a:gd name="connsiteX12" fmla="*/ 1071826 w 1371078"/>
                <a:gd name="connsiteY12" fmla="*/ 167237 h 799067"/>
                <a:gd name="connsiteX13" fmla="*/ 701985 w 1371078"/>
                <a:gd name="connsiteY13" fmla="*/ 309584 h 799067"/>
                <a:gd name="connsiteX14" fmla="*/ 250053 w 1371078"/>
                <a:gd name="connsiteY14" fmla="*/ 511316 h 799067"/>
                <a:gd name="connsiteX15" fmla="*/ 53561 w 1371078"/>
                <a:gd name="connsiteY15" fmla="*/ 694709 h 799067"/>
                <a:gd name="connsiteX16" fmla="*/ 58364 w 1371078"/>
                <a:gd name="connsiteY16" fmla="*/ 801688 h 799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1078" h="799067">
                  <a:moveTo>
                    <a:pt x="58364" y="801688"/>
                  </a:moveTo>
                  <a:cubicBezTo>
                    <a:pt x="51377" y="798195"/>
                    <a:pt x="43081" y="795575"/>
                    <a:pt x="38278" y="790335"/>
                  </a:cubicBezTo>
                  <a:cubicBezTo>
                    <a:pt x="27362" y="778982"/>
                    <a:pt x="15136" y="767629"/>
                    <a:pt x="9459" y="753656"/>
                  </a:cubicBezTo>
                  <a:cubicBezTo>
                    <a:pt x="5093" y="743177"/>
                    <a:pt x="-1457" y="706935"/>
                    <a:pt x="289" y="694272"/>
                  </a:cubicBezTo>
                  <a:cubicBezTo>
                    <a:pt x="15572" y="587730"/>
                    <a:pt x="77576" y="523979"/>
                    <a:pt x="160103" y="455862"/>
                  </a:cubicBezTo>
                  <a:cubicBezTo>
                    <a:pt x="236517" y="392548"/>
                    <a:pt x="324720" y="350193"/>
                    <a:pt x="416853" y="314824"/>
                  </a:cubicBezTo>
                  <a:cubicBezTo>
                    <a:pt x="543918" y="265919"/>
                    <a:pt x="676222" y="233607"/>
                    <a:pt x="807217" y="196929"/>
                  </a:cubicBezTo>
                  <a:cubicBezTo>
                    <a:pt x="933409" y="161560"/>
                    <a:pt x="1059164" y="125755"/>
                    <a:pt x="1183608" y="84710"/>
                  </a:cubicBezTo>
                  <a:cubicBezTo>
                    <a:pt x="1242120" y="65497"/>
                    <a:pt x="1296701" y="33622"/>
                    <a:pt x="1353028" y="7423"/>
                  </a:cubicBezTo>
                  <a:cubicBezTo>
                    <a:pt x="1359141" y="4803"/>
                    <a:pt x="1365691" y="2620"/>
                    <a:pt x="1371804" y="0"/>
                  </a:cubicBezTo>
                  <a:cubicBezTo>
                    <a:pt x="1372678" y="1747"/>
                    <a:pt x="1373988" y="3493"/>
                    <a:pt x="1374861" y="4803"/>
                  </a:cubicBezTo>
                  <a:cubicBezTo>
                    <a:pt x="1370494" y="8733"/>
                    <a:pt x="1366128" y="13536"/>
                    <a:pt x="1360888" y="17029"/>
                  </a:cubicBezTo>
                  <a:cubicBezTo>
                    <a:pt x="1271375" y="79907"/>
                    <a:pt x="1173129" y="127065"/>
                    <a:pt x="1071826" y="167237"/>
                  </a:cubicBezTo>
                  <a:cubicBezTo>
                    <a:pt x="949128" y="216141"/>
                    <a:pt x="825120" y="261990"/>
                    <a:pt x="701985" y="309584"/>
                  </a:cubicBezTo>
                  <a:cubicBezTo>
                    <a:pt x="548284" y="369405"/>
                    <a:pt x="390654" y="424423"/>
                    <a:pt x="250053" y="511316"/>
                  </a:cubicBezTo>
                  <a:cubicBezTo>
                    <a:pt x="107268" y="608689"/>
                    <a:pt x="68843" y="647987"/>
                    <a:pt x="53561" y="694709"/>
                  </a:cubicBezTo>
                  <a:cubicBezTo>
                    <a:pt x="42644" y="730077"/>
                    <a:pt x="45701" y="767629"/>
                    <a:pt x="58364" y="801688"/>
                  </a:cubicBezTo>
                  <a:close/>
                </a:path>
              </a:pathLst>
            </a:custGeom>
            <a:grpFill/>
            <a:ln w="43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31">
              <a:extLst>
                <a:ext uri="{FF2B5EF4-FFF2-40B4-BE49-F238E27FC236}">
                  <a16:creationId xmlns:a16="http://schemas.microsoft.com/office/drawing/2014/main" id="{A86E7944-1309-4E40-8EBA-19956064AB68}"/>
                </a:ext>
              </a:extLst>
            </p:cNvPr>
            <p:cNvSpPr/>
            <p:nvPr/>
          </p:nvSpPr>
          <p:spPr>
            <a:xfrm>
              <a:off x="3487074" y="4961435"/>
              <a:ext cx="375518" cy="366785"/>
            </a:xfrm>
            <a:custGeom>
              <a:avLst/>
              <a:gdLst>
                <a:gd name="connsiteX0" fmla="*/ 0 w 375518"/>
                <a:gd name="connsiteY0" fmla="*/ 368562 h 366785"/>
                <a:gd name="connsiteX1" fmla="*/ 135798 w 375518"/>
                <a:gd name="connsiteY1" fmla="*/ 128842 h 366785"/>
                <a:gd name="connsiteX2" fmla="*/ 308711 w 375518"/>
                <a:gd name="connsiteY2" fmla="*/ 7453 h 366785"/>
                <a:gd name="connsiteX3" fmla="*/ 347136 w 375518"/>
                <a:gd name="connsiteY3" fmla="*/ 30 h 366785"/>
                <a:gd name="connsiteX4" fmla="*/ 379011 w 375518"/>
                <a:gd name="connsiteY4" fmla="*/ 41949 h 366785"/>
                <a:gd name="connsiteX5" fmla="*/ 362856 w 375518"/>
                <a:gd name="connsiteY5" fmla="*/ 102643 h 366785"/>
                <a:gd name="connsiteX6" fmla="*/ 321810 w 375518"/>
                <a:gd name="connsiteY6" fmla="*/ 170324 h 366785"/>
                <a:gd name="connsiteX7" fmla="*/ 234481 w 375518"/>
                <a:gd name="connsiteY7" fmla="*/ 251104 h 366785"/>
                <a:gd name="connsiteX8" fmla="*/ 8733 w 375518"/>
                <a:gd name="connsiteY8" fmla="*/ 368126 h 366785"/>
                <a:gd name="connsiteX9" fmla="*/ 0 w 375518"/>
                <a:gd name="connsiteY9" fmla="*/ 368562 h 366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5518" h="366785">
                  <a:moveTo>
                    <a:pt x="0" y="368562"/>
                  </a:moveTo>
                  <a:cubicBezTo>
                    <a:pt x="16593" y="270753"/>
                    <a:pt x="64624" y="193029"/>
                    <a:pt x="135798" y="128842"/>
                  </a:cubicBezTo>
                  <a:cubicBezTo>
                    <a:pt x="189506" y="80374"/>
                    <a:pt x="244960" y="40202"/>
                    <a:pt x="308711" y="7453"/>
                  </a:cubicBezTo>
                  <a:cubicBezTo>
                    <a:pt x="315261" y="3960"/>
                    <a:pt x="338840" y="-406"/>
                    <a:pt x="347136" y="30"/>
                  </a:cubicBezTo>
                  <a:cubicBezTo>
                    <a:pt x="352376" y="467"/>
                    <a:pt x="381631" y="18806"/>
                    <a:pt x="379011" y="41949"/>
                  </a:cubicBezTo>
                  <a:cubicBezTo>
                    <a:pt x="376828" y="62471"/>
                    <a:pt x="371589" y="83867"/>
                    <a:pt x="362856" y="102643"/>
                  </a:cubicBezTo>
                  <a:cubicBezTo>
                    <a:pt x="351939" y="126222"/>
                    <a:pt x="336657" y="148054"/>
                    <a:pt x="321810" y="170324"/>
                  </a:cubicBezTo>
                  <a:cubicBezTo>
                    <a:pt x="299541" y="198706"/>
                    <a:pt x="257186" y="232328"/>
                    <a:pt x="234481" y="251104"/>
                  </a:cubicBezTo>
                  <a:cubicBezTo>
                    <a:pt x="164617" y="300445"/>
                    <a:pt x="91260" y="343673"/>
                    <a:pt x="8733" y="368126"/>
                  </a:cubicBezTo>
                  <a:cubicBezTo>
                    <a:pt x="6550" y="368126"/>
                    <a:pt x="4366" y="368126"/>
                    <a:pt x="0" y="368562"/>
                  </a:cubicBezTo>
                  <a:close/>
                </a:path>
              </a:pathLst>
            </a:custGeom>
            <a:grpFill/>
            <a:ln w="43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32">
              <a:extLst>
                <a:ext uri="{FF2B5EF4-FFF2-40B4-BE49-F238E27FC236}">
                  <a16:creationId xmlns:a16="http://schemas.microsoft.com/office/drawing/2014/main" id="{0D2A14A9-FF7B-46D6-BF00-53C9BD6FE242}"/>
                </a:ext>
              </a:extLst>
            </p:cNvPr>
            <p:cNvSpPr/>
            <p:nvPr/>
          </p:nvSpPr>
          <p:spPr>
            <a:xfrm>
              <a:off x="2363293" y="2750274"/>
              <a:ext cx="2205078" cy="1759696"/>
            </a:xfrm>
            <a:custGeom>
              <a:avLst/>
              <a:gdLst>
                <a:gd name="connsiteX0" fmla="*/ 1415463 w 2205077"/>
                <a:gd name="connsiteY0" fmla="*/ 947529 h 1759695"/>
                <a:gd name="connsiteX1" fmla="*/ 1830716 w 2205077"/>
                <a:gd name="connsiteY1" fmla="*/ 776799 h 1759695"/>
                <a:gd name="connsiteX2" fmla="*/ 2128511 w 2205077"/>
                <a:gd name="connsiteY2" fmla="*/ 519612 h 1759695"/>
                <a:gd name="connsiteX3" fmla="*/ 2195755 w 2205077"/>
                <a:gd name="connsiteY3" fmla="*/ 351066 h 1759695"/>
                <a:gd name="connsiteX4" fmla="*/ 2164316 w 2205077"/>
                <a:gd name="connsiteY4" fmla="*/ 141911 h 1759695"/>
                <a:gd name="connsiteX5" fmla="*/ 2056464 w 2205077"/>
                <a:gd name="connsiteY5" fmla="*/ 51961 h 1759695"/>
                <a:gd name="connsiteX6" fmla="*/ 1948611 w 2205077"/>
                <a:gd name="connsiteY6" fmla="*/ 0 h 1759695"/>
                <a:gd name="connsiteX7" fmla="*/ 1945555 w 2205077"/>
                <a:gd name="connsiteY7" fmla="*/ 5240 h 1759695"/>
                <a:gd name="connsiteX8" fmla="*/ 1975684 w 2205077"/>
                <a:gd name="connsiteY8" fmla="*/ 41045 h 1759695"/>
                <a:gd name="connsiteX9" fmla="*/ 2040744 w 2205077"/>
                <a:gd name="connsiteY9" fmla="*/ 181646 h 1759695"/>
                <a:gd name="connsiteX10" fmla="*/ 2020658 w 2205077"/>
                <a:gd name="connsiteY10" fmla="*/ 344080 h 1759695"/>
                <a:gd name="connsiteX11" fmla="*/ 1925469 w 2205077"/>
                <a:gd name="connsiteY11" fmla="*/ 502146 h 1759695"/>
                <a:gd name="connsiteX12" fmla="*/ 1741203 w 2205077"/>
                <a:gd name="connsiteY12" fmla="*/ 628338 h 1759695"/>
                <a:gd name="connsiteX13" fmla="*/ 1356952 w 2205077"/>
                <a:gd name="connsiteY13" fmla="*/ 773742 h 1759695"/>
                <a:gd name="connsiteX14" fmla="*/ 893667 w 2205077"/>
                <a:gd name="connsiteY14" fmla="*/ 870678 h 1759695"/>
                <a:gd name="connsiteX15" fmla="*/ 351349 w 2205077"/>
                <a:gd name="connsiteY15" fmla="*/ 1027872 h 1759695"/>
                <a:gd name="connsiteX16" fmla="*/ 160533 w 2205077"/>
                <a:gd name="connsiteY16" fmla="*/ 1165853 h 1759695"/>
                <a:gd name="connsiteX17" fmla="*/ 720 w 2205077"/>
                <a:gd name="connsiteY17" fmla="*/ 1582416 h 1759695"/>
                <a:gd name="connsiteX18" fmla="*/ 171449 w 2205077"/>
                <a:gd name="connsiteY18" fmla="*/ 1762316 h 1759695"/>
                <a:gd name="connsiteX19" fmla="*/ 143940 w 2205077"/>
                <a:gd name="connsiteY19" fmla="*/ 1709918 h 1759695"/>
                <a:gd name="connsiteX20" fmla="*/ 133024 w 2205077"/>
                <a:gd name="connsiteY20" fmla="*/ 1504256 h 1759695"/>
                <a:gd name="connsiteX21" fmla="*/ 246990 w 2205077"/>
                <a:gd name="connsiteY21" fmla="*/ 1282875 h 1759695"/>
                <a:gd name="connsiteX22" fmla="*/ 343489 w 2205077"/>
                <a:gd name="connsiteY22" fmla="*/ 1197729 h 1759695"/>
                <a:gd name="connsiteX23" fmla="*/ 574913 w 2205077"/>
                <a:gd name="connsiteY23" fmla="*/ 1109089 h 1759695"/>
                <a:gd name="connsiteX24" fmla="*/ 944755 w 2205077"/>
                <a:gd name="connsiteY24" fmla="*/ 1042281 h 1759695"/>
                <a:gd name="connsiteX25" fmla="*/ 1415463 w 2205077"/>
                <a:gd name="connsiteY25" fmla="*/ 947529 h 175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205077" h="1759695">
                  <a:moveTo>
                    <a:pt x="1415463" y="947529"/>
                  </a:moveTo>
                  <a:cubicBezTo>
                    <a:pt x="1560867" y="908230"/>
                    <a:pt x="1699721" y="853649"/>
                    <a:pt x="1830716" y="776799"/>
                  </a:cubicBezTo>
                  <a:cubicBezTo>
                    <a:pt x="1975247" y="692089"/>
                    <a:pt x="2042927" y="648424"/>
                    <a:pt x="2128511" y="519612"/>
                  </a:cubicBezTo>
                  <a:cubicBezTo>
                    <a:pt x="2162133" y="469398"/>
                    <a:pt x="2177415" y="408704"/>
                    <a:pt x="2195755" y="351066"/>
                  </a:cubicBezTo>
                  <a:cubicBezTo>
                    <a:pt x="2219770" y="277709"/>
                    <a:pt x="2213657" y="205662"/>
                    <a:pt x="2164316" y="141911"/>
                  </a:cubicBezTo>
                  <a:cubicBezTo>
                    <a:pt x="2135061" y="103922"/>
                    <a:pt x="2098382" y="74230"/>
                    <a:pt x="2056464" y="51961"/>
                  </a:cubicBezTo>
                  <a:cubicBezTo>
                    <a:pt x="2021532" y="33185"/>
                    <a:pt x="1984853" y="17029"/>
                    <a:pt x="1948611" y="0"/>
                  </a:cubicBezTo>
                  <a:cubicBezTo>
                    <a:pt x="1947738" y="1747"/>
                    <a:pt x="1946428" y="3493"/>
                    <a:pt x="1945555" y="5240"/>
                  </a:cubicBezTo>
                  <a:cubicBezTo>
                    <a:pt x="1955598" y="17466"/>
                    <a:pt x="1964767" y="30129"/>
                    <a:pt x="1975684" y="41045"/>
                  </a:cubicBezTo>
                  <a:cubicBezTo>
                    <a:pt x="2014982" y="79907"/>
                    <a:pt x="2035068" y="127502"/>
                    <a:pt x="2040744" y="181646"/>
                  </a:cubicBezTo>
                  <a:cubicBezTo>
                    <a:pt x="2046857" y="237100"/>
                    <a:pt x="2038561" y="291245"/>
                    <a:pt x="2020658" y="344080"/>
                  </a:cubicBezTo>
                  <a:cubicBezTo>
                    <a:pt x="2000136" y="403464"/>
                    <a:pt x="1973064" y="459355"/>
                    <a:pt x="1925469" y="502146"/>
                  </a:cubicBezTo>
                  <a:cubicBezTo>
                    <a:pt x="1869578" y="552361"/>
                    <a:pt x="1807137" y="593406"/>
                    <a:pt x="1741203" y="628338"/>
                  </a:cubicBezTo>
                  <a:cubicBezTo>
                    <a:pt x="1619378" y="693399"/>
                    <a:pt x="1489693" y="737064"/>
                    <a:pt x="1356952" y="773742"/>
                  </a:cubicBezTo>
                  <a:cubicBezTo>
                    <a:pt x="1204561" y="815661"/>
                    <a:pt x="1048677" y="841423"/>
                    <a:pt x="893667" y="870678"/>
                  </a:cubicBezTo>
                  <a:cubicBezTo>
                    <a:pt x="708964" y="905610"/>
                    <a:pt x="522079" y="949712"/>
                    <a:pt x="351349" y="1027872"/>
                  </a:cubicBezTo>
                  <a:cubicBezTo>
                    <a:pt x="279302" y="1061057"/>
                    <a:pt x="217734" y="1110399"/>
                    <a:pt x="160533" y="1165853"/>
                  </a:cubicBezTo>
                  <a:cubicBezTo>
                    <a:pt x="43075" y="1279382"/>
                    <a:pt x="-6703" y="1421293"/>
                    <a:pt x="720" y="1582416"/>
                  </a:cubicBezTo>
                  <a:cubicBezTo>
                    <a:pt x="5086" y="1682409"/>
                    <a:pt x="69273" y="1748343"/>
                    <a:pt x="171449" y="1762316"/>
                  </a:cubicBezTo>
                  <a:cubicBezTo>
                    <a:pt x="164900" y="1742230"/>
                    <a:pt x="152237" y="1725201"/>
                    <a:pt x="143940" y="1709918"/>
                  </a:cubicBezTo>
                  <a:cubicBezTo>
                    <a:pt x="108572" y="1644421"/>
                    <a:pt x="120361" y="1574120"/>
                    <a:pt x="133024" y="1504256"/>
                  </a:cubicBezTo>
                  <a:cubicBezTo>
                    <a:pt x="148307" y="1419110"/>
                    <a:pt x="188915" y="1345753"/>
                    <a:pt x="246990" y="1282875"/>
                  </a:cubicBezTo>
                  <a:cubicBezTo>
                    <a:pt x="275809" y="1251436"/>
                    <a:pt x="307684" y="1219998"/>
                    <a:pt x="343489" y="1197729"/>
                  </a:cubicBezTo>
                  <a:cubicBezTo>
                    <a:pt x="414226" y="1153627"/>
                    <a:pt x="494133" y="1130048"/>
                    <a:pt x="574913" y="1109089"/>
                  </a:cubicBezTo>
                  <a:cubicBezTo>
                    <a:pt x="696738" y="1077650"/>
                    <a:pt x="821183" y="1061057"/>
                    <a:pt x="944755" y="1042281"/>
                  </a:cubicBezTo>
                  <a:cubicBezTo>
                    <a:pt x="1103695" y="1018702"/>
                    <a:pt x="1260889" y="989447"/>
                    <a:pt x="1415463" y="947529"/>
                  </a:cubicBezTo>
                  <a:close/>
                </a:path>
              </a:pathLst>
            </a:custGeom>
            <a:grpFill/>
            <a:ln w="43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33">
              <a:extLst>
                <a:ext uri="{FF2B5EF4-FFF2-40B4-BE49-F238E27FC236}">
                  <a16:creationId xmlns:a16="http://schemas.microsoft.com/office/drawing/2014/main" id="{9C51CFB2-BCBE-4F17-8DD5-0C24F0F9576D}"/>
                </a:ext>
              </a:extLst>
            </p:cNvPr>
            <p:cNvSpPr/>
            <p:nvPr/>
          </p:nvSpPr>
          <p:spPr>
            <a:xfrm>
              <a:off x="3198886" y="3155048"/>
              <a:ext cx="1432209" cy="956262"/>
            </a:xfrm>
            <a:custGeom>
              <a:avLst/>
              <a:gdLst>
                <a:gd name="connsiteX0" fmla="*/ 1429589 w 1432209"/>
                <a:gd name="connsiteY0" fmla="*/ 86020 h 956261"/>
                <a:gd name="connsiteX1" fmla="*/ 1378938 w 1432209"/>
                <a:gd name="connsiteY1" fmla="*/ 0 h 956261"/>
                <a:gd name="connsiteX2" fmla="*/ 1323484 w 1432209"/>
                <a:gd name="connsiteY2" fmla="*/ 164180 h 956261"/>
                <a:gd name="connsiteX3" fmla="*/ 992503 w 1432209"/>
                <a:gd name="connsiteY3" fmla="*/ 500400 h 956261"/>
                <a:gd name="connsiteX4" fmla="*/ 731824 w 1432209"/>
                <a:gd name="connsiteY4" fmla="*/ 636634 h 956261"/>
                <a:gd name="connsiteX5" fmla="*/ 395167 w 1432209"/>
                <a:gd name="connsiteY5" fmla="*/ 785532 h 956261"/>
                <a:gd name="connsiteX6" fmla="*/ 150207 w 1432209"/>
                <a:gd name="connsiteY6" fmla="*/ 868495 h 956261"/>
                <a:gd name="connsiteX7" fmla="*/ 19213 w 1432209"/>
                <a:gd name="connsiteY7" fmla="*/ 935739 h 956261"/>
                <a:gd name="connsiteX8" fmla="*/ 0 w 1432209"/>
                <a:gd name="connsiteY8" fmla="*/ 956698 h 956261"/>
                <a:gd name="connsiteX9" fmla="*/ 407830 w 1432209"/>
                <a:gd name="connsiteY9" fmla="*/ 876355 h 956261"/>
                <a:gd name="connsiteX10" fmla="*/ 882905 w 1432209"/>
                <a:gd name="connsiteY10" fmla="*/ 737937 h 956261"/>
                <a:gd name="connsiteX11" fmla="*/ 1207772 w 1432209"/>
                <a:gd name="connsiteY11" fmla="*/ 563277 h 956261"/>
                <a:gd name="connsiteX12" fmla="*/ 1402080 w 1432209"/>
                <a:gd name="connsiteY12" fmla="*/ 316134 h 956261"/>
                <a:gd name="connsiteX13" fmla="*/ 1429589 w 1432209"/>
                <a:gd name="connsiteY13" fmla="*/ 86020 h 956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32209" h="956261">
                  <a:moveTo>
                    <a:pt x="1429589" y="86020"/>
                  </a:moveTo>
                  <a:cubicBezTo>
                    <a:pt x="1423040" y="52398"/>
                    <a:pt x="1407757" y="23142"/>
                    <a:pt x="1378938" y="0"/>
                  </a:cubicBezTo>
                  <a:cubicBezTo>
                    <a:pt x="1374571" y="15719"/>
                    <a:pt x="1362782" y="98683"/>
                    <a:pt x="1323484" y="164180"/>
                  </a:cubicBezTo>
                  <a:cubicBezTo>
                    <a:pt x="1220434" y="335783"/>
                    <a:pt x="1066734" y="452369"/>
                    <a:pt x="992503" y="500400"/>
                  </a:cubicBezTo>
                  <a:cubicBezTo>
                    <a:pt x="909977" y="553671"/>
                    <a:pt x="820900" y="596026"/>
                    <a:pt x="731824" y="636634"/>
                  </a:cubicBezTo>
                  <a:cubicBezTo>
                    <a:pt x="620042" y="687286"/>
                    <a:pt x="508696" y="739247"/>
                    <a:pt x="395167" y="785532"/>
                  </a:cubicBezTo>
                  <a:cubicBezTo>
                    <a:pt x="315261" y="817844"/>
                    <a:pt x="231861" y="840113"/>
                    <a:pt x="150207" y="868495"/>
                  </a:cubicBezTo>
                  <a:cubicBezTo>
                    <a:pt x="103486" y="884651"/>
                    <a:pt x="58511" y="905174"/>
                    <a:pt x="19213" y="935739"/>
                  </a:cubicBezTo>
                  <a:cubicBezTo>
                    <a:pt x="11790" y="941415"/>
                    <a:pt x="6113" y="949712"/>
                    <a:pt x="0" y="956698"/>
                  </a:cubicBezTo>
                  <a:cubicBezTo>
                    <a:pt x="51961" y="949275"/>
                    <a:pt x="276399" y="905610"/>
                    <a:pt x="407830" y="876355"/>
                  </a:cubicBezTo>
                  <a:cubicBezTo>
                    <a:pt x="568954" y="840550"/>
                    <a:pt x="728767" y="797758"/>
                    <a:pt x="882905" y="737937"/>
                  </a:cubicBezTo>
                  <a:cubicBezTo>
                    <a:pt x="998180" y="693399"/>
                    <a:pt x="1109089" y="639691"/>
                    <a:pt x="1207772" y="563277"/>
                  </a:cubicBezTo>
                  <a:cubicBezTo>
                    <a:pt x="1293355" y="497343"/>
                    <a:pt x="1363219" y="418310"/>
                    <a:pt x="1402080" y="316134"/>
                  </a:cubicBezTo>
                  <a:cubicBezTo>
                    <a:pt x="1430026" y="242340"/>
                    <a:pt x="1445309" y="165927"/>
                    <a:pt x="1429589" y="86020"/>
                  </a:cubicBezTo>
                  <a:close/>
                </a:path>
              </a:pathLst>
            </a:custGeom>
            <a:grpFill/>
            <a:ln w="43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34">
              <a:extLst>
                <a:ext uri="{FF2B5EF4-FFF2-40B4-BE49-F238E27FC236}">
                  <a16:creationId xmlns:a16="http://schemas.microsoft.com/office/drawing/2014/main" id="{EF0F6E8E-8C0A-4837-AFD0-79FD3D534ACA}"/>
                </a:ext>
              </a:extLst>
            </p:cNvPr>
            <p:cNvSpPr/>
            <p:nvPr/>
          </p:nvSpPr>
          <p:spPr>
            <a:xfrm>
              <a:off x="1747028" y="5096826"/>
              <a:ext cx="441016" cy="52398"/>
            </a:xfrm>
            <a:custGeom>
              <a:avLst/>
              <a:gdLst>
                <a:gd name="connsiteX0" fmla="*/ 343206 w 441015"/>
                <a:gd name="connsiteY0" fmla="*/ 54581 h 52397"/>
                <a:gd name="connsiteX1" fmla="*/ 444072 w 441015"/>
                <a:gd name="connsiteY1" fmla="*/ 49778 h 52397"/>
                <a:gd name="connsiteX2" fmla="*/ 374645 w 441015"/>
                <a:gd name="connsiteY2" fmla="*/ 24889 h 52397"/>
                <a:gd name="connsiteX3" fmla="*/ 226184 w 441015"/>
                <a:gd name="connsiteY3" fmla="*/ 9606 h 52397"/>
                <a:gd name="connsiteX4" fmla="*/ 0 w 441015"/>
                <a:gd name="connsiteY4" fmla="*/ 0 h 52397"/>
                <a:gd name="connsiteX5" fmla="*/ 24016 w 441015"/>
                <a:gd name="connsiteY5" fmla="*/ 54581 h 52397"/>
                <a:gd name="connsiteX6" fmla="*/ 343206 w 441015"/>
                <a:gd name="connsiteY6" fmla="*/ 54581 h 52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1015" h="52397">
                  <a:moveTo>
                    <a:pt x="343206" y="54581"/>
                  </a:moveTo>
                  <a:cubicBezTo>
                    <a:pt x="376828" y="55018"/>
                    <a:pt x="410450" y="51525"/>
                    <a:pt x="444072" y="49778"/>
                  </a:cubicBezTo>
                  <a:cubicBezTo>
                    <a:pt x="444509" y="47595"/>
                    <a:pt x="398661" y="27945"/>
                    <a:pt x="374645" y="24889"/>
                  </a:cubicBezTo>
                  <a:cubicBezTo>
                    <a:pt x="325304" y="17903"/>
                    <a:pt x="275526" y="12663"/>
                    <a:pt x="226184" y="9606"/>
                  </a:cubicBezTo>
                  <a:cubicBezTo>
                    <a:pt x="151081" y="5240"/>
                    <a:pt x="75977" y="3056"/>
                    <a:pt x="0" y="0"/>
                  </a:cubicBezTo>
                  <a:cubicBezTo>
                    <a:pt x="6550" y="27509"/>
                    <a:pt x="15283" y="41045"/>
                    <a:pt x="24016" y="54581"/>
                  </a:cubicBezTo>
                  <a:cubicBezTo>
                    <a:pt x="127065" y="56764"/>
                    <a:pt x="239720" y="53271"/>
                    <a:pt x="343206" y="54581"/>
                  </a:cubicBezTo>
                  <a:close/>
                </a:path>
              </a:pathLst>
            </a:custGeom>
            <a:grpFill/>
            <a:ln w="43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5">
              <a:extLst>
                <a:ext uri="{FF2B5EF4-FFF2-40B4-BE49-F238E27FC236}">
                  <a16:creationId xmlns:a16="http://schemas.microsoft.com/office/drawing/2014/main" id="{5F35F50B-0A72-416C-87CD-6BC10D8FE29D}"/>
                </a:ext>
              </a:extLst>
            </p:cNvPr>
            <p:cNvSpPr/>
            <p:nvPr/>
          </p:nvSpPr>
          <p:spPr>
            <a:xfrm>
              <a:off x="1945267" y="5496797"/>
              <a:ext cx="410450" cy="61131"/>
            </a:xfrm>
            <a:custGeom>
              <a:avLst/>
              <a:gdLst>
                <a:gd name="connsiteX0" fmla="*/ 395604 w 410450"/>
                <a:gd name="connsiteY0" fmla="*/ 26635 h 61130"/>
                <a:gd name="connsiteX1" fmla="*/ 412633 w 410450"/>
                <a:gd name="connsiteY1" fmla="*/ 16593 h 61130"/>
                <a:gd name="connsiteX2" fmla="*/ 0 w 410450"/>
                <a:gd name="connsiteY2" fmla="*/ 0 h 61130"/>
                <a:gd name="connsiteX3" fmla="*/ 29692 w 410450"/>
                <a:gd name="connsiteY3" fmla="*/ 63314 h 61130"/>
                <a:gd name="connsiteX4" fmla="*/ 279455 w 410450"/>
                <a:gd name="connsiteY4" fmla="*/ 49778 h 61130"/>
                <a:gd name="connsiteX5" fmla="*/ 395604 w 410450"/>
                <a:gd name="connsiteY5" fmla="*/ 26635 h 61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0450" h="61130">
                  <a:moveTo>
                    <a:pt x="395604" y="26635"/>
                  </a:moveTo>
                  <a:cubicBezTo>
                    <a:pt x="401717" y="24016"/>
                    <a:pt x="406957" y="20086"/>
                    <a:pt x="412633" y="16593"/>
                  </a:cubicBezTo>
                  <a:cubicBezTo>
                    <a:pt x="412197" y="15283"/>
                    <a:pt x="131431" y="4366"/>
                    <a:pt x="0" y="0"/>
                  </a:cubicBezTo>
                  <a:cubicBezTo>
                    <a:pt x="9606" y="28382"/>
                    <a:pt x="17029" y="48468"/>
                    <a:pt x="29692" y="63314"/>
                  </a:cubicBezTo>
                  <a:cubicBezTo>
                    <a:pt x="100866" y="61131"/>
                    <a:pt x="208282" y="53708"/>
                    <a:pt x="279455" y="49778"/>
                  </a:cubicBezTo>
                  <a:cubicBezTo>
                    <a:pt x="318754" y="47595"/>
                    <a:pt x="358489" y="43228"/>
                    <a:pt x="395604" y="26635"/>
                  </a:cubicBezTo>
                  <a:close/>
                </a:path>
              </a:pathLst>
            </a:custGeom>
            <a:grpFill/>
            <a:ln w="43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6">
              <a:extLst>
                <a:ext uri="{FF2B5EF4-FFF2-40B4-BE49-F238E27FC236}">
                  <a16:creationId xmlns:a16="http://schemas.microsoft.com/office/drawing/2014/main" id="{DB876D2C-8756-460C-8393-AB13712DAE6B}"/>
                </a:ext>
              </a:extLst>
            </p:cNvPr>
            <p:cNvSpPr/>
            <p:nvPr/>
          </p:nvSpPr>
          <p:spPr>
            <a:xfrm>
              <a:off x="1789383" y="5192452"/>
              <a:ext cx="379885" cy="52398"/>
            </a:xfrm>
            <a:custGeom>
              <a:avLst/>
              <a:gdLst>
                <a:gd name="connsiteX0" fmla="*/ 351066 w 379884"/>
                <a:gd name="connsiteY0" fmla="*/ 44538 h 52397"/>
                <a:gd name="connsiteX1" fmla="*/ 380321 w 379884"/>
                <a:gd name="connsiteY1" fmla="*/ 31875 h 52397"/>
                <a:gd name="connsiteX2" fmla="*/ 379011 w 379884"/>
                <a:gd name="connsiteY2" fmla="*/ 25326 h 52397"/>
                <a:gd name="connsiteX3" fmla="*/ 873 w 379884"/>
                <a:gd name="connsiteY3" fmla="*/ 0 h 52397"/>
                <a:gd name="connsiteX4" fmla="*/ 0 w 379884"/>
                <a:gd name="connsiteY4" fmla="*/ 5676 h 52397"/>
                <a:gd name="connsiteX5" fmla="*/ 24016 w 379884"/>
                <a:gd name="connsiteY5" fmla="*/ 41045 h 52397"/>
                <a:gd name="connsiteX6" fmla="*/ 37988 w 379884"/>
                <a:gd name="connsiteY6" fmla="*/ 47595 h 52397"/>
                <a:gd name="connsiteX7" fmla="*/ 219634 w 379884"/>
                <a:gd name="connsiteY7" fmla="*/ 55018 h 52397"/>
                <a:gd name="connsiteX8" fmla="*/ 351066 w 379884"/>
                <a:gd name="connsiteY8" fmla="*/ 44538 h 52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9884" h="52397">
                  <a:moveTo>
                    <a:pt x="351066" y="44538"/>
                  </a:moveTo>
                  <a:cubicBezTo>
                    <a:pt x="361109" y="41045"/>
                    <a:pt x="370278" y="36242"/>
                    <a:pt x="380321" y="31875"/>
                  </a:cubicBezTo>
                  <a:cubicBezTo>
                    <a:pt x="379885" y="29692"/>
                    <a:pt x="379448" y="27509"/>
                    <a:pt x="379011" y="25326"/>
                  </a:cubicBezTo>
                  <a:cubicBezTo>
                    <a:pt x="252820" y="17029"/>
                    <a:pt x="127065" y="8296"/>
                    <a:pt x="873" y="0"/>
                  </a:cubicBezTo>
                  <a:cubicBezTo>
                    <a:pt x="437" y="1747"/>
                    <a:pt x="437" y="3930"/>
                    <a:pt x="0" y="5676"/>
                  </a:cubicBezTo>
                  <a:cubicBezTo>
                    <a:pt x="7860" y="17466"/>
                    <a:pt x="15283" y="29692"/>
                    <a:pt x="24016" y="41045"/>
                  </a:cubicBezTo>
                  <a:cubicBezTo>
                    <a:pt x="26636" y="44538"/>
                    <a:pt x="33185" y="47595"/>
                    <a:pt x="37988" y="47595"/>
                  </a:cubicBezTo>
                  <a:cubicBezTo>
                    <a:pt x="98683" y="50651"/>
                    <a:pt x="158940" y="53708"/>
                    <a:pt x="219634" y="55018"/>
                  </a:cubicBezTo>
                  <a:cubicBezTo>
                    <a:pt x="263299" y="56328"/>
                    <a:pt x="308274" y="58511"/>
                    <a:pt x="351066" y="44538"/>
                  </a:cubicBezTo>
                  <a:close/>
                </a:path>
              </a:pathLst>
            </a:custGeom>
            <a:grpFill/>
            <a:ln w="43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7">
              <a:extLst>
                <a:ext uri="{FF2B5EF4-FFF2-40B4-BE49-F238E27FC236}">
                  <a16:creationId xmlns:a16="http://schemas.microsoft.com/office/drawing/2014/main" id="{AE5E9EA5-1188-41E9-9302-175B99A82764}"/>
                </a:ext>
              </a:extLst>
            </p:cNvPr>
            <p:cNvSpPr/>
            <p:nvPr/>
          </p:nvSpPr>
          <p:spPr>
            <a:xfrm>
              <a:off x="1843527" y="5285022"/>
              <a:ext cx="349319" cy="56764"/>
            </a:xfrm>
            <a:custGeom>
              <a:avLst/>
              <a:gdLst>
                <a:gd name="connsiteX0" fmla="*/ 192562 w 349319"/>
                <a:gd name="connsiteY0" fmla="*/ 57201 h 56764"/>
                <a:gd name="connsiteX1" fmla="*/ 307838 w 349319"/>
                <a:gd name="connsiteY1" fmla="*/ 51961 h 56764"/>
                <a:gd name="connsiteX2" fmla="*/ 351939 w 349319"/>
                <a:gd name="connsiteY2" fmla="*/ 28819 h 56764"/>
                <a:gd name="connsiteX3" fmla="*/ 0 w 349319"/>
                <a:gd name="connsiteY3" fmla="*/ 0 h 56764"/>
                <a:gd name="connsiteX4" fmla="*/ 27072 w 349319"/>
                <a:gd name="connsiteY4" fmla="*/ 56764 h 56764"/>
                <a:gd name="connsiteX5" fmla="*/ 192562 w 349319"/>
                <a:gd name="connsiteY5" fmla="*/ 57201 h 56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9319" h="56764">
                  <a:moveTo>
                    <a:pt x="192562" y="57201"/>
                  </a:moveTo>
                  <a:cubicBezTo>
                    <a:pt x="230987" y="56764"/>
                    <a:pt x="269849" y="55454"/>
                    <a:pt x="307838" y="51961"/>
                  </a:cubicBezTo>
                  <a:cubicBezTo>
                    <a:pt x="323120" y="50651"/>
                    <a:pt x="339713" y="44975"/>
                    <a:pt x="351939" y="28819"/>
                  </a:cubicBezTo>
                  <a:cubicBezTo>
                    <a:pt x="233607" y="6986"/>
                    <a:pt x="117022" y="3057"/>
                    <a:pt x="0" y="0"/>
                  </a:cubicBezTo>
                  <a:cubicBezTo>
                    <a:pt x="6550" y="17029"/>
                    <a:pt x="22269" y="56764"/>
                    <a:pt x="27072" y="56764"/>
                  </a:cubicBezTo>
                  <a:cubicBezTo>
                    <a:pt x="81217" y="58511"/>
                    <a:pt x="138854" y="57638"/>
                    <a:pt x="192562" y="57201"/>
                  </a:cubicBezTo>
                  <a:close/>
                </a:path>
              </a:pathLst>
            </a:custGeom>
            <a:grpFill/>
            <a:ln w="43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8">
              <a:extLst>
                <a:ext uri="{FF2B5EF4-FFF2-40B4-BE49-F238E27FC236}">
                  <a16:creationId xmlns:a16="http://schemas.microsoft.com/office/drawing/2014/main" id="{1846D1B7-AC85-4705-B182-26B6B20BCDBF}"/>
                </a:ext>
              </a:extLst>
            </p:cNvPr>
            <p:cNvSpPr/>
            <p:nvPr/>
          </p:nvSpPr>
          <p:spPr>
            <a:xfrm>
              <a:off x="1892869" y="5381521"/>
              <a:ext cx="362419" cy="61131"/>
            </a:xfrm>
            <a:custGeom>
              <a:avLst/>
              <a:gdLst>
                <a:gd name="connsiteX0" fmla="*/ 362419 w 362418"/>
                <a:gd name="connsiteY0" fmla="*/ 45412 h 61130"/>
                <a:gd name="connsiteX1" fmla="*/ 321810 w 362418"/>
                <a:gd name="connsiteY1" fmla="*/ 26636 h 61130"/>
                <a:gd name="connsiteX2" fmla="*/ 210028 w 362418"/>
                <a:gd name="connsiteY2" fmla="*/ 16593 h 61130"/>
                <a:gd name="connsiteX3" fmla="*/ 0 w 362418"/>
                <a:gd name="connsiteY3" fmla="*/ 0 h 61130"/>
                <a:gd name="connsiteX4" fmla="*/ 23142 w 362418"/>
                <a:gd name="connsiteY4" fmla="*/ 54581 h 61130"/>
                <a:gd name="connsiteX5" fmla="*/ 362419 w 362418"/>
                <a:gd name="connsiteY5" fmla="*/ 45412 h 61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2418" h="61130">
                  <a:moveTo>
                    <a:pt x="362419" y="45412"/>
                  </a:moveTo>
                  <a:cubicBezTo>
                    <a:pt x="349319" y="37115"/>
                    <a:pt x="335783" y="28382"/>
                    <a:pt x="321810" y="26636"/>
                  </a:cubicBezTo>
                  <a:cubicBezTo>
                    <a:pt x="284695" y="21832"/>
                    <a:pt x="247580" y="18339"/>
                    <a:pt x="210028" y="16593"/>
                  </a:cubicBezTo>
                  <a:cubicBezTo>
                    <a:pt x="160687" y="13973"/>
                    <a:pt x="23142" y="4803"/>
                    <a:pt x="0" y="0"/>
                  </a:cubicBezTo>
                  <a:cubicBezTo>
                    <a:pt x="7860" y="18776"/>
                    <a:pt x="14846" y="35369"/>
                    <a:pt x="23142" y="54581"/>
                  </a:cubicBezTo>
                  <a:cubicBezTo>
                    <a:pt x="134488" y="67244"/>
                    <a:pt x="248017" y="60694"/>
                    <a:pt x="362419" y="45412"/>
                  </a:cubicBezTo>
                  <a:close/>
                </a:path>
              </a:pathLst>
            </a:custGeom>
            <a:grpFill/>
            <a:ln w="43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9">
              <a:extLst>
                <a:ext uri="{FF2B5EF4-FFF2-40B4-BE49-F238E27FC236}">
                  <a16:creationId xmlns:a16="http://schemas.microsoft.com/office/drawing/2014/main" id="{464CD0C1-144F-4D1F-B454-71812B28F530}"/>
                </a:ext>
              </a:extLst>
            </p:cNvPr>
            <p:cNvSpPr/>
            <p:nvPr/>
          </p:nvSpPr>
          <p:spPr>
            <a:xfrm>
              <a:off x="1701616" y="4988101"/>
              <a:ext cx="480314" cy="65497"/>
            </a:xfrm>
            <a:custGeom>
              <a:avLst/>
              <a:gdLst>
                <a:gd name="connsiteX0" fmla="*/ 181646 w 480313"/>
                <a:gd name="connsiteY0" fmla="*/ 61567 h 65497"/>
                <a:gd name="connsiteX1" fmla="*/ 369842 w 480313"/>
                <a:gd name="connsiteY1" fmla="*/ 65497 h 65497"/>
                <a:gd name="connsiteX2" fmla="*/ 480751 w 480313"/>
                <a:gd name="connsiteY2" fmla="*/ 55018 h 65497"/>
                <a:gd name="connsiteX3" fmla="*/ 480314 w 480313"/>
                <a:gd name="connsiteY3" fmla="*/ 47158 h 65497"/>
                <a:gd name="connsiteX4" fmla="*/ 0 w 480313"/>
                <a:gd name="connsiteY4" fmla="*/ 0 h 65497"/>
                <a:gd name="connsiteX5" fmla="*/ 12226 w 480313"/>
                <a:gd name="connsiteY5" fmla="*/ 41045 h 65497"/>
                <a:gd name="connsiteX6" fmla="*/ 44975 w 480313"/>
                <a:gd name="connsiteY6" fmla="*/ 61567 h 65497"/>
                <a:gd name="connsiteX7" fmla="*/ 181646 w 480313"/>
                <a:gd name="connsiteY7" fmla="*/ 61567 h 65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0313" h="65497">
                  <a:moveTo>
                    <a:pt x="181646" y="61567"/>
                  </a:moveTo>
                  <a:cubicBezTo>
                    <a:pt x="244523" y="62441"/>
                    <a:pt x="307401" y="65934"/>
                    <a:pt x="369842" y="65497"/>
                  </a:cubicBezTo>
                  <a:cubicBezTo>
                    <a:pt x="406957" y="65061"/>
                    <a:pt x="444072" y="58948"/>
                    <a:pt x="480751" y="55018"/>
                  </a:cubicBezTo>
                  <a:cubicBezTo>
                    <a:pt x="480751" y="52398"/>
                    <a:pt x="480314" y="49778"/>
                    <a:pt x="480314" y="47158"/>
                  </a:cubicBezTo>
                  <a:cubicBezTo>
                    <a:pt x="323557" y="18776"/>
                    <a:pt x="162434" y="32749"/>
                    <a:pt x="0" y="0"/>
                  </a:cubicBezTo>
                  <a:cubicBezTo>
                    <a:pt x="5240" y="16593"/>
                    <a:pt x="9170" y="28819"/>
                    <a:pt x="12226" y="41045"/>
                  </a:cubicBezTo>
                  <a:cubicBezTo>
                    <a:pt x="16593" y="58511"/>
                    <a:pt x="26199" y="62441"/>
                    <a:pt x="44975" y="61567"/>
                  </a:cubicBezTo>
                  <a:cubicBezTo>
                    <a:pt x="90823" y="59384"/>
                    <a:pt x="136235" y="60694"/>
                    <a:pt x="181646" y="61567"/>
                  </a:cubicBezTo>
                  <a:close/>
                </a:path>
              </a:pathLst>
            </a:custGeom>
            <a:grpFill/>
            <a:ln w="43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40">
              <a:extLst>
                <a:ext uri="{FF2B5EF4-FFF2-40B4-BE49-F238E27FC236}">
                  <a16:creationId xmlns:a16="http://schemas.microsoft.com/office/drawing/2014/main" id="{EFE9DB1B-11DD-4160-8779-65CC7AA03606}"/>
                </a:ext>
              </a:extLst>
            </p:cNvPr>
            <p:cNvSpPr/>
            <p:nvPr/>
          </p:nvSpPr>
          <p:spPr>
            <a:xfrm>
              <a:off x="1651402" y="4797722"/>
              <a:ext cx="449749" cy="74230"/>
            </a:xfrm>
            <a:custGeom>
              <a:avLst/>
              <a:gdLst>
                <a:gd name="connsiteX0" fmla="*/ 429226 w 449748"/>
                <a:gd name="connsiteY0" fmla="*/ 75104 h 74230"/>
                <a:gd name="connsiteX1" fmla="*/ 449749 w 449748"/>
                <a:gd name="connsiteY1" fmla="*/ 75104 h 74230"/>
                <a:gd name="connsiteX2" fmla="*/ 279455 w 449748"/>
                <a:gd name="connsiteY2" fmla="*/ 41918 h 74230"/>
                <a:gd name="connsiteX3" fmla="*/ 92133 w 449748"/>
                <a:gd name="connsiteY3" fmla="*/ 13973 h 74230"/>
                <a:gd name="connsiteX4" fmla="*/ 0 w 449748"/>
                <a:gd name="connsiteY4" fmla="*/ 0 h 74230"/>
                <a:gd name="connsiteX5" fmla="*/ 10480 w 449748"/>
                <a:gd name="connsiteY5" fmla="*/ 55454 h 74230"/>
                <a:gd name="connsiteX6" fmla="*/ 196929 w 449748"/>
                <a:gd name="connsiteY6" fmla="*/ 74230 h 74230"/>
                <a:gd name="connsiteX7" fmla="*/ 429226 w 449748"/>
                <a:gd name="connsiteY7" fmla="*/ 75104 h 74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9748" h="74230">
                  <a:moveTo>
                    <a:pt x="429226" y="75104"/>
                  </a:moveTo>
                  <a:cubicBezTo>
                    <a:pt x="435339" y="75104"/>
                    <a:pt x="441452" y="75104"/>
                    <a:pt x="449749" y="75104"/>
                  </a:cubicBezTo>
                  <a:cubicBezTo>
                    <a:pt x="444072" y="56328"/>
                    <a:pt x="306964" y="45411"/>
                    <a:pt x="279455" y="41918"/>
                  </a:cubicBezTo>
                  <a:cubicBezTo>
                    <a:pt x="216578" y="34932"/>
                    <a:pt x="154574" y="23579"/>
                    <a:pt x="92133" y="13973"/>
                  </a:cubicBezTo>
                  <a:cubicBezTo>
                    <a:pt x="62004" y="9170"/>
                    <a:pt x="31875" y="4803"/>
                    <a:pt x="0" y="0"/>
                  </a:cubicBezTo>
                  <a:cubicBezTo>
                    <a:pt x="0" y="14410"/>
                    <a:pt x="1747" y="51088"/>
                    <a:pt x="10480" y="55454"/>
                  </a:cubicBezTo>
                  <a:cubicBezTo>
                    <a:pt x="39298" y="69427"/>
                    <a:pt x="136671" y="71610"/>
                    <a:pt x="196929" y="74230"/>
                  </a:cubicBezTo>
                  <a:cubicBezTo>
                    <a:pt x="274216" y="77724"/>
                    <a:pt x="351939" y="75104"/>
                    <a:pt x="429226" y="75104"/>
                  </a:cubicBezTo>
                  <a:close/>
                </a:path>
              </a:pathLst>
            </a:custGeom>
            <a:grpFill/>
            <a:ln w="43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41">
              <a:extLst>
                <a:ext uri="{FF2B5EF4-FFF2-40B4-BE49-F238E27FC236}">
                  <a16:creationId xmlns:a16="http://schemas.microsoft.com/office/drawing/2014/main" id="{8D3ED100-26C6-4BDD-A56A-AC039149F8DD}"/>
                </a:ext>
              </a:extLst>
            </p:cNvPr>
            <p:cNvSpPr/>
            <p:nvPr/>
          </p:nvSpPr>
          <p:spPr>
            <a:xfrm>
              <a:off x="1683277" y="4902081"/>
              <a:ext cx="458482" cy="61131"/>
            </a:xfrm>
            <a:custGeom>
              <a:avLst/>
              <a:gdLst>
                <a:gd name="connsiteX0" fmla="*/ 155884 w 458481"/>
                <a:gd name="connsiteY0" fmla="*/ 58074 h 61130"/>
                <a:gd name="connsiteX1" fmla="*/ 455425 w 458481"/>
                <a:gd name="connsiteY1" fmla="*/ 53271 h 61130"/>
                <a:gd name="connsiteX2" fmla="*/ 462411 w 458481"/>
                <a:gd name="connsiteY2" fmla="*/ 48905 h 61130"/>
                <a:gd name="connsiteX3" fmla="*/ 414380 w 458481"/>
                <a:gd name="connsiteY3" fmla="*/ 33622 h 61130"/>
                <a:gd name="connsiteX4" fmla="*/ 205662 w 458481"/>
                <a:gd name="connsiteY4" fmla="*/ 13099 h 61130"/>
                <a:gd name="connsiteX5" fmla="*/ 93006 w 458481"/>
                <a:gd name="connsiteY5" fmla="*/ 7423 h 61130"/>
                <a:gd name="connsiteX6" fmla="*/ 0 w 458481"/>
                <a:gd name="connsiteY6" fmla="*/ 0 h 61130"/>
                <a:gd name="connsiteX7" fmla="*/ 10480 w 458481"/>
                <a:gd name="connsiteY7" fmla="*/ 53708 h 61130"/>
                <a:gd name="connsiteX8" fmla="*/ 155884 w 458481"/>
                <a:gd name="connsiteY8" fmla="*/ 58074 h 61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8481" h="61130">
                  <a:moveTo>
                    <a:pt x="155884" y="58074"/>
                  </a:moveTo>
                  <a:cubicBezTo>
                    <a:pt x="255876" y="57638"/>
                    <a:pt x="355869" y="55018"/>
                    <a:pt x="455425" y="53271"/>
                  </a:cubicBezTo>
                  <a:cubicBezTo>
                    <a:pt x="456735" y="53271"/>
                    <a:pt x="458045" y="51961"/>
                    <a:pt x="462411" y="48905"/>
                  </a:cubicBezTo>
                  <a:cubicBezTo>
                    <a:pt x="444509" y="43228"/>
                    <a:pt x="429663" y="37115"/>
                    <a:pt x="414380" y="33622"/>
                  </a:cubicBezTo>
                  <a:cubicBezTo>
                    <a:pt x="345826" y="17029"/>
                    <a:pt x="275962" y="15283"/>
                    <a:pt x="205662" y="13099"/>
                  </a:cubicBezTo>
                  <a:cubicBezTo>
                    <a:pt x="168110" y="11790"/>
                    <a:pt x="130558" y="9606"/>
                    <a:pt x="93006" y="7423"/>
                  </a:cubicBezTo>
                  <a:cubicBezTo>
                    <a:pt x="62441" y="5677"/>
                    <a:pt x="31875" y="2620"/>
                    <a:pt x="0" y="0"/>
                  </a:cubicBezTo>
                  <a:cubicBezTo>
                    <a:pt x="437" y="31002"/>
                    <a:pt x="3930" y="39298"/>
                    <a:pt x="10480" y="53708"/>
                  </a:cubicBezTo>
                  <a:cubicBezTo>
                    <a:pt x="54581" y="67681"/>
                    <a:pt x="110472" y="58511"/>
                    <a:pt x="155884" y="58074"/>
                  </a:cubicBezTo>
                  <a:close/>
                </a:path>
              </a:pathLst>
            </a:custGeom>
            <a:grpFill/>
            <a:ln w="43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42">
              <a:extLst>
                <a:ext uri="{FF2B5EF4-FFF2-40B4-BE49-F238E27FC236}">
                  <a16:creationId xmlns:a16="http://schemas.microsoft.com/office/drawing/2014/main" id="{566D2AB8-C9D0-4A27-8A93-24D6008A9DF3}"/>
                </a:ext>
              </a:extLst>
            </p:cNvPr>
            <p:cNvSpPr/>
            <p:nvPr/>
          </p:nvSpPr>
          <p:spPr>
            <a:xfrm>
              <a:off x="1626513" y="4712138"/>
              <a:ext cx="541445" cy="69864"/>
            </a:xfrm>
            <a:custGeom>
              <a:avLst/>
              <a:gdLst>
                <a:gd name="connsiteX0" fmla="*/ 336656 w 541444"/>
                <a:gd name="connsiteY0" fmla="*/ 71174 h 69863"/>
                <a:gd name="connsiteX1" fmla="*/ 542755 w 541444"/>
                <a:gd name="connsiteY1" fmla="*/ 71611 h 69863"/>
                <a:gd name="connsiteX2" fmla="*/ 537952 w 541444"/>
                <a:gd name="connsiteY2" fmla="*/ 65934 h 69863"/>
                <a:gd name="connsiteX3" fmla="*/ 507823 w 541444"/>
                <a:gd name="connsiteY3" fmla="*/ 55454 h 69863"/>
                <a:gd name="connsiteX4" fmla="*/ 273342 w 541444"/>
                <a:gd name="connsiteY4" fmla="*/ 24452 h 69863"/>
                <a:gd name="connsiteX5" fmla="*/ 139291 w 541444"/>
                <a:gd name="connsiteY5" fmla="*/ 14846 h 69863"/>
                <a:gd name="connsiteX6" fmla="*/ 0 w 541444"/>
                <a:gd name="connsiteY6" fmla="*/ 0 h 69863"/>
                <a:gd name="connsiteX7" fmla="*/ 8733 w 541444"/>
                <a:gd name="connsiteY7" fmla="*/ 35805 h 69863"/>
                <a:gd name="connsiteX8" fmla="*/ 21396 w 541444"/>
                <a:gd name="connsiteY8" fmla="*/ 49778 h 69863"/>
                <a:gd name="connsiteX9" fmla="*/ 239284 w 541444"/>
                <a:gd name="connsiteY9" fmla="*/ 66807 h 69863"/>
                <a:gd name="connsiteX10" fmla="*/ 336656 w 541444"/>
                <a:gd name="connsiteY10" fmla="*/ 71174 h 69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1444" h="69863">
                  <a:moveTo>
                    <a:pt x="336656" y="71174"/>
                  </a:moveTo>
                  <a:cubicBezTo>
                    <a:pt x="404337" y="72047"/>
                    <a:pt x="472454" y="71611"/>
                    <a:pt x="542755" y="71611"/>
                  </a:cubicBezTo>
                  <a:cubicBezTo>
                    <a:pt x="539698" y="68117"/>
                    <a:pt x="539262" y="66371"/>
                    <a:pt x="537952" y="65934"/>
                  </a:cubicBezTo>
                  <a:cubicBezTo>
                    <a:pt x="527909" y="62441"/>
                    <a:pt x="517866" y="58511"/>
                    <a:pt x="507823" y="55454"/>
                  </a:cubicBezTo>
                  <a:cubicBezTo>
                    <a:pt x="431409" y="33185"/>
                    <a:pt x="352376" y="30129"/>
                    <a:pt x="273342" y="24452"/>
                  </a:cubicBezTo>
                  <a:cubicBezTo>
                    <a:pt x="228804" y="21396"/>
                    <a:pt x="183829" y="19213"/>
                    <a:pt x="139291" y="14846"/>
                  </a:cubicBezTo>
                  <a:cubicBezTo>
                    <a:pt x="99119" y="10916"/>
                    <a:pt x="41918" y="5240"/>
                    <a:pt x="0" y="0"/>
                  </a:cubicBezTo>
                  <a:cubicBezTo>
                    <a:pt x="0" y="11353"/>
                    <a:pt x="9170" y="23579"/>
                    <a:pt x="8733" y="35805"/>
                  </a:cubicBezTo>
                  <a:cubicBezTo>
                    <a:pt x="8296" y="44975"/>
                    <a:pt x="12226" y="48905"/>
                    <a:pt x="21396" y="49778"/>
                  </a:cubicBezTo>
                  <a:cubicBezTo>
                    <a:pt x="91260" y="55454"/>
                    <a:pt x="169857" y="61568"/>
                    <a:pt x="239284" y="66807"/>
                  </a:cubicBezTo>
                  <a:cubicBezTo>
                    <a:pt x="271596" y="68991"/>
                    <a:pt x="303908" y="70737"/>
                    <a:pt x="336656" y="71174"/>
                  </a:cubicBezTo>
                  <a:close/>
                </a:path>
              </a:pathLst>
            </a:custGeom>
            <a:grpFill/>
            <a:ln w="43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43">
              <a:extLst>
                <a:ext uri="{FF2B5EF4-FFF2-40B4-BE49-F238E27FC236}">
                  <a16:creationId xmlns:a16="http://schemas.microsoft.com/office/drawing/2014/main" id="{047B7E9C-CDFD-4DDF-857B-A965ED967604}"/>
                </a:ext>
              </a:extLst>
            </p:cNvPr>
            <p:cNvSpPr/>
            <p:nvPr/>
          </p:nvSpPr>
          <p:spPr>
            <a:xfrm>
              <a:off x="1998973" y="5601528"/>
              <a:ext cx="392984" cy="43665"/>
            </a:xfrm>
            <a:custGeom>
              <a:avLst/>
              <a:gdLst>
                <a:gd name="connsiteX0" fmla="*/ 308276 w 392984"/>
                <a:gd name="connsiteY0" fmla="*/ 36307 h 43664"/>
                <a:gd name="connsiteX1" fmla="*/ 393422 w 392984"/>
                <a:gd name="connsiteY1" fmla="*/ 4868 h 43664"/>
                <a:gd name="connsiteX2" fmla="*/ 1 w 392984"/>
                <a:gd name="connsiteY2" fmla="*/ 938 h 43664"/>
                <a:gd name="connsiteX3" fmla="*/ 15284 w 392984"/>
                <a:gd name="connsiteY3" fmla="*/ 42420 h 43664"/>
                <a:gd name="connsiteX4" fmla="*/ 29694 w 392984"/>
                <a:gd name="connsiteY4" fmla="*/ 42857 h 43664"/>
                <a:gd name="connsiteX5" fmla="*/ 308276 w 392984"/>
                <a:gd name="connsiteY5" fmla="*/ 36307 h 43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2984" h="43664">
                  <a:moveTo>
                    <a:pt x="308276" y="36307"/>
                  </a:moveTo>
                  <a:cubicBezTo>
                    <a:pt x="336658" y="31940"/>
                    <a:pt x="365040" y="24954"/>
                    <a:pt x="393422" y="4868"/>
                  </a:cubicBezTo>
                  <a:cubicBezTo>
                    <a:pt x="385126" y="3122"/>
                    <a:pt x="-872" y="-2118"/>
                    <a:pt x="1" y="938"/>
                  </a:cubicBezTo>
                  <a:cubicBezTo>
                    <a:pt x="4805" y="19714"/>
                    <a:pt x="10044" y="31067"/>
                    <a:pt x="15284" y="42420"/>
                  </a:cubicBezTo>
                  <a:cubicBezTo>
                    <a:pt x="14848" y="42420"/>
                    <a:pt x="27947" y="42857"/>
                    <a:pt x="29694" y="42857"/>
                  </a:cubicBezTo>
                  <a:cubicBezTo>
                    <a:pt x="122700" y="45040"/>
                    <a:pt x="215706" y="50716"/>
                    <a:pt x="308276" y="36307"/>
                  </a:cubicBezTo>
                  <a:close/>
                </a:path>
              </a:pathLst>
            </a:custGeom>
            <a:grpFill/>
            <a:ln w="43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44">
              <a:extLst>
                <a:ext uri="{FF2B5EF4-FFF2-40B4-BE49-F238E27FC236}">
                  <a16:creationId xmlns:a16="http://schemas.microsoft.com/office/drawing/2014/main" id="{16CB5205-74AE-48B2-AC01-8EC20A27B929}"/>
                </a:ext>
              </a:extLst>
            </p:cNvPr>
            <p:cNvSpPr/>
            <p:nvPr/>
          </p:nvSpPr>
          <p:spPr>
            <a:xfrm>
              <a:off x="2038518" y="5860089"/>
              <a:ext cx="720471" cy="100429"/>
            </a:xfrm>
            <a:custGeom>
              <a:avLst/>
              <a:gdLst>
                <a:gd name="connsiteX0" fmla="*/ 25517 w 720470"/>
                <a:gd name="connsiteY0" fmla="*/ 62004 h 100429"/>
                <a:gd name="connsiteX1" fmla="*/ 31630 w 720470"/>
                <a:gd name="connsiteY1" fmla="*/ 64187 h 100429"/>
                <a:gd name="connsiteX2" fmla="*/ 180964 w 720470"/>
                <a:gd name="connsiteY2" fmla="*/ 87766 h 100429"/>
                <a:gd name="connsiteX3" fmla="*/ 360427 w 720470"/>
                <a:gd name="connsiteY3" fmla="*/ 99992 h 100429"/>
                <a:gd name="connsiteX4" fmla="*/ 661278 w 720470"/>
                <a:gd name="connsiteY4" fmla="*/ 87766 h 100429"/>
                <a:gd name="connsiteX5" fmla="*/ 722845 w 720470"/>
                <a:gd name="connsiteY5" fmla="*/ 59821 h 100429"/>
                <a:gd name="connsiteX6" fmla="*/ 191 w 720470"/>
                <a:gd name="connsiteY6" fmla="*/ 0 h 100429"/>
                <a:gd name="connsiteX7" fmla="*/ 25517 w 720470"/>
                <a:gd name="connsiteY7" fmla="*/ 62004 h 10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0470" h="100429">
                  <a:moveTo>
                    <a:pt x="25517" y="62004"/>
                  </a:moveTo>
                  <a:cubicBezTo>
                    <a:pt x="26390" y="63314"/>
                    <a:pt x="29447" y="64187"/>
                    <a:pt x="31630" y="64187"/>
                  </a:cubicBezTo>
                  <a:cubicBezTo>
                    <a:pt x="81408" y="72047"/>
                    <a:pt x="130749" y="82527"/>
                    <a:pt x="180964" y="87766"/>
                  </a:cubicBezTo>
                  <a:cubicBezTo>
                    <a:pt x="240785" y="94316"/>
                    <a:pt x="300606" y="97373"/>
                    <a:pt x="360427" y="99992"/>
                  </a:cubicBezTo>
                  <a:cubicBezTo>
                    <a:pt x="460856" y="104359"/>
                    <a:pt x="561285" y="101303"/>
                    <a:pt x="661278" y="87766"/>
                  </a:cubicBezTo>
                  <a:cubicBezTo>
                    <a:pt x="682674" y="84710"/>
                    <a:pt x="704506" y="79907"/>
                    <a:pt x="722845" y="59821"/>
                  </a:cubicBezTo>
                  <a:cubicBezTo>
                    <a:pt x="478322" y="56764"/>
                    <a:pt x="237728" y="50215"/>
                    <a:pt x="191" y="0"/>
                  </a:cubicBezTo>
                  <a:cubicBezTo>
                    <a:pt x="-1992" y="2183"/>
                    <a:pt x="15037" y="43228"/>
                    <a:pt x="25517" y="62004"/>
                  </a:cubicBezTo>
                  <a:close/>
                </a:path>
              </a:pathLst>
            </a:custGeom>
            <a:grpFill/>
            <a:ln w="43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5">
              <a:extLst>
                <a:ext uri="{FF2B5EF4-FFF2-40B4-BE49-F238E27FC236}">
                  <a16:creationId xmlns:a16="http://schemas.microsoft.com/office/drawing/2014/main" id="{F8A1059C-3AD2-4E59-9617-C3A2EB3FCB87}"/>
                </a:ext>
              </a:extLst>
            </p:cNvPr>
            <p:cNvSpPr/>
            <p:nvPr/>
          </p:nvSpPr>
          <p:spPr>
            <a:xfrm>
              <a:off x="2033033" y="5682809"/>
              <a:ext cx="344953" cy="61131"/>
            </a:xfrm>
            <a:custGeom>
              <a:avLst/>
              <a:gdLst>
                <a:gd name="connsiteX0" fmla="*/ 234044 w 344952"/>
                <a:gd name="connsiteY0" fmla="*/ 58948 h 61130"/>
                <a:gd name="connsiteX1" fmla="*/ 331417 w 344952"/>
                <a:gd name="connsiteY1" fmla="*/ 36679 h 61130"/>
                <a:gd name="connsiteX2" fmla="*/ 348883 w 344952"/>
                <a:gd name="connsiteY2" fmla="*/ 27072 h 61130"/>
                <a:gd name="connsiteX3" fmla="*/ 0 w 344952"/>
                <a:gd name="connsiteY3" fmla="*/ 0 h 61130"/>
                <a:gd name="connsiteX4" fmla="*/ 14410 w 344952"/>
                <a:gd name="connsiteY4" fmla="*/ 52398 h 61130"/>
                <a:gd name="connsiteX5" fmla="*/ 234044 w 344952"/>
                <a:gd name="connsiteY5" fmla="*/ 58948 h 61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4952" h="61130">
                  <a:moveTo>
                    <a:pt x="234044" y="58948"/>
                  </a:moveTo>
                  <a:cubicBezTo>
                    <a:pt x="266793" y="55891"/>
                    <a:pt x="299105" y="44538"/>
                    <a:pt x="331417" y="36679"/>
                  </a:cubicBezTo>
                  <a:cubicBezTo>
                    <a:pt x="337530" y="34932"/>
                    <a:pt x="343206" y="30129"/>
                    <a:pt x="348883" y="27072"/>
                  </a:cubicBezTo>
                  <a:cubicBezTo>
                    <a:pt x="348446" y="25326"/>
                    <a:pt x="113529" y="7423"/>
                    <a:pt x="0" y="0"/>
                  </a:cubicBezTo>
                  <a:cubicBezTo>
                    <a:pt x="0" y="11353"/>
                    <a:pt x="6550" y="43665"/>
                    <a:pt x="14410" y="52398"/>
                  </a:cubicBezTo>
                  <a:cubicBezTo>
                    <a:pt x="82527" y="66808"/>
                    <a:pt x="165053" y="65061"/>
                    <a:pt x="234044" y="58948"/>
                  </a:cubicBezTo>
                  <a:close/>
                </a:path>
              </a:pathLst>
            </a:custGeom>
            <a:grpFill/>
            <a:ln w="43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6">
              <a:extLst>
                <a:ext uri="{FF2B5EF4-FFF2-40B4-BE49-F238E27FC236}">
                  <a16:creationId xmlns:a16="http://schemas.microsoft.com/office/drawing/2014/main" id="{95FD90C4-3980-43CC-9FA1-85F17F836EF5}"/>
                </a:ext>
              </a:extLst>
            </p:cNvPr>
            <p:cNvSpPr/>
            <p:nvPr/>
          </p:nvSpPr>
          <p:spPr>
            <a:xfrm>
              <a:off x="2053854" y="5771348"/>
              <a:ext cx="371152" cy="61131"/>
            </a:xfrm>
            <a:custGeom>
              <a:avLst/>
              <a:gdLst>
                <a:gd name="connsiteX0" fmla="*/ 26337 w 371151"/>
                <a:gd name="connsiteY0" fmla="*/ 1848 h 61130"/>
                <a:gd name="connsiteX1" fmla="*/ 1448 w 371151"/>
                <a:gd name="connsiteY1" fmla="*/ 1848 h 61130"/>
                <a:gd name="connsiteX2" fmla="*/ 7124 w 371151"/>
                <a:gd name="connsiteY2" fmla="*/ 37653 h 61130"/>
                <a:gd name="connsiteX3" fmla="*/ 307975 w 371151"/>
                <a:gd name="connsiteY3" fmla="*/ 58175 h 61130"/>
                <a:gd name="connsiteX4" fmla="*/ 373910 w 371151"/>
                <a:gd name="connsiteY4" fmla="*/ 35906 h 61130"/>
                <a:gd name="connsiteX5" fmla="*/ 153402 w 371151"/>
                <a:gd name="connsiteY5" fmla="*/ 10144 h 61130"/>
                <a:gd name="connsiteX6" fmla="*/ 26337 w 371151"/>
                <a:gd name="connsiteY6" fmla="*/ 1848 h 61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1151" h="61130">
                  <a:moveTo>
                    <a:pt x="26337" y="1848"/>
                  </a:moveTo>
                  <a:cubicBezTo>
                    <a:pt x="19787" y="1411"/>
                    <a:pt x="3194" y="-2082"/>
                    <a:pt x="1448" y="1848"/>
                  </a:cubicBezTo>
                  <a:cubicBezTo>
                    <a:pt x="-2482" y="12327"/>
                    <a:pt x="2321" y="24553"/>
                    <a:pt x="7124" y="37653"/>
                  </a:cubicBezTo>
                  <a:cubicBezTo>
                    <a:pt x="10617" y="46386"/>
                    <a:pt x="219336" y="69528"/>
                    <a:pt x="307975" y="58175"/>
                  </a:cubicBezTo>
                  <a:cubicBezTo>
                    <a:pt x="330681" y="55119"/>
                    <a:pt x="374346" y="37653"/>
                    <a:pt x="373910" y="35906"/>
                  </a:cubicBezTo>
                  <a:cubicBezTo>
                    <a:pt x="372163" y="35033"/>
                    <a:pt x="225449" y="14074"/>
                    <a:pt x="153402" y="10144"/>
                  </a:cubicBezTo>
                  <a:cubicBezTo>
                    <a:pt x="111483" y="7961"/>
                    <a:pt x="69128" y="4031"/>
                    <a:pt x="26337" y="1848"/>
                  </a:cubicBezTo>
                  <a:close/>
                </a:path>
              </a:pathLst>
            </a:custGeom>
            <a:grpFill/>
            <a:ln w="43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7">
              <a:extLst>
                <a:ext uri="{FF2B5EF4-FFF2-40B4-BE49-F238E27FC236}">
                  <a16:creationId xmlns:a16="http://schemas.microsoft.com/office/drawing/2014/main" id="{EE33CA42-0BB5-4BBA-84C0-E1D905C07E58}"/>
                </a:ext>
              </a:extLst>
            </p:cNvPr>
            <p:cNvSpPr/>
            <p:nvPr/>
          </p:nvSpPr>
          <p:spPr>
            <a:xfrm>
              <a:off x="1287358" y="4279961"/>
              <a:ext cx="2768355" cy="1790261"/>
            </a:xfrm>
            <a:custGeom>
              <a:avLst/>
              <a:gdLst>
                <a:gd name="connsiteX0" fmla="*/ 2454283 w 2768355"/>
                <a:gd name="connsiteY0" fmla="*/ 1124266 h 1790261"/>
                <a:gd name="connsiteX1" fmla="*/ 2685271 w 2768355"/>
                <a:gd name="connsiteY1" fmla="*/ 922097 h 1790261"/>
                <a:gd name="connsiteX2" fmla="*/ 2768234 w 2768355"/>
                <a:gd name="connsiteY2" fmla="*/ 670587 h 1790261"/>
                <a:gd name="connsiteX3" fmla="*/ 2666058 w 2768355"/>
                <a:gd name="connsiteY3" fmla="*/ 483265 h 1790261"/>
                <a:gd name="connsiteX4" fmla="*/ 2494892 w 2768355"/>
                <a:gd name="connsiteY4" fmla="*/ 421697 h 1790261"/>
                <a:gd name="connsiteX5" fmla="*/ 2376123 w 2768355"/>
                <a:gd name="connsiteY5" fmla="*/ 485885 h 1790261"/>
                <a:gd name="connsiteX6" fmla="*/ 2337261 w 2768355"/>
                <a:gd name="connsiteY6" fmla="*/ 561425 h 1790261"/>
                <a:gd name="connsiteX7" fmla="*/ 2280497 w 2768355"/>
                <a:gd name="connsiteY7" fmla="*/ 645699 h 1790261"/>
                <a:gd name="connsiteX8" fmla="*/ 2294906 w 2768355"/>
                <a:gd name="connsiteY8" fmla="*/ 594174 h 1790261"/>
                <a:gd name="connsiteX9" fmla="*/ 2335078 w 2768355"/>
                <a:gd name="connsiteY9" fmla="*/ 440037 h 1790261"/>
                <a:gd name="connsiteX10" fmla="*/ 2291850 w 2768355"/>
                <a:gd name="connsiteY10" fmla="*/ 367116 h 1790261"/>
                <a:gd name="connsiteX11" fmla="*/ 2253861 w 2768355"/>
                <a:gd name="connsiteY11" fmla="*/ 348340 h 1790261"/>
                <a:gd name="connsiteX12" fmla="*/ 2315866 w 2768355"/>
                <a:gd name="connsiteY12" fmla="*/ 321705 h 1790261"/>
                <a:gd name="connsiteX13" fmla="*/ 2418041 w 2768355"/>
                <a:gd name="connsiteY13" fmla="*/ 281097 h 1790261"/>
                <a:gd name="connsiteX14" fmla="*/ 2459523 w 2768355"/>
                <a:gd name="connsiteY14" fmla="*/ 241361 h 1790261"/>
                <a:gd name="connsiteX15" fmla="*/ 2428958 w 2768355"/>
                <a:gd name="connsiteY15" fmla="*/ 155778 h 1790261"/>
                <a:gd name="connsiteX16" fmla="*/ 2333332 w 2768355"/>
                <a:gd name="connsiteY16" fmla="*/ 107747 h 1790261"/>
                <a:gd name="connsiteX17" fmla="*/ 1921135 w 2768355"/>
                <a:gd name="connsiteY17" fmla="*/ 23910 h 1790261"/>
                <a:gd name="connsiteX18" fmla="*/ 1668752 w 2768355"/>
                <a:gd name="connsiteY18" fmla="*/ 15614 h 1790261"/>
                <a:gd name="connsiteX19" fmla="*/ 1576182 w 2768355"/>
                <a:gd name="connsiteY19" fmla="*/ 57969 h 1790261"/>
                <a:gd name="connsiteX20" fmla="*/ 1556969 w 2768355"/>
                <a:gd name="connsiteY20" fmla="*/ 91154 h 1790261"/>
                <a:gd name="connsiteX21" fmla="*/ 1566139 w 2768355"/>
                <a:gd name="connsiteY21" fmla="*/ 105564 h 1790261"/>
                <a:gd name="connsiteX22" fmla="*/ 1629453 w 2768355"/>
                <a:gd name="connsiteY22" fmla="*/ 112550 h 1790261"/>
                <a:gd name="connsiteX23" fmla="*/ 1921135 w 2768355"/>
                <a:gd name="connsiteY23" fmla="*/ 135256 h 1790261"/>
                <a:gd name="connsiteX24" fmla="*/ 2163912 w 2768355"/>
                <a:gd name="connsiteY24" fmla="*/ 144425 h 1790261"/>
                <a:gd name="connsiteX25" fmla="*/ 2044270 w 2768355"/>
                <a:gd name="connsiteY25" fmla="*/ 119100 h 1790261"/>
                <a:gd name="connsiteX26" fmla="*/ 1922445 w 2768355"/>
                <a:gd name="connsiteY26" fmla="*/ 104254 h 1790261"/>
                <a:gd name="connsiteX27" fmla="*/ 1800183 w 2768355"/>
                <a:gd name="connsiteY27" fmla="*/ 93337 h 1790261"/>
                <a:gd name="connsiteX28" fmla="*/ 1681414 w 2768355"/>
                <a:gd name="connsiteY28" fmla="*/ 78491 h 1790261"/>
                <a:gd name="connsiteX29" fmla="*/ 1682288 w 2768355"/>
                <a:gd name="connsiteY29" fmla="*/ 73688 h 1790261"/>
                <a:gd name="connsiteX30" fmla="*/ 1710670 w 2768355"/>
                <a:gd name="connsiteY30" fmla="*/ 75435 h 1790261"/>
                <a:gd name="connsiteX31" fmla="*/ 2044706 w 2768355"/>
                <a:gd name="connsiteY31" fmla="*/ 96394 h 1790261"/>
                <a:gd name="connsiteX32" fmla="*/ 2246002 w 2768355"/>
                <a:gd name="connsiteY32" fmla="*/ 152722 h 1790261"/>
                <a:gd name="connsiteX33" fmla="*/ 2277004 w 2768355"/>
                <a:gd name="connsiteY33" fmla="*/ 170624 h 1790261"/>
                <a:gd name="connsiteX34" fmla="*/ 2266524 w 2768355"/>
                <a:gd name="connsiteY34" fmla="*/ 178921 h 1790261"/>
                <a:gd name="connsiteX35" fmla="*/ 2233339 w 2768355"/>
                <a:gd name="connsiteY35" fmla="*/ 199006 h 1790261"/>
                <a:gd name="connsiteX36" fmla="*/ 1956503 w 2768355"/>
                <a:gd name="connsiteY36" fmla="*/ 276293 h 1790261"/>
                <a:gd name="connsiteX37" fmla="*/ 1618973 w 2768355"/>
                <a:gd name="connsiteY37" fmla="*/ 296379 h 1790261"/>
                <a:gd name="connsiteX38" fmla="*/ 1128617 w 2768355"/>
                <a:gd name="connsiteY38" fmla="*/ 287646 h 1790261"/>
                <a:gd name="connsiteX39" fmla="*/ 598088 w 2768355"/>
                <a:gd name="connsiteY39" fmla="*/ 273673 h 1790261"/>
                <a:gd name="connsiteX40" fmla="*/ 347888 w 2768355"/>
                <a:gd name="connsiteY40" fmla="*/ 235248 h 1790261"/>
                <a:gd name="connsiteX41" fmla="*/ 263615 w 2768355"/>
                <a:gd name="connsiteY41" fmla="*/ 202936 h 1790261"/>
                <a:gd name="connsiteX42" fmla="*/ 235669 w 2768355"/>
                <a:gd name="connsiteY42" fmla="*/ 160581 h 1790261"/>
                <a:gd name="connsiteX43" fmla="*/ 246585 w 2768355"/>
                <a:gd name="connsiteY43" fmla="*/ 130016 h 1790261"/>
                <a:gd name="connsiteX44" fmla="*/ 274531 w 2768355"/>
                <a:gd name="connsiteY44" fmla="*/ 144862 h 1790261"/>
                <a:gd name="connsiteX45" fmla="*/ 359241 w 2768355"/>
                <a:gd name="connsiteY45" fmla="*/ 169751 h 1790261"/>
                <a:gd name="connsiteX46" fmla="*/ 613371 w 2768355"/>
                <a:gd name="connsiteY46" fmla="*/ 124339 h 1790261"/>
                <a:gd name="connsiteX47" fmla="*/ 887586 w 2768355"/>
                <a:gd name="connsiteY47" fmla="*/ 113423 h 1790261"/>
                <a:gd name="connsiteX48" fmla="*/ 1023821 w 2768355"/>
                <a:gd name="connsiteY48" fmla="*/ 106000 h 1790261"/>
                <a:gd name="connsiteX49" fmla="*/ 1036484 w 2768355"/>
                <a:gd name="connsiteY49" fmla="*/ 97267 h 1790261"/>
                <a:gd name="connsiteX50" fmla="*/ 1023821 w 2768355"/>
                <a:gd name="connsiteY50" fmla="*/ 23037 h 1790261"/>
                <a:gd name="connsiteX51" fmla="*/ 988889 w 2768355"/>
                <a:gd name="connsiteY51" fmla="*/ 331 h 1790261"/>
                <a:gd name="connsiteX52" fmla="*/ 940421 w 2768355"/>
                <a:gd name="connsiteY52" fmla="*/ 6881 h 1790261"/>
                <a:gd name="connsiteX53" fmla="*/ 694151 w 2768355"/>
                <a:gd name="connsiteY53" fmla="*/ 27840 h 1790261"/>
                <a:gd name="connsiteX54" fmla="*/ 330422 w 2768355"/>
                <a:gd name="connsiteY54" fmla="*/ 57969 h 1790261"/>
                <a:gd name="connsiteX55" fmla="*/ 101618 w 2768355"/>
                <a:gd name="connsiteY55" fmla="*/ 102507 h 1790261"/>
                <a:gd name="connsiteX56" fmla="*/ 18655 w 2768355"/>
                <a:gd name="connsiteY56" fmla="*/ 151412 h 1790261"/>
                <a:gd name="connsiteX57" fmla="*/ 10358 w 2768355"/>
                <a:gd name="connsiteY57" fmla="*/ 223459 h 1790261"/>
                <a:gd name="connsiteX58" fmla="*/ 57516 w 2768355"/>
                <a:gd name="connsiteY58" fmla="*/ 278040 h 1790261"/>
                <a:gd name="connsiteX59" fmla="*/ 135677 w 2768355"/>
                <a:gd name="connsiteY59" fmla="*/ 354454 h 1790261"/>
                <a:gd name="connsiteX60" fmla="*/ 233486 w 2768355"/>
                <a:gd name="connsiteY60" fmla="*/ 528677 h 1790261"/>
                <a:gd name="connsiteX61" fmla="*/ 464473 w 2768355"/>
                <a:gd name="connsiteY61" fmla="*/ 1033443 h 1790261"/>
                <a:gd name="connsiteX62" fmla="*/ 591538 w 2768355"/>
                <a:gd name="connsiteY62" fmla="*/ 1317265 h 1790261"/>
                <a:gd name="connsiteX63" fmla="*/ 655289 w 2768355"/>
                <a:gd name="connsiteY63" fmla="*/ 1584494 h 1790261"/>
                <a:gd name="connsiteX64" fmla="*/ 767944 w 2768355"/>
                <a:gd name="connsiteY64" fmla="*/ 1728152 h 1790261"/>
                <a:gd name="connsiteX65" fmla="*/ 1110714 w 2768355"/>
                <a:gd name="connsiteY65" fmla="*/ 1788846 h 1790261"/>
                <a:gd name="connsiteX66" fmla="*/ 1512431 w 2768355"/>
                <a:gd name="connsiteY66" fmla="*/ 1770070 h 1790261"/>
                <a:gd name="connsiteX67" fmla="*/ 1759575 w 2768355"/>
                <a:gd name="connsiteY67" fmla="*/ 1721602 h 1790261"/>
                <a:gd name="connsiteX68" fmla="*/ 1775731 w 2768355"/>
                <a:gd name="connsiteY68" fmla="*/ 1711559 h 1790261"/>
                <a:gd name="connsiteX69" fmla="*/ 1846031 w 2768355"/>
                <a:gd name="connsiteY69" fmla="*/ 1543449 h 1790261"/>
                <a:gd name="connsiteX70" fmla="*/ 1872667 w 2768355"/>
                <a:gd name="connsiteY70" fmla="*/ 1519870 h 1790261"/>
                <a:gd name="connsiteX71" fmla="*/ 1982266 w 2768355"/>
                <a:gd name="connsiteY71" fmla="*/ 1474459 h 1790261"/>
                <a:gd name="connsiteX72" fmla="*/ 2053439 w 2768355"/>
                <a:gd name="connsiteY72" fmla="*/ 1391495 h 1790261"/>
                <a:gd name="connsiteX73" fmla="*/ 2154742 w 2768355"/>
                <a:gd name="connsiteY73" fmla="*/ 1296742 h 1790261"/>
                <a:gd name="connsiteX74" fmla="*/ 2454283 w 2768355"/>
                <a:gd name="connsiteY74" fmla="*/ 1124266 h 1790261"/>
                <a:gd name="connsiteX75" fmla="*/ 96378 w 2768355"/>
                <a:gd name="connsiteY75" fmla="*/ 180667 h 1790261"/>
                <a:gd name="connsiteX76" fmla="*/ 99435 w 2768355"/>
                <a:gd name="connsiteY76" fmla="*/ 147919 h 1790261"/>
                <a:gd name="connsiteX77" fmla="*/ 128253 w 2768355"/>
                <a:gd name="connsiteY77" fmla="*/ 157088 h 1790261"/>
                <a:gd name="connsiteX78" fmla="*/ 410329 w 2768355"/>
                <a:gd name="connsiteY78" fmla="*/ 284153 h 1790261"/>
                <a:gd name="connsiteX79" fmla="*/ 525168 w 2768355"/>
                <a:gd name="connsiteY79" fmla="*/ 298999 h 1790261"/>
                <a:gd name="connsiteX80" fmla="*/ 470586 w 2768355"/>
                <a:gd name="connsiteY80" fmla="*/ 308605 h 1790261"/>
                <a:gd name="connsiteX81" fmla="*/ 191131 w 2768355"/>
                <a:gd name="connsiteY81" fmla="*/ 278913 h 1790261"/>
                <a:gd name="connsiteX82" fmla="*/ 96378 w 2768355"/>
                <a:gd name="connsiteY82" fmla="*/ 180667 h 1790261"/>
                <a:gd name="connsiteX83" fmla="*/ 347451 w 2768355"/>
                <a:gd name="connsiteY83" fmla="*/ 467546 h 1790261"/>
                <a:gd name="connsiteX84" fmla="*/ 338718 w 2768355"/>
                <a:gd name="connsiteY84" fmla="*/ 431740 h 1790261"/>
                <a:gd name="connsiteX85" fmla="*/ 478009 w 2768355"/>
                <a:gd name="connsiteY85" fmla="*/ 446587 h 1790261"/>
                <a:gd name="connsiteX86" fmla="*/ 612061 w 2768355"/>
                <a:gd name="connsiteY86" fmla="*/ 456193 h 1790261"/>
                <a:gd name="connsiteX87" fmla="*/ 846541 w 2768355"/>
                <a:gd name="connsiteY87" fmla="*/ 487195 h 1790261"/>
                <a:gd name="connsiteX88" fmla="*/ 876670 w 2768355"/>
                <a:gd name="connsiteY88" fmla="*/ 497674 h 1790261"/>
                <a:gd name="connsiteX89" fmla="*/ 881473 w 2768355"/>
                <a:gd name="connsiteY89" fmla="*/ 503351 h 1790261"/>
                <a:gd name="connsiteX90" fmla="*/ 675375 w 2768355"/>
                <a:gd name="connsiteY90" fmla="*/ 502914 h 1790261"/>
                <a:gd name="connsiteX91" fmla="*/ 578002 w 2768355"/>
                <a:gd name="connsiteY91" fmla="*/ 498111 h 1790261"/>
                <a:gd name="connsiteX92" fmla="*/ 360114 w 2768355"/>
                <a:gd name="connsiteY92" fmla="*/ 481082 h 1790261"/>
                <a:gd name="connsiteX93" fmla="*/ 347451 w 2768355"/>
                <a:gd name="connsiteY93" fmla="*/ 467546 h 1790261"/>
                <a:gd name="connsiteX94" fmla="*/ 363607 w 2768355"/>
                <a:gd name="connsiteY94" fmla="*/ 517760 h 1790261"/>
                <a:gd name="connsiteX95" fmla="*/ 455740 w 2768355"/>
                <a:gd name="connsiteY95" fmla="*/ 531733 h 1790261"/>
                <a:gd name="connsiteX96" fmla="*/ 643063 w 2768355"/>
                <a:gd name="connsiteY96" fmla="*/ 559679 h 1790261"/>
                <a:gd name="connsiteX97" fmla="*/ 813356 w 2768355"/>
                <a:gd name="connsiteY97" fmla="*/ 592864 h 1790261"/>
                <a:gd name="connsiteX98" fmla="*/ 792833 w 2768355"/>
                <a:gd name="connsiteY98" fmla="*/ 592864 h 1790261"/>
                <a:gd name="connsiteX99" fmla="*/ 560099 w 2768355"/>
                <a:gd name="connsiteY99" fmla="*/ 591991 h 1790261"/>
                <a:gd name="connsiteX100" fmla="*/ 373650 w 2768355"/>
                <a:gd name="connsiteY100" fmla="*/ 573215 h 1790261"/>
                <a:gd name="connsiteX101" fmla="*/ 363607 w 2768355"/>
                <a:gd name="connsiteY101" fmla="*/ 517760 h 1790261"/>
                <a:gd name="connsiteX102" fmla="*/ 396356 w 2768355"/>
                <a:gd name="connsiteY102" fmla="*/ 621683 h 1790261"/>
                <a:gd name="connsiteX103" fmla="*/ 489362 w 2768355"/>
                <a:gd name="connsiteY103" fmla="*/ 629106 h 1790261"/>
                <a:gd name="connsiteX104" fmla="*/ 602018 w 2768355"/>
                <a:gd name="connsiteY104" fmla="*/ 634782 h 1790261"/>
                <a:gd name="connsiteX105" fmla="*/ 810736 w 2768355"/>
                <a:gd name="connsiteY105" fmla="*/ 655305 h 1790261"/>
                <a:gd name="connsiteX106" fmla="*/ 858767 w 2768355"/>
                <a:gd name="connsiteY106" fmla="*/ 670587 h 1790261"/>
                <a:gd name="connsiteX107" fmla="*/ 851781 w 2768355"/>
                <a:gd name="connsiteY107" fmla="*/ 674954 h 1790261"/>
                <a:gd name="connsiteX108" fmla="*/ 552240 w 2768355"/>
                <a:gd name="connsiteY108" fmla="*/ 679757 h 1790261"/>
                <a:gd name="connsiteX109" fmla="*/ 407272 w 2768355"/>
                <a:gd name="connsiteY109" fmla="*/ 674954 h 1790261"/>
                <a:gd name="connsiteX110" fmla="*/ 396356 w 2768355"/>
                <a:gd name="connsiteY110" fmla="*/ 621683 h 1790261"/>
                <a:gd name="connsiteX111" fmla="*/ 426921 w 2768355"/>
                <a:gd name="connsiteY111" fmla="*/ 749184 h 1790261"/>
                <a:gd name="connsiteX112" fmla="*/ 414695 w 2768355"/>
                <a:gd name="connsiteY112" fmla="*/ 708139 h 1790261"/>
                <a:gd name="connsiteX113" fmla="*/ 895009 w 2768355"/>
                <a:gd name="connsiteY113" fmla="*/ 755297 h 1790261"/>
                <a:gd name="connsiteX114" fmla="*/ 895446 w 2768355"/>
                <a:gd name="connsiteY114" fmla="*/ 763157 h 1790261"/>
                <a:gd name="connsiteX115" fmla="*/ 784537 w 2768355"/>
                <a:gd name="connsiteY115" fmla="*/ 773637 h 1790261"/>
                <a:gd name="connsiteX116" fmla="*/ 596341 w 2768355"/>
                <a:gd name="connsiteY116" fmla="*/ 769707 h 1790261"/>
                <a:gd name="connsiteX117" fmla="*/ 460107 w 2768355"/>
                <a:gd name="connsiteY117" fmla="*/ 769707 h 1790261"/>
                <a:gd name="connsiteX118" fmla="*/ 426921 w 2768355"/>
                <a:gd name="connsiteY118" fmla="*/ 749184 h 1790261"/>
                <a:gd name="connsiteX119" fmla="*/ 459670 w 2768355"/>
                <a:gd name="connsiteY119" fmla="*/ 816865 h 1790261"/>
                <a:gd name="connsiteX120" fmla="*/ 685854 w 2768355"/>
                <a:gd name="connsiteY120" fmla="*/ 826471 h 1790261"/>
                <a:gd name="connsiteX121" fmla="*/ 834315 w 2768355"/>
                <a:gd name="connsiteY121" fmla="*/ 841754 h 1790261"/>
                <a:gd name="connsiteX122" fmla="*/ 903742 w 2768355"/>
                <a:gd name="connsiteY122" fmla="*/ 866643 h 1790261"/>
                <a:gd name="connsiteX123" fmla="*/ 802876 w 2768355"/>
                <a:gd name="connsiteY123" fmla="*/ 871446 h 1790261"/>
                <a:gd name="connsiteX124" fmla="*/ 483249 w 2768355"/>
                <a:gd name="connsiteY124" fmla="*/ 871446 h 1790261"/>
                <a:gd name="connsiteX125" fmla="*/ 459670 w 2768355"/>
                <a:gd name="connsiteY125" fmla="*/ 816865 h 1790261"/>
                <a:gd name="connsiteX126" fmla="*/ 526041 w 2768355"/>
                <a:gd name="connsiteY126" fmla="*/ 953536 h 1790261"/>
                <a:gd name="connsiteX127" fmla="*/ 502025 w 2768355"/>
                <a:gd name="connsiteY127" fmla="*/ 918167 h 1790261"/>
                <a:gd name="connsiteX128" fmla="*/ 502898 w 2768355"/>
                <a:gd name="connsiteY128" fmla="*/ 912491 h 1790261"/>
                <a:gd name="connsiteX129" fmla="*/ 881036 w 2768355"/>
                <a:gd name="connsiteY129" fmla="*/ 937817 h 1790261"/>
                <a:gd name="connsiteX130" fmla="*/ 882346 w 2768355"/>
                <a:gd name="connsiteY130" fmla="*/ 944366 h 1790261"/>
                <a:gd name="connsiteX131" fmla="*/ 853091 w 2768355"/>
                <a:gd name="connsiteY131" fmla="*/ 957029 h 1790261"/>
                <a:gd name="connsiteX132" fmla="*/ 721223 w 2768355"/>
                <a:gd name="connsiteY132" fmla="*/ 967509 h 1790261"/>
                <a:gd name="connsiteX133" fmla="*/ 539577 w 2768355"/>
                <a:gd name="connsiteY133" fmla="*/ 960086 h 1790261"/>
                <a:gd name="connsiteX134" fmla="*/ 526041 w 2768355"/>
                <a:gd name="connsiteY134" fmla="*/ 953536 h 1790261"/>
                <a:gd name="connsiteX135" fmla="*/ 583679 w 2768355"/>
                <a:gd name="connsiteY135" fmla="*/ 1062262 h 1790261"/>
                <a:gd name="connsiteX136" fmla="*/ 556606 w 2768355"/>
                <a:gd name="connsiteY136" fmla="*/ 1005497 h 1790261"/>
                <a:gd name="connsiteX137" fmla="*/ 908545 w 2768355"/>
                <a:gd name="connsiteY137" fmla="*/ 1034316 h 1790261"/>
                <a:gd name="connsiteX138" fmla="*/ 864444 w 2768355"/>
                <a:gd name="connsiteY138" fmla="*/ 1057459 h 1790261"/>
                <a:gd name="connsiteX139" fmla="*/ 749169 w 2768355"/>
                <a:gd name="connsiteY139" fmla="*/ 1062698 h 1790261"/>
                <a:gd name="connsiteX140" fmla="*/ 583679 w 2768355"/>
                <a:gd name="connsiteY140" fmla="*/ 1062262 h 1790261"/>
                <a:gd name="connsiteX141" fmla="*/ 628217 w 2768355"/>
                <a:gd name="connsiteY141" fmla="*/ 1156141 h 1790261"/>
                <a:gd name="connsiteX142" fmla="*/ 605074 w 2768355"/>
                <a:gd name="connsiteY142" fmla="*/ 1101560 h 1790261"/>
                <a:gd name="connsiteX143" fmla="*/ 815103 w 2768355"/>
                <a:gd name="connsiteY143" fmla="*/ 1118153 h 1790261"/>
                <a:gd name="connsiteX144" fmla="*/ 926885 w 2768355"/>
                <a:gd name="connsiteY144" fmla="*/ 1128196 h 1790261"/>
                <a:gd name="connsiteX145" fmla="*/ 967493 w 2768355"/>
                <a:gd name="connsiteY145" fmla="*/ 1146972 h 1790261"/>
                <a:gd name="connsiteX146" fmla="*/ 628217 w 2768355"/>
                <a:gd name="connsiteY146" fmla="*/ 1156141 h 1790261"/>
                <a:gd name="connsiteX147" fmla="*/ 687601 w 2768355"/>
                <a:gd name="connsiteY147" fmla="*/ 1280150 h 1790261"/>
                <a:gd name="connsiteX148" fmla="*/ 657909 w 2768355"/>
                <a:gd name="connsiteY148" fmla="*/ 1216836 h 1790261"/>
                <a:gd name="connsiteX149" fmla="*/ 1070542 w 2768355"/>
                <a:gd name="connsiteY149" fmla="*/ 1233428 h 1790261"/>
                <a:gd name="connsiteX150" fmla="*/ 1053513 w 2768355"/>
                <a:gd name="connsiteY150" fmla="*/ 1243471 h 1790261"/>
                <a:gd name="connsiteX151" fmla="*/ 936928 w 2768355"/>
                <a:gd name="connsiteY151" fmla="*/ 1266614 h 1790261"/>
                <a:gd name="connsiteX152" fmla="*/ 687601 w 2768355"/>
                <a:gd name="connsiteY152" fmla="*/ 1280150 h 1790261"/>
                <a:gd name="connsiteX153" fmla="*/ 726899 w 2768355"/>
                <a:gd name="connsiteY153" fmla="*/ 1363550 h 1790261"/>
                <a:gd name="connsiteX154" fmla="*/ 711617 w 2768355"/>
                <a:gd name="connsiteY154" fmla="*/ 1322068 h 1790261"/>
                <a:gd name="connsiteX155" fmla="*/ 1105038 w 2768355"/>
                <a:gd name="connsiteY155" fmla="*/ 1325998 h 1790261"/>
                <a:gd name="connsiteX156" fmla="*/ 1019891 w 2768355"/>
                <a:gd name="connsiteY156" fmla="*/ 1357437 h 1790261"/>
                <a:gd name="connsiteX157" fmla="*/ 740872 w 2768355"/>
                <a:gd name="connsiteY157" fmla="*/ 1363550 h 1790261"/>
                <a:gd name="connsiteX158" fmla="*/ 726899 w 2768355"/>
                <a:gd name="connsiteY158" fmla="*/ 1363550 h 1790261"/>
                <a:gd name="connsiteX159" fmla="*/ 1094558 w 2768355"/>
                <a:gd name="connsiteY159" fmla="*/ 1429484 h 1790261"/>
                <a:gd name="connsiteX160" fmla="*/ 1077092 w 2768355"/>
                <a:gd name="connsiteY160" fmla="*/ 1439090 h 1790261"/>
                <a:gd name="connsiteX161" fmla="*/ 979719 w 2768355"/>
                <a:gd name="connsiteY161" fmla="*/ 1461359 h 1790261"/>
                <a:gd name="connsiteX162" fmla="*/ 760085 w 2768355"/>
                <a:gd name="connsiteY162" fmla="*/ 1454373 h 1790261"/>
                <a:gd name="connsiteX163" fmla="*/ 745675 w 2768355"/>
                <a:gd name="connsiteY163" fmla="*/ 1401975 h 1790261"/>
                <a:gd name="connsiteX164" fmla="*/ 1094558 w 2768355"/>
                <a:gd name="connsiteY164" fmla="*/ 1429484 h 1790261"/>
                <a:gd name="connsiteX165" fmla="*/ 1140843 w 2768355"/>
                <a:gd name="connsiteY165" fmla="*/ 1527293 h 1790261"/>
                <a:gd name="connsiteX166" fmla="*/ 1074909 w 2768355"/>
                <a:gd name="connsiteY166" fmla="*/ 1549562 h 1790261"/>
                <a:gd name="connsiteX167" fmla="*/ 774057 w 2768355"/>
                <a:gd name="connsiteY167" fmla="*/ 1529040 h 1790261"/>
                <a:gd name="connsiteX168" fmla="*/ 768381 w 2768355"/>
                <a:gd name="connsiteY168" fmla="*/ 1493234 h 1790261"/>
                <a:gd name="connsiteX169" fmla="*/ 793270 w 2768355"/>
                <a:gd name="connsiteY169" fmla="*/ 1493234 h 1790261"/>
                <a:gd name="connsiteX170" fmla="*/ 920772 w 2768355"/>
                <a:gd name="connsiteY170" fmla="*/ 1501531 h 1790261"/>
                <a:gd name="connsiteX171" fmla="*/ 1140843 w 2768355"/>
                <a:gd name="connsiteY171" fmla="*/ 1527293 h 1790261"/>
                <a:gd name="connsiteX172" fmla="*/ 1412438 w 2768355"/>
                <a:gd name="connsiteY172" fmla="*/ 1668331 h 1790261"/>
                <a:gd name="connsiteX173" fmla="*/ 1111587 w 2768355"/>
                <a:gd name="connsiteY173" fmla="*/ 1680557 h 1790261"/>
                <a:gd name="connsiteX174" fmla="*/ 932124 w 2768355"/>
                <a:gd name="connsiteY174" fmla="*/ 1668331 h 1790261"/>
                <a:gd name="connsiteX175" fmla="*/ 782790 w 2768355"/>
                <a:gd name="connsiteY175" fmla="*/ 1644752 h 1790261"/>
                <a:gd name="connsiteX176" fmla="*/ 776677 w 2768355"/>
                <a:gd name="connsiteY176" fmla="*/ 1642568 h 1790261"/>
                <a:gd name="connsiteX177" fmla="*/ 751352 w 2768355"/>
                <a:gd name="connsiteY177" fmla="*/ 1581001 h 1790261"/>
                <a:gd name="connsiteX178" fmla="*/ 1474006 w 2768355"/>
                <a:gd name="connsiteY178" fmla="*/ 1640822 h 1790261"/>
                <a:gd name="connsiteX179" fmla="*/ 1412438 w 2768355"/>
                <a:gd name="connsiteY179" fmla="*/ 1668331 h 1790261"/>
                <a:gd name="connsiteX180" fmla="*/ 1831185 w 2768355"/>
                <a:gd name="connsiteY180" fmla="*/ 400302 h 1790261"/>
                <a:gd name="connsiteX181" fmla="*/ 1575745 w 2768355"/>
                <a:gd name="connsiteY181" fmla="*/ 429557 h 1790261"/>
                <a:gd name="connsiteX182" fmla="*/ 1210270 w 2768355"/>
                <a:gd name="connsiteY182" fmla="*/ 438727 h 1790261"/>
                <a:gd name="connsiteX183" fmla="*/ 1033427 w 2768355"/>
                <a:gd name="connsiteY183" fmla="*/ 434360 h 1790261"/>
                <a:gd name="connsiteX184" fmla="*/ 796327 w 2768355"/>
                <a:gd name="connsiteY184" fmla="*/ 421261 h 1790261"/>
                <a:gd name="connsiteX185" fmla="*/ 571452 w 2768355"/>
                <a:gd name="connsiteY185" fmla="*/ 403795 h 1790261"/>
                <a:gd name="connsiteX186" fmla="*/ 291560 w 2768355"/>
                <a:gd name="connsiteY186" fmla="*/ 369736 h 1790261"/>
                <a:gd name="connsiteX187" fmla="*/ 211217 w 2768355"/>
                <a:gd name="connsiteY187" fmla="*/ 332621 h 1790261"/>
                <a:gd name="connsiteX188" fmla="*/ 176722 w 2768355"/>
                <a:gd name="connsiteY188" fmla="*/ 291576 h 1790261"/>
                <a:gd name="connsiteX189" fmla="*/ 284574 w 2768355"/>
                <a:gd name="connsiteY189" fmla="*/ 319522 h 1790261"/>
                <a:gd name="connsiteX190" fmla="*/ 594158 w 2768355"/>
                <a:gd name="connsiteY190" fmla="*/ 369300 h 1790261"/>
                <a:gd name="connsiteX191" fmla="*/ 1022074 w 2768355"/>
                <a:gd name="connsiteY191" fmla="*/ 396372 h 1790261"/>
                <a:gd name="connsiteX192" fmla="*/ 1463526 w 2768355"/>
                <a:gd name="connsiteY192" fmla="*/ 398555 h 1790261"/>
                <a:gd name="connsiteX193" fmla="*/ 1850834 w 2768355"/>
                <a:gd name="connsiteY193" fmla="*/ 385456 h 1790261"/>
                <a:gd name="connsiteX194" fmla="*/ 1895372 w 2768355"/>
                <a:gd name="connsiteY194" fmla="*/ 381962 h 1790261"/>
                <a:gd name="connsiteX195" fmla="*/ 1896246 w 2768355"/>
                <a:gd name="connsiteY195" fmla="*/ 386766 h 1790261"/>
                <a:gd name="connsiteX196" fmla="*/ 1831185 w 2768355"/>
                <a:gd name="connsiteY196" fmla="*/ 400302 h 1790261"/>
                <a:gd name="connsiteX197" fmla="*/ 1979209 w 2768355"/>
                <a:gd name="connsiteY197" fmla="*/ 1325998 h 1790261"/>
                <a:gd name="connsiteX198" fmla="*/ 1931614 w 2768355"/>
                <a:gd name="connsiteY198" fmla="*/ 1382762 h 1790261"/>
                <a:gd name="connsiteX199" fmla="*/ 1925065 w 2768355"/>
                <a:gd name="connsiteY199" fmla="*/ 1388875 h 1790261"/>
                <a:gd name="connsiteX200" fmla="*/ 1920698 w 2768355"/>
                <a:gd name="connsiteY200" fmla="*/ 1386692 h 1790261"/>
                <a:gd name="connsiteX201" fmla="*/ 1974406 w 2768355"/>
                <a:gd name="connsiteY201" fmla="*/ 1259191 h 1790261"/>
                <a:gd name="connsiteX202" fmla="*/ 2132036 w 2768355"/>
                <a:gd name="connsiteY202" fmla="*/ 965762 h 1790261"/>
                <a:gd name="connsiteX203" fmla="*/ 2230719 w 2768355"/>
                <a:gd name="connsiteY203" fmla="*/ 768834 h 1790261"/>
                <a:gd name="connsiteX204" fmla="*/ 2248185 w 2768355"/>
                <a:gd name="connsiteY204" fmla="*/ 753551 h 1790261"/>
                <a:gd name="connsiteX205" fmla="*/ 2328528 w 2768355"/>
                <a:gd name="connsiteY205" fmla="*/ 706393 h 1790261"/>
                <a:gd name="connsiteX206" fmla="*/ 2416295 w 2768355"/>
                <a:gd name="connsiteY206" fmla="*/ 617753 h 1790261"/>
                <a:gd name="connsiteX207" fmla="*/ 2586588 w 2768355"/>
                <a:gd name="connsiteY207" fmla="*/ 578891 h 1790261"/>
                <a:gd name="connsiteX208" fmla="*/ 2672608 w 2768355"/>
                <a:gd name="connsiteY208" fmla="*/ 688927 h 1790261"/>
                <a:gd name="connsiteX209" fmla="*/ 2604927 w 2768355"/>
                <a:gd name="connsiteY209" fmla="*/ 875813 h 1790261"/>
                <a:gd name="connsiteX210" fmla="*/ 2443367 w 2768355"/>
                <a:gd name="connsiteY210" fmla="*/ 1019907 h 1790261"/>
                <a:gd name="connsiteX211" fmla="*/ 2306696 w 2768355"/>
                <a:gd name="connsiteY211" fmla="*/ 1106363 h 1790261"/>
                <a:gd name="connsiteX212" fmla="*/ 1979209 w 2768355"/>
                <a:gd name="connsiteY212" fmla="*/ 1325998 h 1790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</a:cxnLst>
              <a:rect l="l" t="t" r="r" b="b"/>
              <a:pathLst>
                <a:path w="2768355" h="1790261">
                  <a:moveTo>
                    <a:pt x="2454283" y="1124266"/>
                  </a:moveTo>
                  <a:cubicBezTo>
                    <a:pt x="2540303" y="1067502"/>
                    <a:pt x="2621083" y="1003751"/>
                    <a:pt x="2685271" y="922097"/>
                  </a:cubicBezTo>
                  <a:cubicBezTo>
                    <a:pt x="2742908" y="848740"/>
                    <a:pt x="2781770" y="767960"/>
                    <a:pt x="2768234" y="670587"/>
                  </a:cubicBezTo>
                  <a:cubicBezTo>
                    <a:pt x="2757754" y="595047"/>
                    <a:pt x="2725006" y="531733"/>
                    <a:pt x="2666058" y="483265"/>
                  </a:cubicBezTo>
                  <a:cubicBezTo>
                    <a:pt x="2616280" y="442657"/>
                    <a:pt x="2557333" y="425191"/>
                    <a:pt x="2494892" y="421697"/>
                  </a:cubicBezTo>
                  <a:cubicBezTo>
                    <a:pt x="2443367" y="418641"/>
                    <a:pt x="2401449" y="439163"/>
                    <a:pt x="2376123" y="485885"/>
                  </a:cubicBezTo>
                  <a:cubicBezTo>
                    <a:pt x="2362587" y="510337"/>
                    <a:pt x="2349487" y="536100"/>
                    <a:pt x="2337261" y="561425"/>
                  </a:cubicBezTo>
                  <a:cubicBezTo>
                    <a:pt x="2319359" y="592864"/>
                    <a:pt x="2281807" y="646572"/>
                    <a:pt x="2280497" y="645699"/>
                  </a:cubicBezTo>
                  <a:cubicBezTo>
                    <a:pt x="2287047" y="622119"/>
                    <a:pt x="2288793" y="618190"/>
                    <a:pt x="2294906" y="594174"/>
                  </a:cubicBezTo>
                  <a:cubicBezTo>
                    <a:pt x="2308443" y="543086"/>
                    <a:pt x="2323288" y="491998"/>
                    <a:pt x="2335078" y="440037"/>
                  </a:cubicBezTo>
                  <a:cubicBezTo>
                    <a:pt x="2346868" y="386766"/>
                    <a:pt x="2330275" y="380652"/>
                    <a:pt x="2291850" y="367116"/>
                  </a:cubicBezTo>
                  <a:cubicBezTo>
                    <a:pt x="2277004" y="361877"/>
                    <a:pt x="2264778" y="355763"/>
                    <a:pt x="2253861" y="348340"/>
                  </a:cubicBezTo>
                  <a:cubicBezTo>
                    <a:pt x="2275257" y="337861"/>
                    <a:pt x="2298836" y="328255"/>
                    <a:pt x="2315866" y="321705"/>
                  </a:cubicBezTo>
                  <a:cubicBezTo>
                    <a:pt x="2352544" y="307295"/>
                    <a:pt x="2381800" y="295943"/>
                    <a:pt x="2418041" y="281097"/>
                  </a:cubicBezTo>
                  <a:cubicBezTo>
                    <a:pt x="2436381" y="273673"/>
                    <a:pt x="2451663" y="261011"/>
                    <a:pt x="2459523" y="241361"/>
                  </a:cubicBezTo>
                  <a:cubicBezTo>
                    <a:pt x="2472622" y="209049"/>
                    <a:pt x="2463890" y="178484"/>
                    <a:pt x="2428958" y="155778"/>
                  </a:cubicBezTo>
                  <a:cubicBezTo>
                    <a:pt x="2398829" y="136566"/>
                    <a:pt x="2366517" y="119973"/>
                    <a:pt x="2333332" y="107747"/>
                  </a:cubicBezTo>
                  <a:cubicBezTo>
                    <a:pt x="2200590" y="58405"/>
                    <a:pt x="2061736" y="34826"/>
                    <a:pt x="1921135" y="23910"/>
                  </a:cubicBezTo>
                  <a:cubicBezTo>
                    <a:pt x="1837298" y="17360"/>
                    <a:pt x="1752588" y="19980"/>
                    <a:pt x="1668752" y="15614"/>
                  </a:cubicBezTo>
                  <a:cubicBezTo>
                    <a:pt x="1629016" y="13431"/>
                    <a:pt x="1601071" y="31770"/>
                    <a:pt x="1576182" y="57969"/>
                  </a:cubicBezTo>
                  <a:cubicBezTo>
                    <a:pt x="1567449" y="67138"/>
                    <a:pt x="1562209" y="79365"/>
                    <a:pt x="1556969" y="91154"/>
                  </a:cubicBezTo>
                  <a:cubicBezTo>
                    <a:pt x="1553040" y="99450"/>
                    <a:pt x="1556096" y="104690"/>
                    <a:pt x="1566139" y="105564"/>
                  </a:cubicBezTo>
                  <a:cubicBezTo>
                    <a:pt x="1587535" y="107310"/>
                    <a:pt x="1608494" y="110803"/>
                    <a:pt x="1629453" y="112550"/>
                  </a:cubicBezTo>
                  <a:cubicBezTo>
                    <a:pt x="1726826" y="120410"/>
                    <a:pt x="1823762" y="129143"/>
                    <a:pt x="1921135" y="135256"/>
                  </a:cubicBezTo>
                  <a:cubicBezTo>
                    <a:pt x="2001915" y="140059"/>
                    <a:pt x="2082695" y="141369"/>
                    <a:pt x="2163912" y="144425"/>
                  </a:cubicBezTo>
                  <a:cubicBezTo>
                    <a:pt x="2124613" y="133509"/>
                    <a:pt x="2084442" y="125213"/>
                    <a:pt x="2044270" y="119100"/>
                  </a:cubicBezTo>
                  <a:cubicBezTo>
                    <a:pt x="2003661" y="112987"/>
                    <a:pt x="1963053" y="108620"/>
                    <a:pt x="1922445" y="104254"/>
                  </a:cubicBezTo>
                  <a:cubicBezTo>
                    <a:pt x="1881836" y="99887"/>
                    <a:pt x="1840791" y="97704"/>
                    <a:pt x="1800183" y="93337"/>
                  </a:cubicBezTo>
                  <a:cubicBezTo>
                    <a:pt x="1760448" y="88971"/>
                    <a:pt x="1721149" y="83294"/>
                    <a:pt x="1681414" y="78491"/>
                  </a:cubicBezTo>
                  <a:cubicBezTo>
                    <a:pt x="1681851" y="76745"/>
                    <a:pt x="1681851" y="74998"/>
                    <a:pt x="1682288" y="73688"/>
                  </a:cubicBezTo>
                  <a:cubicBezTo>
                    <a:pt x="1691894" y="74125"/>
                    <a:pt x="1701063" y="75435"/>
                    <a:pt x="1710670" y="75435"/>
                  </a:cubicBezTo>
                  <a:cubicBezTo>
                    <a:pt x="1822452" y="75871"/>
                    <a:pt x="1933798" y="81111"/>
                    <a:pt x="2044706" y="96394"/>
                  </a:cubicBezTo>
                  <a:cubicBezTo>
                    <a:pt x="2114134" y="106000"/>
                    <a:pt x="2182688" y="120846"/>
                    <a:pt x="2246002" y="152722"/>
                  </a:cubicBezTo>
                  <a:cubicBezTo>
                    <a:pt x="2256045" y="157961"/>
                    <a:pt x="2265651" y="163638"/>
                    <a:pt x="2277004" y="170624"/>
                  </a:cubicBezTo>
                  <a:cubicBezTo>
                    <a:pt x="2271764" y="174991"/>
                    <a:pt x="2269144" y="177174"/>
                    <a:pt x="2266524" y="178921"/>
                  </a:cubicBezTo>
                  <a:cubicBezTo>
                    <a:pt x="2255608" y="185907"/>
                    <a:pt x="2244692" y="192893"/>
                    <a:pt x="2233339" y="199006"/>
                  </a:cubicBezTo>
                  <a:cubicBezTo>
                    <a:pt x="2146446" y="244418"/>
                    <a:pt x="2052129" y="263194"/>
                    <a:pt x="1956503" y="276293"/>
                  </a:cubicBezTo>
                  <a:cubicBezTo>
                    <a:pt x="1844721" y="291576"/>
                    <a:pt x="1731629" y="297252"/>
                    <a:pt x="1618973" y="296379"/>
                  </a:cubicBezTo>
                  <a:cubicBezTo>
                    <a:pt x="1455667" y="295069"/>
                    <a:pt x="1291923" y="289393"/>
                    <a:pt x="1128617" y="287646"/>
                  </a:cubicBezTo>
                  <a:cubicBezTo>
                    <a:pt x="951774" y="285463"/>
                    <a:pt x="774931" y="287646"/>
                    <a:pt x="598088" y="273673"/>
                  </a:cubicBezTo>
                  <a:cubicBezTo>
                    <a:pt x="513378" y="267124"/>
                    <a:pt x="429541" y="256644"/>
                    <a:pt x="347888" y="235248"/>
                  </a:cubicBezTo>
                  <a:cubicBezTo>
                    <a:pt x="319069" y="227825"/>
                    <a:pt x="290687" y="215599"/>
                    <a:pt x="263615" y="202936"/>
                  </a:cubicBezTo>
                  <a:cubicBezTo>
                    <a:pt x="247022" y="195077"/>
                    <a:pt x="233486" y="181104"/>
                    <a:pt x="235669" y="160581"/>
                  </a:cubicBezTo>
                  <a:cubicBezTo>
                    <a:pt x="236542" y="150102"/>
                    <a:pt x="242656" y="140059"/>
                    <a:pt x="246585" y="130016"/>
                  </a:cubicBezTo>
                  <a:cubicBezTo>
                    <a:pt x="250515" y="119536"/>
                    <a:pt x="268418" y="131762"/>
                    <a:pt x="274531" y="144862"/>
                  </a:cubicBezTo>
                  <a:cubicBezTo>
                    <a:pt x="296800" y="176737"/>
                    <a:pt x="325619" y="180231"/>
                    <a:pt x="359241" y="169751"/>
                  </a:cubicBezTo>
                  <a:cubicBezTo>
                    <a:pt x="442204" y="143989"/>
                    <a:pt x="526914" y="128706"/>
                    <a:pt x="613371" y="124339"/>
                  </a:cubicBezTo>
                  <a:cubicBezTo>
                    <a:pt x="704630" y="119536"/>
                    <a:pt x="796327" y="117353"/>
                    <a:pt x="887586" y="113423"/>
                  </a:cubicBezTo>
                  <a:cubicBezTo>
                    <a:pt x="932998" y="111677"/>
                    <a:pt x="978409" y="109057"/>
                    <a:pt x="1023821" y="106000"/>
                  </a:cubicBezTo>
                  <a:cubicBezTo>
                    <a:pt x="1028624" y="105564"/>
                    <a:pt x="1036920" y="99887"/>
                    <a:pt x="1036484" y="97267"/>
                  </a:cubicBezTo>
                  <a:cubicBezTo>
                    <a:pt x="1033427" y="72378"/>
                    <a:pt x="1029934" y="47489"/>
                    <a:pt x="1023821" y="23037"/>
                  </a:cubicBezTo>
                  <a:cubicBezTo>
                    <a:pt x="1019891" y="6881"/>
                    <a:pt x="1006791" y="-1852"/>
                    <a:pt x="988889" y="331"/>
                  </a:cubicBezTo>
                  <a:cubicBezTo>
                    <a:pt x="972733" y="2514"/>
                    <a:pt x="956577" y="5571"/>
                    <a:pt x="940421" y="6881"/>
                  </a:cubicBezTo>
                  <a:cubicBezTo>
                    <a:pt x="858331" y="13867"/>
                    <a:pt x="776241" y="20854"/>
                    <a:pt x="694151" y="27840"/>
                  </a:cubicBezTo>
                  <a:cubicBezTo>
                    <a:pt x="572762" y="37883"/>
                    <a:pt x="451374" y="47053"/>
                    <a:pt x="330422" y="57969"/>
                  </a:cubicBezTo>
                  <a:cubicBezTo>
                    <a:pt x="252698" y="64955"/>
                    <a:pt x="176285" y="79365"/>
                    <a:pt x="101618" y="102507"/>
                  </a:cubicBezTo>
                  <a:cubicBezTo>
                    <a:pt x="70179" y="112113"/>
                    <a:pt x="41360" y="126523"/>
                    <a:pt x="18655" y="151412"/>
                  </a:cubicBezTo>
                  <a:cubicBezTo>
                    <a:pt x="-1868" y="174118"/>
                    <a:pt x="-6671" y="197697"/>
                    <a:pt x="10358" y="223459"/>
                  </a:cubicBezTo>
                  <a:cubicBezTo>
                    <a:pt x="23458" y="243108"/>
                    <a:pt x="40487" y="261011"/>
                    <a:pt x="57516" y="278040"/>
                  </a:cubicBezTo>
                  <a:cubicBezTo>
                    <a:pt x="82842" y="304239"/>
                    <a:pt x="112534" y="326945"/>
                    <a:pt x="135677" y="354454"/>
                  </a:cubicBezTo>
                  <a:cubicBezTo>
                    <a:pt x="178905" y="405978"/>
                    <a:pt x="205540" y="467982"/>
                    <a:pt x="233486" y="528677"/>
                  </a:cubicBezTo>
                  <a:cubicBezTo>
                    <a:pt x="310336" y="696786"/>
                    <a:pt x="387623" y="864896"/>
                    <a:pt x="464473" y="1033443"/>
                  </a:cubicBezTo>
                  <a:cubicBezTo>
                    <a:pt x="507265" y="1127759"/>
                    <a:pt x="550930" y="1221639"/>
                    <a:pt x="591538" y="1317265"/>
                  </a:cubicBezTo>
                  <a:cubicBezTo>
                    <a:pt x="627780" y="1402411"/>
                    <a:pt x="643936" y="1492798"/>
                    <a:pt x="655289" y="1584494"/>
                  </a:cubicBezTo>
                  <a:cubicBezTo>
                    <a:pt x="664022" y="1655231"/>
                    <a:pt x="700700" y="1701953"/>
                    <a:pt x="767944" y="1728152"/>
                  </a:cubicBezTo>
                  <a:cubicBezTo>
                    <a:pt x="878417" y="1770943"/>
                    <a:pt x="993692" y="1784479"/>
                    <a:pt x="1110714" y="1788846"/>
                  </a:cubicBezTo>
                  <a:cubicBezTo>
                    <a:pt x="1244765" y="1793649"/>
                    <a:pt x="1378816" y="1787973"/>
                    <a:pt x="1512431" y="1770070"/>
                  </a:cubicBezTo>
                  <a:cubicBezTo>
                    <a:pt x="1595831" y="1758717"/>
                    <a:pt x="1678358" y="1744308"/>
                    <a:pt x="1759575" y="1721602"/>
                  </a:cubicBezTo>
                  <a:cubicBezTo>
                    <a:pt x="1765688" y="1719855"/>
                    <a:pt x="1772674" y="1716362"/>
                    <a:pt x="1775731" y="1711559"/>
                  </a:cubicBezTo>
                  <a:cubicBezTo>
                    <a:pt x="1807169" y="1658725"/>
                    <a:pt x="1836861" y="1605017"/>
                    <a:pt x="1846031" y="1543449"/>
                  </a:cubicBezTo>
                  <a:cubicBezTo>
                    <a:pt x="1849088" y="1524673"/>
                    <a:pt x="1857384" y="1520743"/>
                    <a:pt x="1872667" y="1519870"/>
                  </a:cubicBezTo>
                  <a:cubicBezTo>
                    <a:pt x="1914585" y="1517687"/>
                    <a:pt x="1952573" y="1503714"/>
                    <a:pt x="1982266" y="1474459"/>
                  </a:cubicBezTo>
                  <a:cubicBezTo>
                    <a:pt x="2008028" y="1449133"/>
                    <a:pt x="2031170" y="1420314"/>
                    <a:pt x="2053439" y="1391495"/>
                  </a:cubicBezTo>
                  <a:cubicBezTo>
                    <a:pt x="2082258" y="1354380"/>
                    <a:pt x="2111514" y="1326871"/>
                    <a:pt x="2154742" y="1296742"/>
                  </a:cubicBezTo>
                  <a:cubicBezTo>
                    <a:pt x="2191857" y="1268360"/>
                    <a:pt x="2395772" y="1162691"/>
                    <a:pt x="2454283" y="1124266"/>
                  </a:cubicBezTo>
                  <a:close/>
                  <a:moveTo>
                    <a:pt x="96378" y="180667"/>
                  </a:moveTo>
                  <a:cubicBezTo>
                    <a:pt x="95941" y="179794"/>
                    <a:pt x="93758" y="152722"/>
                    <a:pt x="99435" y="147919"/>
                  </a:cubicBezTo>
                  <a:cubicBezTo>
                    <a:pt x="109478" y="139186"/>
                    <a:pt x="119520" y="149665"/>
                    <a:pt x="128253" y="157088"/>
                  </a:cubicBezTo>
                  <a:cubicBezTo>
                    <a:pt x="209034" y="228262"/>
                    <a:pt x="303350" y="270617"/>
                    <a:pt x="410329" y="284153"/>
                  </a:cubicBezTo>
                  <a:cubicBezTo>
                    <a:pt x="444824" y="288519"/>
                    <a:pt x="525168" y="297252"/>
                    <a:pt x="525168" y="298999"/>
                  </a:cubicBezTo>
                  <a:cubicBezTo>
                    <a:pt x="506828" y="302492"/>
                    <a:pt x="488926" y="307732"/>
                    <a:pt x="470586" y="308605"/>
                  </a:cubicBezTo>
                  <a:cubicBezTo>
                    <a:pt x="376270" y="312535"/>
                    <a:pt x="282391" y="306422"/>
                    <a:pt x="191131" y="278913"/>
                  </a:cubicBezTo>
                  <a:cubicBezTo>
                    <a:pt x="141790" y="264067"/>
                    <a:pt x="111224" y="229572"/>
                    <a:pt x="96378" y="180667"/>
                  </a:cubicBezTo>
                  <a:close/>
                  <a:moveTo>
                    <a:pt x="347451" y="467546"/>
                  </a:moveTo>
                  <a:cubicBezTo>
                    <a:pt x="347888" y="455320"/>
                    <a:pt x="338718" y="443093"/>
                    <a:pt x="338718" y="431740"/>
                  </a:cubicBezTo>
                  <a:cubicBezTo>
                    <a:pt x="380637" y="436980"/>
                    <a:pt x="437838" y="443093"/>
                    <a:pt x="478009" y="446587"/>
                  </a:cubicBezTo>
                  <a:cubicBezTo>
                    <a:pt x="522548" y="450953"/>
                    <a:pt x="567522" y="453136"/>
                    <a:pt x="612061" y="456193"/>
                  </a:cubicBezTo>
                  <a:cubicBezTo>
                    <a:pt x="690658" y="461869"/>
                    <a:pt x="769691" y="464926"/>
                    <a:pt x="846541" y="487195"/>
                  </a:cubicBezTo>
                  <a:cubicBezTo>
                    <a:pt x="856584" y="490251"/>
                    <a:pt x="866627" y="494181"/>
                    <a:pt x="876670" y="497674"/>
                  </a:cubicBezTo>
                  <a:cubicBezTo>
                    <a:pt x="877980" y="498111"/>
                    <a:pt x="878853" y="499858"/>
                    <a:pt x="881473" y="503351"/>
                  </a:cubicBezTo>
                  <a:cubicBezTo>
                    <a:pt x="811173" y="503351"/>
                    <a:pt x="743492" y="503788"/>
                    <a:pt x="675375" y="502914"/>
                  </a:cubicBezTo>
                  <a:cubicBezTo>
                    <a:pt x="643063" y="502478"/>
                    <a:pt x="610314" y="500294"/>
                    <a:pt x="578002" y="498111"/>
                  </a:cubicBezTo>
                  <a:cubicBezTo>
                    <a:pt x="508138" y="492871"/>
                    <a:pt x="429541" y="486758"/>
                    <a:pt x="360114" y="481082"/>
                  </a:cubicBezTo>
                  <a:cubicBezTo>
                    <a:pt x="350944" y="480645"/>
                    <a:pt x="347015" y="477152"/>
                    <a:pt x="347451" y="467546"/>
                  </a:cubicBezTo>
                  <a:close/>
                  <a:moveTo>
                    <a:pt x="363607" y="517760"/>
                  </a:moveTo>
                  <a:cubicBezTo>
                    <a:pt x="395483" y="522563"/>
                    <a:pt x="425612" y="527367"/>
                    <a:pt x="455740" y="531733"/>
                  </a:cubicBezTo>
                  <a:cubicBezTo>
                    <a:pt x="518181" y="541339"/>
                    <a:pt x="580622" y="552692"/>
                    <a:pt x="643063" y="559679"/>
                  </a:cubicBezTo>
                  <a:cubicBezTo>
                    <a:pt x="670572" y="562735"/>
                    <a:pt x="807679" y="574088"/>
                    <a:pt x="813356" y="592864"/>
                  </a:cubicBezTo>
                  <a:cubicBezTo>
                    <a:pt x="805060" y="592864"/>
                    <a:pt x="798946" y="592864"/>
                    <a:pt x="792833" y="592864"/>
                  </a:cubicBezTo>
                  <a:cubicBezTo>
                    <a:pt x="715110" y="592864"/>
                    <a:pt x="637823" y="595484"/>
                    <a:pt x="560099" y="591991"/>
                  </a:cubicBezTo>
                  <a:cubicBezTo>
                    <a:pt x="499842" y="589371"/>
                    <a:pt x="402469" y="586751"/>
                    <a:pt x="373650" y="573215"/>
                  </a:cubicBezTo>
                  <a:cubicBezTo>
                    <a:pt x="365354" y="568848"/>
                    <a:pt x="363607" y="532170"/>
                    <a:pt x="363607" y="517760"/>
                  </a:cubicBezTo>
                  <a:close/>
                  <a:moveTo>
                    <a:pt x="396356" y="621683"/>
                  </a:moveTo>
                  <a:cubicBezTo>
                    <a:pt x="427795" y="624303"/>
                    <a:pt x="458797" y="627359"/>
                    <a:pt x="489362" y="629106"/>
                  </a:cubicBezTo>
                  <a:cubicBezTo>
                    <a:pt x="526914" y="631289"/>
                    <a:pt x="564466" y="633472"/>
                    <a:pt x="602018" y="634782"/>
                  </a:cubicBezTo>
                  <a:cubicBezTo>
                    <a:pt x="671882" y="636966"/>
                    <a:pt x="742182" y="638712"/>
                    <a:pt x="810736" y="655305"/>
                  </a:cubicBezTo>
                  <a:cubicBezTo>
                    <a:pt x="826019" y="658798"/>
                    <a:pt x="840865" y="664911"/>
                    <a:pt x="858767" y="670587"/>
                  </a:cubicBezTo>
                  <a:cubicBezTo>
                    <a:pt x="853964" y="673644"/>
                    <a:pt x="853091" y="674954"/>
                    <a:pt x="851781" y="674954"/>
                  </a:cubicBezTo>
                  <a:cubicBezTo>
                    <a:pt x="751788" y="676701"/>
                    <a:pt x="651796" y="679320"/>
                    <a:pt x="552240" y="679757"/>
                  </a:cubicBezTo>
                  <a:cubicBezTo>
                    <a:pt x="506828" y="680194"/>
                    <a:pt x="450937" y="689363"/>
                    <a:pt x="407272" y="674954"/>
                  </a:cubicBezTo>
                  <a:cubicBezTo>
                    <a:pt x="400286" y="660981"/>
                    <a:pt x="397229" y="652685"/>
                    <a:pt x="396356" y="621683"/>
                  </a:cubicBezTo>
                  <a:close/>
                  <a:moveTo>
                    <a:pt x="426921" y="749184"/>
                  </a:moveTo>
                  <a:cubicBezTo>
                    <a:pt x="423865" y="736958"/>
                    <a:pt x="419498" y="724732"/>
                    <a:pt x="414695" y="708139"/>
                  </a:cubicBezTo>
                  <a:cubicBezTo>
                    <a:pt x="577129" y="740888"/>
                    <a:pt x="738252" y="726915"/>
                    <a:pt x="895009" y="755297"/>
                  </a:cubicBezTo>
                  <a:cubicBezTo>
                    <a:pt x="895009" y="757917"/>
                    <a:pt x="895446" y="760537"/>
                    <a:pt x="895446" y="763157"/>
                  </a:cubicBezTo>
                  <a:cubicBezTo>
                    <a:pt x="858331" y="766650"/>
                    <a:pt x="821652" y="773200"/>
                    <a:pt x="784537" y="773637"/>
                  </a:cubicBezTo>
                  <a:cubicBezTo>
                    <a:pt x="721660" y="774510"/>
                    <a:pt x="658782" y="771017"/>
                    <a:pt x="596341" y="769707"/>
                  </a:cubicBezTo>
                  <a:cubicBezTo>
                    <a:pt x="550930" y="768834"/>
                    <a:pt x="505518" y="767524"/>
                    <a:pt x="460107" y="769707"/>
                  </a:cubicBezTo>
                  <a:cubicBezTo>
                    <a:pt x="440894" y="770580"/>
                    <a:pt x="431288" y="766650"/>
                    <a:pt x="426921" y="749184"/>
                  </a:cubicBezTo>
                  <a:close/>
                  <a:moveTo>
                    <a:pt x="459670" y="816865"/>
                  </a:moveTo>
                  <a:cubicBezTo>
                    <a:pt x="536084" y="819921"/>
                    <a:pt x="610751" y="821668"/>
                    <a:pt x="685854" y="826471"/>
                  </a:cubicBezTo>
                  <a:cubicBezTo>
                    <a:pt x="735632" y="829528"/>
                    <a:pt x="784974" y="834768"/>
                    <a:pt x="834315" y="841754"/>
                  </a:cubicBezTo>
                  <a:cubicBezTo>
                    <a:pt x="858331" y="844810"/>
                    <a:pt x="904179" y="864460"/>
                    <a:pt x="903742" y="866643"/>
                  </a:cubicBezTo>
                  <a:cubicBezTo>
                    <a:pt x="870120" y="868390"/>
                    <a:pt x="836498" y="871883"/>
                    <a:pt x="802876" y="871446"/>
                  </a:cubicBezTo>
                  <a:cubicBezTo>
                    <a:pt x="699827" y="870573"/>
                    <a:pt x="586735" y="873629"/>
                    <a:pt x="483249" y="871446"/>
                  </a:cubicBezTo>
                  <a:cubicBezTo>
                    <a:pt x="474953" y="857473"/>
                    <a:pt x="466220" y="844374"/>
                    <a:pt x="459670" y="816865"/>
                  </a:cubicBezTo>
                  <a:close/>
                  <a:moveTo>
                    <a:pt x="526041" y="953536"/>
                  </a:moveTo>
                  <a:cubicBezTo>
                    <a:pt x="517308" y="942183"/>
                    <a:pt x="509885" y="929957"/>
                    <a:pt x="502025" y="918167"/>
                  </a:cubicBezTo>
                  <a:cubicBezTo>
                    <a:pt x="502462" y="916421"/>
                    <a:pt x="502462" y="914238"/>
                    <a:pt x="502898" y="912491"/>
                  </a:cubicBezTo>
                  <a:cubicBezTo>
                    <a:pt x="629090" y="920788"/>
                    <a:pt x="754845" y="929520"/>
                    <a:pt x="881036" y="937817"/>
                  </a:cubicBezTo>
                  <a:cubicBezTo>
                    <a:pt x="881473" y="940000"/>
                    <a:pt x="881910" y="942183"/>
                    <a:pt x="882346" y="944366"/>
                  </a:cubicBezTo>
                  <a:cubicBezTo>
                    <a:pt x="872740" y="948733"/>
                    <a:pt x="863134" y="953536"/>
                    <a:pt x="853091" y="957029"/>
                  </a:cubicBezTo>
                  <a:cubicBezTo>
                    <a:pt x="810299" y="971002"/>
                    <a:pt x="765324" y="968819"/>
                    <a:pt x="721223" y="967509"/>
                  </a:cubicBezTo>
                  <a:cubicBezTo>
                    <a:pt x="660529" y="966199"/>
                    <a:pt x="600271" y="963143"/>
                    <a:pt x="539577" y="960086"/>
                  </a:cubicBezTo>
                  <a:cubicBezTo>
                    <a:pt x="535210" y="960086"/>
                    <a:pt x="529097" y="957029"/>
                    <a:pt x="526041" y="953536"/>
                  </a:cubicBezTo>
                  <a:close/>
                  <a:moveTo>
                    <a:pt x="583679" y="1062262"/>
                  </a:moveTo>
                  <a:cubicBezTo>
                    <a:pt x="578875" y="1062262"/>
                    <a:pt x="563156" y="1022527"/>
                    <a:pt x="556606" y="1005497"/>
                  </a:cubicBezTo>
                  <a:cubicBezTo>
                    <a:pt x="673628" y="1008554"/>
                    <a:pt x="789777" y="1012484"/>
                    <a:pt x="908545" y="1034316"/>
                  </a:cubicBezTo>
                  <a:cubicBezTo>
                    <a:pt x="895883" y="1050472"/>
                    <a:pt x="879727" y="1055712"/>
                    <a:pt x="864444" y="1057459"/>
                  </a:cubicBezTo>
                  <a:cubicBezTo>
                    <a:pt x="826019" y="1060952"/>
                    <a:pt x="787594" y="1062262"/>
                    <a:pt x="749169" y="1062698"/>
                  </a:cubicBezTo>
                  <a:cubicBezTo>
                    <a:pt x="695024" y="1062698"/>
                    <a:pt x="637386" y="1063572"/>
                    <a:pt x="583679" y="1062262"/>
                  </a:cubicBezTo>
                  <a:close/>
                  <a:moveTo>
                    <a:pt x="628217" y="1156141"/>
                  </a:moveTo>
                  <a:cubicBezTo>
                    <a:pt x="619920" y="1136929"/>
                    <a:pt x="612934" y="1120336"/>
                    <a:pt x="605074" y="1101560"/>
                  </a:cubicBezTo>
                  <a:cubicBezTo>
                    <a:pt x="628653" y="1106363"/>
                    <a:pt x="766198" y="1115970"/>
                    <a:pt x="815103" y="1118153"/>
                  </a:cubicBezTo>
                  <a:cubicBezTo>
                    <a:pt x="852654" y="1119899"/>
                    <a:pt x="889769" y="1123393"/>
                    <a:pt x="926885" y="1128196"/>
                  </a:cubicBezTo>
                  <a:cubicBezTo>
                    <a:pt x="941294" y="1129942"/>
                    <a:pt x="954394" y="1138675"/>
                    <a:pt x="967493" y="1146972"/>
                  </a:cubicBezTo>
                  <a:cubicBezTo>
                    <a:pt x="853528" y="1162254"/>
                    <a:pt x="739999" y="1168804"/>
                    <a:pt x="628217" y="1156141"/>
                  </a:cubicBezTo>
                  <a:close/>
                  <a:moveTo>
                    <a:pt x="687601" y="1280150"/>
                  </a:moveTo>
                  <a:cubicBezTo>
                    <a:pt x="675375" y="1265304"/>
                    <a:pt x="667515" y="1245654"/>
                    <a:pt x="657909" y="1216836"/>
                  </a:cubicBezTo>
                  <a:cubicBezTo>
                    <a:pt x="789340" y="1221202"/>
                    <a:pt x="1069669" y="1232118"/>
                    <a:pt x="1070542" y="1233428"/>
                  </a:cubicBezTo>
                  <a:cubicBezTo>
                    <a:pt x="1064866" y="1236921"/>
                    <a:pt x="1059626" y="1240851"/>
                    <a:pt x="1053513" y="1243471"/>
                  </a:cubicBezTo>
                  <a:cubicBezTo>
                    <a:pt x="1016398" y="1260064"/>
                    <a:pt x="976663" y="1264430"/>
                    <a:pt x="936928" y="1266614"/>
                  </a:cubicBezTo>
                  <a:cubicBezTo>
                    <a:pt x="865754" y="1270543"/>
                    <a:pt x="758775" y="1277966"/>
                    <a:pt x="687601" y="1280150"/>
                  </a:cubicBezTo>
                  <a:close/>
                  <a:moveTo>
                    <a:pt x="726899" y="1363550"/>
                  </a:moveTo>
                  <a:cubicBezTo>
                    <a:pt x="721660" y="1352197"/>
                    <a:pt x="716420" y="1340844"/>
                    <a:pt x="711617" y="1322068"/>
                  </a:cubicBezTo>
                  <a:cubicBezTo>
                    <a:pt x="710743" y="1319012"/>
                    <a:pt x="1097178" y="1324688"/>
                    <a:pt x="1105038" y="1325998"/>
                  </a:cubicBezTo>
                  <a:cubicBezTo>
                    <a:pt x="1076655" y="1346084"/>
                    <a:pt x="1048273" y="1353070"/>
                    <a:pt x="1019891" y="1357437"/>
                  </a:cubicBezTo>
                  <a:cubicBezTo>
                    <a:pt x="927321" y="1371846"/>
                    <a:pt x="834315" y="1366170"/>
                    <a:pt x="740872" y="1363550"/>
                  </a:cubicBezTo>
                  <a:cubicBezTo>
                    <a:pt x="739562" y="1363986"/>
                    <a:pt x="726026" y="1363550"/>
                    <a:pt x="726899" y="1363550"/>
                  </a:cubicBezTo>
                  <a:close/>
                  <a:moveTo>
                    <a:pt x="1094558" y="1429484"/>
                  </a:moveTo>
                  <a:cubicBezTo>
                    <a:pt x="1088881" y="1432977"/>
                    <a:pt x="1083205" y="1437780"/>
                    <a:pt x="1077092" y="1439090"/>
                  </a:cubicBezTo>
                  <a:cubicBezTo>
                    <a:pt x="1044780" y="1447386"/>
                    <a:pt x="1012468" y="1458739"/>
                    <a:pt x="979719" y="1461359"/>
                  </a:cubicBezTo>
                  <a:cubicBezTo>
                    <a:pt x="911165" y="1467472"/>
                    <a:pt x="828202" y="1469656"/>
                    <a:pt x="760085" y="1454373"/>
                  </a:cubicBezTo>
                  <a:cubicBezTo>
                    <a:pt x="752662" y="1445640"/>
                    <a:pt x="745675" y="1413328"/>
                    <a:pt x="745675" y="1401975"/>
                  </a:cubicBezTo>
                  <a:cubicBezTo>
                    <a:pt x="859204" y="1409835"/>
                    <a:pt x="1094121" y="1427737"/>
                    <a:pt x="1094558" y="1429484"/>
                  </a:cubicBezTo>
                  <a:close/>
                  <a:moveTo>
                    <a:pt x="1140843" y="1527293"/>
                  </a:moveTo>
                  <a:cubicBezTo>
                    <a:pt x="1141279" y="1529040"/>
                    <a:pt x="1097614" y="1546506"/>
                    <a:pt x="1074909" y="1549562"/>
                  </a:cubicBezTo>
                  <a:cubicBezTo>
                    <a:pt x="986269" y="1561352"/>
                    <a:pt x="777551" y="1537773"/>
                    <a:pt x="774057" y="1529040"/>
                  </a:cubicBezTo>
                  <a:cubicBezTo>
                    <a:pt x="768818" y="1515940"/>
                    <a:pt x="764015" y="1503714"/>
                    <a:pt x="768381" y="1493234"/>
                  </a:cubicBezTo>
                  <a:cubicBezTo>
                    <a:pt x="769691" y="1489305"/>
                    <a:pt x="786284" y="1492798"/>
                    <a:pt x="793270" y="1493234"/>
                  </a:cubicBezTo>
                  <a:cubicBezTo>
                    <a:pt x="835625" y="1495418"/>
                    <a:pt x="878417" y="1499348"/>
                    <a:pt x="920772" y="1501531"/>
                  </a:cubicBezTo>
                  <a:cubicBezTo>
                    <a:pt x="992382" y="1505461"/>
                    <a:pt x="1139096" y="1526420"/>
                    <a:pt x="1140843" y="1527293"/>
                  </a:cubicBezTo>
                  <a:close/>
                  <a:moveTo>
                    <a:pt x="1412438" y="1668331"/>
                  </a:moveTo>
                  <a:cubicBezTo>
                    <a:pt x="1312446" y="1681867"/>
                    <a:pt x="1212453" y="1684923"/>
                    <a:pt x="1111587" y="1680557"/>
                  </a:cubicBezTo>
                  <a:cubicBezTo>
                    <a:pt x="1051766" y="1677937"/>
                    <a:pt x="991509" y="1674444"/>
                    <a:pt x="932124" y="1668331"/>
                  </a:cubicBezTo>
                  <a:cubicBezTo>
                    <a:pt x="881910" y="1663091"/>
                    <a:pt x="832569" y="1653048"/>
                    <a:pt x="782790" y="1644752"/>
                  </a:cubicBezTo>
                  <a:cubicBezTo>
                    <a:pt x="780607" y="1644315"/>
                    <a:pt x="777551" y="1643878"/>
                    <a:pt x="776677" y="1642568"/>
                  </a:cubicBezTo>
                  <a:cubicBezTo>
                    <a:pt x="766198" y="1623793"/>
                    <a:pt x="749169" y="1582747"/>
                    <a:pt x="751352" y="1581001"/>
                  </a:cubicBezTo>
                  <a:cubicBezTo>
                    <a:pt x="988452" y="1631216"/>
                    <a:pt x="1229483" y="1637765"/>
                    <a:pt x="1474006" y="1640822"/>
                  </a:cubicBezTo>
                  <a:cubicBezTo>
                    <a:pt x="1455667" y="1660471"/>
                    <a:pt x="1433834" y="1665274"/>
                    <a:pt x="1412438" y="1668331"/>
                  </a:cubicBezTo>
                  <a:close/>
                  <a:moveTo>
                    <a:pt x="1831185" y="400302"/>
                  </a:moveTo>
                  <a:cubicBezTo>
                    <a:pt x="1746038" y="410781"/>
                    <a:pt x="1661328" y="424754"/>
                    <a:pt x="1575745" y="429557"/>
                  </a:cubicBezTo>
                  <a:cubicBezTo>
                    <a:pt x="1454357" y="436544"/>
                    <a:pt x="1332095" y="436980"/>
                    <a:pt x="1210270" y="438727"/>
                  </a:cubicBezTo>
                  <a:cubicBezTo>
                    <a:pt x="1151322" y="439600"/>
                    <a:pt x="1092375" y="436980"/>
                    <a:pt x="1033427" y="434360"/>
                  </a:cubicBezTo>
                  <a:cubicBezTo>
                    <a:pt x="954394" y="430867"/>
                    <a:pt x="875360" y="426501"/>
                    <a:pt x="796327" y="421261"/>
                  </a:cubicBezTo>
                  <a:cubicBezTo>
                    <a:pt x="721223" y="416458"/>
                    <a:pt x="646556" y="410781"/>
                    <a:pt x="571452" y="403795"/>
                  </a:cubicBezTo>
                  <a:cubicBezTo>
                    <a:pt x="478009" y="395062"/>
                    <a:pt x="383257" y="393752"/>
                    <a:pt x="291560" y="369736"/>
                  </a:cubicBezTo>
                  <a:cubicBezTo>
                    <a:pt x="263615" y="362313"/>
                    <a:pt x="236106" y="350524"/>
                    <a:pt x="211217" y="332621"/>
                  </a:cubicBezTo>
                  <a:cubicBezTo>
                    <a:pt x="203357" y="326945"/>
                    <a:pt x="175412" y="293323"/>
                    <a:pt x="176722" y="291576"/>
                  </a:cubicBezTo>
                  <a:cubicBezTo>
                    <a:pt x="209470" y="299872"/>
                    <a:pt x="251825" y="311662"/>
                    <a:pt x="284574" y="319522"/>
                  </a:cubicBezTo>
                  <a:cubicBezTo>
                    <a:pt x="386750" y="342664"/>
                    <a:pt x="490236" y="357947"/>
                    <a:pt x="594158" y="369300"/>
                  </a:cubicBezTo>
                  <a:cubicBezTo>
                    <a:pt x="736506" y="385019"/>
                    <a:pt x="879290" y="394189"/>
                    <a:pt x="1022074" y="396372"/>
                  </a:cubicBezTo>
                  <a:cubicBezTo>
                    <a:pt x="1169225" y="398118"/>
                    <a:pt x="1316376" y="400302"/>
                    <a:pt x="1463526" y="398555"/>
                  </a:cubicBezTo>
                  <a:cubicBezTo>
                    <a:pt x="1592775" y="396809"/>
                    <a:pt x="1721586" y="390259"/>
                    <a:pt x="1850834" y="385456"/>
                  </a:cubicBezTo>
                  <a:cubicBezTo>
                    <a:pt x="1865680" y="385019"/>
                    <a:pt x="1880526" y="383272"/>
                    <a:pt x="1895372" y="381962"/>
                  </a:cubicBezTo>
                  <a:cubicBezTo>
                    <a:pt x="1895809" y="383709"/>
                    <a:pt x="1895809" y="385456"/>
                    <a:pt x="1896246" y="386766"/>
                  </a:cubicBezTo>
                  <a:cubicBezTo>
                    <a:pt x="1875287" y="391569"/>
                    <a:pt x="1853454" y="397245"/>
                    <a:pt x="1831185" y="400302"/>
                  </a:cubicBezTo>
                  <a:close/>
                  <a:moveTo>
                    <a:pt x="1979209" y="1325998"/>
                  </a:moveTo>
                  <a:cubicBezTo>
                    <a:pt x="1963053" y="1344774"/>
                    <a:pt x="1947334" y="1363986"/>
                    <a:pt x="1931614" y="1382762"/>
                  </a:cubicBezTo>
                  <a:cubicBezTo>
                    <a:pt x="1929868" y="1384945"/>
                    <a:pt x="1927248" y="1386692"/>
                    <a:pt x="1925065" y="1388875"/>
                  </a:cubicBezTo>
                  <a:cubicBezTo>
                    <a:pt x="1923754" y="1388002"/>
                    <a:pt x="1922008" y="1387129"/>
                    <a:pt x="1920698" y="1386692"/>
                  </a:cubicBezTo>
                  <a:cubicBezTo>
                    <a:pt x="1938601" y="1343900"/>
                    <a:pt x="1953447" y="1299799"/>
                    <a:pt x="1974406" y="1259191"/>
                  </a:cubicBezTo>
                  <a:cubicBezTo>
                    <a:pt x="2025494" y="1160508"/>
                    <a:pt x="2080512" y="1064008"/>
                    <a:pt x="2132036" y="965762"/>
                  </a:cubicBezTo>
                  <a:cubicBezTo>
                    <a:pt x="2166095" y="900701"/>
                    <a:pt x="2197534" y="834331"/>
                    <a:pt x="2230719" y="768834"/>
                  </a:cubicBezTo>
                  <a:cubicBezTo>
                    <a:pt x="2234212" y="762284"/>
                    <a:pt x="2241198" y="755734"/>
                    <a:pt x="2248185" y="753551"/>
                  </a:cubicBezTo>
                  <a:cubicBezTo>
                    <a:pt x="2279187" y="744381"/>
                    <a:pt x="2305822" y="728662"/>
                    <a:pt x="2328528" y="706393"/>
                  </a:cubicBezTo>
                  <a:cubicBezTo>
                    <a:pt x="2358220" y="677137"/>
                    <a:pt x="2385729" y="645699"/>
                    <a:pt x="2416295" y="617753"/>
                  </a:cubicBezTo>
                  <a:cubicBezTo>
                    <a:pt x="2465199" y="573215"/>
                    <a:pt x="2525457" y="561862"/>
                    <a:pt x="2586588" y="578891"/>
                  </a:cubicBezTo>
                  <a:cubicBezTo>
                    <a:pt x="2634619" y="591991"/>
                    <a:pt x="2670424" y="638275"/>
                    <a:pt x="2672608" y="688927"/>
                  </a:cubicBezTo>
                  <a:cubicBezTo>
                    <a:pt x="2676101" y="764904"/>
                    <a:pt x="2654269" y="822978"/>
                    <a:pt x="2604927" y="875813"/>
                  </a:cubicBezTo>
                  <a:cubicBezTo>
                    <a:pt x="2552529" y="931704"/>
                    <a:pt x="2503188" y="973185"/>
                    <a:pt x="2443367" y="1019907"/>
                  </a:cubicBezTo>
                  <a:cubicBezTo>
                    <a:pt x="2408435" y="1047416"/>
                    <a:pt x="2350361" y="1078855"/>
                    <a:pt x="2306696" y="1106363"/>
                  </a:cubicBezTo>
                  <a:cubicBezTo>
                    <a:pt x="2301019" y="1111166"/>
                    <a:pt x="2065229" y="1226442"/>
                    <a:pt x="1979209" y="1325998"/>
                  </a:cubicBezTo>
                  <a:close/>
                </a:path>
              </a:pathLst>
            </a:custGeom>
            <a:grpFill/>
            <a:ln w="43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" name="Freeform: Shape 48">
              <a:extLst>
                <a:ext uri="{FF2B5EF4-FFF2-40B4-BE49-F238E27FC236}">
                  <a16:creationId xmlns:a16="http://schemas.microsoft.com/office/drawing/2014/main" id="{243F0DCC-81A5-4D67-9965-956DE07266B4}"/>
                </a:ext>
              </a:extLst>
            </p:cNvPr>
            <p:cNvSpPr/>
            <p:nvPr/>
          </p:nvSpPr>
          <p:spPr>
            <a:xfrm>
              <a:off x="733697" y="5502546"/>
              <a:ext cx="3624187" cy="934429"/>
            </a:xfrm>
            <a:custGeom>
              <a:avLst/>
              <a:gdLst>
                <a:gd name="connsiteX0" fmla="*/ 3528866 w 3624187"/>
                <a:gd name="connsiteY0" fmla="*/ 206026 h 934429"/>
                <a:gd name="connsiteX1" fmla="*/ 3376039 w 3624187"/>
                <a:gd name="connsiteY1" fmla="*/ 128739 h 934429"/>
                <a:gd name="connsiteX2" fmla="*/ 3067764 w 3624187"/>
                <a:gd name="connsiteY2" fmla="*/ 42283 h 934429"/>
                <a:gd name="connsiteX3" fmla="*/ 2883498 w 3624187"/>
                <a:gd name="connsiteY3" fmla="*/ 21760 h 934429"/>
                <a:gd name="connsiteX4" fmla="*/ 2744208 w 3624187"/>
                <a:gd name="connsiteY4" fmla="*/ 101230 h 934429"/>
                <a:gd name="connsiteX5" fmla="*/ 2792676 w 3624187"/>
                <a:gd name="connsiteY5" fmla="*/ 177644 h 934429"/>
                <a:gd name="connsiteX6" fmla="*/ 2883062 w 3624187"/>
                <a:gd name="connsiteY6" fmla="*/ 182447 h 934429"/>
                <a:gd name="connsiteX7" fmla="*/ 3107500 w 3624187"/>
                <a:gd name="connsiteY7" fmla="*/ 244451 h 934429"/>
                <a:gd name="connsiteX8" fmla="*/ 3171687 w 3624187"/>
                <a:gd name="connsiteY8" fmla="*/ 275890 h 934429"/>
                <a:gd name="connsiteX9" fmla="*/ 3015803 w 3624187"/>
                <a:gd name="connsiteY9" fmla="*/ 278946 h 934429"/>
                <a:gd name="connsiteX10" fmla="*/ 2800972 w 3624187"/>
                <a:gd name="connsiteY10" fmla="*/ 232661 h 934429"/>
                <a:gd name="connsiteX11" fmla="*/ 2584831 w 3624187"/>
                <a:gd name="connsiteY11" fmla="*/ 269777 h 934429"/>
                <a:gd name="connsiteX12" fmla="*/ 2613649 w 3624187"/>
                <a:gd name="connsiteY12" fmla="*/ 279383 h 934429"/>
                <a:gd name="connsiteX13" fmla="*/ 2851187 w 3624187"/>
                <a:gd name="connsiteY13" fmla="*/ 323048 h 934429"/>
                <a:gd name="connsiteX14" fmla="*/ 3041129 w 3624187"/>
                <a:gd name="connsiteY14" fmla="*/ 385052 h 934429"/>
                <a:gd name="connsiteX15" fmla="*/ 2798352 w 3624187"/>
                <a:gd name="connsiteY15" fmla="*/ 380249 h 934429"/>
                <a:gd name="connsiteX16" fmla="*/ 2649891 w 3624187"/>
                <a:gd name="connsiteY16" fmla="*/ 381996 h 934429"/>
                <a:gd name="connsiteX17" fmla="*/ 2582211 w 3624187"/>
                <a:gd name="connsiteY17" fmla="*/ 424351 h 934429"/>
                <a:gd name="connsiteX18" fmla="*/ 2853806 w 3624187"/>
                <a:gd name="connsiteY18" fmla="*/ 494651 h 934429"/>
                <a:gd name="connsiteX19" fmla="*/ 2710586 w 3624187"/>
                <a:gd name="connsiteY19" fmla="*/ 516483 h 934429"/>
                <a:gd name="connsiteX20" fmla="*/ 2564308 w 3624187"/>
                <a:gd name="connsiteY20" fmla="*/ 520850 h 934429"/>
                <a:gd name="connsiteX21" fmla="*/ 2484401 w 3624187"/>
                <a:gd name="connsiteY21" fmla="*/ 553599 h 934429"/>
                <a:gd name="connsiteX22" fmla="*/ 2660807 w 3624187"/>
                <a:gd name="connsiteY22" fmla="*/ 574558 h 934429"/>
                <a:gd name="connsiteX23" fmla="*/ 2734165 w 3624187"/>
                <a:gd name="connsiteY23" fmla="*/ 571065 h 934429"/>
                <a:gd name="connsiteX24" fmla="*/ 2682640 w 3624187"/>
                <a:gd name="connsiteY24" fmla="*/ 621279 h 934429"/>
                <a:gd name="connsiteX25" fmla="*/ 2589197 w 3624187"/>
                <a:gd name="connsiteY25" fmla="*/ 629576 h 934429"/>
                <a:gd name="connsiteX26" fmla="*/ 2871709 w 3624187"/>
                <a:gd name="connsiteY26" fmla="*/ 612546 h 934429"/>
                <a:gd name="connsiteX27" fmla="*/ 3251594 w 3624187"/>
                <a:gd name="connsiteY27" fmla="*/ 501637 h 934429"/>
                <a:gd name="connsiteX28" fmla="*/ 3434987 w 3624187"/>
                <a:gd name="connsiteY28" fmla="*/ 386362 h 934429"/>
                <a:gd name="connsiteX29" fmla="*/ 3422324 w 3624187"/>
                <a:gd name="connsiteY29" fmla="*/ 238775 h 934429"/>
                <a:gd name="connsiteX30" fmla="*/ 3455946 w 3624187"/>
                <a:gd name="connsiteY30" fmla="*/ 268030 h 934429"/>
                <a:gd name="connsiteX31" fmla="*/ 3495244 w 3624187"/>
                <a:gd name="connsiteY31" fmla="*/ 353177 h 934429"/>
                <a:gd name="connsiteX32" fmla="*/ 3422324 w 3624187"/>
                <a:gd name="connsiteY32" fmla="*/ 488975 h 934429"/>
                <a:gd name="connsiteX33" fmla="*/ 3227141 w 3624187"/>
                <a:gd name="connsiteY33" fmla="*/ 581544 h 934429"/>
                <a:gd name="connsiteX34" fmla="*/ 2097967 w 3624187"/>
                <a:gd name="connsiteY34" fmla="*/ 815588 h 934429"/>
                <a:gd name="connsiteX35" fmla="*/ 1143889 w 3624187"/>
                <a:gd name="connsiteY35" fmla="*/ 774980 h 934429"/>
                <a:gd name="connsiteX36" fmla="*/ 491098 w 3624187"/>
                <a:gd name="connsiteY36" fmla="*/ 635252 h 934429"/>
                <a:gd name="connsiteX37" fmla="*/ 199417 w 3624187"/>
                <a:gd name="connsiteY37" fmla="*/ 492031 h 934429"/>
                <a:gd name="connsiteX38" fmla="*/ 161865 w 3624187"/>
                <a:gd name="connsiteY38" fmla="*/ 288553 h 934429"/>
                <a:gd name="connsiteX39" fmla="*/ 211643 w 3624187"/>
                <a:gd name="connsiteY39" fmla="*/ 247071 h 934429"/>
                <a:gd name="connsiteX40" fmla="*/ 198107 w 3624187"/>
                <a:gd name="connsiteY40" fmla="*/ 373263 h 934429"/>
                <a:gd name="connsiteX41" fmla="*/ 407262 w 3624187"/>
                <a:gd name="connsiteY41" fmla="*/ 512990 h 934429"/>
                <a:gd name="connsiteX42" fmla="*/ 773173 w 3624187"/>
                <a:gd name="connsiteY42" fmla="*/ 621716 h 934429"/>
                <a:gd name="connsiteX43" fmla="*/ 1040839 w 3624187"/>
                <a:gd name="connsiteY43" fmla="*/ 636562 h 934429"/>
                <a:gd name="connsiteX44" fmla="*/ 975342 w 3624187"/>
                <a:gd name="connsiteY44" fmla="*/ 632195 h 934429"/>
                <a:gd name="connsiteX45" fmla="*/ 930804 w 3624187"/>
                <a:gd name="connsiteY45" fmla="*/ 624773 h 934429"/>
                <a:gd name="connsiteX46" fmla="*/ 863560 w 3624187"/>
                <a:gd name="connsiteY46" fmla="*/ 581544 h 934429"/>
                <a:gd name="connsiteX47" fmla="*/ 1153058 w 3624187"/>
                <a:gd name="connsiteY47" fmla="*/ 567571 h 934429"/>
                <a:gd name="connsiteX48" fmla="*/ 1083631 w 3624187"/>
                <a:gd name="connsiteY48" fmla="*/ 531766 h 934429"/>
                <a:gd name="connsiteX49" fmla="*/ 838234 w 3624187"/>
                <a:gd name="connsiteY49" fmla="*/ 520850 h 934429"/>
                <a:gd name="connsiteX50" fmla="*/ 761384 w 3624187"/>
                <a:gd name="connsiteY50" fmla="*/ 494214 h 934429"/>
                <a:gd name="connsiteX51" fmla="*/ 1043459 w 3624187"/>
                <a:gd name="connsiteY51" fmla="*/ 431774 h 934429"/>
                <a:gd name="connsiteX52" fmla="*/ 968792 w 3624187"/>
                <a:gd name="connsiteY52" fmla="*/ 386799 h 934429"/>
                <a:gd name="connsiteX53" fmla="*/ 654842 w 3624187"/>
                <a:gd name="connsiteY53" fmla="*/ 405575 h 934429"/>
                <a:gd name="connsiteX54" fmla="*/ 569695 w 3624187"/>
                <a:gd name="connsiteY54" fmla="*/ 378066 h 934429"/>
                <a:gd name="connsiteX55" fmla="*/ 764877 w 3624187"/>
                <a:gd name="connsiteY55" fmla="*/ 340077 h 934429"/>
                <a:gd name="connsiteX56" fmla="*/ 962679 w 3624187"/>
                <a:gd name="connsiteY56" fmla="*/ 299906 h 934429"/>
                <a:gd name="connsiteX57" fmla="*/ 1042149 w 3624187"/>
                <a:gd name="connsiteY57" fmla="*/ 278510 h 934429"/>
                <a:gd name="connsiteX58" fmla="*/ 891069 w 3624187"/>
                <a:gd name="connsiteY58" fmla="*/ 233098 h 934429"/>
                <a:gd name="connsiteX59" fmla="*/ 512057 w 3624187"/>
                <a:gd name="connsiteY59" fmla="*/ 294229 h 934429"/>
                <a:gd name="connsiteX60" fmla="*/ 421234 w 3624187"/>
                <a:gd name="connsiteY60" fmla="*/ 269340 h 934429"/>
                <a:gd name="connsiteX61" fmla="*/ 823388 w 3624187"/>
                <a:gd name="connsiteY61" fmla="*/ 178954 h 934429"/>
                <a:gd name="connsiteX62" fmla="*/ 1039529 w 3624187"/>
                <a:gd name="connsiteY62" fmla="*/ 161488 h 934429"/>
                <a:gd name="connsiteX63" fmla="*/ 1103717 w 3624187"/>
                <a:gd name="connsiteY63" fmla="*/ 156685 h 934429"/>
                <a:gd name="connsiteX64" fmla="*/ 1078391 w 3624187"/>
                <a:gd name="connsiteY64" fmla="*/ 61495 h 934429"/>
                <a:gd name="connsiteX65" fmla="*/ 1028177 w 3624187"/>
                <a:gd name="connsiteY65" fmla="*/ 5604 h 934429"/>
                <a:gd name="connsiteX66" fmla="*/ 791076 w 3624187"/>
                <a:gd name="connsiteY66" fmla="*/ 13027 h 934429"/>
                <a:gd name="connsiteX67" fmla="*/ 545679 w 3624187"/>
                <a:gd name="connsiteY67" fmla="*/ 52762 h 934429"/>
                <a:gd name="connsiteX68" fmla="*/ 185444 w 3624187"/>
                <a:gd name="connsiteY68" fmla="*/ 163671 h 934429"/>
                <a:gd name="connsiteX69" fmla="*/ 57506 w 3624187"/>
                <a:gd name="connsiteY69" fmla="*/ 251438 h 934429"/>
                <a:gd name="connsiteX70" fmla="*/ 64492 w 3624187"/>
                <a:gd name="connsiteY70" fmla="*/ 544866 h 934429"/>
                <a:gd name="connsiteX71" fmla="*/ 198107 w 3624187"/>
                <a:gd name="connsiteY71" fmla="*/ 637435 h 934429"/>
                <a:gd name="connsiteX72" fmla="*/ 426474 w 3624187"/>
                <a:gd name="connsiteY72" fmla="*/ 731315 h 934429"/>
                <a:gd name="connsiteX73" fmla="*/ 1987058 w 3624187"/>
                <a:gd name="connsiteY73" fmla="*/ 938723 h 934429"/>
                <a:gd name="connsiteX74" fmla="*/ 2912754 w 3624187"/>
                <a:gd name="connsiteY74" fmla="*/ 802052 h 934429"/>
                <a:gd name="connsiteX75" fmla="*/ 3378222 w 3624187"/>
                <a:gd name="connsiteY75" fmla="*/ 655775 h 934429"/>
                <a:gd name="connsiteX76" fmla="*/ 3555065 w 3624187"/>
                <a:gd name="connsiteY76" fmla="*/ 547486 h 934429"/>
                <a:gd name="connsiteX77" fmla="*/ 3625802 w 3624187"/>
                <a:gd name="connsiteY77" fmla="*/ 409941 h 934429"/>
                <a:gd name="connsiteX78" fmla="*/ 3528866 w 3624187"/>
                <a:gd name="connsiteY78" fmla="*/ 206026 h 934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3624187" h="934429">
                  <a:moveTo>
                    <a:pt x="3528866" y="206026"/>
                  </a:moveTo>
                  <a:cubicBezTo>
                    <a:pt x="3483454" y="170221"/>
                    <a:pt x="3429747" y="149262"/>
                    <a:pt x="3376039" y="128739"/>
                  </a:cubicBezTo>
                  <a:cubicBezTo>
                    <a:pt x="3276046" y="90314"/>
                    <a:pt x="3172560" y="62805"/>
                    <a:pt x="3067764" y="42283"/>
                  </a:cubicBezTo>
                  <a:cubicBezTo>
                    <a:pt x="3007943" y="30493"/>
                    <a:pt x="2943756" y="13464"/>
                    <a:pt x="2883498" y="21760"/>
                  </a:cubicBezTo>
                  <a:cubicBezTo>
                    <a:pt x="2838524" y="27873"/>
                    <a:pt x="2766477" y="61495"/>
                    <a:pt x="2744208" y="101230"/>
                  </a:cubicBezTo>
                  <a:cubicBezTo>
                    <a:pt x="2721938" y="140529"/>
                    <a:pt x="2747701" y="172404"/>
                    <a:pt x="2792676" y="177644"/>
                  </a:cubicBezTo>
                  <a:cubicBezTo>
                    <a:pt x="2822804" y="181137"/>
                    <a:pt x="2853370" y="178080"/>
                    <a:pt x="2883062" y="182447"/>
                  </a:cubicBezTo>
                  <a:cubicBezTo>
                    <a:pt x="2959912" y="194673"/>
                    <a:pt x="3035889" y="212576"/>
                    <a:pt x="3107500" y="244451"/>
                  </a:cubicBezTo>
                  <a:cubicBezTo>
                    <a:pt x="3129332" y="254057"/>
                    <a:pt x="3150291" y="265410"/>
                    <a:pt x="3171687" y="275890"/>
                  </a:cubicBezTo>
                  <a:cubicBezTo>
                    <a:pt x="3165137" y="281130"/>
                    <a:pt x="3061652" y="288116"/>
                    <a:pt x="3015803" y="278946"/>
                  </a:cubicBezTo>
                  <a:cubicBezTo>
                    <a:pt x="2944193" y="264100"/>
                    <a:pt x="2873019" y="245761"/>
                    <a:pt x="2800972" y="232661"/>
                  </a:cubicBezTo>
                  <a:cubicBezTo>
                    <a:pt x="2726305" y="219125"/>
                    <a:pt x="2651638" y="216069"/>
                    <a:pt x="2584831" y="269777"/>
                  </a:cubicBezTo>
                  <a:cubicBezTo>
                    <a:pt x="2595747" y="273707"/>
                    <a:pt x="2604480" y="277637"/>
                    <a:pt x="2613649" y="279383"/>
                  </a:cubicBezTo>
                  <a:cubicBezTo>
                    <a:pt x="2692683" y="294229"/>
                    <a:pt x="2771716" y="309075"/>
                    <a:pt x="2851187" y="323048"/>
                  </a:cubicBezTo>
                  <a:cubicBezTo>
                    <a:pt x="2907514" y="332654"/>
                    <a:pt x="3032396" y="379812"/>
                    <a:pt x="3041129" y="385052"/>
                  </a:cubicBezTo>
                  <a:cubicBezTo>
                    <a:pt x="3040692" y="386799"/>
                    <a:pt x="2855990" y="386799"/>
                    <a:pt x="2798352" y="380249"/>
                  </a:cubicBezTo>
                  <a:cubicBezTo>
                    <a:pt x="2748574" y="374572"/>
                    <a:pt x="2699233" y="367586"/>
                    <a:pt x="2649891" y="381996"/>
                  </a:cubicBezTo>
                  <a:cubicBezTo>
                    <a:pt x="2624129" y="389419"/>
                    <a:pt x="2601860" y="402518"/>
                    <a:pt x="2582211" y="424351"/>
                  </a:cubicBezTo>
                  <a:cubicBezTo>
                    <a:pt x="2673034" y="452296"/>
                    <a:pt x="2768223" y="454916"/>
                    <a:pt x="2853806" y="494651"/>
                  </a:cubicBezTo>
                  <a:cubicBezTo>
                    <a:pt x="2844637" y="499891"/>
                    <a:pt x="2749011" y="514737"/>
                    <a:pt x="2710586" y="516483"/>
                  </a:cubicBezTo>
                  <a:cubicBezTo>
                    <a:pt x="2661681" y="518667"/>
                    <a:pt x="2612776" y="517794"/>
                    <a:pt x="2564308" y="520850"/>
                  </a:cubicBezTo>
                  <a:cubicBezTo>
                    <a:pt x="2535053" y="522597"/>
                    <a:pt x="2507544" y="532203"/>
                    <a:pt x="2484401" y="553599"/>
                  </a:cubicBezTo>
                  <a:cubicBezTo>
                    <a:pt x="2500557" y="568881"/>
                    <a:pt x="2620636" y="576304"/>
                    <a:pt x="2660807" y="574558"/>
                  </a:cubicBezTo>
                  <a:cubicBezTo>
                    <a:pt x="2685260" y="573685"/>
                    <a:pt x="2709276" y="572375"/>
                    <a:pt x="2734165" y="571065"/>
                  </a:cubicBezTo>
                  <a:cubicBezTo>
                    <a:pt x="2731108" y="599884"/>
                    <a:pt x="2713642" y="617349"/>
                    <a:pt x="2682640" y="621279"/>
                  </a:cubicBezTo>
                  <a:cubicBezTo>
                    <a:pt x="2651638" y="625209"/>
                    <a:pt x="2620199" y="626956"/>
                    <a:pt x="2589197" y="629576"/>
                  </a:cubicBezTo>
                  <a:cubicBezTo>
                    <a:pt x="2684387" y="636562"/>
                    <a:pt x="2778266" y="628266"/>
                    <a:pt x="2871709" y="612546"/>
                  </a:cubicBezTo>
                  <a:cubicBezTo>
                    <a:pt x="2992661" y="592024"/>
                    <a:pt x="3138938" y="546612"/>
                    <a:pt x="3251594" y="501637"/>
                  </a:cubicBezTo>
                  <a:cubicBezTo>
                    <a:pt x="3332811" y="469325"/>
                    <a:pt x="3375602" y="461029"/>
                    <a:pt x="3434987" y="386362"/>
                  </a:cubicBezTo>
                  <a:cubicBezTo>
                    <a:pt x="3469482" y="343134"/>
                    <a:pt x="3420140" y="240085"/>
                    <a:pt x="3422324" y="238775"/>
                  </a:cubicBezTo>
                  <a:cubicBezTo>
                    <a:pt x="3433676" y="248381"/>
                    <a:pt x="3445903" y="257114"/>
                    <a:pt x="3455946" y="268030"/>
                  </a:cubicBezTo>
                  <a:cubicBezTo>
                    <a:pt x="3477341" y="292046"/>
                    <a:pt x="3492624" y="322175"/>
                    <a:pt x="3495244" y="353177"/>
                  </a:cubicBezTo>
                  <a:cubicBezTo>
                    <a:pt x="3498737" y="396405"/>
                    <a:pt x="3464242" y="464085"/>
                    <a:pt x="3422324" y="488975"/>
                  </a:cubicBezTo>
                  <a:cubicBezTo>
                    <a:pt x="3360319" y="526090"/>
                    <a:pt x="3293076" y="552725"/>
                    <a:pt x="3227141" y="581544"/>
                  </a:cubicBezTo>
                  <a:cubicBezTo>
                    <a:pt x="2944193" y="704679"/>
                    <a:pt x="2422397" y="792009"/>
                    <a:pt x="2097967" y="815588"/>
                  </a:cubicBezTo>
                  <a:cubicBezTo>
                    <a:pt x="1810215" y="836111"/>
                    <a:pt x="1469629" y="823448"/>
                    <a:pt x="1143889" y="774980"/>
                  </a:cubicBezTo>
                  <a:cubicBezTo>
                    <a:pt x="1078828" y="765373"/>
                    <a:pt x="665758" y="691143"/>
                    <a:pt x="491098" y="635252"/>
                  </a:cubicBezTo>
                  <a:cubicBezTo>
                    <a:pt x="412938" y="610363"/>
                    <a:pt x="266224" y="540499"/>
                    <a:pt x="199417" y="492031"/>
                  </a:cubicBezTo>
                  <a:cubicBezTo>
                    <a:pt x="134792" y="445310"/>
                    <a:pt x="118636" y="355797"/>
                    <a:pt x="161865" y="288553"/>
                  </a:cubicBezTo>
                  <a:cubicBezTo>
                    <a:pt x="173654" y="270213"/>
                    <a:pt x="187627" y="254057"/>
                    <a:pt x="211643" y="247071"/>
                  </a:cubicBezTo>
                  <a:cubicBezTo>
                    <a:pt x="210769" y="253184"/>
                    <a:pt x="151822" y="330908"/>
                    <a:pt x="198107" y="373263"/>
                  </a:cubicBezTo>
                  <a:cubicBezTo>
                    <a:pt x="260984" y="431337"/>
                    <a:pt x="330411" y="477185"/>
                    <a:pt x="407262" y="512990"/>
                  </a:cubicBezTo>
                  <a:cubicBezTo>
                    <a:pt x="523847" y="567571"/>
                    <a:pt x="646109" y="601630"/>
                    <a:pt x="773173" y="621716"/>
                  </a:cubicBezTo>
                  <a:cubicBezTo>
                    <a:pt x="862250" y="635689"/>
                    <a:pt x="951326" y="641365"/>
                    <a:pt x="1040839" y="636562"/>
                  </a:cubicBezTo>
                  <a:cubicBezTo>
                    <a:pt x="1019007" y="634815"/>
                    <a:pt x="997174" y="633942"/>
                    <a:pt x="975342" y="632195"/>
                  </a:cubicBezTo>
                  <a:cubicBezTo>
                    <a:pt x="960496" y="630886"/>
                    <a:pt x="945213" y="629139"/>
                    <a:pt x="930804" y="624773"/>
                  </a:cubicBezTo>
                  <a:cubicBezTo>
                    <a:pt x="909408" y="618659"/>
                    <a:pt x="866180" y="607307"/>
                    <a:pt x="863560" y="581544"/>
                  </a:cubicBezTo>
                  <a:cubicBezTo>
                    <a:pt x="870983" y="581108"/>
                    <a:pt x="1081448" y="583291"/>
                    <a:pt x="1153058" y="567571"/>
                  </a:cubicBezTo>
                  <a:cubicBezTo>
                    <a:pt x="1136902" y="549669"/>
                    <a:pt x="1105027" y="533949"/>
                    <a:pt x="1083631" y="531766"/>
                  </a:cubicBezTo>
                  <a:cubicBezTo>
                    <a:pt x="1042586" y="527400"/>
                    <a:pt x="878843" y="523033"/>
                    <a:pt x="838234" y="520850"/>
                  </a:cubicBezTo>
                  <a:cubicBezTo>
                    <a:pt x="815965" y="519540"/>
                    <a:pt x="783216" y="508624"/>
                    <a:pt x="761384" y="494214"/>
                  </a:cubicBezTo>
                  <a:cubicBezTo>
                    <a:pt x="875786" y="462776"/>
                    <a:pt x="953073" y="459282"/>
                    <a:pt x="1043459" y="431774"/>
                  </a:cubicBezTo>
                  <a:cubicBezTo>
                    <a:pt x="1022500" y="406448"/>
                    <a:pt x="997174" y="393349"/>
                    <a:pt x="968792" y="386799"/>
                  </a:cubicBezTo>
                  <a:cubicBezTo>
                    <a:pt x="913338" y="373263"/>
                    <a:pt x="704620" y="402955"/>
                    <a:pt x="654842" y="405575"/>
                  </a:cubicBezTo>
                  <a:cubicBezTo>
                    <a:pt x="632572" y="406885"/>
                    <a:pt x="569695" y="379812"/>
                    <a:pt x="569695" y="378066"/>
                  </a:cubicBezTo>
                  <a:cubicBezTo>
                    <a:pt x="578428" y="373263"/>
                    <a:pt x="715972" y="348373"/>
                    <a:pt x="764877" y="340077"/>
                  </a:cubicBezTo>
                  <a:cubicBezTo>
                    <a:pt x="834304" y="328288"/>
                    <a:pt x="893252" y="312568"/>
                    <a:pt x="962679" y="299906"/>
                  </a:cubicBezTo>
                  <a:cubicBezTo>
                    <a:pt x="989751" y="295102"/>
                    <a:pt x="1015514" y="285933"/>
                    <a:pt x="1042149" y="278510"/>
                  </a:cubicBezTo>
                  <a:cubicBezTo>
                    <a:pt x="996301" y="240958"/>
                    <a:pt x="945213" y="226985"/>
                    <a:pt x="891069" y="233098"/>
                  </a:cubicBezTo>
                  <a:cubicBezTo>
                    <a:pt x="832994" y="239648"/>
                    <a:pt x="582358" y="296412"/>
                    <a:pt x="512057" y="294229"/>
                  </a:cubicBezTo>
                  <a:cubicBezTo>
                    <a:pt x="493718" y="293792"/>
                    <a:pt x="421671" y="271087"/>
                    <a:pt x="421234" y="269340"/>
                  </a:cubicBezTo>
                  <a:cubicBezTo>
                    <a:pt x="426037" y="266720"/>
                    <a:pt x="700690" y="192490"/>
                    <a:pt x="823388" y="178954"/>
                  </a:cubicBezTo>
                  <a:cubicBezTo>
                    <a:pt x="895435" y="171094"/>
                    <a:pt x="967482" y="167164"/>
                    <a:pt x="1039529" y="161488"/>
                  </a:cubicBezTo>
                  <a:cubicBezTo>
                    <a:pt x="1060489" y="159741"/>
                    <a:pt x="1081884" y="158431"/>
                    <a:pt x="1103717" y="156685"/>
                  </a:cubicBezTo>
                  <a:cubicBezTo>
                    <a:pt x="1103280" y="122189"/>
                    <a:pt x="1096730" y="99483"/>
                    <a:pt x="1078391" y="61495"/>
                  </a:cubicBezTo>
                  <a:cubicBezTo>
                    <a:pt x="1056122" y="15210"/>
                    <a:pt x="1056995" y="13027"/>
                    <a:pt x="1028177" y="5604"/>
                  </a:cubicBezTo>
                  <a:cubicBezTo>
                    <a:pt x="974905" y="-7932"/>
                    <a:pt x="845657" y="6477"/>
                    <a:pt x="791076" y="13027"/>
                  </a:cubicBezTo>
                  <a:cubicBezTo>
                    <a:pt x="708986" y="23070"/>
                    <a:pt x="626896" y="36606"/>
                    <a:pt x="545679" y="52762"/>
                  </a:cubicBezTo>
                  <a:cubicBezTo>
                    <a:pt x="421671" y="77214"/>
                    <a:pt x="300719" y="110836"/>
                    <a:pt x="185444" y="163671"/>
                  </a:cubicBezTo>
                  <a:cubicBezTo>
                    <a:pt x="137849" y="185503"/>
                    <a:pt x="91128" y="208646"/>
                    <a:pt x="57506" y="251438"/>
                  </a:cubicBezTo>
                  <a:cubicBezTo>
                    <a:pt x="-22838" y="354487"/>
                    <a:pt x="-17598" y="456663"/>
                    <a:pt x="64492" y="544866"/>
                  </a:cubicBezTo>
                  <a:cubicBezTo>
                    <a:pt x="102044" y="585037"/>
                    <a:pt x="147892" y="615603"/>
                    <a:pt x="198107" y="637435"/>
                  </a:cubicBezTo>
                  <a:cubicBezTo>
                    <a:pt x="273647" y="670621"/>
                    <a:pt x="348751" y="704243"/>
                    <a:pt x="426474" y="731315"/>
                  </a:cubicBezTo>
                  <a:cubicBezTo>
                    <a:pt x="697633" y="825194"/>
                    <a:pt x="1221175" y="938723"/>
                    <a:pt x="1987058" y="938723"/>
                  </a:cubicBezTo>
                  <a:cubicBezTo>
                    <a:pt x="2327644" y="938723"/>
                    <a:pt x="2829354" y="823448"/>
                    <a:pt x="2912754" y="802052"/>
                  </a:cubicBezTo>
                  <a:cubicBezTo>
                    <a:pt x="3057722" y="764500"/>
                    <a:pt x="3239368" y="711666"/>
                    <a:pt x="3378222" y="655775"/>
                  </a:cubicBezTo>
                  <a:cubicBezTo>
                    <a:pt x="3442846" y="629576"/>
                    <a:pt x="3503977" y="596390"/>
                    <a:pt x="3555065" y="547486"/>
                  </a:cubicBezTo>
                  <a:cubicBezTo>
                    <a:pt x="3594363" y="509497"/>
                    <a:pt x="3621435" y="464959"/>
                    <a:pt x="3625802" y="409941"/>
                  </a:cubicBezTo>
                  <a:cubicBezTo>
                    <a:pt x="3631479" y="323485"/>
                    <a:pt x="3593490" y="257114"/>
                    <a:pt x="3528866" y="206026"/>
                  </a:cubicBezTo>
                  <a:close/>
                </a:path>
              </a:pathLst>
            </a:custGeom>
            <a:grpFill/>
            <a:ln w="43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5" name="그룹 44">
            <a:extLst>
              <a:ext uri="{FF2B5EF4-FFF2-40B4-BE49-F238E27FC236}">
                <a16:creationId xmlns:a16="http://schemas.microsoft.com/office/drawing/2014/main" id="{850B97D7-BFC1-4C06-B31C-82B3C9DF5CCE}"/>
              </a:ext>
            </a:extLst>
          </p:cNvPr>
          <p:cNvGrpSpPr/>
          <p:nvPr/>
        </p:nvGrpSpPr>
        <p:grpSpPr>
          <a:xfrm>
            <a:off x="5625015" y="2407636"/>
            <a:ext cx="1041000" cy="200261"/>
            <a:chOff x="4489493" y="2105928"/>
            <a:chExt cx="1258758" cy="242152"/>
          </a:xfrm>
          <a:solidFill>
            <a:schemeClr val="accent1"/>
          </a:solidFill>
        </p:grpSpPr>
        <p:sp>
          <p:nvSpPr>
            <p:cNvPr id="46" name="자유형: 도형 45">
              <a:extLst>
                <a:ext uri="{FF2B5EF4-FFF2-40B4-BE49-F238E27FC236}">
                  <a16:creationId xmlns:a16="http://schemas.microsoft.com/office/drawing/2014/main" id="{EB8AF240-1DD5-4F78-9215-6D5E68074D63}"/>
                </a:ext>
              </a:extLst>
            </p:cNvPr>
            <p:cNvSpPr/>
            <p:nvPr/>
          </p:nvSpPr>
          <p:spPr>
            <a:xfrm>
              <a:off x="5363853" y="2111071"/>
              <a:ext cx="178898" cy="232055"/>
            </a:xfrm>
            <a:custGeom>
              <a:avLst/>
              <a:gdLst>
                <a:gd name="connsiteX0" fmla="*/ 228930 w 249165"/>
                <a:gd name="connsiteY0" fmla="*/ 1 h 323201"/>
                <a:gd name="connsiteX1" fmla="*/ 235767 w 249165"/>
                <a:gd name="connsiteY1" fmla="*/ 8109 h 323201"/>
                <a:gd name="connsiteX2" fmla="*/ 229445 w 249165"/>
                <a:gd name="connsiteY2" fmla="*/ 61810 h 323201"/>
                <a:gd name="connsiteX3" fmla="*/ 220547 w 249165"/>
                <a:gd name="connsiteY3" fmla="*/ 72529 h 323201"/>
                <a:gd name="connsiteX4" fmla="*/ 213778 w 249165"/>
                <a:gd name="connsiteY4" fmla="*/ 62188 h 323201"/>
                <a:gd name="connsiteX5" fmla="*/ 212198 w 249165"/>
                <a:gd name="connsiteY5" fmla="*/ 37519 h 323201"/>
                <a:gd name="connsiteX6" fmla="*/ 203127 w 249165"/>
                <a:gd name="connsiteY6" fmla="*/ 27281 h 323201"/>
                <a:gd name="connsiteX7" fmla="*/ 119158 w 249165"/>
                <a:gd name="connsiteY7" fmla="*/ 20547 h 323201"/>
                <a:gd name="connsiteX8" fmla="*/ 92634 w 249165"/>
                <a:gd name="connsiteY8" fmla="*/ 22265 h 323201"/>
                <a:gd name="connsiteX9" fmla="*/ 86725 w 249165"/>
                <a:gd name="connsiteY9" fmla="*/ 28380 h 323201"/>
                <a:gd name="connsiteX10" fmla="*/ 84973 w 249165"/>
                <a:gd name="connsiteY10" fmla="*/ 139698 h 323201"/>
                <a:gd name="connsiteX11" fmla="*/ 90401 w 249165"/>
                <a:gd name="connsiteY11" fmla="*/ 147050 h 323201"/>
                <a:gd name="connsiteX12" fmla="*/ 173958 w 249165"/>
                <a:gd name="connsiteY12" fmla="*/ 145367 h 323201"/>
                <a:gd name="connsiteX13" fmla="*/ 185949 w 249165"/>
                <a:gd name="connsiteY13" fmla="*/ 133548 h 323201"/>
                <a:gd name="connsiteX14" fmla="*/ 187564 w 249165"/>
                <a:gd name="connsiteY14" fmla="*/ 115579 h 323201"/>
                <a:gd name="connsiteX15" fmla="*/ 195844 w 249165"/>
                <a:gd name="connsiteY15" fmla="*/ 106268 h 323201"/>
                <a:gd name="connsiteX16" fmla="*/ 202853 w 249165"/>
                <a:gd name="connsiteY16" fmla="*/ 115304 h 323201"/>
                <a:gd name="connsiteX17" fmla="*/ 202784 w 249165"/>
                <a:gd name="connsiteY17" fmla="*/ 203740 h 323201"/>
                <a:gd name="connsiteX18" fmla="*/ 196531 w 249165"/>
                <a:gd name="connsiteY18" fmla="*/ 212226 h 323201"/>
                <a:gd name="connsiteX19" fmla="*/ 187289 w 249165"/>
                <a:gd name="connsiteY19" fmla="*/ 203946 h 323201"/>
                <a:gd name="connsiteX20" fmla="*/ 184300 w 249165"/>
                <a:gd name="connsiteY20" fmla="*/ 181408 h 323201"/>
                <a:gd name="connsiteX21" fmla="*/ 172618 w 249165"/>
                <a:gd name="connsiteY21" fmla="*/ 169898 h 323201"/>
                <a:gd name="connsiteX22" fmla="*/ 89095 w 249165"/>
                <a:gd name="connsiteY22" fmla="*/ 167905 h 323201"/>
                <a:gd name="connsiteX23" fmla="*/ 84801 w 249165"/>
                <a:gd name="connsiteY23" fmla="*/ 175326 h 323201"/>
                <a:gd name="connsiteX24" fmla="*/ 84148 w 249165"/>
                <a:gd name="connsiteY24" fmla="*/ 260979 h 323201"/>
                <a:gd name="connsiteX25" fmla="*/ 84698 w 249165"/>
                <a:gd name="connsiteY25" fmla="*/ 296195 h 323201"/>
                <a:gd name="connsiteX26" fmla="*/ 91363 w 249165"/>
                <a:gd name="connsiteY26" fmla="*/ 303273 h 323201"/>
                <a:gd name="connsiteX27" fmla="*/ 195947 w 249165"/>
                <a:gd name="connsiteY27" fmla="*/ 301315 h 323201"/>
                <a:gd name="connsiteX28" fmla="*/ 198798 w 249165"/>
                <a:gd name="connsiteY28" fmla="*/ 301109 h 323201"/>
                <a:gd name="connsiteX29" fmla="*/ 227556 w 249165"/>
                <a:gd name="connsiteY29" fmla="*/ 276131 h 323201"/>
                <a:gd name="connsiteX30" fmla="*/ 233121 w 249165"/>
                <a:gd name="connsiteY30" fmla="*/ 252149 h 323201"/>
                <a:gd name="connsiteX31" fmla="*/ 240440 w 249165"/>
                <a:gd name="connsiteY31" fmla="*/ 245725 h 323201"/>
                <a:gd name="connsiteX32" fmla="*/ 248788 w 249165"/>
                <a:gd name="connsiteY32" fmla="*/ 254829 h 323201"/>
                <a:gd name="connsiteX33" fmla="*/ 244459 w 249165"/>
                <a:gd name="connsiteY33" fmla="*/ 312584 h 323201"/>
                <a:gd name="connsiteX34" fmla="*/ 233877 w 249165"/>
                <a:gd name="connsiteY34" fmla="*/ 323200 h 323201"/>
                <a:gd name="connsiteX35" fmla="*/ 61644 w 249165"/>
                <a:gd name="connsiteY35" fmla="*/ 322204 h 323201"/>
                <a:gd name="connsiteX36" fmla="*/ 26462 w 249165"/>
                <a:gd name="connsiteY36" fmla="*/ 322891 h 323201"/>
                <a:gd name="connsiteX37" fmla="*/ 18732 w 249165"/>
                <a:gd name="connsiteY37" fmla="*/ 319799 h 323201"/>
                <a:gd name="connsiteX38" fmla="*/ 22374 w 249165"/>
                <a:gd name="connsiteY38" fmla="*/ 310110 h 323201"/>
                <a:gd name="connsiteX39" fmla="*/ 38831 w 249165"/>
                <a:gd name="connsiteY39" fmla="*/ 276337 h 323201"/>
                <a:gd name="connsiteX40" fmla="*/ 39277 w 249165"/>
                <a:gd name="connsiteY40" fmla="*/ 37485 h 323201"/>
                <a:gd name="connsiteX41" fmla="*/ 20278 w 249165"/>
                <a:gd name="connsiteY41" fmla="*/ 16115 h 323201"/>
                <a:gd name="connsiteX42" fmla="*/ 7944 w 249165"/>
                <a:gd name="connsiteY42" fmla="*/ 15462 h 323201"/>
                <a:gd name="connsiteX43" fmla="*/ 7 w 249165"/>
                <a:gd name="connsiteY43" fmla="*/ 5808 h 323201"/>
                <a:gd name="connsiteX44" fmla="*/ 8150 w 249165"/>
                <a:gd name="connsiteY44" fmla="*/ 138 h 323201"/>
                <a:gd name="connsiteX45" fmla="*/ 228930 w 249165"/>
                <a:gd name="connsiteY45" fmla="*/ 1 h 323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49165" h="323201">
                  <a:moveTo>
                    <a:pt x="228930" y="1"/>
                  </a:moveTo>
                  <a:cubicBezTo>
                    <a:pt x="235458" y="-33"/>
                    <a:pt x="237450" y="688"/>
                    <a:pt x="235767" y="8109"/>
                  </a:cubicBezTo>
                  <a:cubicBezTo>
                    <a:pt x="231713" y="25700"/>
                    <a:pt x="230132" y="43738"/>
                    <a:pt x="229445" y="61810"/>
                  </a:cubicBezTo>
                  <a:cubicBezTo>
                    <a:pt x="229239" y="67719"/>
                    <a:pt x="229514" y="72839"/>
                    <a:pt x="220547" y="72529"/>
                  </a:cubicBezTo>
                  <a:cubicBezTo>
                    <a:pt x="211820" y="72254"/>
                    <a:pt x="214087" y="66895"/>
                    <a:pt x="213778" y="62188"/>
                  </a:cubicBezTo>
                  <a:cubicBezTo>
                    <a:pt x="213263" y="53976"/>
                    <a:pt x="212610" y="45765"/>
                    <a:pt x="212198" y="37519"/>
                  </a:cubicBezTo>
                  <a:cubicBezTo>
                    <a:pt x="211923" y="31541"/>
                    <a:pt x="208762" y="28655"/>
                    <a:pt x="203127" y="27281"/>
                  </a:cubicBezTo>
                  <a:cubicBezTo>
                    <a:pt x="175470" y="20616"/>
                    <a:pt x="147366" y="19928"/>
                    <a:pt x="119158" y="20547"/>
                  </a:cubicBezTo>
                  <a:cubicBezTo>
                    <a:pt x="110294" y="20753"/>
                    <a:pt x="101464" y="21818"/>
                    <a:pt x="92634" y="22265"/>
                  </a:cubicBezTo>
                  <a:cubicBezTo>
                    <a:pt x="88511" y="22471"/>
                    <a:pt x="86794" y="23639"/>
                    <a:pt x="86725" y="28380"/>
                  </a:cubicBezTo>
                  <a:cubicBezTo>
                    <a:pt x="86347" y="65486"/>
                    <a:pt x="85625" y="102592"/>
                    <a:pt x="84973" y="139698"/>
                  </a:cubicBezTo>
                  <a:cubicBezTo>
                    <a:pt x="84904" y="143580"/>
                    <a:pt x="84285" y="147050"/>
                    <a:pt x="90401" y="147050"/>
                  </a:cubicBezTo>
                  <a:cubicBezTo>
                    <a:pt x="118265" y="147050"/>
                    <a:pt x="146129" y="149077"/>
                    <a:pt x="173958" y="145367"/>
                  </a:cubicBezTo>
                  <a:cubicBezTo>
                    <a:pt x="181654" y="144336"/>
                    <a:pt x="185399" y="141072"/>
                    <a:pt x="185949" y="133548"/>
                  </a:cubicBezTo>
                  <a:cubicBezTo>
                    <a:pt x="186395" y="127535"/>
                    <a:pt x="187495" y="121557"/>
                    <a:pt x="187564" y="115579"/>
                  </a:cubicBezTo>
                  <a:cubicBezTo>
                    <a:pt x="187632" y="109704"/>
                    <a:pt x="188354" y="106234"/>
                    <a:pt x="195844" y="106268"/>
                  </a:cubicBezTo>
                  <a:cubicBezTo>
                    <a:pt x="203334" y="106303"/>
                    <a:pt x="202990" y="110254"/>
                    <a:pt x="202853" y="115304"/>
                  </a:cubicBezTo>
                  <a:cubicBezTo>
                    <a:pt x="202062" y="144783"/>
                    <a:pt x="201753" y="174261"/>
                    <a:pt x="202784" y="203740"/>
                  </a:cubicBezTo>
                  <a:cubicBezTo>
                    <a:pt x="202956" y="208069"/>
                    <a:pt x="203952" y="212467"/>
                    <a:pt x="196531" y="212226"/>
                  </a:cubicBezTo>
                  <a:cubicBezTo>
                    <a:pt x="190346" y="212020"/>
                    <a:pt x="187460" y="210852"/>
                    <a:pt x="187289" y="203946"/>
                  </a:cubicBezTo>
                  <a:cubicBezTo>
                    <a:pt x="187083" y="196422"/>
                    <a:pt x="185021" y="188932"/>
                    <a:pt x="184300" y="181408"/>
                  </a:cubicBezTo>
                  <a:cubicBezTo>
                    <a:pt x="183612" y="174021"/>
                    <a:pt x="179249" y="170929"/>
                    <a:pt x="172618" y="169898"/>
                  </a:cubicBezTo>
                  <a:cubicBezTo>
                    <a:pt x="144857" y="165603"/>
                    <a:pt x="116959" y="167871"/>
                    <a:pt x="89095" y="167905"/>
                  </a:cubicBezTo>
                  <a:cubicBezTo>
                    <a:pt x="82980" y="167905"/>
                    <a:pt x="84835" y="172372"/>
                    <a:pt x="84801" y="175326"/>
                  </a:cubicBezTo>
                  <a:cubicBezTo>
                    <a:pt x="84457" y="203877"/>
                    <a:pt x="84217" y="232428"/>
                    <a:pt x="84148" y="260979"/>
                  </a:cubicBezTo>
                  <a:cubicBezTo>
                    <a:pt x="84114" y="272730"/>
                    <a:pt x="84835" y="284445"/>
                    <a:pt x="84698" y="296195"/>
                  </a:cubicBezTo>
                  <a:cubicBezTo>
                    <a:pt x="84629" y="301280"/>
                    <a:pt x="85660" y="303342"/>
                    <a:pt x="91363" y="303273"/>
                  </a:cubicBezTo>
                  <a:cubicBezTo>
                    <a:pt x="126236" y="302723"/>
                    <a:pt x="161108" y="303651"/>
                    <a:pt x="195947" y="301315"/>
                  </a:cubicBezTo>
                  <a:cubicBezTo>
                    <a:pt x="196909" y="301246"/>
                    <a:pt x="197836" y="301212"/>
                    <a:pt x="198798" y="301109"/>
                  </a:cubicBezTo>
                  <a:cubicBezTo>
                    <a:pt x="219963" y="298944"/>
                    <a:pt x="222608" y="296642"/>
                    <a:pt x="227556" y="276131"/>
                  </a:cubicBezTo>
                  <a:cubicBezTo>
                    <a:pt x="229480" y="268160"/>
                    <a:pt x="231782" y="260223"/>
                    <a:pt x="233121" y="252149"/>
                  </a:cubicBezTo>
                  <a:cubicBezTo>
                    <a:pt x="233912" y="247408"/>
                    <a:pt x="235698" y="245965"/>
                    <a:pt x="240440" y="245725"/>
                  </a:cubicBezTo>
                  <a:cubicBezTo>
                    <a:pt x="247552" y="245347"/>
                    <a:pt x="250231" y="246377"/>
                    <a:pt x="248788" y="254829"/>
                  </a:cubicBezTo>
                  <a:cubicBezTo>
                    <a:pt x="245559" y="273863"/>
                    <a:pt x="243978" y="293241"/>
                    <a:pt x="244459" y="312584"/>
                  </a:cubicBezTo>
                  <a:cubicBezTo>
                    <a:pt x="244666" y="320830"/>
                    <a:pt x="242432" y="323269"/>
                    <a:pt x="233877" y="323200"/>
                  </a:cubicBezTo>
                  <a:cubicBezTo>
                    <a:pt x="176466" y="322513"/>
                    <a:pt x="119055" y="322376"/>
                    <a:pt x="61644" y="322204"/>
                  </a:cubicBezTo>
                  <a:cubicBezTo>
                    <a:pt x="49928" y="322170"/>
                    <a:pt x="38178" y="322788"/>
                    <a:pt x="26462" y="322891"/>
                  </a:cubicBezTo>
                  <a:cubicBezTo>
                    <a:pt x="23576" y="322926"/>
                    <a:pt x="19556" y="324437"/>
                    <a:pt x="18732" y="319799"/>
                  </a:cubicBezTo>
                  <a:cubicBezTo>
                    <a:pt x="18079" y="316054"/>
                    <a:pt x="17735" y="311382"/>
                    <a:pt x="22374" y="310110"/>
                  </a:cubicBezTo>
                  <a:cubicBezTo>
                    <a:pt x="40789" y="305025"/>
                    <a:pt x="38315" y="289668"/>
                    <a:pt x="38831" y="276337"/>
                  </a:cubicBezTo>
                  <a:cubicBezTo>
                    <a:pt x="41236" y="212295"/>
                    <a:pt x="39965" y="53014"/>
                    <a:pt x="39277" y="37485"/>
                  </a:cubicBezTo>
                  <a:cubicBezTo>
                    <a:pt x="38556" y="20787"/>
                    <a:pt x="36529" y="18726"/>
                    <a:pt x="20278" y="16115"/>
                  </a:cubicBezTo>
                  <a:cubicBezTo>
                    <a:pt x="16224" y="15462"/>
                    <a:pt x="12032" y="15256"/>
                    <a:pt x="7944" y="15462"/>
                  </a:cubicBezTo>
                  <a:cubicBezTo>
                    <a:pt x="522" y="15874"/>
                    <a:pt x="179" y="11580"/>
                    <a:pt x="7" y="5808"/>
                  </a:cubicBezTo>
                  <a:cubicBezTo>
                    <a:pt x="-199" y="-1133"/>
                    <a:pt x="4199" y="138"/>
                    <a:pt x="8150" y="138"/>
                  </a:cubicBezTo>
                  <a:cubicBezTo>
                    <a:pt x="45290" y="138"/>
                    <a:pt x="192442" y="276"/>
                    <a:pt x="228930" y="1"/>
                  </a:cubicBezTo>
                  <a:close/>
                </a:path>
              </a:pathLst>
            </a:custGeom>
            <a:grpFill/>
            <a:ln w="3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7" name="자유형: 도형 46">
              <a:extLst>
                <a:ext uri="{FF2B5EF4-FFF2-40B4-BE49-F238E27FC236}">
                  <a16:creationId xmlns:a16="http://schemas.microsoft.com/office/drawing/2014/main" id="{DFC72B1F-8AD4-4629-BFCF-0B56FA978F92}"/>
                </a:ext>
              </a:extLst>
            </p:cNvPr>
            <p:cNvSpPr/>
            <p:nvPr/>
          </p:nvSpPr>
          <p:spPr>
            <a:xfrm>
              <a:off x="5568812" y="2111097"/>
              <a:ext cx="179439" cy="231957"/>
            </a:xfrm>
            <a:custGeom>
              <a:avLst/>
              <a:gdLst>
                <a:gd name="connsiteX0" fmla="*/ 237050 w 249919"/>
                <a:gd name="connsiteY0" fmla="*/ 790 h 323065"/>
                <a:gd name="connsiteX1" fmla="*/ 229422 w 249919"/>
                <a:gd name="connsiteY1" fmla="*/ 64076 h 323065"/>
                <a:gd name="connsiteX2" fmla="*/ 220112 w 249919"/>
                <a:gd name="connsiteY2" fmla="*/ 72391 h 323065"/>
                <a:gd name="connsiteX3" fmla="*/ 213755 w 249919"/>
                <a:gd name="connsiteY3" fmla="*/ 63630 h 323065"/>
                <a:gd name="connsiteX4" fmla="*/ 212690 w 249919"/>
                <a:gd name="connsiteY4" fmla="*/ 45592 h 323065"/>
                <a:gd name="connsiteX5" fmla="*/ 194481 w 249919"/>
                <a:gd name="connsiteY5" fmla="*/ 25218 h 323065"/>
                <a:gd name="connsiteX6" fmla="*/ 94089 w 249919"/>
                <a:gd name="connsiteY6" fmla="*/ 22023 h 323065"/>
                <a:gd name="connsiteX7" fmla="*/ 86736 w 249919"/>
                <a:gd name="connsiteY7" fmla="*/ 28791 h 323065"/>
                <a:gd name="connsiteX8" fmla="*/ 84881 w 249919"/>
                <a:gd name="connsiteY8" fmla="*/ 138185 h 323065"/>
                <a:gd name="connsiteX9" fmla="*/ 93711 w 249919"/>
                <a:gd name="connsiteY9" fmla="*/ 147118 h 323065"/>
                <a:gd name="connsiteX10" fmla="*/ 174382 w 249919"/>
                <a:gd name="connsiteY10" fmla="*/ 145297 h 323065"/>
                <a:gd name="connsiteX11" fmla="*/ 185892 w 249919"/>
                <a:gd name="connsiteY11" fmla="*/ 134028 h 323065"/>
                <a:gd name="connsiteX12" fmla="*/ 187644 w 249919"/>
                <a:gd name="connsiteY12" fmla="*/ 113207 h 323065"/>
                <a:gd name="connsiteX13" fmla="*/ 196268 w 249919"/>
                <a:gd name="connsiteY13" fmla="*/ 106370 h 323065"/>
                <a:gd name="connsiteX14" fmla="*/ 202933 w 249919"/>
                <a:gd name="connsiteY14" fmla="*/ 113757 h 323065"/>
                <a:gd name="connsiteX15" fmla="*/ 202899 w 249919"/>
                <a:gd name="connsiteY15" fmla="*/ 204976 h 323065"/>
                <a:gd name="connsiteX16" fmla="*/ 197127 w 249919"/>
                <a:gd name="connsiteY16" fmla="*/ 211950 h 323065"/>
                <a:gd name="connsiteX17" fmla="*/ 187403 w 249919"/>
                <a:gd name="connsiteY17" fmla="*/ 205388 h 323065"/>
                <a:gd name="connsiteX18" fmla="*/ 184036 w 249919"/>
                <a:gd name="connsiteY18" fmla="*/ 179998 h 323065"/>
                <a:gd name="connsiteX19" fmla="*/ 174141 w 249919"/>
                <a:gd name="connsiteY19" fmla="*/ 170069 h 323065"/>
                <a:gd name="connsiteX20" fmla="*/ 88764 w 249919"/>
                <a:gd name="connsiteY20" fmla="*/ 167801 h 323065"/>
                <a:gd name="connsiteX21" fmla="*/ 84812 w 249919"/>
                <a:gd name="connsiteY21" fmla="*/ 174570 h 323065"/>
                <a:gd name="connsiteX22" fmla="*/ 84469 w 249919"/>
                <a:gd name="connsiteY22" fmla="*/ 282108 h 323065"/>
                <a:gd name="connsiteX23" fmla="*/ 105942 w 249919"/>
                <a:gd name="connsiteY23" fmla="*/ 302963 h 323065"/>
                <a:gd name="connsiteX24" fmla="*/ 193416 w 249919"/>
                <a:gd name="connsiteY24" fmla="*/ 301314 h 323065"/>
                <a:gd name="connsiteX25" fmla="*/ 196268 w 249919"/>
                <a:gd name="connsiteY25" fmla="*/ 301211 h 323065"/>
                <a:gd name="connsiteX26" fmla="*/ 227808 w 249919"/>
                <a:gd name="connsiteY26" fmla="*/ 274721 h 323065"/>
                <a:gd name="connsiteX27" fmla="*/ 232996 w 249919"/>
                <a:gd name="connsiteY27" fmla="*/ 252629 h 323065"/>
                <a:gd name="connsiteX28" fmla="*/ 245570 w 249919"/>
                <a:gd name="connsiteY28" fmla="*/ 245930 h 323065"/>
                <a:gd name="connsiteX29" fmla="*/ 248422 w 249919"/>
                <a:gd name="connsiteY29" fmla="*/ 254278 h 323065"/>
                <a:gd name="connsiteX30" fmla="*/ 244402 w 249919"/>
                <a:gd name="connsiteY30" fmla="*/ 313030 h 323065"/>
                <a:gd name="connsiteX31" fmla="*/ 234267 w 249919"/>
                <a:gd name="connsiteY31" fmla="*/ 323062 h 323065"/>
                <a:gd name="connsiteX32" fmla="*/ 56330 w 249919"/>
                <a:gd name="connsiteY32" fmla="*/ 322100 h 323065"/>
                <a:gd name="connsiteX33" fmla="*/ 25890 w 249919"/>
                <a:gd name="connsiteY33" fmla="*/ 322856 h 323065"/>
                <a:gd name="connsiteX34" fmla="*/ 18812 w 249919"/>
                <a:gd name="connsiteY34" fmla="*/ 320107 h 323065"/>
                <a:gd name="connsiteX35" fmla="*/ 22110 w 249919"/>
                <a:gd name="connsiteY35" fmla="*/ 310315 h 323065"/>
                <a:gd name="connsiteX36" fmla="*/ 38842 w 249919"/>
                <a:gd name="connsiteY36" fmla="*/ 280459 h 323065"/>
                <a:gd name="connsiteX37" fmla="*/ 39358 w 249919"/>
                <a:gd name="connsiteY37" fmla="*/ 38789 h 323065"/>
                <a:gd name="connsiteX38" fmla="*/ 15995 w 249919"/>
                <a:gd name="connsiteY38" fmla="*/ 15598 h 323065"/>
                <a:gd name="connsiteX39" fmla="*/ 6478 w 249919"/>
                <a:gd name="connsiteY39" fmla="*/ 15255 h 323065"/>
                <a:gd name="connsiteX40" fmla="*/ 19 w 249919"/>
                <a:gd name="connsiteY40" fmla="*/ 6287 h 323065"/>
                <a:gd name="connsiteX41" fmla="*/ 6684 w 249919"/>
                <a:gd name="connsiteY41" fmla="*/ 0 h 323065"/>
                <a:gd name="connsiteX42" fmla="*/ 233133 w 249919"/>
                <a:gd name="connsiteY42" fmla="*/ 137 h 323065"/>
                <a:gd name="connsiteX43" fmla="*/ 237050 w 249919"/>
                <a:gd name="connsiteY43" fmla="*/ 790 h 323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249919" h="323065">
                  <a:moveTo>
                    <a:pt x="237050" y="790"/>
                  </a:moveTo>
                  <a:cubicBezTo>
                    <a:pt x="232549" y="21851"/>
                    <a:pt x="229903" y="42843"/>
                    <a:pt x="229422" y="64076"/>
                  </a:cubicBezTo>
                  <a:cubicBezTo>
                    <a:pt x="229251" y="70913"/>
                    <a:pt x="226399" y="72391"/>
                    <a:pt x="220112" y="72391"/>
                  </a:cubicBezTo>
                  <a:cubicBezTo>
                    <a:pt x="212931" y="72425"/>
                    <a:pt x="213893" y="68130"/>
                    <a:pt x="213755" y="63630"/>
                  </a:cubicBezTo>
                  <a:cubicBezTo>
                    <a:pt x="213584" y="57617"/>
                    <a:pt x="213206" y="51605"/>
                    <a:pt x="212690" y="45592"/>
                  </a:cubicBezTo>
                  <a:cubicBezTo>
                    <a:pt x="211213" y="28619"/>
                    <a:pt x="211247" y="28070"/>
                    <a:pt x="194481" y="25218"/>
                  </a:cubicBezTo>
                  <a:cubicBezTo>
                    <a:pt x="161223" y="19515"/>
                    <a:pt x="127690" y="18999"/>
                    <a:pt x="94089" y="22023"/>
                  </a:cubicBezTo>
                  <a:cubicBezTo>
                    <a:pt x="89966" y="22401"/>
                    <a:pt x="86771" y="22470"/>
                    <a:pt x="86736" y="28791"/>
                  </a:cubicBezTo>
                  <a:cubicBezTo>
                    <a:pt x="86530" y="65245"/>
                    <a:pt x="85878" y="101732"/>
                    <a:pt x="84881" y="138185"/>
                  </a:cubicBezTo>
                  <a:cubicBezTo>
                    <a:pt x="84675" y="145331"/>
                    <a:pt x="86565" y="147118"/>
                    <a:pt x="93711" y="147118"/>
                  </a:cubicBezTo>
                  <a:cubicBezTo>
                    <a:pt x="120613" y="147118"/>
                    <a:pt x="147549" y="148905"/>
                    <a:pt x="174382" y="145297"/>
                  </a:cubicBezTo>
                  <a:cubicBezTo>
                    <a:pt x="181631" y="144335"/>
                    <a:pt x="185273" y="141140"/>
                    <a:pt x="185892" y="134028"/>
                  </a:cubicBezTo>
                  <a:cubicBezTo>
                    <a:pt x="186476" y="127088"/>
                    <a:pt x="187713" y="120147"/>
                    <a:pt x="187644" y="113207"/>
                  </a:cubicBezTo>
                  <a:cubicBezTo>
                    <a:pt x="187609" y="106439"/>
                    <a:pt x="191492" y="106679"/>
                    <a:pt x="196268" y="106370"/>
                  </a:cubicBezTo>
                  <a:cubicBezTo>
                    <a:pt x="202108" y="106027"/>
                    <a:pt x="203105" y="108741"/>
                    <a:pt x="202933" y="113757"/>
                  </a:cubicBezTo>
                  <a:cubicBezTo>
                    <a:pt x="201971" y="144163"/>
                    <a:pt x="201627" y="174570"/>
                    <a:pt x="202899" y="204976"/>
                  </a:cubicBezTo>
                  <a:cubicBezTo>
                    <a:pt x="203070" y="209202"/>
                    <a:pt x="202967" y="212534"/>
                    <a:pt x="197127" y="211950"/>
                  </a:cubicBezTo>
                  <a:cubicBezTo>
                    <a:pt x="192523" y="211504"/>
                    <a:pt x="187713" y="213153"/>
                    <a:pt x="187403" y="205388"/>
                  </a:cubicBezTo>
                  <a:cubicBezTo>
                    <a:pt x="187060" y="196902"/>
                    <a:pt x="184998" y="188484"/>
                    <a:pt x="184036" y="179998"/>
                  </a:cubicBezTo>
                  <a:cubicBezTo>
                    <a:pt x="183349" y="173814"/>
                    <a:pt x="179432" y="170996"/>
                    <a:pt x="174141" y="170069"/>
                  </a:cubicBezTo>
                  <a:cubicBezTo>
                    <a:pt x="145797" y="165259"/>
                    <a:pt x="117246" y="167664"/>
                    <a:pt x="88764" y="167801"/>
                  </a:cubicBezTo>
                  <a:cubicBezTo>
                    <a:pt x="83438" y="167835"/>
                    <a:pt x="84916" y="171752"/>
                    <a:pt x="84812" y="174570"/>
                  </a:cubicBezTo>
                  <a:cubicBezTo>
                    <a:pt x="83541" y="210404"/>
                    <a:pt x="83541" y="246273"/>
                    <a:pt x="84469" y="282108"/>
                  </a:cubicBezTo>
                  <a:cubicBezTo>
                    <a:pt x="85019" y="303031"/>
                    <a:pt x="85362" y="303169"/>
                    <a:pt x="105942" y="302963"/>
                  </a:cubicBezTo>
                  <a:cubicBezTo>
                    <a:pt x="135112" y="302688"/>
                    <a:pt x="164281" y="303375"/>
                    <a:pt x="193416" y="301314"/>
                  </a:cubicBezTo>
                  <a:cubicBezTo>
                    <a:pt x="194378" y="301245"/>
                    <a:pt x="195305" y="301279"/>
                    <a:pt x="196268" y="301211"/>
                  </a:cubicBezTo>
                  <a:cubicBezTo>
                    <a:pt x="219287" y="299630"/>
                    <a:pt x="222242" y="297191"/>
                    <a:pt x="227808" y="274721"/>
                  </a:cubicBezTo>
                  <a:cubicBezTo>
                    <a:pt x="229628" y="267368"/>
                    <a:pt x="232343" y="260085"/>
                    <a:pt x="232996" y="252629"/>
                  </a:cubicBezTo>
                  <a:cubicBezTo>
                    <a:pt x="233855" y="242906"/>
                    <a:pt x="240588" y="245930"/>
                    <a:pt x="245570" y="245930"/>
                  </a:cubicBezTo>
                  <a:cubicBezTo>
                    <a:pt x="253026" y="245930"/>
                    <a:pt x="248697" y="251530"/>
                    <a:pt x="248422" y="254278"/>
                  </a:cubicBezTo>
                  <a:cubicBezTo>
                    <a:pt x="246292" y="273828"/>
                    <a:pt x="244059" y="293377"/>
                    <a:pt x="244402" y="313030"/>
                  </a:cubicBezTo>
                  <a:cubicBezTo>
                    <a:pt x="244540" y="320932"/>
                    <a:pt x="242169" y="323165"/>
                    <a:pt x="234267" y="323062"/>
                  </a:cubicBezTo>
                  <a:cubicBezTo>
                    <a:pt x="174966" y="322478"/>
                    <a:pt x="115665" y="322272"/>
                    <a:pt x="56330" y="322100"/>
                  </a:cubicBezTo>
                  <a:cubicBezTo>
                    <a:pt x="46195" y="322066"/>
                    <a:pt x="36059" y="322684"/>
                    <a:pt x="25890" y="322856"/>
                  </a:cubicBezTo>
                  <a:cubicBezTo>
                    <a:pt x="23244" y="322890"/>
                    <a:pt x="19602" y="323990"/>
                    <a:pt x="18812" y="320107"/>
                  </a:cubicBezTo>
                  <a:cubicBezTo>
                    <a:pt x="18090" y="316465"/>
                    <a:pt x="17438" y="311518"/>
                    <a:pt x="22110" y="310315"/>
                  </a:cubicBezTo>
                  <a:cubicBezTo>
                    <a:pt x="38464" y="306158"/>
                    <a:pt x="38430" y="293068"/>
                    <a:pt x="38842" y="280459"/>
                  </a:cubicBezTo>
                  <a:cubicBezTo>
                    <a:pt x="41385" y="199891"/>
                    <a:pt x="41385" y="119357"/>
                    <a:pt x="39358" y="38789"/>
                  </a:cubicBezTo>
                  <a:cubicBezTo>
                    <a:pt x="38877" y="19824"/>
                    <a:pt x="35097" y="16663"/>
                    <a:pt x="15995" y="15598"/>
                  </a:cubicBezTo>
                  <a:cubicBezTo>
                    <a:pt x="12834" y="15426"/>
                    <a:pt x="9639" y="15186"/>
                    <a:pt x="6478" y="15255"/>
                  </a:cubicBezTo>
                  <a:cubicBezTo>
                    <a:pt x="-256" y="15426"/>
                    <a:pt x="259" y="10994"/>
                    <a:pt x="19" y="6287"/>
                  </a:cubicBezTo>
                  <a:cubicBezTo>
                    <a:pt x="-222" y="1031"/>
                    <a:pt x="1874" y="0"/>
                    <a:pt x="6684" y="0"/>
                  </a:cubicBezTo>
                  <a:cubicBezTo>
                    <a:pt x="82167" y="137"/>
                    <a:pt x="157650" y="103"/>
                    <a:pt x="233133" y="137"/>
                  </a:cubicBezTo>
                  <a:cubicBezTo>
                    <a:pt x="234335" y="137"/>
                    <a:pt x="235538" y="515"/>
                    <a:pt x="237050" y="790"/>
                  </a:cubicBezTo>
                  <a:close/>
                </a:path>
              </a:pathLst>
            </a:custGeom>
            <a:grpFill/>
            <a:ln w="3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8" name="자유형: 도형 47">
              <a:extLst>
                <a:ext uri="{FF2B5EF4-FFF2-40B4-BE49-F238E27FC236}">
                  <a16:creationId xmlns:a16="http://schemas.microsoft.com/office/drawing/2014/main" id="{005CD3D8-0F38-43EF-907E-3A1B8C80902D}"/>
                </a:ext>
              </a:extLst>
            </p:cNvPr>
            <p:cNvSpPr/>
            <p:nvPr/>
          </p:nvSpPr>
          <p:spPr>
            <a:xfrm>
              <a:off x="4489493" y="2105952"/>
              <a:ext cx="216380" cy="242128"/>
            </a:xfrm>
            <a:custGeom>
              <a:avLst/>
              <a:gdLst>
                <a:gd name="connsiteX0" fmla="*/ 69 w 301370"/>
                <a:gd name="connsiteY0" fmla="*/ 168026 h 337231"/>
                <a:gd name="connsiteX1" fmla="*/ 143545 w 301370"/>
                <a:gd name="connsiteY1" fmla="*/ 3798 h 337231"/>
                <a:gd name="connsiteX2" fmla="*/ 290079 w 301370"/>
                <a:gd name="connsiteY2" fmla="*/ 18332 h 337231"/>
                <a:gd name="connsiteX3" fmla="*/ 297157 w 301370"/>
                <a:gd name="connsiteY3" fmla="*/ 31937 h 337231"/>
                <a:gd name="connsiteX4" fmla="*/ 290010 w 301370"/>
                <a:gd name="connsiteY4" fmla="*/ 81652 h 337231"/>
                <a:gd name="connsiteX5" fmla="*/ 281799 w 301370"/>
                <a:gd name="connsiteY5" fmla="*/ 89829 h 337231"/>
                <a:gd name="connsiteX6" fmla="*/ 274275 w 301370"/>
                <a:gd name="connsiteY6" fmla="*/ 81171 h 337231"/>
                <a:gd name="connsiteX7" fmla="*/ 273141 w 301370"/>
                <a:gd name="connsiteY7" fmla="*/ 62240 h 337231"/>
                <a:gd name="connsiteX8" fmla="*/ 260498 w 301370"/>
                <a:gd name="connsiteY8" fmla="*/ 40526 h 337231"/>
                <a:gd name="connsiteX9" fmla="*/ 90360 w 301370"/>
                <a:gd name="connsiteY9" fmla="*/ 54544 h 337231"/>
                <a:gd name="connsiteX10" fmla="*/ 52842 w 301370"/>
                <a:gd name="connsiteY10" fmla="*/ 128309 h 337231"/>
                <a:gd name="connsiteX11" fmla="*/ 66104 w 301370"/>
                <a:gd name="connsiteY11" fmla="*/ 233786 h 337231"/>
                <a:gd name="connsiteX12" fmla="*/ 185015 w 301370"/>
                <a:gd name="connsiteY12" fmla="*/ 311640 h 337231"/>
                <a:gd name="connsiteX13" fmla="*/ 293858 w 301370"/>
                <a:gd name="connsiteY13" fmla="*/ 287349 h 337231"/>
                <a:gd name="connsiteX14" fmla="*/ 299562 w 301370"/>
                <a:gd name="connsiteY14" fmla="*/ 286422 h 337231"/>
                <a:gd name="connsiteX15" fmla="*/ 300833 w 301370"/>
                <a:gd name="connsiteY15" fmla="*/ 293293 h 337231"/>
                <a:gd name="connsiteX16" fmla="*/ 277882 w 301370"/>
                <a:gd name="connsiteY16" fmla="*/ 319267 h 337231"/>
                <a:gd name="connsiteX17" fmla="*/ 117090 w 301370"/>
                <a:gd name="connsiteY17" fmla="*/ 327513 h 337231"/>
                <a:gd name="connsiteX18" fmla="*/ 69 w 301370"/>
                <a:gd name="connsiteY18" fmla="*/ 168026 h 337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01370" h="337231">
                  <a:moveTo>
                    <a:pt x="69" y="168026"/>
                  </a:moveTo>
                  <a:cubicBezTo>
                    <a:pt x="-2164" y="90654"/>
                    <a:pt x="49853" y="19671"/>
                    <a:pt x="143545" y="3798"/>
                  </a:cubicBezTo>
                  <a:cubicBezTo>
                    <a:pt x="193673" y="-4688"/>
                    <a:pt x="242357" y="1428"/>
                    <a:pt x="290079" y="18332"/>
                  </a:cubicBezTo>
                  <a:cubicBezTo>
                    <a:pt x="297810" y="21080"/>
                    <a:pt x="299321" y="24344"/>
                    <a:pt x="297157" y="31937"/>
                  </a:cubicBezTo>
                  <a:cubicBezTo>
                    <a:pt x="292553" y="48119"/>
                    <a:pt x="291316" y="64954"/>
                    <a:pt x="290010" y="81652"/>
                  </a:cubicBezTo>
                  <a:cubicBezTo>
                    <a:pt x="289529" y="87596"/>
                    <a:pt x="288224" y="89692"/>
                    <a:pt x="281799" y="89829"/>
                  </a:cubicBezTo>
                  <a:cubicBezTo>
                    <a:pt x="274618" y="89967"/>
                    <a:pt x="274378" y="86462"/>
                    <a:pt x="274275" y="81171"/>
                  </a:cubicBezTo>
                  <a:cubicBezTo>
                    <a:pt x="274172" y="74849"/>
                    <a:pt x="272557" y="68459"/>
                    <a:pt x="273141" y="62240"/>
                  </a:cubicBezTo>
                  <a:cubicBezTo>
                    <a:pt x="274172" y="51555"/>
                    <a:pt x="269293" y="45749"/>
                    <a:pt x="260498" y="40526"/>
                  </a:cubicBezTo>
                  <a:cubicBezTo>
                    <a:pt x="207622" y="9192"/>
                    <a:pt x="133307" y="14964"/>
                    <a:pt x="90360" y="54544"/>
                  </a:cubicBezTo>
                  <a:cubicBezTo>
                    <a:pt x="68818" y="74403"/>
                    <a:pt x="57514" y="99690"/>
                    <a:pt x="52842" y="128309"/>
                  </a:cubicBezTo>
                  <a:cubicBezTo>
                    <a:pt x="46898" y="164797"/>
                    <a:pt x="49303" y="200425"/>
                    <a:pt x="66104" y="233786"/>
                  </a:cubicBezTo>
                  <a:cubicBezTo>
                    <a:pt x="90601" y="282436"/>
                    <a:pt x="131932" y="306864"/>
                    <a:pt x="185015" y="311640"/>
                  </a:cubicBezTo>
                  <a:cubicBezTo>
                    <a:pt x="223563" y="315110"/>
                    <a:pt x="260875" y="310128"/>
                    <a:pt x="293858" y="287349"/>
                  </a:cubicBezTo>
                  <a:cubicBezTo>
                    <a:pt x="295542" y="286181"/>
                    <a:pt x="297088" y="284120"/>
                    <a:pt x="299562" y="286422"/>
                  </a:cubicBezTo>
                  <a:cubicBezTo>
                    <a:pt x="301795" y="288517"/>
                    <a:pt x="301623" y="290648"/>
                    <a:pt x="300833" y="293293"/>
                  </a:cubicBezTo>
                  <a:cubicBezTo>
                    <a:pt x="297191" y="305559"/>
                    <a:pt x="291110" y="314217"/>
                    <a:pt x="277882" y="319267"/>
                  </a:cubicBezTo>
                  <a:cubicBezTo>
                    <a:pt x="224972" y="339435"/>
                    <a:pt x="171581" y="343249"/>
                    <a:pt x="117090" y="327513"/>
                  </a:cubicBezTo>
                  <a:cubicBezTo>
                    <a:pt x="56552" y="309991"/>
                    <a:pt x="-2233" y="255225"/>
                    <a:pt x="69" y="168026"/>
                  </a:cubicBezTo>
                  <a:close/>
                </a:path>
              </a:pathLst>
            </a:custGeom>
            <a:grpFill/>
            <a:ln w="3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9" name="자유형: 도형 48">
              <a:extLst>
                <a:ext uri="{FF2B5EF4-FFF2-40B4-BE49-F238E27FC236}">
                  <a16:creationId xmlns:a16="http://schemas.microsoft.com/office/drawing/2014/main" id="{B6EDFD6C-9283-4F9A-B2E4-0C76FF8D773B}"/>
                </a:ext>
              </a:extLst>
            </p:cNvPr>
            <p:cNvSpPr/>
            <p:nvPr/>
          </p:nvSpPr>
          <p:spPr>
            <a:xfrm>
              <a:off x="5172821" y="2110973"/>
              <a:ext cx="163392" cy="232129"/>
            </a:xfrm>
            <a:custGeom>
              <a:avLst/>
              <a:gdLst>
                <a:gd name="connsiteX0" fmla="*/ 219999 w 227569"/>
                <a:gd name="connsiteY0" fmla="*/ 138 h 323305"/>
                <a:gd name="connsiteX1" fmla="*/ 226939 w 227569"/>
                <a:gd name="connsiteY1" fmla="*/ 8144 h 323305"/>
                <a:gd name="connsiteX2" fmla="*/ 221476 w 227569"/>
                <a:gd name="connsiteY2" fmla="*/ 61913 h 323305"/>
                <a:gd name="connsiteX3" fmla="*/ 215292 w 227569"/>
                <a:gd name="connsiteY3" fmla="*/ 71086 h 323305"/>
                <a:gd name="connsiteX4" fmla="*/ 205638 w 227569"/>
                <a:gd name="connsiteY4" fmla="*/ 63253 h 323305"/>
                <a:gd name="connsiteX5" fmla="*/ 202442 w 227569"/>
                <a:gd name="connsiteY5" fmla="*/ 35904 h 323305"/>
                <a:gd name="connsiteX6" fmla="*/ 194094 w 227569"/>
                <a:gd name="connsiteY6" fmla="*/ 26387 h 323305"/>
                <a:gd name="connsiteX7" fmla="*/ 122424 w 227569"/>
                <a:gd name="connsiteY7" fmla="*/ 20753 h 323305"/>
                <a:gd name="connsiteX8" fmla="*/ 96897 w 227569"/>
                <a:gd name="connsiteY8" fmla="*/ 22780 h 323305"/>
                <a:gd name="connsiteX9" fmla="*/ 91537 w 227569"/>
                <a:gd name="connsiteY9" fmla="*/ 28483 h 323305"/>
                <a:gd name="connsiteX10" fmla="*/ 89613 w 227569"/>
                <a:gd name="connsiteY10" fmla="*/ 143546 h 323305"/>
                <a:gd name="connsiteX11" fmla="*/ 94904 w 227569"/>
                <a:gd name="connsiteY11" fmla="*/ 149009 h 323305"/>
                <a:gd name="connsiteX12" fmla="*/ 169906 w 227569"/>
                <a:gd name="connsiteY12" fmla="*/ 147050 h 323305"/>
                <a:gd name="connsiteX13" fmla="*/ 184027 w 227569"/>
                <a:gd name="connsiteY13" fmla="*/ 133617 h 323305"/>
                <a:gd name="connsiteX14" fmla="*/ 186157 w 227569"/>
                <a:gd name="connsiteY14" fmla="*/ 114789 h 323305"/>
                <a:gd name="connsiteX15" fmla="*/ 196670 w 227569"/>
                <a:gd name="connsiteY15" fmla="*/ 107642 h 323305"/>
                <a:gd name="connsiteX16" fmla="*/ 202305 w 227569"/>
                <a:gd name="connsiteY16" fmla="*/ 116129 h 323305"/>
                <a:gd name="connsiteX17" fmla="*/ 202305 w 227569"/>
                <a:gd name="connsiteY17" fmla="*/ 208241 h 323305"/>
                <a:gd name="connsiteX18" fmla="*/ 196018 w 227569"/>
                <a:gd name="connsiteY18" fmla="*/ 217826 h 323305"/>
                <a:gd name="connsiteX19" fmla="*/ 186466 w 227569"/>
                <a:gd name="connsiteY19" fmla="*/ 209306 h 323305"/>
                <a:gd name="connsiteX20" fmla="*/ 185058 w 227569"/>
                <a:gd name="connsiteY20" fmla="*/ 186561 h 323305"/>
                <a:gd name="connsiteX21" fmla="*/ 170696 w 227569"/>
                <a:gd name="connsiteY21" fmla="*/ 171032 h 323305"/>
                <a:gd name="connsiteX22" fmla="*/ 95763 w 227569"/>
                <a:gd name="connsiteY22" fmla="*/ 169177 h 323305"/>
                <a:gd name="connsiteX23" fmla="*/ 89544 w 227569"/>
                <a:gd name="connsiteY23" fmla="*/ 173849 h 323305"/>
                <a:gd name="connsiteX24" fmla="*/ 91331 w 227569"/>
                <a:gd name="connsiteY24" fmla="*/ 291763 h 323305"/>
                <a:gd name="connsiteX25" fmla="*/ 104765 w 227569"/>
                <a:gd name="connsiteY25" fmla="*/ 305953 h 323305"/>
                <a:gd name="connsiteX26" fmla="*/ 126478 w 227569"/>
                <a:gd name="connsiteY26" fmla="*/ 307946 h 323305"/>
                <a:gd name="connsiteX27" fmla="*/ 135033 w 227569"/>
                <a:gd name="connsiteY27" fmla="*/ 316810 h 323305"/>
                <a:gd name="connsiteX28" fmla="*/ 125310 w 227569"/>
                <a:gd name="connsiteY28" fmla="*/ 323132 h 323305"/>
                <a:gd name="connsiteX29" fmla="*/ 38764 w 227569"/>
                <a:gd name="connsiteY29" fmla="*/ 322616 h 323305"/>
                <a:gd name="connsiteX30" fmla="*/ 6434 w 227569"/>
                <a:gd name="connsiteY30" fmla="*/ 323200 h 323305"/>
                <a:gd name="connsiteX31" fmla="*/ 318 w 227569"/>
                <a:gd name="connsiteY31" fmla="*/ 317463 h 323305"/>
                <a:gd name="connsiteX32" fmla="*/ 5850 w 227569"/>
                <a:gd name="connsiteY32" fmla="*/ 308186 h 323305"/>
                <a:gd name="connsiteX33" fmla="*/ 27598 w 227569"/>
                <a:gd name="connsiteY33" fmla="*/ 306468 h 323305"/>
                <a:gd name="connsiteX34" fmla="*/ 44227 w 227569"/>
                <a:gd name="connsiteY34" fmla="*/ 287812 h 323305"/>
                <a:gd name="connsiteX35" fmla="*/ 44261 w 227569"/>
                <a:gd name="connsiteY35" fmla="*/ 37657 h 323305"/>
                <a:gd name="connsiteX36" fmla="*/ 25193 w 227569"/>
                <a:gd name="connsiteY36" fmla="*/ 16218 h 323305"/>
                <a:gd name="connsiteX37" fmla="*/ 10007 w 227569"/>
                <a:gd name="connsiteY37" fmla="*/ 15565 h 323305"/>
                <a:gd name="connsiteX38" fmla="*/ 9 w 227569"/>
                <a:gd name="connsiteY38" fmla="*/ 6288 h 323305"/>
                <a:gd name="connsiteX39" fmla="*/ 9732 w 227569"/>
                <a:gd name="connsiteY39" fmla="*/ 448 h 323305"/>
                <a:gd name="connsiteX40" fmla="*/ 219999 w 227569"/>
                <a:gd name="connsiteY40" fmla="*/ 138 h 323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27569" h="323305">
                  <a:moveTo>
                    <a:pt x="219999" y="138"/>
                  </a:moveTo>
                  <a:cubicBezTo>
                    <a:pt x="226458" y="70"/>
                    <a:pt x="228829" y="791"/>
                    <a:pt x="226939" y="8144"/>
                  </a:cubicBezTo>
                  <a:cubicBezTo>
                    <a:pt x="222370" y="25735"/>
                    <a:pt x="222576" y="43910"/>
                    <a:pt x="221476" y="61913"/>
                  </a:cubicBezTo>
                  <a:cubicBezTo>
                    <a:pt x="221201" y="66070"/>
                    <a:pt x="222644" y="71121"/>
                    <a:pt x="215292" y="71086"/>
                  </a:cubicBezTo>
                  <a:cubicBezTo>
                    <a:pt x="209486" y="71052"/>
                    <a:pt x="205878" y="70605"/>
                    <a:pt x="205638" y="63253"/>
                  </a:cubicBezTo>
                  <a:cubicBezTo>
                    <a:pt x="205328" y="54114"/>
                    <a:pt x="203336" y="45043"/>
                    <a:pt x="202442" y="35904"/>
                  </a:cubicBezTo>
                  <a:cubicBezTo>
                    <a:pt x="201893" y="30510"/>
                    <a:pt x="199797" y="27762"/>
                    <a:pt x="194094" y="26387"/>
                  </a:cubicBezTo>
                  <a:cubicBezTo>
                    <a:pt x="170456" y="20547"/>
                    <a:pt x="146509" y="19756"/>
                    <a:pt x="122424" y="20753"/>
                  </a:cubicBezTo>
                  <a:cubicBezTo>
                    <a:pt x="113904" y="21096"/>
                    <a:pt x="105417" y="22471"/>
                    <a:pt x="96897" y="22780"/>
                  </a:cubicBezTo>
                  <a:cubicBezTo>
                    <a:pt x="92636" y="22952"/>
                    <a:pt x="91812" y="24738"/>
                    <a:pt x="91537" y="28483"/>
                  </a:cubicBezTo>
                  <a:cubicBezTo>
                    <a:pt x="88720" y="66792"/>
                    <a:pt x="90506" y="105203"/>
                    <a:pt x="89613" y="143546"/>
                  </a:cubicBezTo>
                  <a:cubicBezTo>
                    <a:pt x="89510" y="147634"/>
                    <a:pt x="90712" y="149009"/>
                    <a:pt x="94904" y="149009"/>
                  </a:cubicBezTo>
                  <a:cubicBezTo>
                    <a:pt x="119916" y="148974"/>
                    <a:pt x="144963" y="150246"/>
                    <a:pt x="169906" y="147050"/>
                  </a:cubicBezTo>
                  <a:cubicBezTo>
                    <a:pt x="177946" y="146020"/>
                    <a:pt x="183477" y="142721"/>
                    <a:pt x="184027" y="133617"/>
                  </a:cubicBezTo>
                  <a:cubicBezTo>
                    <a:pt x="184405" y="127329"/>
                    <a:pt x="185951" y="121076"/>
                    <a:pt x="186157" y="114789"/>
                  </a:cubicBezTo>
                  <a:cubicBezTo>
                    <a:pt x="186397" y="106990"/>
                    <a:pt x="191448" y="107642"/>
                    <a:pt x="196670" y="107642"/>
                  </a:cubicBezTo>
                  <a:cubicBezTo>
                    <a:pt x="203129" y="107608"/>
                    <a:pt x="202477" y="111868"/>
                    <a:pt x="202305" y="116129"/>
                  </a:cubicBezTo>
                  <a:cubicBezTo>
                    <a:pt x="201102" y="146844"/>
                    <a:pt x="200347" y="177525"/>
                    <a:pt x="202305" y="208241"/>
                  </a:cubicBezTo>
                  <a:cubicBezTo>
                    <a:pt x="202580" y="212604"/>
                    <a:pt x="204229" y="217964"/>
                    <a:pt x="196018" y="217826"/>
                  </a:cubicBezTo>
                  <a:cubicBezTo>
                    <a:pt x="189593" y="217723"/>
                    <a:pt x="186054" y="217105"/>
                    <a:pt x="186466" y="209306"/>
                  </a:cubicBezTo>
                  <a:cubicBezTo>
                    <a:pt x="186879" y="201782"/>
                    <a:pt x="185573" y="194154"/>
                    <a:pt x="185058" y="186561"/>
                  </a:cubicBezTo>
                  <a:cubicBezTo>
                    <a:pt x="184439" y="177525"/>
                    <a:pt x="180591" y="172131"/>
                    <a:pt x="170696" y="171032"/>
                  </a:cubicBezTo>
                  <a:cubicBezTo>
                    <a:pt x="145753" y="168214"/>
                    <a:pt x="120809" y="167837"/>
                    <a:pt x="95763" y="169177"/>
                  </a:cubicBezTo>
                  <a:cubicBezTo>
                    <a:pt x="92568" y="169348"/>
                    <a:pt x="89407" y="168833"/>
                    <a:pt x="89544" y="173849"/>
                  </a:cubicBezTo>
                  <a:cubicBezTo>
                    <a:pt x="90609" y="213154"/>
                    <a:pt x="88479" y="252493"/>
                    <a:pt x="91331" y="291763"/>
                  </a:cubicBezTo>
                  <a:cubicBezTo>
                    <a:pt x="91984" y="300662"/>
                    <a:pt x="96313" y="305060"/>
                    <a:pt x="104765" y="305953"/>
                  </a:cubicBezTo>
                  <a:cubicBezTo>
                    <a:pt x="111979" y="306743"/>
                    <a:pt x="119229" y="307877"/>
                    <a:pt x="126478" y="307946"/>
                  </a:cubicBezTo>
                  <a:cubicBezTo>
                    <a:pt x="132937" y="308014"/>
                    <a:pt x="135102" y="310110"/>
                    <a:pt x="135033" y="316810"/>
                  </a:cubicBezTo>
                  <a:cubicBezTo>
                    <a:pt x="134930" y="324952"/>
                    <a:pt x="129742" y="323132"/>
                    <a:pt x="125310" y="323132"/>
                  </a:cubicBezTo>
                  <a:cubicBezTo>
                    <a:pt x="96450" y="322994"/>
                    <a:pt x="67624" y="322719"/>
                    <a:pt x="38764" y="322616"/>
                  </a:cubicBezTo>
                  <a:cubicBezTo>
                    <a:pt x="27976" y="322582"/>
                    <a:pt x="17222" y="322857"/>
                    <a:pt x="6434" y="323200"/>
                  </a:cubicBezTo>
                  <a:cubicBezTo>
                    <a:pt x="2174" y="323338"/>
                    <a:pt x="-438" y="322341"/>
                    <a:pt x="318" y="317463"/>
                  </a:cubicBezTo>
                  <a:cubicBezTo>
                    <a:pt x="902" y="313649"/>
                    <a:pt x="-2018" y="308152"/>
                    <a:pt x="5850" y="308186"/>
                  </a:cubicBezTo>
                  <a:cubicBezTo>
                    <a:pt x="13099" y="308220"/>
                    <a:pt x="20417" y="307568"/>
                    <a:pt x="27598" y="306468"/>
                  </a:cubicBezTo>
                  <a:cubicBezTo>
                    <a:pt x="40448" y="304475"/>
                    <a:pt x="43643" y="300834"/>
                    <a:pt x="44227" y="287812"/>
                  </a:cubicBezTo>
                  <a:cubicBezTo>
                    <a:pt x="44948" y="271664"/>
                    <a:pt x="44845" y="59508"/>
                    <a:pt x="44261" y="37657"/>
                  </a:cubicBezTo>
                  <a:cubicBezTo>
                    <a:pt x="43849" y="21577"/>
                    <a:pt x="41066" y="18451"/>
                    <a:pt x="25193" y="16218"/>
                  </a:cubicBezTo>
                  <a:cubicBezTo>
                    <a:pt x="20211" y="15530"/>
                    <a:pt x="15058" y="15290"/>
                    <a:pt x="10007" y="15565"/>
                  </a:cubicBezTo>
                  <a:cubicBezTo>
                    <a:pt x="3136" y="15943"/>
                    <a:pt x="-197" y="14534"/>
                    <a:pt x="9" y="6288"/>
                  </a:cubicBezTo>
                  <a:cubicBezTo>
                    <a:pt x="250" y="-2404"/>
                    <a:pt x="5747" y="448"/>
                    <a:pt x="9732" y="448"/>
                  </a:cubicBezTo>
                  <a:cubicBezTo>
                    <a:pt x="44639" y="207"/>
                    <a:pt x="184817" y="413"/>
                    <a:pt x="219999" y="138"/>
                  </a:cubicBezTo>
                  <a:close/>
                </a:path>
              </a:pathLst>
            </a:custGeom>
            <a:grpFill/>
            <a:ln w="3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0" name="자유형: 도형 49">
              <a:extLst>
                <a:ext uri="{FF2B5EF4-FFF2-40B4-BE49-F238E27FC236}">
                  <a16:creationId xmlns:a16="http://schemas.microsoft.com/office/drawing/2014/main" id="{B1C6CA07-7B2D-4AD7-9F3E-62C864920FCA}"/>
                </a:ext>
              </a:extLst>
            </p:cNvPr>
            <p:cNvSpPr/>
            <p:nvPr/>
          </p:nvSpPr>
          <p:spPr>
            <a:xfrm>
              <a:off x="4987162" y="2111072"/>
              <a:ext cx="163301" cy="232055"/>
            </a:xfrm>
            <a:custGeom>
              <a:avLst/>
              <a:gdLst>
                <a:gd name="connsiteX0" fmla="*/ 220557 w 227442"/>
                <a:gd name="connsiteY0" fmla="*/ 1 h 323202"/>
                <a:gd name="connsiteX1" fmla="*/ 226776 w 227442"/>
                <a:gd name="connsiteY1" fmla="*/ 7731 h 323202"/>
                <a:gd name="connsiteX2" fmla="*/ 221245 w 227442"/>
                <a:gd name="connsiteY2" fmla="*/ 62462 h 323202"/>
                <a:gd name="connsiteX3" fmla="*/ 214304 w 227442"/>
                <a:gd name="connsiteY3" fmla="*/ 70983 h 323202"/>
                <a:gd name="connsiteX4" fmla="*/ 205406 w 227442"/>
                <a:gd name="connsiteY4" fmla="*/ 63356 h 323202"/>
                <a:gd name="connsiteX5" fmla="*/ 202073 w 227442"/>
                <a:gd name="connsiteY5" fmla="*/ 35079 h 323202"/>
                <a:gd name="connsiteX6" fmla="*/ 194068 w 227442"/>
                <a:gd name="connsiteY6" fmla="*/ 26318 h 323202"/>
                <a:gd name="connsiteX7" fmla="*/ 122399 w 227442"/>
                <a:gd name="connsiteY7" fmla="*/ 20512 h 323202"/>
                <a:gd name="connsiteX8" fmla="*/ 96871 w 227442"/>
                <a:gd name="connsiteY8" fmla="*/ 22574 h 323202"/>
                <a:gd name="connsiteX9" fmla="*/ 91271 w 227442"/>
                <a:gd name="connsiteY9" fmla="*/ 28002 h 323202"/>
                <a:gd name="connsiteX10" fmla="*/ 89347 w 227442"/>
                <a:gd name="connsiteY10" fmla="*/ 144061 h 323202"/>
                <a:gd name="connsiteX11" fmla="*/ 94363 w 227442"/>
                <a:gd name="connsiteY11" fmla="*/ 148802 h 323202"/>
                <a:gd name="connsiteX12" fmla="*/ 170361 w 227442"/>
                <a:gd name="connsiteY12" fmla="*/ 146810 h 323202"/>
                <a:gd name="connsiteX13" fmla="*/ 183726 w 227442"/>
                <a:gd name="connsiteY13" fmla="*/ 133719 h 323202"/>
                <a:gd name="connsiteX14" fmla="*/ 186097 w 227442"/>
                <a:gd name="connsiteY14" fmla="*/ 113964 h 323202"/>
                <a:gd name="connsiteX15" fmla="*/ 196164 w 227442"/>
                <a:gd name="connsiteY15" fmla="*/ 107505 h 323202"/>
                <a:gd name="connsiteX16" fmla="*/ 202142 w 227442"/>
                <a:gd name="connsiteY16" fmla="*/ 114788 h 323202"/>
                <a:gd name="connsiteX17" fmla="*/ 200733 w 227442"/>
                <a:gd name="connsiteY17" fmla="*/ 172749 h 323202"/>
                <a:gd name="connsiteX18" fmla="*/ 202211 w 227442"/>
                <a:gd name="connsiteY18" fmla="*/ 210748 h 323202"/>
                <a:gd name="connsiteX19" fmla="*/ 195030 w 227442"/>
                <a:gd name="connsiteY19" fmla="*/ 217551 h 323202"/>
                <a:gd name="connsiteX20" fmla="*/ 186338 w 227442"/>
                <a:gd name="connsiteY20" fmla="*/ 211264 h 323202"/>
                <a:gd name="connsiteX21" fmla="*/ 184860 w 227442"/>
                <a:gd name="connsiteY21" fmla="*/ 186595 h 323202"/>
                <a:gd name="connsiteX22" fmla="*/ 170705 w 227442"/>
                <a:gd name="connsiteY22" fmla="*/ 170860 h 323202"/>
                <a:gd name="connsiteX23" fmla="*/ 96665 w 227442"/>
                <a:gd name="connsiteY23" fmla="*/ 168730 h 323202"/>
                <a:gd name="connsiteX24" fmla="*/ 89244 w 227442"/>
                <a:gd name="connsiteY24" fmla="*/ 176357 h 323202"/>
                <a:gd name="connsiteX25" fmla="*/ 89931 w 227442"/>
                <a:gd name="connsiteY25" fmla="*/ 278226 h 323202"/>
                <a:gd name="connsiteX26" fmla="*/ 117657 w 227442"/>
                <a:gd name="connsiteY26" fmla="*/ 307121 h 323202"/>
                <a:gd name="connsiteX27" fmla="*/ 127106 w 227442"/>
                <a:gd name="connsiteY27" fmla="*/ 308014 h 323202"/>
                <a:gd name="connsiteX28" fmla="*/ 134939 w 227442"/>
                <a:gd name="connsiteY28" fmla="*/ 316500 h 323202"/>
                <a:gd name="connsiteX29" fmla="*/ 126315 w 227442"/>
                <a:gd name="connsiteY29" fmla="*/ 323028 h 323202"/>
                <a:gd name="connsiteX30" fmla="*/ 8367 w 227442"/>
                <a:gd name="connsiteY30" fmla="*/ 322960 h 323202"/>
                <a:gd name="connsiteX31" fmla="*/ 52 w 227442"/>
                <a:gd name="connsiteY31" fmla="*/ 317565 h 323202"/>
                <a:gd name="connsiteX32" fmla="*/ 7405 w 227442"/>
                <a:gd name="connsiteY32" fmla="*/ 307911 h 323202"/>
                <a:gd name="connsiteX33" fmla="*/ 27263 w 227442"/>
                <a:gd name="connsiteY33" fmla="*/ 306399 h 323202"/>
                <a:gd name="connsiteX34" fmla="*/ 44098 w 227442"/>
                <a:gd name="connsiteY34" fmla="*/ 287881 h 323202"/>
                <a:gd name="connsiteX35" fmla="*/ 44064 w 227442"/>
                <a:gd name="connsiteY35" fmla="*/ 36694 h 323202"/>
                <a:gd name="connsiteX36" fmla="*/ 26164 w 227442"/>
                <a:gd name="connsiteY36" fmla="*/ 16320 h 323202"/>
                <a:gd name="connsiteX37" fmla="*/ 6236 w 227442"/>
                <a:gd name="connsiteY37" fmla="*/ 15290 h 323202"/>
                <a:gd name="connsiteX38" fmla="*/ 87 w 227442"/>
                <a:gd name="connsiteY38" fmla="*/ 6322 h 323202"/>
                <a:gd name="connsiteX39" fmla="*/ 6511 w 227442"/>
                <a:gd name="connsiteY39" fmla="*/ 104 h 323202"/>
                <a:gd name="connsiteX40" fmla="*/ 220557 w 227442"/>
                <a:gd name="connsiteY40" fmla="*/ 1 h 323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27442" h="323202">
                  <a:moveTo>
                    <a:pt x="220557" y="1"/>
                  </a:moveTo>
                  <a:cubicBezTo>
                    <a:pt x="226948" y="-34"/>
                    <a:pt x="228528" y="1066"/>
                    <a:pt x="226776" y="7731"/>
                  </a:cubicBezTo>
                  <a:cubicBezTo>
                    <a:pt x="222000" y="25597"/>
                    <a:pt x="222310" y="44150"/>
                    <a:pt x="221245" y="62462"/>
                  </a:cubicBezTo>
                  <a:cubicBezTo>
                    <a:pt x="220970" y="67169"/>
                    <a:pt x="221141" y="71120"/>
                    <a:pt x="214304" y="70983"/>
                  </a:cubicBezTo>
                  <a:cubicBezTo>
                    <a:pt x="208635" y="70846"/>
                    <a:pt x="205715" y="70021"/>
                    <a:pt x="205406" y="63356"/>
                  </a:cubicBezTo>
                  <a:cubicBezTo>
                    <a:pt x="204994" y="53907"/>
                    <a:pt x="203001" y="44528"/>
                    <a:pt x="202073" y="35079"/>
                  </a:cubicBezTo>
                  <a:cubicBezTo>
                    <a:pt x="201558" y="29857"/>
                    <a:pt x="199222" y="27658"/>
                    <a:pt x="194068" y="26318"/>
                  </a:cubicBezTo>
                  <a:cubicBezTo>
                    <a:pt x="170464" y="20306"/>
                    <a:pt x="146483" y="19619"/>
                    <a:pt x="122399" y="20512"/>
                  </a:cubicBezTo>
                  <a:cubicBezTo>
                    <a:pt x="113878" y="20821"/>
                    <a:pt x="105392" y="22161"/>
                    <a:pt x="96871" y="22574"/>
                  </a:cubicBezTo>
                  <a:cubicBezTo>
                    <a:pt x="92954" y="22780"/>
                    <a:pt x="91580" y="23913"/>
                    <a:pt x="91271" y="28002"/>
                  </a:cubicBezTo>
                  <a:cubicBezTo>
                    <a:pt x="88385" y="66654"/>
                    <a:pt x="90171" y="105375"/>
                    <a:pt x="89347" y="144061"/>
                  </a:cubicBezTo>
                  <a:cubicBezTo>
                    <a:pt x="89278" y="147943"/>
                    <a:pt x="90859" y="148802"/>
                    <a:pt x="94363" y="148802"/>
                  </a:cubicBezTo>
                  <a:cubicBezTo>
                    <a:pt x="119719" y="148837"/>
                    <a:pt x="145074" y="150108"/>
                    <a:pt x="170361" y="146810"/>
                  </a:cubicBezTo>
                  <a:cubicBezTo>
                    <a:pt x="178160" y="145779"/>
                    <a:pt x="183108" y="142240"/>
                    <a:pt x="183726" y="133719"/>
                  </a:cubicBezTo>
                  <a:cubicBezTo>
                    <a:pt x="184207" y="127123"/>
                    <a:pt x="185753" y="120560"/>
                    <a:pt x="186097" y="113964"/>
                  </a:cubicBezTo>
                  <a:cubicBezTo>
                    <a:pt x="186475" y="106508"/>
                    <a:pt x="191457" y="107676"/>
                    <a:pt x="196164" y="107505"/>
                  </a:cubicBezTo>
                  <a:cubicBezTo>
                    <a:pt x="201523" y="107333"/>
                    <a:pt x="202279" y="110322"/>
                    <a:pt x="202142" y="114788"/>
                  </a:cubicBezTo>
                  <a:cubicBezTo>
                    <a:pt x="201523" y="134097"/>
                    <a:pt x="200836" y="153406"/>
                    <a:pt x="200733" y="172749"/>
                  </a:cubicBezTo>
                  <a:cubicBezTo>
                    <a:pt x="200665" y="185427"/>
                    <a:pt x="201420" y="198105"/>
                    <a:pt x="202211" y="210748"/>
                  </a:cubicBezTo>
                  <a:cubicBezTo>
                    <a:pt x="202554" y="216452"/>
                    <a:pt x="200218" y="217929"/>
                    <a:pt x="195030" y="217551"/>
                  </a:cubicBezTo>
                  <a:cubicBezTo>
                    <a:pt x="190632" y="217242"/>
                    <a:pt x="186200" y="218513"/>
                    <a:pt x="186338" y="211264"/>
                  </a:cubicBezTo>
                  <a:cubicBezTo>
                    <a:pt x="186475" y="203052"/>
                    <a:pt x="185410" y="194807"/>
                    <a:pt x="184860" y="186595"/>
                  </a:cubicBezTo>
                  <a:cubicBezTo>
                    <a:pt x="184276" y="177628"/>
                    <a:pt x="180634" y="172028"/>
                    <a:pt x="170705" y="170860"/>
                  </a:cubicBezTo>
                  <a:cubicBezTo>
                    <a:pt x="146071" y="168008"/>
                    <a:pt x="121402" y="167974"/>
                    <a:pt x="96665" y="168730"/>
                  </a:cubicBezTo>
                  <a:cubicBezTo>
                    <a:pt x="91236" y="168901"/>
                    <a:pt x="89141" y="170276"/>
                    <a:pt x="89244" y="176357"/>
                  </a:cubicBezTo>
                  <a:cubicBezTo>
                    <a:pt x="89725" y="210302"/>
                    <a:pt x="89416" y="244281"/>
                    <a:pt x="89931" y="278226"/>
                  </a:cubicBezTo>
                  <a:cubicBezTo>
                    <a:pt x="90309" y="303616"/>
                    <a:pt x="92714" y="305678"/>
                    <a:pt x="117657" y="307121"/>
                  </a:cubicBezTo>
                  <a:cubicBezTo>
                    <a:pt x="120818" y="307293"/>
                    <a:pt x="124013" y="308323"/>
                    <a:pt x="127106" y="308014"/>
                  </a:cubicBezTo>
                  <a:cubicBezTo>
                    <a:pt x="133840" y="307361"/>
                    <a:pt x="134802" y="310694"/>
                    <a:pt x="134939" y="316500"/>
                  </a:cubicBezTo>
                  <a:cubicBezTo>
                    <a:pt x="135076" y="323475"/>
                    <a:pt x="131022" y="323166"/>
                    <a:pt x="126315" y="323028"/>
                  </a:cubicBezTo>
                  <a:cubicBezTo>
                    <a:pt x="87010" y="321929"/>
                    <a:pt x="47671" y="322032"/>
                    <a:pt x="8367" y="322960"/>
                  </a:cubicBezTo>
                  <a:cubicBezTo>
                    <a:pt x="4656" y="323063"/>
                    <a:pt x="-326" y="324746"/>
                    <a:pt x="52" y="317565"/>
                  </a:cubicBezTo>
                  <a:cubicBezTo>
                    <a:pt x="293" y="312343"/>
                    <a:pt x="-669" y="307499"/>
                    <a:pt x="7405" y="307911"/>
                  </a:cubicBezTo>
                  <a:cubicBezTo>
                    <a:pt x="14001" y="308220"/>
                    <a:pt x="20701" y="307430"/>
                    <a:pt x="27263" y="306399"/>
                  </a:cubicBezTo>
                  <a:cubicBezTo>
                    <a:pt x="40250" y="304407"/>
                    <a:pt x="43514" y="300833"/>
                    <a:pt x="44098" y="287881"/>
                  </a:cubicBezTo>
                  <a:cubicBezTo>
                    <a:pt x="44820" y="271733"/>
                    <a:pt x="44717" y="58855"/>
                    <a:pt x="44064" y="36694"/>
                  </a:cubicBezTo>
                  <a:cubicBezTo>
                    <a:pt x="43617" y="21371"/>
                    <a:pt x="41281" y="18622"/>
                    <a:pt x="26164" y="16320"/>
                  </a:cubicBezTo>
                  <a:cubicBezTo>
                    <a:pt x="19636" y="15324"/>
                    <a:pt x="12867" y="15083"/>
                    <a:pt x="6236" y="15290"/>
                  </a:cubicBezTo>
                  <a:cubicBezTo>
                    <a:pt x="-1150" y="15496"/>
                    <a:pt x="533" y="10583"/>
                    <a:pt x="87" y="6322"/>
                  </a:cubicBezTo>
                  <a:cubicBezTo>
                    <a:pt x="-463" y="1100"/>
                    <a:pt x="1598" y="69"/>
                    <a:pt x="6511" y="104"/>
                  </a:cubicBezTo>
                  <a:cubicBezTo>
                    <a:pt x="42312" y="241"/>
                    <a:pt x="185032" y="275"/>
                    <a:pt x="220557" y="1"/>
                  </a:cubicBezTo>
                  <a:close/>
                </a:path>
              </a:pathLst>
            </a:custGeom>
            <a:grpFill/>
            <a:ln w="3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1" name="자유형: 도형 50">
              <a:extLst>
                <a:ext uri="{FF2B5EF4-FFF2-40B4-BE49-F238E27FC236}">
                  <a16:creationId xmlns:a16="http://schemas.microsoft.com/office/drawing/2014/main" id="{AC5EA6AC-2368-47A9-BE65-C3AF40475E03}"/>
                </a:ext>
              </a:extLst>
            </p:cNvPr>
            <p:cNvSpPr/>
            <p:nvPr/>
          </p:nvSpPr>
          <p:spPr>
            <a:xfrm>
              <a:off x="4724061" y="2105928"/>
              <a:ext cx="248193" cy="241997"/>
            </a:xfrm>
            <a:custGeom>
              <a:avLst/>
              <a:gdLst>
                <a:gd name="connsiteX0" fmla="*/ 343990 w 345678"/>
                <a:gd name="connsiteY0" fmla="*/ 132878 h 337049"/>
                <a:gd name="connsiteX1" fmla="*/ 269194 w 345678"/>
                <a:gd name="connsiteY1" fmla="*/ 21010 h 337049"/>
                <a:gd name="connsiteX2" fmla="*/ 195807 w 345678"/>
                <a:gd name="connsiteY2" fmla="*/ 843 h 337049"/>
                <a:gd name="connsiteX3" fmla="*/ 73907 w 345678"/>
                <a:gd name="connsiteY3" fmla="*/ 27573 h 337049"/>
                <a:gd name="connsiteX4" fmla="*/ 1001 w 345678"/>
                <a:gd name="connsiteY4" fmla="*/ 149988 h 337049"/>
                <a:gd name="connsiteX5" fmla="*/ 25188 w 345678"/>
                <a:gd name="connsiteY5" fmla="*/ 264879 h 337049"/>
                <a:gd name="connsiteX6" fmla="*/ 163786 w 345678"/>
                <a:gd name="connsiteY6" fmla="*/ 336960 h 337049"/>
                <a:gd name="connsiteX7" fmla="*/ 179006 w 345678"/>
                <a:gd name="connsiteY7" fmla="*/ 336892 h 337049"/>
                <a:gd name="connsiteX8" fmla="*/ 194089 w 345678"/>
                <a:gd name="connsiteY8" fmla="*/ 335174 h 337049"/>
                <a:gd name="connsiteX9" fmla="*/ 323925 w 345678"/>
                <a:gd name="connsiteY9" fmla="*/ 248731 h 337049"/>
                <a:gd name="connsiteX10" fmla="*/ 343990 w 345678"/>
                <a:gd name="connsiteY10" fmla="*/ 132878 h 337049"/>
                <a:gd name="connsiteX11" fmla="*/ 191856 w 345678"/>
                <a:gd name="connsiteY11" fmla="*/ 315831 h 337049"/>
                <a:gd name="connsiteX12" fmla="*/ 60886 w 345678"/>
                <a:gd name="connsiteY12" fmla="*/ 229044 h 337049"/>
                <a:gd name="connsiteX13" fmla="*/ 52915 w 345678"/>
                <a:gd name="connsiteY13" fmla="*/ 108450 h 337049"/>
                <a:gd name="connsiteX14" fmla="*/ 145748 w 345678"/>
                <a:gd name="connsiteY14" fmla="*/ 22282 h 337049"/>
                <a:gd name="connsiteX15" fmla="*/ 258303 w 345678"/>
                <a:gd name="connsiteY15" fmla="*/ 56983 h 337049"/>
                <a:gd name="connsiteX16" fmla="*/ 298982 w 345678"/>
                <a:gd name="connsiteY16" fmla="*/ 174107 h 337049"/>
                <a:gd name="connsiteX17" fmla="*/ 191856 w 345678"/>
                <a:gd name="connsiteY17" fmla="*/ 315831 h 337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45678" h="337049">
                  <a:moveTo>
                    <a:pt x="343990" y="132878"/>
                  </a:moveTo>
                  <a:cubicBezTo>
                    <a:pt x="337977" y="82751"/>
                    <a:pt x="313481" y="45301"/>
                    <a:pt x="269194" y="21010"/>
                  </a:cubicBezTo>
                  <a:cubicBezTo>
                    <a:pt x="246346" y="8470"/>
                    <a:pt x="221506" y="2801"/>
                    <a:pt x="195807" y="843"/>
                  </a:cubicBezTo>
                  <a:cubicBezTo>
                    <a:pt x="152551" y="-2490"/>
                    <a:pt x="111116" y="3591"/>
                    <a:pt x="73907" y="27573"/>
                  </a:cubicBezTo>
                  <a:cubicBezTo>
                    <a:pt x="29483" y="56192"/>
                    <a:pt x="5948" y="97421"/>
                    <a:pt x="1001" y="149988"/>
                  </a:cubicBezTo>
                  <a:cubicBezTo>
                    <a:pt x="-2847" y="190942"/>
                    <a:pt x="4230" y="229731"/>
                    <a:pt x="25188" y="264879"/>
                  </a:cubicBezTo>
                  <a:cubicBezTo>
                    <a:pt x="56282" y="316964"/>
                    <a:pt x="105378" y="336445"/>
                    <a:pt x="163786" y="336960"/>
                  </a:cubicBezTo>
                  <a:cubicBezTo>
                    <a:pt x="168871" y="336960"/>
                    <a:pt x="173956" y="337201"/>
                    <a:pt x="179006" y="336892"/>
                  </a:cubicBezTo>
                  <a:cubicBezTo>
                    <a:pt x="184057" y="336582"/>
                    <a:pt x="189073" y="335930"/>
                    <a:pt x="194089" y="335174"/>
                  </a:cubicBezTo>
                  <a:cubicBezTo>
                    <a:pt x="250744" y="326481"/>
                    <a:pt x="296062" y="300267"/>
                    <a:pt x="323925" y="248731"/>
                  </a:cubicBezTo>
                  <a:cubicBezTo>
                    <a:pt x="343475" y="212552"/>
                    <a:pt x="348869" y="173591"/>
                    <a:pt x="343990" y="132878"/>
                  </a:cubicBezTo>
                  <a:close/>
                  <a:moveTo>
                    <a:pt x="191856" y="315831"/>
                  </a:moveTo>
                  <a:cubicBezTo>
                    <a:pt x="120736" y="322496"/>
                    <a:pt x="80091" y="282057"/>
                    <a:pt x="60886" y="229044"/>
                  </a:cubicBezTo>
                  <a:cubicBezTo>
                    <a:pt x="46662" y="189774"/>
                    <a:pt x="44154" y="149369"/>
                    <a:pt x="52915" y="108450"/>
                  </a:cubicBezTo>
                  <a:cubicBezTo>
                    <a:pt x="63153" y="60659"/>
                    <a:pt x="96892" y="28706"/>
                    <a:pt x="145748" y="22282"/>
                  </a:cubicBezTo>
                  <a:cubicBezTo>
                    <a:pt x="188248" y="16681"/>
                    <a:pt x="227484" y="24858"/>
                    <a:pt x="258303" y="56983"/>
                  </a:cubicBezTo>
                  <a:cubicBezTo>
                    <a:pt x="285926" y="85774"/>
                    <a:pt x="299635" y="130129"/>
                    <a:pt x="298982" y="174107"/>
                  </a:cubicBezTo>
                  <a:cubicBezTo>
                    <a:pt x="297986" y="242134"/>
                    <a:pt x="262735" y="309200"/>
                    <a:pt x="191856" y="315831"/>
                  </a:cubicBezTo>
                  <a:close/>
                </a:path>
              </a:pathLst>
            </a:custGeom>
            <a:grpFill/>
            <a:ln w="3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52" name="자유형: 도형 51">
            <a:extLst>
              <a:ext uri="{FF2B5EF4-FFF2-40B4-BE49-F238E27FC236}">
                <a16:creationId xmlns:a16="http://schemas.microsoft.com/office/drawing/2014/main" id="{AB54D7E4-7A38-47BE-81D5-48A54989B0A1}"/>
              </a:ext>
            </a:extLst>
          </p:cNvPr>
          <p:cNvSpPr/>
          <p:nvPr/>
        </p:nvSpPr>
        <p:spPr>
          <a:xfrm>
            <a:off x="3127326" y="4783519"/>
            <a:ext cx="1688138" cy="1801737"/>
          </a:xfrm>
          <a:custGeom>
            <a:avLst/>
            <a:gdLst>
              <a:gd name="connsiteX0" fmla="*/ 292367 w 2103404"/>
              <a:gd name="connsiteY0" fmla="*/ 1718609 h 2244947"/>
              <a:gd name="connsiteX1" fmla="*/ 305477 w 2103404"/>
              <a:gd name="connsiteY1" fmla="*/ 1709383 h 2244947"/>
              <a:gd name="connsiteX2" fmla="*/ 307905 w 2103404"/>
              <a:gd name="connsiteY2" fmla="*/ 1696273 h 2244947"/>
              <a:gd name="connsiteX3" fmla="*/ 281200 w 2103404"/>
              <a:gd name="connsiteY3" fmla="*/ 1695788 h 2244947"/>
              <a:gd name="connsiteX4" fmla="*/ 292367 w 2103404"/>
              <a:gd name="connsiteY4" fmla="*/ 1718609 h 2244947"/>
              <a:gd name="connsiteX5" fmla="*/ 248668 w 2103404"/>
              <a:gd name="connsiteY5" fmla="*/ 1921083 h 2244947"/>
              <a:gd name="connsiteX6" fmla="*/ 236529 w 2103404"/>
              <a:gd name="connsiteY6" fmla="*/ 1910887 h 2244947"/>
              <a:gd name="connsiteX7" fmla="*/ 191373 w 2103404"/>
              <a:gd name="connsiteY7" fmla="*/ 1861846 h 2244947"/>
              <a:gd name="connsiteX8" fmla="*/ 176805 w 2103404"/>
              <a:gd name="connsiteY8" fmla="*/ 1836112 h 2244947"/>
              <a:gd name="connsiteX9" fmla="*/ 127279 w 2103404"/>
              <a:gd name="connsiteY9" fmla="*/ 1755024 h 2244947"/>
              <a:gd name="connsiteX10" fmla="*/ 100574 w 2103404"/>
              <a:gd name="connsiteY10" fmla="*/ 1689960 h 2244947"/>
              <a:gd name="connsiteX11" fmla="*/ 99117 w 2103404"/>
              <a:gd name="connsiteY11" fmla="*/ 1685105 h 2244947"/>
              <a:gd name="connsiteX12" fmla="*/ 67070 w 2103404"/>
              <a:gd name="connsiteY12" fmla="*/ 1591879 h 2244947"/>
              <a:gd name="connsiteX13" fmla="*/ 77631 w 2103404"/>
              <a:gd name="connsiteY13" fmla="*/ 1590846 h 2244947"/>
              <a:gd name="connsiteX14" fmla="*/ 83094 w 2103404"/>
              <a:gd name="connsiteY14" fmla="*/ 1598190 h 2244947"/>
              <a:gd name="connsiteX15" fmla="*/ 96203 w 2103404"/>
              <a:gd name="connsiteY15" fmla="*/ 1635578 h 2244947"/>
              <a:gd name="connsiteX16" fmla="*/ 97660 w 2103404"/>
              <a:gd name="connsiteY16" fmla="*/ 1639463 h 2244947"/>
              <a:gd name="connsiteX17" fmla="*/ 164667 w 2103404"/>
              <a:gd name="connsiteY17" fmla="*/ 1777845 h 2244947"/>
              <a:gd name="connsiteX18" fmla="*/ 220992 w 2103404"/>
              <a:gd name="connsiteY18" fmla="*/ 1862817 h 2244947"/>
              <a:gd name="connsiteX19" fmla="*/ 222934 w 2103404"/>
              <a:gd name="connsiteY19" fmla="*/ 1865244 h 2244947"/>
              <a:gd name="connsiteX20" fmla="*/ 248182 w 2103404"/>
              <a:gd name="connsiteY20" fmla="*/ 1912829 h 2244947"/>
              <a:gd name="connsiteX21" fmla="*/ 248668 w 2103404"/>
              <a:gd name="connsiteY21" fmla="*/ 1921083 h 2244947"/>
              <a:gd name="connsiteX22" fmla="*/ 561364 w 2103404"/>
              <a:gd name="connsiteY22" fmla="*/ 1811350 h 2244947"/>
              <a:gd name="connsiteX23" fmla="*/ 556994 w 2103404"/>
              <a:gd name="connsiteY23" fmla="*/ 1795326 h 2244947"/>
              <a:gd name="connsiteX24" fmla="*/ 550682 w 2103404"/>
              <a:gd name="connsiteY24" fmla="*/ 1786101 h 2244947"/>
              <a:gd name="connsiteX25" fmla="*/ 528832 w 2103404"/>
              <a:gd name="connsiteY25" fmla="*/ 1774447 h 2244947"/>
              <a:gd name="connsiteX26" fmla="*/ 544369 w 2103404"/>
              <a:gd name="connsiteY26" fmla="*/ 1804551 h 2244947"/>
              <a:gd name="connsiteX27" fmla="*/ 561364 w 2103404"/>
              <a:gd name="connsiteY27" fmla="*/ 1811350 h 2244947"/>
              <a:gd name="connsiteX28" fmla="*/ 865806 w 2103404"/>
              <a:gd name="connsiteY28" fmla="*/ 1988334 h 2244947"/>
              <a:gd name="connsiteX29" fmla="*/ 867262 w 2103404"/>
              <a:gd name="connsiteY29" fmla="*/ 1979351 h 2244947"/>
              <a:gd name="connsiteX30" fmla="*/ 852696 w 2103404"/>
              <a:gd name="connsiteY30" fmla="*/ 1970611 h 2244947"/>
              <a:gd name="connsiteX31" fmla="*/ 851240 w 2103404"/>
              <a:gd name="connsiteY31" fmla="*/ 1994403 h 2244947"/>
              <a:gd name="connsiteX32" fmla="*/ 865806 w 2103404"/>
              <a:gd name="connsiteY32" fmla="*/ 1988334 h 2244947"/>
              <a:gd name="connsiteX33" fmla="*/ 910477 w 2103404"/>
              <a:gd name="connsiteY33" fmla="*/ 1997802 h 2244947"/>
              <a:gd name="connsiteX34" fmla="*/ 921159 w 2103404"/>
              <a:gd name="connsiteY34" fmla="*/ 1985664 h 2244947"/>
              <a:gd name="connsiteX35" fmla="*/ 919217 w 2103404"/>
              <a:gd name="connsiteY35" fmla="*/ 1982750 h 2244947"/>
              <a:gd name="connsiteX36" fmla="*/ 905621 w 2103404"/>
              <a:gd name="connsiteY36" fmla="*/ 1981779 h 2244947"/>
              <a:gd name="connsiteX37" fmla="*/ 910477 w 2103404"/>
              <a:gd name="connsiteY37" fmla="*/ 1997802 h 2244947"/>
              <a:gd name="connsiteX38" fmla="*/ 627399 w 2103404"/>
              <a:gd name="connsiteY38" fmla="*/ 2209988 h 2244947"/>
              <a:gd name="connsiteX39" fmla="*/ 581271 w 2103404"/>
              <a:gd name="connsiteY39" fmla="*/ 2193480 h 2244947"/>
              <a:gd name="connsiteX40" fmla="*/ 486103 w 2103404"/>
              <a:gd name="connsiteY40" fmla="*/ 2141525 h 2244947"/>
              <a:gd name="connsiteX41" fmla="*/ 424923 w 2103404"/>
              <a:gd name="connsiteY41" fmla="*/ 2104137 h 2244947"/>
              <a:gd name="connsiteX42" fmla="*/ 392391 w 2103404"/>
              <a:gd name="connsiteY42" fmla="*/ 2074519 h 2244947"/>
              <a:gd name="connsiteX43" fmla="*/ 353547 w 2103404"/>
              <a:gd name="connsiteY43" fmla="*/ 2047328 h 2244947"/>
              <a:gd name="connsiteX44" fmla="*/ 338980 w 2103404"/>
              <a:gd name="connsiteY44" fmla="*/ 2037617 h 2244947"/>
              <a:gd name="connsiteX45" fmla="*/ 274401 w 2103404"/>
              <a:gd name="connsiteY45" fmla="*/ 1957499 h 2244947"/>
              <a:gd name="connsiteX46" fmla="*/ 316644 w 2103404"/>
              <a:gd name="connsiteY46" fmla="*/ 1974495 h 2244947"/>
              <a:gd name="connsiteX47" fmla="*/ 347720 w 2103404"/>
              <a:gd name="connsiteY47" fmla="*/ 2007512 h 2244947"/>
              <a:gd name="connsiteX48" fmla="*/ 397246 w 2103404"/>
              <a:gd name="connsiteY48" fmla="*/ 2043929 h 2244947"/>
              <a:gd name="connsiteX49" fmla="*/ 402587 w 2103404"/>
              <a:gd name="connsiteY49" fmla="*/ 2047328 h 2244947"/>
              <a:gd name="connsiteX50" fmla="*/ 498727 w 2103404"/>
              <a:gd name="connsiteY50" fmla="*/ 2120647 h 2244947"/>
              <a:gd name="connsiteX51" fmla="*/ 587584 w 2103404"/>
              <a:gd name="connsiteY51" fmla="*/ 2177456 h 2244947"/>
              <a:gd name="connsiteX52" fmla="*/ 594867 w 2103404"/>
              <a:gd name="connsiteY52" fmla="*/ 2181341 h 2244947"/>
              <a:gd name="connsiteX53" fmla="*/ 629341 w 2103404"/>
              <a:gd name="connsiteY53" fmla="*/ 2207561 h 2244947"/>
              <a:gd name="connsiteX54" fmla="*/ 627399 w 2103404"/>
              <a:gd name="connsiteY54" fmla="*/ 2209988 h 2244947"/>
              <a:gd name="connsiteX55" fmla="*/ 736164 w 2103404"/>
              <a:gd name="connsiteY55" fmla="*/ 2244947 h 2244947"/>
              <a:gd name="connsiteX56" fmla="*/ 644394 w 2103404"/>
              <a:gd name="connsiteY56" fmla="*/ 2217270 h 2244947"/>
              <a:gd name="connsiteX57" fmla="*/ 644880 w 2103404"/>
              <a:gd name="connsiteY57" fmla="*/ 2214358 h 2244947"/>
              <a:gd name="connsiteX58" fmla="*/ 668187 w 2103404"/>
              <a:gd name="connsiteY58" fmla="*/ 2214843 h 2244947"/>
              <a:gd name="connsiteX59" fmla="*/ 712371 w 2103404"/>
              <a:gd name="connsiteY59" fmla="*/ 2227953 h 2244947"/>
              <a:gd name="connsiteX60" fmla="*/ 736164 w 2103404"/>
              <a:gd name="connsiteY60" fmla="*/ 2244947 h 2244947"/>
              <a:gd name="connsiteX61" fmla="*/ 1985979 w 2103404"/>
              <a:gd name="connsiteY61" fmla="*/ 1712782 h 2244947"/>
              <a:gd name="connsiteX62" fmla="*/ 1981123 w 2103404"/>
              <a:gd name="connsiteY62" fmla="*/ 1694331 h 2244947"/>
              <a:gd name="connsiteX63" fmla="*/ 1974325 w 2103404"/>
              <a:gd name="connsiteY63" fmla="*/ 1610331 h 2244947"/>
              <a:gd name="connsiteX64" fmla="*/ 1972383 w 2103404"/>
              <a:gd name="connsiteY64" fmla="*/ 1567116 h 2244947"/>
              <a:gd name="connsiteX65" fmla="*/ 1969470 w 2103404"/>
              <a:gd name="connsiteY65" fmla="*/ 1533613 h 2244947"/>
              <a:gd name="connsiteX66" fmla="*/ 1947134 w 2103404"/>
              <a:gd name="connsiteY66" fmla="*/ 1515162 h 2244947"/>
              <a:gd name="connsiteX67" fmla="*/ 1927713 w 2103404"/>
              <a:gd name="connsiteY67" fmla="*/ 1533613 h 2244947"/>
              <a:gd name="connsiteX68" fmla="*/ 1922857 w 2103404"/>
              <a:gd name="connsiteY68" fmla="*/ 1564689 h 2244947"/>
              <a:gd name="connsiteX69" fmla="*/ 1919458 w 2103404"/>
              <a:gd name="connsiteY69" fmla="*/ 1576827 h 2244947"/>
              <a:gd name="connsiteX70" fmla="*/ 1896637 w 2103404"/>
              <a:gd name="connsiteY70" fmla="*/ 1581683 h 2244947"/>
              <a:gd name="connsiteX71" fmla="*/ 1889839 w 2103404"/>
              <a:gd name="connsiteY71" fmla="*/ 1576342 h 2244947"/>
              <a:gd name="connsiteX72" fmla="*/ 1827203 w 2103404"/>
              <a:gd name="connsiteY72" fmla="*/ 1650146 h 2244947"/>
              <a:gd name="connsiteX73" fmla="*/ 1820890 w 2103404"/>
              <a:gd name="connsiteY73" fmla="*/ 1659857 h 2244947"/>
              <a:gd name="connsiteX74" fmla="*/ 1673282 w 2103404"/>
              <a:gd name="connsiteY74" fmla="*/ 1829315 h 2244947"/>
              <a:gd name="connsiteX75" fmla="*/ 1570830 w 2103404"/>
              <a:gd name="connsiteY75" fmla="*/ 1934194 h 2244947"/>
              <a:gd name="connsiteX76" fmla="*/ 1548495 w 2103404"/>
              <a:gd name="connsiteY76" fmla="*/ 1949732 h 2244947"/>
              <a:gd name="connsiteX77" fmla="*/ 1478089 w 2103404"/>
              <a:gd name="connsiteY77" fmla="*/ 1993917 h 2244947"/>
              <a:gd name="connsiteX78" fmla="*/ 1382921 w 2103404"/>
              <a:gd name="connsiteY78" fmla="*/ 2030334 h 2244947"/>
              <a:gd name="connsiteX79" fmla="*/ 1377094 w 2103404"/>
              <a:gd name="connsiteY79" fmla="*/ 2032276 h 2244947"/>
              <a:gd name="connsiteX80" fmla="*/ 1326597 w 2103404"/>
              <a:gd name="connsiteY80" fmla="*/ 2046843 h 2244947"/>
              <a:gd name="connsiteX81" fmla="*/ 1307660 w 2103404"/>
              <a:gd name="connsiteY81" fmla="*/ 2046843 h 2244947"/>
              <a:gd name="connsiteX82" fmla="*/ 1307175 w 2103404"/>
              <a:gd name="connsiteY82" fmla="*/ 2042473 h 2244947"/>
              <a:gd name="connsiteX83" fmla="*/ 1306689 w 2103404"/>
              <a:gd name="connsiteY83" fmla="*/ 2016738 h 2244947"/>
              <a:gd name="connsiteX84" fmla="*/ 1281440 w 2103404"/>
              <a:gd name="connsiteY84" fmla="*/ 2020138 h 2244947"/>
              <a:gd name="connsiteX85" fmla="*/ 1269787 w 2103404"/>
              <a:gd name="connsiteY85" fmla="*/ 2027421 h 2244947"/>
              <a:gd name="connsiteX86" fmla="*/ 1248908 w 2103404"/>
              <a:gd name="connsiteY86" fmla="*/ 2016738 h 2244947"/>
              <a:gd name="connsiteX87" fmla="*/ 1235312 w 2103404"/>
              <a:gd name="connsiteY87" fmla="*/ 2007999 h 2244947"/>
              <a:gd name="connsiteX88" fmla="*/ 1144029 w 2103404"/>
              <a:gd name="connsiteY88" fmla="*/ 2019166 h 2244947"/>
              <a:gd name="connsiteX89" fmla="*/ 1129461 w 2103404"/>
              <a:gd name="connsiteY89" fmla="*/ 1993432 h 2244947"/>
              <a:gd name="connsiteX90" fmla="*/ 1121208 w 2103404"/>
              <a:gd name="connsiteY90" fmla="*/ 1991975 h 2244947"/>
              <a:gd name="connsiteX91" fmla="*/ 1066339 w 2103404"/>
              <a:gd name="connsiteY91" fmla="*/ 2007513 h 2244947"/>
              <a:gd name="connsiteX92" fmla="*/ 1045946 w 2103404"/>
              <a:gd name="connsiteY92" fmla="*/ 2039074 h 2244947"/>
              <a:gd name="connsiteX93" fmla="*/ 1023126 w 2103404"/>
              <a:gd name="connsiteY93" fmla="*/ 2029848 h 2244947"/>
              <a:gd name="connsiteX94" fmla="*/ 1019241 w 2103404"/>
              <a:gd name="connsiteY94" fmla="*/ 2002172 h 2244947"/>
              <a:gd name="connsiteX95" fmla="*/ 978454 w 2103404"/>
              <a:gd name="connsiteY95" fmla="*/ 2026449 h 2244947"/>
              <a:gd name="connsiteX96" fmla="*/ 967772 w 2103404"/>
              <a:gd name="connsiteY96" fmla="*/ 2031305 h 2244947"/>
              <a:gd name="connsiteX97" fmla="*/ 911934 w 2103404"/>
              <a:gd name="connsiteY97" fmla="*/ 2031305 h 2244947"/>
              <a:gd name="connsiteX98" fmla="*/ 837158 w 2103404"/>
              <a:gd name="connsiteY98" fmla="*/ 2034218 h 2244947"/>
              <a:gd name="connsiteX99" fmla="*/ 833274 w 2103404"/>
              <a:gd name="connsiteY99" fmla="*/ 2035190 h 2244947"/>
              <a:gd name="connsiteX100" fmla="*/ 793944 w 2103404"/>
              <a:gd name="connsiteY100" fmla="*/ 2055583 h 2244947"/>
              <a:gd name="connsiteX101" fmla="*/ 751701 w 2103404"/>
              <a:gd name="connsiteY101" fmla="*/ 2064808 h 2244947"/>
              <a:gd name="connsiteX102" fmla="*/ 735678 w 2103404"/>
              <a:gd name="connsiteY102" fmla="*/ 2069664 h 2244947"/>
              <a:gd name="connsiteX103" fmla="*/ 718197 w 2103404"/>
              <a:gd name="connsiteY103" fmla="*/ 2057039 h 2244947"/>
              <a:gd name="connsiteX104" fmla="*/ 708486 w 2103404"/>
              <a:gd name="connsiteY104" fmla="*/ 2048785 h 2244947"/>
              <a:gd name="connsiteX105" fmla="*/ 677412 w 2103404"/>
              <a:gd name="connsiteY105" fmla="*/ 2019166 h 2244947"/>
              <a:gd name="connsiteX106" fmla="*/ 660416 w 2103404"/>
              <a:gd name="connsiteY106" fmla="*/ 1978380 h 2244947"/>
              <a:gd name="connsiteX107" fmla="*/ 629342 w 2103404"/>
              <a:gd name="connsiteY107" fmla="*/ 1959929 h 2244947"/>
              <a:gd name="connsiteX108" fmla="*/ 587099 w 2103404"/>
              <a:gd name="connsiteY108" fmla="*/ 1940992 h 2244947"/>
              <a:gd name="connsiteX109" fmla="*/ 584670 w 2103404"/>
              <a:gd name="connsiteY109" fmla="*/ 1930795 h 2244947"/>
              <a:gd name="connsiteX110" fmla="*/ 598752 w 2103404"/>
              <a:gd name="connsiteY110" fmla="*/ 1899235 h 2244947"/>
              <a:gd name="connsiteX111" fmla="*/ 597294 w 2103404"/>
              <a:gd name="connsiteY111" fmla="*/ 1869616 h 2244947"/>
              <a:gd name="connsiteX112" fmla="*/ 577873 w 2103404"/>
              <a:gd name="connsiteY112" fmla="*/ 1836113 h 2244947"/>
              <a:gd name="connsiteX113" fmla="*/ 558451 w 2103404"/>
              <a:gd name="connsiteY113" fmla="*/ 1811835 h 2244947"/>
              <a:gd name="connsiteX114" fmla="*/ 553595 w 2103404"/>
              <a:gd name="connsiteY114" fmla="*/ 1813292 h 2244947"/>
              <a:gd name="connsiteX115" fmla="*/ 553595 w 2103404"/>
              <a:gd name="connsiteY115" fmla="*/ 1833685 h 2244947"/>
              <a:gd name="connsiteX116" fmla="*/ 550196 w 2103404"/>
              <a:gd name="connsiteY116" fmla="*/ 1896321 h 2244947"/>
              <a:gd name="connsiteX117" fmla="*/ 560878 w 2103404"/>
              <a:gd name="connsiteY117" fmla="*/ 1918171 h 2244947"/>
              <a:gd name="connsiteX118" fmla="*/ 546312 w 2103404"/>
              <a:gd name="connsiteY118" fmla="*/ 1941963 h 2244947"/>
              <a:gd name="connsiteX119" fmla="*/ 520577 w 2103404"/>
              <a:gd name="connsiteY119" fmla="*/ 1927883 h 2244947"/>
              <a:gd name="connsiteX120" fmla="*/ 497756 w 2103404"/>
              <a:gd name="connsiteY120" fmla="*/ 1910888 h 2244947"/>
              <a:gd name="connsiteX121" fmla="*/ 470566 w 2103404"/>
              <a:gd name="connsiteY121" fmla="*/ 1935651 h 2244947"/>
              <a:gd name="connsiteX122" fmla="*/ 444345 w 2103404"/>
              <a:gd name="connsiteY122" fmla="*/ 1894379 h 2244947"/>
              <a:gd name="connsiteX123" fmla="*/ 419582 w 2103404"/>
              <a:gd name="connsiteY123" fmla="*/ 1862818 h 2244947"/>
              <a:gd name="connsiteX124" fmla="*/ 399675 w 2103404"/>
              <a:gd name="connsiteY124" fmla="*/ 1841940 h 2244947"/>
              <a:gd name="connsiteX125" fmla="*/ 388507 w 2103404"/>
              <a:gd name="connsiteY125" fmla="*/ 1825916 h 2244947"/>
              <a:gd name="connsiteX126" fmla="*/ 388507 w 2103404"/>
              <a:gd name="connsiteY126" fmla="*/ 1824945 h 2244947"/>
              <a:gd name="connsiteX127" fmla="*/ 360344 w 2103404"/>
              <a:gd name="connsiteY127" fmla="*/ 1803581 h 2244947"/>
              <a:gd name="connsiteX128" fmla="*/ 348206 w 2103404"/>
              <a:gd name="connsiteY128" fmla="*/ 1809408 h 2244947"/>
              <a:gd name="connsiteX129" fmla="*/ 330726 w 2103404"/>
              <a:gd name="connsiteY129" fmla="*/ 1805037 h 2244947"/>
              <a:gd name="connsiteX130" fmla="*/ 322471 w 2103404"/>
              <a:gd name="connsiteY130" fmla="*/ 1773477 h 2244947"/>
              <a:gd name="connsiteX131" fmla="*/ 313732 w 2103404"/>
              <a:gd name="connsiteY131" fmla="*/ 1750655 h 2244947"/>
              <a:gd name="connsiteX132" fmla="*/ 304991 w 2103404"/>
              <a:gd name="connsiteY132" fmla="*/ 1762308 h 2244947"/>
              <a:gd name="connsiteX133" fmla="*/ 286541 w 2103404"/>
              <a:gd name="connsiteY133" fmla="*/ 1766678 h 2244947"/>
              <a:gd name="connsiteX134" fmla="*/ 282656 w 2103404"/>
              <a:gd name="connsiteY134" fmla="*/ 1755511 h 2244947"/>
              <a:gd name="connsiteX135" fmla="*/ 273431 w 2103404"/>
              <a:gd name="connsiteY135" fmla="*/ 1726377 h 2244947"/>
              <a:gd name="connsiteX136" fmla="*/ 263234 w 2103404"/>
              <a:gd name="connsiteY136" fmla="*/ 1701128 h 2244947"/>
              <a:gd name="connsiteX137" fmla="*/ 269061 w 2103404"/>
              <a:gd name="connsiteY137" fmla="*/ 1678793 h 2244947"/>
              <a:gd name="connsiteX138" fmla="*/ 277315 w 2103404"/>
              <a:gd name="connsiteY138" fmla="*/ 1653544 h 2244947"/>
              <a:gd name="connsiteX139" fmla="*/ 266147 w 2103404"/>
              <a:gd name="connsiteY139" fmla="*/ 1632666 h 2244947"/>
              <a:gd name="connsiteX140" fmla="*/ 255465 w 2103404"/>
              <a:gd name="connsiteY140" fmla="*/ 1601590 h 2244947"/>
              <a:gd name="connsiteX141" fmla="*/ 239441 w 2103404"/>
              <a:gd name="connsiteY141" fmla="*/ 1502052 h 2244947"/>
              <a:gd name="connsiteX142" fmla="*/ 240413 w 2103404"/>
              <a:gd name="connsiteY142" fmla="*/ 1488942 h 2244947"/>
              <a:gd name="connsiteX143" fmla="*/ 243326 w 2103404"/>
              <a:gd name="connsiteY143" fmla="*/ 1461266 h 2244947"/>
              <a:gd name="connsiteX144" fmla="*/ 238957 w 2103404"/>
              <a:gd name="connsiteY144" fmla="*/ 1440873 h 2244947"/>
              <a:gd name="connsiteX145" fmla="*/ 238957 w 2103404"/>
              <a:gd name="connsiteY145" fmla="*/ 1419993 h 2244947"/>
              <a:gd name="connsiteX146" fmla="*/ 242355 w 2103404"/>
              <a:gd name="connsiteY146" fmla="*/ 1419022 h 2244947"/>
              <a:gd name="connsiteX147" fmla="*/ 261778 w 2103404"/>
              <a:gd name="connsiteY147" fmla="*/ 1441843 h 2244947"/>
              <a:gd name="connsiteX148" fmla="*/ 319073 w 2103404"/>
              <a:gd name="connsiteY148" fmla="*/ 1526330 h 2244947"/>
              <a:gd name="connsiteX149" fmla="*/ 390934 w 2103404"/>
              <a:gd name="connsiteY149" fmla="*/ 1599648 h 2244947"/>
              <a:gd name="connsiteX150" fmla="*/ 395305 w 2103404"/>
              <a:gd name="connsiteY150" fmla="*/ 1604018 h 2244947"/>
              <a:gd name="connsiteX151" fmla="*/ 470080 w 2103404"/>
              <a:gd name="connsiteY151" fmla="*/ 1684620 h 2244947"/>
              <a:gd name="connsiteX152" fmla="*/ 533688 w 2103404"/>
              <a:gd name="connsiteY152" fmla="*/ 1754539 h 2244947"/>
              <a:gd name="connsiteX153" fmla="*/ 543399 w 2103404"/>
              <a:gd name="connsiteY153" fmla="*/ 1761823 h 2244947"/>
              <a:gd name="connsiteX154" fmla="*/ 648764 w 2103404"/>
              <a:gd name="connsiteY154" fmla="*/ 1821546 h 2244947"/>
              <a:gd name="connsiteX155" fmla="*/ 670128 w 2103404"/>
              <a:gd name="connsiteY155" fmla="*/ 1824460 h 2244947"/>
              <a:gd name="connsiteX156" fmla="*/ 678382 w 2103404"/>
              <a:gd name="connsiteY156" fmla="*/ 1827372 h 2244947"/>
              <a:gd name="connsiteX157" fmla="*/ 711886 w 2103404"/>
              <a:gd name="connsiteY157" fmla="*/ 1850193 h 2244947"/>
              <a:gd name="connsiteX158" fmla="*/ 804140 w 2103404"/>
              <a:gd name="connsiteY158" fmla="*/ 1881269 h 2244947"/>
              <a:gd name="connsiteX159" fmla="*/ 921159 w 2103404"/>
              <a:gd name="connsiteY159" fmla="*/ 1912345 h 2244947"/>
              <a:gd name="connsiteX160" fmla="*/ 1103728 w 2103404"/>
              <a:gd name="connsiteY160" fmla="*/ 1929825 h 2244947"/>
              <a:gd name="connsiteX161" fmla="*/ 1238711 w 2103404"/>
              <a:gd name="connsiteY161" fmla="*/ 1921570 h 2244947"/>
              <a:gd name="connsiteX162" fmla="*/ 1279498 w 2103404"/>
              <a:gd name="connsiteY162" fmla="*/ 1908946 h 2244947"/>
              <a:gd name="connsiteX163" fmla="*/ 1336793 w 2103404"/>
              <a:gd name="connsiteY163" fmla="*/ 1894379 h 2244947"/>
              <a:gd name="connsiteX164" fmla="*/ 1363013 w 2103404"/>
              <a:gd name="connsiteY164" fmla="*/ 1878841 h 2244947"/>
              <a:gd name="connsiteX165" fmla="*/ 1389719 w 2103404"/>
              <a:gd name="connsiteY165" fmla="*/ 1867673 h 2244947"/>
              <a:gd name="connsiteX166" fmla="*/ 1471292 w 2103404"/>
              <a:gd name="connsiteY166" fmla="*/ 1844852 h 2244947"/>
              <a:gd name="connsiteX167" fmla="*/ 1563061 w 2103404"/>
              <a:gd name="connsiteY167" fmla="*/ 1795326 h 2244947"/>
              <a:gd name="connsiteX168" fmla="*/ 1577627 w 2103404"/>
              <a:gd name="connsiteY168" fmla="*/ 1777846 h 2244947"/>
              <a:gd name="connsiteX169" fmla="*/ 1583454 w 2103404"/>
              <a:gd name="connsiteY169" fmla="*/ 1770563 h 2244947"/>
              <a:gd name="connsiteX170" fmla="*/ 1667455 w 2103404"/>
              <a:gd name="connsiteY170" fmla="*/ 1697730 h 2244947"/>
              <a:gd name="connsiteX171" fmla="*/ 1728150 w 2103404"/>
              <a:gd name="connsiteY171" fmla="*/ 1638006 h 2244947"/>
              <a:gd name="connsiteX172" fmla="*/ 1733491 w 2103404"/>
              <a:gd name="connsiteY172" fmla="*/ 1631695 h 2244947"/>
              <a:gd name="connsiteX173" fmla="*/ 1781561 w 2103404"/>
              <a:gd name="connsiteY173" fmla="*/ 1548665 h 2244947"/>
              <a:gd name="connsiteX174" fmla="*/ 1820405 w 2103404"/>
              <a:gd name="connsiteY174" fmla="*/ 1449126 h 2244947"/>
              <a:gd name="connsiteX175" fmla="*/ 1814579 w 2103404"/>
              <a:gd name="connsiteY175" fmla="*/ 1385519 h 2244947"/>
              <a:gd name="connsiteX176" fmla="*/ 1812636 w 2103404"/>
              <a:gd name="connsiteY176" fmla="*/ 1288894 h 2244947"/>
              <a:gd name="connsiteX177" fmla="*/ 1815549 w 2103404"/>
              <a:gd name="connsiteY177" fmla="*/ 1268015 h 2244947"/>
              <a:gd name="connsiteX178" fmla="*/ 1839342 w 2103404"/>
              <a:gd name="connsiteY178" fmla="*/ 1177216 h 2244947"/>
              <a:gd name="connsiteX179" fmla="*/ 1842254 w 2103404"/>
              <a:gd name="connsiteY179" fmla="*/ 1131574 h 2244947"/>
              <a:gd name="connsiteX180" fmla="*/ 1815549 w 2103404"/>
              <a:gd name="connsiteY180" fmla="*/ 1075737 h 2244947"/>
              <a:gd name="connsiteX181" fmla="*/ 1776220 w 2103404"/>
              <a:gd name="connsiteY181" fmla="*/ 1004846 h 2244947"/>
              <a:gd name="connsiteX182" fmla="*/ 1761168 w 2103404"/>
              <a:gd name="connsiteY182" fmla="*/ 987366 h 2244947"/>
              <a:gd name="connsiteX183" fmla="*/ 1653860 w 2103404"/>
              <a:gd name="connsiteY183" fmla="*/ 854323 h 2244947"/>
              <a:gd name="connsiteX184" fmla="*/ 1576171 w 2103404"/>
              <a:gd name="connsiteY184" fmla="*/ 769352 h 2244947"/>
              <a:gd name="connsiteX185" fmla="*/ 1571801 w 2103404"/>
              <a:gd name="connsiteY185" fmla="*/ 758185 h 2244947"/>
              <a:gd name="connsiteX186" fmla="*/ 1567432 w 2103404"/>
              <a:gd name="connsiteY186" fmla="*/ 749930 h 2244947"/>
              <a:gd name="connsiteX187" fmla="*/ 1548980 w 2103404"/>
              <a:gd name="connsiteY187" fmla="*/ 742647 h 2244947"/>
              <a:gd name="connsiteX188" fmla="*/ 1524217 w 2103404"/>
              <a:gd name="connsiteY188" fmla="*/ 715941 h 2244947"/>
              <a:gd name="connsiteX189" fmla="*/ 1516934 w 2103404"/>
              <a:gd name="connsiteY189" fmla="*/ 707687 h 2244947"/>
              <a:gd name="connsiteX190" fmla="*/ 1459638 w 2103404"/>
              <a:gd name="connsiteY190" fmla="*/ 671756 h 2244947"/>
              <a:gd name="connsiteX191" fmla="*/ 1404771 w 2103404"/>
              <a:gd name="connsiteY191" fmla="*/ 620773 h 2244947"/>
              <a:gd name="connsiteX192" fmla="*/ 1449927 w 2103404"/>
              <a:gd name="connsiteY192" fmla="*/ 629998 h 2244947"/>
              <a:gd name="connsiteX193" fmla="*/ 1606761 w 2103404"/>
              <a:gd name="connsiteY193" fmla="*/ 719826 h 2244947"/>
              <a:gd name="connsiteX194" fmla="*/ 1622785 w 2103404"/>
              <a:gd name="connsiteY194" fmla="*/ 728079 h 2244947"/>
              <a:gd name="connsiteX195" fmla="*/ 1636865 w 2103404"/>
              <a:gd name="connsiteY195" fmla="*/ 734878 h 2244947"/>
              <a:gd name="connsiteX196" fmla="*/ 1710184 w 2103404"/>
              <a:gd name="connsiteY196" fmla="*/ 800428 h 2244947"/>
              <a:gd name="connsiteX197" fmla="*/ 1764081 w 2103404"/>
              <a:gd name="connsiteY197" fmla="*/ 865006 h 2244947"/>
              <a:gd name="connsiteX198" fmla="*/ 1814579 w 2103404"/>
              <a:gd name="connsiteY198" fmla="*/ 933469 h 2244947"/>
              <a:gd name="connsiteX199" fmla="*/ 1833515 w 2103404"/>
              <a:gd name="connsiteY199" fmla="*/ 950463 h 2244947"/>
              <a:gd name="connsiteX200" fmla="*/ 1838370 w 2103404"/>
              <a:gd name="connsiteY200" fmla="*/ 932013 h 2244947"/>
              <a:gd name="connsiteX201" fmla="*/ 1817491 w 2103404"/>
              <a:gd name="connsiteY201" fmla="*/ 887341 h 2244947"/>
              <a:gd name="connsiteX202" fmla="*/ 1750485 w 2103404"/>
              <a:gd name="connsiteY202" fmla="*/ 817907 h 2244947"/>
              <a:gd name="connsiteX203" fmla="*/ 1709213 w 2103404"/>
              <a:gd name="connsiteY203" fmla="*/ 768866 h 2244947"/>
              <a:gd name="connsiteX204" fmla="*/ 1691248 w 2103404"/>
              <a:gd name="connsiteY204" fmla="*/ 745074 h 2244947"/>
              <a:gd name="connsiteX205" fmla="*/ 1655317 w 2103404"/>
              <a:gd name="connsiteY205" fmla="*/ 716912 h 2244947"/>
              <a:gd name="connsiteX206" fmla="*/ 1611131 w 2103404"/>
              <a:gd name="connsiteY206" fmla="*/ 677583 h 2244947"/>
              <a:gd name="connsiteX207" fmla="*/ 1546067 w 2103404"/>
              <a:gd name="connsiteY207" fmla="*/ 608148 h 2244947"/>
              <a:gd name="connsiteX208" fmla="*/ 1497511 w 2103404"/>
              <a:gd name="connsiteY208" fmla="*/ 569303 h 2244947"/>
              <a:gd name="connsiteX209" fmla="*/ 1483431 w 2103404"/>
              <a:gd name="connsiteY209" fmla="*/ 548425 h 2244947"/>
              <a:gd name="connsiteX210" fmla="*/ 1459153 w 2103404"/>
              <a:gd name="connsiteY210" fmla="*/ 516379 h 2244947"/>
              <a:gd name="connsiteX211" fmla="*/ 1437303 w 2103404"/>
              <a:gd name="connsiteY211" fmla="*/ 497928 h 2244947"/>
              <a:gd name="connsiteX212" fmla="*/ 1435846 w 2103404"/>
              <a:gd name="connsiteY212" fmla="*/ 478991 h 2244947"/>
              <a:gd name="connsiteX213" fmla="*/ 1437788 w 2103404"/>
              <a:gd name="connsiteY213" fmla="*/ 473649 h 2244947"/>
              <a:gd name="connsiteX214" fmla="*/ 1413996 w 2103404"/>
              <a:gd name="connsiteY214" fmla="*/ 460054 h 2244947"/>
              <a:gd name="connsiteX215" fmla="*/ 1415939 w 2103404"/>
              <a:gd name="connsiteY215" fmla="*/ 456170 h 2244947"/>
              <a:gd name="connsiteX216" fmla="*/ 1442644 w 2103404"/>
              <a:gd name="connsiteY216" fmla="*/ 470737 h 2244947"/>
              <a:gd name="connsiteX217" fmla="*/ 1530529 w 2103404"/>
              <a:gd name="connsiteY217" fmla="*/ 521234 h 2244947"/>
              <a:gd name="connsiteX218" fmla="*/ 1582484 w 2103404"/>
              <a:gd name="connsiteY218" fmla="*/ 555708 h 2244947"/>
              <a:gd name="connsiteX219" fmla="*/ 1590252 w 2103404"/>
              <a:gd name="connsiteY219" fmla="*/ 560564 h 2244947"/>
              <a:gd name="connsiteX220" fmla="*/ 1651918 w 2103404"/>
              <a:gd name="connsiteY220" fmla="*/ 603293 h 2244947"/>
              <a:gd name="connsiteX221" fmla="*/ 1667455 w 2103404"/>
              <a:gd name="connsiteY221" fmla="*/ 611062 h 2244947"/>
              <a:gd name="connsiteX222" fmla="*/ 1676681 w 2103404"/>
              <a:gd name="connsiteY222" fmla="*/ 618345 h 2244947"/>
              <a:gd name="connsiteX223" fmla="*/ 1708727 w 2103404"/>
              <a:gd name="connsiteY223" fmla="*/ 650877 h 2244947"/>
              <a:gd name="connsiteX224" fmla="*/ 1713098 w 2103404"/>
              <a:gd name="connsiteY224" fmla="*/ 647963 h 2244947"/>
              <a:gd name="connsiteX225" fmla="*/ 1704843 w 2103404"/>
              <a:gd name="connsiteY225" fmla="*/ 629027 h 2244947"/>
              <a:gd name="connsiteX226" fmla="*/ 1648034 w 2103404"/>
              <a:gd name="connsiteY226" fmla="*/ 509095 h 2244947"/>
              <a:gd name="connsiteX227" fmla="*/ 1626669 w 2103404"/>
              <a:gd name="connsiteY227" fmla="*/ 457627 h 2244947"/>
              <a:gd name="connsiteX228" fmla="*/ 1488772 w 2103404"/>
              <a:gd name="connsiteY228" fmla="*/ 313417 h 2244947"/>
              <a:gd name="connsiteX229" fmla="*/ 1404285 w 2103404"/>
              <a:gd name="connsiteY229" fmla="*/ 277486 h 2244947"/>
              <a:gd name="connsiteX230" fmla="*/ 1238711 w 2103404"/>
              <a:gd name="connsiteY230" fmla="*/ 206595 h 2244947"/>
              <a:gd name="connsiteX231" fmla="*/ 1127519 w 2103404"/>
              <a:gd name="connsiteY231" fmla="*/ 165324 h 2244947"/>
              <a:gd name="connsiteX232" fmla="*/ 1075566 w 2103404"/>
              <a:gd name="connsiteY232" fmla="*/ 141045 h 2244947"/>
              <a:gd name="connsiteX233" fmla="*/ 1065855 w 2103404"/>
              <a:gd name="connsiteY233" fmla="*/ 137161 h 2244947"/>
              <a:gd name="connsiteX234" fmla="*/ 1021669 w 2103404"/>
              <a:gd name="connsiteY234" fmla="*/ 126965 h 2244947"/>
              <a:gd name="connsiteX235" fmla="*/ 1012929 w 2103404"/>
              <a:gd name="connsiteY235" fmla="*/ 120652 h 2244947"/>
              <a:gd name="connsiteX236" fmla="*/ 992536 w 2103404"/>
              <a:gd name="connsiteY236" fmla="*/ 109971 h 2244947"/>
              <a:gd name="connsiteX237" fmla="*/ 631769 w 2103404"/>
              <a:gd name="connsiteY237" fmla="*/ 168237 h 2244947"/>
              <a:gd name="connsiteX238" fmla="*/ 440461 w 2103404"/>
              <a:gd name="connsiteY238" fmla="*/ 271660 h 2244947"/>
              <a:gd name="connsiteX239" fmla="*/ 429779 w 2103404"/>
              <a:gd name="connsiteY239" fmla="*/ 282827 h 2244947"/>
              <a:gd name="connsiteX240" fmla="*/ 409871 w 2103404"/>
              <a:gd name="connsiteY240" fmla="*/ 297394 h 2244947"/>
              <a:gd name="connsiteX241" fmla="*/ 404530 w 2103404"/>
              <a:gd name="connsiteY241" fmla="*/ 301764 h 2244947"/>
              <a:gd name="connsiteX242" fmla="*/ 342380 w 2103404"/>
              <a:gd name="connsiteY242" fmla="*/ 378481 h 2244947"/>
              <a:gd name="connsiteX243" fmla="*/ 301107 w 2103404"/>
              <a:gd name="connsiteY243" fmla="*/ 428979 h 2244947"/>
              <a:gd name="connsiteX244" fmla="*/ 301593 w 2103404"/>
              <a:gd name="connsiteY244" fmla="*/ 453257 h 2244947"/>
              <a:gd name="connsiteX245" fmla="*/ 302079 w 2103404"/>
              <a:gd name="connsiteY245" fmla="*/ 454228 h 2244947"/>
              <a:gd name="connsiteX246" fmla="*/ 289939 w 2103404"/>
              <a:gd name="connsiteY246" fmla="*/ 490159 h 2244947"/>
              <a:gd name="connsiteX247" fmla="*/ 271489 w 2103404"/>
              <a:gd name="connsiteY247" fmla="*/ 494043 h 2244947"/>
              <a:gd name="connsiteX248" fmla="*/ 253523 w 2103404"/>
              <a:gd name="connsiteY248" fmla="*/ 494043 h 2244947"/>
              <a:gd name="connsiteX249" fmla="*/ 250124 w 2103404"/>
              <a:gd name="connsiteY249" fmla="*/ 515893 h 2244947"/>
              <a:gd name="connsiteX250" fmla="*/ 226332 w 2103404"/>
              <a:gd name="connsiteY250" fmla="*/ 561050 h 2244947"/>
              <a:gd name="connsiteX251" fmla="*/ 222933 w 2103404"/>
              <a:gd name="connsiteY251" fmla="*/ 569789 h 2244947"/>
              <a:gd name="connsiteX252" fmla="*/ 209337 w 2103404"/>
              <a:gd name="connsiteY252" fmla="*/ 627570 h 2244947"/>
              <a:gd name="connsiteX253" fmla="*/ 200598 w 2103404"/>
              <a:gd name="connsiteY253" fmla="*/ 644565 h 2244947"/>
              <a:gd name="connsiteX254" fmla="*/ 176319 w 2103404"/>
              <a:gd name="connsiteY254" fmla="*/ 730993 h 2244947"/>
              <a:gd name="connsiteX255" fmla="*/ 158839 w 2103404"/>
              <a:gd name="connsiteY255" fmla="*/ 831502 h 2244947"/>
              <a:gd name="connsiteX256" fmla="*/ 148158 w 2103404"/>
              <a:gd name="connsiteY256" fmla="*/ 847526 h 2244947"/>
              <a:gd name="connsiteX257" fmla="*/ 149614 w 2103404"/>
              <a:gd name="connsiteY257" fmla="*/ 865006 h 2244947"/>
              <a:gd name="connsiteX258" fmla="*/ 156897 w 2103404"/>
              <a:gd name="connsiteY258" fmla="*/ 880544 h 2244947"/>
              <a:gd name="connsiteX259" fmla="*/ 155927 w 2103404"/>
              <a:gd name="connsiteY259" fmla="*/ 990764 h 2244947"/>
              <a:gd name="connsiteX260" fmla="*/ 160782 w 2103404"/>
              <a:gd name="connsiteY260" fmla="*/ 1051944 h 2244947"/>
              <a:gd name="connsiteX261" fmla="*/ 157869 w 2103404"/>
              <a:gd name="connsiteY261" fmla="*/ 1062141 h 2244947"/>
              <a:gd name="connsiteX262" fmla="*/ 145245 w 2103404"/>
              <a:gd name="connsiteY262" fmla="*/ 1104384 h 2244947"/>
              <a:gd name="connsiteX263" fmla="*/ 155441 w 2103404"/>
              <a:gd name="connsiteY263" fmla="*/ 1158280 h 2244947"/>
              <a:gd name="connsiteX264" fmla="*/ 156897 w 2103404"/>
              <a:gd name="connsiteY264" fmla="*/ 1190812 h 2244947"/>
              <a:gd name="connsiteX265" fmla="*/ 160782 w 2103404"/>
              <a:gd name="connsiteY265" fmla="*/ 1212177 h 2244947"/>
              <a:gd name="connsiteX266" fmla="*/ 140389 w 2103404"/>
              <a:gd name="connsiteY266" fmla="*/ 1223830 h 2244947"/>
              <a:gd name="connsiteX267" fmla="*/ 136504 w 2103404"/>
              <a:gd name="connsiteY267" fmla="*/ 1236454 h 2244947"/>
              <a:gd name="connsiteX268" fmla="*/ 132134 w 2103404"/>
              <a:gd name="connsiteY268" fmla="*/ 1243252 h 2244947"/>
              <a:gd name="connsiteX269" fmla="*/ 141845 w 2103404"/>
              <a:gd name="connsiteY269" fmla="*/ 1247622 h 2244947"/>
              <a:gd name="connsiteX270" fmla="*/ 142817 w 2103404"/>
              <a:gd name="connsiteY270" fmla="*/ 1250049 h 2244947"/>
              <a:gd name="connsiteX271" fmla="*/ 95233 w 2103404"/>
              <a:gd name="connsiteY271" fmla="*/ 1298119 h 2244947"/>
              <a:gd name="connsiteX272" fmla="*/ 115626 w 2103404"/>
              <a:gd name="connsiteY272" fmla="*/ 1304432 h 2244947"/>
              <a:gd name="connsiteX273" fmla="*/ 103486 w 2103404"/>
              <a:gd name="connsiteY273" fmla="*/ 1309773 h 2244947"/>
              <a:gd name="connsiteX274" fmla="*/ 90377 w 2103404"/>
              <a:gd name="connsiteY274" fmla="*/ 1327739 h 2244947"/>
              <a:gd name="connsiteX275" fmla="*/ 85521 w 2103404"/>
              <a:gd name="connsiteY275" fmla="*/ 1338906 h 2244947"/>
              <a:gd name="connsiteX276" fmla="*/ 64643 w 2103404"/>
              <a:gd name="connsiteY276" fmla="*/ 1361241 h 2244947"/>
              <a:gd name="connsiteX277" fmla="*/ 38908 w 2103404"/>
              <a:gd name="connsiteY277" fmla="*/ 1370952 h 2244947"/>
              <a:gd name="connsiteX278" fmla="*/ 45220 w 2103404"/>
              <a:gd name="connsiteY278" fmla="*/ 1355901 h 2244947"/>
              <a:gd name="connsiteX279" fmla="*/ 42792 w 2103404"/>
              <a:gd name="connsiteY279" fmla="*/ 1328709 h 2244947"/>
              <a:gd name="connsiteX280" fmla="*/ 33081 w 2103404"/>
              <a:gd name="connsiteY280" fmla="*/ 1325311 h 2244947"/>
              <a:gd name="connsiteX281" fmla="*/ 30653 w 2103404"/>
              <a:gd name="connsiteY281" fmla="*/ 1334050 h 2244947"/>
              <a:gd name="connsiteX282" fmla="*/ 30168 w 2103404"/>
              <a:gd name="connsiteY282" fmla="*/ 1339877 h 2244947"/>
              <a:gd name="connsiteX283" fmla="*/ 14145 w 2103404"/>
              <a:gd name="connsiteY283" fmla="*/ 1321912 h 2244947"/>
              <a:gd name="connsiteX284" fmla="*/ 11717 w 2103404"/>
              <a:gd name="connsiteY284" fmla="*/ 1297149 h 2244947"/>
              <a:gd name="connsiteX285" fmla="*/ 6862 w 2103404"/>
              <a:gd name="connsiteY285" fmla="*/ 1209264 h 2244947"/>
              <a:gd name="connsiteX286" fmla="*/ 63 w 2103404"/>
              <a:gd name="connsiteY286" fmla="*/ 1058741 h 2244947"/>
              <a:gd name="connsiteX287" fmla="*/ 2977 w 2103404"/>
              <a:gd name="connsiteY287" fmla="*/ 974256 h 2244947"/>
              <a:gd name="connsiteX288" fmla="*/ 11717 w 2103404"/>
              <a:gd name="connsiteY288" fmla="*/ 956290 h 2244947"/>
              <a:gd name="connsiteX289" fmla="*/ 29683 w 2103404"/>
              <a:gd name="connsiteY289" fmla="*/ 952406 h 2244947"/>
              <a:gd name="connsiteX290" fmla="*/ 34538 w 2103404"/>
              <a:gd name="connsiteY290" fmla="*/ 951435 h 2244947"/>
              <a:gd name="connsiteX291" fmla="*/ 34053 w 2103404"/>
              <a:gd name="connsiteY291" fmla="*/ 935897 h 2244947"/>
              <a:gd name="connsiteX292" fmla="*/ 49590 w 2103404"/>
              <a:gd name="connsiteY292" fmla="*/ 896081 h 2244947"/>
              <a:gd name="connsiteX293" fmla="*/ 80181 w 2103404"/>
              <a:gd name="connsiteY293" fmla="*/ 852867 h 2244947"/>
              <a:gd name="connsiteX294" fmla="*/ 84065 w 2103404"/>
              <a:gd name="connsiteY294" fmla="*/ 842185 h 2244947"/>
              <a:gd name="connsiteX295" fmla="*/ 88434 w 2103404"/>
              <a:gd name="connsiteY295" fmla="*/ 786832 h 2244947"/>
              <a:gd name="connsiteX296" fmla="*/ 94261 w 2103404"/>
              <a:gd name="connsiteY296" fmla="*/ 777121 h 2244947"/>
              <a:gd name="connsiteX297" fmla="*/ 99602 w 2103404"/>
              <a:gd name="connsiteY297" fmla="*/ 754785 h 2244947"/>
              <a:gd name="connsiteX298" fmla="*/ 102516 w 2103404"/>
              <a:gd name="connsiteY298" fmla="*/ 746045 h 2244947"/>
              <a:gd name="connsiteX299" fmla="*/ 123880 w 2103404"/>
              <a:gd name="connsiteY299" fmla="*/ 715941 h 2244947"/>
              <a:gd name="connsiteX300" fmla="*/ 126307 w 2103404"/>
              <a:gd name="connsiteY300" fmla="*/ 639224 h 2244947"/>
              <a:gd name="connsiteX301" fmla="*/ 177777 w 2103404"/>
              <a:gd name="connsiteY301" fmla="*/ 595038 h 2244947"/>
              <a:gd name="connsiteX302" fmla="*/ 201083 w 2103404"/>
              <a:gd name="connsiteY302" fmla="*/ 535315 h 2244947"/>
              <a:gd name="connsiteX303" fmla="*/ 212251 w 2103404"/>
              <a:gd name="connsiteY303" fmla="*/ 513950 h 2244947"/>
              <a:gd name="connsiteX304" fmla="*/ 209337 w 2103404"/>
              <a:gd name="connsiteY304" fmla="*/ 487245 h 2244947"/>
              <a:gd name="connsiteX305" fmla="*/ 230702 w 2103404"/>
              <a:gd name="connsiteY305" fmla="*/ 440633 h 2244947"/>
              <a:gd name="connsiteX306" fmla="*/ 261292 w 2103404"/>
              <a:gd name="connsiteY306" fmla="*/ 408100 h 2244947"/>
              <a:gd name="connsiteX307" fmla="*/ 266633 w 2103404"/>
              <a:gd name="connsiteY307" fmla="*/ 396447 h 2244947"/>
              <a:gd name="connsiteX308" fmla="*/ 269546 w 2103404"/>
              <a:gd name="connsiteY308" fmla="*/ 387222 h 2244947"/>
              <a:gd name="connsiteX309" fmla="*/ 408414 w 2103404"/>
              <a:gd name="connsiteY309" fmla="*/ 260978 h 2244947"/>
              <a:gd name="connsiteX310" fmla="*/ 543399 w 2103404"/>
              <a:gd name="connsiteY310" fmla="*/ 162410 h 2244947"/>
              <a:gd name="connsiteX311" fmla="*/ 567676 w 2103404"/>
              <a:gd name="connsiteY311" fmla="*/ 145901 h 2244947"/>
              <a:gd name="connsiteX312" fmla="*/ 580786 w 2103404"/>
              <a:gd name="connsiteY312" fmla="*/ 142017 h 2244947"/>
              <a:gd name="connsiteX313" fmla="*/ 587584 w 2103404"/>
              <a:gd name="connsiteY313" fmla="*/ 140075 h 2244947"/>
              <a:gd name="connsiteX314" fmla="*/ 750245 w 2103404"/>
              <a:gd name="connsiteY314" fmla="*/ 61415 h 2244947"/>
              <a:gd name="connsiteX315" fmla="*/ 780835 w 2103404"/>
              <a:gd name="connsiteY315" fmla="*/ 49762 h 2244947"/>
              <a:gd name="connsiteX316" fmla="*/ 840557 w 2103404"/>
              <a:gd name="connsiteY316" fmla="*/ 35195 h 2244947"/>
              <a:gd name="connsiteX317" fmla="*/ 872118 w 2103404"/>
              <a:gd name="connsiteY317" fmla="*/ 27912 h 2244947"/>
              <a:gd name="connsiteX318" fmla="*/ 988165 w 2103404"/>
              <a:gd name="connsiteY318" fmla="*/ 4120 h 2244947"/>
              <a:gd name="connsiteX319" fmla="*/ 1069253 w 2103404"/>
              <a:gd name="connsiteY319" fmla="*/ 53 h 2244947"/>
              <a:gd name="connsiteX320" fmla="*/ 1150341 w 2103404"/>
              <a:gd name="connsiteY320" fmla="*/ 3634 h 2244947"/>
              <a:gd name="connsiteX321" fmla="*/ 1619871 w 2103404"/>
              <a:gd name="connsiteY321" fmla="*/ 154641 h 2244947"/>
              <a:gd name="connsiteX322" fmla="*/ 1760196 w 2103404"/>
              <a:gd name="connsiteY322" fmla="*/ 269232 h 2244947"/>
              <a:gd name="connsiteX323" fmla="*/ 1766023 w 2103404"/>
              <a:gd name="connsiteY323" fmla="*/ 284769 h 2244947"/>
              <a:gd name="connsiteX324" fmla="*/ 1769421 w 2103404"/>
              <a:gd name="connsiteY324" fmla="*/ 298851 h 2244947"/>
              <a:gd name="connsiteX325" fmla="*/ 1725722 w 2103404"/>
              <a:gd name="connsiteY325" fmla="*/ 293995 h 2244947"/>
              <a:gd name="connsiteX326" fmla="*/ 1749514 w 2103404"/>
              <a:gd name="connsiteY326" fmla="*/ 308562 h 2244947"/>
              <a:gd name="connsiteX327" fmla="*/ 1756798 w 2103404"/>
              <a:gd name="connsiteY327" fmla="*/ 324585 h 2244947"/>
              <a:gd name="connsiteX328" fmla="*/ 1794185 w 2103404"/>
              <a:gd name="connsiteY328" fmla="*/ 318758 h 2244947"/>
              <a:gd name="connsiteX329" fmla="*/ 1806810 w 2103404"/>
              <a:gd name="connsiteY329" fmla="*/ 323128 h 2244947"/>
              <a:gd name="connsiteX330" fmla="*/ 1998603 w 2103404"/>
              <a:gd name="connsiteY330" fmla="*/ 635825 h 2244947"/>
              <a:gd name="connsiteX331" fmla="*/ 2009771 w 2103404"/>
              <a:gd name="connsiteY331" fmla="*/ 650391 h 2244947"/>
              <a:gd name="connsiteX332" fmla="*/ 2024337 w 2103404"/>
              <a:gd name="connsiteY332" fmla="*/ 672242 h 2244947"/>
              <a:gd name="connsiteX333" fmla="*/ 2058812 w 2103404"/>
              <a:gd name="connsiteY333" fmla="*/ 782948 h 2244947"/>
              <a:gd name="connsiteX334" fmla="*/ 2102511 w 2103404"/>
              <a:gd name="connsiteY334" fmla="*/ 1009215 h 2244947"/>
              <a:gd name="connsiteX335" fmla="*/ 2076778 w 2103404"/>
              <a:gd name="connsiteY335" fmla="*/ 1122349 h 2244947"/>
              <a:gd name="connsiteX336" fmla="*/ 2075806 w 2103404"/>
              <a:gd name="connsiteY336" fmla="*/ 1132060 h 2244947"/>
              <a:gd name="connsiteX337" fmla="*/ 2076292 w 2103404"/>
              <a:gd name="connsiteY337" fmla="*/ 1194696 h 2244947"/>
              <a:gd name="connsiteX338" fmla="*/ 2053957 w 2103404"/>
              <a:gd name="connsiteY338" fmla="*/ 1251507 h 2244947"/>
              <a:gd name="connsiteX339" fmla="*/ 2051043 w 2103404"/>
              <a:gd name="connsiteY339" fmla="*/ 1319484 h 2244947"/>
              <a:gd name="connsiteX340" fmla="*/ 2051043 w 2103404"/>
              <a:gd name="connsiteY340" fmla="*/ 1357843 h 2244947"/>
              <a:gd name="connsiteX341" fmla="*/ 2046672 w 2103404"/>
              <a:gd name="connsiteY341" fmla="*/ 1394259 h 2244947"/>
              <a:gd name="connsiteX342" fmla="*/ 2039389 w 2103404"/>
              <a:gd name="connsiteY342" fmla="*/ 1548179 h 2244947"/>
              <a:gd name="connsiteX343" fmla="*/ 2022395 w 2103404"/>
              <a:gd name="connsiteY343" fmla="*/ 1658400 h 2244947"/>
              <a:gd name="connsiteX344" fmla="*/ 1985979 w 2103404"/>
              <a:gd name="connsiteY344" fmla="*/ 1712782 h 2244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</a:cxnLst>
            <a:rect l="l" t="t" r="r" b="b"/>
            <a:pathLst>
              <a:path w="2103404" h="2244947">
                <a:moveTo>
                  <a:pt x="292367" y="1718609"/>
                </a:moveTo>
                <a:cubicBezTo>
                  <a:pt x="297222" y="1717152"/>
                  <a:pt x="302563" y="1713268"/>
                  <a:pt x="305477" y="1709383"/>
                </a:cubicBezTo>
                <a:cubicBezTo>
                  <a:pt x="307905" y="1705984"/>
                  <a:pt x="306934" y="1700644"/>
                  <a:pt x="307905" y="1696273"/>
                </a:cubicBezTo>
                <a:cubicBezTo>
                  <a:pt x="298194" y="1695788"/>
                  <a:pt x="289939" y="1695788"/>
                  <a:pt x="281200" y="1695788"/>
                </a:cubicBezTo>
                <a:cubicBezTo>
                  <a:pt x="283142" y="1712297"/>
                  <a:pt x="287026" y="1720065"/>
                  <a:pt x="292367" y="1718609"/>
                </a:cubicBezTo>
                <a:close/>
                <a:moveTo>
                  <a:pt x="248668" y="1921083"/>
                </a:moveTo>
                <a:cubicBezTo>
                  <a:pt x="244783" y="1917684"/>
                  <a:pt x="240413" y="1914771"/>
                  <a:pt x="236529" y="1910887"/>
                </a:cubicBezTo>
                <a:cubicBezTo>
                  <a:pt x="221477" y="1894864"/>
                  <a:pt x="205939" y="1878840"/>
                  <a:pt x="191373" y="1861846"/>
                </a:cubicBezTo>
                <a:cubicBezTo>
                  <a:pt x="185060" y="1854562"/>
                  <a:pt x="181662" y="1844851"/>
                  <a:pt x="176805" y="1836112"/>
                </a:cubicBezTo>
                <a:cubicBezTo>
                  <a:pt x="160297" y="1808921"/>
                  <a:pt x="141846" y="1783186"/>
                  <a:pt x="127279" y="1755024"/>
                </a:cubicBezTo>
                <a:cubicBezTo>
                  <a:pt x="116112" y="1734631"/>
                  <a:pt x="109313" y="1711810"/>
                  <a:pt x="100574" y="1689960"/>
                </a:cubicBezTo>
                <a:cubicBezTo>
                  <a:pt x="100088" y="1688503"/>
                  <a:pt x="100088" y="1686075"/>
                  <a:pt x="99117" y="1685105"/>
                </a:cubicBezTo>
                <a:cubicBezTo>
                  <a:pt x="78238" y="1657913"/>
                  <a:pt x="80180" y="1622469"/>
                  <a:pt x="67070" y="1591879"/>
                </a:cubicBezTo>
                <a:cubicBezTo>
                  <a:pt x="71683" y="1589936"/>
                  <a:pt x="75082" y="1589693"/>
                  <a:pt x="77631" y="1590846"/>
                </a:cubicBezTo>
                <a:cubicBezTo>
                  <a:pt x="80180" y="1592000"/>
                  <a:pt x="81880" y="1594549"/>
                  <a:pt x="83094" y="1598190"/>
                </a:cubicBezTo>
                <a:cubicBezTo>
                  <a:pt x="87464" y="1610815"/>
                  <a:pt x="91833" y="1622953"/>
                  <a:pt x="96203" y="1635578"/>
                </a:cubicBezTo>
                <a:cubicBezTo>
                  <a:pt x="96689" y="1637035"/>
                  <a:pt x="97175" y="1638006"/>
                  <a:pt x="97660" y="1639463"/>
                </a:cubicBezTo>
                <a:cubicBezTo>
                  <a:pt x="119996" y="1685591"/>
                  <a:pt x="142331" y="1731717"/>
                  <a:pt x="164667" y="1777845"/>
                </a:cubicBezTo>
                <a:cubicBezTo>
                  <a:pt x="179719" y="1808435"/>
                  <a:pt x="196714" y="1838054"/>
                  <a:pt x="220992" y="1862817"/>
                </a:cubicBezTo>
                <a:cubicBezTo>
                  <a:pt x="221963" y="1863788"/>
                  <a:pt x="222934" y="1864274"/>
                  <a:pt x="222934" y="1865244"/>
                </a:cubicBezTo>
                <a:cubicBezTo>
                  <a:pt x="224876" y="1884667"/>
                  <a:pt x="239928" y="1897292"/>
                  <a:pt x="248182" y="1912829"/>
                </a:cubicBezTo>
                <a:cubicBezTo>
                  <a:pt x="249154" y="1914771"/>
                  <a:pt x="249640" y="1917199"/>
                  <a:pt x="248668" y="1921083"/>
                </a:cubicBezTo>
                <a:close/>
                <a:moveTo>
                  <a:pt x="561364" y="1811350"/>
                </a:moveTo>
                <a:cubicBezTo>
                  <a:pt x="559421" y="1804551"/>
                  <a:pt x="558451" y="1799696"/>
                  <a:pt x="556994" y="1795326"/>
                </a:cubicBezTo>
                <a:cubicBezTo>
                  <a:pt x="555537" y="1791927"/>
                  <a:pt x="551653" y="1789499"/>
                  <a:pt x="550682" y="1786101"/>
                </a:cubicBezTo>
                <a:cubicBezTo>
                  <a:pt x="546797" y="1775419"/>
                  <a:pt x="541941" y="1772505"/>
                  <a:pt x="528832" y="1774447"/>
                </a:cubicBezTo>
                <a:cubicBezTo>
                  <a:pt x="533688" y="1784159"/>
                  <a:pt x="538543" y="1793870"/>
                  <a:pt x="544369" y="1804551"/>
                </a:cubicBezTo>
                <a:cubicBezTo>
                  <a:pt x="547283" y="1806009"/>
                  <a:pt x="552624" y="1807951"/>
                  <a:pt x="561364" y="1811350"/>
                </a:cubicBezTo>
                <a:close/>
                <a:moveTo>
                  <a:pt x="865806" y="1988334"/>
                </a:moveTo>
                <a:cubicBezTo>
                  <a:pt x="868598" y="1985784"/>
                  <a:pt x="869204" y="1982749"/>
                  <a:pt x="867262" y="1979351"/>
                </a:cubicBezTo>
                <a:cubicBezTo>
                  <a:pt x="864835" y="1974981"/>
                  <a:pt x="858037" y="1970611"/>
                  <a:pt x="852696" y="1970611"/>
                </a:cubicBezTo>
                <a:cubicBezTo>
                  <a:pt x="846384" y="1970611"/>
                  <a:pt x="845899" y="1981293"/>
                  <a:pt x="851240" y="1994403"/>
                </a:cubicBezTo>
                <a:cubicBezTo>
                  <a:pt x="858037" y="1992947"/>
                  <a:pt x="863014" y="1990883"/>
                  <a:pt x="865806" y="1988334"/>
                </a:cubicBezTo>
                <a:close/>
                <a:moveTo>
                  <a:pt x="910477" y="1997802"/>
                </a:moveTo>
                <a:cubicBezTo>
                  <a:pt x="915332" y="1992461"/>
                  <a:pt x="918246" y="1989062"/>
                  <a:pt x="921159" y="1985664"/>
                </a:cubicBezTo>
                <a:cubicBezTo>
                  <a:pt x="920674" y="1984692"/>
                  <a:pt x="919703" y="1983721"/>
                  <a:pt x="919217" y="1982750"/>
                </a:cubicBezTo>
                <a:cubicBezTo>
                  <a:pt x="914847" y="1982264"/>
                  <a:pt x="910963" y="1982264"/>
                  <a:pt x="905621" y="1981779"/>
                </a:cubicBezTo>
                <a:cubicBezTo>
                  <a:pt x="907563" y="1987120"/>
                  <a:pt x="908535" y="1990519"/>
                  <a:pt x="910477" y="1997802"/>
                </a:cubicBezTo>
                <a:close/>
                <a:moveTo>
                  <a:pt x="627399" y="2209988"/>
                </a:moveTo>
                <a:cubicBezTo>
                  <a:pt x="611861" y="2204647"/>
                  <a:pt x="595837" y="2200763"/>
                  <a:pt x="581271" y="2193480"/>
                </a:cubicBezTo>
                <a:cubicBezTo>
                  <a:pt x="549225" y="2176971"/>
                  <a:pt x="517663" y="2159491"/>
                  <a:pt x="486103" y="2141525"/>
                </a:cubicBezTo>
                <a:cubicBezTo>
                  <a:pt x="465224" y="2129872"/>
                  <a:pt x="444830" y="2117248"/>
                  <a:pt x="424923" y="2104137"/>
                </a:cubicBezTo>
                <a:cubicBezTo>
                  <a:pt x="412784" y="2095883"/>
                  <a:pt x="402587" y="2085201"/>
                  <a:pt x="392391" y="2074519"/>
                </a:cubicBezTo>
                <a:cubicBezTo>
                  <a:pt x="381223" y="2062865"/>
                  <a:pt x="370055" y="2051212"/>
                  <a:pt x="353547" y="2047328"/>
                </a:cubicBezTo>
                <a:cubicBezTo>
                  <a:pt x="348206" y="2045871"/>
                  <a:pt x="342379" y="2041987"/>
                  <a:pt x="338980" y="2037617"/>
                </a:cubicBezTo>
                <a:cubicBezTo>
                  <a:pt x="316644" y="2011396"/>
                  <a:pt x="294795" y="1985176"/>
                  <a:pt x="274401" y="1957499"/>
                </a:cubicBezTo>
                <a:cubicBezTo>
                  <a:pt x="291881" y="1956529"/>
                  <a:pt x="305477" y="1963812"/>
                  <a:pt x="316644" y="1974495"/>
                </a:cubicBezTo>
                <a:cubicBezTo>
                  <a:pt x="327812" y="1984691"/>
                  <a:pt x="337523" y="1996344"/>
                  <a:pt x="347720" y="2007512"/>
                </a:cubicBezTo>
                <a:cubicBezTo>
                  <a:pt x="361801" y="2023049"/>
                  <a:pt x="376853" y="2037131"/>
                  <a:pt x="397246" y="2043929"/>
                </a:cubicBezTo>
                <a:cubicBezTo>
                  <a:pt x="399188" y="2044414"/>
                  <a:pt x="401131" y="2045871"/>
                  <a:pt x="402587" y="2047328"/>
                </a:cubicBezTo>
                <a:cubicBezTo>
                  <a:pt x="429778" y="2077918"/>
                  <a:pt x="464253" y="2099282"/>
                  <a:pt x="498727" y="2120647"/>
                </a:cubicBezTo>
                <a:cubicBezTo>
                  <a:pt x="528831" y="2139097"/>
                  <a:pt x="557965" y="2158520"/>
                  <a:pt x="587584" y="2177456"/>
                </a:cubicBezTo>
                <a:cubicBezTo>
                  <a:pt x="590011" y="2178914"/>
                  <a:pt x="592439" y="2181341"/>
                  <a:pt x="594867" y="2181341"/>
                </a:cubicBezTo>
                <a:cubicBezTo>
                  <a:pt x="612833" y="2181826"/>
                  <a:pt x="619630" y="2196393"/>
                  <a:pt x="629341" y="2207561"/>
                </a:cubicBezTo>
                <a:cubicBezTo>
                  <a:pt x="628370" y="2208046"/>
                  <a:pt x="627885" y="2209018"/>
                  <a:pt x="627399" y="2209988"/>
                </a:cubicBezTo>
                <a:close/>
                <a:moveTo>
                  <a:pt x="736164" y="2244947"/>
                </a:moveTo>
                <a:cubicBezTo>
                  <a:pt x="701689" y="2244462"/>
                  <a:pt x="676440" y="2220670"/>
                  <a:pt x="644394" y="2217270"/>
                </a:cubicBezTo>
                <a:cubicBezTo>
                  <a:pt x="644394" y="2216300"/>
                  <a:pt x="644394" y="2215328"/>
                  <a:pt x="644880" y="2214358"/>
                </a:cubicBezTo>
                <a:cubicBezTo>
                  <a:pt x="652649" y="2214358"/>
                  <a:pt x="660903" y="2212901"/>
                  <a:pt x="668187" y="2214843"/>
                </a:cubicBezTo>
                <a:cubicBezTo>
                  <a:pt x="683239" y="2218242"/>
                  <a:pt x="697805" y="2223583"/>
                  <a:pt x="712371" y="2227953"/>
                </a:cubicBezTo>
                <a:cubicBezTo>
                  <a:pt x="721597" y="2230866"/>
                  <a:pt x="731308" y="2233780"/>
                  <a:pt x="736164" y="2244947"/>
                </a:cubicBezTo>
                <a:close/>
                <a:moveTo>
                  <a:pt x="1985979" y="1712782"/>
                </a:moveTo>
                <a:cubicBezTo>
                  <a:pt x="1984036" y="1705984"/>
                  <a:pt x="1979666" y="1699672"/>
                  <a:pt x="1981123" y="1694331"/>
                </a:cubicBezTo>
                <a:cubicBezTo>
                  <a:pt x="1987921" y="1665684"/>
                  <a:pt x="1982580" y="1638006"/>
                  <a:pt x="1974325" y="1610331"/>
                </a:cubicBezTo>
                <a:cubicBezTo>
                  <a:pt x="1970441" y="1596735"/>
                  <a:pt x="1973355" y="1581683"/>
                  <a:pt x="1972383" y="1567116"/>
                </a:cubicBezTo>
                <a:cubicBezTo>
                  <a:pt x="1971897" y="1555948"/>
                  <a:pt x="1971412" y="1544781"/>
                  <a:pt x="1969470" y="1533613"/>
                </a:cubicBezTo>
                <a:cubicBezTo>
                  <a:pt x="1967042" y="1520989"/>
                  <a:pt x="1958303" y="1515162"/>
                  <a:pt x="1947134" y="1515162"/>
                </a:cubicBezTo>
                <a:cubicBezTo>
                  <a:pt x="1936938" y="1515162"/>
                  <a:pt x="1930625" y="1520503"/>
                  <a:pt x="1927713" y="1533613"/>
                </a:cubicBezTo>
                <a:cubicBezTo>
                  <a:pt x="1925285" y="1543810"/>
                  <a:pt x="1924313" y="1554492"/>
                  <a:pt x="1922857" y="1564689"/>
                </a:cubicBezTo>
                <a:cubicBezTo>
                  <a:pt x="1922371" y="1569058"/>
                  <a:pt x="1921400" y="1572942"/>
                  <a:pt x="1919458" y="1576827"/>
                </a:cubicBezTo>
                <a:cubicBezTo>
                  <a:pt x="1914117" y="1591394"/>
                  <a:pt x="1907319" y="1592365"/>
                  <a:pt x="1896637" y="1581683"/>
                </a:cubicBezTo>
                <a:cubicBezTo>
                  <a:pt x="1895181" y="1579741"/>
                  <a:pt x="1892753" y="1578769"/>
                  <a:pt x="1889839" y="1576342"/>
                </a:cubicBezTo>
                <a:cubicBezTo>
                  <a:pt x="1867989" y="1600619"/>
                  <a:pt x="1842254" y="1620528"/>
                  <a:pt x="1827203" y="1650146"/>
                </a:cubicBezTo>
                <a:cubicBezTo>
                  <a:pt x="1825260" y="1653544"/>
                  <a:pt x="1823804" y="1656944"/>
                  <a:pt x="1820890" y="1659857"/>
                </a:cubicBezTo>
                <a:cubicBezTo>
                  <a:pt x="1771849" y="1716666"/>
                  <a:pt x="1723294" y="1773477"/>
                  <a:pt x="1673282" y="1829315"/>
                </a:cubicBezTo>
                <a:cubicBezTo>
                  <a:pt x="1640749" y="1865731"/>
                  <a:pt x="1605305" y="1899720"/>
                  <a:pt x="1570830" y="1934194"/>
                </a:cubicBezTo>
                <a:cubicBezTo>
                  <a:pt x="1564518" y="1940507"/>
                  <a:pt x="1556264" y="1944877"/>
                  <a:pt x="1548495" y="1949732"/>
                </a:cubicBezTo>
                <a:cubicBezTo>
                  <a:pt x="1525188" y="1964299"/>
                  <a:pt x="1500910" y="1978380"/>
                  <a:pt x="1478089" y="1993917"/>
                </a:cubicBezTo>
                <a:cubicBezTo>
                  <a:pt x="1448957" y="2013340"/>
                  <a:pt x="1418852" y="2028877"/>
                  <a:pt x="1382921" y="2030334"/>
                </a:cubicBezTo>
                <a:cubicBezTo>
                  <a:pt x="1380978" y="2030334"/>
                  <a:pt x="1378550" y="2030820"/>
                  <a:pt x="1377094" y="2032276"/>
                </a:cubicBezTo>
                <a:cubicBezTo>
                  <a:pt x="1362528" y="2044415"/>
                  <a:pt x="1343591" y="2042473"/>
                  <a:pt x="1326597" y="2046843"/>
                </a:cubicBezTo>
                <a:cubicBezTo>
                  <a:pt x="1320770" y="2048300"/>
                  <a:pt x="1313972" y="2046843"/>
                  <a:pt x="1307660" y="2046843"/>
                </a:cubicBezTo>
                <a:cubicBezTo>
                  <a:pt x="1307175" y="2043444"/>
                  <a:pt x="1307175" y="2042959"/>
                  <a:pt x="1307175" y="2042473"/>
                </a:cubicBezTo>
                <a:cubicBezTo>
                  <a:pt x="1311544" y="2033733"/>
                  <a:pt x="1314458" y="2023537"/>
                  <a:pt x="1306689" y="2016738"/>
                </a:cubicBezTo>
                <a:cubicBezTo>
                  <a:pt x="1298920" y="2009941"/>
                  <a:pt x="1289209" y="2015282"/>
                  <a:pt x="1281440" y="2020138"/>
                </a:cubicBezTo>
                <a:cubicBezTo>
                  <a:pt x="1277556" y="2022565"/>
                  <a:pt x="1273671" y="2025479"/>
                  <a:pt x="1269787" y="2027421"/>
                </a:cubicBezTo>
                <a:cubicBezTo>
                  <a:pt x="1259105" y="2032276"/>
                  <a:pt x="1250364" y="2027906"/>
                  <a:pt x="1248908" y="2016738"/>
                </a:cubicBezTo>
                <a:cubicBezTo>
                  <a:pt x="1247937" y="2007027"/>
                  <a:pt x="1243567" y="2007027"/>
                  <a:pt x="1235312" y="2007999"/>
                </a:cubicBezTo>
                <a:cubicBezTo>
                  <a:pt x="1203752" y="2012369"/>
                  <a:pt x="1171705" y="2015768"/>
                  <a:pt x="1144029" y="2019166"/>
                </a:cubicBezTo>
                <a:cubicBezTo>
                  <a:pt x="1138202" y="2008485"/>
                  <a:pt x="1134317" y="2000716"/>
                  <a:pt x="1129461" y="1993432"/>
                </a:cubicBezTo>
                <a:cubicBezTo>
                  <a:pt x="1128491" y="1991975"/>
                  <a:pt x="1123635" y="1991005"/>
                  <a:pt x="1121208" y="1991975"/>
                </a:cubicBezTo>
                <a:cubicBezTo>
                  <a:pt x="1102756" y="1996831"/>
                  <a:pt x="1084791" y="2002172"/>
                  <a:pt x="1066339" y="2007513"/>
                </a:cubicBezTo>
                <a:cubicBezTo>
                  <a:pt x="1073138" y="2022080"/>
                  <a:pt x="1065855" y="2034218"/>
                  <a:pt x="1045946" y="2039074"/>
                </a:cubicBezTo>
                <a:cubicBezTo>
                  <a:pt x="1039149" y="2040531"/>
                  <a:pt x="1027496" y="2035675"/>
                  <a:pt x="1023126" y="2029848"/>
                </a:cubicBezTo>
                <a:cubicBezTo>
                  <a:pt x="1018755" y="2024022"/>
                  <a:pt x="1020698" y="2013340"/>
                  <a:pt x="1019241" y="2002172"/>
                </a:cubicBezTo>
                <a:cubicBezTo>
                  <a:pt x="1004675" y="2010427"/>
                  <a:pt x="984767" y="2006057"/>
                  <a:pt x="978454" y="2026449"/>
                </a:cubicBezTo>
                <a:cubicBezTo>
                  <a:pt x="977484" y="2028877"/>
                  <a:pt x="971657" y="2031305"/>
                  <a:pt x="967772" y="2031305"/>
                </a:cubicBezTo>
                <a:cubicBezTo>
                  <a:pt x="949322" y="2031790"/>
                  <a:pt x="930384" y="2030820"/>
                  <a:pt x="911934" y="2031305"/>
                </a:cubicBezTo>
                <a:cubicBezTo>
                  <a:pt x="887170" y="2031790"/>
                  <a:pt x="862407" y="2033248"/>
                  <a:pt x="837158" y="2034218"/>
                </a:cubicBezTo>
                <a:cubicBezTo>
                  <a:pt x="835702" y="2034218"/>
                  <a:pt x="834245" y="2034704"/>
                  <a:pt x="833274" y="2035190"/>
                </a:cubicBezTo>
                <a:cubicBezTo>
                  <a:pt x="820164" y="2042473"/>
                  <a:pt x="807540" y="2054126"/>
                  <a:pt x="793944" y="2055583"/>
                </a:cubicBezTo>
                <a:cubicBezTo>
                  <a:pt x="778892" y="2057039"/>
                  <a:pt x="765297" y="2058011"/>
                  <a:pt x="751701" y="2064808"/>
                </a:cubicBezTo>
                <a:cubicBezTo>
                  <a:pt x="746845" y="2067236"/>
                  <a:pt x="741018" y="2068693"/>
                  <a:pt x="735678" y="2069664"/>
                </a:cubicBezTo>
                <a:cubicBezTo>
                  <a:pt x="722082" y="2072091"/>
                  <a:pt x="721111" y="2070635"/>
                  <a:pt x="718197" y="2057039"/>
                </a:cubicBezTo>
                <a:cubicBezTo>
                  <a:pt x="717227" y="2053641"/>
                  <a:pt x="711886" y="2048785"/>
                  <a:pt x="708486" y="2048785"/>
                </a:cubicBezTo>
                <a:cubicBezTo>
                  <a:pt x="687122" y="2049756"/>
                  <a:pt x="682753" y="2034704"/>
                  <a:pt x="677412" y="2019166"/>
                </a:cubicBezTo>
                <a:cubicBezTo>
                  <a:pt x="673041" y="2005085"/>
                  <a:pt x="667215" y="1991490"/>
                  <a:pt x="660416" y="1978380"/>
                </a:cubicBezTo>
                <a:cubicBezTo>
                  <a:pt x="654105" y="1966726"/>
                  <a:pt x="645364" y="1958472"/>
                  <a:pt x="629342" y="1959929"/>
                </a:cubicBezTo>
                <a:cubicBezTo>
                  <a:pt x="612832" y="1961385"/>
                  <a:pt x="599237" y="1952160"/>
                  <a:pt x="587099" y="1940992"/>
                </a:cubicBezTo>
                <a:cubicBezTo>
                  <a:pt x="585156" y="1939050"/>
                  <a:pt x="583700" y="1933709"/>
                  <a:pt x="584670" y="1930795"/>
                </a:cubicBezTo>
                <a:cubicBezTo>
                  <a:pt x="588555" y="1920114"/>
                  <a:pt x="593410" y="1909431"/>
                  <a:pt x="598752" y="1899235"/>
                </a:cubicBezTo>
                <a:cubicBezTo>
                  <a:pt x="604093" y="1889038"/>
                  <a:pt x="606035" y="1880298"/>
                  <a:pt x="597294" y="1869616"/>
                </a:cubicBezTo>
                <a:cubicBezTo>
                  <a:pt x="589041" y="1859904"/>
                  <a:pt x="584670" y="1846795"/>
                  <a:pt x="577873" y="1836113"/>
                </a:cubicBezTo>
                <a:cubicBezTo>
                  <a:pt x="572531" y="1827372"/>
                  <a:pt x="565248" y="1820089"/>
                  <a:pt x="558451" y="1811835"/>
                </a:cubicBezTo>
                <a:cubicBezTo>
                  <a:pt x="556994" y="1812320"/>
                  <a:pt x="555537" y="1812806"/>
                  <a:pt x="553595" y="1813292"/>
                </a:cubicBezTo>
                <a:cubicBezTo>
                  <a:pt x="553595" y="1820089"/>
                  <a:pt x="553110" y="1826888"/>
                  <a:pt x="553595" y="1833685"/>
                </a:cubicBezTo>
                <a:cubicBezTo>
                  <a:pt x="555052" y="1854564"/>
                  <a:pt x="556509" y="1875442"/>
                  <a:pt x="550196" y="1896321"/>
                </a:cubicBezTo>
                <a:cubicBezTo>
                  <a:pt x="548740" y="1901177"/>
                  <a:pt x="556023" y="1908946"/>
                  <a:pt x="560878" y="1918171"/>
                </a:cubicBezTo>
                <a:cubicBezTo>
                  <a:pt x="557479" y="1923998"/>
                  <a:pt x="551653" y="1933223"/>
                  <a:pt x="546312" y="1941963"/>
                </a:cubicBezTo>
                <a:cubicBezTo>
                  <a:pt x="537086" y="1937108"/>
                  <a:pt x="528346" y="1933223"/>
                  <a:pt x="520577" y="1927883"/>
                </a:cubicBezTo>
                <a:cubicBezTo>
                  <a:pt x="512809" y="1923026"/>
                  <a:pt x="506011" y="1917200"/>
                  <a:pt x="497756" y="1910888"/>
                </a:cubicBezTo>
                <a:cubicBezTo>
                  <a:pt x="487560" y="1915743"/>
                  <a:pt x="487560" y="1934680"/>
                  <a:pt x="470566" y="1935651"/>
                </a:cubicBezTo>
                <a:cubicBezTo>
                  <a:pt x="472508" y="1915257"/>
                  <a:pt x="458912" y="1904576"/>
                  <a:pt x="444345" y="1894379"/>
                </a:cubicBezTo>
                <a:cubicBezTo>
                  <a:pt x="432692" y="1886125"/>
                  <a:pt x="424438" y="1876899"/>
                  <a:pt x="419582" y="1862818"/>
                </a:cubicBezTo>
                <a:cubicBezTo>
                  <a:pt x="416669" y="1854564"/>
                  <a:pt x="407444" y="1847280"/>
                  <a:pt x="399675" y="1841940"/>
                </a:cubicBezTo>
                <a:cubicBezTo>
                  <a:pt x="393362" y="1837569"/>
                  <a:pt x="387536" y="1834656"/>
                  <a:pt x="388507" y="1825916"/>
                </a:cubicBezTo>
                <a:cubicBezTo>
                  <a:pt x="388507" y="1825430"/>
                  <a:pt x="388507" y="1824945"/>
                  <a:pt x="388507" y="1824945"/>
                </a:cubicBezTo>
                <a:cubicBezTo>
                  <a:pt x="379281" y="1817661"/>
                  <a:pt x="370541" y="1809893"/>
                  <a:pt x="360344" y="1803581"/>
                </a:cubicBezTo>
                <a:cubicBezTo>
                  <a:pt x="358402" y="1802124"/>
                  <a:pt x="351605" y="1806494"/>
                  <a:pt x="348206" y="1809408"/>
                </a:cubicBezTo>
                <a:cubicBezTo>
                  <a:pt x="338495" y="1817661"/>
                  <a:pt x="334125" y="1816691"/>
                  <a:pt x="330726" y="1805037"/>
                </a:cubicBezTo>
                <a:cubicBezTo>
                  <a:pt x="327812" y="1794355"/>
                  <a:pt x="325870" y="1783673"/>
                  <a:pt x="322471" y="1773477"/>
                </a:cubicBezTo>
                <a:cubicBezTo>
                  <a:pt x="320529" y="1766193"/>
                  <a:pt x="317131" y="1759395"/>
                  <a:pt x="313732" y="1750655"/>
                </a:cubicBezTo>
                <a:cubicBezTo>
                  <a:pt x="309847" y="1755997"/>
                  <a:pt x="308390" y="1760366"/>
                  <a:pt x="304991" y="1762308"/>
                </a:cubicBezTo>
                <a:cubicBezTo>
                  <a:pt x="299165" y="1764736"/>
                  <a:pt x="292852" y="1766193"/>
                  <a:pt x="286541" y="1766678"/>
                </a:cubicBezTo>
                <a:cubicBezTo>
                  <a:pt x="285569" y="1766678"/>
                  <a:pt x="283627" y="1759395"/>
                  <a:pt x="282656" y="1755511"/>
                </a:cubicBezTo>
                <a:cubicBezTo>
                  <a:pt x="279742" y="1745800"/>
                  <a:pt x="276830" y="1736089"/>
                  <a:pt x="273431" y="1726377"/>
                </a:cubicBezTo>
                <a:cubicBezTo>
                  <a:pt x="270517" y="1717638"/>
                  <a:pt x="266633" y="1709383"/>
                  <a:pt x="263234" y="1701128"/>
                </a:cubicBezTo>
                <a:cubicBezTo>
                  <a:pt x="259835" y="1692389"/>
                  <a:pt x="258864" y="1685106"/>
                  <a:pt x="269061" y="1678793"/>
                </a:cubicBezTo>
                <a:cubicBezTo>
                  <a:pt x="277800" y="1673452"/>
                  <a:pt x="280228" y="1663256"/>
                  <a:pt x="277315" y="1653544"/>
                </a:cubicBezTo>
                <a:cubicBezTo>
                  <a:pt x="275373" y="1645775"/>
                  <a:pt x="271974" y="1636550"/>
                  <a:pt x="266147" y="1632666"/>
                </a:cubicBezTo>
                <a:cubicBezTo>
                  <a:pt x="253523" y="1624412"/>
                  <a:pt x="254979" y="1613729"/>
                  <a:pt x="255465" y="1601590"/>
                </a:cubicBezTo>
                <a:cubicBezTo>
                  <a:pt x="256436" y="1567601"/>
                  <a:pt x="250124" y="1534584"/>
                  <a:pt x="239441" y="1502052"/>
                </a:cubicBezTo>
                <a:cubicBezTo>
                  <a:pt x="237985" y="1498168"/>
                  <a:pt x="239927" y="1493312"/>
                  <a:pt x="240413" y="1488942"/>
                </a:cubicBezTo>
                <a:cubicBezTo>
                  <a:pt x="241384" y="1479716"/>
                  <a:pt x="243326" y="1470491"/>
                  <a:pt x="243326" y="1461266"/>
                </a:cubicBezTo>
                <a:cubicBezTo>
                  <a:pt x="243326" y="1454467"/>
                  <a:pt x="239927" y="1447670"/>
                  <a:pt x="238957" y="1440873"/>
                </a:cubicBezTo>
                <a:cubicBezTo>
                  <a:pt x="237985" y="1434074"/>
                  <a:pt x="238957" y="1426791"/>
                  <a:pt x="238957" y="1419993"/>
                </a:cubicBezTo>
                <a:cubicBezTo>
                  <a:pt x="239927" y="1419508"/>
                  <a:pt x="241384" y="1419022"/>
                  <a:pt x="242355" y="1419022"/>
                </a:cubicBezTo>
                <a:cubicBezTo>
                  <a:pt x="248668" y="1426791"/>
                  <a:pt x="255951" y="1433589"/>
                  <a:pt x="261778" y="1441843"/>
                </a:cubicBezTo>
                <a:cubicBezTo>
                  <a:pt x="281200" y="1470005"/>
                  <a:pt x="300136" y="1498168"/>
                  <a:pt x="319073" y="1526330"/>
                </a:cubicBezTo>
                <a:cubicBezTo>
                  <a:pt x="338495" y="1554978"/>
                  <a:pt x="360344" y="1581683"/>
                  <a:pt x="390934" y="1599648"/>
                </a:cubicBezTo>
                <a:cubicBezTo>
                  <a:pt x="392877" y="1600619"/>
                  <a:pt x="394333" y="1602076"/>
                  <a:pt x="395305" y="1604018"/>
                </a:cubicBezTo>
                <a:cubicBezTo>
                  <a:pt x="413270" y="1637522"/>
                  <a:pt x="442403" y="1660828"/>
                  <a:pt x="470080" y="1684620"/>
                </a:cubicBezTo>
                <a:cubicBezTo>
                  <a:pt x="494357" y="1705013"/>
                  <a:pt x="517664" y="1726377"/>
                  <a:pt x="533688" y="1754539"/>
                </a:cubicBezTo>
                <a:cubicBezTo>
                  <a:pt x="535630" y="1757939"/>
                  <a:pt x="539999" y="1759881"/>
                  <a:pt x="543399" y="1761823"/>
                </a:cubicBezTo>
                <a:cubicBezTo>
                  <a:pt x="578358" y="1781730"/>
                  <a:pt x="613804" y="1801153"/>
                  <a:pt x="648764" y="1821546"/>
                </a:cubicBezTo>
                <a:cubicBezTo>
                  <a:pt x="656047" y="1825430"/>
                  <a:pt x="661874" y="1829315"/>
                  <a:pt x="670128" y="1824460"/>
                </a:cubicBezTo>
                <a:cubicBezTo>
                  <a:pt x="671585" y="1823488"/>
                  <a:pt x="676926" y="1825430"/>
                  <a:pt x="678382" y="1827372"/>
                </a:cubicBezTo>
                <a:cubicBezTo>
                  <a:pt x="685665" y="1840968"/>
                  <a:pt x="697319" y="1848251"/>
                  <a:pt x="711886" y="1850193"/>
                </a:cubicBezTo>
                <a:cubicBezTo>
                  <a:pt x="744903" y="1855049"/>
                  <a:pt x="774522" y="1867188"/>
                  <a:pt x="804140" y="1881269"/>
                </a:cubicBezTo>
                <a:cubicBezTo>
                  <a:pt x="841043" y="1899235"/>
                  <a:pt x="881344" y="1904576"/>
                  <a:pt x="921159" y="1912345"/>
                </a:cubicBezTo>
                <a:cubicBezTo>
                  <a:pt x="981368" y="1923998"/>
                  <a:pt x="1042062" y="1931281"/>
                  <a:pt x="1103728" y="1929825"/>
                </a:cubicBezTo>
                <a:cubicBezTo>
                  <a:pt x="1148884" y="1928853"/>
                  <a:pt x="1193555" y="1925454"/>
                  <a:pt x="1238711" y="1921570"/>
                </a:cubicBezTo>
                <a:cubicBezTo>
                  <a:pt x="1252792" y="1920114"/>
                  <a:pt x="1266388" y="1914773"/>
                  <a:pt x="1279498" y="1908946"/>
                </a:cubicBezTo>
                <a:cubicBezTo>
                  <a:pt x="1297949" y="1900205"/>
                  <a:pt x="1315914" y="1893894"/>
                  <a:pt x="1336793" y="1894379"/>
                </a:cubicBezTo>
                <a:cubicBezTo>
                  <a:pt x="1345534" y="1894379"/>
                  <a:pt x="1356215" y="1886125"/>
                  <a:pt x="1363013" y="1878841"/>
                </a:cubicBezTo>
                <a:cubicBezTo>
                  <a:pt x="1370782" y="1870587"/>
                  <a:pt x="1378550" y="1867673"/>
                  <a:pt x="1389719" y="1867673"/>
                </a:cubicBezTo>
                <a:cubicBezTo>
                  <a:pt x="1418852" y="1867188"/>
                  <a:pt x="1446043" y="1858448"/>
                  <a:pt x="1471292" y="1844852"/>
                </a:cubicBezTo>
                <a:cubicBezTo>
                  <a:pt x="1501882" y="1828344"/>
                  <a:pt x="1532957" y="1812320"/>
                  <a:pt x="1563061" y="1795326"/>
                </a:cubicBezTo>
                <a:cubicBezTo>
                  <a:pt x="1569374" y="1791927"/>
                  <a:pt x="1572772" y="1783673"/>
                  <a:pt x="1577627" y="1777846"/>
                </a:cubicBezTo>
                <a:cubicBezTo>
                  <a:pt x="1579570" y="1775419"/>
                  <a:pt x="1581027" y="1772019"/>
                  <a:pt x="1583454" y="1770563"/>
                </a:cubicBezTo>
                <a:cubicBezTo>
                  <a:pt x="1616958" y="1752597"/>
                  <a:pt x="1641721" y="1724435"/>
                  <a:pt x="1667455" y="1697730"/>
                </a:cubicBezTo>
                <a:cubicBezTo>
                  <a:pt x="1687363" y="1677337"/>
                  <a:pt x="1708242" y="1657915"/>
                  <a:pt x="1728150" y="1638006"/>
                </a:cubicBezTo>
                <a:cubicBezTo>
                  <a:pt x="1730092" y="1636064"/>
                  <a:pt x="1732034" y="1634122"/>
                  <a:pt x="1733491" y="1631695"/>
                </a:cubicBezTo>
                <a:cubicBezTo>
                  <a:pt x="1749514" y="1604018"/>
                  <a:pt x="1765052" y="1576342"/>
                  <a:pt x="1781561" y="1548665"/>
                </a:cubicBezTo>
                <a:cubicBezTo>
                  <a:pt x="1800011" y="1517589"/>
                  <a:pt x="1815549" y="1485543"/>
                  <a:pt x="1820405" y="1449126"/>
                </a:cubicBezTo>
                <a:cubicBezTo>
                  <a:pt x="1823318" y="1427277"/>
                  <a:pt x="1820405" y="1406398"/>
                  <a:pt x="1814579" y="1385519"/>
                </a:cubicBezTo>
                <a:cubicBezTo>
                  <a:pt x="1805352" y="1353472"/>
                  <a:pt x="1803410" y="1321426"/>
                  <a:pt x="1812636" y="1288894"/>
                </a:cubicBezTo>
                <a:cubicBezTo>
                  <a:pt x="1814579" y="1282097"/>
                  <a:pt x="1815063" y="1274813"/>
                  <a:pt x="1815549" y="1268015"/>
                </a:cubicBezTo>
                <a:cubicBezTo>
                  <a:pt x="1817491" y="1235969"/>
                  <a:pt x="1823318" y="1205379"/>
                  <a:pt x="1839342" y="1177216"/>
                </a:cubicBezTo>
                <a:cubicBezTo>
                  <a:pt x="1847595" y="1162650"/>
                  <a:pt x="1848567" y="1146627"/>
                  <a:pt x="1842254" y="1131574"/>
                </a:cubicBezTo>
                <a:cubicBezTo>
                  <a:pt x="1834486" y="1112638"/>
                  <a:pt x="1825260" y="1093701"/>
                  <a:pt x="1815549" y="1075737"/>
                </a:cubicBezTo>
                <a:cubicBezTo>
                  <a:pt x="1802925" y="1051944"/>
                  <a:pt x="1789815" y="1028151"/>
                  <a:pt x="1776220" y="1004846"/>
                </a:cubicBezTo>
                <a:cubicBezTo>
                  <a:pt x="1772335" y="998533"/>
                  <a:pt x="1766023" y="993192"/>
                  <a:pt x="1761168" y="987366"/>
                </a:cubicBezTo>
                <a:cubicBezTo>
                  <a:pt x="1725236" y="943180"/>
                  <a:pt x="1690762" y="898023"/>
                  <a:pt x="1653860" y="854323"/>
                </a:cubicBezTo>
                <a:cubicBezTo>
                  <a:pt x="1629097" y="825191"/>
                  <a:pt x="1601906" y="798000"/>
                  <a:pt x="1576171" y="769352"/>
                </a:cubicBezTo>
                <a:cubicBezTo>
                  <a:pt x="1573743" y="766438"/>
                  <a:pt x="1573258" y="762069"/>
                  <a:pt x="1571801" y="758185"/>
                </a:cubicBezTo>
                <a:cubicBezTo>
                  <a:pt x="1570344" y="755271"/>
                  <a:pt x="1569859" y="750900"/>
                  <a:pt x="1567432" y="749930"/>
                </a:cubicBezTo>
                <a:cubicBezTo>
                  <a:pt x="1561605" y="746531"/>
                  <a:pt x="1555292" y="745074"/>
                  <a:pt x="1548980" y="742647"/>
                </a:cubicBezTo>
                <a:cubicBezTo>
                  <a:pt x="1536842" y="737791"/>
                  <a:pt x="1527131" y="730022"/>
                  <a:pt x="1524217" y="715941"/>
                </a:cubicBezTo>
                <a:cubicBezTo>
                  <a:pt x="1523732" y="713027"/>
                  <a:pt x="1519847" y="709629"/>
                  <a:pt x="1516934" y="707687"/>
                </a:cubicBezTo>
                <a:cubicBezTo>
                  <a:pt x="1497997" y="695547"/>
                  <a:pt x="1478575" y="683894"/>
                  <a:pt x="1459638" y="671756"/>
                </a:cubicBezTo>
                <a:cubicBezTo>
                  <a:pt x="1438760" y="658646"/>
                  <a:pt x="1419337" y="643594"/>
                  <a:pt x="1404771" y="620773"/>
                </a:cubicBezTo>
                <a:cubicBezTo>
                  <a:pt x="1419823" y="623686"/>
                  <a:pt x="1435361" y="626114"/>
                  <a:pt x="1449927" y="629998"/>
                </a:cubicBezTo>
                <a:cubicBezTo>
                  <a:pt x="1510136" y="646021"/>
                  <a:pt x="1561119" y="677583"/>
                  <a:pt x="1606761" y="719826"/>
                </a:cubicBezTo>
                <a:cubicBezTo>
                  <a:pt x="1611131" y="723710"/>
                  <a:pt x="1617444" y="725652"/>
                  <a:pt x="1622785" y="728079"/>
                </a:cubicBezTo>
                <a:cubicBezTo>
                  <a:pt x="1627640" y="730508"/>
                  <a:pt x="1632981" y="731479"/>
                  <a:pt x="1636865" y="734878"/>
                </a:cubicBezTo>
                <a:cubicBezTo>
                  <a:pt x="1661629" y="756242"/>
                  <a:pt x="1685907" y="778577"/>
                  <a:pt x="1710184" y="800428"/>
                </a:cubicBezTo>
                <a:cubicBezTo>
                  <a:pt x="1731063" y="819364"/>
                  <a:pt x="1748543" y="841214"/>
                  <a:pt x="1764081" y="865006"/>
                </a:cubicBezTo>
                <a:cubicBezTo>
                  <a:pt x="1779133" y="888798"/>
                  <a:pt x="1797098" y="911134"/>
                  <a:pt x="1814579" y="933469"/>
                </a:cubicBezTo>
                <a:cubicBezTo>
                  <a:pt x="1818948" y="939296"/>
                  <a:pt x="1825746" y="943666"/>
                  <a:pt x="1833515" y="950463"/>
                </a:cubicBezTo>
                <a:cubicBezTo>
                  <a:pt x="1835457" y="942694"/>
                  <a:pt x="1838370" y="937353"/>
                  <a:pt x="1838370" y="932013"/>
                </a:cubicBezTo>
                <a:cubicBezTo>
                  <a:pt x="1838370" y="914047"/>
                  <a:pt x="1835457" y="898023"/>
                  <a:pt x="1817491" y="887341"/>
                </a:cubicBezTo>
                <a:cubicBezTo>
                  <a:pt x="1789330" y="870347"/>
                  <a:pt x="1769421" y="844612"/>
                  <a:pt x="1750485" y="817907"/>
                </a:cubicBezTo>
                <a:cubicBezTo>
                  <a:pt x="1737861" y="800913"/>
                  <a:pt x="1722809" y="785375"/>
                  <a:pt x="1709213" y="768866"/>
                </a:cubicBezTo>
                <a:cubicBezTo>
                  <a:pt x="1702901" y="761097"/>
                  <a:pt x="1697560" y="752843"/>
                  <a:pt x="1691248" y="745074"/>
                </a:cubicBezTo>
                <a:cubicBezTo>
                  <a:pt x="1681536" y="732450"/>
                  <a:pt x="1669883" y="722739"/>
                  <a:pt x="1655317" y="716912"/>
                </a:cubicBezTo>
                <a:cubicBezTo>
                  <a:pt x="1635894" y="709143"/>
                  <a:pt x="1620842" y="696033"/>
                  <a:pt x="1611131" y="677583"/>
                </a:cubicBezTo>
                <a:cubicBezTo>
                  <a:pt x="1595593" y="648449"/>
                  <a:pt x="1572772" y="627085"/>
                  <a:pt x="1546067" y="608148"/>
                </a:cubicBezTo>
                <a:cubicBezTo>
                  <a:pt x="1529073" y="596495"/>
                  <a:pt x="1513049" y="582899"/>
                  <a:pt x="1497511" y="569303"/>
                </a:cubicBezTo>
                <a:cubicBezTo>
                  <a:pt x="1491200" y="563963"/>
                  <a:pt x="1486344" y="556194"/>
                  <a:pt x="1483431" y="548425"/>
                </a:cubicBezTo>
                <a:cubicBezTo>
                  <a:pt x="1478089" y="534829"/>
                  <a:pt x="1470320" y="524633"/>
                  <a:pt x="1459153" y="516379"/>
                </a:cubicBezTo>
                <a:cubicBezTo>
                  <a:pt x="1451384" y="510552"/>
                  <a:pt x="1444586" y="504239"/>
                  <a:pt x="1437303" y="497928"/>
                </a:cubicBezTo>
                <a:cubicBezTo>
                  <a:pt x="1430991" y="492586"/>
                  <a:pt x="1428077" y="486274"/>
                  <a:pt x="1435846" y="478991"/>
                </a:cubicBezTo>
                <a:cubicBezTo>
                  <a:pt x="1436817" y="478020"/>
                  <a:pt x="1436817" y="476077"/>
                  <a:pt x="1437788" y="473649"/>
                </a:cubicBezTo>
                <a:cubicBezTo>
                  <a:pt x="1427106" y="473165"/>
                  <a:pt x="1415939" y="473165"/>
                  <a:pt x="1413996" y="460054"/>
                </a:cubicBezTo>
                <a:cubicBezTo>
                  <a:pt x="1414482" y="458597"/>
                  <a:pt x="1415453" y="457627"/>
                  <a:pt x="1415939" y="456170"/>
                </a:cubicBezTo>
                <a:cubicBezTo>
                  <a:pt x="1425164" y="461025"/>
                  <a:pt x="1435846" y="463938"/>
                  <a:pt x="1442644" y="470737"/>
                </a:cubicBezTo>
                <a:cubicBezTo>
                  <a:pt x="1467893" y="495014"/>
                  <a:pt x="1497511" y="510066"/>
                  <a:pt x="1530529" y="521234"/>
                </a:cubicBezTo>
                <a:cubicBezTo>
                  <a:pt x="1550437" y="528032"/>
                  <a:pt x="1569374" y="538229"/>
                  <a:pt x="1582484" y="555708"/>
                </a:cubicBezTo>
                <a:cubicBezTo>
                  <a:pt x="1584426" y="558136"/>
                  <a:pt x="1587339" y="559592"/>
                  <a:pt x="1590252" y="560564"/>
                </a:cubicBezTo>
                <a:cubicBezTo>
                  <a:pt x="1614530" y="569303"/>
                  <a:pt x="1635409" y="582414"/>
                  <a:pt x="1651918" y="603293"/>
                </a:cubicBezTo>
                <a:cubicBezTo>
                  <a:pt x="1655317" y="607177"/>
                  <a:pt x="1662114" y="608148"/>
                  <a:pt x="1667455" y="611062"/>
                </a:cubicBezTo>
                <a:cubicBezTo>
                  <a:pt x="1670855" y="613004"/>
                  <a:pt x="1673767" y="615431"/>
                  <a:pt x="1676681" y="618345"/>
                </a:cubicBezTo>
                <a:cubicBezTo>
                  <a:pt x="1687363" y="629027"/>
                  <a:pt x="1698045" y="640194"/>
                  <a:pt x="1708727" y="650877"/>
                </a:cubicBezTo>
                <a:cubicBezTo>
                  <a:pt x="1710184" y="649906"/>
                  <a:pt x="1711640" y="648935"/>
                  <a:pt x="1713098" y="647963"/>
                </a:cubicBezTo>
                <a:cubicBezTo>
                  <a:pt x="1710184" y="641652"/>
                  <a:pt x="1707756" y="635339"/>
                  <a:pt x="1704843" y="629027"/>
                </a:cubicBezTo>
                <a:cubicBezTo>
                  <a:pt x="1685907" y="589212"/>
                  <a:pt x="1666484" y="549396"/>
                  <a:pt x="1648034" y="509095"/>
                </a:cubicBezTo>
                <a:cubicBezTo>
                  <a:pt x="1640265" y="492101"/>
                  <a:pt x="1633466" y="474621"/>
                  <a:pt x="1626669" y="457627"/>
                </a:cubicBezTo>
                <a:cubicBezTo>
                  <a:pt x="1600449" y="391106"/>
                  <a:pt x="1554807" y="342550"/>
                  <a:pt x="1488772" y="313417"/>
                </a:cubicBezTo>
                <a:cubicBezTo>
                  <a:pt x="1460609" y="300793"/>
                  <a:pt x="1432447" y="289625"/>
                  <a:pt x="1404285" y="277486"/>
                </a:cubicBezTo>
                <a:cubicBezTo>
                  <a:pt x="1348932" y="254180"/>
                  <a:pt x="1293093" y="231359"/>
                  <a:pt x="1238711" y="206595"/>
                </a:cubicBezTo>
                <a:cubicBezTo>
                  <a:pt x="1202294" y="190087"/>
                  <a:pt x="1166364" y="174063"/>
                  <a:pt x="1127519" y="165324"/>
                </a:cubicBezTo>
                <a:cubicBezTo>
                  <a:pt x="1108583" y="160953"/>
                  <a:pt x="1090618" y="154156"/>
                  <a:pt x="1075566" y="141045"/>
                </a:cubicBezTo>
                <a:cubicBezTo>
                  <a:pt x="1073138" y="139103"/>
                  <a:pt x="1069253" y="138133"/>
                  <a:pt x="1065855" y="137161"/>
                </a:cubicBezTo>
                <a:cubicBezTo>
                  <a:pt x="1051287" y="133762"/>
                  <a:pt x="1036235" y="130849"/>
                  <a:pt x="1021669" y="126965"/>
                </a:cubicBezTo>
                <a:cubicBezTo>
                  <a:pt x="1018270" y="125993"/>
                  <a:pt x="1014871" y="123566"/>
                  <a:pt x="1012929" y="120652"/>
                </a:cubicBezTo>
                <a:cubicBezTo>
                  <a:pt x="1007588" y="113855"/>
                  <a:pt x="1001761" y="110456"/>
                  <a:pt x="992536" y="109971"/>
                </a:cubicBezTo>
                <a:cubicBezTo>
                  <a:pt x="868234" y="103658"/>
                  <a:pt x="747817" y="124051"/>
                  <a:pt x="631769" y="168237"/>
                </a:cubicBezTo>
                <a:cubicBezTo>
                  <a:pt x="563306" y="194456"/>
                  <a:pt x="499213" y="228446"/>
                  <a:pt x="440461" y="271660"/>
                </a:cubicBezTo>
                <a:cubicBezTo>
                  <a:pt x="436091" y="274573"/>
                  <a:pt x="432207" y="278457"/>
                  <a:pt x="429779" y="282827"/>
                </a:cubicBezTo>
                <a:cubicBezTo>
                  <a:pt x="424923" y="290596"/>
                  <a:pt x="420554" y="297879"/>
                  <a:pt x="409871" y="297394"/>
                </a:cubicBezTo>
                <a:cubicBezTo>
                  <a:pt x="407929" y="297394"/>
                  <a:pt x="405986" y="299821"/>
                  <a:pt x="404530" y="301764"/>
                </a:cubicBezTo>
                <a:cubicBezTo>
                  <a:pt x="388992" y="331869"/>
                  <a:pt x="364229" y="354204"/>
                  <a:pt x="342380" y="378481"/>
                </a:cubicBezTo>
                <a:cubicBezTo>
                  <a:pt x="327812" y="394505"/>
                  <a:pt x="314703" y="412470"/>
                  <a:pt x="301107" y="428979"/>
                </a:cubicBezTo>
                <a:cubicBezTo>
                  <a:pt x="294310" y="437233"/>
                  <a:pt x="295766" y="445002"/>
                  <a:pt x="301593" y="453257"/>
                </a:cubicBezTo>
                <a:cubicBezTo>
                  <a:pt x="301593" y="453742"/>
                  <a:pt x="302079" y="453742"/>
                  <a:pt x="302079" y="454228"/>
                </a:cubicBezTo>
                <a:cubicBezTo>
                  <a:pt x="316645" y="471707"/>
                  <a:pt x="311790" y="479962"/>
                  <a:pt x="289939" y="490159"/>
                </a:cubicBezTo>
                <a:cubicBezTo>
                  <a:pt x="284598" y="492586"/>
                  <a:pt x="277800" y="493558"/>
                  <a:pt x="271489" y="494043"/>
                </a:cubicBezTo>
                <a:cubicBezTo>
                  <a:pt x="265662" y="494528"/>
                  <a:pt x="259835" y="494043"/>
                  <a:pt x="253523" y="494043"/>
                </a:cubicBezTo>
                <a:cubicBezTo>
                  <a:pt x="252552" y="501326"/>
                  <a:pt x="251581" y="508610"/>
                  <a:pt x="250124" y="515893"/>
                </a:cubicBezTo>
                <a:cubicBezTo>
                  <a:pt x="246240" y="532887"/>
                  <a:pt x="239927" y="548425"/>
                  <a:pt x="226332" y="561050"/>
                </a:cubicBezTo>
                <a:cubicBezTo>
                  <a:pt x="224389" y="562992"/>
                  <a:pt x="222447" y="566876"/>
                  <a:pt x="222933" y="569789"/>
                </a:cubicBezTo>
                <a:cubicBezTo>
                  <a:pt x="224389" y="590668"/>
                  <a:pt x="218077" y="609120"/>
                  <a:pt x="209337" y="627570"/>
                </a:cubicBezTo>
                <a:cubicBezTo>
                  <a:pt x="206425" y="633397"/>
                  <a:pt x="203996" y="639224"/>
                  <a:pt x="200598" y="644565"/>
                </a:cubicBezTo>
                <a:cubicBezTo>
                  <a:pt x="184574" y="671270"/>
                  <a:pt x="178262" y="700403"/>
                  <a:pt x="176319" y="730993"/>
                </a:cubicBezTo>
                <a:cubicBezTo>
                  <a:pt x="173892" y="764982"/>
                  <a:pt x="170979" y="798970"/>
                  <a:pt x="158839" y="831502"/>
                </a:cubicBezTo>
                <a:cubicBezTo>
                  <a:pt x="156897" y="837329"/>
                  <a:pt x="152528" y="843156"/>
                  <a:pt x="148158" y="847526"/>
                </a:cubicBezTo>
                <a:cubicBezTo>
                  <a:pt x="140875" y="855295"/>
                  <a:pt x="140389" y="860150"/>
                  <a:pt x="149614" y="865006"/>
                </a:cubicBezTo>
                <a:cubicBezTo>
                  <a:pt x="156412" y="868891"/>
                  <a:pt x="158355" y="873260"/>
                  <a:pt x="156897" y="880544"/>
                </a:cubicBezTo>
                <a:cubicBezTo>
                  <a:pt x="150100" y="917445"/>
                  <a:pt x="152042" y="953862"/>
                  <a:pt x="155927" y="990764"/>
                </a:cubicBezTo>
                <a:cubicBezTo>
                  <a:pt x="157869" y="1011157"/>
                  <a:pt x="159325" y="1031551"/>
                  <a:pt x="160782" y="1051944"/>
                </a:cubicBezTo>
                <a:cubicBezTo>
                  <a:pt x="160782" y="1055343"/>
                  <a:pt x="160297" y="1060199"/>
                  <a:pt x="157869" y="1062141"/>
                </a:cubicBezTo>
                <a:cubicBezTo>
                  <a:pt x="144273" y="1073794"/>
                  <a:pt x="142817" y="1088846"/>
                  <a:pt x="145245" y="1104384"/>
                </a:cubicBezTo>
                <a:cubicBezTo>
                  <a:pt x="148158" y="1122349"/>
                  <a:pt x="152528" y="1140315"/>
                  <a:pt x="155441" y="1158280"/>
                </a:cubicBezTo>
                <a:cubicBezTo>
                  <a:pt x="156897" y="1168963"/>
                  <a:pt x="156412" y="1180130"/>
                  <a:pt x="156897" y="1190812"/>
                </a:cubicBezTo>
                <a:cubicBezTo>
                  <a:pt x="159811" y="1198581"/>
                  <a:pt x="160297" y="1204893"/>
                  <a:pt x="160782" y="1212177"/>
                </a:cubicBezTo>
                <a:cubicBezTo>
                  <a:pt x="155441" y="1215090"/>
                  <a:pt x="147187" y="1218975"/>
                  <a:pt x="140389" y="1223830"/>
                </a:cubicBezTo>
                <a:cubicBezTo>
                  <a:pt x="136990" y="1226258"/>
                  <a:pt x="128735" y="1229657"/>
                  <a:pt x="136504" y="1236454"/>
                </a:cubicBezTo>
                <a:cubicBezTo>
                  <a:pt x="136990" y="1236940"/>
                  <a:pt x="133591" y="1240824"/>
                  <a:pt x="132134" y="1243252"/>
                </a:cubicBezTo>
                <a:cubicBezTo>
                  <a:pt x="135534" y="1244709"/>
                  <a:pt x="138446" y="1246165"/>
                  <a:pt x="141845" y="1247622"/>
                </a:cubicBezTo>
                <a:cubicBezTo>
                  <a:pt x="142331" y="1248593"/>
                  <a:pt x="142331" y="1249079"/>
                  <a:pt x="142817" y="1250049"/>
                </a:cubicBezTo>
                <a:cubicBezTo>
                  <a:pt x="112227" y="1251507"/>
                  <a:pt x="106400" y="1276270"/>
                  <a:pt x="95233" y="1298119"/>
                </a:cubicBezTo>
                <a:cubicBezTo>
                  <a:pt x="102030" y="1300062"/>
                  <a:pt x="107857" y="1302004"/>
                  <a:pt x="115626" y="1304432"/>
                </a:cubicBezTo>
                <a:cubicBezTo>
                  <a:pt x="110770" y="1306860"/>
                  <a:pt x="107371" y="1308802"/>
                  <a:pt x="103486" y="1309773"/>
                </a:cubicBezTo>
                <a:cubicBezTo>
                  <a:pt x="94261" y="1312201"/>
                  <a:pt x="90377" y="1318027"/>
                  <a:pt x="90377" y="1327739"/>
                </a:cubicBezTo>
                <a:cubicBezTo>
                  <a:pt x="90377" y="1331623"/>
                  <a:pt x="87949" y="1335992"/>
                  <a:pt x="85521" y="1338906"/>
                </a:cubicBezTo>
                <a:cubicBezTo>
                  <a:pt x="78723" y="1346675"/>
                  <a:pt x="71440" y="1353958"/>
                  <a:pt x="64643" y="1361241"/>
                </a:cubicBezTo>
                <a:cubicBezTo>
                  <a:pt x="58330" y="1368040"/>
                  <a:pt x="51532" y="1372895"/>
                  <a:pt x="38908" y="1370952"/>
                </a:cubicBezTo>
                <a:cubicBezTo>
                  <a:pt x="41336" y="1365126"/>
                  <a:pt x="42307" y="1359785"/>
                  <a:pt x="45220" y="1355901"/>
                </a:cubicBezTo>
                <a:cubicBezTo>
                  <a:pt x="51532" y="1347161"/>
                  <a:pt x="51047" y="1335022"/>
                  <a:pt x="42792" y="1328709"/>
                </a:cubicBezTo>
                <a:cubicBezTo>
                  <a:pt x="40364" y="1326767"/>
                  <a:pt x="36480" y="1326767"/>
                  <a:pt x="33081" y="1325311"/>
                </a:cubicBezTo>
                <a:cubicBezTo>
                  <a:pt x="32111" y="1328223"/>
                  <a:pt x="31625" y="1331137"/>
                  <a:pt x="30653" y="1334050"/>
                </a:cubicBezTo>
                <a:cubicBezTo>
                  <a:pt x="30168" y="1335508"/>
                  <a:pt x="30168" y="1337450"/>
                  <a:pt x="30168" y="1339877"/>
                </a:cubicBezTo>
                <a:cubicBezTo>
                  <a:pt x="20457" y="1336964"/>
                  <a:pt x="16087" y="1329681"/>
                  <a:pt x="14145" y="1321912"/>
                </a:cubicBezTo>
                <a:cubicBezTo>
                  <a:pt x="12203" y="1313657"/>
                  <a:pt x="10746" y="1304918"/>
                  <a:pt x="11717" y="1297149"/>
                </a:cubicBezTo>
                <a:cubicBezTo>
                  <a:pt x="16087" y="1267530"/>
                  <a:pt x="9290" y="1238396"/>
                  <a:pt x="6862" y="1209264"/>
                </a:cubicBezTo>
                <a:cubicBezTo>
                  <a:pt x="2491" y="1159251"/>
                  <a:pt x="1035" y="1108754"/>
                  <a:pt x="63" y="1058741"/>
                </a:cubicBezTo>
                <a:cubicBezTo>
                  <a:pt x="-422" y="1030580"/>
                  <a:pt x="2006" y="1002418"/>
                  <a:pt x="2977" y="974256"/>
                </a:cubicBezTo>
                <a:cubicBezTo>
                  <a:pt x="3463" y="966972"/>
                  <a:pt x="6862" y="962117"/>
                  <a:pt x="11717" y="956290"/>
                </a:cubicBezTo>
                <a:cubicBezTo>
                  <a:pt x="18029" y="948521"/>
                  <a:pt x="22884" y="950949"/>
                  <a:pt x="29683" y="952406"/>
                </a:cubicBezTo>
                <a:cubicBezTo>
                  <a:pt x="31139" y="952891"/>
                  <a:pt x="32595" y="951920"/>
                  <a:pt x="34538" y="951435"/>
                </a:cubicBezTo>
                <a:cubicBezTo>
                  <a:pt x="34053" y="946093"/>
                  <a:pt x="33567" y="940752"/>
                  <a:pt x="34053" y="935897"/>
                </a:cubicBezTo>
                <a:cubicBezTo>
                  <a:pt x="34538" y="920845"/>
                  <a:pt x="40850" y="908220"/>
                  <a:pt x="49590" y="896081"/>
                </a:cubicBezTo>
                <a:cubicBezTo>
                  <a:pt x="59787" y="882000"/>
                  <a:pt x="69984" y="867433"/>
                  <a:pt x="80181" y="852867"/>
                </a:cubicBezTo>
                <a:cubicBezTo>
                  <a:pt x="82123" y="849954"/>
                  <a:pt x="83579" y="846070"/>
                  <a:pt x="84065" y="842185"/>
                </a:cubicBezTo>
                <a:cubicBezTo>
                  <a:pt x="85521" y="823734"/>
                  <a:pt x="86492" y="805283"/>
                  <a:pt x="88434" y="786832"/>
                </a:cubicBezTo>
                <a:cubicBezTo>
                  <a:pt x="88920" y="783433"/>
                  <a:pt x="91833" y="780034"/>
                  <a:pt x="94261" y="777121"/>
                </a:cubicBezTo>
                <a:cubicBezTo>
                  <a:pt x="99117" y="770323"/>
                  <a:pt x="103002" y="763525"/>
                  <a:pt x="99602" y="754785"/>
                </a:cubicBezTo>
                <a:cubicBezTo>
                  <a:pt x="98631" y="752358"/>
                  <a:pt x="101059" y="748473"/>
                  <a:pt x="102516" y="746045"/>
                </a:cubicBezTo>
                <a:cubicBezTo>
                  <a:pt x="109313" y="735848"/>
                  <a:pt x="117568" y="726623"/>
                  <a:pt x="123880" y="715941"/>
                </a:cubicBezTo>
                <a:cubicBezTo>
                  <a:pt x="138446" y="691178"/>
                  <a:pt x="145245" y="665929"/>
                  <a:pt x="126307" y="639224"/>
                </a:cubicBezTo>
                <a:cubicBezTo>
                  <a:pt x="153984" y="635339"/>
                  <a:pt x="168066" y="617373"/>
                  <a:pt x="177777" y="595038"/>
                </a:cubicBezTo>
                <a:cubicBezTo>
                  <a:pt x="186031" y="575130"/>
                  <a:pt x="193314" y="555223"/>
                  <a:pt x="201083" y="535315"/>
                </a:cubicBezTo>
                <a:cubicBezTo>
                  <a:pt x="203996" y="528032"/>
                  <a:pt x="207881" y="520749"/>
                  <a:pt x="212251" y="513950"/>
                </a:cubicBezTo>
                <a:cubicBezTo>
                  <a:pt x="220505" y="500841"/>
                  <a:pt x="220505" y="498898"/>
                  <a:pt x="209337" y="487245"/>
                </a:cubicBezTo>
                <a:cubicBezTo>
                  <a:pt x="216620" y="471707"/>
                  <a:pt x="223419" y="455685"/>
                  <a:pt x="230702" y="440633"/>
                </a:cubicBezTo>
                <a:cubicBezTo>
                  <a:pt x="237499" y="426551"/>
                  <a:pt x="247210" y="415384"/>
                  <a:pt x="261292" y="408100"/>
                </a:cubicBezTo>
                <a:cubicBezTo>
                  <a:pt x="266147" y="405672"/>
                  <a:pt x="269061" y="402759"/>
                  <a:pt x="266633" y="396447"/>
                </a:cubicBezTo>
                <a:cubicBezTo>
                  <a:pt x="265662" y="394019"/>
                  <a:pt x="267604" y="389164"/>
                  <a:pt x="269546" y="387222"/>
                </a:cubicBezTo>
                <a:cubicBezTo>
                  <a:pt x="315674" y="344493"/>
                  <a:pt x="359859" y="300307"/>
                  <a:pt x="408414" y="260978"/>
                </a:cubicBezTo>
                <a:cubicBezTo>
                  <a:pt x="451629" y="226018"/>
                  <a:pt x="493871" y="189115"/>
                  <a:pt x="543399" y="162410"/>
                </a:cubicBezTo>
                <a:cubicBezTo>
                  <a:pt x="552138" y="157555"/>
                  <a:pt x="559421" y="150757"/>
                  <a:pt x="567676" y="145901"/>
                </a:cubicBezTo>
                <a:cubicBezTo>
                  <a:pt x="571561" y="143473"/>
                  <a:pt x="576416" y="142988"/>
                  <a:pt x="580786" y="142017"/>
                </a:cubicBezTo>
                <a:cubicBezTo>
                  <a:pt x="583214" y="141531"/>
                  <a:pt x="585642" y="141045"/>
                  <a:pt x="587584" y="140075"/>
                </a:cubicBezTo>
                <a:cubicBezTo>
                  <a:pt x="637111" y="103658"/>
                  <a:pt x="693920" y="83265"/>
                  <a:pt x="750245" y="61415"/>
                </a:cubicBezTo>
                <a:cubicBezTo>
                  <a:pt x="760441" y="57531"/>
                  <a:pt x="770638" y="53646"/>
                  <a:pt x="780835" y="49762"/>
                </a:cubicBezTo>
                <a:cubicBezTo>
                  <a:pt x="800256" y="41993"/>
                  <a:pt x="818708" y="34224"/>
                  <a:pt x="840557" y="35195"/>
                </a:cubicBezTo>
                <a:cubicBezTo>
                  <a:pt x="851240" y="35680"/>
                  <a:pt x="862407" y="32282"/>
                  <a:pt x="872118" y="27912"/>
                </a:cubicBezTo>
                <a:cubicBezTo>
                  <a:pt x="909506" y="11889"/>
                  <a:pt x="948836" y="7518"/>
                  <a:pt x="988165" y="4120"/>
                </a:cubicBezTo>
                <a:cubicBezTo>
                  <a:pt x="1015114" y="1935"/>
                  <a:pt x="1042183" y="356"/>
                  <a:pt x="1069253" y="53"/>
                </a:cubicBezTo>
                <a:cubicBezTo>
                  <a:pt x="1096323" y="-251"/>
                  <a:pt x="1123392" y="721"/>
                  <a:pt x="1150341" y="3634"/>
                </a:cubicBezTo>
                <a:cubicBezTo>
                  <a:pt x="1316886" y="22570"/>
                  <a:pt x="1477118" y="61901"/>
                  <a:pt x="1619871" y="154641"/>
                </a:cubicBezTo>
                <a:cubicBezTo>
                  <a:pt x="1670855" y="187659"/>
                  <a:pt x="1717953" y="225046"/>
                  <a:pt x="1760196" y="269232"/>
                </a:cubicBezTo>
                <a:cubicBezTo>
                  <a:pt x="1764566" y="273602"/>
                  <a:pt x="1766994" y="277972"/>
                  <a:pt x="1766023" y="284769"/>
                </a:cubicBezTo>
                <a:cubicBezTo>
                  <a:pt x="1765537" y="289140"/>
                  <a:pt x="1767965" y="293995"/>
                  <a:pt x="1769421" y="298851"/>
                </a:cubicBezTo>
                <a:cubicBezTo>
                  <a:pt x="1755341" y="297394"/>
                  <a:pt x="1740288" y="295452"/>
                  <a:pt x="1725722" y="293995"/>
                </a:cubicBezTo>
                <a:cubicBezTo>
                  <a:pt x="1725236" y="308076"/>
                  <a:pt x="1727664" y="309533"/>
                  <a:pt x="1749514" y="308562"/>
                </a:cubicBezTo>
                <a:cubicBezTo>
                  <a:pt x="1751941" y="314389"/>
                  <a:pt x="1754369" y="319730"/>
                  <a:pt x="1756798" y="324585"/>
                </a:cubicBezTo>
                <a:cubicBezTo>
                  <a:pt x="1770393" y="322158"/>
                  <a:pt x="1782531" y="319730"/>
                  <a:pt x="1794185" y="318758"/>
                </a:cubicBezTo>
                <a:cubicBezTo>
                  <a:pt x="1798555" y="318273"/>
                  <a:pt x="1803896" y="320215"/>
                  <a:pt x="1806810" y="323128"/>
                </a:cubicBezTo>
                <a:cubicBezTo>
                  <a:pt x="1897608" y="411013"/>
                  <a:pt x="1965100" y="512980"/>
                  <a:pt x="1998603" y="635825"/>
                </a:cubicBezTo>
                <a:cubicBezTo>
                  <a:pt x="2000060" y="641166"/>
                  <a:pt x="2004915" y="646993"/>
                  <a:pt x="2009771" y="650391"/>
                </a:cubicBezTo>
                <a:cubicBezTo>
                  <a:pt x="2018025" y="655732"/>
                  <a:pt x="2021909" y="662530"/>
                  <a:pt x="2024337" y="672242"/>
                </a:cubicBezTo>
                <a:cubicBezTo>
                  <a:pt x="2035020" y="709143"/>
                  <a:pt x="2048130" y="745560"/>
                  <a:pt x="2058812" y="782948"/>
                </a:cubicBezTo>
                <a:cubicBezTo>
                  <a:pt x="2080176" y="857237"/>
                  <a:pt x="2096200" y="932497"/>
                  <a:pt x="2102511" y="1009215"/>
                </a:cubicBezTo>
                <a:cubicBezTo>
                  <a:pt x="2105910" y="1049031"/>
                  <a:pt x="2100083" y="1087875"/>
                  <a:pt x="2076778" y="1122349"/>
                </a:cubicBezTo>
                <a:cubicBezTo>
                  <a:pt x="2075320" y="1124777"/>
                  <a:pt x="2074835" y="1129147"/>
                  <a:pt x="2075806" y="1132060"/>
                </a:cubicBezTo>
                <a:cubicBezTo>
                  <a:pt x="2084547" y="1152939"/>
                  <a:pt x="2084061" y="1173818"/>
                  <a:pt x="2076292" y="1194696"/>
                </a:cubicBezTo>
                <a:cubicBezTo>
                  <a:pt x="2069494" y="1213633"/>
                  <a:pt x="2061240" y="1232570"/>
                  <a:pt x="2053957" y="1251507"/>
                </a:cubicBezTo>
                <a:cubicBezTo>
                  <a:pt x="2045216" y="1273842"/>
                  <a:pt x="2042788" y="1296177"/>
                  <a:pt x="2051043" y="1319484"/>
                </a:cubicBezTo>
                <a:cubicBezTo>
                  <a:pt x="2055413" y="1332108"/>
                  <a:pt x="2054927" y="1344247"/>
                  <a:pt x="2051043" y="1357843"/>
                </a:cubicBezTo>
                <a:cubicBezTo>
                  <a:pt x="2047644" y="1369496"/>
                  <a:pt x="2047158" y="1382120"/>
                  <a:pt x="2046672" y="1394259"/>
                </a:cubicBezTo>
                <a:cubicBezTo>
                  <a:pt x="2044245" y="1445728"/>
                  <a:pt x="2043760" y="1497196"/>
                  <a:pt x="2039389" y="1548179"/>
                </a:cubicBezTo>
                <a:cubicBezTo>
                  <a:pt x="2036476" y="1585081"/>
                  <a:pt x="2029678" y="1621984"/>
                  <a:pt x="2022395" y="1658400"/>
                </a:cubicBezTo>
                <a:cubicBezTo>
                  <a:pt x="2018025" y="1679765"/>
                  <a:pt x="2008800" y="1699186"/>
                  <a:pt x="1985979" y="1712782"/>
                </a:cubicBezTo>
                <a:close/>
              </a:path>
            </a:pathLst>
          </a:custGeom>
          <a:solidFill>
            <a:schemeClr val="accent1"/>
          </a:solidFill>
          <a:ln w="521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53" name="그룹 52">
            <a:extLst>
              <a:ext uri="{FF2B5EF4-FFF2-40B4-BE49-F238E27FC236}">
                <a16:creationId xmlns:a16="http://schemas.microsoft.com/office/drawing/2014/main" id="{F60DDE55-924C-404A-BFF5-CEF74C77373E}"/>
              </a:ext>
            </a:extLst>
          </p:cNvPr>
          <p:cNvGrpSpPr/>
          <p:nvPr/>
        </p:nvGrpSpPr>
        <p:grpSpPr>
          <a:xfrm>
            <a:off x="3709460" y="3086665"/>
            <a:ext cx="1688138" cy="1284881"/>
            <a:chOff x="4597972" y="1970578"/>
            <a:chExt cx="1916578" cy="1458752"/>
          </a:xfrm>
        </p:grpSpPr>
        <p:sp>
          <p:nvSpPr>
            <p:cNvPr id="54" name="자유형: 도형 53">
              <a:extLst>
                <a:ext uri="{FF2B5EF4-FFF2-40B4-BE49-F238E27FC236}">
                  <a16:creationId xmlns:a16="http://schemas.microsoft.com/office/drawing/2014/main" id="{92FBEC91-470B-44C1-BCBF-54DC753B0101}"/>
                </a:ext>
              </a:extLst>
            </p:cNvPr>
            <p:cNvSpPr/>
            <p:nvPr/>
          </p:nvSpPr>
          <p:spPr>
            <a:xfrm>
              <a:off x="4597972" y="1970578"/>
              <a:ext cx="1916578" cy="1458752"/>
            </a:xfrm>
            <a:custGeom>
              <a:avLst/>
              <a:gdLst>
                <a:gd name="connsiteX0" fmla="*/ 931644 w 1802957"/>
                <a:gd name="connsiteY0" fmla="*/ 15 h 1372275"/>
                <a:gd name="connsiteX1" fmla="*/ 1367511 w 1802957"/>
                <a:gd name="connsiteY1" fmla="*/ 32245 h 1372275"/>
                <a:gd name="connsiteX2" fmla="*/ 1425831 w 1802957"/>
                <a:gd name="connsiteY2" fmla="*/ 46057 h 1372275"/>
                <a:gd name="connsiteX3" fmla="*/ 1574702 w 1802957"/>
                <a:gd name="connsiteY3" fmla="*/ 96192 h 1372275"/>
                <a:gd name="connsiteX4" fmla="*/ 1737384 w 1802957"/>
                <a:gd name="connsiteY4" fmla="*/ 203113 h 1372275"/>
                <a:gd name="connsiteX5" fmla="*/ 1798774 w 1802957"/>
                <a:gd name="connsiteY5" fmla="*/ 320777 h 1372275"/>
                <a:gd name="connsiteX6" fmla="*/ 1791101 w 1802957"/>
                <a:gd name="connsiteY6" fmla="*/ 532571 h 1372275"/>
                <a:gd name="connsiteX7" fmla="*/ 1761940 w 1802957"/>
                <a:gd name="connsiteY7" fmla="*/ 664048 h 1372275"/>
                <a:gd name="connsiteX8" fmla="*/ 1688273 w 1802957"/>
                <a:gd name="connsiteY8" fmla="*/ 886074 h 1372275"/>
                <a:gd name="connsiteX9" fmla="*/ 1227849 w 1802957"/>
                <a:gd name="connsiteY9" fmla="*/ 1310175 h 1372275"/>
                <a:gd name="connsiteX10" fmla="*/ 1188969 w 1802957"/>
                <a:gd name="connsiteY10" fmla="*/ 1325010 h 1372275"/>
                <a:gd name="connsiteX11" fmla="*/ 1002754 w 1802957"/>
                <a:gd name="connsiteY11" fmla="*/ 1365937 h 1372275"/>
                <a:gd name="connsiteX12" fmla="*/ 820119 w 1802957"/>
                <a:gd name="connsiteY12" fmla="*/ 1370542 h 1372275"/>
                <a:gd name="connsiteX13" fmla="*/ 616510 w 1802957"/>
                <a:gd name="connsiteY13" fmla="*/ 1336777 h 1372275"/>
                <a:gd name="connsiteX14" fmla="*/ 225150 w 1802957"/>
                <a:gd name="connsiteY14" fmla="*/ 1076382 h 1372275"/>
                <a:gd name="connsiteX15" fmla="*/ 56840 w 1802957"/>
                <a:gd name="connsiteY15" fmla="*/ 744877 h 1372275"/>
                <a:gd name="connsiteX16" fmla="*/ 4658 w 1802957"/>
                <a:gd name="connsiteY16" fmla="*/ 502388 h 1372275"/>
                <a:gd name="connsiteX17" fmla="*/ 22052 w 1802957"/>
                <a:gd name="connsiteY17" fmla="*/ 348402 h 1372275"/>
                <a:gd name="connsiteX18" fmla="*/ 22052 w 1802957"/>
                <a:gd name="connsiteY18" fmla="*/ 336124 h 1372275"/>
                <a:gd name="connsiteX19" fmla="*/ 32795 w 1802957"/>
                <a:gd name="connsiteY19" fmla="*/ 132003 h 1372275"/>
                <a:gd name="connsiteX20" fmla="*/ 136135 w 1802957"/>
                <a:gd name="connsiteY20" fmla="*/ 48104 h 1372275"/>
                <a:gd name="connsiteX21" fmla="*/ 321327 w 1802957"/>
                <a:gd name="connsiteY21" fmla="*/ 17409 h 1372275"/>
                <a:gd name="connsiteX22" fmla="*/ 449223 w 1802957"/>
                <a:gd name="connsiteY22" fmla="*/ 72659 h 1372275"/>
                <a:gd name="connsiteX23" fmla="*/ 465082 w 1802957"/>
                <a:gd name="connsiteY23" fmla="*/ 76752 h 1372275"/>
                <a:gd name="connsiteX24" fmla="*/ 701944 w 1802957"/>
                <a:gd name="connsiteY24" fmla="*/ 22525 h 1372275"/>
                <a:gd name="connsiteX25" fmla="*/ 931644 w 1802957"/>
                <a:gd name="connsiteY25" fmla="*/ 15 h 1372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802957" h="1372275">
                  <a:moveTo>
                    <a:pt x="931644" y="15"/>
                  </a:moveTo>
                  <a:cubicBezTo>
                    <a:pt x="1096373" y="-497"/>
                    <a:pt x="1255986" y="12293"/>
                    <a:pt x="1367511" y="32245"/>
                  </a:cubicBezTo>
                  <a:cubicBezTo>
                    <a:pt x="1386951" y="35826"/>
                    <a:pt x="1406391" y="40941"/>
                    <a:pt x="1425831" y="46057"/>
                  </a:cubicBezTo>
                  <a:cubicBezTo>
                    <a:pt x="1476478" y="58847"/>
                    <a:pt x="1526613" y="75217"/>
                    <a:pt x="1574702" y="96192"/>
                  </a:cubicBezTo>
                  <a:cubicBezTo>
                    <a:pt x="1634556" y="122283"/>
                    <a:pt x="1691342" y="155024"/>
                    <a:pt x="1737384" y="203113"/>
                  </a:cubicBezTo>
                  <a:cubicBezTo>
                    <a:pt x="1769102" y="236366"/>
                    <a:pt x="1793659" y="274734"/>
                    <a:pt x="1798774" y="320777"/>
                  </a:cubicBezTo>
                  <a:cubicBezTo>
                    <a:pt x="1806448" y="391375"/>
                    <a:pt x="1803378" y="462485"/>
                    <a:pt x="1791101" y="532571"/>
                  </a:cubicBezTo>
                  <a:cubicBezTo>
                    <a:pt x="1783427" y="576567"/>
                    <a:pt x="1772172" y="620563"/>
                    <a:pt x="1761940" y="664048"/>
                  </a:cubicBezTo>
                  <a:cubicBezTo>
                    <a:pt x="1744035" y="740273"/>
                    <a:pt x="1724595" y="815476"/>
                    <a:pt x="1688273" y="886074"/>
                  </a:cubicBezTo>
                  <a:cubicBezTo>
                    <a:pt x="1586979" y="1084056"/>
                    <a:pt x="1436063" y="1228322"/>
                    <a:pt x="1227849" y="1310175"/>
                  </a:cubicBezTo>
                  <a:cubicBezTo>
                    <a:pt x="1215060" y="1315291"/>
                    <a:pt x="1201759" y="1319895"/>
                    <a:pt x="1188969" y="1325010"/>
                  </a:cubicBezTo>
                  <a:cubicBezTo>
                    <a:pt x="1189480" y="1326546"/>
                    <a:pt x="1056470" y="1362356"/>
                    <a:pt x="1002754" y="1365937"/>
                  </a:cubicBezTo>
                  <a:cubicBezTo>
                    <a:pt x="941875" y="1369518"/>
                    <a:pt x="880997" y="1375146"/>
                    <a:pt x="820119" y="1370542"/>
                  </a:cubicBezTo>
                  <a:cubicBezTo>
                    <a:pt x="751567" y="1365426"/>
                    <a:pt x="683016" y="1355705"/>
                    <a:pt x="616510" y="1336777"/>
                  </a:cubicBezTo>
                  <a:cubicBezTo>
                    <a:pt x="457919" y="1291758"/>
                    <a:pt x="327467" y="1205301"/>
                    <a:pt x="225150" y="1076382"/>
                  </a:cubicBezTo>
                  <a:cubicBezTo>
                    <a:pt x="146366" y="977135"/>
                    <a:pt x="94185" y="865099"/>
                    <a:pt x="56840" y="744877"/>
                  </a:cubicBezTo>
                  <a:cubicBezTo>
                    <a:pt x="32284" y="665582"/>
                    <a:pt x="15913" y="584241"/>
                    <a:pt x="4658" y="502388"/>
                  </a:cubicBezTo>
                  <a:cubicBezTo>
                    <a:pt x="-2504" y="449695"/>
                    <a:pt x="-4551" y="397513"/>
                    <a:pt x="22052" y="348402"/>
                  </a:cubicBezTo>
                  <a:cubicBezTo>
                    <a:pt x="24099" y="345332"/>
                    <a:pt x="23076" y="340216"/>
                    <a:pt x="22052" y="336124"/>
                  </a:cubicBezTo>
                  <a:cubicBezTo>
                    <a:pt x="3124" y="266549"/>
                    <a:pt x="6193" y="198508"/>
                    <a:pt x="32795" y="132003"/>
                  </a:cubicBezTo>
                  <a:cubicBezTo>
                    <a:pt x="51724" y="84937"/>
                    <a:pt x="91116" y="62939"/>
                    <a:pt x="136135" y="48104"/>
                  </a:cubicBezTo>
                  <a:cubicBezTo>
                    <a:pt x="196502" y="28152"/>
                    <a:pt x="257892" y="18432"/>
                    <a:pt x="321327" y="17409"/>
                  </a:cubicBezTo>
                  <a:cubicBezTo>
                    <a:pt x="372485" y="16897"/>
                    <a:pt x="414947" y="33779"/>
                    <a:pt x="449223" y="72659"/>
                  </a:cubicBezTo>
                  <a:cubicBezTo>
                    <a:pt x="452292" y="76241"/>
                    <a:pt x="460477" y="78287"/>
                    <a:pt x="465082" y="76752"/>
                  </a:cubicBezTo>
                  <a:cubicBezTo>
                    <a:pt x="542842" y="53220"/>
                    <a:pt x="622137" y="35314"/>
                    <a:pt x="701944" y="22525"/>
                  </a:cubicBezTo>
                  <a:cubicBezTo>
                    <a:pt x="777658" y="9735"/>
                    <a:pt x="854395" y="526"/>
                    <a:pt x="931644" y="15"/>
                  </a:cubicBezTo>
                  <a:close/>
                </a:path>
              </a:pathLst>
            </a:custGeom>
            <a:solidFill>
              <a:schemeClr val="bg1"/>
            </a:solidFill>
            <a:ln w="752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55" name="자유형: 도형 54">
              <a:extLst>
                <a:ext uri="{FF2B5EF4-FFF2-40B4-BE49-F238E27FC236}">
                  <a16:creationId xmlns:a16="http://schemas.microsoft.com/office/drawing/2014/main" id="{24486F8F-7F38-44F8-81B1-998A62626923}"/>
                </a:ext>
              </a:extLst>
            </p:cNvPr>
            <p:cNvSpPr/>
            <p:nvPr/>
          </p:nvSpPr>
          <p:spPr>
            <a:xfrm>
              <a:off x="4656973" y="2013816"/>
              <a:ext cx="1802957" cy="1372275"/>
            </a:xfrm>
            <a:custGeom>
              <a:avLst/>
              <a:gdLst>
                <a:gd name="connsiteX0" fmla="*/ 1011962 w 1802957"/>
                <a:gd name="connsiteY0" fmla="*/ 100030 h 1372275"/>
                <a:gd name="connsiteX1" fmla="*/ 849279 w 1802957"/>
                <a:gd name="connsiteY1" fmla="*/ 110005 h 1372275"/>
                <a:gd name="connsiteX2" fmla="*/ 612417 w 1802957"/>
                <a:gd name="connsiteY2" fmla="*/ 141211 h 1372275"/>
                <a:gd name="connsiteX3" fmla="*/ 329512 w 1802957"/>
                <a:gd name="connsiteY3" fmla="*/ 216414 h 1372275"/>
                <a:gd name="connsiteX4" fmla="*/ 158644 w 1802957"/>
                <a:gd name="connsiteY4" fmla="*/ 329473 h 1372275"/>
                <a:gd name="connsiteX5" fmla="*/ 180643 w 1802957"/>
                <a:gd name="connsiteY5" fmla="*/ 568894 h 1372275"/>
                <a:gd name="connsiteX6" fmla="*/ 179107 w 1802957"/>
                <a:gd name="connsiteY6" fmla="*/ 559686 h 1372275"/>
                <a:gd name="connsiteX7" fmla="*/ 185758 w 1802957"/>
                <a:gd name="connsiteY7" fmla="*/ 484483 h 1372275"/>
                <a:gd name="connsiteX8" fmla="*/ 272215 w 1802957"/>
                <a:gd name="connsiteY8" fmla="*/ 393421 h 1372275"/>
                <a:gd name="connsiteX9" fmla="*/ 573025 w 1802957"/>
                <a:gd name="connsiteY9" fmla="*/ 277804 h 1372275"/>
                <a:gd name="connsiteX10" fmla="*/ 950572 w 1802957"/>
                <a:gd name="connsiteY10" fmla="*/ 233296 h 1372275"/>
                <a:gd name="connsiteX11" fmla="*/ 1281054 w 1802957"/>
                <a:gd name="connsiteY11" fmla="*/ 247621 h 1372275"/>
                <a:gd name="connsiteX12" fmla="*/ 1516893 w 1802957"/>
                <a:gd name="connsiteY12" fmla="*/ 303383 h 1372275"/>
                <a:gd name="connsiteX13" fmla="*/ 1620232 w 1802957"/>
                <a:gd name="connsiteY13" fmla="*/ 367331 h 1372275"/>
                <a:gd name="connsiteX14" fmla="*/ 1640184 w 1802957"/>
                <a:gd name="connsiteY14" fmla="*/ 440999 h 1372275"/>
                <a:gd name="connsiteX15" fmla="*/ 1633022 w 1802957"/>
                <a:gd name="connsiteY15" fmla="*/ 468112 h 1372275"/>
                <a:gd name="connsiteX16" fmla="*/ 1679064 w 1802957"/>
                <a:gd name="connsiteY16" fmla="*/ 371424 h 1372275"/>
                <a:gd name="connsiteX17" fmla="*/ 1665763 w 1802957"/>
                <a:gd name="connsiteY17" fmla="*/ 304918 h 1372275"/>
                <a:gd name="connsiteX18" fmla="*/ 1625860 w 1802957"/>
                <a:gd name="connsiteY18" fmla="*/ 255295 h 1372275"/>
                <a:gd name="connsiteX19" fmla="*/ 1436574 w 1802957"/>
                <a:gd name="connsiteY19" fmla="*/ 157583 h 1372275"/>
                <a:gd name="connsiteX20" fmla="*/ 1174645 w 1802957"/>
                <a:gd name="connsiteY20" fmla="*/ 108471 h 1372275"/>
                <a:gd name="connsiteX21" fmla="*/ 1011962 w 1802957"/>
                <a:gd name="connsiteY21" fmla="*/ 100030 h 1372275"/>
                <a:gd name="connsiteX22" fmla="*/ 965408 w 1802957"/>
                <a:gd name="connsiteY22" fmla="*/ 71636 h 1372275"/>
                <a:gd name="connsiteX23" fmla="*/ 1166971 w 1802957"/>
                <a:gd name="connsiteY23" fmla="*/ 78287 h 1372275"/>
                <a:gd name="connsiteX24" fmla="*/ 1421739 w 1802957"/>
                <a:gd name="connsiteY24" fmla="*/ 120748 h 1372275"/>
                <a:gd name="connsiteX25" fmla="*/ 1631487 w 1802957"/>
                <a:gd name="connsiteY25" fmla="*/ 219995 h 1372275"/>
                <a:gd name="connsiteX26" fmla="*/ 1698504 w 1802957"/>
                <a:gd name="connsiteY26" fmla="*/ 313103 h 1372275"/>
                <a:gd name="connsiteX27" fmla="*/ 1674972 w 1802957"/>
                <a:gd name="connsiteY27" fmla="*/ 445602 h 1372275"/>
                <a:gd name="connsiteX28" fmla="*/ 1550145 w 1802957"/>
                <a:gd name="connsiteY28" fmla="*/ 563778 h 1372275"/>
                <a:gd name="connsiteX29" fmla="*/ 1258544 w 1802957"/>
                <a:gd name="connsiteY29" fmla="*/ 672233 h 1372275"/>
                <a:gd name="connsiteX30" fmla="*/ 1054935 w 1802957"/>
                <a:gd name="connsiteY30" fmla="*/ 708044 h 1372275"/>
                <a:gd name="connsiteX31" fmla="*/ 766403 w 1802957"/>
                <a:gd name="connsiteY31" fmla="*/ 729530 h 1372275"/>
                <a:gd name="connsiteX32" fmla="*/ 517262 w 1802957"/>
                <a:gd name="connsiteY32" fmla="*/ 713671 h 1372275"/>
                <a:gd name="connsiteX33" fmla="*/ 267611 w 1802957"/>
                <a:gd name="connsiteY33" fmla="*/ 649212 h 1372275"/>
                <a:gd name="connsiteX34" fmla="*/ 156598 w 1802957"/>
                <a:gd name="connsiteY34" fmla="*/ 579637 h 1372275"/>
                <a:gd name="connsiteX35" fmla="*/ 139716 w 1802957"/>
                <a:gd name="connsiteY35" fmla="*/ 313615 h 1372275"/>
                <a:gd name="connsiteX36" fmla="*/ 316723 w 1802957"/>
                <a:gd name="connsiteY36" fmla="*/ 192370 h 1372275"/>
                <a:gd name="connsiteX37" fmla="*/ 587350 w 1802957"/>
                <a:gd name="connsiteY37" fmla="*/ 116656 h 1372275"/>
                <a:gd name="connsiteX38" fmla="*/ 800167 w 1802957"/>
                <a:gd name="connsiteY38" fmla="*/ 85450 h 1372275"/>
                <a:gd name="connsiteX39" fmla="*/ 965408 w 1802957"/>
                <a:gd name="connsiteY39" fmla="*/ 71636 h 1372275"/>
                <a:gd name="connsiteX40" fmla="*/ 995080 w 1802957"/>
                <a:gd name="connsiteY40" fmla="*/ 45546 h 1372275"/>
                <a:gd name="connsiteX41" fmla="*/ 795563 w 1802957"/>
                <a:gd name="connsiteY41" fmla="*/ 57823 h 1372275"/>
                <a:gd name="connsiteX42" fmla="*/ 461501 w 1802957"/>
                <a:gd name="connsiteY42" fmla="*/ 127911 h 1372275"/>
                <a:gd name="connsiteX43" fmla="*/ 420063 w 1802957"/>
                <a:gd name="connsiteY43" fmla="*/ 113586 h 1372275"/>
                <a:gd name="connsiteX44" fmla="*/ 344348 w 1802957"/>
                <a:gd name="connsiteY44" fmla="*/ 67032 h 1372275"/>
                <a:gd name="connsiteX45" fmla="*/ 287051 w 1802957"/>
                <a:gd name="connsiteY45" fmla="*/ 67543 h 1372275"/>
                <a:gd name="connsiteX46" fmla="*/ 135112 w 1802957"/>
                <a:gd name="connsiteY46" fmla="*/ 100285 h 1372275"/>
                <a:gd name="connsiteX47" fmla="*/ 70141 w 1802957"/>
                <a:gd name="connsiteY47" fmla="*/ 170883 h 1372275"/>
                <a:gd name="connsiteX48" fmla="*/ 62979 w 1802957"/>
                <a:gd name="connsiteY48" fmla="*/ 202090 h 1372275"/>
                <a:gd name="connsiteX49" fmla="*/ 74745 w 1802957"/>
                <a:gd name="connsiteY49" fmla="*/ 334589 h 1372275"/>
                <a:gd name="connsiteX50" fmla="*/ 73210 w 1802957"/>
                <a:gd name="connsiteY50" fmla="*/ 357099 h 1372275"/>
                <a:gd name="connsiteX51" fmla="*/ 52236 w 1802957"/>
                <a:gd name="connsiteY51" fmla="*/ 488575 h 1372275"/>
                <a:gd name="connsiteX52" fmla="*/ 88046 w 1802957"/>
                <a:gd name="connsiteY52" fmla="*/ 674279 h 1372275"/>
                <a:gd name="connsiteX53" fmla="*/ 221569 w 1802957"/>
                <a:gd name="connsiteY53" fmla="*/ 988390 h 1372275"/>
                <a:gd name="connsiteX54" fmla="*/ 614463 w 1802957"/>
                <a:gd name="connsiteY54" fmla="*/ 1285619 h 1372275"/>
                <a:gd name="connsiteX55" fmla="*/ 887136 w 1802957"/>
                <a:gd name="connsiteY55" fmla="*/ 1324499 h 1372275"/>
                <a:gd name="connsiteX56" fmla="*/ 951084 w 1802957"/>
                <a:gd name="connsiteY56" fmla="*/ 1321430 h 1372275"/>
                <a:gd name="connsiteX57" fmla="*/ 1274914 w 1802957"/>
                <a:gd name="connsiteY57" fmla="*/ 1237530 h 1372275"/>
                <a:gd name="connsiteX58" fmla="*/ 1683668 w 1802957"/>
                <a:gd name="connsiteY58" fmla="*/ 777619 h 1372275"/>
                <a:gd name="connsiteX59" fmla="*/ 1745058 w 1802957"/>
                <a:gd name="connsiteY59" fmla="*/ 521316 h 1372275"/>
                <a:gd name="connsiteX60" fmla="*/ 1755290 w 1802957"/>
                <a:gd name="connsiteY60" fmla="*/ 372446 h 1372275"/>
                <a:gd name="connsiteX61" fmla="*/ 1674972 w 1802957"/>
                <a:gd name="connsiteY61" fmla="*/ 210275 h 1372275"/>
                <a:gd name="connsiteX62" fmla="*/ 1535822 w 1802957"/>
                <a:gd name="connsiteY62" fmla="*/ 132003 h 1372275"/>
                <a:gd name="connsiteX63" fmla="*/ 1194596 w 1802957"/>
                <a:gd name="connsiteY63" fmla="*/ 54754 h 1372275"/>
                <a:gd name="connsiteX64" fmla="*/ 995080 w 1802957"/>
                <a:gd name="connsiteY64" fmla="*/ 45546 h 1372275"/>
                <a:gd name="connsiteX65" fmla="*/ 931644 w 1802957"/>
                <a:gd name="connsiteY65" fmla="*/ 15 h 1372275"/>
                <a:gd name="connsiteX66" fmla="*/ 1367511 w 1802957"/>
                <a:gd name="connsiteY66" fmla="*/ 32245 h 1372275"/>
                <a:gd name="connsiteX67" fmla="*/ 1425831 w 1802957"/>
                <a:gd name="connsiteY67" fmla="*/ 46057 h 1372275"/>
                <a:gd name="connsiteX68" fmla="*/ 1574702 w 1802957"/>
                <a:gd name="connsiteY68" fmla="*/ 96192 h 1372275"/>
                <a:gd name="connsiteX69" fmla="*/ 1737384 w 1802957"/>
                <a:gd name="connsiteY69" fmla="*/ 203113 h 1372275"/>
                <a:gd name="connsiteX70" fmla="*/ 1798774 w 1802957"/>
                <a:gd name="connsiteY70" fmla="*/ 320777 h 1372275"/>
                <a:gd name="connsiteX71" fmla="*/ 1791101 w 1802957"/>
                <a:gd name="connsiteY71" fmla="*/ 532571 h 1372275"/>
                <a:gd name="connsiteX72" fmla="*/ 1761940 w 1802957"/>
                <a:gd name="connsiteY72" fmla="*/ 664048 h 1372275"/>
                <a:gd name="connsiteX73" fmla="*/ 1688273 w 1802957"/>
                <a:gd name="connsiteY73" fmla="*/ 886074 h 1372275"/>
                <a:gd name="connsiteX74" fmla="*/ 1227849 w 1802957"/>
                <a:gd name="connsiteY74" fmla="*/ 1310175 h 1372275"/>
                <a:gd name="connsiteX75" fmla="*/ 1188969 w 1802957"/>
                <a:gd name="connsiteY75" fmla="*/ 1325010 h 1372275"/>
                <a:gd name="connsiteX76" fmla="*/ 1002754 w 1802957"/>
                <a:gd name="connsiteY76" fmla="*/ 1365937 h 1372275"/>
                <a:gd name="connsiteX77" fmla="*/ 820119 w 1802957"/>
                <a:gd name="connsiteY77" fmla="*/ 1370542 h 1372275"/>
                <a:gd name="connsiteX78" fmla="*/ 616510 w 1802957"/>
                <a:gd name="connsiteY78" fmla="*/ 1336777 h 1372275"/>
                <a:gd name="connsiteX79" fmla="*/ 225150 w 1802957"/>
                <a:gd name="connsiteY79" fmla="*/ 1076382 h 1372275"/>
                <a:gd name="connsiteX80" fmla="*/ 56840 w 1802957"/>
                <a:gd name="connsiteY80" fmla="*/ 744877 h 1372275"/>
                <a:gd name="connsiteX81" fmla="*/ 4658 w 1802957"/>
                <a:gd name="connsiteY81" fmla="*/ 502388 h 1372275"/>
                <a:gd name="connsiteX82" fmla="*/ 22052 w 1802957"/>
                <a:gd name="connsiteY82" fmla="*/ 348402 h 1372275"/>
                <a:gd name="connsiteX83" fmla="*/ 22052 w 1802957"/>
                <a:gd name="connsiteY83" fmla="*/ 336124 h 1372275"/>
                <a:gd name="connsiteX84" fmla="*/ 32795 w 1802957"/>
                <a:gd name="connsiteY84" fmla="*/ 132003 h 1372275"/>
                <a:gd name="connsiteX85" fmla="*/ 136135 w 1802957"/>
                <a:gd name="connsiteY85" fmla="*/ 48104 h 1372275"/>
                <a:gd name="connsiteX86" fmla="*/ 321327 w 1802957"/>
                <a:gd name="connsiteY86" fmla="*/ 17409 h 1372275"/>
                <a:gd name="connsiteX87" fmla="*/ 449223 w 1802957"/>
                <a:gd name="connsiteY87" fmla="*/ 72659 h 1372275"/>
                <a:gd name="connsiteX88" fmla="*/ 465082 w 1802957"/>
                <a:gd name="connsiteY88" fmla="*/ 76752 h 1372275"/>
                <a:gd name="connsiteX89" fmla="*/ 701944 w 1802957"/>
                <a:gd name="connsiteY89" fmla="*/ 22525 h 1372275"/>
                <a:gd name="connsiteX90" fmla="*/ 931644 w 1802957"/>
                <a:gd name="connsiteY90" fmla="*/ 15 h 1372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1802957" h="1372275">
                  <a:moveTo>
                    <a:pt x="1011962" y="100030"/>
                  </a:moveTo>
                  <a:cubicBezTo>
                    <a:pt x="957734" y="100157"/>
                    <a:pt x="903507" y="103355"/>
                    <a:pt x="849279" y="110005"/>
                  </a:cubicBezTo>
                  <a:cubicBezTo>
                    <a:pt x="769984" y="119725"/>
                    <a:pt x="691201" y="129446"/>
                    <a:pt x="612417" y="141211"/>
                  </a:cubicBezTo>
                  <a:cubicBezTo>
                    <a:pt x="515728" y="156048"/>
                    <a:pt x="420574" y="179069"/>
                    <a:pt x="329512" y="216414"/>
                  </a:cubicBezTo>
                  <a:cubicBezTo>
                    <a:pt x="265565" y="244039"/>
                    <a:pt x="205709" y="277804"/>
                    <a:pt x="158644" y="329473"/>
                  </a:cubicBezTo>
                  <a:cubicBezTo>
                    <a:pt x="84976" y="409280"/>
                    <a:pt x="107486" y="500854"/>
                    <a:pt x="180643" y="568894"/>
                  </a:cubicBezTo>
                  <a:cubicBezTo>
                    <a:pt x="179619" y="563778"/>
                    <a:pt x="179619" y="561731"/>
                    <a:pt x="179107" y="559686"/>
                  </a:cubicBezTo>
                  <a:cubicBezTo>
                    <a:pt x="170922" y="533595"/>
                    <a:pt x="173992" y="508527"/>
                    <a:pt x="185758" y="484483"/>
                  </a:cubicBezTo>
                  <a:cubicBezTo>
                    <a:pt x="204687" y="445091"/>
                    <a:pt x="236404" y="417466"/>
                    <a:pt x="272215" y="393421"/>
                  </a:cubicBezTo>
                  <a:cubicBezTo>
                    <a:pt x="363789" y="332031"/>
                    <a:pt x="467128" y="301337"/>
                    <a:pt x="573025" y="277804"/>
                  </a:cubicBezTo>
                  <a:cubicBezTo>
                    <a:pt x="697339" y="250690"/>
                    <a:pt x="823188" y="237389"/>
                    <a:pt x="950572" y="233296"/>
                  </a:cubicBezTo>
                  <a:cubicBezTo>
                    <a:pt x="1061074" y="229716"/>
                    <a:pt x="1171575" y="233296"/>
                    <a:pt x="1281054" y="247621"/>
                  </a:cubicBezTo>
                  <a:cubicBezTo>
                    <a:pt x="1361372" y="258364"/>
                    <a:pt x="1441179" y="273712"/>
                    <a:pt x="1516893" y="303383"/>
                  </a:cubicBezTo>
                  <a:cubicBezTo>
                    <a:pt x="1555261" y="318730"/>
                    <a:pt x="1592096" y="336124"/>
                    <a:pt x="1620232" y="367331"/>
                  </a:cubicBezTo>
                  <a:cubicBezTo>
                    <a:pt x="1639672" y="388305"/>
                    <a:pt x="1647346" y="412862"/>
                    <a:pt x="1640184" y="440999"/>
                  </a:cubicBezTo>
                  <a:cubicBezTo>
                    <a:pt x="1638138" y="449184"/>
                    <a:pt x="1636091" y="457369"/>
                    <a:pt x="1633022" y="468112"/>
                  </a:cubicBezTo>
                  <a:cubicBezTo>
                    <a:pt x="1654508" y="445602"/>
                    <a:pt x="1674972" y="399560"/>
                    <a:pt x="1679064" y="371424"/>
                  </a:cubicBezTo>
                  <a:cubicBezTo>
                    <a:pt x="1682134" y="347379"/>
                    <a:pt x="1679064" y="324870"/>
                    <a:pt x="1665763" y="304918"/>
                  </a:cubicBezTo>
                  <a:cubicBezTo>
                    <a:pt x="1653997" y="287013"/>
                    <a:pt x="1641207" y="269619"/>
                    <a:pt x="1625860" y="255295"/>
                  </a:cubicBezTo>
                  <a:cubicBezTo>
                    <a:pt x="1572144" y="205159"/>
                    <a:pt x="1505638" y="179069"/>
                    <a:pt x="1436574" y="157583"/>
                  </a:cubicBezTo>
                  <a:cubicBezTo>
                    <a:pt x="1351140" y="131492"/>
                    <a:pt x="1263660" y="117679"/>
                    <a:pt x="1174645" y="108471"/>
                  </a:cubicBezTo>
                  <a:cubicBezTo>
                    <a:pt x="1120417" y="102843"/>
                    <a:pt x="1066190" y="99902"/>
                    <a:pt x="1011962" y="100030"/>
                  </a:cubicBezTo>
                  <a:close/>
                  <a:moveTo>
                    <a:pt x="965408" y="71636"/>
                  </a:moveTo>
                  <a:cubicBezTo>
                    <a:pt x="1032425" y="70614"/>
                    <a:pt x="1099954" y="74194"/>
                    <a:pt x="1166971" y="78287"/>
                  </a:cubicBezTo>
                  <a:cubicBezTo>
                    <a:pt x="1252917" y="83403"/>
                    <a:pt x="1338351" y="97727"/>
                    <a:pt x="1421739" y="120748"/>
                  </a:cubicBezTo>
                  <a:cubicBezTo>
                    <a:pt x="1496941" y="141723"/>
                    <a:pt x="1570097" y="168837"/>
                    <a:pt x="1631487" y="219995"/>
                  </a:cubicBezTo>
                  <a:cubicBezTo>
                    <a:pt x="1661671" y="245063"/>
                    <a:pt x="1686738" y="274734"/>
                    <a:pt x="1698504" y="313103"/>
                  </a:cubicBezTo>
                  <a:cubicBezTo>
                    <a:pt x="1712829" y="360680"/>
                    <a:pt x="1700039" y="405188"/>
                    <a:pt x="1674972" y="445602"/>
                  </a:cubicBezTo>
                  <a:cubicBezTo>
                    <a:pt x="1643765" y="495226"/>
                    <a:pt x="1602327" y="535641"/>
                    <a:pt x="1550145" y="563778"/>
                  </a:cubicBezTo>
                  <a:cubicBezTo>
                    <a:pt x="1458061" y="612890"/>
                    <a:pt x="1361372" y="651258"/>
                    <a:pt x="1258544" y="672233"/>
                  </a:cubicBezTo>
                  <a:cubicBezTo>
                    <a:pt x="1191016" y="686046"/>
                    <a:pt x="1122975" y="699347"/>
                    <a:pt x="1054935" y="708044"/>
                  </a:cubicBezTo>
                  <a:cubicBezTo>
                    <a:pt x="992011" y="716229"/>
                    <a:pt x="825746" y="729530"/>
                    <a:pt x="766403" y="729530"/>
                  </a:cubicBezTo>
                  <a:cubicBezTo>
                    <a:pt x="728034" y="729530"/>
                    <a:pt x="600139" y="722368"/>
                    <a:pt x="517262" y="713671"/>
                  </a:cubicBezTo>
                  <a:cubicBezTo>
                    <a:pt x="431317" y="704974"/>
                    <a:pt x="347930" y="684511"/>
                    <a:pt x="267611" y="649212"/>
                  </a:cubicBezTo>
                  <a:cubicBezTo>
                    <a:pt x="226173" y="631306"/>
                    <a:pt x="190362" y="608285"/>
                    <a:pt x="156598" y="579637"/>
                  </a:cubicBezTo>
                  <a:cubicBezTo>
                    <a:pt x="72187" y="506992"/>
                    <a:pt x="67583" y="397514"/>
                    <a:pt x="139716" y="313615"/>
                  </a:cubicBezTo>
                  <a:cubicBezTo>
                    <a:pt x="187804" y="257340"/>
                    <a:pt x="249706" y="221018"/>
                    <a:pt x="316723" y="192370"/>
                  </a:cubicBezTo>
                  <a:cubicBezTo>
                    <a:pt x="403691" y="155025"/>
                    <a:pt x="494753" y="132004"/>
                    <a:pt x="587350" y="116656"/>
                  </a:cubicBezTo>
                  <a:cubicBezTo>
                    <a:pt x="657948" y="104889"/>
                    <a:pt x="729058" y="94146"/>
                    <a:pt x="800167" y="85450"/>
                  </a:cubicBezTo>
                  <a:cubicBezTo>
                    <a:pt x="854906" y="78799"/>
                    <a:pt x="910157" y="72660"/>
                    <a:pt x="965408" y="71636"/>
                  </a:cubicBezTo>
                  <a:close/>
                  <a:moveTo>
                    <a:pt x="995080" y="45546"/>
                  </a:moveTo>
                  <a:cubicBezTo>
                    <a:pt x="928574" y="46057"/>
                    <a:pt x="862069" y="50150"/>
                    <a:pt x="795563" y="57823"/>
                  </a:cubicBezTo>
                  <a:cubicBezTo>
                    <a:pt x="681992" y="70613"/>
                    <a:pt x="570467" y="94146"/>
                    <a:pt x="461501" y="127911"/>
                  </a:cubicBezTo>
                  <a:cubicBezTo>
                    <a:pt x="438480" y="135072"/>
                    <a:pt x="434898" y="132515"/>
                    <a:pt x="420063" y="113586"/>
                  </a:cubicBezTo>
                  <a:cubicBezTo>
                    <a:pt x="400622" y="89030"/>
                    <a:pt x="378112" y="68055"/>
                    <a:pt x="344348" y="67032"/>
                  </a:cubicBezTo>
                  <a:cubicBezTo>
                    <a:pt x="325420" y="66521"/>
                    <a:pt x="305980" y="66521"/>
                    <a:pt x="287051" y="67543"/>
                  </a:cubicBezTo>
                  <a:cubicBezTo>
                    <a:pt x="234870" y="70613"/>
                    <a:pt x="184223" y="82379"/>
                    <a:pt x="135112" y="100285"/>
                  </a:cubicBezTo>
                  <a:cubicBezTo>
                    <a:pt x="100836" y="113074"/>
                    <a:pt x="80373" y="137118"/>
                    <a:pt x="70141" y="170883"/>
                  </a:cubicBezTo>
                  <a:cubicBezTo>
                    <a:pt x="67072" y="181114"/>
                    <a:pt x="64514" y="191346"/>
                    <a:pt x="62979" y="202090"/>
                  </a:cubicBezTo>
                  <a:cubicBezTo>
                    <a:pt x="57863" y="247109"/>
                    <a:pt x="54794" y="291616"/>
                    <a:pt x="74745" y="334589"/>
                  </a:cubicBezTo>
                  <a:cubicBezTo>
                    <a:pt x="77303" y="340728"/>
                    <a:pt x="76791" y="351471"/>
                    <a:pt x="73210" y="357099"/>
                  </a:cubicBezTo>
                  <a:cubicBezTo>
                    <a:pt x="46608" y="398025"/>
                    <a:pt x="45073" y="443044"/>
                    <a:pt x="52236" y="488575"/>
                  </a:cubicBezTo>
                  <a:cubicBezTo>
                    <a:pt x="62467" y="550477"/>
                    <a:pt x="73210" y="612890"/>
                    <a:pt x="88046" y="674279"/>
                  </a:cubicBezTo>
                  <a:cubicBezTo>
                    <a:pt x="114648" y="786315"/>
                    <a:pt x="158133" y="891701"/>
                    <a:pt x="221569" y="988390"/>
                  </a:cubicBezTo>
                  <a:cubicBezTo>
                    <a:pt x="316723" y="1134191"/>
                    <a:pt x="447688" y="1234461"/>
                    <a:pt x="614463" y="1285619"/>
                  </a:cubicBezTo>
                  <a:cubicBezTo>
                    <a:pt x="702967" y="1312733"/>
                    <a:pt x="794540" y="1323476"/>
                    <a:pt x="887136" y="1324499"/>
                  </a:cubicBezTo>
                  <a:cubicBezTo>
                    <a:pt x="908622" y="1323476"/>
                    <a:pt x="929597" y="1322453"/>
                    <a:pt x="951084" y="1321430"/>
                  </a:cubicBezTo>
                  <a:cubicBezTo>
                    <a:pt x="1064655" y="1314779"/>
                    <a:pt x="1173110" y="1287666"/>
                    <a:pt x="1274914" y="1237530"/>
                  </a:cubicBezTo>
                  <a:cubicBezTo>
                    <a:pt x="1472897" y="1139306"/>
                    <a:pt x="1604885" y="981740"/>
                    <a:pt x="1683668" y="777619"/>
                  </a:cubicBezTo>
                  <a:cubicBezTo>
                    <a:pt x="1715386" y="695254"/>
                    <a:pt x="1735338" y="609308"/>
                    <a:pt x="1745058" y="521316"/>
                  </a:cubicBezTo>
                  <a:cubicBezTo>
                    <a:pt x="1750685" y="472204"/>
                    <a:pt x="1753243" y="422070"/>
                    <a:pt x="1755290" y="372446"/>
                  </a:cubicBezTo>
                  <a:cubicBezTo>
                    <a:pt x="1757848" y="303894"/>
                    <a:pt x="1727153" y="251713"/>
                    <a:pt x="1674972" y="210275"/>
                  </a:cubicBezTo>
                  <a:cubicBezTo>
                    <a:pt x="1632510" y="176511"/>
                    <a:pt x="1585445" y="151955"/>
                    <a:pt x="1535822" y="132003"/>
                  </a:cubicBezTo>
                  <a:cubicBezTo>
                    <a:pt x="1426343" y="88007"/>
                    <a:pt x="1311749" y="66521"/>
                    <a:pt x="1194596" y="54754"/>
                  </a:cubicBezTo>
                  <a:cubicBezTo>
                    <a:pt x="1128091" y="48104"/>
                    <a:pt x="1061586" y="45034"/>
                    <a:pt x="995080" y="45546"/>
                  </a:cubicBezTo>
                  <a:close/>
                  <a:moveTo>
                    <a:pt x="931644" y="15"/>
                  </a:moveTo>
                  <a:cubicBezTo>
                    <a:pt x="1096373" y="-497"/>
                    <a:pt x="1255986" y="12293"/>
                    <a:pt x="1367511" y="32245"/>
                  </a:cubicBezTo>
                  <a:cubicBezTo>
                    <a:pt x="1386951" y="35826"/>
                    <a:pt x="1406391" y="40941"/>
                    <a:pt x="1425831" y="46057"/>
                  </a:cubicBezTo>
                  <a:cubicBezTo>
                    <a:pt x="1476478" y="58847"/>
                    <a:pt x="1526613" y="75217"/>
                    <a:pt x="1574702" y="96192"/>
                  </a:cubicBezTo>
                  <a:cubicBezTo>
                    <a:pt x="1634556" y="122283"/>
                    <a:pt x="1691342" y="155024"/>
                    <a:pt x="1737384" y="203113"/>
                  </a:cubicBezTo>
                  <a:cubicBezTo>
                    <a:pt x="1769102" y="236366"/>
                    <a:pt x="1793659" y="274734"/>
                    <a:pt x="1798774" y="320777"/>
                  </a:cubicBezTo>
                  <a:cubicBezTo>
                    <a:pt x="1806448" y="391375"/>
                    <a:pt x="1803378" y="462485"/>
                    <a:pt x="1791101" y="532571"/>
                  </a:cubicBezTo>
                  <a:cubicBezTo>
                    <a:pt x="1783427" y="576567"/>
                    <a:pt x="1772172" y="620563"/>
                    <a:pt x="1761940" y="664048"/>
                  </a:cubicBezTo>
                  <a:cubicBezTo>
                    <a:pt x="1744035" y="740273"/>
                    <a:pt x="1724595" y="815476"/>
                    <a:pt x="1688273" y="886074"/>
                  </a:cubicBezTo>
                  <a:cubicBezTo>
                    <a:pt x="1586979" y="1084056"/>
                    <a:pt x="1436063" y="1228322"/>
                    <a:pt x="1227849" y="1310175"/>
                  </a:cubicBezTo>
                  <a:cubicBezTo>
                    <a:pt x="1215060" y="1315291"/>
                    <a:pt x="1201759" y="1319895"/>
                    <a:pt x="1188969" y="1325010"/>
                  </a:cubicBezTo>
                  <a:cubicBezTo>
                    <a:pt x="1189480" y="1326546"/>
                    <a:pt x="1056470" y="1362356"/>
                    <a:pt x="1002754" y="1365937"/>
                  </a:cubicBezTo>
                  <a:cubicBezTo>
                    <a:pt x="941875" y="1369518"/>
                    <a:pt x="880997" y="1375146"/>
                    <a:pt x="820119" y="1370542"/>
                  </a:cubicBezTo>
                  <a:cubicBezTo>
                    <a:pt x="751567" y="1365426"/>
                    <a:pt x="683016" y="1355705"/>
                    <a:pt x="616510" y="1336777"/>
                  </a:cubicBezTo>
                  <a:cubicBezTo>
                    <a:pt x="457919" y="1291758"/>
                    <a:pt x="327467" y="1205301"/>
                    <a:pt x="225150" y="1076382"/>
                  </a:cubicBezTo>
                  <a:cubicBezTo>
                    <a:pt x="146366" y="977135"/>
                    <a:pt x="94185" y="865099"/>
                    <a:pt x="56840" y="744877"/>
                  </a:cubicBezTo>
                  <a:cubicBezTo>
                    <a:pt x="32284" y="665582"/>
                    <a:pt x="15913" y="584241"/>
                    <a:pt x="4658" y="502388"/>
                  </a:cubicBezTo>
                  <a:cubicBezTo>
                    <a:pt x="-2504" y="449695"/>
                    <a:pt x="-4551" y="397513"/>
                    <a:pt x="22052" y="348402"/>
                  </a:cubicBezTo>
                  <a:cubicBezTo>
                    <a:pt x="24099" y="345332"/>
                    <a:pt x="23076" y="340216"/>
                    <a:pt x="22052" y="336124"/>
                  </a:cubicBezTo>
                  <a:cubicBezTo>
                    <a:pt x="3124" y="266549"/>
                    <a:pt x="6193" y="198508"/>
                    <a:pt x="32795" y="132003"/>
                  </a:cubicBezTo>
                  <a:cubicBezTo>
                    <a:pt x="51724" y="84937"/>
                    <a:pt x="91116" y="62939"/>
                    <a:pt x="136135" y="48104"/>
                  </a:cubicBezTo>
                  <a:cubicBezTo>
                    <a:pt x="196502" y="28152"/>
                    <a:pt x="257892" y="18432"/>
                    <a:pt x="321327" y="17409"/>
                  </a:cubicBezTo>
                  <a:cubicBezTo>
                    <a:pt x="372485" y="16897"/>
                    <a:pt x="414947" y="33779"/>
                    <a:pt x="449223" y="72659"/>
                  </a:cubicBezTo>
                  <a:cubicBezTo>
                    <a:pt x="452292" y="76241"/>
                    <a:pt x="460477" y="78287"/>
                    <a:pt x="465082" y="76752"/>
                  </a:cubicBezTo>
                  <a:cubicBezTo>
                    <a:pt x="542842" y="53220"/>
                    <a:pt x="622137" y="35314"/>
                    <a:pt x="701944" y="22525"/>
                  </a:cubicBezTo>
                  <a:cubicBezTo>
                    <a:pt x="777658" y="9735"/>
                    <a:pt x="854395" y="526"/>
                    <a:pt x="931644" y="15"/>
                  </a:cubicBezTo>
                  <a:close/>
                </a:path>
              </a:pathLst>
            </a:custGeom>
            <a:solidFill>
              <a:schemeClr val="accent1"/>
            </a:solidFill>
            <a:ln w="752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56" name="자유형: 도형 55">
              <a:extLst>
                <a:ext uri="{FF2B5EF4-FFF2-40B4-BE49-F238E27FC236}">
                  <a16:creationId xmlns:a16="http://schemas.microsoft.com/office/drawing/2014/main" id="{FDF20DD7-964A-4386-820C-09BD6AAAF2A3}"/>
                </a:ext>
              </a:extLst>
            </p:cNvPr>
            <p:cNvSpPr/>
            <p:nvPr/>
          </p:nvSpPr>
          <p:spPr>
            <a:xfrm>
              <a:off x="4705540" y="2059306"/>
              <a:ext cx="1706870" cy="1279008"/>
            </a:xfrm>
            <a:custGeom>
              <a:avLst/>
              <a:gdLst>
                <a:gd name="connsiteX0" fmla="*/ 130156 w 1706870"/>
                <a:gd name="connsiteY0" fmla="*/ 90797 h 1279008"/>
                <a:gd name="connsiteX1" fmla="*/ 111100 w 1706870"/>
                <a:gd name="connsiteY1" fmla="*/ 101860 h 1279008"/>
                <a:gd name="connsiteX2" fmla="*/ 72220 w 1706870"/>
                <a:gd name="connsiteY2" fmla="*/ 192410 h 1279008"/>
                <a:gd name="connsiteX3" fmla="*/ 72220 w 1706870"/>
                <a:gd name="connsiteY3" fmla="*/ 199060 h 1279008"/>
                <a:gd name="connsiteX4" fmla="*/ 85010 w 1706870"/>
                <a:gd name="connsiteY4" fmla="*/ 226174 h 1279008"/>
                <a:gd name="connsiteX5" fmla="*/ 115705 w 1706870"/>
                <a:gd name="connsiteY5" fmla="*/ 221058 h 1279008"/>
                <a:gd name="connsiteX6" fmla="*/ 175048 w 1706870"/>
                <a:gd name="connsiteY6" fmla="*/ 183201 h 1279008"/>
                <a:gd name="connsiteX7" fmla="*/ 189884 w 1706870"/>
                <a:gd name="connsiteY7" fmla="*/ 150972 h 1279008"/>
                <a:gd name="connsiteX8" fmla="*/ 151515 w 1706870"/>
                <a:gd name="connsiteY8" fmla="*/ 97767 h 1279008"/>
                <a:gd name="connsiteX9" fmla="*/ 130156 w 1706870"/>
                <a:gd name="connsiteY9" fmla="*/ 90797 h 1279008"/>
                <a:gd name="connsiteX10" fmla="*/ 963394 w 1706870"/>
                <a:gd name="connsiteY10" fmla="*/ 56072 h 1279008"/>
                <a:gd name="connsiteX11" fmla="*/ 1126076 w 1706870"/>
                <a:gd name="connsiteY11" fmla="*/ 64513 h 1279008"/>
                <a:gd name="connsiteX12" fmla="*/ 1388006 w 1706870"/>
                <a:gd name="connsiteY12" fmla="*/ 113625 h 1279008"/>
                <a:gd name="connsiteX13" fmla="*/ 1577291 w 1706870"/>
                <a:gd name="connsiteY13" fmla="*/ 211337 h 1279008"/>
                <a:gd name="connsiteX14" fmla="*/ 1617195 w 1706870"/>
                <a:gd name="connsiteY14" fmla="*/ 260960 h 1279008"/>
                <a:gd name="connsiteX15" fmla="*/ 1630496 w 1706870"/>
                <a:gd name="connsiteY15" fmla="*/ 327466 h 1279008"/>
                <a:gd name="connsiteX16" fmla="*/ 1584453 w 1706870"/>
                <a:gd name="connsiteY16" fmla="*/ 424155 h 1279008"/>
                <a:gd name="connsiteX17" fmla="*/ 1591616 w 1706870"/>
                <a:gd name="connsiteY17" fmla="*/ 397041 h 1279008"/>
                <a:gd name="connsiteX18" fmla="*/ 1571664 w 1706870"/>
                <a:gd name="connsiteY18" fmla="*/ 323374 h 1279008"/>
                <a:gd name="connsiteX19" fmla="*/ 1468324 w 1706870"/>
                <a:gd name="connsiteY19" fmla="*/ 259426 h 1279008"/>
                <a:gd name="connsiteX20" fmla="*/ 1232486 w 1706870"/>
                <a:gd name="connsiteY20" fmla="*/ 203663 h 1279008"/>
                <a:gd name="connsiteX21" fmla="*/ 902004 w 1706870"/>
                <a:gd name="connsiteY21" fmla="*/ 189339 h 1279008"/>
                <a:gd name="connsiteX22" fmla="*/ 524457 w 1706870"/>
                <a:gd name="connsiteY22" fmla="*/ 233847 h 1279008"/>
                <a:gd name="connsiteX23" fmla="*/ 223136 w 1706870"/>
                <a:gd name="connsiteY23" fmla="*/ 348441 h 1279008"/>
                <a:gd name="connsiteX24" fmla="*/ 136678 w 1706870"/>
                <a:gd name="connsiteY24" fmla="*/ 439503 h 1279008"/>
                <a:gd name="connsiteX25" fmla="*/ 130028 w 1706870"/>
                <a:gd name="connsiteY25" fmla="*/ 514705 h 1279008"/>
                <a:gd name="connsiteX26" fmla="*/ 132074 w 1706870"/>
                <a:gd name="connsiteY26" fmla="*/ 523402 h 1279008"/>
                <a:gd name="connsiteX27" fmla="*/ 110076 w 1706870"/>
                <a:gd name="connsiteY27" fmla="*/ 283981 h 1279008"/>
                <a:gd name="connsiteX28" fmla="*/ 280944 w 1706870"/>
                <a:gd name="connsiteY28" fmla="*/ 172457 h 1279008"/>
                <a:gd name="connsiteX29" fmla="*/ 563849 w 1706870"/>
                <a:gd name="connsiteY29" fmla="*/ 97255 h 1279008"/>
                <a:gd name="connsiteX30" fmla="*/ 800711 w 1706870"/>
                <a:gd name="connsiteY30" fmla="*/ 66048 h 1279008"/>
                <a:gd name="connsiteX31" fmla="*/ 963394 w 1706870"/>
                <a:gd name="connsiteY31" fmla="*/ 56072 h 1279008"/>
                <a:gd name="connsiteX32" fmla="*/ 916329 w 1706870"/>
                <a:gd name="connsiteY32" fmla="*/ 26145 h 1279008"/>
                <a:gd name="connsiteX33" fmla="*/ 751088 w 1706870"/>
                <a:gd name="connsiteY33" fmla="*/ 39958 h 1279008"/>
                <a:gd name="connsiteX34" fmla="*/ 538271 w 1706870"/>
                <a:gd name="connsiteY34" fmla="*/ 71165 h 1279008"/>
                <a:gd name="connsiteX35" fmla="*/ 267644 w 1706870"/>
                <a:gd name="connsiteY35" fmla="*/ 146879 h 1279008"/>
                <a:gd name="connsiteX36" fmla="*/ 90637 w 1706870"/>
                <a:gd name="connsiteY36" fmla="*/ 268123 h 1279008"/>
                <a:gd name="connsiteX37" fmla="*/ 107519 w 1706870"/>
                <a:gd name="connsiteY37" fmla="*/ 534146 h 1279008"/>
                <a:gd name="connsiteX38" fmla="*/ 218532 w 1706870"/>
                <a:gd name="connsiteY38" fmla="*/ 603721 h 1279008"/>
                <a:gd name="connsiteX39" fmla="*/ 468184 w 1706870"/>
                <a:gd name="connsiteY39" fmla="*/ 668180 h 1279008"/>
                <a:gd name="connsiteX40" fmla="*/ 719370 w 1706870"/>
                <a:gd name="connsiteY40" fmla="*/ 681993 h 1279008"/>
                <a:gd name="connsiteX41" fmla="*/ 1005856 w 1706870"/>
                <a:gd name="connsiteY41" fmla="*/ 662553 h 1279008"/>
                <a:gd name="connsiteX42" fmla="*/ 1209465 w 1706870"/>
                <a:gd name="connsiteY42" fmla="*/ 626742 h 1279008"/>
                <a:gd name="connsiteX43" fmla="*/ 1501066 w 1706870"/>
                <a:gd name="connsiteY43" fmla="*/ 518287 h 1279008"/>
                <a:gd name="connsiteX44" fmla="*/ 1625892 w 1706870"/>
                <a:gd name="connsiteY44" fmla="*/ 400111 h 1279008"/>
                <a:gd name="connsiteX45" fmla="*/ 1649425 w 1706870"/>
                <a:gd name="connsiteY45" fmla="*/ 267612 h 1279008"/>
                <a:gd name="connsiteX46" fmla="*/ 1582408 w 1706870"/>
                <a:gd name="connsiteY46" fmla="*/ 174504 h 1279008"/>
                <a:gd name="connsiteX47" fmla="*/ 1376752 w 1706870"/>
                <a:gd name="connsiteY47" fmla="*/ 76281 h 1279008"/>
                <a:gd name="connsiteX48" fmla="*/ 1128635 w 1706870"/>
                <a:gd name="connsiteY48" fmla="*/ 33308 h 1279008"/>
                <a:gd name="connsiteX49" fmla="*/ 916329 w 1706870"/>
                <a:gd name="connsiteY49" fmla="*/ 26145 h 1279008"/>
                <a:gd name="connsiteX50" fmla="*/ 946512 w 1706870"/>
                <a:gd name="connsiteY50" fmla="*/ 55 h 1279008"/>
                <a:gd name="connsiteX51" fmla="*/ 1146029 w 1706870"/>
                <a:gd name="connsiteY51" fmla="*/ 9264 h 1279008"/>
                <a:gd name="connsiteX52" fmla="*/ 1487254 w 1706870"/>
                <a:gd name="connsiteY52" fmla="*/ 86512 h 1279008"/>
                <a:gd name="connsiteX53" fmla="*/ 1626404 w 1706870"/>
                <a:gd name="connsiteY53" fmla="*/ 164784 h 1279008"/>
                <a:gd name="connsiteX54" fmla="*/ 1706722 w 1706870"/>
                <a:gd name="connsiteY54" fmla="*/ 326955 h 1279008"/>
                <a:gd name="connsiteX55" fmla="*/ 1696490 w 1706870"/>
                <a:gd name="connsiteY55" fmla="*/ 475826 h 1279008"/>
                <a:gd name="connsiteX56" fmla="*/ 1635100 w 1706870"/>
                <a:gd name="connsiteY56" fmla="*/ 732128 h 1279008"/>
                <a:gd name="connsiteX57" fmla="*/ 1226347 w 1706870"/>
                <a:gd name="connsiteY57" fmla="*/ 1192039 h 1279008"/>
                <a:gd name="connsiteX58" fmla="*/ 903028 w 1706870"/>
                <a:gd name="connsiteY58" fmla="*/ 1275939 h 1279008"/>
                <a:gd name="connsiteX59" fmla="*/ 838568 w 1706870"/>
                <a:gd name="connsiteY59" fmla="*/ 1279008 h 1279008"/>
                <a:gd name="connsiteX60" fmla="*/ 565896 w 1706870"/>
                <a:gd name="connsiteY60" fmla="*/ 1240128 h 1279008"/>
                <a:gd name="connsiteX61" fmla="*/ 173001 w 1706870"/>
                <a:gd name="connsiteY61" fmla="*/ 942899 h 1279008"/>
                <a:gd name="connsiteX62" fmla="*/ 39478 w 1706870"/>
                <a:gd name="connsiteY62" fmla="*/ 628788 h 1279008"/>
                <a:gd name="connsiteX63" fmla="*/ 3668 w 1706870"/>
                <a:gd name="connsiteY63" fmla="*/ 443084 h 1279008"/>
                <a:gd name="connsiteX64" fmla="*/ 24643 w 1706870"/>
                <a:gd name="connsiteY64" fmla="*/ 311608 h 1279008"/>
                <a:gd name="connsiteX65" fmla="*/ 26178 w 1706870"/>
                <a:gd name="connsiteY65" fmla="*/ 289098 h 1279008"/>
                <a:gd name="connsiteX66" fmla="*/ 14412 w 1706870"/>
                <a:gd name="connsiteY66" fmla="*/ 156599 h 1279008"/>
                <a:gd name="connsiteX67" fmla="*/ 21573 w 1706870"/>
                <a:gd name="connsiteY67" fmla="*/ 125393 h 1279008"/>
                <a:gd name="connsiteX68" fmla="*/ 86544 w 1706870"/>
                <a:gd name="connsiteY68" fmla="*/ 54794 h 1279008"/>
                <a:gd name="connsiteX69" fmla="*/ 238484 w 1706870"/>
                <a:gd name="connsiteY69" fmla="*/ 22053 h 1279008"/>
                <a:gd name="connsiteX70" fmla="*/ 295781 w 1706870"/>
                <a:gd name="connsiteY70" fmla="*/ 21541 h 1279008"/>
                <a:gd name="connsiteX71" fmla="*/ 371495 w 1706870"/>
                <a:gd name="connsiteY71" fmla="*/ 68095 h 1279008"/>
                <a:gd name="connsiteX72" fmla="*/ 412933 w 1706870"/>
                <a:gd name="connsiteY72" fmla="*/ 82419 h 1279008"/>
                <a:gd name="connsiteX73" fmla="*/ 746996 w 1706870"/>
                <a:gd name="connsiteY73" fmla="*/ 12333 h 1279008"/>
                <a:gd name="connsiteX74" fmla="*/ 946512 w 1706870"/>
                <a:gd name="connsiteY74" fmla="*/ 55 h 1279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1706870" h="1279008">
                  <a:moveTo>
                    <a:pt x="130156" y="90797"/>
                  </a:moveTo>
                  <a:cubicBezTo>
                    <a:pt x="123762" y="91372"/>
                    <a:pt x="117751" y="94953"/>
                    <a:pt x="111100" y="101860"/>
                  </a:cubicBezTo>
                  <a:cubicBezTo>
                    <a:pt x="86544" y="126927"/>
                    <a:pt x="73243" y="156599"/>
                    <a:pt x="72220" y="192410"/>
                  </a:cubicBezTo>
                  <a:cubicBezTo>
                    <a:pt x="72220" y="194456"/>
                    <a:pt x="72220" y="197014"/>
                    <a:pt x="72220" y="199060"/>
                  </a:cubicBezTo>
                  <a:cubicBezTo>
                    <a:pt x="72220" y="210315"/>
                    <a:pt x="73755" y="220547"/>
                    <a:pt x="85010" y="226174"/>
                  </a:cubicBezTo>
                  <a:cubicBezTo>
                    <a:pt x="96776" y="231801"/>
                    <a:pt x="105984" y="227708"/>
                    <a:pt x="115705" y="221058"/>
                  </a:cubicBezTo>
                  <a:cubicBezTo>
                    <a:pt x="135144" y="207757"/>
                    <a:pt x="155096" y="195479"/>
                    <a:pt x="175048" y="183201"/>
                  </a:cubicBezTo>
                  <a:cubicBezTo>
                    <a:pt x="188860" y="174504"/>
                    <a:pt x="192442" y="166831"/>
                    <a:pt x="189884" y="150972"/>
                  </a:cubicBezTo>
                  <a:cubicBezTo>
                    <a:pt x="185791" y="126415"/>
                    <a:pt x="171467" y="110045"/>
                    <a:pt x="151515" y="97767"/>
                  </a:cubicBezTo>
                  <a:cubicBezTo>
                    <a:pt x="143330" y="92651"/>
                    <a:pt x="136551" y="90221"/>
                    <a:pt x="130156" y="90797"/>
                  </a:cubicBezTo>
                  <a:close/>
                  <a:moveTo>
                    <a:pt x="963394" y="56072"/>
                  </a:moveTo>
                  <a:cubicBezTo>
                    <a:pt x="1017621" y="55944"/>
                    <a:pt x="1071849" y="58886"/>
                    <a:pt x="1126076" y="64513"/>
                  </a:cubicBezTo>
                  <a:cubicBezTo>
                    <a:pt x="1215092" y="73722"/>
                    <a:pt x="1302572" y="87023"/>
                    <a:pt x="1388006" y="113625"/>
                  </a:cubicBezTo>
                  <a:cubicBezTo>
                    <a:pt x="1457070" y="134600"/>
                    <a:pt x="1523576" y="161202"/>
                    <a:pt x="1577291" y="211337"/>
                  </a:cubicBezTo>
                  <a:cubicBezTo>
                    <a:pt x="1592639" y="225662"/>
                    <a:pt x="1605428" y="243567"/>
                    <a:pt x="1617195" y="260960"/>
                  </a:cubicBezTo>
                  <a:cubicBezTo>
                    <a:pt x="1630496" y="280912"/>
                    <a:pt x="1633565" y="303422"/>
                    <a:pt x="1630496" y="327466"/>
                  </a:cubicBezTo>
                  <a:cubicBezTo>
                    <a:pt x="1626915" y="355092"/>
                    <a:pt x="1606452" y="401646"/>
                    <a:pt x="1584453" y="424155"/>
                  </a:cubicBezTo>
                  <a:cubicBezTo>
                    <a:pt x="1587011" y="413412"/>
                    <a:pt x="1589569" y="405226"/>
                    <a:pt x="1591616" y="397041"/>
                  </a:cubicBezTo>
                  <a:cubicBezTo>
                    <a:pt x="1599289" y="368393"/>
                    <a:pt x="1591104" y="344349"/>
                    <a:pt x="1571664" y="323374"/>
                  </a:cubicBezTo>
                  <a:cubicBezTo>
                    <a:pt x="1543527" y="292167"/>
                    <a:pt x="1506693" y="274262"/>
                    <a:pt x="1468324" y="259426"/>
                  </a:cubicBezTo>
                  <a:cubicBezTo>
                    <a:pt x="1392611" y="229242"/>
                    <a:pt x="1312804" y="213895"/>
                    <a:pt x="1232486" y="203663"/>
                  </a:cubicBezTo>
                  <a:cubicBezTo>
                    <a:pt x="1122496" y="189339"/>
                    <a:pt x="1012505" y="185758"/>
                    <a:pt x="902004" y="189339"/>
                  </a:cubicBezTo>
                  <a:cubicBezTo>
                    <a:pt x="775132" y="193432"/>
                    <a:pt x="648771" y="206221"/>
                    <a:pt x="524457" y="233847"/>
                  </a:cubicBezTo>
                  <a:cubicBezTo>
                    <a:pt x="418048" y="256356"/>
                    <a:pt x="314708" y="287563"/>
                    <a:pt x="223136" y="348441"/>
                  </a:cubicBezTo>
                  <a:cubicBezTo>
                    <a:pt x="187836" y="371974"/>
                    <a:pt x="156119" y="399599"/>
                    <a:pt x="136678" y="439503"/>
                  </a:cubicBezTo>
                  <a:cubicBezTo>
                    <a:pt x="124912" y="463547"/>
                    <a:pt x="122354" y="488615"/>
                    <a:pt x="130028" y="514705"/>
                  </a:cubicBezTo>
                  <a:cubicBezTo>
                    <a:pt x="131051" y="516752"/>
                    <a:pt x="131051" y="518798"/>
                    <a:pt x="132074" y="523402"/>
                  </a:cubicBezTo>
                  <a:cubicBezTo>
                    <a:pt x="58918" y="455362"/>
                    <a:pt x="36408" y="363788"/>
                    <a:pt x="110076" y="283981"/>
                  </a:cubicBezTo>
                  <a:cubicBezTo>
                    <a:pt x="157653" y="232312"/>
                    <a:pt x="216996" y="199059"/>
                    <a:pt x="280944" y="172457"/>
                  </a:cubicBezTo>
                  <a:cubicBezTo>
                    <a:pt x="372006" y="135111"/>
                    <a:pt x="467160" y="112090"/>
                    <a:pt x="563849" y="97255"/>
                  </a:cubicBezTo>
                  <a:cubicBezTo>
                    <a:pt x="642632" y="84977"/>
                    <a:pt x="721416" y="75256"/>
                    <a:pt x="800711" y="66048"/>
                  </a:cubicBezTo>
                  <a:cubicBezTo>
                    <a:pt x="854939" y="59397"/>
                    <a:pt x="909166" y="56200"/>
                    <a:pt x="963394" y="56072"/>
                  </a:cubicBezTo>
                  <a:close/>
                  <a:moveTo>
                    <a:pt x="916329" y="26145"/>
                  </a:moveTo>
                  <a:cubicBezTo>
                    <a:pt x="861078" y="26657"/>
                    <a:pt x="805828" y="33308"/>
                    <a:pt x="751088" y="39958"/>
                  </a:cubicBezTo>
                  <a:cubicBezTo>
                    <a:pt x="679979" y="48655"/>
                    <a:pt x="608868" y="58887"/>
                    <a:pt x="538271" y="71165"/>
                  </a:cubicBezTo>
                  <a:cubicBezTo>
                    <a:pt x="445674" y="86512"/>
                    <a:pt x="354613" y="109533"/>
                    <a:pt x="267644" y="146879"/>
                  </a:cubicBezTo>
                  <a:cubicBezTo>
                    <a:pt x="200627" y="175527"/>
                    <a:pt x="138726" y="211849"/>
                    <a:pt x="90637" y="268123"/>
                  </a:cubicBezTo>
                  <a:cubicBezTo>
                    <a:pt x="18504" y="352023"/>
                    <a:pt x="22597" y="461501"/>
                    <a:pt x="107519" y="534146"/>
                  </a:cubicBezTo>
                  <a:cubicBezTo>
                    <a:pt x="141284" y="562794"/>
                    <a:pt x="177094" y="585815"/>
                    <a:pt x="218532" y="603721"/>
                  </a:cubicBezTo>
                  <a:cubicBezTo>
                    <a:pt x="298851" y="639020"/>
                    <a:pt x="382238" y="659483"/>
                    <a:pt x="468184" y="668180"/>
                  </a:cubicBezTo>
                  <a:cubicBezTo>
                    <a:pt x="551060" y="676877"/>
                    <a:pt x="666678" y="680458"/>
                    <a:pt x="719370" y="681993"/>
                  </a:cubicBezTo>
                  <a:cubicBezTo>
                    <a:pt x="746996" y="681993"/>
                    <a:pt x="942931" y="670738"/>
                    <a:pt x="1005856" y="662553"/>
                  </a:cubicBezTo>
                  <a:cubicBezTo>
                    <a:pt x="1073896" y="653856"/>
                    <a:pt x="1141936" y="640043"/>
                    <a:pt x="1209465" y="626742"/>
                  </a:cubicBezTo>
                  <a:cubicBezTo>
                    <a:pt x="1312293" y="606279"/>
                    <a:pt x="1408470" y="567910"/>
                    <a:pt x="1501066" y="518287"/>
                  </a:cubicBezTo>
                  <a:cubicBezTo>
                    <a:pt x="1553247" y="490150"/>
                    <a:pt x="1594686" y="450247"/>
                    <a:pt x="1625892" y="400111"/>
                  </a:cubicBezTo>
                  <a:cubicBezTo>
                    <a:pt x="1651471" y="359697"/>
                    <a:pt x="1664261" y="315701"/>
                    <a:pt x="1649425" y="267612"/>
                  </a:cubicBezTo>
                  <a:cubicBezTo>
                    <a:pt x="1637658" y="229243"/>
                    <a:pt x="1613103" y="199572"/>
                    <a:pt x="1582408" y="174504"/>
                  </a:cubicBezTo>
                  <a:cubicBezTo>
                    <a:pt x="1522041" y="124369"/>
                    <a:pt x="1450932" y="97767"/>
                    <a:pt x="1376752" y="76281"/>
                  </a:cubicBezTo>
                  <a:cubicBezTo>
                    <a:pt x="1295410" y="53260"/>
                    <a:pt x="1212534" y="38424"/>
                    <a:pt x="1128635" y="33308"/>
                  </a:cubicBezTo>
                  <a:cubicBezTo>
                    <a:pt x="1058037" y="28703"/>
                    <a:pt x="987439" y="25634"/>
                    <a:pt x="916329" y="26145"/>
                  </a:cubicBezTo>
                  <a:close/>
                  <a:moveTo>
                    <a:pt x="946512" y="55"/>
                  </a:moveTo>
                  <a:cubicBezTo>
                    <a:pt x="1013018" y="-457"/>
                    <a:pt x="1079523" y="2613"/>
                    <a:pt x="1146029" y="9264"/>
                  </a:cubicBezTo>
                  <a:cubicBezTo>
                    <a:pt x="1263181" y="21030"/>
                    <a:pt x="1377775" y="42516"/>
                    <a:pt x="1487254" y="86512"/>
                  </a:cubicBezTo>
                  <a:cubicBezTo>
                    <a:pt x="1536877" y="106464"/>
                    <a:pt x="1583942" y="131020"/>
                    <a:pt x="1626404" y="164784"/>
                  </a:cubicBezTo>
                  <a:cubicBezTo>
                    <a:pt x="1678585" y="206222"/>
                    <a:pt x="1709280" y="258403"/>
                    <a:pt x="1706722" y="326955"/>
                  </a:cubicBezTo>
                  <a:cubicBezTo>
                    <a:pt x="1704675" y="376579"/>
                    <a:pt x="1702118" y="426714"/>
                    <a:pt x="1696490" y="475826"/>
                  </a:cubicBezTo>
                  <a:cubicBezTo>
                    <a:pt x="1686770" y="563818"/>
                    <a:pt x="1666819" y="649763"/>
                    <a:pt x="1635100" y="732128"/>
                  </a:cubicBezTo>
                  <a:cubicBezTo>
                    <a:pt x="1556317" y="936248"/>
                    <a:pt x="1424329" y="1093815"/>
                    <a:pt x="1226347" y="1192039"/>
                  </a:cubicBezTo>
                  <a:cubicBezTo>
                    <a:pt x="1124542" y="1242686"/>
                    <a:pt x="1016599" y="1269800"/>
                    <a:pt x="903028" y="1275939"/>
                  </a:cubicBezTo>
                  <a:cubicBezTo>
                    <a:pt x="881542" y="1276961"/>
                    <a:pt x="860055" y="1277985"/>
                    <a:pt x="838568" y="1279008"/>
                  </a:cubicBezTo>
                  <a:cubicBezTo>
                    <a:pt x="745972" y="1277985"/>
                    <a:pt x="654400" y="1267242"/>
                    <a:pt x="565896" y="1240128"/>
                  </a:cubicBezTo>
                  <a:cubicBezTo>
                    <a:pt x="399121" y="1188970"/>
                    <a:pt x="268156" y="1088700"/>
                    <a:pt x="173001" y="942899"/>
                  </a:cubicBezTo>
                  <a:cubicBezTo>
                    <a:pt x="109565" y="846210"/>
                    <a:pt x="66081" y="740824"/>
                    <a:pt x="39478" y="628788"/>
                  </a:cubicBezTo>
                  <a:cubicBezTo>
                    <a:pt x="24643" y="567398"/>
                    <a:pt x="13900" y="504986"/>
                    <a:pt x="3668" y="443084"/>
                  </a:cubicBezTo>
                  <a:cubicBezTo>
                    <a:pt x="-3495" y="397553"/>
                    <a:pt x="-1960" y="352535"/>
                    <a:pt x="24643" y="311608"/>
                  </a:cubicBezTo>
                  <a:cubicBezTo>
                    <a:pt x="28224" y="305981"/>
                    <a:pt x="28735" y="295238"/>
                    <a:pt x="26178" y="289098"/>
                  </a:cubicBezTo>
                  <a:cubicBezTo>
                    <a:pt x="6226" y="246126"/>
                    <a:pt x="9296" y="201618"/>
                    <a:pt x="14412" y="156599"/>
                  </a:cubicBezTo>
                  <a:cubicBezTo>
                    <a:pt x="15946" y="145856"/>
                    <a:pt x="18504" y="135624"/>
                    <a:pt x="21573" y="125393"/>
                  </a:cubicBezTo>
                  <a:cubicBezTo>
                    <a:pt x="31805" y="91628"/>
                    <a:pt x="52268" y="67583"/>
                    <a:pt x="86544" y="54794"/>
                  </a:cubicBezTo>
                  <a:cubicBezTo>
                    <a:pt x="135656" y="36888"/>
                    <a:pt x="186302" y="25123"/>
                    <a:pt x="238484" y="22053"/>
                  </a:cubicBezTo>
                  <a:cubicBezTo>
                    <a:pt x="257413" y="21030"/>
                    <a:pt x="276852" y="21030"/>
                    <a:pt x="295781" y="21541"/>
                  </a:cubicBezTo>
                  <a:cubicBezTo>
                    <a:pt x="329546" y="22565"/>
                    <a:pt x="352055" y="43539"/>
                    <a:pt x="371495" y="68095"/>
                  </a:cubicBezTo>
                  <a:cubicBezTo>
                    <a:pt x="386331" y="87024"/>
                    <a:pt x="389912" y="89582"/>
                    <a:pt x="412933" y="82419"/>
                  </a:cubicBezTo>
                  <a:cubicBezTo>
                    <a:pt x="521900" y="48655"/>
                    <a:pt x="633425" y="25123"/>
                    <a:pt x="746996" y="12333"/>
                  </a:cubicBezTo>
                  <a:cubicBezTo>
                    <a:pt x="813501" y="4659"/>
                    <a:pt x="880007" y="567"/>
                    <a:pt x="946512" y="55"/>
                  </a:cubicBezTo>
                  <a:close/>
                </a:path>
              </a:pathLst>
            </a:custGeom>
            <a:solidFill>
              <a:schemeClr val="bg1"/>
            </a:solidFill>
            <a:ln w="752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57" name="Freeform: Shape 19">
              <a:extLst>
                <a:ext uri="{FF2B5EF4-FFF2-40B4-BE49-F238E27FC236}">
                  <a16:creationId xmlns:a16="http://schemas.microsoft.com/office/drawing/2014/main" id="{3E125427-DE38-42C9-A07B-B6FB57EDAF81}"/>
                </a:ext>
              </a:extLst>
            </p:cNvPr>
            <p:cNvSpPr/>
            <p:nvPr/>
          </p:nvSpPr>
          <p:spPr>
            <a:xfrm>
              <a:off x="4777689" y="2150020"/>
              <a:ext cx="117664" cy="133011"/>
            </a:xfrm>
            <a:custGeom>
              <a:avLst/>
              <a:gdLst>
                <a:gd name="connsiteX0" fmla="*/ 105 w 173508"/>
                <a:gd name="connsiteY0" fmla="*/ 149962 h 196139"/>
                <a:gd name="connsiteX1" fmla="*/ 57438 w 173508"/>
                <a:gd name="connsiteY1" fmla="*/ 16436 h 196139"/>
                <a:gd name="connsiteX2" fmla="*/ 117034 w 173508"/>
                <a:gd name="connsiteY2" fmla="*/ 10401 h 196139"/>
                <a:gd name="connsiteX3" fmla="*/ 173613 w 173508"/>
                <a:gd name="connsiteY3" fmla="*/ 88857 h 196139"/>
                <a:gd name="connsiteX4" fmla="*/ 151736 w 173508"/>
                <a:gd name="connsiteY4" fmla="*/ 136383 h 196139"/>
                <a:gd name="connsiteX5" fmla="*/ 64227 w 173508"/>
                <a:gd name="connsiteY5" fmla="*/ 192207 h 196139"/>
                <a:gd name="connsiteX6" fmla="*/ 18964 w 173508"/>
                <a:gd name="connsiteY6" fmla="*/ 199751 h 196139"/>
                <a:gd name="connsiteX7" fmla="*/ 105 w 173508"/>
                <a:gd name="connsiteY7" fmla="*/ 159769 h 196139"/>
                <a:gd name="connsiteX8" fmla="*/ 105 w 173508"/>
                <a:gd name="connsiteY8" fmla="*/ 149962 h 196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508" h="196139">
                  <a:moveTo>
                    <a:pt x="105" y="149962"/>
                  </a:moveTo>
                  <a:cubicBezTo>
                    <a:pt x="1614" y="97909"/>
                    <a:pt x="21982" y="53401"/>
                    <a:pt x="57438" y="16436"/>
                  </a:cubicBezTo>
                  <a:cubicBezTo>
                    <a:pt x="77052" y="-3933"/>
                    <a:pt x="92894" y="-4687"/>
                    <a:pt x="117034" y="10401"/>
                  </a:cubicBezTo>
                  <a:cubicBezTo>
                    <a:pt x="146455" y="28506"/>
                    <a:pt x="168332" y="52646"/>
                    <a:pt x="173613" y="88857"/>
                  </a:cubicBezTo>
                  <a:cubicBezTo>
                    <a:pt x="177385" y="112242"/>
                    <a:pt x="172104" y="123558"/>
                    <a:pt x="151736" y="136383"/>
                  </a:cubicBezTo>
                  <a:cubicBezTo>
                    <a:pt x="122315" y="154488"/>
                    <a:pt x="92894" y="173347"/>
                    <a:pt x="64227" y="192207"/>
                  </a:cubicBezTo>
                  <a:cubicBezTo>
                    <a:pt x="49894" y="202014"/>
                    <a:pt x="35561" y="208049"/>
                    <a:pt x="18964" y="199751"/>
                  </a:cubicBezTo>
                  <a:cubicBezTo>
                    <a:pt x="2368" y="191453"/>
                    <a:pt x="-650" y="176365"/>
                    <a:pt x="105" y="159769"/>
                  </a:cubicBezTo>
                  <a:cubicBezTo>
                    <a:pt x="105" y="155997"/>
                    <a:pt x="105" y="152979"/>
                    <a:pt x="105" y="149962"/>
                  </a:cubicBezTo>
                  <a:close/>
                </a:path>
              </a:pathLst>
            </a:custGeom>
            <a:solidFill>
              <a:schemeClr val="accent1"/>
            </a:solidFill>
            <a:ln w="75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8" name="그룹 57">
            <a:extLst>
              <a:ext uri="{FF2B5EF4-FFF2-40B4-BE49-F238E27FC236}">
                <a16:creationId xmlns:a16="http://schemas.microsoft.com/office/drawing/2014/main" id="{EB3D964D-70F1-4B0C-AD6E-DC5629AB45B4}"/>
              </a:ext>
            </a:extLst>
          </p:cNvPr>
          <p:cNvGrpSpPr/>
          <p:nvPr/>
        </p:nvGrpSpPr>
        <p:grpSpPr>
          <a:xfrm>
            <a:off x="10672905" y="283778"/>
            <a:ext cx="1195566" cy="2674450"/>
            <a:chOff x="4406167" y="4850829"/>
            <a:chExt cx="819980" cy="1834273"/>
          </a:xfrm>
        </p:grpSpPr>
        <p:sp>
          <p:nvSpPr>
            <p:cNvPr id="59" name="자유형: 도형 58">
              <a:extLst>
                <a:ext uri="{FF2B5EF4-FFF2-40B4-BE49-F238E27FC236}">
                  <a16:creationId xmlns:a16="http://schemas.microsoft.com/office/drawing/2014/main" id="{6100CF42-D961-4472-9BAD-F32989EC9DF2}"/>
                </a:ext>
              </a:extLst>
            </p:cNvPr>
            <p:cNvSpPr/>
            <p:nvPr/>
          </p:nvSpPr>
          <p:spPr>
            <a:xfrm>
              <a:off x="4462515" y="5667793"/>
              <a:ext cx="713650" cy="1017309"/>
            </a:xfrm>
            <a:custGeom>
              <a:avLst/>
              <a:gdLst>
                <a:gd name="connsiteX0" fmla="*/ 2625425 w 2625425"/>
                <a:gd name="connsiteY0" fmla="*/ 1059 h 3742545"/>
                <a:gd name="connsiteX1" fmla="*/ 0 w 2625425"/>
                <a:gd name="connsiteY1" fmla="*/ 1122 h 3742545"/>
                <a:gd name="connsiteX2" fmla="*/ 334383 w 2625425"/>
                <a:gd name="connsiteY2" fmla="*/ 3705586 h 3742545"/>
                <a:gd name="connsiteX3" fmla="*/ 372010 w 2625425"/>
                <a:gd name="connsiteY3" fmla="*/ 3742387 h 3742545"/>
                <a:gd name="connsiteX4" fmla="*/ 2244517 w 2625425"/>
                <a:gd name="connsiteY4" fmla="*/ 3742387 h 3742545"/>
                <a:gd name="connsiteX5" fmla="*/ 2263203 w 2625425"/>
                <a:gd name="connsiteY5" fmla="*/ 3742451 h 3742545"/>
                <a:gd name="connsiteX6" fmla="*/ 2279729 w 2625425"/>
                <a:gd name="connsiteY6" fmla="*/ 3727641 h 3742545"/>
                <a:gd name="connsiteX7" fmla="*/ 2625425 w 2625425"/>
                <a:gd name="connsiteY7" fmla="*/ 1059 h 3742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25425" h="3742545">
                  <a:moveTo>
                    <a:pt x="2625425" y="1059"/>
                  </a:moveTo>
                  <a:cubicBezTo>
                    <a:pt x="1657932" y="805"/>
                    <a:pt x="317731" y="-1229"/>
                    <a:pt x="0" y="1122"/>
                  </a:cubicBezTo>
                  <a:cubicBezTo>
                    <a:pt x="12648" y="157668"/>
                    <a:pt x="225634" y="2480236"/>
                    <a:pt x="334383" y="3705586"/>
                  </a:cubicBezTo>
                  <a:cubicBezTo>
                    <a:pt x="337625" y="3742260"/>
                    <a:pt x="336798" y="3742387"/>
                    <a:pt x="372010" y="3742387"/>
                  </a:cubicBezTo>
                  <a:cubicBezTo>
                    <a:pt x="996158" y="3742387"/>
                    <a:pt x="1620306" y="3742387"/>
                    <a:pt x="2244517" y="3742387"/>
                  </a:cubicBezTo>
                  <a:cubicBezTo>
                    <a:pt x="2250746" y="3742387"/>
                    <a:pt x="2257038" y="3742006"/>
                    <a:pt x="2263203" y="3742451"/>
                  </a:cubicBezTo>
                  <a:cubicBezTo>
                    <a:pt x="2274072" y="3743214"/>
                    <a:pt x="2278648" y="3739463"/>
                    <a:pt x="2279729" y="3727641"/>
                  </a:cubicBezTo>
                  <a:cubicBezTo>
                    <a:pt x="2388668" y="2495426"/>
                    <a:pt x="2599493" y="278429"/>
                    <a:pt x="2625425" y="105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63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0" name="자유형: 도형 59">
              <a:extLst>
                <a:ext uri="{FF2B5EF4-FFF2-40B4-BE49-F238E27FC236}">
                  <a16:creationId xmlns:a16="http://schemas.microsoft.com/office/drawing/2014/main" id="{10B51A2F-B2E8-4A6B-885F-DA996B2EDE40}"/>
                </a:ext>
              </a:extLst>
            </p:cNvPr>
            <p:cNvSpPr/>
            <p:nvPr/>
          </p:nvSpPr>
          <p:spPr>
            <a:xfrm>
              <a:off x="4406167" y="5418191"/>
              <a:ext cx="819980" cy="249044"/>
            </a:xfrm>
            <a:custGeom>
              <a:avLst/>
              <a:gdLst>
                <a:gd name="connsiteX0" fmla="*/ 3015073 w 3016598"/>
                <a:gd name="connsiteY0" fmla="*/ 915120 h 916200"/>
                <a:gd name="connsiteX1" fmla="*/ 271174 w 3016598"/>
                <a:gd name="connsiteY1" fmla="*/ 916201 h 916200"/>
                <a:gd name="connsiteX2" fmla="*/ 4290 w 3016598"/>
                <a:gd name="connsiteY2" fmla="*/ 915120 h 916200"/>
                <a:gd name="connsiteX3" fmla="*/ 3273 w 3016598"/>
                <a:gd name="connsiteY3" fmla="*/ 476946 h 916200"/>
                <a:gd name="connsiteX4" fmla="*/ 7214 w 3016598"/>
                <a:gd name="connsiteY4" fmla="*/ 412497 h 916200"/>
                <a:gd name="connsiteX5" fmla="*/ 71281 w 3016598"/>
                <a:gd name="connsiteY5" fmla="*/ 408111 h 916200"/>
                <a:gd name="connsiteX6" fmla="*/ 405029 w 3016598"/>
                <a:gd name="connsiteY6" fmla="*/ 408429 h 916200"/>
                <a:gd name="connsiteX7" fmla="*/ 431024 w 3016598"/>
                <a:gd name="connsiteY7" fmla="*/ 381734 h 916200"/>
                <a:gd name="connsiteX8" fmla="*/ 430071 w 3016598"/>
                <a:gd name="connsiteY8" fmla="*/ 26313 h 916200"/>
                <a:gd name="connsiteX9" fmla="*/ 456321 w 3016598"/>
                <a:gd name="connsiteY9" fmla="*/ 0 h 916200"/>
                <a:gd name="connsiteX10" fmla="*/ 2562851 w 3016598"/>
                <a:gd name="connsiteY10" fmla="*/ 0 h 916200"/>
                <a:gd name="connsiteX11" fmla="*/ 2588911 w 3016598"/>
                <a:gd name="connsiteY11" fmla="*/ 26631 h 916200"/>
                <a:gd name="connsiteX12" fmla="*/ 2588021 w 3016598"/>
                <a:gd name="connsiteY12" fmla="*/ 384722 h 916200"/>
                <a:gd name="connsiteX13" fmla="*/ 2611728 w 3016598"/>
                <a:gd name="connsiteY13" fmla="*/ 408366 h 916200"/>
                <a:gd name="connsiteX14" fmla="*/ 2993526 w 3016598"/>
                <a:gd name="connsiteY14" fmla="*/ 408048 h 916200"/>
                <a:gd name="connsiteX15" fmla="*/ 3016598 w 3016598"/>
                <a:gd name="connsiteY15" fmla="*/ 423556 h 916200"/>
                <a:gd name="connsiteX16" fmla="*/ 3015073 w 3016598"/>
                <a:gd name="connsiteY16" fmla="*/ 915120 h 91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16598" h="916200">
                  <a:moveTo>
                    <a:pt x="3015073" y="915120"/>
                  </a:moveTo>
                  <a:cubicBezTo>
                    <a:pt x="2100461" y="915502"/>
                    <a:pt x="1185849" y="915883"/>
                    <a:pt x="271174" y="916201"/>
                  </a:cubicBezTo>
                  <a:cubicBezTo>
                    <a:pt x="182191" y="916201"/>
                    <a:pt x="93273" y="915502"/>
                    <a:pt x="4290" y="915120"/>
                  </a:cubicBezTo>
                  <a:cubicBezTo>
                    <a:pt x="3909" y="769062"/>
                    <a:pt x="3273" y="623004"/>
                    <a:pt x="3273" y="476946"/>
                  </a:cubicBezTo>
                  <a:cubicBezTo>
                    <a:pt x="3273" y="454891"/>
                    <a:pt x="-6261" y="426543"/>
                    <a:pt x="7214" y="412497"/>
                  </a:cubicBezTo>
                  <a:cubicBezTo>
                    <a:pt x="20815" y="398260"/>
                    <a:pt x="49353" y="408238"/>
                    <a:pt x="71281" y="408111"/>
                  </a:cubicBezTo>
                  <a:cubicBezTo>
                    <a:pt x="182509" y="407603"/>
                    <a:pt x="293801" y="407222"/>
                    <a:pt x="405029" y="408429"/>
                  </a:cubicBezTo>
                  <a:cubicBezTo>
                    <a:pt x="426575" y="408683"/>
                    <a:pt x="431215" y="402200"/>
                    <a:pt x="431024" y="381734"/>
                  </a:cubicBezTo>
                  <a:cubicBezTo>
                    <a:pt x="430071" y="263261"/>
                    <a:pt x="431088" y="144787"/>
                    <a:pt x="430071" y="26313"/>
                  </a:cubicBezTo>
                  <a:cubicBezTo>
                    <a:pt x="429880" y="5339"/>
                    <a:pt x="435410" y="0"/>
                    <a:pt x="456321" y="0"/>
                  </a:cubicBezTo>
                  <a:cubicBezTo>
                    <a:pt x="1158519" y="572"/>
                    <a:pt x="1860653" y="572"/>
                    <a:pt x="2562851" y="0"/>
                  </a:cubicBezTo>
                  <a:cubicBezTo>
                    <a:pt x="2584207" y="0"/>
                    <a:pt x="2589038" y="6038"/>
                    <a:pt x="2588911" y="26631"/>
                  </a:cubicBezTo>
                  <a:cubicBezTo>
                    <a:pt x="2587957" y="145995"/>
                    <a:pt x="2588847" y="265358"/>
                    <a:pt x="2588021" y="384722"/>
                  </a:cubicBezTo>
                  <a:cubicBezTo>
                    <a:pt x="2587894" y="403535"/>
                    <a:pt x="2593042" y="408493"/>
                    <a:pt x="2611728" y="408366"/>
                  </a:cubicBezTo>
                  <a:cubicBezTo>
                    <a:pt x="2738973" y="407539"/>
                    <a:pt x="2866281" y="407921"/>
                    <a:pt x="2993526" y="408048"/>
                  </a:cubicBezTo>
                  <a:cubicBezTo>
                    <a:pt x="3004268" y="408048"/>
                    <a:pt x="3016725" y="403916"/>
                    <a:pt x="3016598" y="423556"/>
                  </a:cubicBezTo>
                  <a:cubicBezTo>
                    <a:pt x="3015645" y="587347"/>
                    <a:pt x="3015454" y="751266"/>
                    <a:pt x="3015073" y="91512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63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1" name="자유형: 도형 60">
              <a:extLst>
                <a:ext uri="{FF2B5EF4-FFF2-40B4-BE49-F238E27FC236}">
                  <a16:creationId xmlns:a16="http://schemas.microsoft.com/office/drawing/2014/main" id="{6E84D29C-E3E4-4054-9623-E2B604B9BE51}"/>
                </a:ext>
              </a:extLst>
            </p:cNvPr>
            <p:cNvSpPr/>
            <p:nvPr/>
          </p:nvSpPr>
          <p:spPr>
            <a:xfrm>
              <a:off x="4498485" y="5910292"/>
              <a:ext cx="640207" cy="473740"/>
            </a:xfrm>
            <a:custGeom>
              <a:avLst/>
              <a:gdLst>
                <a:gd name="connsiteX0" fmla="*/ 2292568 w 2355237"/>
                <a:gd name="connsiteY0" fmla="*/ 1207270 h 1742829"/>
                <a:gd name="connsiteX1" fmla="*/ 1990791 w 2355237"/>
                <a:gd name="connsiteY1" fmla="*/ 1207143 h 1742829"/>
                <a:gd name="connsiteX2" fmla="*/ 1963461 w 2355237"/>
                <a:gd name="connsiteY2" fmla="*/ 1226211 h 1742829"/>
                <a:gd name="connsiteX3" fmla="*/ 1435414 w 2355237"/>
                <a:gd name="connsiteY3" fmla="*/ 1699661 h 1742829"/>
                <a:gd name="connsiteX4" fmla="*/ 1115268 w 2355237"/>
                <a:gd name="connsiteY4" fmla="*/ 1740466 h 1742829"/>
                <a:gd name="connsiteX5" fmla="*/ 598217 w 2355237"/>
                <a:gd name="connsiteY5" fmla="*/ 1526082 h 1742829"/>
                <a:gd name="connsiteX6" fmla="*/ 391587 w 2355237"/>
                <a:gd name="connsiteY6" fmla="*/ 1257482 h 1742829"/>
                <a:gd name="connsiteX7" fmla="*/ 343473 w 2355237"/>
                <a:gd name="connsiteY7" fmla="*/ 1231296 h 1742829"/>
                <a:gd name="connsiteX8" fmla="*/ 159279 w 2355237"/>
                <a:gd name="connsiteY8" fmla="*/ 1233584 h 1742829"/>
                <a:gd name="connsiteX9" fmla="*/ 84470 w 2355237"/>
                <a:gd name="connsiteY9" fmla="*/ 1234029 h 1742829"/>
                <a:gd name="connsiteX10" fmla="*/ 59619 w 2355237"/>
                <a:gd name="connsiteY10" fmla="*/ 1222779 h 1742829"/>
                <a:gd name="connsiteX11" fmla="*/ 11950 w 2355237"/>
                <a:gd name="connsiteY11" fmla="*/ 692444 h 1742829"/>
                <a:gd name="connsiteX12" fmla="*/ 573 w 2355237"/>
                <a:gd name="connsiteY12" fmla="*/ 533420 h 1742829"/>
                <a:gd name="connsiteX13" fmla="*/ 342392 w 2355237"/>
                <a:gd name="connsiteY13" fmla="*/ 534182 h 1742829"/>
                <a:gd name="connsiteX14" fmla="*/ 378049 w 2355237"/>
                <a:gd name="connsiteY14" fmla="*/ 510348 h 1742829"/>
                <a:gd name="connsiteX15" fmla="*/ 554297 w 2355237"/>
                <a:gd name="connsiteY15" fmla="*/ 254905 h 1742829"/>
                <a:gd name="connsiteX16" fmla="*/ 1053743 w 2355237"/>
                <a:gd name="connsiteY16" fmla="*/ 8296 h 1742829"/>
                <a:gd name="connsiteX17" fmla="*/ 1728801 w 2355237"/>
                <a:gd name="connsiteY17" fmla="*/ 203168 h 1742829"/>
                <a:gd name="connsiteX18" fmla="*/ 1961872 w 2355237"/>
                <a:gd name="connsiteY18" fmla="*/ 510729 h 1742829"/>
                <a:gd name="connsiteX19" fmla="*/ 1997401 w 2355237"/>
                <a:gd name="connsiteY19" fmla="*/ 533991 h 1742829"/>
                <a:gd name="connsiteX20" fmla="*/ 2355237 w 2355237"/>
                <a:gd name="connsiteY20" fmla="*/ 533547 h 1742829"/>
                <a:gd name="connsiteX21" fmla="*/ 2337314 w 2355237"/>
                <a:gd name="connsiteY21" fmla="*/ 751426 h 1742829"/>
                <a:gd name="connsiteX22" fmla="*/ 2301912 w 2355237"/>
                <a:gd name="connsiteY22" fmla="*/ 1142059 h 1742829"/>
                <a:gd name="connsiteX23" fmla="*/ 2292568 w 2355237"/>
                <a:gd name="connsiteY23" fmla="*/ 1207270 h 1742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355237" h="1742829">
                  <a:moveTo>
                    <a:pt x="2292568" y="1207270"/>
                  </a:moveTo>
                  <a:cubicBezTo>
                    <a:pt x="2191955" y="1207334"/>
                    <a:pt x="2091405" y="1207588"/>
                    <a:pt x="1990791" y="1207143"/>
                  </a:cubicBezTo>
                  <a:cubicBezTo>
                    <a:pt x="1975918" y="1207080"/>
                    <a:pt x="1969626" y="1212927"/>
                    <a:pt x="1963461" y="1226211"/>
                  </a:cubicBezTo>
                  <a:cubicBezTo>
                    <a:pt x="1855347" y="1459726"/>
                    <a:pt x="1678971" y="1617734"/>
                    <a:pt x="1435414" y="1699661"/>
                  </a:cubicBezTo>
                  <a:cubicBezTo>
                    <a:pt x="1331686" y="1734555"/>
                    <a:pt x="1224081" y="1748919"/>
                    <a:pt x="1115268" y="1740466"/>
                  </a:cubicBezTo>
                  <a:cubicBezTo>
                    <a:pt x="920333" y="1725339"/>
                    <a:pt x="747135" y="1655487"/>
                    <a:pt x="598217" y="1526082"/>
                  </a:cubicBezTo>
                  <a:cubicBezTo>
                    <a:pt x="510887" y="1450192"/>
                    <a:pt x="442497" y="1360638"/>
                    <a:pt x="391587" y="1257482"/>
                  </a:cubicBezTo>
                  <a:cubicBezTo>
                    <a:pt x="380464" y="1234982"/>
                    <a:pt x="369913" y="1229262"/>
                    <a:pt x="343473" y="1231296"/>
                  </a:cubicBezTo>
                  <a:cubicBezTo>
                    <a:pt x="282393" y="1236063"/>
                    <a:pt x="220741" y="1233330"/>
                    <a:pt x="159279" y="1233584"/>
                  </a:cubicBezTo>
                  <a:cubicBezTo>
                    <a:pt x="134364" y="1233711"/>
                    <a:pt x="109386" y="1233266"/>
                    <a:pt x="84470" y="1234029"/>
                  </a:cubicBezTo>
                  <a:cubicBezTo>
                    <a:pt x="73856" y="1234346"/>
                    <a:pt x="65276" y="1232376"/>
                    <a:pt x="59619" y="1222779"/>
                  </a:cubicBezTo>
                  <a:cubicBezTo>
                    <a:pt x="43602" y="1046022"/>
                    <a:pt x="26950" y="869264"/>
                    <a:pt x="11950" y="692444"/>
                  </a:cubicBezTo>
                  <a:cubicBezTo>
                    <a:pt x="7437" y="639499"/>
                    <a:pt x="-2478" y="586872"/>
                    <a:pt x="573" y="533420"/>
                  </a:cubicBezTo>
                  <a:cubicBezTo>
                    <a:pt x="114534" y="533483"/>
                    <a:pt x="228431" y="532975"/>
                    <a:pt x="342392" y="534182"/>
                  </a:cubicBezTo>
                  <a:cubicBezTo>
                    <a:pt x="362032" y="534373"/>
                    <a:pt x="370803" y="526746"/>
                    <a:pt x="378049" y="510348"/>
                  </a:cubicBezTo>
                  <a:cubicBezTo>
                    <a:pt x="420760" y="414183"/>
                    <a:pt x="479489" y="328506"/>
                    <a:pt x="554297" y="254905"/>
                  </a:cubicBezTo>
                  <a:cubicBezTo>
                    <a:pt x="693428" y="118062"/>
                    <a:pt x="859126" y="33974"/>
                    <a:pt x="1053743" y="8296"/>
                  </a:cubicBezTo>
                  <a:cubicBezTo>
                    <a:pt x="1307343" y="-25136"/>
                    <a:pt x="1531896" y="42999"/>
                    <a:pt x="1728801" y="203168"/>
                  </a:cubicBezTo>
                  <a:cubicBezTo>
                    <a:pt x="1830940" y="286239"/>
                    <a:pt x="1907719" y="390603"/>
                    <a:pt x="1961872" y="510729"/>
                  </a:cubicBezTo>
                  <a:cubicBezTo>
                    <a:pt x="1969753" y="528271"/>
                    <a:pt x="1978715" y="534119"/>
                    <a:pt x="1997401" y="533991"/>
                  </a:cubicBezTo>
                  <a:cubicBezTo>
                    <a:pt x="2116701" y="533165"/>
                    <a:pt x="2235937" y="533547"/>
                    <a:pt x="2355237" y="533547"/>
                  </a:cubicBezTo>
                  <a:cubicBezTo>
                    <a:pt x="2349263" y="606195"/>
                    <a:pt x="2343670" y="678842"/>
                    <a:pt x="2337314" y="751426"/>
                  </a:cubicBezTo>
                  <a:cubicBezTo>
                    <a:pt x="2325937" y="881658"/>
                    <a:pt x="2314560" y="1011954"/>
                    <a:pt x="2301912" y="1142059"/>
                  </a:cubicBezTo>
                  <a:cubicBezTo>
                    <a:pt x="2299687" y="1163733"/>
                    <a:pt x="2302102" y="1186487"/>
                    <a:pt x="2292568" y="1207270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63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2" name="자유형: 도형 61">
              <a:extLst>
                <a:ext uri="{FF2B5EF4-FFF2-40B4-BE49-F238E27FC236}">
                  <a16:creationId xmlns:a16="http://schemas.microsoft.com/office/drawing/2014/main" id="{842C8891-7D76-4750-B13A-28DEBBBEBF00}"/>
                </a:ext>
              </a:extLst>
            </p:cNvPr>
            <p:cNvSpPr/>
            <p:nvPr/>
          </p:nvSpPr>
          <p:spPr>
            <a:xfrm>
              <a:off x="4636679" y="5966969"/>
              <a:ext cx="359498" cy="359978"/>
            </a:xfrm>
            <a:custGeom>
              <a:avLst/>
              <a:gdLst>
                <a:gd name="connsiteX0" fmla="*/ 660769 w 1322547"/>
                <a:gd name="connsiteY0" fmla="*/ 1324313 h 1324312"/>
                <a:gd name="connsiteX1" fmla="*/ 11 w 1322547"/>
                <a:gd name="connsiteY1" fmla="*/ 659932 h 1324312"/>
                <a:gd name="connsiteX2" fmla="*/ 662040 w 1322547"/>
                <a:gd name="connsiteY2" fmla="*/ 0 h 1324312"/>
                <a:gd name="connsiteX3" fmla="*/ 1322543 w 1322547"/>
                <a:gd name="connsiteY3" fmla="*/ 663809 h 1324312"/>
                <a:gd name="connsiteX4" fmla="*/ 660769 w 1322547"/>
                <a:gd name="connsiteY4" fmla="*/ 1324313 h 1324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2547" h="1324312">
                  <a:moveTo>
                    <a:pt x="660769" y="1324313"/>
                  </a:moveTo>
                  <a:cubicBezTo>
                    <a:pt x="296513" y="1323995"/>
                    <a:pt x="-2086" y="1024887"/>
                    <a:pt x="11" y="659932"/>
                  </a:cubicBezTo>
                  <a:cubicBezTo>
                    <a:pt x="2045" y="297202"/>
                    <a:pt x="291301" y="-381"/>
                    <a:pt x="662040" y="0"/>
                  </a:cubicBezTo>
                  <a:cubicBezTo>
                    <a:pt x="1031380" y="382"/>
                    <a:pt x="1323751" y="296439"/>
                    <a:pt x="1322543" y="663809"/>
                  </a:cubicBezTo>
                  <a:cubicBezTo>
                    <a:pt x="1321336" y="1036963"/>
                    <a:pt x="1020766" y="1322533"/>
                    <a:pt x="660769" y="1324313"/>
                  </a:cubicBezTo>
                  <a:close/>
                </a:path>
              </a:pathLst>
            </a:custGeom>
            <a:solidFill>
              <a:srgbClr val="CABA9F"/>
            </a:solidFill>
            <a:ln w="63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3" name="자유형: 도형 62">
              <a:extLst>
                <a:ext uri="{FF2B5EF4-FFF2-40B4-BE49-F238E27FC236}">
                  <a16:creationId xmlns:a16="http://schemas.microsoft.com/office/drawing/2014/main" id="{8B95CA75-DBA9-48F9-81A1-81AFBF5DC2F7}"/>
                </a:ext>
              </a:extLst>
            </p:cNvPr>
            <p:cNvSpPr/>
            <p:nvPr/>
          </p:nvSpPr>
          <p:spPr>
            <a:xfrm>
              <a:off x="4652266" y="6026351"/>
              <a:ext cx="326750" cy="260891"/>
            </a:xfrm>
            <a:custGeom>
              <a:avLst/>
              <a:gdLst>
                <a:gd name="connsiteX0" fmla="*/ 70569 w 326750"/>
                <a:gd name="connsiteY0" fmla="*/ 94254 h 260891"/>
                <a:gd name="connsiteX1" fmla="*/ 55613 w 326750"/>
                <a:gd name="connsiteY1" fmla="*/ 102709 h 260891"/>
                <a:gd name="connsiteX2" fmla="*/ 46526 w 326750"/>
                <a:gd name="connsiteY2" fmla="*/ 130818 h 260891"/>
                <a:gd name="connsiteX3" fmla="*/ 54197 w 326750"/>
                <a:gd name="connsiteY3" fmla="*/ 156957 h 260891"/>
                <a:gd name="connsiteX4" fmla="*/ 87368 w 326750"/>
                <a:gd name="connsiteY4" fmla="*/ 159428 h 260891"/>
                <a:gd name="connsiteX5" fmla="*/ 86418 w 326750"/>
                <a:gd name="connsiteY5" fmla="*/ 100998 h 260891"/>
                <a:gd name="connsiteX6" fmla="*/ 70569 w 326750"/>
                <a:gd name="connsiteY6" fmla="*/ 94254 h 260891"/>
                <a:gd name="connsiteX7" fmla="*/ 232821 w 326750"/>
                <a:gd name="connsiteY7" fmla="*/ 93241 h 260891"/>
                <a:gd name="connsiteX8" fmla="*/ 224148 w 326750"/>
                <a:gd name="connsiteY8" fmla="*/ 106112 h 260891"/>
                <a:gd name="connsiteX9" fmla="*/ 230298 w 326750"/>
                <a:gd name="connsiteY9" fmla="*/ 118914 h 260891"/>
                <a:gd name="connsiteX10" fmla="*/ 247834 w 326750"/>
                <a:gd name="connsiteY10" fmla="*/ 105888 h 260891"/>
                <a:gd name="connsiteX11" fmla="*/ 232821 w 326750"/>
                <a:gd name="connsiteY11" fmla="*/ 93241 h 260891"/>
                <a:gd name="connsiteX12" fmla="*/ 295622 w 326750"/>
                <a:gd name="connsiteY12" fmla="*/ 93240 h 260891"/>
                <a:gd name="connsiteX13" fmla="*/ 287468 w 326750"/>
                <a:gd name="connsiteY13" fmla="*/ 106820 h 260891"/>
                <a:gd name="connsiteX14" fmla="*/ 293359 w 326750"/>
                <a:gd name="connsiteY14" fmla="*/ 118931 h 260891"/>
                <a:gd name="connsiteX15" fmla="*/ 310774 w 326750"/>
                <a:gd name="connsiteY15" fmla="*/ 105766 h 260891"/>
                <a:gd name="connsiteX16" fmla="*/ 295622 w 326750"/>
                <a:gd name="connsiteY16" fmla="*/ 93240 h 260891"/>
                <a:gd name="connsiteX17" fmla="*/ 72601 w 326750"/>
                <a:gd name="connsiteY17" fmla="*/ 78297 h 260891"/>
                <a:gd name="connsiteX18" fmla="*/ 99030 w 326750"/>
                <a:gd name="connsiteY18" fmla="*/ 90995 h 260891"/>
                <a:gd name="connsiteX19" fmla="*/ 99497 w 326750"/>
                <a:gd name="connsiteY19" fmla="*/ 169846 h 260891"/>
                <a:gd name="connsiteX20" fmla="*/ 41135 w 326750"/>
                <a:gd name="connsiteY20" fmla="*/ 165855 h 260891"/>
                <a:gd name="connsiteX21" fmla="*/ 30666 w 326750"/>
                <a:gd name="connsiteY21" fmla="*/ 124546 h 260891"/>
                <a:gd name="connsiteX22" fmla="*/ 45887 w 326750"/>
                <a:gd name="connsiteY22" fmla="*/ 90010 h 260891"/>
                <a:gd name="connsiteX23" fmla="*/ 72601 w 326750"/>
                <a:gd name="connsiteY23" fmla="*/ 78297 h 260891"/>
                <a:gd name="connsiteX24" fmla="*/ 231698 w 326750"/>
                <a:gd name="connsiteY24" fmla="*/ 77899 h 260891"/>
                <a:gd name="connsiteX25" fmla="*/ 263210 w 326750"/>
                <a:gd name="connsiteY25" fmla="*/ 102484 h 260891"/>
                <a:gd name="connsiteX26" fmla="*/ 239507 w 326750"/>
                <a:gd name="connsiteY26" fmla="*/ 133548 h 260891"/>
                <a:gd name="connsiteX27" fmla="*/ 231335 w 326750"/>
                <a:gd name="connsiteY27" fmla="*/ 135500 h 260891"/>
                <a:gd name="connsiteX28" fmla="*/ 253915 w 326750"/>
                <a:gd name="connsiteY28" fmla="*/ 167911 h 260891"/>
                <a:gd name="connsiteX29" fmla="*/ 255108 w 326750"/>
                <a:gd name="connsiteY29" fmla="*/ 181214 h 260891"/>
                <a:gd name="connsiteX30" fmla="*/ 247212 w 326750"/>
                <a:gd name="connsiteY30" fmla="*/ 182009 h 260891"/>
                <a:gd name="connsiteX31" fmla="*/ 222627 w 326750"/>
                <a:gd name="connsiteY31" fmla="*/ 156629 h 260891"/>
                <a:gd name="connsiteX32" fmla="*/ 217324 w 326750"/>
                <a:gd name="connsiteY32" fmla="*/ 143171 h 260891"/>
                <a:gd name="connsiteX33" fmla="*/ 206318 w 326750"/>
                <a:gd name="connsiteY33" fmla="*/ 135051 h 260891"/>
                <a:gd name="connsiteX34" fmla="*/ 199373 w 326750"/>
                <a:gd name="connsiteY34" fmla="*/ 131060 h 260891"/>
                <a:gd name="connsiteX35" fmla="*/ 205748 w 326750"/>
                <a:gd name="connsiteY35" fmla="*/ 119329 h 260891"/>
                <a:gd name="connsiteX36" fmla="*/ 209342 w 326750"/>
                <a:gd name="connsiteY36" fmla="*/ 114803 h 260891"/>
                <a:gd name="connsiteX37" fmla="*/ 209152 w 326750"/>
                <a:gd name="connsiteY37" fmla="*/ 98148 h 260891"/>
                <a:gd name="connsiteX38" fmla="*/ 231698 w 326750"/>
                <a:gd name="connsiteY38" fmla="*/ 77899 h 260891"/>
                <a:gd name="connsiteX39" fmla="*/ 294897 w 326750"/>
                <a:gd name="connsiteY39" fmla="*/ 77881 h 260891"/>
                <a:gd name="connsiteX40" fmla="*/ 326547 w 326750"/>
                <a:gd name="connsiteY40" fmla="*/ 103347 h 260891"/>
                <a:gd name="connsiteX41" fmla="*/ 303068 w 326750"/>
                <a:gd name="connsiteY41" fmla="*/ 133392 h 260891"/>
                <a:gd name="connsiteX42" fmla="*/ 294102 w 326750"/>
                <a:gd name="connsiteY42" fmla="*/ 135448 h 260891"/>
                <a:gd name="connsiteX43" fmla="*/ 317339 w 326750"/>
                <a:gd name="connsiteY43" fmla="*/ 168170 h 260891"/>
                <a:gd name="connsiteX44" fmla="*/ 317788 w 326750"/>
                <a:gd name="connsiteY44" fmla="*/ 181335 h 260891"/>
                <a:gd name="connsiteX45" fmla="*/ 311223 w 326750"/>
                <a:gd name="connsiteY45" fmla="*/ 182302 h 260891"/>
                <a:gd name="connsiteX46" fmla="*/ 290785 w 326750"/>
                <a:gd name="connsiteY46" fmla="*/ 165855 h 260891"/>
                <a:gd name="connsiteX47" fmla="*/ 279953 w 326750"/>
                <a:gd name="connsiteY47" fmla="*/ 142255 h 260891"/>
                <a:gd name="connsiteX48" fmla="*/ 269707 w 326750"/>
                <a:gd name="connsiteY48" fmla="*/ 134998 h 260891"/>
                <a:gd name="connsiteX49" fmla="*/ 262244 w 326750"/>
                <a:gd name="connsiteY49" fmla="*/ 130939 h 260891"/>
                <a:gd name="connsiteX50" fmla="*/ 268913 w 326750"/>
                <a:gd name="connsiteY50" fmla="*/ 119311 h 260891"/>
                <a:gd name="connsiteX51" fmla="*/ 272316 w 326750"/>
                <a:gd name="connsiteY51" fmla="*/ 115061 h 260891"/>
                <a:gd name="connsiteX52" fmla="*/ 271798 w 326750"/>
                <a:gd name="connsiteY52" fmla="*/ 99892 h 260891"/>
                <a:gd name="connsiteX53" fmla="*/ 294897 w 326750"/>
                <a:gd name="connsiteY53" fmla="*/ 77881 h 260891"/>
                <a:gd name="connsiteX54" fmla="*/ 144135 w 326750"/>
                <a:gd name="connsiteY54" fmla="*/ 32908 h 260891"/>
                <a:gd name="connsiteX55" fmla="*/ 146714 w 326750"/>
                <a:gd name="connsiteY55" fmla="*/ 35208 h 260891"/>
                <a:gd name="connsiteX56" fmla="*/ 145936 w 326750"/>
                <a:gd name="connsiteY56" fmla="*/ 48372 h 260891"/>
                <a:gd name="connsiteX57" fmla="*/ 129886 w 326750"/>
                <a:gd name="connsiteY57" fmla="*/ 75134 h 260891"/>
                <a:gd name="connsiteX58" fmla="*/ 130854 w 326750"/>
                <a:gd name="connsiteY58" fmla="*/ 112798 h 260891"/>
                <a:gd name="connsiteX59" fmla="*/ 135190 w 326750"/>
                <a:gd name="connsiteY59" fmla="*/ 115787 h 260891"/>
                <a:gd name="connsiteX60" fmla="*/ 145677 w 326750"/>
                <a:gd name="connsiteY60" fmla="*/ 113005 h 260891"/>
                <a:gd name="connsiteX61" fmla="*/ 154177 w 326750"/>
                <a:gd name="connsiteY61" fmla="*/ 118257 h 260891"/>
                <a:gd name="connsiteX62" fmla="*/ 155645 w 326750"/>
                <a:gd name="connsiteY62" fmla="*/ 124557 h 260891"/>
                <a:gd name="connsiteX63" fmla="*/ 154850 w 326750"/>
                <a:gd name="connsiteY63" fmla="*/ 111330 h 260891"/>
                <a:gd name="connsiteX64" fmla="*/ 156976 w 326750"/>
                <a:gd name="connsiteY64" fmla="*/ 59464 h 260891"/>
                <a:gd name="connsiteX65" fmla="*/ 180179 w 326750"/>
                <a:gd name="connsiteY65" fmla="*/ 33860 h 260891"/>
                <a:gd name="connsiteX66" fmla="*/ 185835 w 326750"/>
                <a:gd name="connsiteY66" fmla="*/ 33590 h 260891"/>
                <a:gd name="connsiteX67" fmla="*/ 187694 w 326750"/>
                <a:gd name="connsiteY67" fmla="*/ 39112 h 260891"/>
                <a:gd name="connsiteX68" fmla="*/ 181060 w 326750"/>
                <a:gd name="connsiteY68" fmla="*/ 50998 h 260891"/>
                <a:gd name="connsiteX69" fmla="*/ 171367 w 326750"/>
                <a:gd name="connsiteY69" fmla="*/ 67118 h 260891"/>
                <a:gd name="connsiteX70" fmla="*/ 171022 w 326750"/>
                <a:gd name="connsiteY70" fmla="*/ 111813 h 260891"/>
                <a:gd name="connsiteX71" fmla="*/ 176671 w 326750"/>
                <a:gd name="connsiteY71" fmla="*/ 115493 h 260891"/>
                <a:gd name="connsiteX72" fmla="*/ 182926 w 326750"/>
                <a:gd name="connsiteY72" fmla="*/ 113679 h 260891"/>
                <a:gd name="connsiteX73" fmla="*/ 195071 w 326750"/>
                <a:gd name="connsiteY73" fmla="*/ 120883 h 260891"/>
                <a:gd name="connsiteX74" fmla="*/ 190303 w 326750"/>
                <a:gd name="connsiteY74" fmla="*/ 128312 h 260891"/>
                <a:gd name="connsiteX75" fmla="*/ 177103 w 326750"/>
                <a:gd name="connsiteY75" fmla="*/ 148889 h 260891"/>
                <a:gd name="connsiteX76" fmla="*/ 183427 w 326750"/>
                <a:gd name="connsiteY76" fmla="*/ 230418 h 260891"/>
                <a:gd name="connsiteX77" fmla="*/ 178105 w 326750"/>
                <a:gd name="connsiteY77" fmla="*/ 236275 h 260891"/>
                <a:gd name="connsiteX78" fmla="*/ 167428 w 326750"/>
                <a:gd name="connsiteY78" fmla="*/ 229934 h 260891"/>
                <a:gd name="connsiteX79" fmla="*/ 158116 w 326750"/>
                <a:gd name="connsiteY79" fmla="*/ 133513 h 260891"/>
                <a:gd name="connsiteX80" fmla="*/ 155576 w 326750"/>
                <a:gd name="connsiteY80" fmla="*/ 126222 h 260891"/>
                <a:gd name="connsiteX81" fmla="*/ 155643 w 326750"/>
                <a:gd name="connsiteY81" fmla="*/ 124609 h 260891"/>
                <a:gd name="connsiteX82" fmla="*/ 155542 w 326750"/>
                <a:gd name="connsiteY82" fmla="*/ 126205 h 260891"/>
                <a:gd name="connsiteX83" fmla="*/ 139026 w 326750"/>
                <a:gd name="connsiteY83" fmla="*/ 130956 h 260891"/>
                <a:gd name="connsiteX84" fmla="*/ 134775 w 326750"/>
                <a:gd name="connsiteY84" fmla="*/ 137901 h 260891"/>
                <a:gd name="connsiteX85" fmla="*/ 143638 w 326750"/>
                <a:gd name="connsiteY85" fmla="*/ 227965 h 260891"/>
                <a:gd name="connsiteX86" fmla="*/ 141876 w 326750"/>
                <a:gd name="connsiteY86" fmla="*/ 235912 h 260891"/>
                <a:gd name="connsiteX87" fmla="*/ 129057 w 326750"/>
                <a:gd name="connsiteY87" fmla="*/ 235169 h 260891"/>
                <a:gd name="connsiteX88" fmla="*/ 127796 w 326750"/>
                <a:gd name="connsiteY88" fmla="*/ 230763 h 260891"/>
                <a:gd name="connsiteX89" fmla="*/ 115737 w 326750"/>
                <a:gd name="connsiteY89" fmla="*/ 117722 h 260891"/>
                <a:gd name="connsiteX90" fmla="*/ 116462 w 326750"/>
                <a:gd name="connsiteY90" fmla="*/ 60777 h 260891"/>
                <a:gd name="connsiteX91" fmla="*/ 140183 w 326750"/>
                <a:gd name="connsiteY91" fmla="*/ 33860 h 260891"/>
                <a:gd name="connsiteX92" fmla="*/ 144135 w 326750"/>
                <a:gd name="connsiteY92" fmla="*/ 32908 h 260891"/>
                <a:gd name="connsiteX93" fmla="*/ 73827 w 326750"/>
                <a:gd name="connsiteY93" fmla="*/ 0 h 260891"/>
                <a:gd name="connsiteX94" fmla="*/ 77105 w 326750"/>
                <a:gd name="connsiteY94" fmla="*/ 3747 h 260891"/>
                <a:gd name="connsiteX95" fmla="*/ 77192 w 326750"/>
                <a:gd name="connsiteY95" fmla="*/ 15806 h 260891"/>
                <a:gd name="connsiteX96" fmla="*/ 17155 w 326750"/>
                <a:gd name="connsiteY96" fmla="*/ 143222 h 260891"/>
                <a:gd name="connsiteX97" fmla="*/ 79179 w 326750"/>
                <a:gd name="connsiteY97" fmla="*/ 246157 h 260891"/>
                <a:gd name="connsiteX98" fmla="*/ 79749 w 326750"/>
                <a:gd name="connsiteY98" fmla="*/ 254122 h 260891"/>
                <a:gd name="connsiteX99" fmla="*/ 66739 w 326750"/>
                <a:gd name="connsiteY99" fmla="*/ 256955 h 260891"/>
                <a:gd name="connsiteX100" fmla="*/ 1434 w 326750"/>
                <a:gd name="connsiteY100" fmla="*/ 145710 h 260891"/>
                <a:gd name="connsiteX101" fmla="*/ 0 w 326750"/>
                <a:gd name="connsiteY101" fmla="*/ 126084 h 260891"/>
                <a:gd name="connsiteX102" fmla="*/ 69020 w 326750"/>
                <a:gd name="connsiteY102" fmla="*/ 2071 h 260891"/>
                <a:gd name="connsiteX103" fmla="*/ 73827 w 326750"/>
                <a:gd name="connsiteY103" fmla="*/ 0 h 260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326750" h="260891">
                  <a:moveTo>
                    <a:pt x="70569" y="94254"/>
                  </a:moveTo>
                  <a:cubicBezTo>
                    <a:pt x="65133" y="94545"/>
                    <a:pt x="59846" y="97370"/>
                    <a:pt x="55613" y="102709"/>
                  </a:cubicBezTo>
                  <a:cubicBezTo>
                    <a:pt x="49221" y="110742"/>
                    <a:pt x="46232" y="120020"/>
                    <a:pt x="46526" y="130818"/>
                  </a:cubicBezTo>
                  <a:cubicBezTo>
                    <a:pt x="45973" y="140078"/>
                    <a:pt x="48720" y="148976"/>
                    <a:pt x="54197" y="156957"/>
                  </a:cubicBezTo>
                  <a:cubicBezTo>
                    <a:pt x="62887" y="169604"/>
                    <a:pt x="76933" y="170554"/>
                    <a:pt x="87368" y="159428"/>
                  </a:cubicBezTo>
                  <a:cubicBezTo>
                    <a:pt x="101276" y="144605"/>
                    <a:pt x="100792" y="115286"/>
                    <a:pt x="86418" y="100998"/>
                  </a:cubicBezTo>
                  <a:cubicBezTo>
                    <a:pt x="81589" y="96204"/>
                    <a:pt x="76005" y="93962"/>
                    <a:pt x="70569" y="94254"/>
                  </a:cubicBezTo>
                  <a:close/>
                  <a:moveTo>
                    <a:pt x="232821" y="93241"/>
                  </a:moveTo>
                  <a:cubicBezTo>
                    <a:pt x="227016" y="93466"/>
                    <a:pt x="224044" y="97543"/>
                    <a:pt x="224148" y="106112"/>
                  </a:cubicBezTo>
                  <a:cubicBezTo>
                    <a:pt x="227240" y="109309"/>
                    <a:pt x="221159" y="118050"/>
                    <a:pt x="230298" y="118914"/>
                  </a:cubicBezTo>
                  <a:cubicBezTo>
                    <a:pt x="238885" y="119726"/>
                    <a:pt x="247972" y="112401"/>
                    <a:pt x="247834" y="105888"/>
                  </a:cubicBezTo>
                  <a:cubicBezTo>
                    <a:pt x="247730" y="100636"/>
                    <a:pt x="238695" y="93017"/>
                    <a:pt x="232821" y="93241"/>
                  </a:cubicBezTo>
                  <a:close/>
                  <a:moveTo>
                    <a:pt x="295622" y="93240"/>
                  </a:moveTo>
                  <a:cubicBezTo>
                    <a:pt x="289679" y="93396"/>
                    <a:pt x="287364" y="97041"/>
                    <a:pt x="287468" y="106820"/>
                  </a:cubicBezTo>
                  <a:cubicBezTo>
                    <a:pt x="289610" y="110258"/>
                    <a:pt x="284099" y="118378"/>
                    <a:pt x="293359" y="118931"/>
                  </a:cubicBezTo>
                  <a:cubicBezTo>
                    <a:pt x="302015" y="119449"/>
                    <a:pt x="311102" y="112107"/>
                    <a:pt x="310774" y="105766"/>
                  </a:cubicBezTo>
                  <a:cubicBezTo>
                    <a:pt x="310498" y="100358"/>
                    <a:pt x="301686" y="93068"/>
                    <a:pt x="295622" y="93240"/>
                  </a:cubicBezTo>
                  <a:close/>
                  <a:moveTo>
                    <a:pt x="72601" y="78297"/>
                  </a:moveTo>
                  <a:cubicBezTo>
                    <a:pt x="82012" y="78482"/>
                    <a:pt x="91377" y="82737"/>
                    <a:pt x="99030" y="90995"/>
                  </a:cubicBezTo>
                  <a:cubicBezTo>
                    <a:pt x="117706" y="111140"/>
                    <a:pt x="117931" y="149477"/>
                    <a:pt x="99497" y="169846"/>
                  </a:cubicBezTo>
                  <a:cubicBezTo>
                    <a:pt x="82289" y="188868"/>
                    <a:pt x="56149" y="187157"/>
                    <a:pt x="41135" y="165855"/>
                  </a:cubicBezTo>
                  <a:cubicBezTo>
                    <a:pt x="33672" y="155264"/>
                    <a:pt x="30476" y="143257"/>
                    <a:pt x="30666" y="124546"/>
                  </a:cubicBezTo>
                  <a:cubicBezTo>
                    <a:pt x="30890" y="115044"/>
                    <a:pt x="34968" y="101171"/>
                    <a:pt x="45887" y="90010"/>
                  </a:cubicBezTo>
                  <a:cubicBezTo>
                    <a:pt x="53730" y="81994"/>
                    <a:pt x="63189" y="78111"/>
                    <a:pt x="72601" y="78297"/>
                  </a:cubicBezTo>
                  <a:close/>
                  <a:moveTo>
                    <a:pt x="231698" y="77899"/>
                  </a:moveTo>
                  <a:cubicBezTo>
                    <a:pt x="246832" y="77519"/>
                    <a:pt x="261569" y="89026"/>
                    <a:pt x="263210" y="102484"/>
                  </a:cubicBezTo>
                  <a:cubicBezTo>
                    <a:pt x="264938" y="116651"/>
                    <a:pt x="255038" y="129626"/>
                    <a:pt x="239507" y="133548"/>
                  </a:cubicBezTo>
                  <a:cubicBezTo>
                    <a:pt x="236950" y="134187"/>
                    <a:pt x="234376" y="134774"/>
                    <a:pt x="231335" y="135500"/>
                  </a:cubicBezTo>
                  <a:cubicBezTo>
                    <a:pt x="236293" y="148336"/>
                    <a:pt x="239939" y="161259"/>
                    <a:pt x="253915" y="167911"/>
                  </a:cubicBezTo>
                  <a:cubicBezTo>
                    <a:pt x="258891" y="170278"/>
                    <a:pt x="256023" y="176964"/>
                    <a:pt x="255108" y="181214"/>
                  </a:cubicBezTo>
                  <a:cubicBezTo>
                    <a:pt x="254192" y="185464"/>
                    <a:pt x="249855" y="182959"/>
                    <a:pt x="247212" y="182009"/>
                  </a:cubicBezTo>
                  <a:cubicBezTo>
                    <a:pt x="234963" y="177551"/>
                    <a:pt x="228052" y="167721"/>
                    <a:pt x="222627" y="156629"/>
                  </a:cubicBezTo>
                  <a:cubicBezTo>
                    <a:pt x="220520" y="152293"/>
                    <a:pt x="218377" y="147818"/>
                    <a:pt x="217324" y="143171"/>
                  </a:cubicBezTo>
                  <a:cubicBezTo>
                    <a:pt x="215907" y="136847"/>
                    <a:pt x="212849" y="134291"/>
                    <a:pt x="206318" y="135051"/>
                  </a:cubicBezTo>
                  <a:cubicBezTo>
                    <a:pt x="203588" y="135362"/>
                    <a:pt x="198457" y="137003"/>
                    <a:pt x="199373" y="131060"/>
                  </a:cubicBezTo>
                  <a:cubicBezTo>
                    <a:pt x="200064" y="126602"/>
                    <a:pt x="195416" y="118638"/>
                    <a:pt x="205748" y="119329"/>
                  </a:cubicBezTo>
                  <a:cubicBezTo>
                    <a:pt x="209290" y="119571"/>
                    <a:pt x="209635" y="117618"/>
                    <a:pt x="209342" y="114803"/>
                  </a:cubicBezTo>
                  <a:cubicBezTo>
                    <a:pt x="208772" y="109274"/>
                    <a:pt x="208409" y="103711"/>
                    <a:pt x="209152" y="98148"/>
                  </a:cubicBezTo>
                  <a:cubicBezTo>
                    <a:pt x="210810" y="85812"/>
                    <a:pt x="219258" y="78210"/>
                    <a:pt x="231698" y="77899"/>
                  </a:cubicBezTo>
                  <a:close/>
                  <a:moveTo>
                    <a:pt x="294897" y="77881"/>
                  </a:moveTo>
                  <a:cubicBezTo>
                    <a:pt x="309875" y="77570"/>
                    <a:pt x="324405" y="89267"/>
                    <a:pt x="326547" y="103347"/>
                  </a:cubicBezTo>
                  <a:cubicBezTo>
                    <a:pt x="328396" y="115476"/>
                    <a:pt x="317391" y="129574"/>
                    <a:pt x="303068" y="133392"/>
                  </a:cubicBezTo>
                  <a:cubicBezTo>
                    <a:pt x="300287" y="134135"/>
                    <a:pt x="297471" y="134688"/>
                    <a:pt x="294102" y="135448"/>
                  </a:cubicBezTo>
                  <a:cubicBezTo>
                    <a:pt x="299389" y="148422"/>
                    <a:pt x="302775" y="161726"/>
                    <a:pt x="317339" y="168170"/>
                  </a:cubicBezTo>
                  <a:cubicBezTo>
                    <a:pt x="322557" y="170485"/>
                    <a:pt x="318203" y="176998"/>
                    <a:pt x="317788" y="181335"/>
                  </a:cubicBezTo>
                  <a:cubicBezTo>
                    <a:pt x="317443" y="184963"/>
                    <a:pt x="313434" y="182959"/>
                    <a:pt x="311223" y="182302"/>
                  </a:cubicBezTo>
                  <a:cubicBezTo>
                    <a:pt x="302205" y="179659"/>
                    <a:pt x="295881" y="173457"/>
                    <a:pt x="290785" y="165855"/>
                  </a:cubicBezTo>
                  <a:cubicBezTo>
                    <a:pt x="285896" y="158581"/>
                    <a:pt x="282216" y="150651"/>
                    <a:pt x="279953" y="142255"/>
                  </a:cubicBezTo>
                  <a:cubicBezTo>
                    <a:pt x="278397" y="136502"/>
                    <a:pt x="275547" y="134515"/>
                    <a:pt x="269707" y="134998"/>
                  </a:cubicBezTo>
                  <a:cubicBezTo>
                    <a:pt x="266857" y="135240"/>
                    <a:pt x="261069" y="137348"/>
                    <a:pt x="262244" y="130939"/>
                  </a:cubicBezTo>
                  <a:cubicBezTo>
                    <a:pt x="263021" y="126688"/>
                    <a:pt x="258633" y="118413"/>
                    <a:pt x="268913" y="119311"/>
                  </a:cubicBezTo>
                  <a:cubicBezTo>
                    <a:pt x="272212" y="119605"/>
                    <a:pt x="272783" y="118361"/>
                    <a:pt x="272316" y="115061"/>
                  </a:cubicBezTo>
                  <a:cubicBezTo>
                    <a:pt x="271608" y="110068"/>
                    <a:pt x="271470" y="104920"/>
                    <a:pt x="271798" y="99892"/>
                  </a:cubicBezTo>
                  <a:cubicBezTo>
                    <a:pt x="272696" y="86485"/>
                    <a:pt x="281628" y="78158"/>
                    <a:pt x="294897" y="77881"/>
                  </a:cubicBezTo>
                  <a:close/>
                  <a:moveTo>
                    <a:pt x="144135" y="32908"/>
                  </a:moveTo>
                  <a:cubicBezTo>
                    <a:pt x="145422" y="32862"/>
                    <a:pt x="146481" y="33359"/>
                    <a:pt x="146714" y="35208"/>
                  </a:cubicBezTo>
                  <a:cubicBezTo>
                    <a:pt x="147267" y="39596"/>
                    <a:pt x="151085" y="46593"/>
                    <a:pt x="145936" y="48372"/>
                  </a:cubicBezTo>
                  <a:cubicBezTo>
                    <a:pt x="132409" y="53054"/>
                    <a:pt x="131320" y="64336"/>
                    <a:pt x="129886" y="75134"/>
                  </a:cubicBezTo>
                  <a:cubicBezTo>
                    <a:pt x="128228" y="87608"/>
                    <a:pt x="129403" y="100255"/>
                    <a:pt x="130854" y="112798"/>
                  </a:cubicBezTo>
                  <a:cubicBezTo>
                    <a:pt x="131199" y="115787"/>
                    <a:pt x="132547" y="116495"/>
                    <a:pt x="135190" y="115787"/>
                  </a:cubicBezTo>
                  <a:cubicBezTo>
                    <a:pt x="138697" y="114854"/>
                    <a:pt x="142360" y="114370"/>
                    <a:pt x="145677" y="113005"/>
                  </a:cubicBezTo>
                  <a:cubicBezTo>
                    <a:pt x="151258" y="110707"/>
                    <a:pt x="153728" y="112435"/>
                    <a:pt x="154177" y="118257"/>
                  </a:cubicBezTo>
                  <a:lnTo>
                    <a:pt x="155645" y="124557"/>
                  </a:lnTo>
                  <a:lnTo>
                    <a:pt x="154850" y="111330"/>
                  </a:lnTo>
                  <a:cubicBezTo>
                    <a:pt x="153658" y="93949"/>
                    <a:pt x="152000" y="76551"/>
                    <a:pt x="156976" y="59464"/>
                  </a:cubicBezTo>
                  <a:cubicBezTo>
                    <a:pt x="160535" y="47249"/>
                    <a:pt x="167100" y="37644"/>
                    <a:pt x="180179" y="33860"/>
                  </a:cubicBezTo>
                  <a:cubicBezTo>
                    <a:pt x="182693" y="33134"/>
                    <a:pt x="184580" y="32880"/>
                    <a:pt x="185835" y="33590"/>
                  </a:cubicBezTo>
                  <a:cubicBezTo>
                    <a:pt x="187090" y="34301"/>
                    <a:pt x="187712" y="35977"/>
                    <a:pt x="187694" y="39112"/>
                  </a:cubicBezTo>
                  <a:cubicBezTo>
                    <a:pt x="187660" y="44658"/>
                    <a:pt x="187832" y="48545"/>
                    <a:pt x="181060" y="50998"/>
                  </a:cubicBezTo>
                  <a:cubicBezTo>
                    <a:pt x="174633" y="53331"/>
                    <a:pt x="172749" y="60570"/>
                    <a:pt x="171367" y="67118"/>
                  </a:cubicBezTo>
                  <a:cubicBezTo>
                    <a:pt x="168205" y="81993"/>
                    <a:pt x="169363" y="96886"/>
                    <a:pt x="171022" y="111813"/>
                  </a:cubicBezTo>
                  <a:cubicBezTo>
                    <a:pt x="171471" y="115856"/>
                    <a:pt x="173095" y="116754"/>
                    <a:pt x="176671" y="115493"/>
                  </a:cubicBezTo>
                  <a:cubicBezTo>
                    <a:pt x="178710" y="114768"/>
                    <a:pt x="180818" y="114197"/>
                    <a:pt x="182926" y="113679"/>
                  </a:cubicBezTo>
                  <a:cubicBezTo>
                    <a:pt x="192687" y="111226"/>
                    <a:pt x="192307" y="111347"/>
                    <a:pt x="195071" y="120883"/>
                  </a:cubicBezTo>
                  <a:cubicBezTo>
                    <a:pt x="196574" y="126049"/>
                    <a:pt x="195158" y="127190"/>
                    <a:pt x="190303" y="128312"/>
                  </a:cubicBezTo>
                  <a:cubicBezTo>
                    <a:pt x="174028" y="132079"/>
                    <a:pt x="174063" y="132338"/>
                    <a:pt x="177103" y="148889"/>
                  </a:cubicBezTo>
                  <a:cubicBezTo>
                    <a:pt x="182062" y="175841"/>
                    <a:pt x="184204" y="203017"/>
                    <a:pt x="183427" y="230418"/>
                  </a:cubicBezTo>
                  <a:cubicBezTo>
                    <a:pt x="183323" y="234236"/>
                    <a:pt x="183012" y="237778"/>
                    <a:pt x="178105" y="236275"/>
                  </a:cubicBezTo>
                  <a:cubicBezTo>
                    <a:pt x="174201" y="235066"/>
                    <a:pt x="166979" y="239160"/>
                    <a:pt x="167428" y="229934"/>
                  </a:cubicBezTo>
                  <a:cubicBezTo>
                    <a:pt x="168983" y="197350"/>
                    <a:pt x="164474" y="165319"/>
                    <a:pt x="158116" y="133513"/>
                  </a:cubicBezTo>
                  <a:cubicBezTo>
                    <a:pt x="157632" y="131060"/>
                    <a:pt x="158064" y="128053"/>
                    <a:pt x="155576" y="126222"/>
                  </a:cubicBezTo>
                  <a:lnTo>
                    <a:pt x="155643" y="124609"/>
                  </a:lnTo>
                  <a:lnTo>
                    <a:pt x="155542" y="126205"/>
                  </a:lnTo>
                  <a:cubicBezTo>
                    <a:pt x="150376" y="128969"/>
                    <a:pt x="144606" y="129643"/>
                    <a:pt x="139026" y="130956"/>
                  </a:cubicBezTo>
                  <a:cubicBezTo>
                    <a:pt x="135017" y="131906"/>
                    <a:pt x="133825" y="133288"/>
                    <a:pt x="134775" y="137901"/>
                  </a:cubicBezTo>
                  <a:cubicBezTo>
                    <a:pt x="140822" y="167600"/>
                    <a:pt x="144312" y="197592"/>
                    <a:pt x="143638" y="227965"/>
                  </a:cubicBezTo>
                  <a:cubicBezTo>
                    <a:pt x="143569" y="230712"/>
                    <a:pt x="144986" y="234599"/>
                    <a:pt x="141876" y="235912"/>
                  </a:cubicBezTo>
                  <a:cubicBezTo>
                    <a:pt x="137816" y="237622"/>
                    <a:pt x="133272" y="236085"/>
                    <a:pt x="129057" y="235169"/>
                  </a:cubicBezTo>
                  <a:cubicBezTo>
                    <a:pt x="126966" y="234720"/>
                    <a:pt x="127709" y="232301"/>
                    <a:pt x="127796" y="230763"/>
                  </a:cubicBezTo>
                  <a:cubicBezTo>
                    <a:pt x="129627" y="192461"/>
                    <a:pt x="121386" y="155247"/>
                    <a:pt x="115737" y="117722"/>
                  </a:cubicBezTo>
                  <a:cubicBezTo>
                    <a:pt x="112886" y="98769"/>
                    <a:pt x="111435" y="79644"/>
                    <a:pt x="116462" y="60777"/>
                  </a:cubicBezTo>
                  <a:cubicBezTo>
                    <a:pt x="119866" y="48010"/>
                    <a:pt x="126500" y="37661"/>
                    <a:pt x="140183" y="33860"/>
                  </a:cubicBezTo>
                  <a:cubicBezTo>
                    <a:pt x="141332" y="33540"/>
                    <a:pt x="142848" y="32953"/>
                    <a:pt x="144135" y="32908"/>
                  </a:cubicBezTo>
                  <a:close/>
                  <a:moveTo>
                    <a:pt x="73827" y="0"/>
                  </a:moveTo>
                  <a:cubicBezTo>
                    <a:pt x="75227" y="-11"/>
                    <a:pt x="76371" y="948"/>
                    <a:pt x="77105" y="3747"/>
                  </a:cubicBezTo>
                  <a:cubicBezTo>
                    <a:pt x="78125" y="7651"/>
                    <a:pt x="85485" y="10917"/>
                    <a:pt x="77192" y="15806"/>
                  </a:cubicBezTo>
                  <a:cubicBezTo>
                    <a:pt x="31098" y="42948"/>
                    <a:pt x="10711" y="92654"/>
                    <a:pt x="17155" y="143222"/>
                  </a:cubicBezTo>
                  <a:cubicBezTo>
                    <a:pt x="22684" y="186639"/>
                    <a:pt x="43139" y="221210"/>
                    <a:pt x="79179" y="246157"/>
                  </a:cubicBezTo>
                  <a:cubicBezTo>
                    <a:pt x="83809" y="249371"/>
                    <a:pt x="81494" y="251306"/>
                    <a:pt x="79749" y="254122"/>
                  </a:cubicBezTo>
                  <a:cubicBezTo>
                    <a:pt x="74566" y="262518"/>
                    <a:pt x="74479" y="262674"/>
                    <a:pt x="66739" y="256955"/>
                  </a:cubicBezTo>
                  <a:cubicBezTo>
                    <a:pt x="29146" y="229209"/>
                    <a:pt x="7774" y="191908"/>
                    <a:pt x="1434" y="145710"/>
                  </a:cubicBezTo>
                  <a:cubicBezTo>
                    <a:pt x="553" y="139197"/>
                    <a:pt x="155" y="132718"/>
                    <a:pt x="0" y="126084"/>
                  </a:cubicBezTo>
                  <a:cubicBezTo>
                    <a:pt x="1572" y="72836"/>
                    <a:pt x="22736" y="30491"/>
                    <a:pt x="69020" y="2071"/>
                  </a:cubicBezTo>
                  <a:cubicBezTo>
                    <a:pt x="70774" y="991"/>
                    <a:pt x="72428" y="11"/>
                    <a:pt x="73827" y="0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63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4" name="그래픽 596">
              <a:extLst>
                <a:ext uri="{FF2B5EF4-FFF2-40B4-BE49-F238E27FC236}">
                  <a16:creationId xmlns:a16="http://schemas.microsoft.com/office/drawing/2014/main" id="{44BD1D5C-C072-47D2-A83E-8F3B967AB39D}"/>
                </a:ext>
              </a:extLst>
            </p:cNvPr>
            <p:cNvSpPr/>
            <p:nvPr/>
          </p:nvSpPr>
          <p:spPr>
            <a:xfrm>
              <a:off x="4697990" y="4850829"/>
              <a:ext cx="188980" cy="553469"/>
            </a:xfrm>
            <a:custGeom>
              <a:avLst/>
              <a:gdLst>
                <a:gd name="connsiteX0" fmla="*/ 187811 w 1062522"/>
                <a:gd name="connsiteY0" fmla="*/ 0 h 3111817"/>
                <a:gd name="connsiteX1" fmla="*/ 684540 w 1062522"/>
                <a:gd name="connsiteY1" fmla="*/ 79153 h 3111817"/>
                <a:gd name="connsiteX2" fmla="*/ 948573 w 1062522"/>
                <a:gd name="connsiteY2" fmla="*/ 281940 h 3111817"/>
                <a:gd name="connsiteX3" fmla="*/ 702066 w 1062522"/>
                <a:gd name="connsiteY3" fmla="*/ 920877 h 3111817"/>
                <a:gd name="connsiteX4" fmla="*/ 298491 w 1062522"/>
                <a:gd name="connsiteY4" fmla="*/ 1075468 h 3111817"/>
                <a:gd name="connsiteX5" fmla="*/ 174666 w 1062522"/>
                <a:gd name="connsiteY5" fmla="*/ 1180243 h 3111817"/>
                <a:gd name="connsiteX6" fmla="*/ 241341 w 1062522"/>
                <a:gd name="connsiteY6" fmla="*/ 1399318 h 3111817"/>
                <a:gd name="connsiteX7" fmla="*/ 431270 w 1062522"/>
                <a:gd name="connsiteY7" fmla="*/ 1470470 h 3111817"/>
                <a:gd name="connsiteX8" fmla="*/ 762264 w 1062522"/>
                <a:gd name="connsiteY8" fmla="*/ 1562957 h 3111817"/>
                <a:gd name="connsiteX9" fmla="*/ 1035441 w 1062522"/>
                <a:gd name="connsiteY9" fmla="*/ 2135029 h 3111817"/>
                <a:gd name="connsiteX10" fmla="*/ 832272 w 1062522"/>
                <a:gd name="connsiteY10" fmla="*/ 2355723 h 3111817"/>
                <a:gd name="connsiteX11" fmla="*/ 648726 w 1062522"/>
                <a:gd name="connsiteY11" fmla="*/ 2434590 h 3111817"/>
                <a:gd name="connsiteX12" fmla="*/ 280203 w 1062522"/>
                <a:gd name="connsiteY12" fmla="*/ 3070479 h 3111817"/>
                <a:gd name="connsiteX13" fmla="*/ 288204 w 1062522"/>
                <a:gd name="connsiteY13" fmla="*/ 3111818 h 3111817"/>
                <a:gd name="connsiteX14" fmla="*/ 238960 w 1062522"/>
                <a:gd name="connsiteY14" fmla="*/ 2703957 h 3111817"/>
                <a:gd name="connsiteX15" fmla="*/ 501183 w 1062522"/>
                <a:gd name="connsiteY15" fmla="*/ 2377250 h 3111817"/>
                <a:gd name="connsiteX16" fmla="*/ 687492 w 1062522"/>
                <a:gd name="connsiteY16" fmla="*/ 2284952 h 3111817"/>
                <a:gd name="connsiteX17" fmla="*/ 836940 w 1062522"/>
                <a:gd name="connsiteY17" fmla="*/ 1858613 h 3111817"/>
                <a:gd name="connsiteX18" fmla="*/ 669871 w 1062522"/>
                <a:gd name="connsiteY18" fmla="*/ 1701356 h 3111817"/>
                <a:gd name="connsiteX19" fmla="*/ 366976 w 1062522"/>
                <a:gd name="connsiteY19" fmla="*/ 1629442 h 3111817"/>
                <a:gd name="connsiteX20" fmla="*/ 61128 w 1062522"/>
                <a:gd name="connsiteY20" fmla="*/ 1447038 h 3111817"/>
                <a:gd name="connsiteX21" fmla="*/ 126660 w 1062522"/>
                <a:gd name="connsiteY21" fmla="*/ 995077 h 3111817"/>
                <a:gd name="connsiteX22" fmla="*/ 320685 w 1062522"/>
                <a:gd name="connsiteY22" fmla="*/ 911828 h 3111817"/>
                <a:gd name="connsiteX23" fmla="*/ 646535 w 1062522"/>
                <a:gd name="connsiteY23" fmla="*/ 762762 h 3111817"/>
                <a:gd name="connsiteX24" fmla="*/ 816747 w 1062522"/>
                <a:gd name="connsiteY24" fmla="*/ 547497 h 3111817"/>
                <a:gd name="connsiteX25" fmla="*/ 712829 w 1062522"/>
                <a:gd name="connsiteY25" fmla="*/ 210884 h 3111817"/>
                <a:gd name="connsiteX26" fmla="*/ 390693 w 1062522"/>
                <a:gd name="connsiteY26" fmla="*/ 58007 h 3111817"/>
                <a:gd name="connsiteX27" fmla="*/ 203527 w 1062522"/>
                <a:gd name="connsiteY27" fmla="*/ 16478 h 3111817"/>
                <a:gd name="connsiteX28" fmla="*/ 163808 w 1062522"/>
                <a:gd name="connsiteY28" fmla="*/ 0 h 3111817"/>
                <a:gd name="connsiteX29" fmla="*/ 187811 w 1062522"/>
                <a:gd name="connsiteY29" fmla="*/ 0 h 3111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62522" h="3111817">
                  <a:moveTo>
                    <a:pt x="187811" y="0"/>
                  </a:moveTo>
                  <a:cubicBezTo>
                    <a:pt x="314684" y="0"/>
                    <a:pt x="566430" y="34004"/>
                    <a:pt x="684540" y="79153"/>
                  </a:cubicBezTo>
                  <a:cubicBezTo>
                    <a:pt x="790077" y="119444"/>
                    <a:pt x="888184" y="186595"/>
                    <a:pt x="948573" y="281940"/>
                  </a:cubicBezTo>
                  <a:cubicBezTo>
                    <a:pt x="1105354" y="529685"/>
                    <a:pt x="923427" y="803434"/>
                    <a:pt x="702066" y="920877"/>
                  </a:cubicBezTo>
                  <a:cubicBezTo>
                    <a:pt x="582146" y="984504"/>
                    <a:pt x="421078" y="1018223"/>
                    <a:pt x="298491" y="1075468"/>
                  </a:cubicBezTo>
                  <a:cubicBezTo>
                    <a:pt x="252295" y="1097090"/>
                    <a:pt x="195431" y="1133570"/>
                    <a:pt x="174666" y="1180243"/>
                  </a:cubicBezTo>
                  <a:cubicBezTo>
                    <a:pt x="136566" y="1265968"/>
                    <a:pt x="191049" y="1365885"/>
                    <a:pt x="241341" y="1399318"/>
                  </a:cubicBezTo>
                  <a:cubicBezTo>
                    <a:pt x="298491" y="1437323"/>
                    <a:pt x="366881" y="1446943"/>
                    <a:pt x="431270" y="1470470"/>
                  </a:cubicBezTo>
                  <a:cubicBezTo>
                    <a:pt x="541379" y="1510665"/>
                    <a:pt x="651012" y="1525810"/>
                    <a:pt x="762264" y="1562957"/>
                  </a:cubicBezTo>
                  <a:cubicBezTo>
                    <a:pt x="1003056" y="1643539"/>
                    <a:pt x="1119261" y="1897666"/>
                    <a:pt x="1035441" y="2135029"/>
                  </a:cubicBezTo>
                  <a:cubicBezTo>
                    <a:pt x="999150" y="2237708"/>
                    <a:pt x="928761" y="2309527"/>
                    <a:pt x="832272" y="2355723"/>
                  </a:cubicBezTo>
                  <a:cubicBezTo>
                    <a:pt x="772265" y="2384393"/>
                    <a:pt x="710638" y="2410111"/>
                    <a:pt x="648726" y="2434590"/>
                  </a:cubicBezTo>
                  <a:cubicBezTo>
                    <a:pt x="371739" y="2543937"/>
                    <a:pt x="201051" y="2859405"/>
                    <a:pt x="280203" y="3070479"/>
                  </a:cubicBezTo>
                  <a:cubicBezTo>
                    <a:pt x="284585" y="3082290"/>
                    <a:pt x="294110" y="3093625"/>
                    <a:pt x="288204" y="3111818"/>
                  </a:cubicBezTo>
                  <a:cubicBezTo>
                    <a:pt x="214005" y="2980373"/>
                    <a:pt x="200765" y="2844832"/>
                    <a:pt x="238960" y="2703957"/>
                  </a:cubicBezTo>
                  <a:cubicBezTo>
                    <a:pt x="278679" y="2557463"/>
                    <a:pt x="364595" y="2446401"/>
                    <a:pt x="501183" y="2377250"/>
                  </a:cubicBezTo>
                  <a:cubicBezTo>
                    <a:pt x="563001" y="2345912"/>
                    <a:pt x="626437" y="2317718"/>
                    <a:pt x="687492" y="2284952"/>
                  </a:cubicBezTo>
                  <a:cubicBezTo>
                    <a:pt x="849322" y="2198180"/>
                    <a:pt x="908187" y="2027777"/>
                    <a:pt x="836940" y="1858613"/>
                  </a:cubicBezTo>
                  <a:cubicBezTo>
                    <a:pt x="804364" y="1781366"/>
                    <a:pt x="745976" y="1731931"/>
                    <a:pt x="669871" y="1701356"/>
                  </a:cubicBezTo>
                  <a:cubicBezTo>
                    <a:pt x="572526" y="1662303"/>
                    <a:pt x="468322" y="1651540"/>
                    <a:pt x="366976" y="1629442"/>
                  </a:cubicBezTo>
                  <a:cubicBezTo>
                    <a:pt x="244389" y="1602677"/>
                    <a:pt x="138471" y="1548193"/>
                    <a:pt x="61128" y="1447038"/>
                  </a:cubicBezTo>
                  <a:cubicBezTo>
                    <a:pt x="-40599" y="1313974"/>
                    <a:pt x="-13071" y="1087946"/>
                    <a:pt x="126660" y="995077"/>
                  </a:cubicBezTo>
                  <a:cubicBezTo>
                    <a:pt x="186096" y="955548"/>
                    <a:pt x="252962" y="932498"/>
                    <a:pt x="320685" y="911828"/>
                  </a:cubicBezTo>
                  <a:cubicBezTo>
                    <a:pt x="435842" y="876586"/>
                    <a:pt x="547284" y="832866"/>
                    <a:pt x="646535" y="762762"/>
                  </a:cubicBezTo>
                  <a:cubicBezTo>
                    <a:pt x="724259" y="707803"/>
                    <a:pt x="792553" y="643033"/>
                    <a:pt x="816747" y="547497"/>
                  </a:cubicBezTo>
                  <a:cubicBezTo>
                    <a:pt x="850179" y="415766"/>
                    <a:pt x="815032" y="301847"/>
                    <a:pt x="712829" y="210884"/>
                  </a:cubicBezTo>
                  <a:cubicBezTo>
                    <a:pt x="620436" y="128683"/>
                    <a:pt x="507089" y="89345"/>
                    <a:pt x="390693" y="58007"/>
                  </a:cubicBezTo>
                  <a:cubicBezTo>
                    <a:pt x="329067" y="41434"/>
                    <a:pt x="266106" y="29623"/>
                    <a:pt x="203527" y="16478"/>
                  </a:cubicBezTo>
                  <a:cubicBezTo>
                    <a:pt x="188859" y="13526"/>
                    <a:pt x="174952" y="10478"/>
                    <a:pt x="163808" y="0"/>
                  </a:cubicBezTo>
                  <a:cubicBezTo>
                    <a:pt x="171809" y="0"/>
                    <a:pt x="179810" y="0"/>
                    <a:pt x="18781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65" name="그룹 64">
            <a:extLst>
              <a:ext uri="{FF2B5EF4-FFF2-40B4-BE49-F238E27FC236}">
                <a16:creationId xmlns:a16="http://schemas.microsoft.com/office/drawing/2014/main" id="{210C4D89-1117-4035-8B97-5C661668999B}"/>
              </a:ext>
            </a:extLst>
          </p:cNvPr>
          <p:cNvGrpSpPr/>
          <p:nvPr/>
        </p:nvGrpSpPr>
        <p:grpSpPr>
          <a:xfrm>
            <a:off x="5625015" y="2768471"/>
            <a:ext cx="3275738" cy="1712191"/>
            <a:chOff x="1069735" y="3998653"/>
            <a:chExt cx="4304376" cy="2249849"/>
          </a:xfrm>
        </p:grpSpPr>
        <p:grpSp>
          <p:nvGrpSpPr>
            <p:cNvPr id="66" name="Group 468">
              <a:extLst>
                <a:ext uri="{FF2B5EF4-FFF2-40B4-BE49-F238E27FC236}">
                  <a16:creationId xmlns:a16="http://schemas.microsoft.com/office/drawing/2014/main" id="{DDA5C1BC-D0A3-45A9-A3D0-F247CDC9D42C}"/>
                </a:ext>
              </a:extLst>
            </p:cNvPr>
            <p:cNvGrpSpPr/>
            <p:nvPr/>
          </p:nvGrpSpPr>
          <p:grpSpPr>
            <a:xfrm>
              <a:off x="2445591" y="3998653"/>
              <a:ext cx="2928520" cy="1681255"/>
              <a:chOff x="5271655" y="4860689"/>
              <a:chExt cx="1781730" cy="1022886"/>
            </a:xfrm>
          </p:grpSpPr>
          <p:sp>
            <p:nvSpPr>
              <p:cNvPr id="76" name="Freeform: Shape 469">
                <a:extLst>
                  <a:ext uri="{FF2B5EF4-FFF2-40B4-BE49-F238E27FC236}">
                    <a16:creationId xmlns:a16="http://schemas.microsoft.com/office/drawing/2014/main" id="{8760D99B-0DCE-4F6D-8D90-BA4B0D894112}"/>
                  </a:ext>
                </a:extLst>
              </p:cNvPr>
              <p:cNvSpPr/>
              <p:nvPr/>
            </p:nvSpPr>
            <p:spPr>
              <a:xfrm>
                <a:off x="5271655" y="4860689"/>
                <a:ext cx="1781730" cy="1022886"/>
              </a:xfrm>
              <a:custGeom>
                <a:avLst/>
                <a:gdLst>
                  <a:gd name="connsiteX0" fmla="*/ 2808675 w 2816764"/>
                  <a:gd name="connsiteY0" fmla="*/ 579753 h 1617096"/>
                  <a:gd name="connsiteX1" fmla="*/ 2549448 w 2816764"/>
                  <a:gd name="connsiteY1" fmla="*/ 72174 h 1617096"/>
                  <a:gd name="connsiteX2" fmla="*/ 2041167 w 2816764"/>
                  <a:gd name="connsiteY2" fmla="*/ 35693 h 1617096"/>
                  <a:gd name="connsiteX3" fmla="*/ 965676 w 2816764"/>
                  <a:gd name="connsiteY3" fmla="*/ 316317 h 1617096"/>
                  <a:gd name="connsiteX4" fmla="*/ 564734 w 2816764"/>
                  <a:gd name="connsiteY4" fmla="*/ 453823 h 1617096"/>
                  <a:gd name="connsiteX5" fmla="*/ 227634 w 2816764"/>
                  <a:gd name="connsiteY5" fmla="*/ 617637 h 1617096"/>
                  <a:gd name="connsiteX6" fmla="*/ 31548 w 2816764"/>
                  <a:gd name="connsiteY6" fmla="*/ 860377 h 1617096"/>
                  <a:gd name="connsiteX7" fmla="*/ 9098 w 2816764"/>
                  <a:gd name="connsiteY7" fmla="*/ 1135740 h 1617096"/>
                  <a:gd name="connsiteX8" fmla="*/ 183787 w 2816764"/>
                  <a:gd name="connsiteY8" fmla="*/ 1440918 h 1617096"/>
                  <a:gd name="connsiteX9" fmla="*/ 498437 w 2816764"/>
                  <a:gd name="connsiteY9" fmla="*/ 1562639 h 1617096"/>
                  <a:gd name="connsiteX10" fmla="*/ 889206 w 2816764"/>
                  <a:gd name="connsiteY10" fmla="*/ 1619466 h 1617096"/>
                  <a:gd name="connsiteX11" fmla="*/ 986021 w 2816764"/>
                  <a:gd name="connsiteY11" fmla="*/ 1610345 h 1617096"/>
                  <a:gd name="connsiteX12" fmla="*/ 1444140 w 2816764"/>
                  <a:gd name="connsiteY12" fmla="*/ 1457405 h 1617096"/>
                  <a:gd name="connsiteX13" fmla="*/ 1919798 w 2816764"/>
                  <a:gd name="connsiteY13" fmla="*/ 1279209 h 1617096"/>
                  <a:gd name="connsiteX14" fmla="*/ 2084314 w 2816764"/>
                  <a:gd name="connsiteY14" fmla="*/ 1209053 h 1617096"/>
                  <a:gd name="connsiteX15" fmla="*/ 2275489 w 2816764"/>
                  <a:gd name="connsiteY15" fmla="*/ 1141001 h 1617096"/>
                  <a:gd name="connsiteX16" fmla="*/ 2691865 w 2816764"/>
                  <a:gd name="connsiteY16" fmla="*/ 996831 h 1617096"/>
                  <a:gd name="connsiteX17" fmla="*/ 2808675 w 2816764"/>
                  <a:gd name="connsiteY17" fmla="*/ 579753 h 1617096"/>
                  <a:gd name="connsiteX18" fmla="*/ 718025 w 2816764"/>
                  <a:gd name="connsiteY18" fmla="*/ 1582634 h 1617096"/>
                  <a:gd name="connsiteX19" fmla="*/ 718025 w 2816764"/>
                  <a:gd name="connsiteY19" fmla="*/ 1582634 h 1617096"/>
                  <a:gd name="connsiteX20" fmla="*/ 718025 w 2816764"/>
                  <a:gd name="connsiteY20" fmla="*/ 1582634 h 1617096"/>
                  <a:gd name="connsiteX21" fmla="*/ 718025 w 2816764"/>
                  <a:gd name="connsiteY21" fmla="*/ 1582634 h 1617096"/>
                  <a:gd name="connsiteX22" fmla="*/ 718025 w 2816764"/>
                  <a:gd name="connsiteY22" fmla="*/ 1582634 h 1617096"/>
                  <a:gd name="connsiteX23" fmla="*/ 718025 w 2816764"/>
                  <a:gd name="connsiteY23" fmla="*/ 1582634 h 1617096"/>
                  <a:gd name="connsiteX24" fmla="*/ 718025 w 2816764"/>
                  <a:gd name="connsiteY24" fmla="*/ 1582634 h 1617096"/>
                  <a:gd name="connsiteX25" fmla="*/ 718025 w 2816764"/>
                  <a:gd name="connsiteY25" fmla="*/ 1582634 h 1617096"/>
                  <a:gd name="connsiteX26" fmla="*/ 718025 w 2816764"/>
                  <a:gd name="connsiteY26" fmla="*/ 1582634 h 1617096"/>
                  <a:gd name="connsiteX27" fmla="*/ 718025 w 2816764"/>
                  <a:gd name="connsiteY27" fmla="*/ 1582634 h 1617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816764" h="1617096">
                    <a:moveTo>
                      <a:pt x="2808675" y="579753"/>
                    </a:moveTo>
                    <a:cubicBezTo>
                      <a:pt x="2784471" y="388227"/>
                      <a:pt x="2704493" y="185126"/>
                      <a:pt x="2549448" y="72174"/>
                    </a:cubicBezTo>
                    <a:cubicBezTo>
                      <a:pt x="2399314" y="-36918"/>
                      <a:pt x="2210945" y="966"/>
                      <a:pt x="2041167" y="35693"/>
                    </a:cubicBezTo>
                    <a:cubicBezTo>
                      <a:pt x="1678110" y="109708"/>
                      <a:pt x="1318911" y="203366"/>
                      <a:pt x="965676" y="316317"/>
                    </a:cubicBezTo>
                    <a:cubicBezTo>
                      <a:pt x="830976" y="359463"/>
                      <a:pt x="697329" y="405415"/>
                      <a:pt x="564734" y="453823"/>
                    </a:cubicBezTo>
                    <a:cubicBezTo>
                      <a:pt x="447573" y="496618"/>
                      <a:pt x="324800" y="536958"/>
                      <a:pt x="227634" y="617637"/>
                    </a:cubicBezTo>
                    <a:cubicBezTo>
                      <a:pt x="152567" y="680076"/>
                      <a:pt x="75747" y="771630"/>
                      <a:pt x="31548" y="860377"/>
                    </a:cubicBezTo>
                    <a:cubicBezTo>
                      <a:pt x="-9493" y="943161"/>
                      <a:pt x="-2828" y="1046992"/>
                      <a:pt x="9098" y="1135740"/>
                    </a:cubicBezTo>
                    <a:cubicBezTo>
                      <a:pt x="24533" y="1252900"/>
                      <a:pt x="63119" y="1393212"/>
                      <a:pt x="183787" y="1440918"/>
                    </a:cubicBezTo>
                    <a:cubicBezTo>
                      <a:pt x="288670" y="1482311"/>
                      <a:pt x="390046" y="1531069"/>
                      <a:pt x="498437" y="1562639"/>
                    </a:cubicBezTo>
                    <a:cubicBezTo>
                      <a:pt x="625068" y="1599471"/>
                      <a:pt x="757312" y="1619115"/>
                      <a:pt x="889206" y="1619466"/>
                    </a:cubicBezTo>
                    <a:cubicBezTo>
                      <a:pt x="923582" y="1619466"/>
                      <a:pt x="953749" y="1622973"/>
                      <a:pt x="986021" y="1610345"/>
                    </a:cubicBezTo>
                    <a:cubicBezTo>
                      <a:pt x="1135804" y="1551063"/>
                      <a:pt x="1292252" y="1511425"/>
                      <a:pt x="1444140" y="1457405"/>
                    </a:cubicBezTo>
                    <a:cubicBezTo>
                      <a:pt x="1603745" y="1400579"/>
                      <a:pt x="1762297" y="1341648"/>
                      <a:pt x="1919798" y="1279209"/>
                    </a:cubicBezTo>
                    <a:cubicBezTo>
                      <a:pt x="1975922" y="1256759"/>
                      <a:pt x="2027487" y="1229398"/>
                      <a:pt x="2084314" y="1209053"/>
                    </a:cubicBezTo>
                    <a:cubicBezTo>
                      <a:pt x="2148155" y="1186252"/>
                      <a:pt x="2211647" y="1163802"/>
                      <a:pt x="2275489" y="1141001"/>
                    </a:cubicBezTo>
                    <a:cubicBezTo>
                      <a:pt x="2413696" y="1091892"/>
                      <a:pt x="2554359" y="1046291"/>
                      <a:pt x="2691865" y="996831"/>
                    </a:cubicBezTo>
                    <a:cubicBezTo>
                      <a:pt x="2846559" y="941758"/>
                      <a:pt x="2824810" y="708489"/>
                      <a:pt x="2808675" y="579753"/>
                    </a:cubicBezTo>
                    <a:close/>
                    <a:moveTo>
                      <a:pt x="718025" y="1582634"/>
                    </a:moveTo>
                    <a:cubicBezTo>
                      <a:pt x="718025" y="1582634"/>
                      <a:pt x="718025" y="1582634"/>
                      <a:pt x="718025" y="1582634"/>
                    </a:cubicBezTo>
                    <a:cubicBezTo>
                      <a:pt x="718025" y="1582634"/>
                      <a:pt x="718025" y="1582634"/>
                      <a:pt x="718025" y="1582634"/>
                    </a:cubicBezTo>
                    <a:cubicBezTo>
                      <a:pt x="718025" y="1582634"/>
                      <a:pt x="718025" y="1582634"/>
                      <a:pt x="718025" y="1582634"/>
                    </a:cubicBezTo>
                    <a:lnTo>
                      <a:pt x="718025" y="1582634"/>
                    </a:lnTo>
                    <a:cubicBezTo>
                      <a:pt x="718025" y="1582634"/>
                      <a:pt x="718025" y="1582634"/>
                      <a:pt x="718025" y="1582634"/>
                    </a:cubicBezTo>
                    <a:cubicBezTo>
                      <a:pt x="718025" y="1582634"/>
                      <a:pt x="718025" y="1582634"/>
                      <a:pt x="718025" y="1582634"/>
                    </a:cubicBezTo>
                    <a:cubicBezTo>
                      <a:pt x="718025" y="1582634"/>
                      <a:pt x="718025" y="1582634"/>
                      <a:pt x="718025" y="1582634"/>
                    </a:cubicBezTo>
                    <a:cubicBezTo>
                      <a:pt x="718025" y="1582634"/>
                      <a:pt x="718025" y="1582634"/>
                      <a:pt x="718025" y="1582634"/>
                    </a:cubicBezTo>
                    <a:cubicBezTo>
                      <a:pt x="718025" y="1582634"/>
                      <a:pt x="718025" y="1582634"/>
                      <a:pt x="718025" y="158263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5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7" name="Freeform: Shape 470">
                <a:extLst>
                  <a:ext uri="{FF2B5EF4-FFF2-40B4-BE49-F238E27FC236}">
                    <a16:creationId xmlns:a16="http://schemas.microsoft.com/office/drawing/2014/main" id="{8B3DD2F3-2BDF-4642-BDFA-38ACFBA0C860}"/>
                  </a:ext>
                </a:extLst>
              </p:cNvPr>
              <p:cNvSpPr/>
              <p:nvPr/>
            </p:nvSpPr>
            <p:spPr>
              <a:xfrm>
                <a:off x="5296745" y="5198392"/>
                <a:ext cx="741094" cy="663434"/>
              </a:xfrm>
              <a:custGeom>
                <a:avLst/>
                <a:gdLst>
                  <a:gd name="connsiteX0" fmla="*/ 1172959 w 1171605"/>
                  <a:gd name="connsiteY0" fmla="*/ 570993 h 1048832"/>
                  <a:gd name="connsiteX1" fmla="*/ 1121395 w 1171605"/>
                  <a:gd name="connsiteY1" fmla="*/ 313871 h 1048832"/>
                  <a:gd name="connsiteX2" fmla="*/ 900403 w 1171605"/>
                  <a:gd name="connsiteY2" fmla="*/ 98842 h 1048832"/>
                  <a:gd name="connsiteX3" fmla="*/ 601188 w 1171605"/>
                  <a:gd name="connsiteY3" fmla="*/ 1326 h 1048832"/>
                  <a:gd name="connsiteX4" fmla="*/ 319511 w 1171605"/>
                  <a:gd name="connsiteY4" fmla="*/ 54293 h 1048832"/>
                  <a:gd name="connsiteX5" fmla="*/ 120619 w 1171605"/>
                  <a:gd name="connsiteY5" fmla="*/ 204778 h 1048832"/>
                  <a:gd name="connsiteX6" fmla="*/ 45552 w 1171605"/>
                  <a:gd name="connsiteY6" fmla="*/ 302646 h 1048832"/>
                  <a:gd name="connsiteX7" fmla="*/ 7317 w 1171605"/>
                  <a:gd name="connsiteY7" fmla="*/ 421209 h 1048832"/>
                  <a:gd name="connsiteX8" fmla="*/ 22751 w 1171605"/>
                  <a:gd name="connsiteY8" fmla="*/ 652374 h 1048832"/>
                  <a:gd name="connsiteX9" fmla="*/ 67651 w 1171605"/>
                  <a:gd name="connsiteY9" fmla="*/ 768482 h 1048832"/>
                  <a:gd name="connsiteX10" fmla="*/ 135351 w 1171605"/>
                  <a:gd name="connsiteY10" fmla="*/ 869857 h 1048832"/>
                  <a:gd name="connsiteX11" fmla="*/ 180251 w 1171605"/>
                  <a:gd name="connsiteY11" fmla="*/ 891606 h 1048832"/>
                  <a:gd name="connsiteX12" fmla="*/ 246900 w 1171605"/>
                  <a:gd name="connsiteY12" fmla="*/ 916160 h 1048832"/>
                  <a:gd name="connsiteX13" fmla="*/ 386510 w 1171605"/>
                  <a:gd name="connsiteY13" fmla="*/ 958955 h 1048832"/>
                  <a:gd name="connsiteX14" fmla="*/ 620130 w 1171605"/>
                  <a:gd name="connsiteY14" fmla="*/ 1010520 h 1048832"/>
                  <a:gd name="connsiteX15" fmla="*/ 789907 w 1171605"/>
                  <a:gd name="connsiteY15" fmla="*/ 1044546 h 1048832"/>
                  <a:gd name="connsiteX16" fmla="*/ 1021071 w 1171605"/>
                  <a:gd name="connsiteY16" fmla="*/ 980704 h 1048832"/>
                  <a:gd name="connsiteX17" fmla="*/ 1114028 w 1171605"/>
                  <a:gd name="connsiteY17" fmla="*/ 869506 h 1048832"/>
                  <a:gd name="connsiteX18" fmla="*/ 1172959 w 1171605"/>
                  <a:gd name="connsiteY18" fmla="*/ 570993 h 1048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171605" h="1048832">
                    <a:moveTo>
                      <a:pt x="1172959" y="570993"/>
                    </a:moveTo>
                    <a:cubicBezTo>
                      <a:pt x="1168750" y="486104"/>
                      <a:pt x="1160331" y="389288"/>
                      <a:pt x="1121395" y="313871"/>
                    </a:cubicBezTo>
                    <a:cubicBezTo>
                      <a:pt x="1072987" y="220212"/>
                      <a:pt x="991957" y="149004"/>
                      <a:pt x="900403" y="98842"/>
                    </a:cubicBezTo>
                    <a:cubicBezTo>
                      <a:pt x="812708" y="50786"/>
                      <a:pt x="702212" y="7990"/>
                      <a:pt x="601188" y="1326"/>
                    </a:cubicBezTo>
                    <a:cubicBezTo>
                      <a:pt x="506477" y="-5339"/>
                      <a:pt x="405452" y="13252"/>
                      <a:pt x="319511" y="54293"/>
                    </a:cubicBezTo>
                    <a:cubicBezTo>
                      <a:pt x="244093" y="90424"/>
                      <a:pt x="176744" y="142690"/>
                      <a:pt x="120619" y="204778"/>
                    </a:cubicBezTo>
                    <a:cubicBezTo>
                      <a:pt x="93959" y="234594"/>
                      <a:pt x="66248" y="267217"/>
                      <a:pt x="45552" y="302646"/>
                    </a:cubicBezTo>
                    <a:cubicBezTo>
                      <a:pt x="22751" y="341582"/>
                      <a:pt x="16788" y="378414"/>
                      <a:pt x="7317" y="421209"/>
                    </a:cubicBezTo>
                    <a:cubicBezTo>
                      <a:pt x="-8819" y="492769"/>
                      <a:pt x="4160" y="582568"/>
                      <a:pt x="22751" y="652374"/>
                    </a:cubicBezTo>
                    <a:cubicBezTo>
                      <a:pt x="33625" y="692363"/>
                      <a:pt x="48709" y="731299"/>
                      <a:pt x="67651" y="768482"/>
                    </a:cubicBezTo>
                    <a:cubicBezTo>
                      <a:pt x="86593" y="804963"/>
                      <a:pt x="115708" y="834779"/>
                      <a:pt x="135351" y="869857"/>
                    </a:cubicBezTo>
                    <a:cubicBezTo>
                      <a:pt x="141315" y="880381"/>
                      <a:pt x="169728" y="887396"/>
                      <a:pt x="180251" y="891606"/>
                    </a:cubicBezTo>
                    <a:cubicBezTo>
                      <a:pt x="202351" y="900375"/>
                      <a:pt x="224450" y="908443"/>
                      <a:pt x="246900" y="916160"/>
                    </a:cubicBezTo>
                    <a:cubicBezTo>
                      <a:pt x="292852" y="932296"/>
                      <a:pt x="339506" y="946327"/>
                      <a:pt x="386510" y="958955"/>
                    </a:cubicBezTo>
                    <a:cubicBezTo>
                      <a:pt x="463682" y="979301"/>
                      <a:pt x="541906" y="995086"/>
                      <a:pt x="620130" y="1010520"/>
                    </a:cubicBezTo>
                    <a:cubicBezTo>
                      <a:pt x="676605" y="1021745"/>
                      <a:pt x="733081" y="1032970"/>
                      <a:pt x="789907" y="1044546"/>
                    </a:cubicBezTo>
                    <a:cubicBezTo>
                      <a:pt x="877602" y="1062085"/>
                      <a:pt x="954774" y="1041740"/>
                      <a:pt x="1021071" y="980704"/>
                    </a:cubicBezTo>
                    <a:cubicBezTo>
                      <a:pt x="1056851" y="947730"/>
                      <a:pt x="1089473" y="911249"/>
                      <a:pt x="1114028" y="869506"/>
                    </a:cubicBezTo>
                    <a:cubicBezTo>
                      <a:pt x="1163488" y="782864"/>
                      <a:pt x="1177870" y="671316"/>
                      <a:pt x="1172959" y="570993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35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471">
                <a:extLst>
                  <a:ext uri="{FF2B5EF4-FFF2-40B4-BE49-F238E27FC236}">
                    <a16:creationId xmlns:a16="http://schemas.microsoft.com/office/drawing/2014/main" id="{FE4CA80E-7AE1-41E4-AB63-36CB2B7E407D}"/>
                  </a:ext>
                </a:extLst>
              </p:cNvPr>
              <p:cNvSpPr/>
              <p:nvPr/>
            </p:nvSpPr>
            <p:spPr>
              <a:xfrm>
                <a:off x="5337972" y="5256699"/>
                <a:ext cx="663434" cy="594650"/>
              </a:xfrm>
              <a:custGeom>
                <a:avLst/>
                <a:gdLst>
                  <a:gd name="connsiteX0" fmla="*/ 585122 w 1048832"/>
                  <a:gd name="connsiteY0" fmla="*/ 924655 h 940090"/>
                  <a:gd name="connsiteX1" fmla="*/ 564075 w 1048832"/>
                  <a:gd name="connsiteY1" fmla="*/ 917990 h 940090"/>
                  <a:gd name="connsiteX2" fmla="*/ 670361 w 1048832"/>
                  <a:gd name="connsiteY2" fmla="*/ 855551 h 940090"/>
                  <a:gd name="connsiteX3" fmla="*/ 827160 w 1048832"/>
                  <a:gd name="connsiteY3" fmla="*/ 762945 h 940090"/>
                  <a:gd name="connsiteX4" fmla="*/ 908892 w 1048832"/>
                  <a:gd name="connsiteY4" fmla="*/ 621230 h 940090"/>
                  <a:gd name="connsiteX5" fmla="*/ 915907 w 1048832"/>
                  <a:gd name="connsiteY5" fmla="*/ 450400 h 940090"/>
                  <a:gd name="connsiteX6" fmla="*/ 815584 w 1048832"/>
                  <a:gd name="connsiteY6" fmla="*/ 283779 h 940090"/>
                  <a:gd name="connsiteX7" fmla="*/ 737711 w 1048832"/>
                  <a:gd name="connsiteY7" fmla="*/ 225900 h 940090"/>
                  <a:gd name="connsiteX8" fmla="*/ 650016 w 1048832"/>
                  <a:gd name="connsiteY8" fmla="*/ 180650 h 940090"/>
                  <a:gd name="connsiteX9" fmla="*/ 433935 w 1048832"/>
                  <a:gd name="connsiteY9" fmla="*/ 157498 h 940090"/>
                  <a:gd name="connsiteX10" fmla="*/ 308356 w 1048832"/>
                  <a:gd name="connsiteY10" fmla="*/ 192576 h 940090"/>
                  <a:gd name="connsiteX11" fmla="*/ 197510 w 1048832"/>
                  <a:gd name="connsiteY11" fmla="*/ 259575 h 940090"/>
                  <a:gd name="connsiteX12" fmla="*/ 139280 w 1048832"/>
                  <a:gd name="connsiteY12" fmla="*/ 354637 h 940090"/>
                  <a:gd name="connsiteX13" fmla="*/ 155065 w 1048832"/>
                  <a:gd name="connsiteY13" fmla="*/ 546864 h 940090"/>
                  <a:gd name="connsiteX14" fmla="*/ 212944 w 1048832"/>
                  <a:gd name="connsiteY14" fmla="*/ 633858 h 940090"/>
                  <a:gd name="connsiteX15" fmla="*/ 360622 w 1048832"/>
                  <a:gd name="connsiteY15" fmla="*/ 705417 h 940090"/>
                  <a:gd name="connsiteX16" fmla="*/ 364130 w 1048832"/>
                  <a:gd name="connsiteY16" fmla="*/ 582644 h 940090"/>
                  <a:gd name="connsiteX17" fmla="*/ 325544 w 1048832"/>
                  <a:gd name="connsiteY17" fmla="*/ 410762 h 940090"/>
                  <a:gd name="connsiteX18" fmla="*/ 429024 w 1048832"/>
                  <a:gd name="connsiteY18" fmla="*/ 330082 h 940090"/>
                  <a:gd name="connsiteX19" fmla="*/ 769281 w 1048832"/>
                  <a:gd name="connsiteY19" fmla="*/ 471797 h 940090"/>
                  <a:gd name="connsiteX20" fmla="*/ 749988 w 1048832"/>
                  <a:gd name="connsiteY20" fmla="*/ 638769 h 940090"/>
                  <a:gd name="connsiteX21" fmla="*/ 634231 w 1048832"/>
                  <a:gd name="connsiteY21" fmla="*/ 751018 h 940090"/>
                  <a:gd name="connsiteX22" fmla="*/ 390088 w 1048832"/>
                  <a:gd name="connsiteY22" fmla="*/ 828892 h 940090"/>
                  <a:gd name="connsiteX23" fmla="*/ 152259 w 1048832"/>
                  <a:gd name="connsiteY23" fmla="*/ 765400 h 940090"/>
                  <a:gd name="connsiteX24" fmla="*/ 9491 w 1048832"/>
                  <a:gd name="connsiteY24" fmla="*/ 556686 h 940090"/>
                  <a:gd name="connsiteX25" fmla="*/ 20 w 1048832"/>
                  <a:gd name="connsiteY25" fmla="*/ 421987 h 940090"/>
                  <a:gd name="connsiteX26" fmla="*/ 57899 w 1048832"/>
                  <a:gd name="connsiteY26" fmla="*/ 199241 h 940090"/>
                  <a:gd name="connsiteX27" fmla="*/ 110516 w 1048832"/>
                  <a:gd name="connsiteY27" fmla="*/ 130839 h 940090"/>
                  <a:gd name="connsiteX28" fmla="*/ 184180 w 1048832"/>
                  <a:gd name="connsiteY28" fmla="*/ 72960 h 940090"/>
                  <a:gd name="connsiteX29" fmla="*/ 319932 w 1048832"/>
                  <a:gd name="connsiteY29" fmla="*/ 19642 h 940090"/>
                  <a:gd name="connsiteX30" fmla="*/ 477081 w 1048832"/>
                  <a:gd name="connsiteY30" fmla="*/ 1050 h 940090"/>
                  <a:gd name="connsiteX31" fmla="*/ 580211 w 1048832"/>
                  <a:gd name="connsiteY31" fmla="*/ 15783 h 940090"/>
                  <a:gd name="connsiteX32" fmla="*/ 701580 w 1048832"/>
                  <a:gd name="connsiteY32" fmla="*/ 57175 h 940090"/>
                  <a:gd name="connsiteX33" fmla="*/ 896965 w 1048832"/>
                  <a:gd name="connsiteY33" fmla="*/ 168022 h 940090"/>
                  <a:gd name="connsiteX34" fmla="*/ 992377 w 1048832"/>
                  <a:gd name="connsiteY34" fmla="*/ 266240 h 940090"/>
                  <a:gd name="connsiteX35" fmla="*/ 1041136 w 1048832"/>
                  <a:gd name="connsiteY35" fmla="*/ 399186 h 940090"/>
                  <a:gd name="connsiteX36" fmla="*/ 1047099 w 1048832"/>
                  <a:gd name="connsiteY36" fmla="*/ 537393 h 940090"/>
                  <a:gd name="connsiteX37" fmla="*/ 1000094 w 1048832"/>
                  <a:gd name="connsiteY37" fmla="*/ 717694 h 940090"/>
                  <a:gd name="connsiteX38" fmla="*/ 888897 w 1048832"/>
                  <a:gd name="connsiteY38" fmla="*/ 842221 h 940090"/>
                  <a:gd name="connsiteX39" fmla="*/ 778401 w 1048832"/>
                  <a:gd name="connsiteY39" fmla="*/ 909220 h 940090"/>
                  <a:gd name="connsiteX40" fmla="*/ 674220 w 1048832"/>
                  <a:gd name="connsiteY40" fmla="*/ 940790 h 940090"/>
                  <a:gd name="connsiteX41" fmla="*/ 585122 w 1048832"/>
                  <a:gd name="connsiteY41" fmla="*/ 924655 h 9400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048832" h="940090">
                    <a:moveTo>
                      <a:pt x="585122" y="924655"/>
                    </a:moveTo>
                    <a:cubicBezTo>
                      <a:pt x="578106" y="922901"/>
                      <a:pt x="571090" y="920094"/>
                      <a:pt x="564075" y="917990"/>
                    </a:cubicBezTo>
                    <a:cubicBezTo>
                      <a:pt x="599153" y="901152"/>
                      <a:pt x="635985" y="872739"/>
                      <a:pt x="670361" y="855551"/>
                    </a:cubicBezTo>
                    <a:cubicBezTo>
                      <a:pt x="725784" y="827839"/>
                      <a:pt x="781558" y="805389"/>
                      <a:pt x="827160" y="762945"/>
                    </a:cubicBezTo>
                    <a:cubicBezTo>
                      <a:pt x="867850" y="724710"/>
                      <a:pt x="898017" y="676302"/>
                      <a:pt x="908892" y="621230"/>
                    </a:cubicBezTo>
                    <a:cubicBezTo>
                      <a:pt x="919064" y="570367"/>
                      <a:pt x="928535" y="501614"/>
                      <a:pt x="915907" y="450400"/>
                    </a:cubicBezTo>
                    <a:cubicBezTo>
                      <a:pt x="900122" y="386558"/>
                      <a:pt x="862939" y="329030"/>
                      <a:pt x="815584" y="283779"/>
                    </a:cubicBezTo>
                    <a:cubicBezTo>
                      <a:pt x="792082" y="261329"/>
                      <a:pt x="766124" y="242036"/>
                      <a:pt x="737711" y="225900"/>
                    </a:cubicBezTo>
                    <a:cubicBezTo>
                      <a:pt x="709298" y="209765"/>
                      <a:pt x="682288" y="189419"/>
                      <a:pt x="650016" y="180650"/>
                    </a:cubicBezTo>
                    <a:cubicBezTo>
                      <a:pt x="583368" y="162409"/>
                      <a:pt x="502337" y="147677"/>
                      <a:pt x="433935" y="157498"/>
                    </a:cubicBezTo>
                    <a:cubicBezTo>
                      <a:pt x="390789" y="163812"/>
                      <a:pt x="348345" y="175388"/>
                      <a:pt x="308356" y="192576"/>
                    </a:cubicBezTo>
                    <a:cubicBezTo>
                      <a:pt x="271875" y="208011"/>
                      <a:pt x="222766" y="228005"/>
                      <a:pt x="197510" y="259575"/>
                    </a:cubicBezTo>
                    <a:cubicBezTo>
                      <a:pt x="174709" y="287989"/>
                      <a:pt x="154714" y="321664"/>
                      <a:pt x="139280" y="354637"/>
                    </a:cubicBezTo>
                    <a:cubicBezTo>
                      <a:pt x="108762" y="419882"/>
                      <a:pt x="121039" y="486179"/>
                      <a:pt x="155065" y="546864"/>
                    </a:cubicBezTo>
                    <a:cubicBezTo>
                      <a:pt x="172253" y="577382"/>
                      <a:pt x="194352" y="604392"/>
                      <a:pt x="212944" y="633858"/>
                    </a:cubicBezTo>
                    <a:cubicBezTo>
                      <a:pt x="262404" y="712433"/>
                      <a:pt x="323440" y="712082"/>
                      <a:pt x="360622" y="705417"/>
                    </a:cubicBezTo>
                    <a:cubicBezTo>
                      <a:pt x="412888" y="695595"/>
                      <a:pt x="390088" y="615617"/>
                      <a:pt x="364130" y="582644"/>
                    </a:cubicBezTo>
                    <a:cubicBezTo>
                      <a:pt x="324141" y="531781"/>
                      <a:pt x="289063" y="466886"/>
                      <a:pt x="325544" y="410762"/>
                    </a:cubicBezTo>
                    <a:cubicBezTo>
                      <a:pt x="355010" y="365160"/>
                      <a:pt x="376758" y="344815"/>
                      <a:pt x="429024" y="330082"/>
                    </a:cubicBezTo>
                    <a:cubicBezTo>
                      <a:pt x="575300" y="289041"/>
                      <a:pt x="732800" y="308334"/>
                      <a:pt x="769281" y="471797"/>
                    </a:cubicBezTo>
                    <a:cubicBezTo>
                      <a:pt x="780857" y="523011"/>
                      <a:pt x="776647" y="596324"/>
                      <a:pt x="749988" y="638769"/>
                    </a:cubicBezTo>
                    <a:cubicBezTo>
                      <a:pt x="707895" y="686826"/>
                      <a:pt x="691057" y="720851"/>
                      <a:pt x="634231" y="751018"/>
                    </a:cubicBezTo>
                    <a:cubicBezTo>
                      <a:pt x="562321" y="789253"/>
                      <a:pt x="471118" y="832399"/>
                      <a:pt x="390088" y="828892"/>
                    </a:cubicBezTo>
                    <a:cubicBezTo>
                      <a:pt x="308005" y="825384"/>
                      <a:pt x="224870" y="803285"/>
                      <a:pt x="152259" y="765400"/>
                    </a:cubicBezTo>
                    <a:cubicBezTo>
                      <a:pt x="63862" y="719097"/>
                      <a:pt x="35449" y="645784"/>
                      <a:pt x="9491" y="556686"/>
                    </a:cubicBezTo>
                    <a:cubicBezTo>
                      <a:pt x="722" y="526870"/>
                      <a:pt x="20" y="441279"/>
                      <a:pt x="20" y="421987"/>
                    </a:cubicBezTo>
                    <a:cubicBezTo>
                      <a:pt x="-681" y="342009"/>
                      <a:pt x="16858" y="270099"/>
                      <a:pt x="57899" y="199241"/>
                    </a:cubicBezTo>
                    <a:cubicBezTo>
                      <a:pt x="69124" y="179598"/>
                      <a:pt x="93679" y="145923"/>
                      <a:pt x="110516" y="130839"/>
                    </a:cubicBezTo>
                    <a:cubicBezTo>
                      <a:pt x="135421" y="108038"/>
                      <a:pt x="156117" y="91902"/>
                      <a:pt x="184180" y="72960"/>
                    </a:cubicBezTo>
                    <a:cubicBezTo>
                      <a:pt x="226273" y="44547"/>
                      <a:pt x="272576" y="37882"/>
                      <a:pt x="319932" y="19642"/>
                    </a:cubicBezTo>
                    <a:cubicBezTo>
                      <a:pt x="371146" y="-2"/>
                      <a:pt x="422710" y="-1756"/>
                      <a:pt x="477081" y="1050"/>
                    </a:cubicBezTo>
                    <a:cubicBezTo>
                      <a:pt x="511808" y="3155"/>
                      <a:pt x="546536" y="8066"/>
                      <a:pt x="580211" y="15783"/>
                    </a:cubicBezTo>
                    <a:cubicBezTo>
                      <a:pt x="621954" y="25254"/>
                      <a:pt x="662644" y="39285"/>
                      <a:pt x="701580" y="57175"/>
                    </a:cubicBezTo>
                    <a:cubicBezTo>
                      <a:pt x="767527" y="87342"/>
                      <a:pt x="839437" y="124174"/>
                      <a:pt x="896965" y="168022"/>
                    </a:cubicBezTo>
                    <a:cubicBezTo>
                      <a:pt x="933446" y="195733"/>
                      <a:pt x="965718" y="229058"/>
                      <a:pt x="992377" y="266240"/>
                    </a:cubicBezTo>
                    <a:cubicBezTo>
                      <a:pt x="1021843" y="307282"/>
                      <a:pt x="1032717" y="350077"/>
                      <a:pt x="1041136" y="399186"/>
                    </a:cubicBezTo>
                    <a:cubicBezTo>
                      <a:pt x="1048853" y="443384"/>
                      <a:pt x="1052711" y="492844"/>
                      <a:pt x="1047099" y="537393"/>
                    </a:cubicBezTo>
                    <a:cubicBezTo>
                      <a:pt x="1040083" y="595272"/>
                      <a:pt x="1025701" y="665077"/>
                      <a:pt x="1000094" y="717694"/>
                    </a:cubicBezTo>
                    <a:cubicBezTo>
                      <a:pt x="975540" y="768557"/>
                      <a:pt x="933446" y="808897"/>
                      <a:pt x="888897" y="842221"/>
                    </a:cubicBezTo>
                    <a:cubicBezTo>
                      <a:pt x="854170" y="867828"/>
                      <a:pt x="816636" y="889577"/>
                      <a:pt x="778401" y="909220"/>
                    </a:cubicBezTo>
                    <a:cubicBezTo>
                      <a:pt x="746831" y="925356"/>
                      <a:pt x="711402" y="945000"/>
                      <a:pt x="674220" y="940790"/>
                    </a:cubicBezTo>
                    <a:cubicBezTo>
                      <a:pt x="642299" y="936932"/>
                      <a:pt x="623707" y="934126"/>
                      <a:pt x="585122" y="924655"/>
                    </a:cubicBez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 w="35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67" name="그룹 66">
              <a:extLst>
                <a:ext uri="{FF2B5EF4-FFF2-40B4-BE49-F238E27FC236}">
                  <a16:creationId xmlns:a16="http://schemas.microsoft.com/office/drawing/2014/main" id="{03551521-8C1F-4B8B-9886-7E7838225CD1}"/>
                </a:ext>
              </a:extLst>
            </p:cNvPr>
            <p:cNvGrpSpPr/>
            <p:nvPr/>
          </p:nvGrpSpPr>
          <p:grpSpPr>
            <a:xfrm>
              <a:off x="1069735" y="5087362"/>
              <a:ext cx="2190187" cy="1161140"/>
              <a:chOff x="1069735" y="5087362"/>
              <a:chExt cx="2190187" cy="1161140"/>
            </a:xfrm>
          </p:grpSpPr>
          <p:grpSp>
            <p:nvGrpSpPr>
              <p:cNvPr id="68" name="Group 460">
                <a:extLst>
                  <a:ext uri="{FF2B5EF4-FFF2-40B4-BE49-F238E27FC236}">
                    <a16:creationId xmlns:a16="http://schemas.microsoft.com/office/drawing/2014/main" id="{864B8135-4804-49D9-9290-6E676D2DB15F}"/>
                  </a:ext>
                </a:extLst>
              </p:cNvPr>
              <p:cNvGrpSpPr/>
              <p:nvPr/>
            </p:nvGrpSpPr>
            <p:grpSpPr>
              <a:xfrm>
                <a:off x="1069735" y="5087362"/>
                <a:ext cx="1425966" cy="1123269"/>
                <a:chOff x="4200536" y="5852139"/>
                <a:chExt cx="867567" cy="683404"/>
              </a:xfrm>
            </p:grpSpPr>
            <p:sp>
              <p:nvSpPr>
                <p:cNvPr id="73" name="Freeform: Shape 461">
                  <a:extLst>
                    <a:ext uri="{FF2B5EF4-FFF2-40B4-BE49-F238E27FC236}">
                      <a16:creationId xmlns:a16="http://schemas.microsoft.com/office/drawing/2014/main" id="{99C93460-ADFB-459A-A024-8FE47D7935BE}"/>
                    </a:ext>
                  </a:extLst>
                </p:cNvPr>
                <p:cNvSpPr/>
                <p:nvPr/>
              </p:nvSpPr>
              <p:spPr>
                <a:xfrm>
                  <a:off x="4200536" y="5852139"/>
                  <a:ext cx="867567" cy="683404"/>
                </a:xfrm>
                <a:custGeom>
                  <a:avLst/>
                  <a:gdLst>
                    <a:gd name="connsiteX0" fmla="*/ 1368504 w 1371550"/>
                    <a:gd name="connsiteY0" fmla="*/ 524569 h 1080402"/>
                    <a:gd name="connsiteX1" fmla="*/ 1295191 w 1371550"/>
                    <a:gd name="connsiteY1" fmla="*/ 386362 h 1080402"/>
                    <a:gd name="connsiteX2" fmla="*/ 1098052 w 1371550"/>
                    <a:gd name="connsiteY2" fmla="*/ 166773 h 1080402"/>
                    <a:gd name="connsiteX3" fmla="*/ 981944 w 1371550"/>
                    <a:gd name="connsiteY3" fmla="*/ 78377 h 1080402"/>
                    <a:gd name="connsiteX4" fmla="*/ 612923 w 1371550"/>
                    <a:gd name="connsiteY4" fmla="*/ 153 h 1080402"/>
                    <a:gd name="connsiteX5" fmla="*/ 422099 w 1371550"/>
                    <a:gd name="connsiteY5" fmla="*/ 15587 h 1080402"/>
                    <a:gd name="connsiteX6" fmla="*/ 245656 w 1371550"/>
                    <a:gd name="connsiteY6" fmla="*/ 46105 h 1080402"/>
                    <a:gd name="connsiteX7" fmla="*/ 81842 w 1371550"/>
                    <a:gd name="connsiteY7" fmla="*/ 149936 h 1080402"/>
                    <a:gd name="connsiteX8" fmla="*/ 14142 w 1371550"/>
                    <a:gd name="connsiteY8" fmla="*/ 320766 h 1080402"/>
                    <a:gd name="connsiteX9" fmla="*/ 8880 w 1371550"/>
                    <a:gd name="connsiteY9" fmla="*/ 584553 h 1080402"/>
                    <a:gd name="connsiteX10" fmla="*/ 191286 w 1371550"/>
                    <a:gd name="connsiteY10" fmla="*/ 867281 h 1080402"/>
                    <a:gd name="connsiteX11" fmla="*/ 392283 w 1371550"/>
                    <a:gd name="connsiteY11" fmla="*/ 995316 h 1080402"/>
                    <a:gd name="connsiteX12" fmla="*/ 1129272 w 1371550"/>
                    <a:gd name="connsiteY12" fmla="*/ 1023379 h 1080402"/>
                    <a:gd name="connsiteX13" fmla="*/ 1265374 w 1371550"/>
                    <a:gd name="connsiteY13" fmla="*/ 939191 h 1080402"/>
                    <a:gd name="connsiteX14" fmla="*/ 1341494 w 1371550"/>
                    <a:gd name="connsiteY14" fmla="*/ 735388 h 1080402"/>
                    <a:gd name="connsiteX15" fmla="*/ 1368504 w 1371550"/>
                    <a:gd name="connsiteY15" fmla="*/ 524569 h 10804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371550" h="1080402">
                      <a:moveTo>
                        <a:pt x="1368504" y="524569"/>
                      </a:moveTo>
                      <a:cubicBezTo>
                        <a:pt x="1359734" y="472303"/>
                        <a:pt x="1332724" y="423544"/>
                        <a:pt x="1295191" y="386362"/>
                      </a:cubicBezTo>
                      <a:cubicBezTo>
                        <a:pt x="1224684" y="317609"/>
                        <a:pt x="1168208" y="235877"/>
                        <a:pt x="1098052" y="166773"/>
                      </a:cubicBezTo>
                      <a:cubicBezTo>
                        <a:pt x="1063325" y="132748"/>
                        <a:pt x="1025090" y="101528"/>
                        <a:pt x="981944" y="78377"/>
                      </a:cubicBezTo>
                      <a:cubicBezTo>
                        <a:pt x="868642" y="17341"/>
                        <a:pt x="740256" y="-1952"/>
                        <a:pt x="612923" y="153"/>
                      </a:cubicBezTo>
                      <a:cubicBezTo>
                        <a:pt x="549081" y="1205"/>
                        <a:pt x="485590" y="7519"/>
                        <a:pt x="422099" y="15587"/>
                      </a:cubicBezTo>
                      <a:cubicBezTo>
                        <a:pt x="362466" y="23304"/>
                        <a:pt x="302834" y="26461"/>
                        <a:pt x="245656" y="46105"/>
                      </a:cubicBezTo>
                      <a:cubicBezTo>
                        <a:pt x="183218" y="67503"/>
                        <a:pt x="125690" y="100827"/>
                        <a:pt x="81842" y="149936"/>
                      </a:cubicBezTo>
                      <a:cubicBezTo>
                        <a:pt x="37293" y="200098"/>
                        <a:pt x="23262" y="256573"/>
                        <a:pt x="14142" y="320766"/>
                      </a:cubicBezTo>
                      <a:cubicBezTo>
                        <a:pt x="2215" y="406005"/>
                        <a:pt x="-7958" y="499313"/>
                        <a:pt x="8880" y="584553"/>
                      </a:cubicBezTo>
                      <a:cubicBezTo>
                        <a:pt x="30979" y="695048"/>
                        <a:pt x="96926" y="803440"/>
                        <a:pt x="191286" y="867281"/>
                      </a:cubicBezTo>
                      <a:cubicBezTo>
                        <a:pt x="257934" y="912532"/>
                        <a:pt x="318969" y="960589"/>
                        <a:pt x="392283" y="995316"/>
                      </a:cubicBezTo>
                      <a:cubicBezTo>
                        <a:pt x="621342" y="1103357"/>
                        <a:pt x="891793" y="1105461"/>
                        <a:pt x="1129272" y="1023379"/>
                      </a:cubicBezTo>
                      <a:cubicBezTo>
                        <a:pt x="1181889" y="1005138"/>
                        <a:pt x="1233453" y="987950"/>
                        <a:pt x="1265374" y="939191"/>
                      </a:cubicBezTo>
                      <a:cubicBezTo>
                        <a:pt x="1305714" y="877805"/>
                        <a:pt x="1326761" y="806596"/>
                        <a:pt x="1341494" y="735388"/>
                      </a:cubicBezTo>
                      <a:cubicBezTo>
                        <a:pt x="1356577" y="665934"/>
                        <a:pt x="1380430" y="595778"/>
                        <a:pt x="1368504" y="52456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35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" name="Freeform: Shape 462">
                  <a:extLst>
                    <a:ext uri="{FF2B5EF4-FFF2-40B4-BE49-F238E27FC236}">
                      <a16:creationId xmlns:a16="http://schemas.microsoft.com/office/drawing/2014/main" id="{A3E4B53D-E950-481E-A063-6AD94CDF8F26}"/>
                    </a:ext>
                  </a:extLst>
                </p:cNvPr>
                <p:cNvSpPr/>
                <p:nvPr/>
              </p:nvSpPr>
              <p:spPr>
                <a:xfrm>
                  <a:off x="4241566" y="5862573"/>
                  <a:ext cx="807659" cy="519209"/>
                </a:xfrm>
                <a:custGeom>
                  <a:avLst/>
                  <a:gdLst>
                    <a:gd name="connsiteX0" fmla="*/ 1279435 w 1276839"/>
                    <a:gd name="connsiteY0" fmla="*/ 521052 h 820825"/>
                    <a:gd name="connsiteX1" fmla="*/ 1271016 w 1276839"/>
                    <a:gd name="connsiteY1" fmla="*/ 467734 h 820825"/>
                    <a:gd name="connsiteX2" fmla="*/ 1194546 w 1276839"/>
                    <a:gd name="connsiteY2" fmla="*/ 366358 h 820825"/>
                    <a:gd name="connsiteX3" fmla="*/ 1088611 w 1276839"/>
                    <a:gd name="connsiteY3" fmla="*/ 246742 h 820825"/>
                    <a:gd name="connsiteX4" fmla="*/ 1048271 w 1276839"/>
                    <a:gd name="connsiteY4" fmla="*/ 186057 h 820825"/>
                    <a:gd name="connsiteX5" fmla="*/ 993549 w 1276839"/>
                    <a:gd name="connsiteY5" fmla="*/ 154487 h 820825"/>
                    <a:gd name="connsiteX6" fmla="*/ 915325 w 1276839"/>
                    <a:gd name="connsiteY6" fmla="*/ 95907 h 820825"/>
                    <a:gd name="connsiteX7" fmla="*/ 709768 w 1276839"/>
                    <a:gd name="connsiteY7" fmla="*/ 7510 h 820825"/>
                    <a:gd name="connsiteX8" fmla="*/ 428793 w 1276839"/>
                    <a:gd name="connsiteY8" fmla="*/ 7861 h 820825"/>
                    <a:gd name="connsiteX9" fmla="*/ 316894 w 1276839"/>
                    <a:gd name="connsiteY9" fmla="*/ 17332 h 820825"/>
                    <a:gd name="connsiteX10" fmla="*/ 214817 w 1276839"/>
                    <a:gd name="connsiteY10" fmla="*/ 37326 h 820825"/>
                    <a:gd name="connsiteX11" fmla="*/ 86432 w 1276839"/>
                    <a:gd name="connsiteY11" fmla="*/ 119760 h 820825"/>
                    <a:gd name="connsiteX12" fmla="*/ 20836 w 1276839"/>
                    <a:gd name="connsiteY12" fmla="*/ 209910 h 820825"/>
                    <a:gd name="connsiteX13" fmla="*/ 140 w 1276839"/>
                    <a:gd name="connsiteY13" fmla="*/ 273051 h 820825"/>
                    <a:gd name="connsiteX14" fmla="*/ 14171 w 1276839"/>
                    <a:gd name="connsiteY14" fmla="*/ 341804 h 820825"/>
                    <a:gd name="connsiteX15" fmla="*/ 44689 w 1276839"/>
                    <a:gd name="connsiteY15" fmla="*/ 461419 h 820825"/>
                    <a:gd name="connsiteX16" fmla="*/ 115897 w 1276839"/>
                    <a:gd name="connsiteY16" fmla="*/ 571915 h 820825"/>
                    <a:gd name="connsiteX17" fmla="*/ 222885 w 1276839"/>
                    <a:gd name="connsiteY17" fmla="*/ 656804 h 820825"/>
                    <a:gd name="connsiteX18" fmla="*/ 336187 w 1276839"/>
                    <a:gd name="connsiteY18" fmla="*/ 729065 h 820825"/>
                    <a:gd name="connsiteX19" fmla="*/ 401082 w 1276839"/>
                    <a:gd name="connsiteY19" fmla="*/ 762038 h 820825"/>
                    <a:gd name="connsiteX20" fmla="*/ 484216 w 1276839"/>
                    <a:gd name="connsiteY20" fmla="*/ 796064 h 820825"/>
                    <a:gd name="connsiteX21" fmla="*/ 605236 w 1276839"/>
                    <a:gd name="connsiteY21" fmla="*/ 820618 h 820825"/>
                    <a:gd name="connsiteX22" fmla="*/ 705208 w 1276839"/>
                    <a:gd name="connsiteY22" fmla="*/ 817461 h 820825"/>
                    <a:gd name="connsiteX23" fmla="*/ 805882 w 1276839"/>
                    <a:gd name="connsiteY23" fmla="*/ 805886 h 820825"/>
                    <a:gd name="connsiteX24" fmla="*/ 1013193 w 1276839"/>
                    <a:gd name="connsiteY24" fmla="*/ 756075 h 820825"/>
                    <a:gd name="connsiteX25" fmla="*/ 1091768 w 1276839"/>
                    <a:gd name="connsiteY25" fmla="*/ 735028 h 820825"/>
                    <a:gd name="connsiteX26" fmla="*/ 1182269 w 1276839"/>
                    <a:gd name="connsiteY26" fmla="*/ 673992 h 820825"/>
                    <a:gd name="connsiteX27" fmla="*/ 1221907 w 1276839"/>
                    <a:gd name="connsiteY27" fmla="*/ 630846 h 820825"/>
                    <a:gd name="connsiteX28" fmla="*/ 1268210 w 1276839"/>
                    <a:gd name="connsiteY28" fmla="*/ 577177 h 820825"/>
                    <a:gd name="connsiteX29" fmla="*/ 1279435 w 1276839"/>
                    <a:gd name="connsiteY29" fmla="*/ 521052 h 820825"/>
                    <a:gd name="connsiteX30" fmla="*/ 1141228 w 1276839"/>
                    <a:gd name="connsiteY30" fmla="*/ 703107 h 820825"/>
                    <a:gd name="connsiteX31" fmla="*/ 1141228 w 1276839"/>
                    <a:gd name="connsiteY31" fmla="*/ 703107 h 820825"/>
                    <a:gd name="connsiteX32" fmla="*/ 1141228 w 1276839"/>
                    <a:gd name="connsiteY32" fmla="*/ 703107 h 820825"/>
                    <a:gd name="connsiteX33" fmla="*/ 1141228 w 1276839"/>
                    <a:gd name="connsiteY33" fmla="*/ 703107 h 820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1276839" h="820825">
                      <a:moveTo>
                        <a:pt x="1279435" y="521052"/>
                      </a:moveTo>
                      <a:cubicBezTo>
                        <a:pt x="1279084" y="502110"/>
                        <a:pt x="1275927" y="483519"/>
                        <a:pt x="1271016" y="467734"/>
                      </a:cubicBezTo>
                      <a:cubicBezTo>
                        <a:pt x="1257336" y="423185"/>
                        <a:pt x="1227520" y="396876"/>
                        <a:pt x="1194546" y="366358"/>
                      </a:cubicBezTo>
                      <a:cubicBezTo>
                        <a:pt x="1155259" y="330228"/>
                        <a:pt x="1119830" y="289888"/>
                        <a:pt x="1088611" y="246742"/>
                      </a:cubicBezTo>
                      <a:cubicBezTo>
                        <a:pt x="1074930" y="227449"/>
                        <a:pt x="1064056" y="203596"/>
                        <a:pt x="1048271" y="186057"/>
                      </a:cubicBezTo>
                      <a:cubicBezTo>
                        <a:pt x="1033889" y="169921"/>
                        <a:pt x="1010737" y="166413"/>
                        <a:pt x="993549" y="154487"/>
                      </a:cubicBezTo>
                      <a:cubicBezTo>
                        <a:pt x="970047" y="138000"/>
                        <a:pt x="938828" y="112393"/>
                        <a:pt x="915325" y="95907"/>
                      </a:cubicBezTo>
                      <a:cubicBezTo>
                        <a:pt x="849028" y="49604"/>
                        <a:pt x="796060" y="20840"/>
                        <a:pt x="709768" y="7510"/>
                      </a:cubicBezTo>
                      <a:cubicBezTo>
                        <a:pt x="617162" y="-6872"/>
                        <a:pt x="522451" y="2950"/>
                        <a:pt x="428793" y="7861"/>
                      </a:cubicBezTo>
                      <a:cubicBezTo>
                        <a:pt x="391260" y="9965"/>
                        <a:pt x="354077" y="12772"/>
                        <a:pt x="316894" y="17332"/>
                      </a:cubicBezTo>
                      <a:cubicBezTo>
                        <a:pt x="282518" y="21541"/>
                        <a:pt x="247791" y="26452"/>
                        <a:pt x="214817" y="37326"/>
                      </a:cubicBezTo>
                      <a:cubicBezTo>
                        <a:pt x="165357" y="53813"/>
                        <a:pt x="127122" y="88891"/>
                        <a:pt x="86432" y="119760"/>
                      </a:cubicBezTo>
                      <a:cubicBezTo>
                        <a:pt x="62228" y="138000"/>
                        <a:pt x="23291" y="206052"/>
                        <a:pt x="20836" y="209910"/>
                      </a:cubicBezTo>
                      <a:cubicBezTo>
                        <a:pt x="8559" y="228502"/>
                        <a:pt x="1543" y="250601"/>
                        <a:pt x="140" y="273051"/>
                      </a:cubicBezTo>
                      <a:cubicBezTo>
                        <a:pt x="-1263" y="297956"/>
                        <a:pt x="8208" y="318301"/>
                        <a:pt x="14171" y="341804"/>
                      </a:cubicBezTo>
                      <a:cubicBezTo>
                        <a:pt x="24344" y="381793"/>
                        <a:pt x="28904" y="422483"/>
                        <a:pt x="44689" y="461419"/>
                      </a:cubicBezTo>
                      <a:cubicBezTo>
                        <a:pt x="61176" y="502110"/>
                        <a:pt x="85379" y="539994"/>
                        <a:pt x="115897" y="571915"/>
                      </a:cubicBezTo>
                      <a:cubicBezTo>
                        <a:pt x="147468" y="604889"/>
                        <a:pt x="185001" y="631197"/>
                        <a:pt x="222885" y="656804"/>
                      </a:cubicBezTo>
                      <a:cubicBezTo>
                        <a:pt x="260068" y="682060"/>
                        <a:pt x="295848" y="708719"/>
                        <a:pt x="336187" y="729065"/>
                      </a:cubicBezTo>
                      <a:cubicBezTo>
                        <a:pt x="357936" y="739939"/>
                        <a:pt x="379333" y="750813"/>
                        <a:pt x="401082" y="762038"/>
                      </a:cubicBezTo>
                      <a:cubicBezTo>
                        <a:pt x="427741" y="775719"/>
                        <a:pt x="456505" y="784488"/>
                        <a:pt x="484216" y="796064"/>
                      </a:cubicBezTo>
                      <a:cubicBezTo>
                        <a:pt x="509473" y="806938"/>
                        <a:pt x="590854" y="818865"/>
                        <a:pt x="605236" y="820618"/>
                      </a:cubicBezTo>
                      <a:cubicBezTo>
                        <a:pt x="639261" y="824126"/>
                        <a:pt x="671533" y="819917"/>
                        <a:pt x="705208" y="817461"/>
                      </a:cubicBezTo>
                      <a:cubicBezTo>
                        <a:pt x="738883" y="815006"/>
                        <a:pt x="772558" y="811147"/>
                        <a:pt x="805882" y="805886"/>
                      </a:cubicBezTo>
                      <a:cubicBezTo>
                        <a:pt x="876038" y="794661"/>
                        <a:pt x="944791" y="775368"/>
                        <a:pt x="1013193" y="756075"/>
                      </a:cubicBezTo>
                      <a:cubicBezTo>
                        <a:pt x="1034240" y="750813"/>
                        <a:pt x="1063355" y="748007"/>
                        <a:pt x="1091768" y="735028"/>
                      </a:cubicBezTo>
                      <a:cubicBezTo>
                        <a:pt x="1125092" y="719944"/>
                        <a:pt x="1155960" y="699599"/>
                        <a:pt x="1182269" y="673992"/>
                      </a:cubicBezTo>
                      <a:cubicBezTo>
                        <a:pt x="1196300" y="660312"/>
                        <a:pt x="1209279" y="645579"/>
                        <a:pt x="1221907" y="630846"/>
                      </a:cubicBezTo>
                      <a:cubicBezTo>
                        <a:pt x="1236289" y="614009"/>
                        <a:pt x="1257336" y="596470"/>
                        <a:pt x="1268210" y="577177"/>
                      </a:cubicBezTo>
                      <a:cubicBezTo>
                        <a:pt x="1276629" y="561392"/>
                        <a:pt x="1279786" y="541398"/>
                        <a:pt x="1279435" y="521052"/>
                      </a:cubicBezTo>
                      <a:close/>
                      <a:moveTo>
                        <a:pt x="1141228" y="703107"/>
                      </a:moveTo>
                      <a:lnTo>
                        <a:pt x="1141228" y="703107"/>
                      </a:lnTo>
                      <a:cubicBezTo>
                        <a:pt x="1141228" y="703107"/>
                        <a:pt x="1141228" y="703107"/>
                        <a:pt x="1141228" y="703107"/>
                      </a:cubicBezTo>
                      <a:cubicBezTo>
                        <a:pt x="1141228" y="703107"/>
                        <a:pt x="1141228" y="703107"/>
                        <a:pt x="1141228" y="703107"/>
                      </a:cubicBez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 w="35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" name="Freeform: Shape 463">
                  <a:extLst>
                    <a:ext uri="{FF2B5EF4-FFF2-40B4-BE49-F238E27FC236}">
                      <a16:creationId xmlns:a16="http://schemas.microsoft.com/office/drawing/2014/main" id="{B6FA9A5F-B233-4250-9CB7-58D912300C84}"/>
                    </a:ext>
                  </a:extLst>
                </p:cNvPr>
                <p:cNvSpPr/>
                <p:nvPr/>
              </p:nvSpPr>
              <p:spPr>
                <a:xfrm>
                  <a:off x="4304096" y="5878890"/>
                  <a:ext cx="716686" cy="468176"/>
                </a:xfrm>
                <a:custGeom>
                  <a:avLst/>
                  <a:gdLst>
                    <a:gd name="connsiteX0" fmla="*/ 896799 w 1133019"/>
                    <a:gd name="connsiteY0" fmla="*/ 209722 h 740146"/>
                    <a:gd name="connsiteX1" fmla="*/ 922406 w 1133019"/>
                    <a:gd name="connsiteY1" fmla="*/ 301977 h 740146"/>
                    <a:gd name="connsiteX2" fmla="*/ 813313 w 1133019"/>
                    <a:gd name="connsiteY2" fmla="*/ 514901 h 740146"/>
                    <a:gd name="connsiteX3" fmla="*/ 742456 w 1133019"/>
                    <a:gd name="connsiteY3" fmla="*/ 551733 h 740146"/>
                    <a:gd name="connsiteX4" fmla="*/ 500768 w 1133019"/>
                    <a:gd name="connsiteY4" fmla="*/ 502974 h 740146"/>
                    <a:gd name="connsiteX5" fmla="*/ 415529 w 1133019"/>
                    <a:gd name="connsiteY5" fmla="*/ 433871 h 740146"/>
                    <a:gd name="connsiteX6" fmla="*/ 357299 w 1133019"/>
                    <a:gd name="connsiteY6" fmla="*/ 343720 h 740146"/>
                    <a:gd name="connsiteX7" fmla="*/ 346074 w 1133019"/>
                    <a:gd name="connsiteY7" fmla="*/ 296365 h 740146"/>
                    <a:gd name="connsiteX8" fmla="*/ 388869 w 1133019"/>
                    <a:gd name="connsiteY8" fmla="*/ 231471 h 740146"/>
                    <a:gd name="connsiteX9" fmla="*/ 403251 w 1133019"/>
                    <a:gd name="connsiteY9" fmla="*/ 220246 h 740146"/>
                    <a:gd name="connsiteX10" fmla="*/ 568820 w 1133019"/>
                    <a:gd name="connsiteY10" fmla="*/ 236732 h 740146"/>
                    <a:gd name="connsiteX11" fmla="*/ 700362 w 1133019"/>
                    <a:gd name="connsiteY11" fmla="*/ 251816 h 740146"/>
                    <a:gd name="connsiteX12" fmla="*/ 740351 w 1133019"/>
                    <a:gd name="connsiteY12" fmla="*/ 223052 h 740146"/>
                    <a:gd name="connsiteX13" fmla="*/ 720357 w 1133019"/>
                    <a:gd name="connsiteY13" fmla="*/ 163068 h 740146"/>
                    <a:gd name="connsiteX14" fmla="*/ 625295 w 1133019"/>
                    <a:gd name="connsiteY14" fmla="*/ 110451 h 740146"/>
                    <a:gd name="connsiteX15" fmla="*/ 551281 w 1133019"/>
                    <a:gd name="connsiteY15" fmla="*/ 93965 h 740146"/>
                    <a:gd name="connsiteX16" fmla="*/ 354493 w 1133019"/>
                    <a:gd name="connsiteY16" fmla="*/ 91509 h 740146"/>
                    <a:gd name="connsiteX17" fmla="*/ 204008 w 1133019"/>
                    <a:gd name="connsiteY17" fmla="*/ 167278 h 740146"/>
                    <a:gd name="connsiteX18" fmla="*/ 184715 w 1133019"/>
                    <a:gd name="connsiteY18" fmla="*/ 366170 h 740146"/>
                    <a:gd name="connsiteX19" fmla="*/ 242945 w 1133019"/>
                    <a:gd name="connsiteY19" fmla="*/ 452813 h 740146"/>
                    <a:gd name="connsiteX20" fmla="*/ 312750 w 1133019"/>
                    <a:gd name="connsiteY20" fmla="*/ 525775 h 740146"/>
                    <a:gd name="connsiteX21" fmla="*/ 456921 w 1133019"/>
                    <a:gd name="connsiteY21" fmla="*/ 597685 h 740146"/>
                    <a:gd name="connsiteX22" fmla="*/ 794722 w 1133019"/>
                    <a:gd name="connsiteY22" fmla="*/ 607858 h 740146"/>
                    <a:gd name="connsiteX23" fmla="*/ 937139 w 1133019"/>
                    <a:gd name="connsiteY23" fmla="*/ 541210 h 740146"/>
                    <a:gd name="connsiteX24" fmla="*/ 995017 w 1133019"/>
                    <a:gd name="connsiteY24" fmla="*/ 478771 h 740146"/>
                    <a:gd name="connsiteX25" fmla="*/ 1024132 w 1133019"/>
                    <a:gd name="connsiteY25" fmla="*/ 403353 h 740146"/>
                    <a:gd name="connsiteX26" fmla="*/ 1042724 w 1133019"/>
                    <a:gd name="connsiteY26" fmla="*/ 283386 h 740146"/>
                    <a:gd name="connsiteX27" fmla="*/ 1089728 w 1133019"/>
                    <a:gd name="connsiteY27" fmla="*/ 327935 h 740146"/>
                    <a:gd name="connsiteX28" fmla="*/ 1089728 w 1133019"/>
                    <a:gd name="connsiteY28" fmla="*/ 327935 h 740146"/>
                    <a:gd name="connsiteX29" fmla="*/ 1134979 w 1133019"/>
                    <a:gd name="connsiteY29" fmla="*/ 378097 h 740146"/>
                    <a:gd name="connsiteX30" fmla="*/ 1120597 w 1133019"/>
                    <a:gd name="connsiteY30" fmla="*/ 407211 h 740146"/>
                    <a:gd name="connsiteX31" fmla="*/ 1037813 w 1133019"/>
                    <a:gd name="connsiteY31" fmla="*/ 577691 h 740146"/>
                    <a:gd name="connsiteX32" fmla="*/ 885223 w 1133019"/>
                    <a:gd name="connsiteY32" fmla="*/ 683977 h 740146"/>
                    <a:gd name="connsiteX33" fmla="*/ 674054 w 1133019"/>
                    <a:gd name="connsiteY33" fmla="*/ 733788 h 740146"/>
                    <a:gd name="connsiteX34" fmla="*/ 523218 w 1133019"/>
                    <a:gd name="connsiteY34" fmla="*/ 734840 h 740146"/>
                    <a:gd name="connsiteX35" fmla="*/ 372032 w 1133019"/>
                    <a:gd name="connsiteY35" fmla="*/ 682574 h 740146"/>
                    <a:gd name="connsiteX36" fmla="*/ 149988 w 1133019"/>
                    <a:gd name="connsiteY36" fmla="*/ 528932 h 740146"/>
                    <a:gd name="connsiteX37" fmla="*/ 6519 w 1133019"/>
                    <a:gd name="connsiteY37" fmla="*/ 327584 h 740146"/>
                    <a:gd name="connsiteX38" fmla="*/ 99827 w 1133019"/>
                    <a:gd name="connsiteY38" fmla="*/ 76075 h 740146"/>
                    <a:gd name="connsiteX39" fmla="*/ 244699 w 1133019"/>
                    <a:gd name="connsiteY39" fmla="*/ 22756 h 740146"/>
                    <a:gd name="connsiteX40" fmla="*/ 426754 w 1133019"/>
                    <a:gd name="connsiteY40" fmla="*/ 1359 h 740146"/>
                    <a:gd name="connsiteX41" fmla="*/ 672300 w 1133019"/>
                    <a:gd name="connsiteY41" fmla="*/ 34332 h 740146"/>
                    <a:gd name="connsiteX42" fmla="*/ 806298 w 1133019"/>
                    <a:gd name="connsiteY42" fmla="*/ 100630 h 740146"/>
                    <a:gd name="connsiteX43" fmla="*/ 896799 w 1133019"/>
                    <a:gd name="connsiteY43" fmla="*/ 209722 h 740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</a:cxnLst>
                  <a:rect l="l" t="t" r="r" b="b"/>
                  <a:pathLst>
                    <a:path w="1133019" h="740146">
                      <a:moveTo>
                        <a:pt x="896799" y="209722"/>
                      </a:moveTo>
                      <a:cubicBezTo>
                        <a:pt x="911181" y="238486"/>
                        <a:pt x="920652" y="269355"/>
                        <a:pt x="922406" y="301977"/>
                      </a:cubicBezTo>
                      <a:cubicBezTo>
                        <a:pt x="927668" y="386165"/>
                        <a:pt x="878909" y="465441"/>
                        <a:pt x="813313" y="514901"/>
                      </a:cubicBezTo>
                      <a:cubicBezTo>
                        <a:pt x="791916" y="531037"/>
                        <a:pt x="769115" y="546120"/>
                        <a:pt x="742456" y="551733"/>
                      </a:cubicBezTo>
                      <a:cubicBezTo>
                        <a:pt x="664583" y="567518"/>
                        <a:pt x="567066" y="545068"/>
                        <a:pt x="500768" y="502974"/>
                      </a:cubicBezTo>
                      <a:cubicBezTo>
                        <a:pt x="469900" y="483681"/>
                        <a:pt x="437628" y="463336"/>
                        <a:pt x="415529" y="433871"/>
                      </a:cubicBezTo>
                      <a:cubicBezTo>
                        <a:pt x="393430" y="404405"/>
                        <a:pt x="365367" y="382657"/>
                        <a:pt x="357299" y="343720"/>
                      </a:cubicBezTo>
                      <a:cubicBezTo>
                        <a:pt x="353441" y="324778"/>
                        <a:pt x="345373" y="315658"/>
                        <a:pt x="346074" y="296365"/>
                      </a:cubicBezTo>
                      <a:cubicBezTo>
                        <a:pt x="347477" y="259182"/>
                        <a:pt x="361859" y="253920"/>
                        <a:pt x="388869" y="231471"/>
                      </a:cubicBezTo>
                      <a:cubicBezTo>
                        <a:pt x="393430" y="227612"/>
                        <a:pt x="398341" y="223753"/>
                        <a:pt x="403251" y="220246"/>
                      </a:cubicBezTo>
                      <a:cubicBezTo>
                        <a:pt x="441486" y="193937"/>
                        <a:pt x="527778" y="222000"/>
                        <a:pt x="568820" y="236732"/>
                      </a:cubicBezTo>
                      <a:cubicBezTo>
                        <a:pt x="612667" y="252517"/>
                        <a:pt x="661075" y="264444"/>
                        <a:pt x="700362" y="251816"/>
                      </a:cubicBezTo>
                      <a:cubicBezTo>
                        <a:pt x="709482" y="249010"/>
                        <a:pt x="736142" y="231821"/>
                        <a:pt x="740351" y="223052"/>
                      </a:cubicBezTo>
                      <a:cubicBezTo>
                        <a:pt x="744911" y="212879"/>
                        <a:pt x="728775" y="170786"/>
                        <a:pt x="720357" y="163068"/>
                      </a:cubicBezTo>
                      <a:cubicBezTo>
                        <a:pt x="703870" y="147985"/>
                        <a:pt x="644939" y="112556"/>
                        <a:pt x="625295" y="110451"/>
                      </a:cubicBezTo>
                      <a:cubicBezTo>
                        <a:pt x="600741" y="107996"/>
                        <a:pt x="575484" y="98525"/>
                        <a:pt x="551281" y="93965"/>
                      </a:cubicBezTo>
                      <a:cubicBezTo>
                        <a:pt x="489894" y="82038"/>
                        <a:pt x="416230" y="77829"/>
                        <a:pt x="354493" y="91509"/>
                      </a:cubicBezTo>
                      <a:cubicBezTo>
                        <a:pt x="299070" y="104137"/>
                        <a:pt x="247154" y="130095"/>
                        <a:pt x="204008" y="167278"/>
                      </a:cubicBezTo>
                      <a:cubicBezTo>
                        <a:pt x="156653" y="208319"/>
                        <a:pt x="159810" y="313904"/>
                        <a:pt x="184715" y="366170"/>
                      </a:cubicBezTo>
                      <a:cubicBezTo>
                        <a:pt x="199799" y="397390"/>
                        <a:pt x="222950" y="424750"/>
                        <a:pt x="242945" y="452813"/>
                      </a:cubicBezTo>
                      <a:cubicBezTo>
                        <a:pt x="262589" y="480174"/>
                        <a:pt x="283285" y="508236"/>
                        <a:pt x="312750" y="525775"/>
                      </a:cubicBezTo>
                      <a:cubicBezTo>
                        <a:pt x="358352" y="553136"/>
                        <a:pt x="408513" y="575937"/>
                        <a:pt x="456921" y="597685"/>
                      </a:cubicBezTo>
                      <a:cubicBezTo>
                        <a:pt x="567417" y="647145"/>
                        <a:pt x="681420" y="641533"/>
                        <a:pt x="794722" y="607858"/>
                      </a:cubicBezTo>
                      <a:cubicBezTo>
                        <a:pt x="848041" y="592073"/>
                        <a:pt x="896799" y="583654"/>
                        <a:pt x="937139" y="541210"/>
                      </a:cubicBezTo>
                      <a:cubicBezTo>
                        <a:pt x="955730" y="521917"/>
                        <a:pt x="978882" y="500168"/>
                        <a:pt x="995017" y="478771"/>
                      </a:cubicBezTo>
                      <a:cubicBezTo>
                        <a:pt x="1011855" y="456671"/>
                        <a:pt x="1018520" y="431415"/>
                        <a:pt x="1024132" y="403353"/>
                      </a:cubicBezTo>
                      <a:cubicBezTo>
                        <a:pt x="1032200" y="364066"/>
                        <a:pt x="1039216" y="341966"/>
                        <a:pt x="1042724" y="283386"/>
                      </a:cubicBezTo>
                      <a:cubicBezTo>
                        <a:pt x="1057807" y="298119"/>
                        <a:pt x="1076048" y="311799"/>
                        <a:pt x="1089728" y="327935"/>
                      </a:cubicBezTo>
                      <a:cubicBezTo>
                        <a:pt x="1089728" y="327935"/>
                        <a:pt x="1089728" y="327935"/>
                        <a:pt x="1089728" y="327935"/>
                      </a:cubicBezTo>
                      <a:cubicBezTo>
                        <a:pt x="1101304" y="341966"/>
                        <a:pt x="1136382" y="357401"/>
                        <a:pt x="1134979" y="378097"/>
                      </a:cubicBezTo>
                      <a:cubicBezTo>
                        <a:pt x="1134277" y="386165"/>
                        <a:pt x="1123403" y="398793"/>
                        <a:pt x="1120597" y="407211"/>
                      </a:cubicBezTo>
                      <a:cubicBezTo>
                        <a:pt x="1098498" y="470703"/>
                        <a:pt x="1084116" y="526126"/>
                        <a:pt x="1037813" y="577691"/>
                      </a:cubicBezTo>
                      <a:cubicBezTo>
                        <a:pt x="996070" y="624344"/>
                        <a:pt x="942751" y="660124"/>
                        <a:pt x="885223" y="683977"/>
                      </a:cubicBezTo>
                      <a:cubicBezTo>
                        <a:pt x="818224" y="712039"/>
                        <a:pt x="745964" y="726071"/>
                        <a:pt x="674054" y="733788"/>
                      </a:cubicBezTo>
                      <a:cubicBezTo>
                        <a:pt x="622489" y="739400"/>
                        <a:pt x="573731" y="746767"/>
                        <a:pt x="523218" y="734840"/>
                      </a:cubicBezTo>
                      <a:cubicBezTo>
                        <a:pt x="471303" y="722563"/>
                        <a:pt x="420440" y="705024"/>
                        <a:pt x="372032" y="682574"/>
                      </a:cubicBezTo>
                      <a:cubicBezTo>
                        <a:pt x="289599" y="644690"/>
                        <a:pt x="215935" y="590669"/>
                        <a:pt x="149988" y="528932"/>
                      </a:cubicBezTo>
                      <a:cubicBezTo>
                        <a:pt x="90356" y="473860"/>
                        <a:pt x="29320" y="407913"/>
                        <a:pt x="6519" y="327584"/>
                      </a:cubicBezTo>
                      <a:cubicBezTo>
                        <a:pt x="-16983" y="245502"/>
                        <a:pt x="25110" y="120975"/>
                        <a:pt x="99827" y="76075"/>
                      </a:cubicBezTo>
                      <a:cubicBezTo>
                        <a:pt x="140166" y="51871"/>
                        <a:pt x="199097" y="30123"/>
                        <a:pt x="244699" y="22756"/>
                      </a:cubicBezTo>
                      <a:cubicBezTo>
                        <a:pt x="305033" y="12935"/>
                        <a:pt x="366069" y="5919"/>
                        <a:pt x="426754" y="1359"/>
                      </a:cubicBezTo>
                      <a:cubicBezTo>
                        <a:pt x="512344" y="-4955"/>
                        <a:pt x="589516" y="11531"/>
                        <a:pt x="672300" y="34332"/>
                      </a:cubicBezTo>
                      <a:cubicBezTo>
                        <a:pt x="720707" y="47662"/>
                        <a:pt x="767010" y="69410"/>
                        <a:pt x="806298" y="100630"/>
                      </a:cubicBezTo>
                      <a:cubicBezTo>
                        <a:pt x="842779" y="130095"/>
                        <a:pt x="875402" y="167278"/>
                        <a:pt x="896799" y="209722"/>
                      </a:cubicBezTo>
                      <a:close/>
                    </a:path>
                  </a:pathLst>
                </a:custGeom>
                <a:solidFill>
                  <a:schemeClr val="accent2">
                    <a:lumMod val="20000"/>
                    <a:lumOff val="80000"/>
                  </a:schemeClr>
                </a:solidFill>
                <a:ln w="35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" name="Group 464">
                <a:extLst>
                  <a:ext uri="{FF2B5EF4-FFF2-40B4-BE49-F238E27FC236}">
                    <a16:creationId xmlns:a16="http://schemas.microsoft.com/office/drawing/2014/main" id="{7F023A24-BE4B-4C5A-8AF9-6D576C7E0579}"/>
                  </a:ext>
                </a:extLst>
              </p:cNvPr>
              <p:cNvGrpSpPr/>
              <p:nvPr/>
            </p:nvGrpSpPr>
            <p:grpSpPr>
              <a:xfrm>
                <a:off x="1833956" y="5125233"/>
                <a:ext cx="1425966" cy="1123269"/>
                <a:chOff x="4200536" y="5852139"/>
                <a:chExt cx="867567" cy="683404"/>
              </a:xfrm>
            </p:grpSpPr>
            <p:sp>
              <p:nvSpPr>
                <p:cNvPr id="70" name="Freeform: Shape 465">
                  <a:extLst>
                    <a:ext uri="{FF2B5EF4-FFF2-40B4-BE49-F238E27FC236}">
                      <a16:creationId xmlns:a16="http://schemas.microsoft.com/office/drawing/2014/main" id="{130F89D0-F475-412A-A54A-4F4D887867EC}"/>
                    </a:ext>
                  </a:extLst>
                </p:cNvPr>
                <p:cNvSpPr/>
                <p:nvPr/>
              </p:nvSpPr>
              <p:spPr>
                <a:xfrm>
                  <a:off x="4200536" y="5852139"/>
                  <a:ext cx="867567" cy="683404"/>
                </a:xfrm>
                <a:custGeom>
                  <a:avLst/>
                  <a:gdLst>
                    <a:gd name="connsiteX0" fmla="*/ 1368504 w 1371550"/>
                    <a:gd name="connsiteY0" fmla="*/ 524569 h 1080402"/>
                    <a:gd name="connsiteX1" fmla="*/ 1295191 w 1371550"/>
                    <a:gd name="connsiteY1" fmla="*/ 386362 h 1080402"/>
                    <a:gd name="connsiteX2" fmla="*/ 1098052 w 1371550"/>
                    <a:gd name="connsiteY2" fmla="*/ 166773 h 1080402"/>
                    <a:gd name="connsiteX3" fmla="*/ 981944 w 1371550"/>
                    <a:gd name="connsiteY3" fmla="*/ 78377 h 1080402"/>
                    <a:gd name="connsiteX4" fmla="*/ 612923 w 1371550"/>
                    <a:gd name="connsiteY4" fmla="*/ 153 h 1080402"/>
                    <a:gd name="connsiteX5" fmla="*/ 422099 w 1371550"/>
                    <a:gd name="connsiteY5" fmla="*/ 15587 h 1080402"/>
                    <a:gd name="connsiteX6" fmla="*/ 245656 w 1371550"/>
                    <a:gd name="connsiteY6" fmla="*/ 46105 h 1080402"/>
                    <a:gd name="connsiteX7" fmla="*/ 81842 w 1371550"/>
                    <a:gd name="connsiteY7" fmla="*/ 149936 h 1080402"/>
                    <a:gd name="connsiteX8" fmla="*/ 14142 w 1371550"/>
                    <a:gd name="connsiteY8" fmla="*/ 320766 h 1080402"/>
                    <a:gd name="connsiteX9" fmla="*/ 8880 w 1371550"/>
                    <a:gd name="connsiteY9" fmla="*/ 584553 h 1080402"/>
                    <a:gd name="connsiteX10" fmla="*/ 191286 w 1371550"/>
                    <a:gd name="connsiteY10" fmla="*/ 867281 h 1080402"/>
                    <a:gd name="connsiteX11" fmla="*/ 392283 w 1371550"/>
                    <a:gd name="connsiteY11" fmla="*/ 995316 h 1080402"/>
                    <a:gd name="connsiteX12" fmla="*/ 1129272 w 1371550"/>
                    <a:gd name="connsiteY12" fmla="*/ 1023379 h 1080402"/>
                    <a:gd name="connsiteX13" fmla="*/ 1265374 w 1371550"/>
                    <a:gd name="connsiteY13" fmla="*/ 939191 h 1080402"/>
                    <a:gd name="connsiteX14" fmla="*/ 1341494 w 1371550"/>
                    <a:gd name="connsiteY14" fmla="*/ 735388 h 1080402"/>
                    <a:gd name="connsiteX15" fmla="*/ 1368504 w 1371550"/>
                    <a:gd name="connsiteY15" fmla="*/ 524569 h 10804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371550" h="1080402">
                      <a:moveTo>
                        <a:pt x="1368504" y="524569"/>
                      </a:moveTo>
                      <a:cubicBezTo>
                        <a:pt x="1359734" y="472303"/>
                        <a:pt x="1332724" y="423544"/>
                        <a:pt x="1295191" y="386362"/>
                      </a:cubicBezTo>
                      <a:cubicBezTo>
                        <a:pt x="1224684" y="317609"/>
                        <a:pt x="1168208" y="235877"/>
                        <a:pt x="1098052" y="166773"/>
                      </a:cubicBezTo>
                      <a:cubicBezTo>
                        <a:pt x="1063325" y="132748"/>
                        <a:pt x="1025090" y="101528"/>
                        <a:pt x="981944" y="78377"/>
                      </a:cubicBezTo>
                      <a:cubicBezTo>
                        <a:pt x="868642" y="17341"/>
                        <a:pt x="740256" y="-1952"/>
                        <a:pt x="612923" y="153"/>
                      </a:cubicBezTo>
                      <a:cubicBezTo>
                        <a:pt x="549081" y="1205"/>
                        <a:pt x="485590" y="7519"/>
                        <a:pt x="422099" y="15587"/>
                      </a:cubicBezTo>
                      <a:cubicBezTo>
                        <a:pt x="362466" y="23304"/>
                        <a:pt x="302834" y="26461"/>
                        <a:pt x="245656" y="46105"/>
                      </a:cubicBezTo>
                      <a:cubicBezTo>
                        <a:pt x="183218" y="67503"/>
                        <a:pt x="125690" y="100827"/>
                        <a:pt x="81842" y="149936"/>
                      </a:cubicBezTo>
                      <a:cubicBezTo>
                        <a:pt x="37293" y="200098"/>
                        <a:pt x="23262" y="256573"/>
                        <a:pt x="14142" y="320766"/>
                      </a:cubicBezTo>
                      <a:cubicBezTo>
                        <a:pt x="2215" y="406005"/>
                        <a:pt x="-7958" y="499313"/>
                        <a:pt x="8880" y="584553"/>
                      </a:cubicBezTo>
                      <a:cubicBezTo>
                        <a:pt x="30979" y="695048"/>
                        <a:pt x="96926" y="803440"/>
                        <a:pt x="191286" y="867281"/>
                      </a:cubicBezTo>
                      <a:cubicBezTo>
                        <a:pt x="257934" y="912532"/>
                        <a:pt x="318969" y="960589"/>
                        <a:pt x="392283" y="995316"/>
                      </a:cubicBezTo>
                      <a:cubicBezTo>
                        <a:pt x="621342" y="1103357"/>
                        <a:pt x="891793" y="1105461"/>
                        <a:pt x="1129272" y="1023379"/>
                      </a:cubicBezTo>
                      <a:cubicBezTo>
                        <a:pt x="1181889" y="1005138"/>
                        <a:pt x="1233453" y="987950"/>
                        <a:pt x="1265374" y="939191"/>
                      </a:cubicBezTo>
                      <a:cubicBezTo>
                        <a:pt x="1305714" y="877805"/>
                        <a:pt x="1326761" y="806596"/>
                        <a:pt x="1341494" y="735388"/>
                      </a:cubicBezTo>
                      <a:cubicBezTo>
                        <a:pt x="1356577" y="665934"/>
                        <a:pt x="1380430" y="595778"/>
                        <a:pt x="1368504" y="52456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35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" name="Freeform: Shape 466">
                  <a:extLst>
                    <a:ext uri="{FF2B5EF4-FFF2-40B4-BE49-F238E27FC236}">
                      <a16:creationId xmlns:a16="http://schemas.microsoft.com/office/drawing/2014/main" id="{B478697E-2954-4D3D-A2C1-C0BF9D1E38A9}"/>
                    </a:ext>
                  </a:extLst>
                </p:cNvPr>
                <p:cNvSpPr/>
                <p:nvPr/>
              </p:nvSpPr>
              <p:spPr>
                <a:xfrm>
                  <a:off x="4241566" y="5862573"/>
                  <a:ext cx="807659" cy="519209"/>
                </a:xfrm>
                <a:custGeom>
                  <a:avLst/>
                  <a:gdLst>
                    <a:gd name="connsiteX0" fmla="*/ 1279435 w 1276839"/>
                    <a:gd name="connsiteY0" fmla="*/ 521052 h 820825"/>
                    <a:gd name="connsiteX1" fmla="*/ 1271016 w 1276839"/>
                    <a:gd name="connsiteY1" fmla="*/ 467734 h 820825"/>
                    <a:gd name="connsiteX2" fmla="*/ 1194546 w 1276839"/>
                    <a:gd name="connsiteY2" fmla="*/ 366358 h 820825"/>
                    <a:gd name="connsiteX3" fmla="*/ 1088611 w 1276839"/>
                    <a:gd name="connsiteY3" fmla="*/ 246742 h 820825"/>
                    <a:gd name="connsiteX4" fmla="*/ 1048271 w 1276839"/>
                    <a:gd name="connsiteY4" fmla="*/ 186057 h 820825"/>
                    <a:gd name="connsiteX5" fmla="*/ 993549 w 1276839"/>
                    <a:gd name="connsiteY5" fmla="*/ 154487 h 820825"/>
                    <a:gd name="connsiteX6" fmla="*/ 915325 w 1276839"/>
                    <a:gd name="connsiteY6" fmla="*/ 95907 h 820825"/>
                    <a:gd name="connsiteX7" fmla="*/ 709768 w 1276839"/>
                    <a:gd name="connsiteY7" fmla="*/ 7510 h 820825"/>
                    <a:gd name="connsiteX8" fmla="*/ 428793 w 1276839"/>
                    <a:gd name="connsiteY8" fmla="*/ 7861 h 820825"/>
                    <a:gd name="connsiteX9" fmla="*/ 316894 w 1276839"/>
                    <a:gd name="connsiteY9" fmla="*/ 17332 h 820825"/>
                    <a:gd name="connsiteX10" fmla="*/ 214817 w 1276839"/>
                    <a:gd name="connsiteY10" fmla="*/ 37326 h 820825"/>
                    <a:gd name="connsiteX11" fmla="*/ 86432 w 1276839"/>
                    <a:gd name="connsiteY11" fmla="*/ 119760 h 820825"/>
                    <a:gd name="connsiteX12" fmla="*/ 20836 w 1276839"/>
                    <a:gd name="connsiteY12" fmla="*/ 209910 h 820825"/>
                    <a:gd name="connsiteX13" fmla="*/ 140 w 1276839"/>
                    <a:gd name="connsiteY13" fmla="*/ 273051 h 820825"/>
                    <a:gd name="connsiteX14" fmla="*/ 14171 w 1276839"/>
                    <a:gd name="connsiteY14" fmla="*/ 341804 h 820825"/>
                    <a:gd name="connsiteX15" fmla="*/ 44689 w 1276839"/>
                    <a:gd name="connsiteY15" fmla="*/ 461419 h 820825"/>
                    <a:gd name="connsiteX16" fmla="*/ 115897 w 1276839"/>
                    <a:gd name="connsiteY16" fmla="*/ 571915 h 820825"/>
                    <a:gd name="connsiteX17" fmla="*/ 222885 w 1276839"/>
                    <a:gd name="connsiteY17" fmla="*/ 656804 h 820825"/>
                    <a:gd name="connsiteX18" fmla="*/ 336187 w 1276839"/>
                    <a:gd name="connsiteY18" fmla="*/ 729065 h 820825"/>
                    <a:gd name="connsiteX19" fmla="*/ 401082 w 1276839"/>
                    <a:gd name="connsiteY19" fmla="*/ 762038 h 820825"/>
                    <a:gd name="connsiteX20" fmla="*/ 484216 w 1276839"/>
                    <a:gd name="connsiteY20" fmla="*/ 796064 h 820825"/>
                    <a:gd name="connsiteX21" fmla="*/ 605236 w 1276839"/>
                    <a:gd name="connsiteY21" fmla="*/ 820618 h 820825"/>
                    <a:gd name="connsiteX22" fmla="*/ 705208 w 1276839"/>
                    <a:gd name="connsiteY22" fmla="*/ 817461 h 820825"/>
                    <a:gd name="connsiteX23" fmla="*/ 805882 w 1276839"/>
                    <a:gd name="connsiteY23" fmla="*/ 805886 h 820825"/>
                    <a:gd name="connsiteX24" fmla="*/ 1013193 w 1276839"/>
                    <a:gd name="connsiteY24" fmla="*/ 756075 h 820825"/>
                    <a:gd name="connsiteX25" fmla="*/ 1091768 w 1276839"/>
                    <a:gd name="connsiteY25" fmla="*/ 735028 h 820825"/>
                    <a:gd name="connsiteX26" fmla="*/ 1182269 w 1276839"/>
                    <a:gd name="connsiteY26" fmla="*/ 673992 h 820825"/>
                    <a:gd name="connsiteX27" fmla="*/ 1221907 w 1276839"/>
                    <a:gd name="connsiteY27" fmla="*/ 630846 h 820825"/>
                    <a:gd name="connsiteX28" fmla="*/ 1268210 w 1276839"/>
                    <a:gd name="connsiteY28" fmla="*/ 577177 h 820825"/>
                    <a:gd name="connsiteX29" fmla="*/ 1279435 w 1276839"/>
                    <a:gd name="connsiteY29" fmla="*/ 521052 h 820825"/>
                    <a:gd name="connsiteX30" fmla="*/ 1141228 w 1276839"/>
                    <a:gd name="connsiteY30" fmla="*/ 703107 h 820825"/>
                    <a:gd name="connsiteX31" fmla="*/ 1141228 w 1276839"/>
                    <a:gd name="connsiteY31" fmla="*/ 703107 h 820825"/>
                    <a:gd name="connsiteX32" fmla="*/ 1141228 w 1276839"/>
                    <a:gd name="connsiteY32" fmla="*/ 703107 h 820825"/>
                    <a:gd name="connsiteX33" fmla="*/ 1141228 w 1276839"/>
                    <a:gd name="connsiteY33" fmla="*/ 703107 h 820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1276839" h="820825">
                      <a:moveTo>
                        <a:pt x="1279435" y="521052"/>
                      </a:moveTo>
                      <a:cubicBezTo>
                        <a:pt x="1279084" y="502110"/>
                        <a:pt x="1275927" y="483519"/>
                        <a:pt x="1271016" y="467734"/>
                      </a:cubicBezTo>
                      <a:cubicBezTo>
                        <a:pt x="1257336" y="423185"/>
                        <a:pt x="1227520" y="396876"/>
                        <a:pt x="1194546" y="366358"/>
                      </a:cubicBezTo>
                      <a:cubicBezTo>
                        <a:pt x="1155259" y="330228"/>
                        <a:pt x="1119830" y="289888"/>
                        <a:pt x="1088611" y="246742"/>
                      </a:cubicBezTo>
                      <a:cubicBezTo>
                        <a:pt x="1074930" y="227449"/>
                        <a:pt x="1064056" y="203596"/>
                        <a:pt x="1048271" y="186057"/>
                      </a:cubicBezTo>
                      <a:cubicBezTo>
                        <a:pt x="1033889" y="169921"/>
                        <a:pt x="1010737" y="166413"/>
                        <a:pt x="993549" y="154487"/>
                      </a:cubicBezTo>
                      <a:cubicBezTo>
                        <a:pt x="970047" y="138000"/>
                        <a:pt x="938828" y="112393"/>
                        <a:pt x="915325" y="95907"/>
                      </a:cubicBezTo>
                      <a:cubicBezTo>
                        <a:pt x="849028" y="49604"/>
                        <a:pt x="796060" y="20840"/>
                        <a:pt x="709768" y="7510"/>
                      </a:cubicBezTo>
                      <a:cubicBezTo>
                        <a:pt x="617162" y="-6872"/>
                        <a:pt x="522451" y="2950"/>
                        <a:pt x="428793" y="7861"/>
                      </a:cubicBezTo>
                      <a:cubicBezTo>
                        <a:pt x="391260" y="9965"/>
                        <a:pt x="354077" y="12772"/>
                        <a:pt x="316894" y="17332"/>
                      </a:cubicBezTo>
                      <a:cubicBezTo>
                        <a:pt x="282518" y="21541"/>
                        <a:pt x="247791" y="26452"/>
                        <a:pt x="214817" y="37326"/>
                      </a:cubicBezTo>
                      <a:cubicBezTo>
                        <a:pt x="165357" y="53813"/>
                        <a:pt x="127122" y="88891"/>
                        <a:pt x="86432" y="119760"/>
                      </a:cubicBezTo>
                      <a:cubicBezTo>
                        <a:pt x="62228" y="138000"/>
                        <a:pt x="23291" y="206052"/>
                        <a:pt x="20836" y="209910"/>
                      </a:cubicBezTo>
                      <a:cubicBezTo>
                        <a:pt x="8559" y="228502"/>
                        <a:pt x="1543" y="250601"/>
                        <a:pt x="140" y="273051"/>
                      </a:cubicBezTo>
                      <a:cubicBezTo>
                        <a:pt x="-1263" y="297956"/>
                        <a:pt x="8208" y="318301"/>
                        <a:pt x="14171" y="341804"/>
                      </a:cubicBezTo>
                      <a:cubicBezTo>
                        <a:pt x="24344" y="381793"/>
                        <a:pt x="28904" y="422483"/>
                        <a:pt x="44689" y="461419"/>
                      </a:cubicBezTo>
                      <a:cubicBezTo>
                        <a:pt x="61176" y="502110"/>
                        <a:pt x="85379" y="539994"/>
                        <a:pt x="115897" y="571915"/>
                      </a:cubicBezTo>
                      <a:cubicBezTo>
                        <a:pt x="147468" y="604889"/>
                        <a:pt x="185001" y="631197"/>
                        <a:pt x="222885" y="656804"/>
                      </a:cubicBezTo>
                      <a:cubicBezTo>
                        <a:pt x="260068" y="682060"/>
                        <a:pt x="295848" y="708719"/>
                        <a:pt x="336187" y="729065"/>
                      </a:cubicBezTo>
                      <a:cubicBezTo>
                        <a:pt x="357936" y="739939"/>
                        <a:pt x="379333" y="750813"/>
                        <a:pt x="401082" y="762038"/>
                      </a:cubicBezTo>
                      <a:cubicBezTo>
                        <a:pt x="427741" y="775719"/>
                        <a:pt x="456505" y="784488"/>
                        <a:pt x="484216" y="796064"/>
                      </a:cubicBezTo>
                      <a:cubicBezTo>
                        <a:pt x="509473" y="806938"/>
                        <a:pt x="590854" y="818865"/>
                        <a:pt x="605236" y="820618"/>
                      </a:cubicBezTo>
                      <a:cubicBezTo>
                        <a:pt x="639261" y="824126"/>
                        <a:pt x="671533" y="819917"/>
                        <a:pt x="705208" y="817461"/>
                      </a:cubicBezTo>
                      <a:cubicBezTo>
                        <a:pt x="738883" y="815006"/>
                        <a:pt x="772558" y="811147"/>
                        <a:pt x="805882" y="805886"/>
                      </a:cubicBezTo>
                      <a:cubicBezTo>
                        <a:pt x="876038" y="794661"/>
                        <a:pt x="944791" y="775368"/>
                        <a:pt x="1013193" y="756075"/>
                      </a:cubicBezTo>
                      <a:cubicBezTo>
                        <a:pt x="1034240" y="750813"/>
                        <a:pt x="1063355" y="748007"/>
                        <a:pt x="1091768" y="735028"/>
                      </a:cubicBezTo>
                      <a:cubicBezTo>
                        <a:pt x="1125092" y="719944"/>
                        <a:pt x="1155960" y="699599"/>
                        <a:pt x="1182269" y="673992"/>
                      </a:cubicBezTo>
                      <a:cubicBezTo>
                        <a:pt x="1196300" y="660312"/>
                        <a:pt x="1209279" y="645579"/>
                        <a:pt x="1221907" y="630846"/>
                      </a:cubicBezTo>
                      <a:cubicBezTo>
                        <a:pt x="1236289" y="614009"/>
                        <a:pt x="1257336" y="596470"/>
                        <a:pt x="1268210" y="577177"/>
                      </a:cubicBezTo>
                      <a:cubicBezTo>
                        <a:pt x="1276629" y="561392"/>
                        <a:pt x="1279786" y="541398"/>
                        <a:pt x="1279435" y="521052"/>
                      </a:cubicBezTo>
                      <a:close/>
                      <a:moveTo>
                        <a:pt x="1141228" y="703107"/>
                      </a:moveTo>
                      <a:lnTo>
                        <a:pt x="1141228" y="703107"/>
                      </a:lnTo>
                      <a:cubicBezTo>
                        <a:pt x="1141228" y="703107"/>
                        <a:pt x="1141228" y="703107"/>
                        <a:pt x="1141228" y="703107"/>
                      </a:cubicBezTo>
                      <a:cubicBezTo>
                        <a:pt x="1141228" y="703107"/>
                        <a:pt x="1141228" y="703107"/>
                        <a:pt x="1141228" y="703107"/>
                      </a:cubicBez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 w="35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" name="Freeform: Shape 467">
                  <a:extLst>
                    <a:ext uri="{FF2B5EF4-FFF2-40B4-BE49-F238E27FC236}">
                      <a16:creationId xmlns:a16="http://schemas.microsoft.com/office/drawing/2014/main" id="{F169D6BE-EFC4-45C4-8320-473B3D864580}"/>
                    </a:ext>
                  </a:extLst>
                </p:cNvPr>
                <p:cNvSpPr/>
                <p:nvPr/>
              </p:nvSpPr>
              <p:spPr>
                <a:xfrm>
                  <a:off x="4304096" y="5878890"/>
                  <a:ext cx="716686" cy="468176"/>
                </a:xfrm>
                <a:custGeom>
                  <a:avLst/>
                  <a:gdLst>
                    <a:gd name="connsiteX0" fmla="*/ 896799 w 1133019"/>
                    <a:gd name="connsiteY0" fmla="*/ 209722 h 740146"/>
                    <a:gd name="connsiteX1" fmla="*/ 922406 w 1133019"/>
                    <a:gd name="connsiteY1" fmla="*/ 301977 h 740146"/>
                    <a:gd name="connsiteX2" fmla="*/ 813313 w 1133019"/>
                    <a:gd name="connsiteY2" fmla="*/ 514901 h 740146"/>
                    <a:gd name="connsiteX3" fmla="*/ 742456 w 1133019"/>
                    <a:gd name="connsiteY3" fmla="*/ 551733 h 740146"/>
                    <a:gd name="connsiteX4" fmla="*/ 500768 w 1133019"/>
                    <a:gd name="connsiteY4" fmla="*/ 502974 h 740146"/>
                    <a:gd name="connsiteX5" fmla="*/ 415529 w 1133019"/>
                    <a:gd name="connsiteY5" fmla="*/ 433871 h 740146"/>
                    <a:gd name="connsiteX6" fmla="*/ 357299 w 1133019"/>
                    <a:gd name="connsiteY6" fmla="*/ 343720 h 740146"/>
                    <a:gd name="connsiteX7" fmla="*/ 346074 w 1133019"/>
                    <a:gd name="connsiteY7" fmla="*/ 296365 h 740146"/>
                    <a:gd name="connsiteX8" fmla="*/ 388869 w 1133019"/>
                    <a:gd name="connsiteY8" fmla="*/ 231471 h 740146"/>
                    <a:gd name="connsiteX9" fmla="*/ 403251 w 1133019"/>
                    <a:gd name="connsiteY9" fmla="*/ 220246 h 740146"/>
                    <a:gd name="connsiteX10" fmla="*/ 568820 w 1133019"/>
                    <a:gd name="connsiteY10" fmla="*/ 236732 h 740146"/>
                    <a:gd name="connsiteX11" fmla="*/ 700362 w 1133019"/>
                    <a:gd name="connsiteY11" fmla="*/ 251816 h 740146"/>
                    <a:gd name="connsiteX12" fmla="*/ 740351 w 1133019"/>
                    <a:gd name="connsiteY12" fmla="*/ 223052 h 740146"/>
                    <a:gd name="connsiteX13" fmla="*/ 720357 w 1133019"/>
                    <a:gd name="connsiteY13" fmla="*/ 163068 h 740146"/>
                    <a:gd name="connsiteX14" fmla="*/ 625295 w 1133019"/>
                    <a:gd name="connsiteY14" fmla="*/ 110451 h 740146"/>
                    <a:gd name="connsiteX15" fmla="*/ 551281 w 1133019"/>
                    <a:gd name="connsiteY15" fmla="*/ 93965 h 740146"/>
                    <a:gd name="connsiteX16" fmla="*/ 354493 w 1133019"/>
                    <a:gd name="connsiteY16" fmla="*/ 91509 h 740146"/>
                    <a:gd name="connsiteX17" fmla="*/ 204008 w 1133019"/>
                    <a:gd name="connsiteY17" fmla="*/ 167278 h 740146"/>
                    <a:gd name="connsiteX18" fmla="*/ 184715 w 1133019"/>
                    <a:gd name="connsiteY18" fmla="*/ 366170 h 740146"/>
                    <a:gd name="connsiteX19" fmla="*/ 242945 w 1133019"/>
                    <a:gd name="connsiteY19" fmla="*/ 452813 h 740146"/>
                    <a:gd name="connsiteX20" fmla="*/ 312750 w 1133019"/>
                    <a:gd name="connsiteY20" fmla="*/ 525775 h 740146"/>
                    <a:gd name="connsiteX21" fmla="*/ 456921 w 1133019"/>
                    <a:gd name="connsiteY21" fmla="*/ 597685 h 740146"/>
                    <a:gd name="connsiteX22" fmla="*/ 794722 w 1133019"/>
                    <a:gd name="connsiteY22" fmla="*/ 607858 h 740146"/>
                    <a:gd name="connsiteX23" fmla="*/ 937139 w 1133019"/>
                    <a:gd name="connsiteY23" fmla="*/ 541210 h 740146"/>
                    <a:gd name="connsiteX24" fmla="*/ 995017 w 1133019"/>
                    <a:gd name="connsiteY24" fmla="*/ 478771 h 740146"/>
                    <a:gd name="connsiteX25" fmla="*/ 1024132 w 1133019"/>
                    <a:gd name="connsiteY25" fmla="*/ 403353 h 740146"/>
                    <a:gd name="connsiteX26" fmla="*/ 1042724 w 1133019"/>
                    <a:gd name="connsiteY26" fmla="*/ 283386 h 740146"/>
                    <a:gd name="connsiteX27" fmla="*/ 1089728 w 1133019"/>
                    <a:gd name="connsiteY27" fmla="*/ 327935 h 740146"/>
                    <a:gd name="connsiteX28" fmla="*/ 1089728 w 1133019"/>
                    <a:gd name="connsiteY28" fmla="*/ 327935 h 740146"/>
                    <a:gd name="connsiteX29" fmla="*/ 1134979 w 1133019"/>
                    <a:gd name="connsiteY29" fmla="*/ 378097 h 740146"/>
                    <a:gd name="connsiteX30" fmla="*/ 1120597 w 1133019"/>
                    <a:gd name="connsiteY30" fmla="*/ 407211 h 740146"/>
                    <a:gd name="connsiteX31" fmla="*/ 1037813 w 1133019"/>
                    <a:gd name="connsiteY31" fmla="*/ 577691 h 740146"/>
                    <a:gd name="connsiteX32" fmla="*/ 885223 w 1133019"/>
                    <a:gd name="connsiteY32" fmla="*/ 683977 h 740146"/>
                    <a:gd name="connsiteX33" fmla="*/ 674054 w 1133019"/>
                    <a:gd name="connsiteY33" fmla="*/ 733788 h 740146"/>
                    <a:gd name="connsiteX34" fmla="*/ 523218 w 1133019"/>
                    <a:gd name="connsiteY34" fmla="*/ 734840 h 740146"/>
                    <a:gd name="connsiteX35" fmla="*/ 372032 w 1133019"/>
                    <a:gd name="connsiteY35" fmla="*/ 682574 h 740146"/>
                    <a:gd name="connsiteX36" fmla="*/ 149988 w 1133019"/>
                    <a:gd name="connsiteY36" fmla="*/ 528932 h 740146"/>
                    <a:gd name="connsiteX37" fmla="*/ 6519 w 1133019"/>
                    <a:gd name="connsiteY37" fmla="*/ 327584 h 740146"/>
                    <a:gd name="connsiteX38" fmla="*/ 99827 w 1133019"/>
                    <a:gd name="connsiteY38" fmla="*/ 76075 h 740146"/>
                    <a:gd name="connsiteX39" fmla="*/ 244699 w 1133019"/>
                    <a:gd name="connsiteY39" fmla="*/ 22756 h 740146"/>
                    <a:gd name="connsiteX40" fmla="*/ 426754 w 1133019"/>
                    <a:gd name="connsiteY40" fmla="*/ 1359 h 740146"/>
                    <a:gd name="connsiteX41" fmla="*/ 672300 w 1133019"/>
                    <a:gd name="connsiteY41" fmla="*/ 34332 h 740146"/>
                    <a:gd name="connsiteX42" fmla="*/ 806298 w 1133019"/>
                    <a:gd name="connsiteY42" fmla="*/ 100630 h 740146"/>
                    <a:gd name="connsiteX43" fmla="*/ 896799 w 1133019"/>
                    <a:gd name="connsiteY43" fmla="*/ 209722 h 740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</a:cxnLst>
                  <a:rect l="l" t="t" r="r" b="b"/>
                  <a:pathLst>
                    <a:path w="1133019" h="740146">
                      <a:moveTo>
                        <a:pt x="896799" y="209722"/>
                      </a:moveTo>
                      <a:cubicBezTo>
                        <a:pt x="911181" y="238486"/>
                        <a:pt x="920652" y="269355"/>
                        <a:pt x="922406" y="301977"/>
                      </a:cubicBezTo>
                      <a:cubicBezTo>
                        <a:pt x="927668" y="386165"/>
                        <a:pt x="878909" y="465441"/>
                        <a:pt x="813313" y="514901"/>
                      </a:cubicBezTo>
                      <a:cubicBezTo>
                        <a:pt x="791916" y="531037"/>
                        <a:pt x="769115" y="546120"/>
                        <a:pt x="742456" y="551733"/>
                      </a:cubicBezTo>
                      <a:cubicBezTo>
                        <a:pt x="664583" y="567518"/>
                        <a:pt x="567066" y="545068"/>
                        <a:pt x="500768" y="502974"/>
                      </a:cubicBezTo>
                      <a:cubicBezTo>
                        <a:pt x="469900" y="483681"/>
                        <a:pt x="437628" y="463336"/>
                        <a:pt x="415529" y="433871"/>
                      </a:cubicBezTo>
                      <a:cubicBezTo>
                        <a:pt x="393430" y="404405"/>
                        <a:pt x="365367" y="382657"/>
                        <a:pt x="357299" y="343720"/>
                      </a:cubicBezTo>
                      <a:cubicBezTo>
                        <a:pt x="353441" y="324778"/>
                        <a:pt x="345373" y="315658"/>
                        <a:pt x="346074" y="296365"/>
                      </a:cubicBezTo>
                      <a:cubicBezTo>
                        <a:pt x="347477" y="259182"/>
                        <a:pt x="361859" y="253920"/>
                        <a:pt x="388869" y="231471"/>
                      </a:cubicBezTo>
                      <a:cubicBezTo>
                        <a:pt x="393430" y="227612"/>
                        <a:pt x="398341" y="223753"/>
                        <a:pt x="403251" y="220246"/>
                      </a:cubicBezTo>
                      <a:cubicBezTo>
                        <a:pt x="441486" y="193937"/>
                        <a:pt x="527778" y="222000"/>
                        <a:pt x="568820" y="236732"/>
                      </a:cubicBezTo>
                      <a:cubicBezTo>
                        <a:pt x="612667" y="252517"/>
                        <a:pt x="661075" y="264444"/>
                        <a:pt x="700362" y="251816"/>
                      </a:cubicBezTo>
                      <a:cubicBezTo>
                        <a:pt x="709482" y="249010"/>
                        <a:pt x="736142" y="231821"/>
                        <a:pt x="740351" y="223052"/>
                      </a:cubicBezTo>
                      <a:cubicBezTo>
                        <a:pt x="744911" y="212879"/>
                        <a:pt x="728775" y="170786"/>
                        <a:pt x="720357" y="163068"/>
                      </a:cubicBezTo>
                      <a:cubicBezTo>
                        <a:pt x="703870" y="147985"/>
                        <a:pt x="644939" y="112556"/>
                        <a:pt x="625295" y="110451"/>
                      </a:cubicBezTo>
                      <a:cubicBezTo>
                        <a:pt x="600741" y="107996"/>
                        <a:pt x="575484" y="98525"/>
                        <a:pt x="551281" y="93965"/>
                      </a:cubicBezTo>
                      <a:cubicBezTo>
                        <a:pt x="489894" y="82038"/>
                        <a:pt x="416230" y="77829"/>
                        <a:pt x="354493" y="91509"/>
                      </a:cubicBezTo>
                      <a:cubicBezTo>
                        <a:pt x="299070" y="104137"/>
                        <a:pt x="247154" y="130095"/>
                        <a:pt x="204008" y="167278"/>
                      </a:cubicBezTo>
                      <a:cubicBezTo>
                        <a:pt x="156653" y="208319"/>
                        <a:pt x="159810" y="313904"/>
                        <a:pt x="184715" y="366170"/>
                      </a:cubicBezTo>
                      <a:cubicBezTo>
                        <a:pt x="199799" y="397390"/>
                        <a:pt x="222950" y="424750"/>
                        <a:pt x="242945" y="452813"/>
                      </a:cubicBezTo>
                      <a:cubicBezTo>
                        <a:pt x="262589" y="480174"/>
                        <a:pt x="283285" y="508236"/>
                        <a:pt x="312750" y="525775"/>
                      </a:cubicBezTo>
                      <a:cubicBezTo>
                        <a:pt x="358352" y="553136"/>
                        <a:pt x="408513" y="575937"/>
                        <a:pt x="456921" y="597685"/>
                      </a:cubicBezTo>
                      <a:cubicBezTo>
                        <a:pt x="567417" y="647145"/>
                        <a:pt x="681420" y="641533"/>
                        <a:pt x="794722" y="607858"/>
                      </a:cubicBezTo>
                      <a:cubicBezTo>
                        <a:pt x="848041" y="592073"/>
                        <a:pt x="896799" y="583654"/>
                        <a:pt x="937139" y="541210"/>
                      </a:cubicBezTo>
                      <a:cubicBezTo>
                        <a:pt x="955730" y="521917"/>
                        <a:pt x="978882" y="500168"/>
                        <a:pt x="995017" y="478771"/>
                      </a:cubicBezTo>
                      <a:cubicBezTo>
                        <a:pt x="1011855" y="456671"/>
                        <a:pt x="1018520" y="431415"/>
                        <a:pt x="1024132" y="403353"/>
                      </a:cubicBezTo>
                      <a:cubicBezTo>
                        <a:pt x="1032200" y="364066"/>
                        <a:pt x="1039216" y="341966"/>
                        <a:pt x="1042724" y="283386"/>
                      </a:cubicBezTo>
                      <a:cubicBezTo>
                        <a:pt x="1057807" y="298119"/>
                        <a:pt x="1076048" y="311799"/>
                        <a:pt x="1089728" y="327935"/>
                      </a:cubicBezTo>
                      <a:cubicBezTo>
                        <a:pt x="1089728" y="327935"/>
                        <a:pt x="1089728" y="327935"/>
                        <a:pt x="1089728" y="327935"/>
                      </a:cubicBezTo>
                      <a:cubicBezTo>
                        <a:pt x="1101304" y="341966"/>
                        <a:pt x="1136382" y="357401"/>
                        <a:pt x="1134979" y="378097"/>
                      </a:cubicBezTo>
                      <a:cubicBezTo>
                        <a:pt x="1134277" y="386165"/>
                        <a:pt x="1123403" y="398793"/>
                        <a:pt x="1120597" y="407211"/>
                      </a:cubicBezTo>
                      <a:cubicBezTo>
                        <a:pt x="1098498" y="470703"/>
                        <a:pt x="1084116" y="526126"/>
                        <a:pt x="1037813" y="577691"/>
                      </a:cubicBezTo>
                      <a:cubicBezTo>
                        <a:pt x="996070" y="624344"/>
                        <a:pt x="942751" y="660124"/>
                        <a:pt x="885223" y="683977"/>
                      </a:cubicBezTo>
                      <a:cubicBezTo>
                        <a:pt x="818224" y="712039"/>
                        <a:pt x="745964" y="726071"/>
                        <a:pt x="674054" y="733788"/>
                      </a:cubicBezTo>
                      <a:cubicBezTo>
                        <a:pt x="622489" y="739400"/>
                        <a:pt x="573731" y="746767"/>
                        <a:pt x="523218" y="734840"/>
                      </a:cubicBezTo>
                      <a:cubicBezTo>
                        <a:pt x="471303" y="722563"/>
                        <a:pt x="420440" y="705024"/>
                        <a:pt x="372032" y="682574"/>
                      </a:cubicBezTo>
                      <a:cubicBezTo>
                        <a:pt x="289599" y="644690"/>
                        <a:pt x="215935" y="590669"/>
                        <a:pt x="149988" y="528932"/>
                      </a:cubicBezTo>
                      <a:cubicBezTo>
                        <a:pt x="90356" y="473860"/>
                        <a:pt x="29320" y="407913"/>
                        <a:pt x="6519" y="327584"/>
                      </a:cubicBezTo>
                      <a:cubicBezTo>
                        <a:pt x="-16983" y="245502"/>
                        <a:pt x="25110" y="120975"/>
                        <a:pt x="99827" y="76075"/>
                      </a:cubicBezTo>
                      <a:cubicBezTo>
                        <a:pt x="140166" y="51871"/>
                        <a:pt x="199097" y="30123"/>
                        <a:pt x="244699" y="22756"/>
                      </a:cubicBezTo>
                      <a:cubicBezTo>
                        <a:pt x="305033" y="12935"/>
                        <a:pt x="366069" y="5919"/>
                        <a:pt x="426754" y="1359"/>
                      </a:cubicBezTo>
                      <a:cubicBezTo>
                        <a:pt x="512344" y="-4955"/>
                        <a:pt x="589516" y="11531"/>
                        <a:pt x="672300" y="34332"/>
                      </a:cubicBezTo>
                      <a:cubicBezTo>
                        <a:pt x="720707" y="47662"/>
                        <a:pt x="767010" y="69410"/>
                        <a:pt x="806298" y="100630"/>
                      </a:cubicBezTo>
                      <a:cubicBezTo>
                        <a:pt x="842779" y="130095"/>
                        <a:pt x="875402" y="167278"/>
                        <a:pt x="896799" y="209722"/>
                      </a:cubicBezTo>
                      <a:close/>
                    </a:path>
                  </a:pathLst>
                </a:custGeom>
                <a:solidFill>
                  <a:schemeClr val="accent2">
                    <a:lumMod val="20000"/>
                    <a:lumOff val="80000"/>
                  </a:schemeClr>
                </a:solidFill>
                <a:ln w="35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</p:grpSp>
      </p:grpSp>
      <p:grpSp>
        <p:nvGrpSpPr>
          <p:cNvPr id="79" name="그룹 78">
            <a:extLst>
              <a:ext uri="{FF2B5EF4-FFF2-40B4-BE49-F238E27FC236}">
                <a16:creationId xmlns:a16="http://schemas.microsoft.com/office/drawing/2014/main" id="{1F447222-1325-4E69-A5F5-96F389CF4389}"/>
              </a:ext>
            </a:extLst>
          </p:cNvPr>
          <p:cNvGrpSpPr/>
          <p:nvPr/>
        </p:nvGrpSpPr>
        <p:grpSpPr>
          <a:xfrm>
            <a:off x="499874" y="4131467"/>
            <a:ext cx="2300374" cy="2568963"/>
            <a:chOff x="3026539" y="0"/>
            <a:chExt cx="6140296" cy="6857230"/>
          </a:xfrm>
        </p:grpSpPr>
        <p:sp>
          <p:nvSpPr>
            <p:cNvPr id="80" name="자유형: 도형 79">
              <a:extLst>
                <a:ext uri="{FF2B5EF4-FFF2-40B4-BE49-F238E27FC236}">
                  <a16:creationId xmlns:a16="http://schemas.microsoft.com/office/drawing/2014/main" id="{3B76381D-5458-4821-973D-BAC6101C346B}"/>
                </a:ext>
              </a:extLst>
            </p:cNvPr>
            <p:cNvSpPr/>
            <p:nvPr/>
          </p:nvSpPr>
          <p:spPr>
            <a:xfrm>
              <a:off x="3026539" y="0"/>
              <a:ext cx="6140296" cy="6857230"/>
            </a:xfrm>
            <a:custGeom>
              <a:avLst/>
              <a:gdLst>
                <a:gd name="connsiteX0" fmla="*/ 6139195 w 6140296"/>
                <a:gd name="connsiteY0" fmla="*/ 3699081 h 6857230"/>
                <a:gd name="connsiteX1" fmla="*/ 6100880 w 6140296"/>
                <a:gd name="connsiteY1" fmla="*/ 4277074 h 6857230"/>
                <a:gd name="connsiteX2" fmla="*/ 4850180 w 6140296"/>
                <a:gd name="connsiteY2" fmla="*/ 6304799 h 6857230"/>
                <a:gd name="connsiteX3" fmla="*/ 1062610 w 6140296"/>
                <a:gd name="connsiteY3" fmla="*/ 6129646 h 6857230"/>
                <a:gd name="connsiteX4" fmla="*/ 481827 w 6140296"/>
                <a:gd name="connsiteY4" fmla="*/ 2107413 h 6857230"/>
                <a:gd name="connsiteX5" fmla="*/ 2219455 w 6140296"/>
                <a:gd name="connsiteY5" fmla="*/ 823980 h 6857230"/>
                <a:gd name="connsiteX6" fmla="*/ 3955259 w 6140296"/>
                <a:gd name="connsiteY6" fmla="*/ 822531 h 6857230"/>
                <a:gd name="connsiteX7" fmla="*/ 4407898 w 6140296"/>
                <a:gd name="connsiteY7" fmla="*/ 687088 h 6857230"/>
                <a:gd name="connsiteX8" fmla="*/ 4474975 w 6140296"/>
                <a:gd name="connsiteY8" fmla="*/ 318055 h 6857230"/>
                <a:gd name="connsiteX9" fmla="*/ 4415518 w 6140296"/>
                <a:gd name="connsiteY9" fmla="*/ 189802 h 6857230"/>
                <a:gd name="connsiteX10" fmla="*/ 4361051 w 6140296"/>
                <a:gd name="connsiteY10" fmla="*/ 149127 h 6857230"/>
                <a:gd name="connsiteX11" fmla="*/ 4213803 w 6140296"/>
                <a:gd name="connsiteY11" fmla="*/ 130882 h 6857230"/>
                <a:gd name="connsiteX12" fmla="*/ 4189064 w 6140296"/>
                <a:gd name="connsiteY12" fmla="*/ 98416 h 6857230"/>
                <a:gd name="connsiteX13" fmla="*/ 4320053 w 6140296"/>
                <a:gd name="connsiteY13" fmla="*/ 2629 h 6857230"/>
                <a:gd name="connsiteX14" fmla="*/ 4343450 w 6140296"/>
                <a:gd name="connsiteY14" fmla="*/ 0 h 6857230"/>
                <a:gd name="connsiteX15" fmla="*/ 4429309 w 6140296"/>
                <a:gd name="connsiteY15" fmla="*/ 0 h 6857230"/>
                <a:gd name="connsiteX16" fmla="*/ 4747042 w 6140296"/>
                <a:gd name="connsiteY16" fmla="*/ 238313 h 6857230"/>
                <a:gd name="connsiteX17" fmla="*/ 4811812 w 6140296"/>
                <a:gd name="connsiteY17" fmla="*/ 419100 h 6857230"/>
                <a:gd name="connsiteX18" fmla="*/ 4864884 w 6140296"/>
                <a:gd name="connsiteY18" fmla="*/ 461493 h 6857230"/>
                <a:gd name="connsiteX19" fmla="*/ 5062735 w 6140296"/>
                <a:gd name="connsiteY19" fmla="*/ 472279 h 6857230"/>
                <a:gd name="connsiteX20" fmla="*/ 5106201 w 6140296"/>
                <a:gd name="connsiteY20" fmla="*/ 484675 h 6857230"/>
                <a:gd name="connsiteX21" fmla="*/ 5278349 w 6140296"/>
                <a:gd name="connsiteY21" fmla="*/ 611800 h 6857230"/>
                <a:gd name="connsiteX22" fmla="*/ 5415724 w 6140296"/>
                <a:gd name="connsiteY22" fmla="*/ 898677 h 6857230"/>
                <a:gd name="connsiteX23" fmla="*/ 5337699 w 6140296"/>
                <a:gd name="connsiteY23" fmla="*/ 1342086 h 6857230"/>
                <a:gd name="connsiteX24" fmla="*/ 5226458 w 6140296"/>
                <a:gd name="connsiteY24" fmla="*/ 1533928 h 6857230"/>
                <a:gd name="connsiteX25" fmla="*/ 5229839 w 6140296"/>
                <a:gd name="connsiteY25" fmla="*/ 1576696 h 6857230"/>
                <a:gd name="connsiteX26" fmla="*/ 5387390 w 6140296"/>
                <a:gd name="connsiteY26" fmla="*/ 1744819 h 6857230"/>
                <a:gd name="connsiteX27" fmla="*/ 6139195 w 6140296"/>
                <a:gd name="connsiteY27" fmla="*/ 3699081 h 6857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140296" h="6857230">
                  <a:moveTo>
                    <a:pt x="6139195" y="3699081"/>
                  </a:moveTo>
                  <a:cubicBezTo>
                    <a:pt x="6144292" y="3891781"/>
                    <a:pt x="6131736" y="4085447"/>
                    <a:pt x="6100880" y="4277074"/>
                  </a:cubicBezTo>
                  <a:cubicBezTo>
                    <a:pt x="5971769" y="5079213"/>
                    <a:pt x="5523530" y="5842501"/>
                    <a:pt x="4850180" y="6304799"/>
                  </a:cubicBezTo>
                  <a:cubicBezTo>
                    <a:pt x="3700419" y="7094220"/>
                    <a:pt x="2128015" y="7039109"/>
                    <a:pt x="1062610" y="6129646"/>
                  </a:cubicBezTo>
                  <a:cubicBezTo>
                    <a:pt x="-86937" y="5148276"/>
                    <a:pt x="-340221" y="3373138"/>
                    <a:pt x="481827" y="2107413"/>
                  </a:cubicBezTo>
                  <a:cubicBezTo>
                    <a:pt x="885096" y="1486437"/>
                    <a:pt x="1507790" y="1029290"/>
                    <a:pt x="2219455" y="823980"/>
                  </a:cubicBezTo>
                  <a:cubicBezTo>
                    <a:pt x="2782691" y="661491"/>
                    <a:pt x="3391701" y="660955"/>
                    <a:pt x="3955259" y="822531"/>
                  </a:cubicBezTo>
                  <a:cubicBezTo>
                    <a:pt x="4187133" y="889018"/>
                    <a:pt x="4257698" y="874583"/>
                    <a:pt x="4407898" y="687088"/>
                  </a:cubicBezTo>
                  <a:cubicBezTo>
                    <a:pt x="4496923" y="575900"/>
                    <a:pt x="4512754" y="451887"/>
                    <a:pt x="4474975" y="318055"/>
                  </a:cubicBezTo>
                  <a:cubicBezTo>
                    <a:pt x="4462043" y="272174"/>
                    <a:pt x="4442510" y="229298"/>
                    <a:pt x="4415518" y="189802"/>
                  </a:cubicBezTo>
                  <a:cubicBezTo>
                    <a:pt x="4401834" y="169786"/>
                    <a:pt x="4384126" y="157337"/>
                    <a:pt x="4361051" y="149127"/>
                  </a:cubicBezTo>
                  <a:cubicBezTo>
                    <a:pt x="4313077" y="132008"/>
                    <a:pt x="4264835" y="123047"/>
                    <a:pt x="4213803" y="130882"/>
                  </a:cubicBezTo>
                  <a:cubicBezTo>
                    <a:pt x="4189977" y="134531"/>
                    <a:pt x="4181767" y="123315"/>
                    <a:pt x="4189064" y="98416"/>
                  </a:cubicBezTo>
                  <a:cubicBezTo>
                    <a:pt x="4201461" y="56130"/>
                    <a:pt x="4240258" y="5098"/>
                    <a:pt x="4320053" y="2629"/>
                  </a:cubicBezTo>
                  <a:cubicBezTo>
                    <a:pt x="4327834" y="2415"/>
                    <a:pt x="4336152" y="5205"/>
                    <a:pt x="4343450" y="0"/>
                  </a:cubicBezTo>
                  <a:cubicBezTo>
                    <a:pt x="4372052" y="0"/>
                    <a:pt x="4400654" y="0"/>
                    <a:pt x="4429309" y="0"/>
                  </a:cubicBezTo>
                  <a:cubicBezTo>
                    <a:pt x="4585251" y="12825"/>
                    <a:pt x="4673042" y="116500"/>
                    <a:pt x="4747042" y="238313"/>
                  </a:cubicBezTo>
                  <a:cubicBezTo>
                    <a:pt x="4780956" y="294121"/>
                    <a:pt x="4797430" y="356155"/>
                    <a:pt x="4811812" y="419100"/>
                  </a:cubicBezTo>
                  <a:cubicBezTo>
                    <a:pt x="4823349" y="469650"/>
                    <a:pt x="4817017" y="461976"/>
                    <a:pt x="4864884" y="461493"/>
                  </a:cubicBezTo>
                  <a:cubicBezTo>
                    <a:pt x="4931102" y="460903"/>
                    <a:pt x="4996946" y="465947"/>
                    <a:pt x="5062735" y="472279"/>
                  </a:cubicBezTo>
                  <a:cubicBezTo>
                    <a:pt x="5078029" y="473782"/>
                    <a:pt x="5093161" y="476411"/>
                    <a:pt x="5106201" y="484675"/>
                  </a:cubicBezTo>
                  <a:cubicBezTo>
                    <a:pt x="5166678" y="522882"/>
                    <a:pt x="5227638" y="560553"/>
                    <a:pt x="5278349" y="611800"/>
                  </a:cubicBezTo>
                  <a:cubicBezTo>
                    <a:pt x="5357178" y="691488"/>
                    <a:pt x="5402899" y="787328"/>
                    <a:pt x="5415724" y="898677"/>
                  </a:cubicBezTo>
                  <a:cubicBezTo>
                    <a:pt x="5433593" y="1054189"/>
                    <a:pt x="5396674" y="1200150"/>
                    <a:pt x="5337699" y="1342086"/>
                  </a:cubicBezTo>
                  <a:cubicBezTo>
                    <a:pt x="5309097" y="1410827"/>
                    <a:pt x="5273037" y="1475651"/>
                    <a:pt x="5226458" y="1533928"/>
                  </a:cubicBezTo>
                  <a:cubicBezTo>
                    <a:pt x="5212506" y="1551368"/>
                    <a:pt x="5215135" y="1562368"/>
                    <a:pt x="5229839" y="1576696"/>
                  </a:cubicBezTo>
                  <a:cubicBezTo>
                    <a:pt x="5284842" y="1630358"/>
                    <a:pt x="5336894" y="1686918"/>
                    <a:pt x="5387390" y="1744819"/>
                  </a:cubicBezTo>
                  <a:cubicBezTo>
                    <a:pt x="5859669" y="2286429"/>
                    <a:pt x="6120306" y="2986503"/>
                    <a:pt x="6139195" y="3699081"/>
                  </a:cubicBezTo>
                  <a:close/>
                </a:path>
              </a:pathLst>
            </a:custGeom>
            <a:solidFill>
              <a:schemeClr val="accent1"/>
            </a:solidFill>
            <a:ln w="53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/>
            </a:p>
          </p:txBody>
        </p:sp>
        <p:sp>
          <p:nvSpPr>
            <p:cNvPr id="81" name="자유형: 도형 80">
              <a:extLst>
                <a:ext uri="{FF2B5EF4-FFF2-40B4-BE49-F238E27FC236}">
                  <a16:creationId xmlns:a16="http://schemas.microsoft.com/office/drawing/2014/main" id="{F3E310E0-923D-4691-97E1-9404DF8B644A}"/>
                </a:ext>
              </a:extLst>
            </p:cNvPr>
            <p:cNvSpPr/>
            <p:nvPr/>
          </p:nvSpPr>
          <p:spPr>
            <a:xfrm>
              <a:off x="3367733" y="116795"/>
              <a:ext cx="5456889" cy="6393545"/>
            </a:xfrm>
            <a:custGeom>
              <a:avLst/>
              <a:gdLst>
                <a:gd name="connsiteX0" fmla="*/ 1614942 w 5456889"/>
                <a:gd name="connsiteY0" fmla="*/ 6004694 h 6393545"/>
                <a:gd name="connsiteX1" fmla="*/ 1579686 w 5456889"/>
                <a:gd name="connsiteY1" fmla="*/ 6020364 h 6393545"/>
                <a:gd name="connsiteX2" fmla="*/ 1608234 w 5456889"/>
                <a:gd name="connsiteY2" fmla="*/ 6055942 h 6393545"/>
                <a:gd name="connsiteX3" fmla="*/ 1867636 w 5456889"/>
                <a:gd name="connsiteY3" fmla="*/ 6087495 h 6393545"/>
                <a:gd name="connsiteX4" fmla="*/ 3307387 w 5456889"/>
                <a:gd name="connsiteY4" fmla="*/ 6084597 h 6393545"/>
                <a:gd name="connsiteX5" fmla="*/ 3794369 w 5456889"/>
                <a:gd name="connsiteY5" fmla="*/ 6074777 h 6393545"/>
                <a:gd name="connsiteX6" fmla="*/ 3795872 w 5456889"/>
                <a:gd name="connsiteY6" fmla="*/ 6068927 h 6393545"/>
                <a:gd name="connsiteX7" fmla="*/ 3762440 w 5456889"/>
                <a:gd name="connsiteY7" fmla="*/ 6054117 h 6393545"/>
                <a:gd name="connsiteX8" fmla="*/ 3494238 w 5456889"/>
                <a:gd name="connsiteY8" fmla="*/ 6012153 h 6393545"/>
                <a:gd name="connsiteX9" fmla="*/ 3089466 w 5456889"/>
                <a:gd name="connsiteY9" fmla="*/ 6015534 h 6393545"/>
                <a:gd name="connsiteX10" fmla="*/ 1614942 w 5456889"/>
                <a:gd name="connsiteY10" fmla="*/ 6004694 h 6393545"/>
                <a:gd name="connsiteX11" fmla="*/ 2281853 w 5456889"/>
                <a:gd name="connsiteY11" fmla="*/ 5427613 h 6393545"/>
                <a:gd name="connsiteX12" fmla="*/ 1960310 w 5456889"/>
                <a:gd name="connsiteY12" fmla="*/ 5436521 h 6393545"/>
                <a:gd name="connsiteX13" fmla="*/ 807597 w 5456889"/>
                <a:gd name="connsiteY13" fmla="*/ 5427666 h 6393545"/>
                <a:gd name="connsiteX14" fmla="*/ 773468 w 5456889"/>
                <a:gd name="connsiteY14" fmla="*/ 5427666 h 6393545"/>
                <a:gd name="connsiteX15" fmla="*/ 890827 w 5456889"/>
                <a:gd name="connsiteY15" fmla="*/ 5546367 h 6393545"/>
                <a:gd name="connsiteX16" fmla="*/ 1015806 w 5456889"/>
                <a:gd name="connsiteY16" fmla="*/ 5557314 h 6393545"/>
                <a:gd name="connsiteX17" fmla="*/ 1330962 w 5456889"/>
                <a:gd name="connsiteY17" fmla="*/ 5534454 h 6393545"/>
                <a:gd name="connsiteX18" fmla="*/ 1856206 w 5456889"/>
                <a:gd name="connsiteY18" fmla="*/ 5542074 h 6393545"/>
                <a:gd name="connsiteX19" fmla="*/ 2603556 w 5456889"/>
                <a:gd name="connsiteY19" fmla="*/ 5527477 h 6393545"/>
                <a:gd name="connsiteX20" fmla="*/ 2683888 w 5456889"/>
                <a:gd name="connsiteY20" fmla="*/ 5510574 h 6393545"/>
                <a:gd name="connsiteX21" fmla="*/ 2646164 w 5456889"/>
                <a:gd name="connsiteY21" fmla="*/ 5496085 h 6393545"/>
                <a:gd name="connsiteX22" fmla="*/ 2372219 w 5456889"/>
                <a:gd name="connsiteY22" fmla="*/ 5448380 h 6393545"/>
                <a:gd name="connsiteX23" fmla="*/ 2281853 w 5456889"/>
                <a:gd name="connsiteY23" fmla="*/ 5427613 h 6393545"/>
                <a:gd name="connsiteX24" fmla="*/ 4087223 w 5456889"/>
                <a:gd name="connsiteY24" fmla="*/ 5343223 h 6393545"/>
                <a:gd name="connsiteX25" fmla="*/ 4019051 w 5456889"/>
                <a:gd name="connsiteY25" fmla="*/ 5346691 h 6393545"/>
                <a:gd name="connsiteX26" fmla="*/ 3762386 w 5456889"/>
                <a:gd name="connsiteY26" fmla="*/ 5362467 h 6393545"/>
                <a:gd name="connsiteX27" fmla="*/ 3548114 w 5456889"/>
                <a:gd name="connsiteY27" fmla="*/ 5394664 h 6393545"/>
                <a:gd name="connsiteX28" fmla="*/ 3216215 w 5456889"/>
                <a:gd name="connsiteY28" fmla="*/ 5437433 h 6393545"/>
                <a:gd name="connsiteX29" fmla="*/ 3160084 w 5456889"/>
                <a:gd name="connsiteY29" fmla="*/ 5474567 h 6393545"/>
                <a:gd name="connsiteX30" fmla="*/ 4230211 w 5456889"/>
                <a:gd name="connsiteY30" fmla="*/ 5381464 h 6393545"/>
                <a:gd name="connsiteX31" fmla="*/ 4155514 w 5456889"/>
                <a:gd name="connsiteY31" fmla="*/ 5345349 h 6393545"/>
                <a:gd name="connsiteX32" fmla="*/ 4087223 w 5456889"/>
                <a:gd name="connsiteY32" fmla="*/ 5343223 h 6393545"/>
                <a:gd name="connsiteX33" fmla="*/ 1096989 w 5456889"/>
                <a:gd name="connsiteY33" fmla="*/ 5011901 h 6393545"/>
                <a:gd name="connsiteX34" fmla="*/ 1141535 w 5456889"/>
                <a:gd name="connsiteY34" fmla="*/ 5015972 h 6393545"/>
                <a:gd name="connsiteX35" fmla="*/ 1539171 w 5456889"/>
                <a:gd name="connsiteY35" fmla="*/ 5085304 h 6393545"/>
                <a:gd name="connsiteX36" fmla="*/ 1997927 w 5456889"/>
                <a:gd name="connsiteY36" fmla="*/ 5126194 h 6393545"/>
                <a:gd name="connsiteX37" fmla="*/ 2536425 w 5456889"/>
                <a:gd name="connsiteY37" fmla="*/ 5131721 h 6393545"/>
                <a:gd name="connsiteX38" fmla="*/ 3027164 w 5456889"/>
                <a:gd name="connsiteY38" fmla="*/ 5084016 h 6393545"/>
                <a:gd name="connsiteX39" fmla="*/ 2959925 w 5456889"/>
                <a:gd name="connsiteY39" fmla="*/ 5131775 h 6393545"/>
                <a:gd name="connsiteX40" fmla="*/ 2787992 w 5456889"/>
                <a:gd name="connsiteY40" fmla="*/ 5167997 h 6393545"/>
                <a:gd name="connsiteX41" fmla="*/ 2035920 w 5456889"/>
                <a:gd name="connsiteY41" fmla="*/ 5201482 h 6393545"/>
                <a:gd name="connsiteX42" fmla="*/ 1227341 w 5456889"/>
                <a:gd name="connsiteY42" fmla="*/ 5089489 h 6393545"/>
                <a:gd name="connsiteX43" fmla="*/ 1049666 w 5456889"/>
                <a:gd name="connsiteY43" fmla="*/ 5024451 h 6393545"/>
                <a:gd name="connsiteX44" fmla="*/ 1096989 w 5456889"/>
                <a:gd name="connsiteY44" fmla="*/ 5011901 h 6393545"/>
                <a:gd name="connsiteX45" fmla="*/ 198802 w 5456889"/>
                <a:gd name="connsiteY45" fmla="*/ 4670765 h 6393545"/>
                <a:gd name="connsiteX46" fmla="*/ 467058 w 5456889"/>
                <a:gd name="connsiteY46" fmla="*/ 4859333 h 6393545"/>
                <a:gd name="connsiteX47" fmla="*/ 513422 w 5456889"/>
                <a:gd name="connsiteY47" fmla="*/ 4879832 h 6393545"/>
                <a:gd name="connsiteX48" fmla="*/ 526838 w 5456889"/>
                <a:gd name="connsiteY48" fmla="*/ 4892604 h 6393545"/>
                <a:gd name="connsiteX49" fmla="*/ 512886 w 5456889"/>
                <a:gd name="connsiteY49" fmla="*/ 4907415 h 6393545"/>
                <a:gd name="connsiteX50" fmla="*/ 457238 w 5456889"/>
                <a:gd name="connsiteY50" fmla="*/ 4910258 h 6393545"/>
                <a:gd name="connsiteX51" fmla="*/ 406528 w 5456889"/>
                <a:gd name="connsiteY51" fmla="*/ 4906878 h 6393545"/>
                <a:gd name="connsiteX52" fmla="*/ 393327 w 5456889"/>
                <a:gd name="connsiteY52" fmla="*/ 4925123 h 6393545"/>
                <a:gd name="connsiteX53" fmla="*/ 421553 w 5456889"/>
                <a:gd name="connsiteY53" fmla="*/ 4976263 h 6393545"/>
                <a:gd name="connsiteX54" fmla="*/ 456380 w 5456889"/>
                <a:gd name="connsiteY54" fmla="*/ 5035506 h 6393545"/>
                <a:gd name="connsiteX55" fmla="*/ 479561 w 5456889"/>
                <a:gd name="connsiteY55" fmla="*/ 5046345 h 6393545"/>
                <a:gd name="connsiteX56" fmla="*/ 685463 w 5456889"/>
                <a:gd name="connsiteY56" fmla="*/ 5032876 h 6393545"/>
                <a:gd name="connsiteX57" fmla="*/ 903813 w 5456889"/>
                <a:gd name="connsiteY57" fmla="*/ 5046292 h 6393545"/>
                <a:gd name="connsiteX58" fmla="*/ 993697 w 5456889"/>
                <a:gd name="connsiteY58" fmla="*/ 5086323 h 6393545"/>
                <a:gd name="connsiteX59" fmla="*/ 1031743 w 5456889"/>
                <a:gd name="connsiteY59" fmla="*/ 5111223 h 6393545"/>
                <a:gd name="connsiteX60" fmla="*/ 1294472 w 5456889"/>
                <a:gd name="connsiteY60" fmla="*/ 5205882 h 6393545"/>
                <a:gd name="connsiteX61" fmla="*/ 1625835 w 5456889"/>
                <a:gd name="connsiteY61" fmla="*/ 5252085 h 6393545"/>
                <a:gd name="connsiteX62" fmla="*/ 2258939 w 5456889"/>
                <a:gd name="connsiteY62" fmla="*/ 5290024 h 6393545"/>
                <a:gd name="connsiteX63" fmla="*/ 2294195 w 5456889"/>
                <a:gd name="connsiteY63" fmla="*/ 5302742 h 6393545"/>
                <a:gd name="connsiteX64" fmla="*/ 2650725 w 5456889"/>
                <a:gd name="connsiteY64" fmla="*/ 5479988 h 6393545"/>
                <a:gd name="connsiteX65" fmla="*/ 2930679 w 5456889"/>
                <a:gd name="connsiteY65" fmla="*/ 5507302 h 6393545"/>
                <a:gd name="connsiteX66" fmla="*/ 3040955 w 5456889"/>
                <a:gd name="connsiteY66" fmla="*/ 5551466 h 6393545"/>
                <a:gd name="connsiteX67" fmla="*/ 3181496 w 5456889"/>
                <a:gd name="connsiteY67" fmla="*/ 5654067 h 6393545"/>
                <a:gd name="connsiteX68" fmla="*/ 3481090 w 5456889"/>
                <a:gd name="connsiteY68" fmla="*/ 5729033 h 6393545"/>
                <a:gd name="connsiteX69" fmla="*/ 3560457 w 5456889"/>
                <a:gd name="connsiteY69" fmla="*/ 5717818 h 6393545"/>
                <a:gd name="connsiteX70" fmla="*/ 3583156 w 5456889"/>
                <a:gd name="connsiteY70" fmla="*/ 5726725 h 6393545"/>
                <a:gd name="connsiteX71" fmla="*/ 3632310 w 5456889"/>
                <a:gd name="connsiteY71" fmla="*/ 5817683 h 6393545"/>
                <a:gd name="connsiteX72" fmla="*/ 3846475 w 5456889"/>
                <a:gd name="connsiteY72" fmla="*/ 5994875 h 6393545"/>
                <a:gd name="connsiteX73" fmla="*/ 4048083 w 5456889"/>
                <a:gd name="connsiteY73" fmla="*/ 6021652 h 6393545"/>
                <a:gd name="connsiteX74" fmla="*/ 4078617 w 5456889"/>
                <a:gd name="connsiteY74" fmla="*/ 6026857 h 6393545"/>
                <a:gd name="connsiteX75" fmla="*/ 3879692 w 5456889"/>
                <a:gd name="connsiteY75" fmla="*/ 6140889 h 6393545"/>
                <a:gd name="connsiteX76" fmla="*/ 3220401 w 5456889"/>
                <a:gd name="connsiteY76" fmla="*/ 6351995 h 6393545"/>
                <a:gd name="connsiteX77" fmla="*/ 2523439 w 5456889"/>
                <a:gd name="connsiteY77" fmla="*/ 6384568 h 6393545"/>
                <a:gd name="connsiteX78" fmla="*/ 1418163 w 5456889"/>
                <a:gd name="connsiteY78" fmla="*/ 6059161 h 6393545"/>
                <a:gd name="connsiteX79" fmla="*/ 684282 w 5456889"/>
                <a:gd name="connsiteY79" fmla="*/ 5473012 h 6393545"/>
                <a:gd name="connsiteX80" fmla="*/ 199661 w 5456889"/>
                <a:gd name="connsiteY80" fmla="*/ 4680853 h 6393545"/>
                <a:gd name="connsiteX81" fmla="*/ 198802 w 5456889"/>
                <a:gd name="connsiteY81" fmla="*/ 4670765 h 6393545"/>
                <a:gd name="connsiteX82" fmla="*/ 1670321 w 5456889"/>
                <a:gd name="connsiteY82" fmla="*/ 4498563 h 6393545"/>
                <a:gd name="connsiteX83" fmla="*/ 1723500 w 5456889"/>
                <a:gd name="connsiteY83" fmla="*/ 4588071 h 6393545"/>
                <a:gd name="connsiteX84" fmla="*/ 1932942 w 5456889"/>
                <a:gd name="connsiteY84" fmla="*/ 4626386 h 6393545"/>
                <a:gd name="connsiteX85" fmla="*/ 2366853 w 5456889"/>
                <a:gd name="connsiteY85" fmla="*/ 4616404 h 6393545"/>
                <a:gd name="connsiteX86" fmla="*/ 2451478 w 5456889"/>
                <a:gd name="connsiteY86" fmla="*/ 4586622 h 6393545"/>
                <a:gd name="connsiteX87" fmla="*/ 1670321 w 5456889"/>
                <a:gd name="connsiteY87" fmla="*/ 4498563 h 6393545"/>
                <a:gd name="connsiteX88" fmla="*/ 1706113 w 5456889"/>
                <a:gd name="connsiteY88" fmla="*/ 4360384 h 6393545"/>
                <a:gd name="connsiteX89" fmla="*/ 1693985 w 5456889"/>
                <a:gd name="connsiteY89" fmla="*/ 4371653 h 6393545"/>
                <a:gd name="connsiteX90" fmla="*/ 1718670 w 5456889"/>
                <a:gd name="connsiteY90" fmla="*/ 4413885 h 6393545"/>
                <a:gd name="connsiteX91" fmla="*/ 1975335 w 5456889"/>
                <a:gd name="connsiteY91" fmla="*/ 4449462 h 6393545"/>
                <a:gd name="connsiteX92" fmla="*/ 2083679 w 5456889"/>
                <a:gd name="connsiteY92" fmla="*/ 4415119 h 6393545"/>
                <a:gd name="connsiteX93" fmla="*/ 2013864 w 5456889"/>
                <a:gd name="connsiteY93" fmla="*/ 4392688 h 6393545"/>
                <a:gd name="connsiteX94" fmla="*/ 1706113 w 5456889"/>
                <a:gd name="connsiteY94" fmla="*/ 4360384 h 6393545"/>
                <a:gd name="connsiteX95" fmla="*/ 4494765 w 5456889"/>
                <a:gd name="connsiteY95" fmla="*/ 4356788 h 6393545"/>
                <a:gd name="connsiteX96" fmla="*/ 4621783 w 5456889"/>
                <a:gd name="connsiteY96" fmla="*/ 4371277 h 6393545"/>
                <a:gd name="connsiteX97" fmla="*/ 4899645 w 5456889"/>
                <a:gd name="connsiteY97" fmla="*/ 4391990 h 6393545"/>
                <a:gd name="connsiteX98" fmla="*/ 5239755 w 5456889"/>
                <a:gd name="connsiteY98" fmla="*/ 4429393 h 6393545"/>
                <a:gd name="connsiteX99" fmla="*/ 5305652 w 5456889"/>
                <a:gd name="connsiteY99" fmla="*/ 4450857 h 6393545"/>
                <a:gd name="connsiteX100" fmla="*/ 5321213 w 5456889"/>
                <a:gd name="connsiteY100" fmla="*/ 4481499 h 6393545"/>
                <a:gd name="connsiteX101" fmla="*/ 5174555 w 5456889"/>
                <a:gd name="connsiteY101" fmla="*/ 4867596 h 6393545"/>
                <a:gd name="connsiteX102" fmla="*/ 4761304 w 5456889"/>
                <a:gd name="connsiteY102" fmla="*/ 5480631 h 6393545"/>
                <a:gd name="connsiteX103" fmla="*/ 4419585 w 5456889"/>
                <a:gd name="connsiteY103" fmla="*/ 5795627 h 6393545"/>
                <a:gd name="connsiteX104" fmla="*/ 4325032 w 5456889"/>
                <a:gd name="connsiteY104" fmla="*/ 5874241 h 6393545"/>
                <a:gd name="connsiteX105" fmla="*/ 4138879 w 5456889"/>
                <a:gd name="connsiteY105" fmla="*/ 5929245 h 6393545"/>
                <a:gd name="connsiteX106" fmla="*/ 3888385 w 5456889"/>
                <a:gd name="connsiteY106" fmla="*/ 5887442 h 6393545"/>
                <a:gd name="connsiteX107" fmla="*/ 3837138 w 5456889"/>
                <a:gd name="connsiteY107" fmla="*/ 5873222 h 6393545"/>
                <a:gd name="connsiteX108" fmla="*/ 3810307 w 5456889"/>
                <a:gd name="connsiteY108" fmla="*/ 5781621 h 6393545"/>
                <a:gd name="connsiteX109" fmla="*/ 3904591 w 5456889"/>
                <a:gd name="connsiteY109" fmla="*/ 5727047 h 6393545"/>
                <a:gd name="connsiteX110" fmla="*/ 4075826 w 5456889"/>
                <a:gd name="connsiteY110" fmla="*/ 5721412 h 6393545"/>
                <a:gd name="connsiteX111" fmla="*/ 4182292 w 5456889"/>
                <a:gd name="connsiteY111" fmla="*/ 5711538 h 6393545"/>
                <a:gd name="connsiteX112" fmla="*/ 4206064 w 5456889"/>
                <a:gd name="connsiteY112" fmla="*/ 5704348 h 6393545"/>
                <a:gd name="connsiteX113" fmla="*/ 4149504 w 5456889"/>
                <a:gd name="connsiteY113" fmla="*/ 5672848 h 6393545"/>
                <a:gd name="connsiteX114" fmla="*/ 3761045 w 5456889"/>
                <a:gd name="connsiteY114" fmla="*/ 5656696 h 6393545"/>
                <a:gd name="connsiteX115" fmla="*/ 3368615 w 5456889"/>
                <a:gd name="connsiteY115" fmla="*/ 5625518 h 6393545"/>
                <a:gd name="connsiteX116" fmla="*/ 3193999 w 5456889"/>
                <a:gd name="connsiteY116" fmla="*/ 5537298 h 6393545"/>
                <a:gd name="connsiteX117" fmla="*/ 3120697 w 5456889"/>
                <a:gd name="connsiteY117" fmla="*/ 5478914 h 6393545"/>
                <a:gd name="connsiteX118" fmla="*/ 2994484 w 5456889"/>
                <a:gd name="connsiteY118" fmla="*/ 5431798 h 6393545"/>
                <a:gd name="connsiteX119" fmla="*/ 2624162 w 5456889"/>
                <a:gd name="connsiteY119" fmla="*/ 5394289 h 6393545"/>
                <a:gd name="connsiteX120" fmla="*/ 2478792 w 5456889"/>
                <a:gd name="connsiteY120" fmla="*/ 5351145 h 6393545"/>
                <a:gd name="connsiteX121" fmla="*/ 2416383 w 5456889"/>
                <a:gd name="connsiteY121" fmla="*/ 5293780 h 6393545"/>
                <a:gd name="connsiteX122" fmla="*/ 2421105 w 5456889"/>
                <a:gd name="connsiteY122" fmla="*/ 5264749 h 6393545"/>
                <a:gd name="connsiteX123" fmla="*/ 2520004 w 5456889"/>
                <a:gd name="connsiteY123" fmla="*/ 5228205 h 6393545"/>
                <a:gd name="connsiteX124" fmla="*/ 2648525 w 5456889"/>
                <a:gd name="connsiteY124" fmla="*/ 5223322 h 6393545"/>
                <a:gd name="connsiteX125" fmla="*/ 3017397 w 5456889"/>
                <a:gd name="connsiteY125" fmla="*/ 5169660 h 6393545"/>
                <a:gd name="connsiteX126" fmla="*/ 3433868 w 5456889"/>
                <a:gd name="connsiteY126" fmla="*/ 5062068 h 6393545"/>
                <a:gd name="connsiteX127" fmla="*/ 3910279 w 5456889"/>
                <a:gd name="connsiteY127" fmla="*/ 4895662 h 6393545"/>
                <a:gd name="connsiteX128" fmla="*/ 3960614 w 5456889"/>
                <a:gd name="connsiteY128" fmla="*/ 4865557 h 6393545"/>
                <a:gd name="connsiteX129" fmla="*/ 4098847 w 5456889"/>
                <a:gd name="connsiteY129" fmla="*/ 4815008 h 6393545"/>
                <a:gd name="connsiteX130" fmla="*/ 4212396 w 5456889"/>
                <a:gd name="connsiteY130" fmla="*/ 4778303 h 6393545"/>
                <a:gd name="connsiteX131" fmla="*/ 4410945 w 5456889"/>
                <a:gd name="connsiteY131" fmla="*/ 4724641 h 6393545"/>
                <a:gd name="connsiteX132" fmla="*/ 4446577 w 5456889"/>
                <a:gd name="connsiteY132" fmla="*/ 4707147 h 6393545"/>
                <a:gd name="connsiteX133" fmla="*/ 4458275 w 5456889"/>
                <a:gd name="connsiteY133" fmla="*/ 4685414 h 6393545"/>
                <a:gd name="connsiteX134" fmla="*/ 4435039 w 5456889"/>
                <a:gd name="connsiteY134" fmla="*/ 4670388 h 6393545"/>
                <a:gd name="connsiteX135" fmla="*/ 4340219 w 5456889"/>
                <a:gd name="connsiteY135" fmla="*/ 4685307 h 6393545"/>
                <a:gd name="connsiteX136" fmla="*/ 4159056 w 5456889"/>
                <a:gd name="connsiteY136" fmla="*/ 4731617 h 6393545"/>
                <a:gd name="connsiteX137" fmla="*/ 4038853 w 5456889"/>
                <a:gd name="connsiteY137" fmla="*/ 4720133 h 6393545"/>
                <a:gd name="connsiteX138" fmla="*/ 4024901 w 5456889"/>
                <a:gd name="connsiteY138" fmla="*/ 4713104 h 6393545"/>
                <a:gd name="connsiteX139" fmla="*/ 3966946 w 5456889"/>
                <a:gd name="connsiteY139" fmla="*/ 4697595 h 6393545"/>
                <a:gd name="connsiteX140" fmla="*/ 3662575 w 5456889"/>
                <a:gd name="connsiteY140" fmla="*/ 4743047 h 6393545"/>
                <a:gd name="connsiteX141" fmla="*/ 3332232 w 5456889"/>
                <a:gd name="connsiteY141" fmla="*/ 4718416 h 6393545"/>
                <a:gd name="connsiteX142" fmla="*/ 3320963 w 5456889"/>
                <a:gd name="connsiteY142" fmla="*/ 4712728 h 6393545"/>
                <a:gd name="connsiteX143" fmla="*/ 3368186 w 5456889"/>
                <a:gd name="connsiteY143" fmla="*/ 4686595 h 6393545"/>
                <a:gd name="connsiteX144" fmla="*/ 3418950 w 5456889"/>
                <a:gd name="connsiteY144" fmla="*/ 4604009 h 6393545"/>
                <a:gd name="connsiteX145" fmla="*/ 3430809 w 5456889"/>
                <a:gd name="connsiteY145" fmla="*/ 4574334 h 6393545"/>
                <a:gd name="connsiteX146" fmla="*/ 3679264 w 5456889"/>
                <a:gd name="connsiteY146" fmla="*/ 4493680 h 6393545"/>
                <a:gd name="connsiteX147" fmla="*/ 3915592 w 5456889"/>
                <a:gd name="connsiteY147" fmla="*/ 4460195 h 6393545"/>
                <a:gd name="connsiteX148" fmla="*/ 4264985 w 5456889"/>
                <a:gd name="connsiteY148" fmla="*/ 4405996 h 6393545"/>
                <a:gd name="connsiteX149" fmla="*/ 4494765 w 5456889"/>
                <a:gd name="connsiteY149" fmla="*/ 4356788 h 6393545"/>
                <a:gd name="connsiteX150" fmla="*/ 3160984 w 5456889"/>
                <a:gd name="connsiteY150" fmla="*/ 4288899 h 6393545"/>
                <a:gd name="connsiteX151" fmla="*/ 3170227 w 5456889"/>
                <a:gd name="connsiteY151" fmla="*/ 4289120 h 6393545"/>
                <a:gd name="connsiteX152" fmla="*/ 3636281 w 5456889"/>
                <a:gd name="connsiteY152" fmla="*/ 4411577 h 6393545"/>
                <a:gd name="connsiteX153" fmla="*/ 3637462 w 5456889"/>
                <a:gd name="connsiteY153" fmla="*/ 4416246 h 6393545"/>
                <a:gd name="connsiteX154" fmla="*/ 3203283 w 5456889"/>
                <a:gd name="connsiteY154" fmla="*/ 4568807 h 6393545"/>
                <a:gd name="connsiteX155" fmla="*/ 3130410 w 5456889"/>
                <a:gd name="connsiteY155" fmla="*/ 4585013 h 6393545"/>
                <a:gd name="connsiteX156" fmla="*/ 3088392 w 5456889"/>
                <a:gd name="connsiteY156" fmla="*/ 4607873 h 6393545"/>
                <a:gd name="connsiteX157" fmla="*/ 3058878 w 5456889"/>
                <a:gd name="connsiteY157" fmla="*/ 4652734 h 6393545"/>
                <a:gd name="connsiteX158" fmla="*/ 3101110 w 5456889"/>
                <a:gd name="connsiteY158" fmla="*/ 4668403 h 6393545"/>
                <a:gd name="connsiteX159" fmla="*/ 3172212 w 5456889"/>
                <a:gd name="connsiteY159" fmla="*/ 4680960 h 6393545"/>
                <a:gd name="connsiteX160" fmla="*/ 3197487 w 5456889"/>
                <a:gd name="connsiteY160" fmla="*/ 4689170 h 6393545"/>
                <a:gd name="connsiteX161" fmla="*/ 3223889 w 5456889"/>
                <a:gd name="connsiteY161" fmla="*/ 4712943 h 6393545"/>
                <a:gd name="connsiteX162" fmla="*/ 3198775 w 5456889"/>
                <a:gd name="connsiteY162" fmla="*/ 4738057 h 6393545"/>
                <a:gd name="connsiteX163" fmla="*/ 3110984 w 5456889"/>
                <a:gd name="connsiteY163" fmla="*/ 4758555 h 6393545"/>
                <a:gd name="connsiteX164" fmla="*/ 2856358 w 5456889"/>
                <a:gd name="connsiteY164" fmla="*/ 4807066 h 6393545"/>
                <a:gd name="connsiteX165" fmla="*/ 2787456 w 5456889"/>
                <a:gd name="connsiteY165" fmla="*/ 4815974 h 6393545"/>
                <a:gd name="connsiteX166" fmla="*/ 2890272 w 5456889"/>
                <a:gd name="connsiteY166" fmla="*/ 4718255 h 6393545"/>
                <a:gd name="connsiteX167" fmla="*/ 2960730 w 5456889"/>
                <a:gd name="connsiteY167" fmla="*/ 4526145 h 6393545"/>
                <a:gd name="connsiteX168" fmla="*/ 2984288 w 5456889"/>
                <a:gd name="connsiteY168" fmla="*/ 4504358 h 6393545"/>
                <a:gd name="connsiteX169" fmla="*/ 3268053 w 5456889"/>
                <a:gd name="connsiteY169" fmla="*/ 4516540 h 6393545"/>
                <a:gd name="connsiteX170" fmla="*/ 3308245 w 5456889"/>
                <a:gd name="connsiteY170" fmla="*/ 4517452 h 6393545"/>
                <a:gd name="connsiteX171" fmla="*/ 3329549 w 5456889"/>
                <a:gd name="connsiteY171" fmla="*/ 4488582 h 6393545"/>
                <a:gd name="connsiteX172" fmla="*/ 3274921 w 5456889"/>
                <a:gd name="connsiteY172" fmla="*/ 4439964 h 6393545"/>
                <a:gd name="connsiteX173" fmla="*/ 3138835 w 5456889"/>
                <a:gd name="connsiteY173" fmla="*/ 4430412 h 6393545"/>
                <a:gd name="connsiteX174" fmla="*/ 3111091 w 5456889"/>
                <a:gd name="connsiteY174" fmla="*/ 4380292 h 6393545"/>
                <a:gd name="connsiteX175" fmla="*/ 3155363 w 5456889"/>
                <a:gd name="connsiteY175" fmla="*/ 4295399 h 6393545"/>
                <a:gd name="connsiteX176" fmla="*/ 3160984 w 5456889"/>
                <a:gd name="connsiteY176" fmla="*/ 4288899 h 6393545"/>
                <a:gd name="connsiteX177" fmla="*/ 1688727 w 5456889"/>
                <a:gd name="connsiteY177" fmla="*/ 4243294 h 6393545"/>
                <a:gd name="connsiteX178" fmla="*/ 1669569 w 5456889"/>
                <a:gd name="connsiteY178" fmla="*/ 4259231 h 6393545"/>
                <a:gd name="connsiteX179" fmla="*/ 1695005 w 5456889"/>
                <a:gd name="connsiteY179" fmla="*/ 4298727 h 6393545"/>
                <a:gd name="connsiteX180" fmla="*/ 1932996 w 5456889"/>
                <a:gd name="connsiteY180" fmla="*/ 4313644 h 6393545"/>
                <a:gd name="connsiteX181" fmla="*/ 2036671 w 5456889"/>
                <a:gd name="connsiteY181" fmla="*/ 4274793 h 6393545"/>
                <a:gd name="connsiteX182" fmla="*/ 1688727 w 5456889"/>
                <a:gd name="connsiteY182" fmla="*/ 4243294 h 6393545"/>
                <a:gd name="connsiteX183" fmla="*/ 1211243 w 5456889"/>
                <a:gd name="connsiteY183" fmla="*/ 4193816 h 6393545"/>
                <a:gd name="connsiteX184" fmla="*/ 1324577 w 5456889"/>
                <a:gd name="connsiteY184" fmla="*/ 4209700 h 6393545"/>
                <a:gd name="connsiteX185" fmla="*/ 1405285 w 5456889"/>
                <a:gd name="connsiteY185" fmla="*/ 4310156 h 6393545"/>
                <a:gd name="connsiteX186" fmla="*/ 1385054 w 5456889"/>
                <a:gd name="connsiteY186" fmla="*/ 4333445 h 6393545"/>
                <a:gd name="connsiteX187" fmla="*/ 1074834 w 5456889"/>
                <a:gd name="connsiteY187" fmla="*/ 4349705 h 6393545"/>
                <a:gd name="connsiteX188" fmla="*/ 742559 w 5456889"/>
                <a:gd name="connsiteY188" fmla="*/ 4434759 h 6393545"/>
                <a:gd name="connsiteX189" fmla="*/ 724046 w 5456889"/>
                <a:gd name="connsiteY189" fmla="*/ 4444150 h 6393545"/>
                <a:gd name="connsiteX190" fmla="*/ 903009 w 5456889"/>
                <a:gd name="connsiteY190" fmla="*/ 4437764 h 6393545"/>
                <a:gd name="connsiteX191" fmla="*/ 1174753 w 5456889"/>
                <a:gd name="connsiteY191" fmla="*/ 4396015 h 6393545"/>
                <a:gd name="connsiteX192" fmla="*/ 1310142 w 5456889"/>
                <a:gd name="connsiteY192" fmla="*/ 4407820 h 6393545"/>
                <a:gd name="connsiteX193" fmla="*/ 1334129 w 5456889"/>
                <a:gd name="connsiteY193" fmla="*/ 4418768 h 6393545"/>
                <a:gd name="connsiteX194" fmla="*/ 1346364 w 5456889"/>
                <a:gd name="connsiteY194" fmla="*/ 4443828 h 6393545"/>
                <a:gd name="connsiteX195" fmla="*/ 1323397 w 5456889"/>
                <a:gd name="connsiteY195" fmla="*/ 4450535 h 6393545"/>
                <a:gd name="connsiteX196" fmla="*/ 927908 w 5456889"/>
                <a:gd name="connsiteY196" fmla="*/ 4510208 h 6393545"/>
                <a:gd name="connsiteX197" fmla="*/ 857181 w 5456889"/>
                <a:gd name="connsiteY197" fmla="*/ 4540473 h 6393545"/>
                <a:gd name="connsiteX198" fmla="*/ 987794 w 5456889"/>
                <a:gd name="connsiteY198" fmla="*/ 4545302 h 6393545"/>
                <a:gd name="connsiteX199" fmla="*/ 1238128 w 5456889"/>
                <a:gd name="connsiteY199" fmla="*/ 4525823 h 6393545"/>
                <a:gd name="connsiteX200" fmla="*/ 1347222 w 5456889"/>
                <a:gd name="connsiteY200" fmla="*/ 4574334 h 6393545"/>
                <a:gd name="connsiteX201" fmla="*/ 1051598 w 5456889"/>
                <a:gd name="connsiteY201" fmla="*/ 4631913 h 6393545"/>
                <a:gd name="connsiteX202" fmla="*/ 1119535 w 5456889"/>
                <a:gd name="connsiteY202" fmla="*/ 4650265 h 6393545"/>
                <a:gd name="connsiteX203" fmla="*/ 1317923 w 5456889"/>
                <a:gd name="connsiteY203" fmla="*/ 4650480 h 6393545"/>
                <a:gd name="connsiteX204" fmla="*/ 1409792 w 5456889"/>
                <a:gd name="connsiteY204" fmla="*/ 4665774 h 6393545"/>
                <a:gd name="connsiteX205" fmla="*/ 1449717 w 5456889"/>
                <a:gd name="connsiteY205" fmla="*/ 4691478 h 6393545"/>
                <a:gd name="connsiteX206" fmla="*/ 1178402 w 5456889"/>
                <a:gd name="connsiteY206" fmla="*/ 4703229 h 6393545"/>
                <a:gd name="connsiteX207" fmla="*/ 1217307 w 5456889"/>
                <a:gd name="connsiteY207" fmla="*/ 4735266 h 6393545"/>
                <a:gd name="connsiteX208" fmla="*/ 1328280 w 5456889"/>
                <a:gd name="connsiteY208" fmla="*/ 4750721 h 6393545"/>
                <a:gd name="connsiteX209" fmla="*/ 1353715 w 5456889"/>
                <a:gd name="connsiteY209" fmla="*/ 4759950 h 6393545"/>
                <a:gd name="connsiteX210" fmla="*/ 1143897 w 5456889"/>
                <a:gd name="connsiteY210" fmla="*/ 4750774 h 6393545"/>
                <a:gd name="connsiteX211" fmla="*/ 690990 w 5456889"/>
                <a:gd name="connsiteY211" fmla="*/ 4649729 h 6393545"/>
                <a:gd name="connsiteX212" fmla="*/ 450477 w 5456889"/>
                <a:gd name="connsiteY212" fmla="*/ 4521154 h 6393545"/>
                <a:gd name="connsiteX213" fmla="*/ 443286 w 5456889"/>
                <a:gd name="connsiteY213" fmla="*/ 4460785 h 6393545"/>
                <a:gd name="connsiteX214" fmla="*/ 458956 w 5456889"/>
                <a:gd name="connsiteY214" fmla="*/ 4404923 h 6393545"/>
                <a:gd name="connsiteX215" fmla="*/ 398318 w 5456889"/>
                <a:gd name="connsiteY215" fmla="*/ 4472859 h 6393545"/>
                <a:gd name="connsiteX216" fmla="*/ 390698 w 5456889"/>
                <a:gd name="connsiteY216" fmla="*/ 4565587 h 6393545"/>
                <a:gd name="connsiteX217" fmla="*/ 405562 w 5456889"/>
                <a:gd name="connsiteY217" fmla="*/ 4586354 h 6393545"/>
                <a:gd name="connsiteX218" fmla="*/ 622356 w 5456889"/>
                <a:gd name="connsiteY218" fmla="*/ 4692497 h 6393545"/>
                <a:gd name="connsiteX219" fmla="*/ 1007918 w 5456889"/>
                <a:gd name="connsiteY219" fmla="*/ 4788767 h 6393545"/>
                <a:gd name="connsiteX220" fmla="*/ 1304722 w 5456889"/>
                <a:gd name="connsiteY220" fmla="*/ 4840712 h 6393545"/>
                <a:gd name="connsiteX221" fmla="*/ 1702733 w 5456889"/>
                <a:gd name="connsiteY221" fmla="*/ 4889973 h 6393545"/>
                <a:gd name="connsiteX222" fmla="*/ 2256846 w 5456889"/>
                <a:gd name="connsiteY222" fmla="*/ 4907199 h 6393545"/>
                <a:gd name="connsiteX223" fmla="*/ 2658023 w 5456889"/>
                <a:gd name="connsiteY223" fmla="*/ 4883748 h 6393545"/>
                <a:gd name="connsiteX224" fmla="*/ 3231724 w 5456889"/>
                <a:gd name="connsiteY224" fmla="*/ 4776317 h 6393545"/>
                <a:gd name="connsiteX225" fmla="*/ 3262150 w 5456889"/>
                <a:gd name="connsiteY225" fmla="*/ 4776639 h 6393545"/>
                <a:gd name="connsiteX226" fmla="*/ 3506044 w 5456889"/>
                <a:gd name="connsiteY226" fmla="*/ 4848814 h 6393545"/>
                <a:gd name="connsiteX227" fmla="*/ 3521552 w 5456889"/>
                <a:gd name="connsiteY227" fmla="*/ 4854717 h 6393545"/>
                <a:gd name="connsiteX228" fmla="*/ 3263170 w 5456889"/>
                <a:gd name="connsiteY228" fmla="*/ 4956943 h 6393545"/>
                <a:gd name="connsiteX229" fmla="*/ 2722955 w 5456889"/>
                <a:gd name="connsiteY229" fmla="*/ 5045056 h 6393545"/>
                <a:gd name="connsiteX230" fmla="*/ 2594541 w 5456889"/>
                <a:gd name="connsiteY230" fmla="*/ 5047686 h 6393545"/>
                <a:gd name="connsiteX231" fmla="*/ 2364814 w 5456889"/>
                <a:gd name="connsiteY231" fmla="*/ 5059921 h 6393545"/>
                <a:gd name="connsiteX232" fmla="*/ 2039354 w 5456889"/>
                <a:gd name="connsiteY232" fmla="*/ 5065663 h 6393545"/>
                <a:gd name="connsiteX233" fmla="*/ 1731549 w 5456889"/>
                <a:gd name="connsiteY233" fmla="*/ 5035665 h 6393545"/>
                <a:gd name="connsiteX234" fmla="*/ 1228415 w 5456889"/>
                <a:gd name="connsiteY234" fmla="*/ 4958607 h 6393545"/>
                <a:gd name="connsiteX235" fmla="*/ 1082615 w 5456889"/>
                <a:gd name="connsiteY235" fmla="*/ 4941596 h 6393545"/>
                <a:gd name="connsiteX236" fmla="*/ 830404 w 5456889"/>
                <a:gd name="connsiteY236" fmla="*/ 4874304 h 6393545"/>
                <a:gd name="connsiteX237" fmla="*/ 389678 w 5456889"/>
                <a:gd name="connsiteY237" fmla="*/ 4713640 h 6393545"/>
                <a:gd name="connsiteX238" fmla="*/ 299848 w 5456889"/>
                <a:gd name="connsiteY238" fmla="*/ 4656705 h 6393545"/>
                <a:gd name="connsiteX239" fmla="*/ 312566 w 5456889"/>
                <a:gd name="connsiteY239" fmla="*/ 4405030 h 6393545"/>
                <a:gd name="connsiteX240" fmla="*/ 443555 w 5456889"/>
                <a:gd name="connsiteY240" fmla="*/ 4340367 h 6393545"/>
                <a:gd name="connsiteX241" fmla="*/ 846717 w 5456889"/>
                <a:gd name="connsiteY241" fmla="*/ 4228053 h 6393545"/>
                <a:gd name="connsiteX242" fmla="*/ 1211243 w 5456889"/>
                <a:gd name="connsiteY242" fmla="*/ 4193816 h 6393545"/>
                <a:gd name="connsiteX243" fmla="*/ 345568 w 5456889"/>
                <a:gd name="connsiteY243" fmla="*/ 4193549 h 6393545"/>
                <a:gd name="connsiteX244" fmla="*/ 337572 w 5456889"/>
                <a:gd name="connsiteY244" fmla="*/ 4194246 h 6393545"/>
                <a:gd name="connsiteX245" fmla="*/ 246507 w 5456889"/>
                <a:gd name="connsiteY245" fmla="*/ 4194139 h 6393545"/>
                <a:gd name="connsiteX246" fmla="*/ 155443 w 5456889"/>
                <a:gd name="connsiteY246" fmla="*/ 4194246 h 6393545"/>
                <a:gd name="connsiteX247" fmla="*/ 138057 w 5456889"/>
                <a:gd name="connsiteY247" fmla="*/ 4197788 h 6393545"/>
                <a:gd name="connsiteX248" fmla="*/ 141491 w 5456889"/>
                <a:gd name="connsiteY248" fmla="*/ 4235566 h 6393545"/>
                <a:gd name="connsiteX249" fmla="*/ 173098 w 5456889"/>
                <a:gd name="connsiteY249" fmla="*/ 4262183 h 6393545"/>
                <a:gd name="connsiteX250" fmla="*/ 276236 w 5456889"/>
                <a:gd name="connsiteY250" fmla="*/ 4247211 h 6393545"/>
                <a:gd name="connsiteX251" fmla="*/ 346372 w 5456889"/>
                <a:gd name="connsiteY251" fmla="*/ 4213028 h 6393545"/>
                <a:gd name="connsiteX252" fmla="*/ 352275 w 5456889"/>
                <a:gd name="connsiteY252" fmla="*/ 4196715 h 6393545"/>
                <a:gd name="connsiteX253" fmla="*/ 345568 w 5456889"/>
                <a:gd name="connsiteY253" fmla="*/ 4193549 h 6393545"/>
                <a:gd name="connsiteX254" fmla="*/ 3589884 w 5456889"/>
                <a:gd name="connsiteY254" fmla="*/ 4183521 h 6393545"/>
                <a:gd name="connsiteX255" fmla="*/ 3573014 w 5456889"/>
                <a:gd name="connsiteY255" fmla="*/ 4190920 h 6393545"/>
                <a:gd name="connsiteX256" fmla="*/ 3566843 w 5456889"/>
                <a:gd name="connsiteY256" fmla="*/ 4202188 h 6393545"/>
                <a:gd name="connsiteX257" fmla="*/ 3577360 w 5456889"/>
                <a:gd name="connsiteY257" fmla="*/ 4208413 h 6393545"/>
                <a:gd name="connsiteX258" fmla="*/ 3618841 w 5456889"/>
                <a:gd name="connsiteY258" fmla="*/ 4217751 h 6393545"/>
                <a:gd name="connsiteX259" fmla="*/ 3744517 w 5456889"/>
                <a:gd name="connsiteY259" fmla="*/ 4282252 h 6393545"/>
                <a:gd name="connsiteX260" fmla="*/ 4030858 w 5456889"/>
                <a:gd name="connsiteY260" fmla="*/ 4316971 h 6393545"/>
                <a:gd name="connsiteX261" fmla="*/ 4321974 w 5456889"/>
                <a:gd name="connsiteY261" fmla="*/ 4222365 h 6393545"/>
                <a:gd name="connsiteX262" fmla="*/ 4387978 w 5456889"/>
                <a:gd name="connsiteY262" fmla="*/ 4183997 h 6393545"/>
                <a:gd name="connsiteX263" fmla="*/ 4149826 w 5456889"/>
                <a:gd name="connsiteY263" fmla="*/ 4195266 h 6393545"/>
                <a:gd name="connsiteX264" fmla="*/ 3608484 w 5456889"/>
                <a:gd name="connsiteY264" fmla="*/ 4184051 h 6393545"/>
                <a:gd name="connsiteX265" fmla="*/ 3589884 w 5456889"/>
                <a:gd name="connsiteY265" fmla="*/ 4183521 h 6393545"/>
                <a:gd name="connsiteX266" fmla="*/ 4681807 w 5456889"/>
                <a:gd name="connsiteY266" fmla="*/ 4171572 h 6393545"/>
                <a:gd name="connsiteX267" fmla="*/ 4551378 w 5456889"/>
                <a:gd name="connsiteY267" fmla="*/ 4204979 h 6393545"/>
                <a:gd name="connsiteX268" fmla="*/ 4920626 w 5456889"/>
                <a:gd name="connsiteY268" fmla="*/ 4240718 h 6393545"/>
                <a:gd name="connsiteX269" fmla="*/ 5231973 w 5456889"/>
                <a:gd name="connsiteY269" fmla="*/ 4284828 h 6393545"/>
                <a:gd name="connsiteX270" fmla="*/ 5288962 w 5456889"/>
                <a:gd name="connsiteY270" fmla="*/ 4250538 h 6393545"/>
                <a:gd name="connsiteX271" fmla="*/ 5291538 w 5456889"/>
                <a:gd name="connsiteY271" fmla="*/ 4218663 h 6393545"/>
                <a:gd name="connsiteX272" fmla="*/ 5265673 w 5456889"/>
                <a:gd name="connsiteY272" fmla="*/ 4193281 h 6393545"/>
                <a:gd name="connsiteX273" fmla="*/ 4992426 w 5456889"/>
                <a:gd name="connsiteY273" fmla="*/ 4195749 h 6393545"/>
                <a:gd name="connsiteX274" fmla="*/ 4726745 w 5456889"/>
                <a:gd name="connsiteY274" fmla="*/ 4177933 h 6393545"/>
                <a:gd name="connsiteX275" fmla="*/ 4681807 w 5456889"/>
                <a:gd name="connsiteY275" fmla="*/ 4171572 h 6393545"/>
                <a:gd name="connsiteX276" fmla="*/ 1636084 w 5456889"/>
                <a:gd name="connsiteY276" fmla="*/ 4116598 h 6393545"/>
                <a:gd name="connsiteX277" fmla="*/ 1711801 w 5456889"/>
                <a:gd name="connsiteY277" fmla="*/ 4182226 h 6393545"/>
                <a:gd name="connsiteX278" fmla="*/ 1759936 w 5456889"/>
                <a:gd name="connsiteY278" fmla="*/ 4181797 h 6393545"/>
                <a:gd name="connsiteX279" fmla="*/ 1970666 w 5456889"/>
                <a:gd name="connsiteY279" fmla="*/ 4165967 h 6393545"/>
                <a:gd name="connsiteX280" fmla="*/ 2049657 w 5456889"/>
                <a:gd name="connsiteY280" fmla="*/ 4136989 h 6393545"/>
                <a:gd name="connsiteX281" fmla="*/ 1636084 w 5456889"/>
                <a:gd name="connsiteY281" fmla="*/ 4116598 h 6393545"/>
                <a:gd name="connsiteX282" fmla="*/ 1603029 w 5456889"/>
                <a:gd name="connsiteY282" fmla="*/ 3968812 h 6393545"/>
                <a:gd name="connsiteX283" fmla="*/ 1589828 w 5456889"/>
                <a:gd name="connsiteY283" fmla="*/ 3982711 h 6393545"/>
                <a:gd name="connsiteX284" fmla="*/ 1673970 w 5456889"/>
                <a:gd name="connsiteY284" fmla="*/ 4047319 h 6393545"/>
                <a:gd name="connsiteX285" fmla="*/ 1932835 w 5456889"/>
                <a:gd name="connsiteY285" fmla="*/ 4026499 h 6393545"/>
                <a:gd name="connsiteX286" fmla="*/ 2015153 w 5456889"/>
                <a:gd name="connsiteY286" fmla="*/ 3997468 h 6393545"/>
                <a:gd name="connsiteX287" fmla="*/ 1936753 w 5456889"/>
                <a:gd name="connsiteY287" fmla="*/ 3989794 h 6393545"/>
                <a:gd name="connsiteX288" fmla="*/ 1603029 w 5456889"/>
                <a:gd name="connsiteY288" fmla="*/ 3968812 h 6393545"/>
                <a:gd name="connsiteX289" fmla="*/ 1548461 w 5456889"/>
                <a:gd name="connsiteY289" fmla="*/ 3813448 h 6393545"/>
                <a:gd name="connsiteX290" fmla="*/ 1517599 w 5456889"/>
                <a:gd name="connsiteY290" fmla="*/ 3814749 h 6393545"/>
                <a:gd name="connsiteX291" fmla="*/ 1580276 w 5456889"/>
                <a:gd name="connsiteY291" fmla="*/ 3879412 h 6393545"/>
                <a:gd name="connsiteX292" fmla="*/ 1780596 w 5456889"/>
                <a:gd name="connsiteY292" fmla="*/ 3880378 h 6393545"/>
                <a:gd name="connsiteX293" fmla="*/ 1893072 w 5456889"/>
                <a:gd name="connsiteY293" fmla="*/ 3863474 h 6393545"/>
                <a:gd name="connsiteX294" fmla="*/ 1859318 w 5456889"/>
                <a:gd name="connsiteY294" fmla="*/ 3839970 h 6393545"/>
                <a:gd name="connsiteX295" fmla="*/ 1795783 w 5456889"/>
                <a:gd name="connsiteY295" fmla="*/ 3834497 h 6393545"/>
                <a:gd name="connsiteX296" fmla="*/ 1578237 w 5456889"/>
                <a:gd name="connsiteY296" fmla="*/ 3819632 h 6393545"/>
                <a:gd name="connsiteX297" fmla="*/ 1548461 w 5456889"/>
                <a:gd name="connsiteY297" fmla="*/ 3813448 h 6393545"/>
                <a:gd name="connsiteX298" fmla="*/ 3822327 w 5456889"/>
                <a:gd name="connsiteY298" fmla="*/ 3780191 h 6393545"/>
                <a:gd name="connsiteX299" fmla="*/ 3792866 w 5456889"/>
                <a:gd name="connsiteY299" fmla="*/ 3793982 h 6393545"/>
                <a:gd name="connsiteX300" fmla="*/ 3600703 w 5456889"/>
                <a:gd name="connsiteY300" fmla="*/ 3983302 h 6393545"/>
                <a:gd name="connsiteX301" fmla="*/ 3552407 w 5456889"/>
                <a:gd name="connsiteY301" fmla="*/ 4054082 h 6393545"/>
                <a:gd name="connsiteX302" fmla="*/ 3889726 w 5456889"/>
                <a:gd name="connsiteY302" fmla="*/ 4043886 h 6393545"/>
                <a:gd name="connsiteX303" fmla="*/ 4870828 w 5456889"/>
                <a:gd name="connsiteY303" fmla="*/ 4052794 h 6393545"/>
                <a:gd name="connsiteX304" fmla="*/ 5339780 w 5456889"/>
                <a:gd name="connsiteY304" fmla="*/ 4045067 h 6393545"/>
                <a:gd name="connsiteX305" fmla="*/ 5360118 w 5456889"/>
                <a:gd name="connsiteY305" fmla="*/ 4023602 h 6393545"/>
                <a:gd name="connsiteX306" fmla="*/ 5363660 w 5456889"/>
                <a:gd name="connsiteY306" fmla="*/ 3951534 h 6393545"/>
                <a:gd name="connsiteX307" fmla="*/ 5372299 w 5456889"/>
                <a:gd name="connsiteY307" fmla="*/ 3796773 h 6393545"/>
                <a:gd name="connsiteX308" fmla="*/ 5355289 w 5456889"/>
                <a:gd name="connsiteY308" fmla="*/ 3780889 h 6393545"/>
                <a:gd name="connsiteX309" fmla="*/ 5275064 w 5456889"/>
                <a:gd name="connsiteY309" fmla="*/ 3785289 h 6393545"/>
                <a:gd name="connsiteX310" fmla="*/ 4629134 w 5456889"/>
                <a:gd name="connsiteY310" fmla="*/ 3788348 h 6393545"/>
                <a:gd name="connsiteX311" fmla="*/ 3822327 w 5456889"/>
                <a:gd name="connsiteY311" fmla="*/ 3780191 h 6393545"/>
                <a:gd name="connsiteX312" fmla="*/ 1101021 w 5456889"/>
                <a:gd name="connsiteY312" fmla="*/ 3769619 h 6393545"/>
                <a:gd name="connsiteX313" fmla="*/ 999332 w 5456889"/>
                <a:gd name="connsiteY313" fmla="*/ 3775093 h 6393545"/>
                <a:gd name="connsiteX314" fmla="*/ 572773 w 5456889"/>
                <a:gd name="connsiteY314" fmla="*/ 3776380 h 6393545"/>
                <a:gd name="connsiteX315" fmla="*/ 133335 w 5456889"/>
                <a:gd name="connsiteY315" fmla="*/ 3777829 h 6393545"/>
                <a:gd name="connsiteX316" fmla="*/ 82839 w 5456889"/>
                <a:gd name="connsiteY316" fmla="*/ 3842170 h 6393545"/>
                <a:gd name="connsiteX317" fmla="*/ 112836 w 5456889"/>
                <a:gd name="connsiteY317" fmla="*/ 4042705 h 6393545"/>
                <a:gd name="connsiteX318" fmla="*/ 132744 w 5456889"/>
                <a:gd name="connsiteY318" fmla="*/ 4055906 h 6393545"/>
                <a:gd name="connsiteX319" fmla="*/ 963754 w 5456889"/>
                <a:gd name="connsiteY319" fmla="*/ 4048500 h 6393545"/>
                <a:gd name="connsiteX320" fmla="*/ 1187578 w 5456889"/>
                <a:gd name="connsiteY320" fmla="*/ 4025909 h 6393545"/>
                <a:gd name="connsiteX321" fmla="*/ 1207487 w 5456889"/>
                <a:gd name="connsiteY321" fmla="*/ 4000527 h 6393545"/>
                <a:gd name="connsiteX322" fmla="*/ 1176041 w 5456889"/>
                <a:gd name="connsiteY322" fmla="*/ 3907745 h 6393545"/>
                <a:gd name="connsiteX323" fmla="*/ 1120447 w 5456889"/>
                <a:gd name="connsiteY323" fmla="*/ 3781585 h 6393545"/>
                <a:gd name="connsiteX324" fmla="*/ 1101021 w 5456889"/>
                <a:gd name="connsiteY324" fmla="*/ 3769619 h 6393545"/>
                <a:gd name="connsiteX325" fmla="*/ 1454492 w 5456889"/>
                <a:gd name="connsiteY325" fmla="*/ 3657305 h 6393545"/>
                <a:gd name="connsiteX326" fmla="*/ 1473059 w 5456889"/>
                <a:gd name="connsiteY326" fmla="*/ 3713811 h 6393545"/>
                <a:gd name="connsiteX327" fmla="*/ 1498119 w 5456889"/>
                <a:gd name="connsiteY327" fmla="*/ 3733559 h 6393545"/>
                <a:gd name="connsiteX328" fmla="*/ 1797607 w 5456889"/>
                <a:gd name="connsiteY328" fmla="*/ 3733988 h 6393545"/>
                <a:gd name="connsiteX329" fmla="*/ 1813598 w 5456889"/>
                <a:gd name="connsiteY329" fmla="*/ 3733934 h 6393545"/>
                <a:gd name="connsiteX330" fmla="*/ 1828677 w 5456889"/>
                <a:gd name="connsiteY330" fmla="*/ 3724866 h 6393545"/>
                <a:gd name="connsiteX331" fmla="*/ 1820842 w 5456889"/>
                <a:gd name="connsiteY331" fmla="*/ 3709572 h 6393545"/>
                <a:gd name="connsiteX332" fmla="*/ 1781830 w 5456889"/>
                <a:gd name="connsiteY332" fmla="*/ 3694010 h 6393545"/>
                <a:gd name="connsiteX333" fmla="*/ 1454492 w 5456889"/>
                <a:gd name="connsiteY333" fmla="*/ 3657305 h 6393545"/>
                <a:gd name="connsiteX334" fmla="*/ 1404962 w 5456889"/>
                <a:gd name="connsiteY334" fmla="*/ 3529535 h 6393545"/>
                <a:gd name="connsiteX335" fmla="*/ 1390259 w 5456889"/>
                <a:gd name="connsiteY335" fmla="*/ 3549605 h 6393545"/>
                <a:gd name="connsiteX336" fmla="*/ 1440862 w 5456889"/>
                <a:gd name="connsiteY336" fmla="*/ 3589583 h 6393545"/>
                <a:gd name="connsiteX337" fmla="*/ 1753335 w 5456889"/>
                <a:gd name="connsiteY337" fmla="*/ 3596720 h 6393545"/>
                <a:gd name="connsiteX338" fmla="*/ 1809090 w 5456889"/>
                <a:gd name="connsiteY338" fmla="*/ 3572948 h 6393545"/>
                <a:gd name="connsiteX339" fmla="*/ 1763478 w 5456889"/>
                <a:gd name="connsiteY339" fmla="*/ 3566240 h 6393545"/>
                <a:gd name="connsiteX340" fmla="*/ 1404962 w 5456889"/>
                <a:gd name="connsiteY340" fmla="*/ 3529535 h 6393545"/>
                <a:gd name="connsiteX341" fmla="*/ 1357408 w 5456889"/>
                <a:gd name="connsiteY341" fmla="*/ 3389557 h 6393545"/>
                <a:gd name="connsiteX342" fmla="*/ 1349422 w 5456889"/>
                <a:gd name="connsiteY342" fmla="*/ 3392751 h 6393545"/>
                <a:gd name="connsiteX343" fmla="*/ 1366916 w 5456889"/>
                <a:gd name="connsiteY343" fmla="*/ 3440778 h 6393545"/>
                <a:gd name="connsiteX344" fmla="*/ 1393371 w 5456889"/>
                <a:gd name="connsiteY344" fmla="*/ 3458057 h 6393545"/>
                <a:gd name="connsiteX345" fmla="*/ 1594550 w 5456889"/>
                <a:gd name="connsiteY345" fmla="*/ 3457843 h 6393545"/>
                <a:gd name="connsiteX346" fmla="*/ 1594550 w 5456889"/>
                <a:gd name="connsiteY346" fmla="*/ 3460311 h 6393545"/>
                <a:gd name="connsiteX347" fmla="*/ 1795675 w 5456889"/>
                <a:gd name="connsiteY347" fmla="*/ 3460258 h 6393545"/>
                <a:gd name="connsiteX348" fmla="*/ 1817086 w 5456889"/>
                <a:gd name="connsiteY348" fmla="*/ 3459131 h 6393545"/>
                <a:gd name="connsiteX349" fmla="*/ 1828892 w 5456889"/>
                <a:gd name="connsiteY349" fmla="*/ 3450437 h 6393545"/>
                <a:gd name="connsiteX350" fmla="*/ 1817462 w 5456889"/>
                <a:gd name="connsiteY350" fmla="*/ 3442603 h 6393545"/>
                <a:gd name="connsiteX351" fmla="*/ 1767824 w 5456889"/>
                <a:gd name="connsiteY351" fmla="*/ 3432139 h 6393545"/>
                <a:gd name="connsiteX352" fmla="*/ 1400240 w 5456889"/>
                <a:gd name="connsiteY352" fmla="*/ 3395058 h 6393545"/>
                <a:gd name="connsiteX353" fmla="*/ 1357408 w 5456889"/>
                <a:gd name="connsiteY353" fmla="*/ 3389557 h 6393545"/>
                <a:gd name="connsiteX354" fmla="*/ 4070084 w 5456889"/>
                <a:gd name="connsiteY354" fmla="*/ 3341021 h 6393545"/>
                <a:gd name="connsiteX355" fmla="*/ 4025008 w 5456889"/>
                <a:gd name="connsiteY355" fmla="*/ 3377886 h 6393545"/>
                <a:gd name="connsiteX356" fmla="*/ 3954335 w 5456889"/>
                <a:gd name="connsiteY356" fmla="*/ 3569138 h 6393545"/>
                <a:gd name="connsiteX357" fmla="*/ 3921870 w 5456889"/>
                <a:gd name="connsiteY357" fmla="*/ 3652314 h 6393545"/>
                <a:gd name="connsiteX358" fmla="*/ 3955248 w 5456889"/>
                <a:gd name="connsiteY358" fmla="*/ 3652314 h 6393545"/>
                <a:gd name="connsiteX359" fmla="*/ 5322126 w 5456889"/>
                <a:gd name="connsiteY359" fmla="*/ 3662295 h 6393545"/>
                <a:gd name="connsiteX360" fmla="*/ 5375626 w 5456889"/>
                <a:gd name="connsiteY360" fmla="*/ 3608955 h 6393545"/>
                <a:gd name="connsiteX361" fmla="*/ 5371227 w 5456889"/>
                <a:gd name="connsiteY361" fmla="*/ 3370696 h 6393545"/>
                <a:gd name="connsiteX362" fmla="*/ 5343376 w 5456889"/>
                <a:gd name="connsiteY362" fmla="*/ 3341343 h 6393545"/>
                <a:gd name="connsiteX363" fmla="*/ 4070084 w 5456889"/>
                <a:gd name="connsiteY363" fmla="*/ 3341021 h 6393545"/>
                <a:gd name="connsiteX364" fmla="*/ 933757 w 5456889"/>
                <a:gd name="connsiteY364" fmla="*/ 3307858 h 6393545"/>
                <a:gd name="connsiteX365" fmla="*/ 346426 w 5456889"/>
                <a:gd name="connsiteY365" fmla="*/ 3312526 h 6393545"/>
                <a:gd name="connsiteX366" fmla="*/ 113212 w 5456889"/>
                <a:gd name="connsiteY366" fmla="*/ 3317946 h 6393545"/>
                <a:gd name="connsiteX367" fmla="*/ 90888 w 5456889"/>
                <a:gd name="connsiteY367" fmla="*/ 3342738 h 6393545"/>
                <a:gd name="connsiteX368" fmla="*/ 86917 w 5456889"/>
                <a:gd name="connsiteY368" fmla="*/ 3447003 h 6393545"/>
                <a:gd name="connsiteX369" fmla="*/ 78385 w 5456889"/>
                <a:gd name="connsiteY369" fmla="*/ 3604716 h 6393545"/>
                <a:gd name="connsiteX370" fmla="*/ 105860 w 5456889"/>
                <a:gd name="connsiteY370" fmla="*/ 3629508 h 6393545"/>
                <a:gd name="connsiteX371" fmla="*/ 617688 w 5456889"/>
                <a:gd name="connsiteY371" fmla="*/ 3617434 h 6393545"/>
                <a:gd name="connsiteX372" fmla="*/ 1082079 w 5456889"/>
                <a:gd name="connsiteY372" fmla="*/ 3631010 h 6393545"/>
                <a:gd name="connsiteX373" fmla="*/ 1071024 w 5456889"/>
                <a:gd name="connsiteY373" fmla="*/ 3596398 h 6393545"/>
                <a:gd name="connsiteX374" fmla="*/ 964612 w 5456889"/>
                <a:gd name="connsiteY374" fmla="*/ 3328518 h 6393545"/>
                <a:gd name="connsiteX375" fmla="*/ 933757 w 5456889"/>
                <a:gd name="connsiteY375" fmla="*/ 3307858 h 6393545"/>
                <a:gd name="connsiteX376" fmla="*/ 1315346 w 5456889"/>
                <a:gd name="connsiteY376" fmla="*/ 3244605 h 6393545"/>
                <a:gd name="connsiteX377" fmla="*/ 1309498 w 5456889"/>
                <a:gd name="connsiteY377" fmla="*/ 3274963 h 6393545"/>
                <a:gd name="connsiteX378" fmla="*/ 1367829 w 5456889"/>
                <a:gd name="connsiteY378" fmla="*/ 3319503 h 6393545"/>
                <a:gd name="connsiteX379" fmla="*/ 1780811 w 5456889"/>
                <a:gd name="connsiteY379" fmla="*/ 3323045 h 6393545"/>
                <a:gd name="connsiteX380" fmla="*/ 1820843 w 5456889"/>
                <a:gd name="connsiteY380" fmla="*/ 3308609 h 6393545"/>
                <a:gd name="connsiteX381" fmla="*/ 1805603 w 5456889"/>
                <a:gd name="connsiteY381" fmla="*/ 3303887 h 6393545"/>
                <a:gd name="connsiteX382" fmla="*/ 1585481 w 5456889"/>
                <a:gd name="connsiteY382" fmla="*/ 3276466 h 6393545"/>
                <a:gd name="connsiteX383" fmla="*/ 1335631 w 5456889"/>
                <a:gd name="connsiteY383" fmla="*/ 3248454 h 6393545"/>
                <a:gd name="connsiteX384" fmla="*/ 1315346 w 5456889"/>
                <a:gd name="connsiteY384" fmla="*/ 3244605 h 6393545"/>
                <a:gd name="connsiteX385" fmla="*/ 3593415 w 5456889"/>
                <a:gd name="connsiteY385" fmla="*/ 3208864 h 6393545"/>
                <a:gd name="connsiteX386" fmla="*/ 3638964 w 5456889"/>
                <a:gd name="connsiteY386" fmla="*/ 3217384 h 6393545"/>
                <a:gd name="connsiteX387" fmla="*/ 3652379 w 5456889"/>
                <a:gd name="connsiteY387" fmla="*/ 3256933 h 6393545"/>
                <a:gd name="connsiteX388" fmla="*/ 3584711 w 5456889"/>
                <a:gd name="connsiteY388" fmla="*/ 3456287 h 6393545"/>
                <a:gd name="connsiteX389" fmla="*/ 3541138 w 5456889"/>
                <a:gd name="connsiteY389" fmla="*/ 3491274 h 6393545"/>
                <a:gd name="connsiteX390" fmla="*/ 3510604 w 5456889"/>
                <a:gd name="connsiteY390" fmla="*/ 3527121 h 6393545"/>
                <a:gd name="connsiteX391" fmla="*/ 3438965 w 5456889"/>
                <a:gd name="connsiteY391" fmla="*/ 3623390 h 6393545"/>
                <a:gd name="connsiteX392" fmla="*/ 3239182 w 5456889"/>
                <a:gd name="connsiteY392" fmla="*/ 3756955 h 6393545"/>
                <a:gd name="connsiteX393" fmla="*/ 3358472 w 5456889"/>
                <a:gd name="connsiteY393" fmla="*/ 3419689 h 6393545"/>
                <a:gd name="connsiteX394" fmla="*/ 3576394 w 5456889"/>
                <a:gd name="connsiteY394" fmla="*/ 3215881 h 6393545"/>
                <a:gd name="connsiteX395" fmla="*/ 3593415 w 5456889"/>
                <a:gd name="connsiteY395" fmla="*/ 3208864 h 6393545"/>
                <a:gd name="connsiteX396" fmla="*/ 1278125 w 5456889"/>
                <a:gd name="connsiteY396" fmla="*/ 3111220 h 6393545"/>
                <a:gd name="connsiteX397" fmla="*/ 1267051 w 5456889"/>
                <a:gd name="connsiteY397" fmla="*/ 3118538 h 6393545"/>
                <a:gd name="connsiteX398" fmla="*/ 1282291 w 5456889"/>
                <a:gd name="connsiteY398" fmla="*/ 3148482 h 6393545"/>
                <a:gd name="connsiteX399" fmla="*/ 1397074 w 5456889"/>
                <a:gd name="connsiteY399" fmla="*/ 3180303 h 6393545"/>
                <a:gd name="connsiteX400" fmla="*/ 1653685 w 5456889"/>
                <a:gd name="connsiteY400" fmla="*/ 3179499 h 6393545"/>
                <a:gd name="connsiteX401" fmla="*/ 1776839 w 5456889"/>
                <a:gd name="connsiteY401" fmla="*/ 3179499 h 6393545"/>
                <a:gd name="connsiteX402" fmla="*/ 1704879 w 5456889"/>
                <a:gd name="connsiteY402" fmla="*/ 3149287 h 6393545"/>
                <a:gd name="connsiteX403" fmla="*/ 1292218 w 5456889"/>
                <a:gd name="connsiteY403" fmla="*/ 3114407 h 6393545"/>
                <a:gd name="connsiteX404" fmla="*/ 1278125 w 5456889"/>
                <a:gd name="connsiteY404" fmla="*/ 3111220 h 6393545"/>
                <a:gd name="connsiteX405" fmla="*/ 3616349 w 5456889"/>
                <a:gd name="connsiteY405" fmla="*/ 3061371 h 6393545"/>
                <a:gd name="connsiteX406" fmla="*/ 3477763 w 5456889"/>
                <a:gd name="connsiteY406" fmla="*/ 3117733 h 6393545"/>
                <a:gd name="connsiteX407" fmla="*/ 3412993 w 5456889"/>
                <a:gd name="connsiteY407" fmla="*/ 3199407 h 6393545"/>
                <a:gd name="connsiteX408" fmla="*/ 3287639 w 5456889"/>
                <a:gd name="connsiteY408" fmla="*/ 3302867 h 6393545"/>
                <a:gd name="connsiteX409" fmla="*/ 3274384 w 5456889"/>
                <a:gd name="connsiteY409" fmla="*/ 3320951 h 6393545"/>
                <a:gd name="connsiteX410" fmla="*/ 3097031 w 5456889"/>
                <a:gd name="connsiteY410" fmla="*/ 3786952 h 6393545"/>
                <a:gd name="connsiteX411" fmla="*/ 2928801 w 5456889"/>
                <a:gd name="connsiteY411" fmla="*/ 4227356 h 6393545"/>
                <a:gd name="connsiteX412" fmla="*/ 3020992 w 5456889"/>
                <a:gd name="connsiteY412" fmla="*/ 4103557 h 6393545"/>
                <a:gd name="connsiteX413" fmla="*/ 3116242 w 5456889"/>
                <a:gd name="connsiteY413" fmla="*/ 3971871 h 6393545"/>
                <a:gd name="connsiteX414" fmla="*/ 3252007 w 5456889"/>
                <a:gd name="connsiteY414" fmla="*/ 3872274 h 6393545"/>
                <a:gd name="connsiteX415" fmla="*/ 3406929 w 5456889"/>
                <a:gd name="connsiteY415" fmla="*/ 3751749 h 6393545"/>
                <a:gd name="connsiteX416" fmla="*/ 3422759 w 5456889"/>
                <a:gd name="connsiteY416" fmla="*/ 3737583 h 6393545"/>
                <a:gd name="connsiteX417" fmla="*/ 3568988 w 5456889"/>
                <a:gd name="connsiteY417" fmla="*/ 3599779 h 6393545"/>
                <a:gd name="connsiteX418" fmla="*/ 3742316 w 5456889"/>
                <a:gd name="connsiteY418" fmla="*/ 3289720 h 6393545"/>
                <a:gd name="connsiteX419" fmla="*/ 3687957 w 5456889"/>
                <a:gd name="connsiteY419" fmla="*/ 3077326 h 6393545"/>
                <a:gd name="connsiteX420" fmla="*/ 3668585 w 5456889"/>
                <a:gd name="connsiteY420" fmla="*/ 3064071 h 6393545"/>
                <a:gd name="connsiteX421" fmla="*/ 3616349 w 5456889"/>
                <a:gd name="connsiteY421" fmla="*/ 3061371 h 6393545"/>
                <a:gd name="connsiteX422" fmla="*/ 1252797 w 5456889"/>
                <a:gd name="connsiteY422" fmla="*/ 2964796 h 6393545"/>
                <a:gd name="connsiteX423" fmla="*/ 1244245 w 5456889"/>
                <a:gd name="connsiteY423" fmla="*/ 2973060 h 6393545"/>
                <a:gd name="connsiteX424" fmla="*/ 1275154 w 5456889"/>
                <a:gd name="connsiteY424" fmla="*/ 3030586 h 6393545"/>
                <a:gd name="connsiteX425" fmla="*/ 1722534 w 5456889"/>
                <a:gd name="connsiteY425" fmla="*/ 3054465 h 6393545"/>
                <a:gd name="connsiteX426" fmla="*/ 1610327 w 5456889"/>
                <a:gd name="connsiteY426" fmla="*/ 3017439 h 6393545"/>
                <a:gd name="connsiteX427" fmla="*/ 1437696 w 5456889"/>
                <a:gd name="connsiteY427" fmla="*/ 3005526 h 6393545"/>
                <a:gd name="connsiteX428" fmla="*/ 1263080 w 5456889"/>
                <a:gd name="connsiteY428" fmla="*/ 2968123 h 6393545"/>
                <a:gd name="connsiteX429" fmla="*/ 1252797 w 5456889"/>
                <a:gd name="connsiteY429" fmla="*/ 2964796 h 6393545"/>
                <a:gd name="connsiteX430" fmla="*/ 1250882 w 5456889"/>
                <a:gd name="connsiteY430" fmla="*/ 2830023 h 6393545"/>
                <a:gd name="connsiteX431" fmla="*/ 1232439 w 5456889"/>
                <a:gd name="connsiteY431" fmla="*/ 2863913 h 6393545"/>
                <a:gd name="connsiteX432" fmla="*/ 1259538 w 5456889"/>
                <a:gd name="connsiteY432" fmla="*/ 2898417 h 6393545"/>
                <a:gd name="connsiteX433" fmla="*/ 1400079 w 5456889"/>
                <a:gd name="connsiteY433" fmla="*/ 2917145 h 6393545"/>
                <a:gd name="connsiteX434" fmla="*/ 1799163 w 5456889"/>
                <a:gd name="connsiteY434" fmla="*/ 2938181 h 6393545"/>
                <a:gd name="connsiteX435" fmla="*/ 1736325 w 5456889"/>
                <a:gd name="connsiteY435" fmla="*/ 2906842 h 6393545"/>
                <a:gd name="connsiteX436" fmla="*/ 1506383 w 5456889"/>
                <a:gd name="connsiteY436" fmla="*/ 2874216 h 6393545"/>
                <a:gd name="connsiteX437" fmla="*/ 1270378 w 5456889"/>
                <a:gd name="connsiteY437" fmla="*/ 2837189 h 6393545"/>
                <a:gd name="connsiteX438" fmla="*/ 1250882 w 5456889"/>
                <a:gd name="connsiteY438" fmla="*/ 2830023 h 6393545"/>
                <a:gd name="connsiteX439" fmla="*/ 3935983 w 5456889"/>
                <a:gd name="connsiteY439" fmla="*/ 2824900 h 6393545"/>
                <a:gd name="connsiteX440" fmla="*/ 3899278 w 5456889"/>
                <a:gd name="connsiteY440" fmla="*/ 2842555 h 6393545"/>
                <a:gd name="connsiteX441" fmla="*/ 3913069 w 5456889"/>
                <a:gd name="connsiteY441" fmla="*/ 2869064 h 6393545"/>
                <a:gd name="connsiteX442" fmla="*/ 4044648 w 5456889"/>
                <a:gd name="connsiteY442" fmla="*/ 3210730 h 6393545"/>
                <a:gd name="connsiteX443" fmla="*/ 4062840 w 5456889"/>
                <a:gd name="connsiteY443" fmla="*/ 3227472 h 6393545"/>
                <a:gd name="connsiteX444" fmla="*/ 4159109 w 5456889"/>
                <a:gd name="connsiteY444" fmla="*/ 3232838 h 6393545"/>
                <a:gd name="connsiteX445" fmla="*/ 4732863 w 5456889"/>
                <a:gd name="connsiteY445" fmla="*/ 3235575 h 6393545"/>
                <a:gd name="connsiteX446" fmla="*/ 5159208 w 5456889"/>
                <a:gd name="connsiteY446" fmla="*/ 3235682 h 6393545"/>
                <a:gd name="connsiteX447" fmla="*/ 5317403 w 5456889"/>
                <a:gd name="connsiteY447" fmla="*/ 3237722 h 6393545"/>
                <a:gd name="connsiteX448" fmla="*/ 5337097 w 5456889"/>
                <a:gd name="connsiteY448" fmla="*/ 3222159 h 6393545"/>
                <a:gd name="connsiteX449" fmla="*/ 5323306 w 5456889"/>
                <a:gd name="connsiteY449" fmla="*/ 3121758 h 6393545"/>
                <a:gd name="connsiteX450" fmla="*/ 5252580 w 5456889"/>
                <a:gd name="connsiteY450" fmla="*/ 2851141 h 6393545"/>
                <a:gd name="connsiteX451" fmla="*/ 5217270 w 5456889"/>
                <a:gd name="connsiteY451" fmla="*/ 2824954 h 6393545"/>
                <a:gd name="connsiteX452" fmla="*/ 4858325 w 5456889"/>
                <a:gd name="connsiteY452" fmla="*/ 2836169 h 6393545"/>
                <a:gd name="connsiteX453" fmla="*/ 4011056 w 5456889"/>
                <a:gd name="connsiteY453" fmla="*/ 2825544 h 6393545"/>
                <a:gd name="connsiteX454" fmla="*/ 3935983 w 5456889"/>
                <a:gd name="connsiteY454" fmla="*/ 2824900 h 6393545"/>
                <a:gd name="connsiteX455" fmla="*/ 783932 w 5456889"/>
                <a:gd name="connsiteY455" fmla="*/ 2822861 h 6393545"/>
                <a:gd name="connsiteX456" fmla="*/ 513207 w 5456889"/>
                <a:gd name="connsiteY456" fmla="*/ 2823291 h 6393545"/>
                <a:gd name="connsiteX457" fmla="*/ 239799 w 5456889"/>
                <a:gd name="connsiteY457" fmla="*/ 2823451 h 6393545"/>
                <a:gd name="connsiteX458" fmla="*/ 213827 w 5456889"/>
                <a:gd name="connsiteY458" fmla="*/ 2834506 h 6393545"/>
                <a:gd name="connsiteX459" fmla="*/ 127431 w 5456889"/>
                <a:gd name="connsiteY459" fmla="*/ 3202788 h 6393545"/>
                <a:gd name="connsiteX460" fmla="*/ 150828 w 5456889"/>
                <a:gd name="connsiteY460" fmla="*/ 3227687 h 6393545"/>
                <a:gd name="connsiteX461" fmla="*/ 499255 w 5456889"/>
                <a:gd name="connsiteY461" fmla="*/ 3226560 h 6393545"/>
                <a:gd name="connsiteX462" fmla="*/ 890236 w 5456889"/>
                <a:gd name="connsiteY462" fmla="*/ 3237454 h 6393545"/>
                <a:gd name="connsiteX463" fmla="*/ 906871 w 5456889"/>
                <a:gd name="connsiteY463" fmla="*/ 3220658 h 6393545"/>
                <a:gd name="connsiteX464" fmla="*/ 884602 w 5456889"/>
                <a:gd name="connsiteY464" fmla="*/ 3086234 h 6393545"/>
                <a:gd name="connsiteX465" fmla="*/ 815968 w 5456889"/>
                <a:gd name="connsiteY465" fmla="*/ 2843146 h 6393545"/>
                <a:gd name="connsiteX466" fmla="*/ 783932 w 5456889"/>
                <a:gd name="connsiteY466" fmla="*/ 2822861 h 6393545"/>
                <a:gd name="connsiteX467" fmla="*/ 1319747 w 5456889"/>
                <a:gd name="connsiteY467" fmla="*/ 2721171 h 6393545"/>
                <a:gd name="connsiteX468" fmla="*/ 1503700 w 5456889"/>
                <a:gd name="connsiteY468" fmla="*/ 2790878 h 6393545"/>
                <a:gd name="connsiteX469" fmla="*/ 1875846 w 5456889"/>
                <a:gd name="connsiteY469" fmla="*/ 2833647 h 6393545"/>
                <a:gd name="connsiteX470" fmla="*/ 2727301 w 5456889"/>
                <a:gd name="connsiteY470" fmla="*/ 2804079 h 6393545"/>
                <a:gd name="connsiteX471" fmla="*/ 2897302 w 5456889"/>
                <a:gd name="connsiteY471" fmla="*/ 2768447 h 6393545"/>
                <a:gd name="connsiteX472" fmla="*/ 2871920 w 5456889"/>
                <a:gd name="connsiteY472" fmla="*/ 2768501 h 6393545"/>
                <a:gd name="connsiteX473" fmla="*/ 2424593 w 5456889"/>
                <a:gd name="connsiteY473" fmla="*/ 2787980 h 6393545"/>
                <a:gd name="connsiteX474" fmla="*/ 1816013 w 5456889"/>
                <a:gd name="connsiteY474" fmla="*/ 2782614 h 6393545"/>
                <a:gd name="connsiteX475" fmla="*/ 1552050 w 5456889"/>
                <a:gd name="connsiteY475" fmla="*/ 2757983 h 6393545"/>
                <a:gd name="connsiteX476" fmla="*/ 1319747 w 5456889"/>
                <a:gd name="connsiteY476" fmla="*/ 2721171 h 6393545"/>
                <a:gd name="connsiteX477" fmla="*/ 969643 w 5456889"/>
                <a:gd name="connsiteY477" fmla="*/ 2418156 h 6393545"/>
                <a:gd name="connsiteX478" fmla="*/ 954417 w 5456889"/>
                <a:gd name="connsiteY478" fmla="*/ 2425709 h 6393545"/>
                <a:gd name="connsiteX479" fmla="*/ 947870 w 5456889"/>
                <a:gd name="connsiteY479" fmla="*/ 2462628 h 6393545"/>
                <a:gd name="connsiteX480" fmla="*/ 1008240 w 5456889"/>
                <a:gd name="connsiteY480" fmla="*/ 2562976 h 6393545"/>
                <a:gd name="connsiteX481" fmla="*/ 1074995 w 5456889"/>
                <a:gd name="connsiteY481" fmla="*/ 2609877 h 6393545"/>
                <a:gd name="connsiteX482" fmla="*/ 1383873 w 5456889"/>
                <a:gd name="connsiteY482" fmla="*/ 2654684 h 6393545"/>
                <a:gd name="connsiteX483" fmla="*/ 1416339 w 5456889"/>
                <a:gd name="connsiteY483" fmla="*/ 2641108 h 6393545"/>
                <a:gd name="connsiteX484" fmla="*/ 1306171 w 5456889"/>
                <a:gd name="connsiteY484" fmla="*/ 2627639 h 6393545"/>
                <a:gd name="connsiteX485" fmla="*/ 983662 w 5456889"/>
                <a:gd name="connsiteY485" fmla="*/ 2430163 h 6393545"/>
                <a:gd name="connsiteX486" fmla="*/ 969643 w 5456889"/>
                <a:gd name="connsiteY486" fmla="*/ 2418156 h 6393545"/>
                <a:gd name="connsiteX487" fmla="*/ 1940294 w 5456889"/>
                <a:gd name="connsiteY487" fmla="*/ 2203227 h 6393545"/>
                <a:gd name="connsiteX488" fmla="*/ 1961813 w 5456889"/>
                <a:gd name="connsiteY488" fmla="*/ 2214818 h 6393545"/>
                <a:gd name="connsiteX489" fmla="*/ 1980272 w 5456889"/>
                <a:gd name="connsiteY489" fmla="*/ 2330943 h 6393545"/>
                <a:gd name="connsiteX490" fmla="*/ 1950544 w 5456889"/>
                <a:gd name="connsiteY490" fmla="*/ 2364910 h 6393545"/>
                <a:gd name="connsiteX491" fmla="*/ 1570617 w 5456889"/>
                <a:gd name="connsiteY491" fmla="*/ 2387663 h 6393545"/>
                <a:gd name="connsiteX492" fmla="*/ 1245855 w 5456889"/>
                <a:gd name="connsiteY492" fmla="*/ 2446047 h 6393545"/>
                <a:gd name="connsiteX493" fmla="*/ 1230936 w 5456889"/>
                <a:gd name="connsiteY493" fmla="*/ 2451575 h 6393545"/>
                <a:gd name="connsiteX494" fmla="*/ 1138745 w 5456889"/>
                <a:gd name="connsiteY494" fmla="*/ 2419377 h 6393545"/>
                <a:gd name="connsiteX495" fmla="*/ 1113739 w 5456889"/>
                <a:gd name="connsiteY495" fmla="*/ 2399040 h 6393545"/>
                <a:gd name="connsiteX496" fmla="*/ 1101343 w 5456889"/>
                <a:gd name="connsiteY496" fmla="*/ 2426300 h 6393545"/>
                <a:gd name="connsiteX497" fmla="*/ 1148029 w 5456889"/>
                <a:gd name="connsiteY497" fmla="*/ 2501749 h 6393545"/>
                <a:gd name="connsiteX498" fmla="*/ 1291360 w 5456889"/>
                <a:gd name="connsiteY498" fmla="*/ 2558683 h 6393545"/>
                <a:gd name="connsiteX499" fmla="*/ 1650359 w 5456889"/>
                <a:gd name="connsiteY499" fmla="*/ 2596194 h 6393545"/>
                <a:gd name="connsiteX500" fmla="*/ 2148503 w 5456889"/>
                <a:gd name="connsiteY500" fmla="*/ 2619536 h 6393545"/>
                <a:gd name="connsiteX501" fmla="*/ 2770338 w 5456889"/>
                <a:gd name="connsiteY501" fmla="*/ 2619483 h 6393545"/>
                <a:gd name="connsiteX502" fmla="*/ 3137493 w 5456889"/>
                <a:gd name="connsiteY502" fmla="*/ 2563728 h 6393545"/>
                <a:gd name="connsiteX503" fmla="*/ 3273687 w 5456889"/>
                <a:gd name="connsiteY503" fmla="*/ 2503735 h 6393545"/>
                <a:gd name="connsiteX504" fmla="*/ 3315275 w 5456889"/>
                <a:gd name="connsiteY504" fmla="*/ 2452434 h 6393545"/>
                <a:gd name="connsiteX505" fmla="*/ 3262096 w 5456889"/>
                <a:gd name="connsiteY505" fmla="*/ 2404566 h 6393545"/>
                <a:gd name="connsiteX506" fmla="*/ 3122575 w 5456889"/>
                <a:gd name="connsiteY506" fmla="*/ 2369042 h 6393545"/>
                <a:gd name="connsiteX507" fmla="*/ 2776187 w 5456889"/>
                <a:gd name="connsiteY507" fmla="*/ 2319191 h 6393545"/>
                <a:gd name="connsiteX508" fmla="*/ 2733311 w 5456889"/>
                <a:gd name="connsiteY508" fmla="*/ 2318922 h 6393545"/>
                <a:gd name="connsiteX509" fmla="*/ 2721505 w 5456889"/>
                <a:gd name="connsiteY509" fmla="*/ 2320049 h 6393545"/>
                <a:gd name="connsiteX510" fmla="*/ 3223460 w 5456889"/>
                <a:gd name="connsiteY510" fmla="*/ 2415996 h 6393545"/>
                <a:gd name="connsiteX511" fmla="*/ 3189760 w 5456889"/>
                <a:gd name="connsiteY511" fmla="*/ 2428822 h 6393545"/>
                <a:gd name="connsiteX512" fmla="*/ 3134112 w 5456889"/>
                <a:gd name="connsiteY512" fmla="*/ 2421632 h 6393545"/>
                <a:gd name="connsiteX513" fmla="*/ 3077928 w 5456889"/>
                <a:gd name="connsiteY513" fmla="*/ 2417874 h 6393545"/>
                <a:gd name="connsiteX514" fmla="*/ 2783860 w 5456889"/>
                <a:gd name="connsiteY514" fmla="*/ 2397108 h 6393545"/>
                <a:gd name="connsiteX515" fmla="*/ 2558319 w 5456889"/>
                <a:gd name="connsiteY515" fmla="*/ 2368775 h 6393545"/>
                <a:gd name="connsiteX516" fmla="*/ 2538303 w 5456889"/>
                <a:gd name="connsiteY516" fmla="*/ 2335612 h 6393545"/>
                <a:gd name="connsiteX517" fmla="*/ 2594648 w 5456889"/>
                <a:gd name="connsiteY517" fmla="*/ 2253025 h 6393545"/>
                <a:gd name="connsiteX518" fmla="*/ 2665053 w 5456889"/>
                <a:gd name="connsiteY518" fmla="*/ 2223458 h 6393545"/>
                <a:gd name="connsiteX519" fmla="*/ 3286673 w 5456889"/>
                <a:gd name="connsiteY519" fmla="*/ 2312321 h 6393545"/>
                <a:gd name="connsiteX520" fmla="*/ 3457533 w 5456889"/>
                <a:gd name="connsiteY520" fmla="*/ 2393512 h 6393545"/>
                <a:gd name="connsiteX521" fmla="*/ 3491233 w 5456889"/>
                <a:gd name="connsiteY521" fmla="*/ 2419914 h 6393545"/>
                <a:gd name="connsiteX522" fmla="*/ 3480447 w 5456889"/>
                <a:gd name="connsiteY522" fmla="*/ 2617068 h 6393545"/>
                <a:gd name="connsiteX523" fmla="*/ 3368454 w 5456889"/>
                <a:gd name="connsiteY523" fmla="*/ 2671536 h 6393545"/>
                <a:gd name="connsiteX524" fmla="*/ 3322412 w 5456889"/>
                <a:gd name="connsiteY524" fmla="*/ 2692517 h 6393545"/>
                <a:gd name="connsiteX525" fmla="*/ 3320158 w 5456889"/>
                <a:gd name="connsiteY525" fmla="*/ 2720582 h 6393545"/>
                <a:gd name="connsiteX526" fmla="*/ 3357078 w 5456889"/>
                <a:gd name="connsiteY526" fmla="*/ 2735124 h 6393545"/>
                <a:gd name="connsiteX527" fmla="*/ 3400919 w 5456889"/>
                <a:gd name="connsiteY527" fmla="*/ 2792435 h 6393545"/>
                <a:gd name="connsiteX528" fmla="*/ 3355897 w 5456889"/>
                <a:gd name="connsiteY528" fmla="*/ 3041748 h 6393545"/>
                <a:gd name="connsiteX529" fmla="*/ 3331588 w 5456889"/>
                <a:gd name="connsiteY529" fmla="*/ 3178104 h 6393545"/>
                <a:gd name="connsiteX530" fmla="*/ 3379240 w 5456889"/>
                <a:gd name="connsiteY530" fmla="*/ 3083874 h 6393545"/>
                <a:gd name="connsiteX531" fmla="*/ 3411759 w 5456889"/>
                <a:gd name="connsiteY531" fmla="*/ 2938235 h 6393545"/>
                <a:gd name="connsiteX532" fmla="*/ 3542748 w 5456889"/>
                <a:gd name="connsiteY532" fmla="*/ 2821252 h 6393545"/>
                <a:gd name="connsiteX533" fmla="*/ 3667459 w 5456889"/>
                <a:gd name="connsiteY533" fmla="*/ 2832520 h 6393545"/>
                <a:gd name="connsiteX534" fmla="*/ 3691982 w 5456889"/>
                <a:gd name="connsiteY534" fmla="*/ 2848243 h 6393545"/>
                <a:gd name="connsiteX535" fmla="*/ 3808590 w 5456889"/>
                <a:gd name="connsiteY535" fmla="*/ 3469059 h 6393545"/>
                <a:gd name="connsiteX536" fmla="*/ 3480339 w 5456889"/>
                <a:gd name="connsiteY536" fmla="*/ 3875387 h 6393545"/>
                <a:gd name="connsiteX537" fmla="*/ 3171246 w 5456889"/>
                <a:gd name="connsiteY537" fmla="*/ 4109837 h 6393545"/>
                <a:gd name="connsiteX538" fmla="*/ 3143020 w 5456889"/>
                <a:gd name="connsiteY538" fmla="*/ 4140746 h 6393545"/>
                <a:gd name="connsiteX539" fmla="*/ 3055015 w 5456889"/>
                <a:gd name="connsiteY539" fmla="*/ 4284131 h 6393545"/>
                <a:gd name="connsiteX540" fmla="*/ 2882759 w 5456889"/>
                <a:gd name="connsiteY540" fmla="*/ 4407929 h 6393545"/>
                <a:gd name="connsiteX541" fmla="*/ 2864139 w 5456889"/>
                <a:gd name="connsiteY541" fmla="*/ 4430038 h 6393545"/>
                <a:gd name="connsiteX542" fmla="*/ 2785739 w 5456889"/>
                <a:gd name="connsiteY542" fmla="*/ 4673180 h 6393545"/>
                <a:gd name="connsiteX543" fmla="*/ 2747048 w 5456889"/>
                <a:gd name="connsiteY543" fmla="*/ 4710207 h 6393545"/>
                <a:gd name="connsiteX544" fmla="*/ 2447561 w 5456889"/>
                <a:gd name="connsiteY544" fmla="*/ 4783241 h 6393545"/>
                <a:gd name="connsiteX545" fmla="*/ 2070424 w 5456889"/>
                <a:gd name="connsiteY545" fmla="*/ 4793919 h 6393545"/>
                <a:gd name="connsiteX546" fmla="*/ 1674345 w 5456889"/>
                <a:gd name="connsiteY546" fmla="*/ 4703714 h 6393545"/>
                <a:gd name="connsiteX547" fmla="*/ 1606946 w 5456889"/>
                <a:gd name="connsiteY547" fmla="*/ 4655954 h 6393545"/>
                <a:gd name="connsiteX548" fmla="*/ 1552855 w 5456889"/>
                <a:gd name="connsiteY548" fmla="*/ 4539454 h 6393545"/>
                <a:gd name="connsiteX549" fmla="*/ 1400884 w 5456889"/>
                <a:gd name="connsiteY549" fmla="*/ 3874153 h 6393545"/>
                <a:gd name="connsiteX550" fmla="*/ 1105314 w 5456889"/>
                <a:gd name="connsiteY550" fmla="*/ 3040354 h 6393545"/>
                <a:gd name="connsiteX551" fmla="*/ 1012854 w 5456889"/>
                <a:gd name="connsiteY551" fmla="*/ 2787552 h 6393545"/>
                <a:gd name="connsiteX552" fmla="*/ 910789 w 5456889"/>
                <a:gd name="connsiteY552" fmla="*/ 2636171 h 6393545"/>
                <a:gd name="connsiteX553" fmla="*/ 839472 w 5456889"/>
                <a:gd name="connsiteY553" fmla="*/ 2526702 h 6393545"/>
                <a:gd name="connsiteX554" fmla="*/ 845965 w 5456889"/>
                <a:gd name="connsiteY554" fmla="*/ 2459946 h 6393545"/>
                <a:gd name="connsiteX555" fmla="*/ 897588 w 5456889"/>
                <a:gd name="connsiteY555" fmla="*/ 2388575 h 6393545"/>
                <a:gd name="connsiteX556" fmla="*/ 929463 w 5456889"/>
                <a:gd name="connsiteY556" fmla="*/ 2366145 h 6393545"/>
                <a:gd name="connsiteX557" fmla="*/ 1361764 w 5456889"/>
                <a:gd name="connsiteY557" fmla="*/ 2258713 h 6393545"/>
                <a:gd name="connsiteX558" fmla="*/ 1940294 w 5456889"/>
                <a:gd name="connsiteY558" fmla="*/ 2203227 h 6393545"/>
                <a:gd name="connsiteX559" fmla="*/ 3525168 w 5456889"/>
                <a:gd name="connsiteY559" fmla="*/ 2188107 h 6393545"/>
                <a:gd name="connsiteX560" fmla="*/ 3509639 w 5456889"/>
                <a:gd name="connsiteY560" fmla="*/ 2195123 h 6393545"/>
                <a:gd name="connsiteX561" fmla="*/ 3528206 w 5456889"/>
                <a:gd name="connsiteY561" fmla="*/ 2231291 h 6393545"/>
                <a:gd name="connsiteX562" fmla="*/ 3614441 w 5456889"/>
                <a:gd name="connsiteY562" fmla="*/ 2293861 h 6393545"/>
                <a:gd name="connsiteX563" fmla="*/ 3667190 w 5456889"/>
                <a:gd name="connsiteY563" fmla="*/ 2345162 h 6393545"/>
                <a:gd name="connsiteX564" fmla="*/ 3680659 w 5456889"/>
                <a:gd name="connsiteY564" fmla="*/ 2617980 h 6393545"/>
                <a:gd name="connsiteX565" fmla="*/ 3714091 w 5456889"/>
                <a:gd name="connsiteY565" fmla="*/ 2704751 h 6393545"/>
                <a:gd name="connsiteX566" fmla="*/ 3778163 w 5456889"/>
                <a:gd name="connsiteY566" fmla="*/ 2730455 h 6393545"/>
                <a:gd name="connsiteX567" fmla="*/ 3903088 w 5456889"/>
                <a:gd name="connsiteY567" fmla="*/ 2742153 h 6393545"/>
                <a:gd name="connsiteX568" fmla="*/ 4610997 w 5456889"/>
                <a:gd name="connsiteY568" fmla="*/ 2745158 h 6393545"/>
                <a:gd name="connsiteX569" fmla="*/ 5209918 w 5456889"/>
                <a:gd name="connsiteY569" fmla="*/ 2730348 h 6393545"/>
                <a:gd name="connsiteX570" fmla="*/ 5179546 w 5456889"/>
                <a:gd name="connsiteY570" fmla="*/ 2648191 h 6393545"/>
                <a:gd name="connsiteX571" fmla="*/ 4948263 w 5456889"/>
                <a:gd name="connsiteY571" fmla="*/ 2212671 h 6393545"/>
                <a:gd name="connsiteX572" fmla="*/ 4905655 w 5456889"/>
                <a:gd name="connsiteY572" fmla="*/ 2189757 h 6393545"/>
                <a:gd name="connsiteX573" fmla="*/ 3546129 w 5456889"/>
                <a:gd name="connsiteY573" fmla="*/ 2190508 h 6393545"/>
                <a:gd name="connsiteX574" fmla="*/ 3525168 w 5456889"/>
                <a:gd name="connsiteY574" fmla="*/ 2188107 h 6393545"/>
                <a:gd name="connsiteX575" fmla="*/ 527589 w 5456889"/>
                <a:gd name="connsiteY575" fmla="*/ 2187933 h 6393545"/>
                <a:gd name="connsiteX576" fmla="*/ 497592 w 5456889"/>
                <a:gd name="connsiteY576" fmla="*/ 2207037 h 6393545"/>
                <a:gd name="connsiteX577" fmla="*/ 409372 w 5456889"/>
                <a:gd name="connsiteY577" fmla="*/ 2377521 h 6393545"/>
                <a:gd name="connsiteX578" fmla="*/ 252947 w 5456889"/>
                <a:gd name="connsiteY578" fmla="*/ 2741241 h 6393545"/>
                <a:gd name="connsiteX579" fmla="*/ 399391 w 5456889"/>
                <a:gd name="connsiteY579" fmla="*/ 2741510 h 6393545"/>
                <a:gd name="connsiteX580" fmla="*/ 750125 w 5456889"/>
                <a:gd name="connsiteY580" fmla="*/ 2753262 h 6393545"/>
                <a:gd name="connsiteX581" fmla="*/ 768156 w 5456889"/>
                <a:gd name="connsiteY581" fmla="*/ 2731529 h 6393545"/>
                <a:gd name="connsiteX582" fmla="*/ 713313 w 5456889"/>
                <a:gd name="connsiteY582" fmla="*/ 2641323 h 6393545"/>
                <a:gd name="connsiteX583" fmla="*/ 669149 w 5456889"/>
                <a:gd name="connsiteY583" fmla="*/ 2473039 h 6393545"/>
                <a:gd name="connsiteX584" fmla="*/ 764238 w 5456889"/>
                <a:gd name="connsiteY584" fmla="*/ 2308941 h 6393545"/>
                <a:gd name="connsiteX585" fmla="*/ 852673 w 5456889"/>
                <a:gd name="connsiteY585" fmla="*/ 2214335 h 6393545"/>
                <a:gd name="connsiteX586" fmla="*/ 759301 w 5456889"/>
                <a:gd name="connsiteY586" fmla="*/ 2206822 h 6393545"/>
                <a:gd name="connsiteX587" fmla="*/ 527589 w 5456889"/>
                <a:gd name="connsiteY587" fmla="*/ 2187933 h 6393545"/>
                <a:gd name="connsiteX588" fmla="*/ 4608375 w 5456889"/>
                <a:gd name="connsiteY588" fmla="*/ 1799299 h 6393545"/>
                <a:gd name="connsiteX589" fmla="*/ 4533724 w 5456889"/>
                <a:gd name="connsiteY589" fmla="*/ 1817666 h 6393545"/>
                <a:gd name="connsiteX590" fmla="*/ 4395705 w 5456889"/>
                <a:gd name="connsiteY590" fmla="*/ 1881899 h 6393545"/>
                <a:gd name="connsiteX591" fmla="*/ 3619163 w 5456889"/>
                <a:gd name="connsiteY591" fmla="*/ 2042401 h 6393545"/>
                <a:gd name="connsiteX592" fmla="*/ 3299284 w 5456889"/>
                <a:gd name="connsiteY592" fmla="*/ 2070413 h 6393545"/>
                <a:gd name="connsiteX593" fmla="*/ 3137010 w 5456889"/>
                <a:gd name="connsiteY593" fmla="*/ 2118279 h 6393545"/>
                <a:gd name="connsiteX594" fmla="*/ 4874317 w 5456889"/>
                <a:gd name="connsiteY594" fmla="*/ 2131480 h 6393545"/>
                <a:gd name="connsiteX595" fmla="*/ 4839329 w 5456889"/>
                <a:gd name="connsiteY595" fmla="*/ 2053134 h 6393545"/>
                <a:gd name="connsiteX596" fmla="*/ 4670830 w 5456889"/>
                <a:gd name="connsiteY596" fmla="*/ 1842028 h 6393545"/>
                <a:gd name="connsiteX597" fmla="*/ 4608375 w 5456889"/>
                <a:gd name="connsiteY597" fmla="*/ 1799299 h 6393545"/>
                <a:gd name="connsiteX598" fmla="*/ 4577613 w 5456889"/>
                <a:gd name="connsiteY598" fmla="*/ 1672322 h 6393545"/>
                <a:gd name="connsiteX599" fmla="*/ 4590284 w 5456889"/>
                <a:gd name="connsiteY599" fmla="*/ 1681042 h 6393545"/>
                <a:gd name="connsiteX600" fmla="*/ 4650224 w 5456889"/>
                <a:gd name="connsiteY600" fmla="*/ 1729928 h 6393545"/>
                <a:gd name="connsiteX601" fmla="*/ 4956581 w 5456889"/>
                <a:gd name="connsiteY601" fmla="*/ 2080180 h 6393545"/>
                <a:gd name="connsiteX602" fmla="*/ 4997471 w 5456889"/>
                <a:gd name="connsiteY602" fmla="*/ 2129710 h 6393545"/>
                <a:gd name="connsiteX603" fmla="*/ 5033210 w 5456889"/>
                <a:gd name="connsiteY603" fmla="*/ 2204300 h 6393545"/>
                <a:gd name="connsiteX604" fmla="*/ 5054192 w 5456889"/>
                <a:gd name="connsiteY604" fmla="*/ 2249804 h 6393545"/>
                <a:gd name="connsiteX605" fmla="*/ 5354645 w 5456889"/>
                <a:gd name="connsiteY605" fmla="*/ 2916662 h 6393545"/>
                <a:gd name="connsiteX606" fmla="*/ 5447051 w 5456889"/>
                <a:gd name="connsiteY606" fmla="*/ 3422265 h 6393545"/>
                <a:gd name="connsiteX607" fmla="*/ 5449895 w 5456889"/>
                <a:gd name="connsiteY607" fmla="*/ 3863849 h 6393545"/>
                <a:gd name="connsiteX608" fmla="*/ 5358455 w 5456889"/>
                <a:gd name="connsiteY608" fmla="*/ 4355715 h 6393545"/>
                <a:gd name="connsiteX609" fmla="*/ 5325829 w 5456889"/>
                <a:gd name="connsiteY609" fmla="*/ 4372404 h 6393545"/>
                <a:gd name="connsiteX610" fmla="*/ 4941985 w 5456889"/>
                <a:gd name="connsiteY610" fmla="*/ 4311390 h 6393545"/>
                <a:gd name="connsiteX611" fmla="*/ 4610836 w 5456889"/>
                <a:gd name="connsiteY611" fmla="*/ 4287242 h 6393545"/>
                <a:gd name="connsiteX612" fmla="*/ 4169145 w 5456889"/>
                <a:gd name="connsiteY612" fmla="*/ 4341119 h 6393545"/>
                <a:gd name="connsiteX613" fmla="*/ 3942369 w 5456889"/>
                <a:gd name="connsiteY613" fmla="*/ 4399825 h 6393545"/>
                <a:gd name="connsiteX614" fmla="*/ 3806658 w 5456889"/>
                <a:gd name="connsiteY614" fmla="*/ 4375838 h 6393545"/>
                <a:gd name="connsiteX615" fmla="*/ 3623993 w 5456889"/>
                <a:gd name="connsiteY615" fmla="*/ 4306561 h 6393545"/>
                <a:gd name="connsiteX616" fmla="*/ 3538026 w 5456889"/>
                <a:gd name="connsiteY616" fmla="*/ 4278549 h 6393545"/>
                <a:gd name="connsiteX617" fmla="*/ 3468963 w 5456889"/>
                <a:gd name="connsiteY617" fmla="*/ 4296150 h 6393545"/>
                <a:gd name="connsiteX618" fmla="*/ 3344736 w 5456889"/>
                <a:gd name="connsiteY618" fmla="*/ 4231756 h 6393545"/>
                <a:gd name="connsiteX619" fmla="*/ 3255657 w 5456889"/>
                <a:gd name="connsiteY619" fmla="*/ 4204549 h 6393545"/>
                <a:gd name="connsiteX620" fmla="*/ 3252169 w 5456889"/>
                <a:gd name="connsiteY620" fmla="*/ 4174069 h 6393545"/>
                <a:gd name="connsiteX621" fmla="*/ 3297835 w 5456889"/>
                <a:gd name="connsiteY621" fmla="*/ 4146540 h 6393545"/>
                <a:gd name="connsiteX622" fmla="*/ 3864184 w 5456889"/>
                <a:gd name="connsiteY622" fmla="*/ 3558405 h 6393545"/>
                <a:gd name="connsiteX623" fmla="*/ 3963298 w 5456889"/>
                <a:gd name="connsiteY623" fmla="*/ 3219154 h 6393545"/>
                <a:gd name="connsiteX624" fmla="*/ 3690748 w 5456889"/>
                <a:gd name="connsiteY624" fmla="*/ 2773116 h 6393545"/>
                <a:gd name="connsiteX625" fmla="*/ 3580097 w 5456889"/>
                <a:gd name="connsiteY625" fmla="*/ 2727020 h 6393545"/>
                <a:gd name="connsiteX626" fmla="*/ 3570009 w 5456889"/>
                <a:gd name="connsiteY626" fmla="*/ 2702068 h 6393545"/>
                <a:gd name="connsiteX627" fmla="*/ 3616587 w 5456889"/>
                <a:gd name="connsiteY627" fmla="*/ 2521280 h 6393545"/>
                <a:gd name="connsiteX628" fmla="*/ 3536577 w 5456889"/>
                <a:gd name="connsiteY628" fmla="*/ 2366305 h 6393545"/>
                <a:gd name="connsiteX629" fmla="*/ 3287049 w 5456889"/>
                <a:gd name="connsiteY629" fmla="*/ 2236766 h 6393545"/>
                <a:gd name="connsiteX630" fmla="*/ 2853943 w 5456889"/>
                <a:gd name="connsiteY630" fmla="*/ 2145486 h 6393545"/>
                <a:gd name="connsiteX631" fmla="*/ 2766206 w 5456889"/>
                <a:gd name="connsiteY631" fmla="*/ 2132822 h 6393545"/>
                <a:gd name="connsiteX632" fmla="*/ 2810585 w 5456889"/>
                <a:gd name="connsiteY632" fmla="*/ 2102450 h 6393545"/>
                <a:gd name="connsiteX633" fmla="*/ 2869398 w 5456889"/>
                <a:gd name="connsiteY633" fmla="*/ 2066066 h 6393545"/>
                <a:gd name="connsiteX634" fmla="*/ 2887911 w 5456889"/>
                <a:gd name="connsiteY634" fmla="*/ 2057856 h 6393545"/>
                <a:gd name="connsiteX635" fmla="*/ 3304543 w 5456889"/>
                <a:gd name="connsiteY635" fmla="*/ 1978544 h 6393545"/>
                <a:gd name="connsiteX636" fmla="*/ 3996729 w 5456889"/>
                <a:gd name="connsiteY636" fmla="*/ 1892148 h 6393545"/>
                <a:gd name="connsiteX637" fmla="*/ 4484141 w 5456889"/>
                <a:gd name="connsiteY637" fmla="*/ 1733899 h 6393545"/>
                <a:gd name="connsiteX638" fmla="*/ 4566029 w 5456889"/>
                <a:gd name="connsiteY638" fmla="*/ 1678413 h 6393545"/>
                <a:gd name="connsiteX639" fmla="*/ 4577613 w 5456889"/>
                <a:gd name="connsiteY639" fmla="*/ 1672322 h 6393545"/>
                <a:gd name="connsiteX640" fmla="*/ 3925358 w 5456889"/>
                <a:gd name="connsiteY640" fmla="*/ 1285767 h 6393545"/>
                <a:gd name="connsiteX641" fmla="*/ 3766518 w 5456889"/>
                <a:gd name="connsiteY641" fmla="*/ 1426308 h 6393545"/>
                <a:gd name="connsiteX642" fmla="*/ 3283775 w 5456889"/>
                <a:gd name="connsiteY642" fmla="*/ 1689359 h 6393545"/>
                <a:gd name="connsiteX643" fmla="*/ 2865748 w 5456889"/>
                <a:gd name="connsiteY643" fmla="*/ 1910124 h 6393545"/>
                <a:gd name="connsiteX644" fmla="*/ 2672297 w 5456889"/>
                <a:gd name="connsiteY644" fmla="*/ 2070359 h 6393545"/>
                <a:gd name="connsiteX645" fmla="*/ 2514208 w 5456889"/>
                <a:gd name="connsiteY645" fmla="*/ 2222973 h 6393545"/>
                <a:gd name="connsiteX646" fmla="*/ 2498056 w 5456889"/>
                <a:gd name="connsiteY646" fmla="*/ 2252219 h 6393545"/>
                <a:gd name="connsiteX647" fmla="*/ 2472567 w 5456889"/>
                <a:gd name="connsiteY647" fmla="*/ 2355788 h 6393545"/>
                <a:gd name="connsiteX648" fmla="*/ 2488075 w 5456889"/>
                <a:gd name="connsiteY648" fmla="*/ 2453935 h 6393545"/>
                <a:gd name="connsiteX649" fmla="*/ 2472406 w 5456889"/>
                <a:gd name="connsiteY649" fmla="*/ 2455920 h 6393545"/>
                <a:gd name="connsiteX650" fmla="*/ 2419924 w 5456889"/>
                <a:gd name="connsiteY650" fmla="*/ 2366680 h 6393545"/>
                <a:gd name="connsiteX651" fmla="*/ 2621479 w 5456889"/>
                <a:gd name="connsiteY651" fmla="*/ 1917047 h 6393545"/>
                <a:gd name="connsiteX652" fmla="*/ 3039559 w 5456889"/>
                <a:gd name="connsiteY652" fmla="*/ 1674226 h 6393545"/>
                <a:gd name="connsiteX653" fmla="*/ 3577145 w 5456889"/>
                <a:gd name="connsiteY653" fmla="*/ 1466071 h 6393545"/>
                <a:gd name="connsiteX654" fmla="*/ 3913015 w 5456889"/>
                <a:gd name="connsiteY654" fmla="*/ 1291079 h 6393545"/>
                <a:gd name="connsiteX655" fmla="*/ 3925358 w 5456889"/>
                <a:gd name="connsiteY655" fmla="*/ 1285767 h 6393545"/>
                <a:gd name="connsiteX656" fmla="*/ 2634177 w 5456889"/>
                <a:gd name="connsiteY656" fmla="*/ 1013507 h 6393545"/>
                <a:gd name="connsiteX657" fmla="*/ 2452390 w 5456889"/>
                <a:gd name="connsiteY657" fmla="*/ 1025884 h 6393545"/>
                <a:gd name="connsiteX658" fmla="*/ 1806837 w 5456889"/>
                <a:gd name="connsiteY658" fmla="*/ 1181396 h 6393545"/>
                <a:gd name="connsiteX659" fmla="*/ 1110412 w 5456889"/>
                <a:gd name="connsiteY659" fmla="*/ 1571197 h 6393545"/>
                <a:gd name="connsiteX660" fmla="*/ 1028792 w 5456889"/>
                <a:gd name="connsiteY660" fmla="*/ 1631245 h 6393545"/>
                <a:gd name="connsiteX661" fmla="*/ 940518 w 5456889"/>
                <a:gd name="connsiteY661" fmla="*/ 1695049 h 6393545"/>
                <a:gd name="connsiteX662" fmla="*/ 663568 w 5456889"/>
                <a:gd name="connsiteY662" fmla="*/ 1990081 h 6393545"/>
                <a:gd name="connsiteX663" fmla="*/ 593271 w 5456889"/>
                <a:gd name="connsiteY663" fmla="*/ 2108728 h 6393545"/>
                <a:gd name="connsiteX664" fmla="*/ 610228 w 5456889"/>
                <a:gd name="connsiteY664" fmla="*/ 2134003 h 6393545"/>
                <a:gd name="connsiteX665" fmla="*/ 797830 w 5456889"/>
                <a:gd name="connsiteY665" fmla="*/ 2133788 h 6393545"/>
                <a:gd name="connsiteX666" fmla="*/ 1095011 w 5456889"/>
                <a:gd name="connsiteY666" fmla="*/ 2125631 h 6393545"/>
                <a:gd name="connsiteX667" fmla="*/ 1454331 w 5456889"/>
                <a:gd name="connsiteY667" fmla="*/ 2085975 h 6393545"/>
                <a:gd name="connsiteX668" fmla="*/ 1823955 w 5456889"/>
                <a:gd name="connsiteY668" fmla="*/ 2042831 h 6393545"/>
                <a:gd name="connsiteX669" fmla="*/ 1848156 w 5456889"/>
                <a:gd name="connsiteY669" fmla="*/ 2021098 h 6393545"/>
                <a:gd name="connsiteX670" fmla="*/ 1865060 w 5456889"/>
                <a:gd name="connsiteY670" fmla="*/ 1945543 h 6393545"/>
                <a:gd name="connsiteX671" fmla="*/ 2102407 w 5456889"/>
                <a:gd name="connsiteY671" fmla="*/ 1473586 h 6393545"/>
                <a:gd name="connsiteX672" fmla="*/ 2123120 w 5456889"/>
                <a:gd name="connsiteY672" fmla="*/ 1453033 h 6393545"/>
                <a:gd name="connsiteX673" fmla="*/ 2298649 w 5456889"/>
                <a:gd name="connsiteY673" fmla="*/ 1321132 h 6393545"/>
                <a:gd name="connsiteX674" fmla="*/ 2774523 w 5456889"/>
                <a:gd name="connsiteY674" fmla="*/ 1088077 h 6393545"/>
                <a:gd name="connsiteX675" fmla="*/ 2832102 w 5456889"/>
                <a:gd name="connsiteY675" fmla="*/ 1034362 h 6393545"/>
                <a:gd name="connsiteX676" fmla="*/ 2816487 w 5456889"/>
                <a:gd name="connsiteY676" fmla="*/ 1013649 h 6393545"/>
                <a:gd name="connsiteX677" fmla="*/ 2634177 w 5456889"/>
                <a:gd name="connsiteY677" fmla="*/ 1013507 h 6393545"/>
                <a:gd name="connsiteX678" fmla="*/ 2738063 w 5456889"/>
                <a:gd name="connsiteY678" fmla="*/ 924943 h 6393545"/>
                <a:gd name="connsiteX679" fmla="*/ 3278624 w 5456889"/>
                <a:gd name="connsiteY679" fmla="*/ 1006243 h 6393545"/>
                <a:gd name="connsiteX680" fmla="*/ 3361478 w 5456889"/>
                <a:gd name="connsiteY680" fmla="*/ 1027333 h 6393545"/>
                <a:gd name="connsiteX681" fmla="*/ 3133790 w 5456889"/>
                <a:gd name="connsiteY681" fmla="*/ 1105518 h 6393545"/>
                <a:gd name="connsiteX682" fmla="*/ 2765830 w 5456889"/>
                <a:gd name="connsiteY682" fmla="*/ 1197441 h 6393545"/>
                <a:gd name="connsiteX683" fmla="*/ 2209946 w 5456889"/>
                <a:gd name="connsiteY683" fmla="*/ 1507822 h 6393545"/>
                <a:gd name="connsiteX684" fmla="*/ 1963744 w 5456889"/>
                <a:gd name="connsiteY684" fmla="*/ 1990242 h 6393545"/>
                <a:gd name="connsiteX685" fmla="*/ 1948934 w 5456889"/>
                <a:gd name="connsiteY685" fmla="*/ 2104327 h 6393545"/>
                <a:gd name="connsiteX686" fmla="*/ 1929293 w 5456889"/>
                <a:gd name="connsiteY686" fmla="*/ 2123431 h 6393545"/>
                <a:gd name="connsiteX687" fmla="*/ 1590633 w 5456889"/>
                <a:gd name="connsiteY687" fmla="*/ 2156165 h 6393545"/>
                <a:gd name="connsiteX688" fmla="*/ 1067911 w 5456889"/>
                <a:gd name="connsiteY688" fmla="*/ 2237142 h 6393545"/>
                <a:gd name="connsiteX689" fmla="*/ 785435 w 5456889"/>
                <a:gd name="connsiteY689" fmla="*/ 2393352 h 6393545"/>
                <a:gd name="connsiteX690" fmla="*/ 770034 w 5456889"/>
                <a:gd name="connsiteY690" fmla="*/ 2425763 h 6393545"/>
                <a:gd name="connsiteX691" fmla="*/ 855195 w 5456889"/>
                <a:gd name="connsiteY691" fmla="*/ 2727343 h 6393545"/>
                <a:gd name="connsiteX692" fmla="*/ 949694 w 5456889"/>
                <a:gd name="connsiteY692" fmla="*/ 2919345 h 6393545"/>
                <a:gd name="connsiteX693" fmla="*/ 1121359 w 5456889"/>
                <a:gd name="connsiteY693" fmla="*/ 3466805 h 6393545"/>
                <a:gd name="connsiteX694" fmla="*/ 1310839 w 5456889"/>
                <a:gd name="connsiteY694" fmla="*/ 3945577 h 6393545"/>
                <a:gd name="connsiteX695" fmla="*/ 1359403 w 5456889"/>
                <a:gd name="connsiteY695" fmla="*/ 4078068 h 6393545"/>
                <a:gd name="connsiteX696" fmla="*/ 1018006 w 5456889"/>
                <a:gd name="connsiteY696" fmla="*/ 4113646 h 6393545"/>
                <a:gd name="connsiteX697" fmla="*/ 320346 w 5456889"/>
                <a:gd name="connsiteY697" fmla="*/ 4294916 h 6393545"/>
                <a:gd name="connsiteX698" fmla="*/ 228531 w 5456889"/>
                <a:gd name="connsiteY698" fmla="*/ 4354481 h 6393545"/>
                <a:gd name="connsiteX699" fmla="*/ 147394 w 5456889"/>
                <a:gd name="connsiteY699" fmla="*/ 4517131 h 6393545"/>
                <a:gd name="connsiteX700" fmla="*/ 90673 w 5456889"/>
                <a:gd name="connsiteY700" fmla="*/ 4342783 h 6393545"/>
                <a:gd name="connsiteX701" fmla="*/ 6424 w 5456889"/>
                <a:gd name="connsiteY701" fmla="*/ 3499914 h 6393545"/>
                <a:gd name="connsiteX702" fmla="*/ 612912 w 5456889"/>
                <a:gd name="connsiteY702" fmla="*/ 1940552 h 6393545"/>
                <a:gd name="connsiteX703" fmla="*/ 1827389 w 5456889"/>
                <a:gd name="connsiteY703" fmla="*/ 1101064 h 6393545"/>
                <a:gd name="connsiteX704" fmla="*/ 2738063 w 5456889"/>
                <a:gd name="connsiteY704" fmla="*/ 924943 h 6393545"/>
                <a:gd name="connsiteX705" fmla="*/ 4463534 w 5456889"/>
                <a:gd name="connsiteY705" fmla="*/ 440001 h 6393545"/>
                <a:gd name="connsiteX706" fmla="*/ 4651350 w 5456889"/>
                <a:gd name="connsiteY706" fmla="*/ 480838 h 6393545"/>
                <a:gd name="connsiteX707" fmla="*/ 4784003 w 5456889"/>
                <a:gd name="connsiteY707" fmla="*/ 537505 h 6393545"/>
                <a:gd name="connsiteX708" fmla="*/ 4807668 w 5456889"/>
                <a:gd name="connsiteY708" fmla="*/ 554408 h 6393545"/>
                <a:gd name="connsiteX709" fmla="*/ 4933452 w 5456889"/>
                <a:gd name="connsiteY709" fmla="*/ 928593 h 6393545"/>
                <a:gd name="connsiteX710" fmla="*/ 4795808 w 5456889"/>
                <a:gd name="connsiteY710" fmla="*/ 1297734 h 6393545"/>
                <a:gd name="connsiteX711" fmla="*/ 4671313 w 5456889"/>
                <a:gd name="connsiteY711" fmla="*/ 1466930 h 6393545"/>
                <a:gd name="connsiteX712" fmla="*/ 4289776 w 5456889"/>
                <a:gd name="connsiteY712" fmla="*/ 1698804 h 6393545"/>
                <a:gd name="connsiteX713" fmla="*/ 3703304 w 5456889"/>
                <a:gd name="connsiteY713" fmla="*/ 1824104 h 6393545"/>
                <a:gd name="connsiteX714" fmla="*/ 3668692 w 5456889"/>
                <a:gd name="connsiteY714" fmla="*/ 1828290 h 6393545"/>
                <a:gd name="connsiteX715" fmla="*/ 3628607 w 5456889"/>
                <a:gd name="connsiteY715" fmla="*/ 1830544 h 6393545"/>
                <a:gd name="connsiteX716" fmla="*/ 3829625 w 5456889"/>
                <a:gd name="connsiteY716" fmla="*/ 1737333 h 6393545"/>
                <a:gd name="connsiteX717" fmla="*/ 4363400 w 5456889"/>
                <a:gd name="connsiteY717" fmla="*/ 1354294 h 6393545"/>
                <a:gd name="connsiteX718" fmla="*/ 4594576 w 5456889"/>
                <a:gd name="connsiteY718" fmla="*/ 912012 h 6393545"/>
                <a:gd name="connsiteX719" fmla="*/ 4532650 w 5456889"/>
                <a:gd name="connsiteY719" fmla="*/ 566697 h 6393545"/>
                <a:gd name="connsiteX720" fmla="*/ 4463534 w 5456889"/>
                <a:gd name="connsiteY720" fmla="*/ 440001 h 6393545"/>
                <a:gd name="connsiteX721" fmla="*/ 4118058 w 5456889"/>
                <a:gd name="connsiteY721" fmla="*/ 1261 h 6393545"/>
                <a:gd name="connsiteX722" fmla="*/ 4180735 w 5456889"/>
                <a:gd name="connsiteY722" fmla="*/ 14515 h 6393545"/>
                <a:gd name="connsiteX723" fmla="*/ 4331364 w 5456889"/>
                <a:gd name="connsiteY723" fmla="*/ 156773 h 6393545"/>
                <a:gd name="connsiteX724" fmla="*/ 4401501 w 5456889"/>
                <a:gd name="connsiteY724" fmla="*/ 532568 h 6393545"/>
                <a:gd name="connsiteX725" fmla="*/ 4304265 w 5456889"/>
                <a:gd name="connsiteY725" fmla="*/ 848691 h 6393545"/>
                <a:gd name="connsiteX726" fmla="*/ 4302387 w 5456889"/>
                <a:gd name="connsiteY726" fmla="*/ 861999 h 6393545"/>
                <a:gd name="connsiteX727" fmla="*/ 4427366 w 5456889"/>
                <a:gd name="connsiteY727" fmla="*/ 577483 h 6393545"/>
                <a:gd name="connsiteX728" fmla="*/ 4485321 w 5456889"/>
                <a:gd name="connsiteY728" fmla="*/ 712926 h 6393545"/>
                <a:gd name="connsiteX729" fmla="*/ 4444162 w 5456889"/>
                <a:gd name="connsiteY729" fmla="*/ 1052606 h 6393545"/>
                <a:gd name="connsiteX730" fmla="*/ 4240998 w 5456889"/>
                <a:gd name="connsiteY730" fmla="*/ 1387404 h 6393545"/>
                <a:gd name="connsiteX731" fmla="*/ 3703627 w 5456889"/>
                <a:gd name="connsiteY731" fmla="*/ 1744309 h 6393545"/>
                <a:gd name="connsiteX732" fmla="*/ 3187667 w 5456889"/>
                <a:gd name="connsiteY732" fmla="*/ 1898534 h 6393545"/>
                <a:gd name="connsiteX733" fmla="*/ 2911200 w 5456889"/>
                <a:gd name="connsiteY733" fmla="*/ 1977954 h 6393545"/>
                <a:gd name="connsiteX734" fmla="*/ 3153269 w 5456889"/>
                <a:gd name="connsiteY734" fmla="*/ 1809456 h 6393545"/>
                <a:gd name="connsiteX735" fmla="*/ 3922567 w 5456889"/>
                <a:gd name="connsiteY735" fmla="*/ 1370017 h 6393545"/>
                <a:gd name="connsiteX736" fmla="*/ 4208103 w 5456889"/>
                <a:gd name="connsiteY736" fmla="*/ 1056577 h 6393545"/>
                <a:gd name="connsiteX737" fmla="*/ 4253233 w 5456889"/>
                <a:gd name="connsiteY737" fmla="*/ 934818 h 6393545"/>
                <a:gd name="connsiteX738" fmla="*/ 4150148 w 5456889"/>
                <a:gd name="connsiteY738" fmla="*/ 1004042 h 6393545"/>
                <a:gd name="connsiteX739" fmla="*/ 3880604 w 5456889"/>
                <a:gd name="connsiteY739" fmla="*/ 1223145 h 6393545"/>
                <a:gd name="connsiteX740" fmla="*/ 3445781 w 5456889"/>
                <a:gd name="connsiteY740" fmla="*/ 1402160 h 6393545"/>
                <a:gd name="connsiteX741" fmla="*/ 3297137 w 5456889"/>
                <a:gd name="connsiteY741" fmla="*/ 1453407 h 6393545"/>
                <a:gd name="connsiteX742" fmla="*/ 2897677 w 5456889"/>
                <a:gd name="connsiteY742" fmla="*/ 1540018 h 6393545"/>
                <a:gd name="connsiteX743" fmla="*/ 2541093 w 5456889"/>
                <a:gd name="connsiteY743" fmla="*/ 1640419 h 6393545"/>
                <a:gd name="connsiteX744" fmla="*/ 2468328 w 5456889"/>
                <a:gd name="connsiteY744" fmla="*/ 1684960 h 6393545"/>
                <a:gd name="connsiteX745" fmla="*/ 2370180 w 5456889"/>
                <a:gd name="connsiteY745" fmla="*/ 1748924 h 6393545"/>
                <a:gd name="connsiteX746" fmla="*/ 2359877 w 5456889"/>
                <a:gd name="connsiteY746" fmla="*/ 1756760 h 6393545"/>
                <a:gd name="connsiteX747" fmla="*/ 2221215 w 5456889"/>
                <a:gd name="connsiteY747" fmla="*/ 1953483 h 6393545"/>
                <a:gd name="connsiteX748" fmla="*/ 2157196 w 5456889"/>
                <a:gd name="connsiteY748" fmla="*/ 2166468 h 6393545"/>
                <a:gd name="connsiteX749" fmla="*/ 2161274 w 5456889"/>
                <a:gd name="connsiteY749" fmla="*/ 2417445 h 6393545"/>
                <a:gd name="connsiteX750" fmla="*/ 2190466 w 5456889"/>
                <a:gd name="connsiteY750" fmla="*/ 2497295 h 6393545"/>
                <a:gd name="connsiteX751" fmla="*/ 2192398 w 5456889"/>
                <a:gd name="connsiteY751" fmla="*/ 2552136 h 6393545"/>
                <a:gd name="connsiteX752" fmla="*/ 2141151 w 5456889"/>
                <a:gd name="connsiteY752" fmla="*/ 2545697 h 6393545"/>
                <a:gd name="connsiteX753" fmla="*/ 2039247 w 5456889"/>
                <a:gd name="connsiteY753" fmla="*/ 2409557 h 6393545"/>
                <a:gd name="connsiteX754" fmla="*/ 2028246 w 5456889"/>
                <a:gd name="connsiteY754" fmla="*/ 2059198 h 6393545"/>
                <a:gd name="connsiteX755" fmla="*/ 2093606 w 5456889"/>
                <a:gd name="connsiteY755" fmla="*/ 1853243 h 6393545"/>
                <a:gd name="connsiteX756" fmla="*/ 2248797 w 5456889"/>
                <a:gd name="connsiteY756" fmla="*/ 1622067 h 6393545"/>
                <a:gd name="connsiteX757" fmla="*/ 2464303 w 5456889"/>
                <a:gd name="connsiteY757" fmla="*/ 1472942 h 6393545"/>
                <a:gd name="connsiteX758" fmla="*/ 2742594 w 5456889"/>
                <a:gd name="connsiteY758" fmla="*/ 1336854 h 6393545"/>
                <a:gd name="connsiteX759" fmla="*/ 3112862 w 5456889"/>
                <a:gd name="connsiteY759" fmla="*/ 1224057 h 6393545"/>
                <a:gd name="connsiteX760" fmla="*/ 3660590 w 5456889"/>
                <a:gd name="connsiteY760" fmla="*/ 1052983 h 6393545"/>
                <a:gd name="connsiteX761" fmla="*/ 3965175 w 5456889"/>
                <a:gd name="connsiteY761" fmla="*/ 858457 h 6393545"/>
                <a:gd name="connsiteX762" fmla="*/ 4103033 w 5456889"/>
                <a:gd name="connsiteY762" fmla="*/ 727200 h 6393545"/>
                <a:gd name="connsiteX763" fmla="*/ 4132547 w 5456889"/>
                <a:gd name="connsiteY763" fmla="*/ 683090 h 6393545"/>
                <a:gd name="connsiteX764" fmla="*/ 4234612 w 5456889"/>
                <a:gd name="connsiteY764" fmla="*/ 378987 h 6393545"/>
                <a:gd name="connsiteX765" fmla="*/ 4118058 w 5456889"/>
                <a:gd name="connsiteY765" fmla="*/ 1261 h 6393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</a:cxnLst>
              <a:rect l="l" t="t" r="r" b="b"/>
              <a:pathLst>
                <a:path w="5456889" h="6393545">
                  <a:moveTo>
                    <a:pt x="1614942" y="6004694"/>
                  </a:moveTo>
                  <a:cubicBezTo>
                    <a:pt x="1600238" y="6004265"/>
                    <a:pt x="1581940" y="6003889"/>
                    <a:pt x="1579686" y="6020364"/>
                  </a:cubicBezTo>
                  <a:cubicBezTo>
                    <a:pt x="1577325" y="6037374"/>
                    <a:pt x="1587896" y="6050092"/>
                    <a:pt x="1608234" y="6055942"/>
                  </a:cubicBezTo>
                  <a:cubicBezTo>
                    <a:pt x="1693127" y="6080572"/>
                    <a:pt x="1779899" y="6087602"/>
                    <a:pt x="1867636" y="6087495"/>
                  </a:cubicBezTo>
                  <a:cubicBezTo>
                    <a:pt x="2347535" y="6086744"/>
                    <a:pt x="2827488" y="6086636"/>
                    <a:pt x="3307387" y="6084597"/>
                  </a:cubicBezTo>
                  <a:cubicBezTo>
                    <a:pt x="3469714" y="6083899"/>
                    <a:pt x="3632042" y="6078157"/>
                    <a:pt x="3794369" y="6074777"/>
                  </a:cubicBezTo>
                  <a:cubicBezTo>
                    <a:pt x="3794852" y="6072845"/>
                    <a:pt x="3795335" y="6070859"/>
                    <a:pt x="3795872" y="6068927"/>
                  </a:cubicBezTo>
                  <a:cubicBezTo>
                    <a:pt x="3784710" y="6063991"/>
                    <a:pt x="3773763" y="6058571"/>
                    <a:pt x="3762440" y="6054117"/>
                  </a:cubicBezTo>
                  <a:cubicBezTo>
                    <a:pt x="3676152" y="6020364"/>
                    <a:pt x="3585195" y="6013012"/>
                    <a:pt x="3494238" y="6012153"/>
                  </a:cubicBezTo>
                  <a:cubicBezTo>
                    <a:pt x="3359331" y="6010865"/>
                    <a:pt x="3224372" y="6015534"/>
                    <a:pt x="3089466" y="6015534"/>
                  </a:cubicBezTo>
                  <a:cubicBezTo>
                    <a:pt x="2597922" y="6015427"/>
                    <a:pt x="2106378" y="6018539"/>
                    <a:pt x="1614942" y="6004694"/>
                  </a:cubicBezTo>
                  <a:close/>
                  <a:moveTo>
                    <a:pt x="2281853" y="5427613"/>
                  </a:moveTo>
                  <a:cubicBezTo>
                    <a:pt x="2174690" y="5431477"/>
                    <a:pt x="2067527" y="5435394"/>
                    <a:pt x="1960310" y="5436521"/>
                  </a:cubicBezTo>
                  <a:cubicBezTo>
                    <a:pt x="1576037" y="5440438"/>
                    <a:pt x="1191817" y="5434106"/>
                    <a:pt x="807597" y="5427666"/>
                  </a:cubicBezTo>
                  <a:cubicBezTo>
                    <a:pt x="796382" y="5427505"/>
                    <a:pt x="785166" y="5427666"/>
                    <a:pt x="773468" y="5427666"/>
                  </a:cubicBezTo>
                  <a:cubicBezTo>
                    <a:pt x="791015" y="5495924"/>
                    <a:pt x="826003" y="5530644"/>
                    <a:pt x="890827" y="5546367"/>
                  </a:cubicBezTo>
                  <a:cubicBezTo>
                    <a:pt x="931985" y="5556348"/>
                    <a:pt x="973896" y="5557260"/>
                    <a:pt x="1015806" y="5557314"/>
                  </a:cubicBezTo>
                  <a:cubicBezTo>
                    <a:pt x="1121412" y="5557421"/>
                    <a:pt x="1225731" y="5538371"/>
                    <a:pt x="1330962" y="5534454"/>
                  </a:cubicBezTo>
                  <a:cubicBezTo>
                    <a:pt x="1506061" y="5527961"/>
                    <a:pt x="1681160" y="5538693"/>
                    <a:pt x="1856206" y="5542074"/>
                  </a:cubicBezTo>
                  <a:cubicBezTo>
                    <a:pt x="2105627" y="5546796"/>
                    <a:pt x="2354779" y="5548192"/>
                    <a:pt x="2603556" y="5527477"/>
                  </a:cubicBezTo>
                  <a:cubicBezTo>
                    <a:pt x="2629743" y="5525278"/>
                    <a:pt x="2656842" y="5524312"/>
                    <a:pt x="2683888" y="5510574"/>
                  </a:cubicBezTo>
                  <a:cubicBezTo>
                    <a:pt x="2670580" y="5500540"/>
                    <a:pt x="2658452" y="5498232"/>
                    <a:pt x="2646164" y="5496085"/>
                  </a:cubicBezTo>
                  <a:cubicBezTo>
                    <a:pt x="2554885" y="5480040"/>
                    <a:pt x="2463713" y="5463083"/>
                    <a:pt x="2372219" y="5448380"/>
                  </a:cubicBezTo>
                  <a:cubicBezTo>
                    <a:pt x="2341525" y="5443443"/>
                    <a:pt x="2314318" y="5426486"/>
                    <a:pt x="2281853" y="5427613"/>
                  </a:cubicBezTo>
                  <a:close/>
                  <a:moveTo>
                    <a:pt x="4087223" y="5343223"/>
                  </a:moveTo>
                  <a:cubicBezTo>
                    <a:pt x="4064503" y="5344477"/>
                    <a:pt x="4041804" y="5346664"/>
                    <a:pt x="4019051" y="5346691"/>
                  </a:cubicBezTo>
                  <a:cubicBezTo>
                    <a:pt x="3933246" y="5346798"/>
                    <a:pt x="3847494" y="5351037"/>
                    <a:pt x="3762386" y="5362467"/>
                  </a:cubicBezTo>
                  <a:cubicBezTo>
                    <a:pt x="3690801" y="5372073"/>
                    <a:pt x="3620075" y="5387206"/>
                    <a:pt x="3548114" y="5394664"/>
                  </a:cubicBezTo>
                  <a:cubicBezTo>
                    <a:pt x="3437141" y="5406202"/>
                    <a:pt x="3326436" y="5420101"/>
                    <a:pt x="3216215" y="5437433"/>
                  </a:cubicBezTo>
                  <a:cubicBezTo>
                    <a:pt x="3193462" y="5441028"/>
                    <a:pt x="3171407" y="5447843"/>
                    <a:pt x="3160084" y="5474567"/>
                  </a:cubicBezTo>
                  <a:cubicBezTo>
                    <a:pt x="3517258" y="5447038"/>
                    <a:pt x="3874218" y="5446127"/>
                    <a:pt x="4230211" y="5381464"/>
                  </a:cubicBezTo>
                  <a:cubicBezTo>
                    <a:pt x="4207190" y="5357369"/>
                    <a:pt x="4182398" y="5349696"/>
                    <a:pt x="4155514" y="5345349"/>
                  </a:cubicBezTo>
                  <a:cubicBezTo>
                    <a:pt x="4132681" y="5341647"/>
                    <a:pt x="4109942" y="5341969"/>
                    <a:pt x="4087223" y="5343223"/>
                  </a:cubicBezTo>
                  <a:close/>
                  <a:moveTo>
                    <a:pt x="1096989" y="5011901"/>
                  </a:moveTo>
                  <a:cubicBezTo>
                    <a:pt x="1112303" y="5010928"/>
                    <a:pt x="1127154" y="5012726"/>
                    <a:pt x="1141535" y="5015972"/>
                  </a:cubicBezTo>
                  <a:cubicBezTo>
                    <a:pt x="1273007" y="5045701"/>
                    <a:pt x="1405606" y="5068185"/>
                    <a:pt x="1539171" y="5085304"/>
                  </a:cubicBezTo>
                  <a:cubicBezTo>
                    <a:pt x="1691571" y="5104837"/>
                    <a:pt x="1844507" y="5118145"/>
                    <a:pt x="1997927" y="5126194"/>
                  </a:cubicBezTo>
                  <a:cubicBezTo>
                    <a:pt x="2177372" y="5135531"/>
                    <a:pt x="2356872" y="5138537"/>
                    <a:pt x="2536425" y="5131721"/>
                  </a:cubicBezTo>
                  <a:cubicBezTo>
                    <a:pt x="2699718" y="5125443"/>
                    <a:pt x="2862529" y="5114871"/>
                    <a:pt x="3027164" y="5084016"/>
                  </a:cubicBezTo>
                  <a:cubicBezTo>
                    <a:pt x="3008543" y="5108754"/>
                    <a:pt x="2984610" y="5120989"/>
                    <a:pt x="2959925" y="5131775"/>
                  </a:cubicBezTo>
                  <a:cubicBezTo>
                    <a:pt x="2905190" y="5155708"/>
                    <a:pt x="2846591" y="5164401"/>
                    <a:pt x="2787992" y="5167997"/>
                  </a:cubicBezTo>
                  <a:cubicBezTo>
                    <a:pt x="2537498" y="5183398"/>
                    <a:pt x="2287379" y="5207921"/>
                    <a:pt x="2035920" y="5201482"/>
                  </a:cubicBezTo>
                  <a:cubicBezTo>
                    <a:pt x="1762190" y="5194506"/>
                    <a:pt x="1490982" y="5169177"/>
                    <a:pt x="1227341" y="5089489"/>
                  </a:cubicBezTo>
                  <a:cubicBezTo>
                    <a:pt x="1168152" y="5071620"/>
                    <a:pt x="1109875" y="5051282"/>
                    <a:pt x="1049666" y="5024451"/>
                  </a:cubicBezTo>
                  <a:cubicBezTo>
                    <a:pt x="1065898" y="5016617"/>
                    <a:pt x="1081675" y="5012874"/>
                    <a:pt x="1096989" y="5011901"/>
                  </a:cubicBezTo>
                  <a:close/>
                  <a:moveTo>
                    <a:pt x="198802" y="4670765"/>
                  </a:moveTo>
                  <a:cubicBezTo>
                    <a:pt x="279349" y="4749863"/>
                    <a:pt x="367193" y="4813237"/>
                    <a:pt x="467058" y="4859333"/>
                  </a:cubicBezTo>
                  <a:cubicBezTo>
                    <a:pt x="482406" y="4866417"/>
                    <a:pt x="498075" y="4872749"/>
                    <a:pt x="513422" y="4879832"/>
                  </a:cubicBezTo>
                  <a:cubicBezTo>
                    <a:pt x="519164" y="4882515"/>
                    <a:pt x="528930" y="4882086"/>
                    <a:pt x="526838" y="4892604"/>
                  </a:cubicBezTo>
                  <a:cubicBezTo>
                    <a:pt x="525335" y="4900063"/>
                    <a:pt x="520130" y="4904624"/>
                    <a:pt x="512886" y="4907415"/>
                  </a:cubicBezTo>
                  <a:cubicBezTo>
                    <a:pt x="494587" y="4914444"/>
                    <a:pt x="475912" y="4911654"/>
                    <a:pt x="457238" y="4910258"/>
                  </a:cubicBezTo>
                  <a:cubicBezTo>
                    <a:pt x="440335" y="4909024"/>
                    <a:pt x="423431" y="4908005"/>
                    <a:pt x="406528" y="4906878"/>
                  </a:cubicBezTo>
                  <a:cubicBezTo>
                    <a:pt x="392414" y="4905966"/>
                    <a:pt x="389785" y="4912834"/>
                    <a:pt x="393327" y="4925123"/>
                  </a:cubicBezTo>
                  <a:cubicBezTo>
                    <a:pt x="398854" y="4944387"/>
                    <a:pt x="409211" y="4960755"/>
                    <a:pt x="421553" y="4976263"/>
                  </a:cubicBezTo>
                  <a:cubicBezTo>
                    <a:pt x="435881" y="4994347"/>
                    <a:pt x="451979" y="5011626"/>
                    <a:pt x="456380" y="5035506"/>
                  </a:cubicBezTo>
                  <a:cubicBezTo>
                    <a:pt x="459063" y="5050423"/>
                    <a:pt x="470439" y="5046292"/>
                    <a:pt x="479561" y="5046345"/>
                  </a:cubicBezTo>
                  <a:cubicBezTo>
                    <a:pt x="548517" y="5046882"/>
                    <a:pt x="616882" y="5037706"/>
                    <a:pt x="685463" y="5032876"/>
                  </a:cubicBezTo>
                  <a:cubicBezTo>
                    <a:pt x="759033" y="5027725"/>
                    <a:pt x="831799" y="5030139"/>
                    <a:pt x="903813" y="5046292"/>
                  </a:cubicBezTo>
                  <a:cubicBezTo>
                    <a:pt x="936332" y="5053590"/>
                    <a:pt x="965578" y="5068829"/>
                    <a:pt x="993697" y="5086323"/>
                  </a:cubicBezTo>
                  <a:cubicBezTo>
                    <a:pt x="1006576" y="5094373"/>
                    <a:pt x="1019991" y="5101778"/>
                    <a:pt x="1031743" y="5111223"/>
                  </a:cubicBezTo>
                  <a:cubicBezTo>
                    <a:pt x="1108480" y="5173041"/>
                    <a:pt x="1198686" y="5197511"/>
                    <a:pt x="1294472" y="5205882"/>
                  </a:cubicBezTo>
                  <a:cubicBezTo>
                    <a:pt x="1405714" y="5215649"/>
                    <a:pt x="1515399" y="5236631"/>
                    <a:pt x="1625835" y="5252085"/>
                  </a:cubicBezTo>
                  <a:cubicBezTo>
                    <a:pt x="1835922" y="5281492"/>
                    <a:pt x="2046652" y="5298878"/>
                    <a:pt x="2258939" y="5290024"/>
                  </a:cubicBezTo>
                  <a:cubicBezTo>
                    <a:pt x="2273106" y="5289434"/>
                    <a:pt x="2284428" y="5290346"/>
                    <a:pt x="2294195" y="5302742"/>
                  </a:cubicBezTo>
                  <a:cubicBezTo>
                    <a:pt x="2384991" y="5417901"/>
                    <a:pt x="2511150" y="5463460"/>
                    <a:pt x="2650725" y="5479988"/>
                  </a:cubicBezTo>
                  <a:cubicBezTo>
                    <a:pt x="2743829" y="5491042"/>
                    <a:pt x="2837362" y="5498394"/>
                    <a:pt x="2930679" y="5507302"/>
                  </a:cubicBezTo>
                  <a:cubicBezTo>
                    <a:pt x="2971785" y="5511219"/>
                    <a:pt x="3007953" y="5527586"/>
                    <a:pt x="3040955" y="5551466"/>
                  </a:cubicBezTo>
                  <a:cubicBezTo>
                    <a:pt x="3087963" y="5585487"/>
                    <a:pt x="3134971" y="5619401"/>
                    <a:pt x="3181496" y="5654067"/>
                  </a:cubicBezTo>
                  <a:cubicBezTo>
                    <a:pt x="3271004" y="5720715"/>
                    <a:pt x="3373445" y="5735150"/>
                    <a:pt x="3481090" y="5729033"/>
                  </a:cubicBezTo>
                  <a:cubicBezTo>
                    <a:pt x="3507868" y="5727530"/>
                    <a:pt x="3534538" y="5725008"/>
                    <a:pt x="3560457" y="5717818"/>
                  </a:cubicBezTo>
                  <a:cubicBezTo>
                    <a:pt x="3570974" y="5714920"/>
                    <a:pt x="3576609" y="5719374"/>
                    <a:pt x="3583156" y="5726725"/>
                  </a:cubicBezTo>
                  <a:cubicBezTo>
                    <a:pt x="3606820" y="5753235"/>
                    <a:pt x="3622758" y="5784198"/>
                    <a:pt x="3632310" y="5817683"/>
                  </a:cubicBezTo>
                  <a:cubicBezTo>
                    <a:pt x="3663273" y="5926133"/>
                    <a:pt x="3738775" y="5979849"/>
                    <a:pt x="3846475" y="5994875"/>
                  </a:cubicBezTo>
                  <a:cubicBezTo>
                    <a:pt x="3913606" y="6004212"/>
                    <a:pt x="3980898" y="6012744"/>
                    <a:pt x="4048083" y="6021652"/>
                  </a:cubicBezTo>
                  <a:cubicBezTo>
                    <a:pt x="4056830" y="6022832"/>
                    <a:pt x="4065523" y="6024603"/>
                    <a:pt x="4078617" y="6026857"/>
                  </a:cubicBezTo>
                  <a:cubicBezTo>
                    <a:pt x="4012613" y="6071182"/>
                    <a:pt x="3946984" y="6107511"/>
                    <a:pt x="3879692" y="6140889"/>
                  </a:cubicBezTo>
                  <a:cubicBezTo>
                    <a:pt x="3670625" y="6244617"/>
                    <a:pt x="3449698" y="6311748"/>
                    <a:pt x="3220401" y="6351995"/>
                  </a:cubicBezTo>
                  <a:cubicBezTo>
                    <a:pt x="2989601" y="6392510"/>
                    <a:pt x="2756815" y="6403457"/>
                    <a:pt x="2523439" y="6384568"/>
                  </a:cubicBezTo>
                  <a:cubicBezTo>
                    <a:pt x="2132672" y="6352907"/>
                    <a:pt x="1766107" y="6238607"/>
                    <a:pt x="1418163" y="6059161"/>
                  </a:cubicBezTo>
                  <a:cubicBezTo>
                    <a:pt x="1133808" y="5912503"/>
                    <a:pt x="892383" y="5714061"/>
                    <a:pt x="684282" y="5473012"/>
                  </a:cubicBezTo>
                  <a:cubicBezTo>
                    <a:pt x="479240" y="5235504"/>
                    <a:pt x="317234" y="4971755"/>
                    <a:pt x="199661" y="4680853"/>
                  </a:cubicBezTo>
                  <a:cubicBezTo>
                    <a:pt x="199070" y="4679351"/>
                    <a:pt x="199339" y="4677473"/>
                    <a:pt x="198802" y="4670765"/>
                  </a:cubicBezTo>
                  <a:close/>
                  <a:moveTo>
                    <a:pt x="1670321" y="4498563"/>
                  </a:moveTo>
                  <a:cubicBezTo>
                    <a:pt x="1668120" y="4535375"/>
                    <a:pt x="1692590" y="4576158"/>
                    <a:pt x="1723500" y="4588071"/>
                  </a:cubicBezTo>
                  <a:cubicBezTo>
                    <a:pt x="1790899" y="4613990"/>
                    <a:pt x="1861625" y="4624454"/>
                    <a:pt x="1932942" y="4626386"/>
                  </a:cubicBezTo>
                  <a:cubicBezTo>
                    <a:pt x="2077669" y="4630249"/>
                    <a:pt x="2222234" y="4621288"/>
                    <a:pt x="2366853" y="4616404"/>
                  </a:cubicBezTo>
                  <a:cubicBezTo>
                    <a:pt x="2394972" y="4615439"/>
                    <a:pt x="2422823" y="4608194"/>
                    <a:pt x="2451478" y="4586622"/>
                  </a:cubicBezTo>
                  <a:cubicBezTo>
                    <a:pt x="2184617" y="4578251"/>
                    <a:pt x="1922532" y="4582651"/>
                    <a:pt x="1670321" y="4498563"/>
                  </a:cubicBezTo>
                  <a:close/>
                  <a:moveTo>
                    <a:pt x="1706113" y="4360384"/>
                  </a:moveTo>
                  <a:cubicBezTo>
                    <a:pt x="1696078" y="4358398"/>
                    <a:pt x="1694844" y="4362906"/>
                    <a:pt x="1693985" y="4371653"/>
                  </a:cubicBezTo>
                  <a:cubicBezTo>
                    <a:pt x="1691946" y="4392259"/>
                    <a:pt x="1696668" y="4404494"/>
                    <a:pt x="1718670" y="4413885"/>
                  </a:cubicBezTo>
                  <a:cubicBezTo>
                    <a:pt x="1801363" y="4449248"/>
                    <a:pt x="1887544" y="4456278"/>
                    <a:pt x="1975335" y="4449462"/>
                  </a:cubicBezTo>
                  <a:cubicBezTo>
                    <a:pt x="2012737" y="4446565"/>
                    <a:pt x="2051589" y="4443614"/>
                    <a:pt x="2083679" y="4415119"/>
                  </a:cubicBezTo>
                  <a:cubicBezTo>
                    <a:pt x="2060228" y="4403904"/>
                    <a:pt x="2037261" y="4397679"/>
                    <a:pt x="2013864" y="4392688"/>
                  </a:cubicBezTo>
                  <a:cubicBezTo>
                    <a:pt x="1912443" y="4371170"/>
                    <a:pt x="1807749" y="4380453"/>
                    <a:pt x="1706113" y="4360384"/>
                  </a:cubicBezTo>
                  <a:close/>
                  <a:moveTo>
                    <a:pt x="4494765" y="4356788"/>
                  </a:moveTo>
                  <a:cubicBezTo>
                    <a:pt x="4538929" y="4352227"/>
                    <a:pt x="4579605" y="4365750"/>
                    <a:pt x="4621783" y="4371277"/>
                  </a:cubicBezTo>
                  <a:cubicBezTo>
                    <a:pt x="4714082" y="4383351"/>
                    <a:pt x="4806810" y="4387805"/>
                    <a:pt x="4899645" y="4391990"/>
                  </a:cubicBezTo>
                  <a:cubicBezTo>
                    <a:pt x="5013784" y="4397142"/>
                    <a:pt x="5128298" y="4399825"/>
                    <a:pt x="5239755" y="4429393"/>
                  </a:cubicBezTo>
                  <a:cubicBezTo>
                    <a:pt x="5262024" y="4435349"/>
                    <a:pt x="5283435" y="4444633"/>
                    <a:pt x="5305652" y="4450857"/>
                  </a:cubicBezTo>
                  <a:cubicBezTo>
                    <a:pt x="5323252" y="4455741"/>
                    <a:pt x="5325506" y="4465131"/>
                    <a:pt x="5321213" y="4481499"/>
                  </a:cubicBezTo>
                  <a:cubicBezTo>
                    <a:pt x="5286494" y="4615600"/>
                    <a:pt x="5236266" y="4743745"/>
                    <a:pt x="5174555" y="4867596"/>
                  </a:cubicBezTo>
                  <a:cubicBezTo>
                    <a:pt x="5063743" y="5090025"/>
                    <a:pt x="4920788" y="5290936"/>
                    <a:pt x="4761304" y="5480631"/>
                  </a:cubicBezTo>
                  <a:cubicBezTo>
                    <a:pt x="4660849" y="5600082"/>
                    <a:pt x="4549876" y="5708319"/>
                    <a:pt x="4419585" y="5795627"/>
                  </a:cubicBezTo>
                  <a:cubicBezTo>
                    <a:pt x="4385456" y="5818487"/>
                    <a:pt x="4351917" y="5842903"/>
                    <a:pt x="4325032" y="5874241"/>
                  </a:cubicBezTo>
                  <a:cubicBezTo>
                    <a:pt x="4274429" y="5933162"/>
                    <a:pt x="4211698" y="5948349"/>
                    <a:pt x="4138879" y="5929245"/>
                  </a:cubicBezTo>
                  <a:cubicBezTo>
                    <a:pt x="4056615" y="5907673"/>
                    <a:pt x="3972795" y="5896136"/>
                    <a:pt x="3888385" y="5887442"/>
                  </a:cubicBezTo>
                  <a:cubicBezTo>
                    <a:pt x="3870676" y="5885618"/>
                    <a:pt x="3853558" y="5880520"/>
                    <a:pt x="3837138" y="5873222"/>
                  </a:cubicBezTo>
                  <a:cubicBezTo>
                    <a:pt x="3788896" y="5851757"/>
                    <a:pt x="3781222" y="5825892"/>
                    <a:pt x="3810307" y="5781621"/>
                  </a:cubicBezTo>
                  <a:cubicBezTo>
                    <a:pt x="3832576" y="5747706"/>
                    <a:pt x="3866652" y="5733916"/>
                    <a:pt x="3904591" y="5727047"/>
                  </a:cubicBezTo>
                  <a:cubicBezTo>
                    <a:pt x="3961365" y="5716797"/>
                    <a:pt x="4018730" y="5722109"/>
                    <a:pt x="4075826" y="5721412"/>
                  </a:cubicBezTo>
                  <a:cubicBezTo>
                    <a:pt x="4111672" y="5720983"/>
                    <a:pt x="4147304" y="5720017"/>
                    <a:pt x="4182292" y="5711538"/>
                  </a:cubicBezTo>
                  <a:cubicBezTo>
                    <a:pt x="4189911" y="5709660"/>
                    <a:pt x="4197424" y="5706977"/>
                    <a:pt x="4206064" y="5704348"/>
                  </a:cubicBezTo>
                  <a:cubicBezTo>
                    <a:pt x="4193024" y="5681112"/>
                    <a:pt x="4172740" y="5674350"/>
                    <a:pt x="4149504" y="5672848"/>
                  </a:cubicBezTo>
                  <a:cubicBezTo>
                    <a:pt x="4020179" y="5664315"/>
                    <a:pt x="3890692" y="5659701"/>
                    <a:pt x="3761045" y="5656696"/>
                  </a:cubicBezTo>
                  <a:cubicBezTo>
                    <a:pt x="3629788" y="5653637"/>
                    <a:pt x="3498638" y="5645856"/>
                    <a:pt x="3368615" y="5625518"/>
                  </a:cubicBezTo>
                  <a:cubicBezTo>
                    <a:pt x="3301108" y="5614947"/>
                    <a:pt x="3246695" y="5577544"/>
                    <a:pt x="3193999" y="5537298"/>
                  </a:cubicBezTo>
                  <a:cubicBezTo>
                    <a:pt x="3169153" y="5518355"/>
                    <a:pt x="3143020" y="5500540"/>
                    <a:pt x="3120697" y="5478914"/>
                  </a:cubicBezTo>
                  <a:cubicBezTo>
                    <a:pt x="3084904" y="5444248"/>
                    <a:pt x="3042082" y="5435286"/>
                    <a:pt x="2994484" y="5431798"/>
                  </a:cubicBezTo>
                  <a:cubicBezTo>
                    <a:pt x="2870739" y="5422730"/>
                    <a:pt x="2746673" y="5415753"/>
                    <a:pt x="2624162" y="5394289"/>
                  </a:cubicBezTo>
                  <a:cubicBezTo>
                    <a:pt x="2574149" y="5385542"/>
                    <a:pt x="2524136" y="5376043"/>
                    <a:pt x="2478792" y="5351145"/>
                  </a:cubicBezTo>
                  <a:cubicBezTo>
                    <a:pt x="2453195" y="5337139"/>
                    <a:pt x="2432804" y="5317874"/>
                    <a:pt x="2416383" y="5293780"/>
                  </a:cubicBezTo>
                  <a:cubicBezTo>
                    <a:pt x="2408119" y="5281599"/>
                    <a:pt x="2410427" y="5273549"/>
                    <a:pt x="2421105" y="5264749"/>
                  </a:cubicBezTo>
                  <a:cubicBezTo>
                    <a:pt x="2449922" y="5240976"/>
                    <a:pt x="2484212" y="5232605"/>
                    <a:pt x="2520004" y="5228205"/>
                  </a:cubicBezTo>
                  <a:cubicBezTo>
                    <a:pt x="2562719" y="5222946"/>
                    <a:pt x="2605702" y="5220907"/>
                    <a:pt x="2648525" y="5223322"/>
                  </a:cubicBezTo>
                  <a:cubicBezTo>
                    <a:pt x="2775221" y="5230512"/>
                    <a:pt x="2897194" y="5206364"/>
                    <a:pt x="3017397" y="5169660"/>
                  </a:cubicBezTo>
                  <a:cubicBezTo>
                    <a:pt x="3154665" y="5127750"/>
                    <a:pt x="3294669" y="5096465"/>
                    <a:pt x="3433868" y="5062068"/>
                  </a:cubicBezTo>
                  <a:cubicBezTo>
                    <a:pt x="3597752" y="5021552"/>
                    <a:pt x="3752191" y="4953187"/>
                    <a:pt x="3910279" y="4895662"/>
                  </a:cubicBezTo>
                  <a:cubicBezTo>
                    <a:pt x="3928363" y="4889061"/>
                    <a:pt x="3944998" y="4877202"/>
                    <a:pt x="3960614" y="4865557"/>
                  </a:cubicBezTo>
                  <a:cubicBezTo>
                    <a:pt x="4001826" y="4834863"/>
                    <a:pt x="4046956" y="4815544"/>
                    <a:pt x="4098847" y="4815008"/>
                  </a:cubicBezTo>
                  <a:cubicBezTo>
                    <a:pt x="4140650" y="4814578"/>
                    <a:pt x="4174081" y="4788928"/>
                    <a:pt x="4212396" y="4778303"/>
                  </a:cubicBezTo>
                  <a:cubicBezTo>
                    <a:pt x="4278454" y="4759950"/>
                    <a:pt x="4344726" y="4742349"/>
                    <a:pt x="4410945" y="4724641"/>
                  </a:cubicBezTo>
                  <a:cubicBezTo>
                    <a:pt x="4424092" y="4721153"/>
                    <a:pt x="4436488" y="4716323"/>
                    <a:pt x="4446577" y="4707147"/>
                  </a:cubicBezTo>
                  <a:cubicBezTo>
                    <a:pt x="4452855" y="4701459"/>
                    <a:pt x="4462300" y="4696307"/>
                    <a:pt x="4458275" y="4685414"/>
                  </a:cubicBezTo>
                  <a:cubicBezTo>
                    <a:pt x="4454465" y="4675111"/>
                    <a:pt x="4445557" y="4671194"/>
                    <a:pt x="4435039" y="4670388"/>
                  </a:cubicBezTo>
                  <a:cubicBezTo>
                    <a:pt x="4402252" y="4667920"/>
                    <a:pt x="4371450" y="4678277"/>
                    <a:pt x="4340219" y="4685307"/>
                  </a:cubicBezTo>
                  <a:cubicBezTo>
                    <a:pt x="4279420" y="4698990"/>
                    <a:pt x="4220821" y="4721260"/>
                    <a:pt x="4159056" y="4731617"/>
                  </a:cubicBezTo>
                  <a:cubicBezTo>
                    <a:pt x="4117575" y="4738539"/>
                    <a:pt x="4077597" y="4737788"/>
                    <a:pt x="4038853" y="4720133"/>
                  </a:cubicBezTo>
                  <a:cubicBezTo>
                    <a:pt x="4034024" y="4717933"/>
                    <a:pt x="4026350" y="4716753"/>
                    <a:pt x="4024901" y="4713104"/>
                  </a:cubicBezTo>
                  <a:cubicBezTo>
                    <a:pt x="4012237" y="4681550"/>
                    <a:pt x="3988143" y="4694268"/>
                    <a:pt x="3966946" y="4697595"/>
                  </a:cubicBezTo>
                  <a:cubicBezTo>
                    <a:pt x="3865579" y="4713479"/>
                    <a:pt x="3764694" y="4732959"/>
                    <a:pt x="3662575" y="4743047"/>
                  </a:cubicBezTo>
                  <a:cubicBezTo>
                    <a:pt x="3551280" y="4753994"/>
                    <a:pt x="3439717" y="4761507"/>
                    <a:pt x="3332232" y="4718416"/>
                  </a:cubicBezTo>
                  <a:cubicBezTo>
                    <a:pt x="3329012" y="4717128"/>
                    <a:pt x="3325954" y="4715304"/>
                    <a:pt x="3320963" y="4712728"/>
                  </a:cubicBezTo>
                  <a:cubicBezTo>
                    <a:pt x="3332608" y="4694751"/>
                    <a:pt x="3350692" y="4691209"/>
                    <a:pt x="3368186" y="4686595"/>
                  </a:cubicBezTo>
                  <a:cubicBezTo>
                    <a:pt x="3426409" y="4671140"/>
                    <a:pt x="3430702" y="4663896"/>
                    <a:pt x="3418950" y="4604009"/>
                  </a:cubicBezTo>
                  <a:cubicBezTo>
                    <a:pt x="3416643" y="4592096"/>
                    <a:pt x="3411974" y="4576749"/>
                    <a:pt x="3430809" y="4574334"/>
                  </a:cubicBezTo>
                  <a:cubicBezTo>
                    <a:pt x="3518761" y="4562957"/>
                    <a:pt x="3597429" y="4523462"/>
                    <a:pt x="3679264" y="4493680"/>
                  </a:cubicBezTo>
                  <a:cubicBezTo>
                    <a:pt x="3755732" y="4465883"/>
                    <a:pt x="3833703" y="4451555"/>
                    <a:pt x="3915592" y="4460195"/>
                  </a:cubicBezTo>
                  <a:cubicBezTo>
                    <a:pt x="4036599" y="4472966"/>
                    <a:pt x="4150738" y="4438676"/>
                    <a:pt x="4264985" y="4405996"/>
                  </a:cubicBezTo>
                  <a:cubicBezTo>
                    <a:pt x="4340433" y="4384424"/>
                    <a:pt x="4416150" y="4364891"/>
                    <a:pt x="4494765" y="4356788"/>
                  </a:cubicBezTo>
                  <a:close/>
                  <a:moveTo>
                    <a:pt x="3160984" y="4288899"/>
                  </a:moveTo>
                  <a:cubicBezTo>
                    <a:pt x="3163573" y="4288195"/>
                    <a:pt x="3166766" y="4288610"/>
                    <a:pt x="3170227" y="4289120"/>
                  </a:cubicBezTo>
                  <a:cubicBezTo>
                    <a:pt x="3330086" y="4312785"/>
                    <a:pt x="3487691" y="4345036"/>
                    <a:pt x="3636281" y="4411577"/>
                  </a:cubicBezTo>
                  <a:cubicBezTo>
                    <a:pt x="3636818" y="4411792"/>
                    <a:pt x="3636764" y="4413240"/>
                    <a:pt x="3637462" y="4416246"/>
                  </a:cubicBezTo>
                  <a:cubicBezTo>
                    <a:pt x="3498799" y="4483591"/>
                    <a:pt x="3361263" y="4554693"/>
                    <a:pt x="3203283" y="4568807"/>
                  </a:cubicBezTo>
                  <a:cubicBezTo>
                    <a:pt x="3178383" y="4571007"/>
                    <a:pt x="3154128" y="4577017"/>
                    <a:pt x="3130410" y="4585013"/>
                  </a:cubicBezTo>
                  <a:cubicBezTo>
                    <a:pt x="3115009" y="4590218"/>
                    <a:pt x="3100788" y="4597570"/>
                    <a:pt x="3088392" y="4607873"/>
                  </a:cubicBezTo>
                  <a:cubicBezTo>
                    <a:pt x="3073850" y="4619947"/>
                    <a:pt x="3055605" y="4635133"/>
                    <a:pt x="3058878" y="4652734"/>
                  </a:cubicBezTo>
                  <a:cubicBezTo>
                    <a:pt x="3061669" y="4667545"/>
                    <a:pt x="3086085" y="4664915"/>
                    <a:pt x="3101110" y="4668403"/>
                  </a:cubicBezTo>
                  <a:cubicBezTo>
                    <a:pt x="3124507" y="4673877"/>
                    <a:pt x="3148547" y="4676452"/>
                    <a:pt x="3172212" y="4680960"/>
                  </a:cubicBezTo>
                  <a:cubicBezTo>
                    <a:pt x="3180852" y="4682624"/>
                    <a:pt x="3189760" y="4685039"/>
                    <a:pt x="3197487" y="4689170"/>
                  </a:cubicBezTo>
                  <a:cubicBezTo>
                    <a:pt x="3208166" y="4694858"/>
                    <a:pt x="3223728" y="4699474"/>
                    <a:pt x="3223889" y="4712943"/>
                  </a:cubicBezTo>
                  <a:cubicBezTo>
                    <a:pt x="3224050" y="4726090"/>
                    <a:pt x="3209561" y="4732154"/>
                    <a:pt x="3198775" y="4738057"/>
                  </a:cubicBezTo>
                  <a:cubicBezTo>
                    <a:pt x="3171461" y="4752974"/>
                    <a:pt x="3141196" y="4755604"/>
                    <a:pt x="3110984" y="4758555"/>
                  </a:cubicBezTo>
                  <a:cubicBezTo>
                    <a:pt x="3024642" y="4767034"/>
                    <a:pt x="2942271" y="4796280"/>
                    <a:pt x="2856358" y="4807066"/>
                  </a:cubicBezTo>
                  <a:cubicBezTo>
                    <a:pt x="2833391" y="4809910"/>
                    <a:pt x="2810423" y="4812969"/>
                    <a:pt x="2787456" y="4815974"/>
                  </a:cubicBezTo>
                  <a:cubicBezTo>
                    <a:pt x="2823356" y="4783991"/>
                    <a:pt x="2860436" y="4755282"/>
                    <a:pt x="2890272" y="4718255"/>
                  </a:cubicBezTo>
                  <a:cubicBezTo>
                    <a:pt x="2935563" y="4661964"/>
                    <a:pt x="2958745" y="4597677"/>
                    <a:pt x="2960730" y="4526145"/>
                  </a:cubicBezTo>
                  <a:cubicBezTo>
                    <a:pt x="2961267" y="4507203"/>
                    <a:pt x="2968404" y="4504842"/>
                    <a:pt x="2984288" y="4504358"/>
                  </a:cubicBezTo>
                  <a:cubicBezTo>
                    <a:pt x="3079162" y="4501622"/>
                    <a:pt x="3173393" y="4513749"/>
                    <a:pt x="3268053" y="4516540"/>
                  </a:cubicBezTo>
                  <a:cubicBezTo>
                    <a:pt x="3281468" y="4516915"/>
                    <a:pt x="3295044" y="4515842"/>
                    <a:pt x="3308245" y="4517452"/>
                  </a:cubicBezTo>
                  <a:cubicBezTo>
                    <a:pt x="3333627" y="4520564"/>
                    <a:pt x="3334111" y="4506773"/>
                    <a:pt x="3329549" y="4488582"/>
                  </a:cubicBezTo>
                  <a:cubicBezTo>
                    <a:pt x="3322359" y="4459980"/>
                    <a:pt x="3302020" y="4446135"/>
                    <a:pt x="3274921" y="4439964"/>
                  </a:cubicBezTo>
                  <a:cubicBezTo>
                    <a:pt x="3230114" y="4429715"/>
                    <a:pt x="3184125" y="4434813"/>
                    <a:pt x="3138835" y="4430412"/>
                  </a:cubicBezTo>
                  <a:cubicBezTo>
                    <a:pt x="3095261" y="4426227"/>
                    <a:pt x="3090861" y="4419412"/>
                    <a:pt x="3111091" y="4380292"/>
                  </a:cubicBezTo>
                  <a:cubicBezTo>
                    <a:pt x="3125741" y="4351959"/>
                    <a:pt x="3147152" y="4327113"/>
                    <a:pt x="3155363" y="4295399"/>
                  </a:cubicBezTo>
                  <a:cubicBezTo>
                    <a:pt x="3156409" y="4291428"/>
                    <a:pt x="3158394" y="4289603"/>
                    <a:pt x="3160984" y="4288899"/>
                  </a:cubicBezTo>
                  <a:close/>
                  <a:moveTo>
                    <a:pt x="1688727" y="4243294"/>
                  </a:moveTo>
                  <a:cubicBezTo>
                    <a:pt x="1674614" y="4241952"/>
                    <a:pt x="1670750" y="4244581"/>
                    <a:pt x="1669569" y="4259231"/>
                  </a:cubicBezTo>
                  <a:cubicBezTo>
                    <a:pt x="1667852" y="4280428"/>
                    <a:pt x="1674399" y="4291858"/>
                    <a:pt x="1695005" y="4298727"/>
                  </a:cubicBezTo>
                  <a:cubicBezTo>
                    <a:pt x="1773137" y="4324752"/>
                    <a:pt x="1852718" y="4326148"/>
                    <a:pt x="1932996" y="4313644"/>
                  </a:cubicBezTo>
                  <a:cubicBezTo>
                    <a:pt x="1967876" y="4308224"/>
                    <a:pt x="2002274" y="4300068"/>
                    <a:pt x="2036671" y="4274793"/>
                  </a:cubicBezTo>
                  <a:cubicBezTo>
                    <a:pt x="1916361" y="4264007"/>
                    <a:pt x="1802490" y="4254133"/>
                    <a:pt x="1688727" y="4243294"/>
                  </a:cubicBezTo>
                  <a:close/>
                  <a:moveTo>
                    <a:pt x="1211243" y="4193816"/>
                  </a:moveTo>
                  <a:cubicBezTo>
                    <a:pt x="1249504" y="4194407"/>
                    <a:pt x="1288033" y="4196178"/>
                    <a:pt x="1324577" y="4209700"/>
                  </a:cubicBezTo>
                  <a:cubicBezTo>
                    <a:pt x="1371370" y="4226979"/>
                    <a:pt x="1398577" y="4260465"/>
                    <a:pt x="1405285" y="4310156"/>
                  </a:cubicBezTo>
                  <a:cubicBezTo>
                    <a:pt x="1407377" y="4325557"/>
                    <a:pt x="1404748" y="4333338"/>
                    <a:pt x="1385054" y="4333445"/>
                  </a:cubicBezTo>
                  <a:cubicBezTo>
                    <a:pt x="1281433" y="4333928"/>
                    <a:pt x="1177865" y="4337255"/>
                    <a:pt x="1074834" y="4349705"/>
                  </a:cubicBezTo>
                  <a:cubicBezTo>
                    <a:pt x="960373" y="4363549"/>
                    <a:pt x="847951" y="4385497"/>
                    <a:pt x="742559" y="4434759"/>
                  </a:cubicBezTo>
                  <a:cubicBezTo>
                    <a:pt x="736281" y="4437656"/>
                    <a:pt x="730217" y="4440983"/>
                    <a:pt x="724046" y="4444150"/>
                  </a:cubicBezTo>
                  <a:cubicBezTo>
                    <a:pt x="785489" y="4455097"/>
                    <a:pt x="844195" y="4447584"/>
                    <a:pt x="903009" y="4437764"/>
                  </a:cubicBezTo>
                  <a:cubicBezTo>
                    <a:pt x="993375" y="4422631"/>
                    <a:pt x="1082776" y="4401006"/>
                    <a:pt x="1174753" y="4396015"/>
                  </a:cubicBezTo>
                  <a:cubicBezTo>
                    <a:pt x="1220473" y="4393546"/>
                    <a:pt x="1265549" y="4397356"/>
                    <a:pt x="1310142" y="4407820"/>
                  </a:cubicBezTo>
                  <a:cubicBezTo>
                    <a:pt x="1318942" y="4409860"/>
                    <a:pt x="1327206" y="4412972"/>
                    <a:pt x="1334129" y="4418768"/>
                  </a:cubicBezTo>
                  <a:cubicBezTo>
                    <a:pt x="1341856" y="4425261"/>
                    <a:pt x="1349315" y="4433417"/>
                    <a:pt x="1346364" y="4443828"/>
                  </a:cubicBezTo>
                  <a:cubicBezTo>
                    <a:pt x="1343037" y="4455794"/>
                    <a:pt x="1331338" y="4449892"/>
                    <a:pt x="1323397" y="4450535"/>
                  </a:cubicBezTo>
                  <a:cubicBezTo>
                    <a:pt x="1190261" y="4461644"/>
                    <a:pt x="1056535" y="4468995"/>
                    <a:pt x="927908" y="4510208"/>
                  </a:cubicBezTo>
                  <a:cubicBezTo>
                    <a:pt x="904457" y="4517720"/>
                    <a:pt x="881383" y="4526360"/>
                    <a:pt x="857181" y="4540473"/>
                  </a:cubicBezTo>
                  <a:cubicBezTo>
                    <a:pt x="902687" y="4552118"/>
                    <a:pt x="945294" y="4548951"/>
                    <a:pt x="987794" y="4545302"/>
                  </a:cubicBezTo>
                  <a:cubicBezTo>
                    <a:pt x="1071185" y="4538166"/>
                    <a:pt x="1153610" y="4519115"/>
                    <a:pt x="1238128" y="4525823"/>
                  </a:cubicBezTo>
                  <a:cubicBezTo>
                    <a:pt x="1279608" y="4529097"/>
                    <a:pt x="1312020" y="4542244"/>
                    <a:pt x="1347222" y="4574334"/>
                  </a:cubicBezTo>
                  <a:cubicBezTo>
                    <a:pt x="1246982" y="4588501"/>
                    <a:pt x="1148351" y="4596228"/>
                    <a:pt x="1051598" y="4631913"/>
                  </a:cubicBezTo>
                  <a:cubicBezTo>
                    <a:pt x="1074512" y="4646509"/>
                    <a:pt x="1096889" y="4650051"/>
                    <a:pt x="1119535" y="4650265"/>
                  </a:cubicBezTo>
                  <a:cubicBezTo>
                    <a:pt x="1185646" y="4650856"/>
                    <a:pt x="1251811" y="4650158"/>
                    <a:pt x="1317923" y="4650480"/>
                  </a:cubicBezTo>
                  <a:cubicBezTo>
                    <a:pt x="1349261" y="4650641"/>
                    <a:pt x="1380171" y="4655256"/>
                    <a:pt x="1409792" y="4665774"/>
                  </a:cubicBezTo>
                  <a:cubicBezTo>
                    <a:pt x="1423798" y="4670764"/>
                    <a:pt x="1438072" y="4676238"/>
                    <a:pt x="1449717" y="4691478"/>
                  </a:cubicBezTo>
                  <a:cubicBezTo>
                    <a:pt x="1359404" y="4716430"/>
                    <a:pt x="1268929" y="4694858"/>
                    <a:pt x="1178402" y="4703229"/>
                  </a:cubicBezTo>
                  <a:cubicBezTo>
                    <a:pt x="1184573" y="4723192"/>
                    <a:pt x="1200349" y="4729578"/>
                    <a:pt x="1217307" y="4735266"/>
                  </a:cubicBezTo>
                  <a:cubicBezTo>
                    <a:pt x="1253368" y="4747394"/>
                    <a:pt x="1291682" y="4742725"/>
                    <a:pt x="1328280" y="4750721"/>
                  </a:cubicBezTo>
                  <a:cubicBezTo>
                    <a:pt x="1336919" y="4752652"/>
                    <a:pt x="1345559" y="4753243"/>
                    <a:pt x="1353715" y="4759950"/>
                  </a:cubicBezTo>
                  <a:cubicBezTo>
                    <a:pt x="1282238" y="4773527"/>
                    <a:pt x="1212799" y="4764458"/>
                    <a:pt x="1143897" y="4750774"/>
                  </a:cubicBezTo>
                  <a:cubicBezTo>
                    <a:pt x="992141" y="4720670"/>
                    <a:pt x="839097" y="4695985"/>
                    <a:pt x="690990" y="4649729"/>
                  </a:cubicBezTo>
                  <a:cubicBezTo>
                    <a:pt x="602877" y="4622200"/>
                    <a:pt x="518896" y="4586515"/>
                    <a:pt x="450477" y="4521154"/>
                  </a:cubicBezTo>
                  <a:cubicBezTo>
                    <a:pt x="429656" y="4501246"/>
                    <a:pt x="427027" y="4484020"/>
                    <a:pt x="443286" y="4460785"/>
                  </a:cubicBezTo>
                  <a:cubicBezTo>
                    <a:pt x="454287" y="4445008"/>
                    <a:pt x="463356" y="4427353"/>
                    <a:pt x="458956" y="4404923"/>
                  </a:cubicBezTo>
                  <a:cubicBezTo>
                    <a:pt x="425792" y="4417319"/>
                    <a:pt x="408943" y="4442486"/>
                    <a:pt x="398318" y="4472859"/>
                  </a:cubicBezTo>
                  <a:cubicBezTo>
                    <a:pt x="387746" y="4503017"/>
                    <a:pt x="389893" y="4534355"/>
                    <a:pt x="390698" y="4565587"/>
                  </a:cubicBezTo>
                  <a:cubicBezTo>
                    <a:pt x="390966" y="4576480"/>
                    <a:pt x="398908" y="4580827"/>
                    <a:pt x="405562" y="4586354"/>
                  </a:cubicBezTo>
                  <a:cubicBezTo>
                    <a:pt x="469151" y="4639479"/>
                    <a:pt x="544171" y="4669262"/>
                    <a:pt x="622356" y="4692497"/>
                  </a:cubicBezTo>
                  <a:cubicBezTo>
                    <a:pt x="749482" y="4730275"/>
                    <a:pt x="881222" y="4749594"/>
                    <a:pt x="1007918" y="4788767"/>
                  </a:cubicBezTo>
                  <a:cubicBezTo>
                    <a:pt x="1104831" y="4818710"/>
                    <a:pt x="1205608" y="4824828"/>
                    <a:pt x="1304722" y="4840712"/>
                  </a:cubicBezTo>
                  <a:cubicBezTo>
                    <a:pt x="1436731" y="4861855"/>
                    <a:pt x="1569598" y="4877309"/>
                    <a:pt x="1702733" y="4889973"/>
                  </a:cubicBezTo>
                  <a:cubicBezTo>
                    <a:pt x="1887062" y="4907521"/>
                    <a:pt x="2071766" y="4912565"/>
                    <a:pt x="2256846" y="4907199"/>
                  </a:cubicBezTo>
                  <a:cubicBezTo>
                    <a:pt x="2390841" y="4903335"/>
                    <a:pt x="2524620" y="4896252"/>
                    <a:pt x="2658023" y="4883748"/>
                  </a:cubicBezTo>
                  <a:cubicBezTo>
                    <a:pt x="2852441" y="4865504"/>
                    <a:pt x="3044658" y="4834379"/>
                    <a:pt x="3231724" y="4776317"/>
                  </a:cubicBezTo>
                  <a:cubicBezTo>
                    <a:pt x="3242349" y="4773044"/>
                    <a:pt x="3251310" y="4770576"/>
                    <a:pt x="3262150" y="4776639"/>
                  </a:cubicBezTo>
                  <a:cubicBezTo>
                    <a:pt x="3337974" y="4819086"/>
                    <a:pt x="3420077" y="4840497"/>
                    <a:pt x="3506044" y="4848814"/>
                  </a:cubicBezTo>
                  <a:cubicBezTo>
                    <a:pt x="3511034" y="4849298"/>
                    <a:pt x="3516991" y="4848171"/>
                    <a:pt x="3521552" y="4854717"/>
                  </a:cubicBezTo>
                  <a:cubicBezTo>
                    <a:pt x="3441113" y="4903765"/>
                    <a:pt x="3354932" y="4939772"/>
                    <a:pt x="3263170" y="4956943"/>
                  </a:cubicBezTo>
                  <a:cubicBezTo>
                    <a:pt x="3083831" y="4990590"/>
                    <a:pt x="2904439" y="5024397"/>
                    <a:pt x="2722955" y="5045056"/>
                  </a:cubicBezTo>
                  <a:cubicBezTo>
                    <a:pt x="2680508" y="5049886"/>
                    <a:pt x="2637632" y="5050530"/>
                    <a:pt x="2594541" y="5047686"/>
                  </a:cubicBezTo>
                  <a:cubicBezTo>
                    <a:pt x="2517697" y="5042588"/>
                    <a:pt x="2441283" y="5053696"/>
                    <a:pt x="2364814" y="5059921"/>
                  </a:cubicBezTo>
                  <a:cubicBezTo>
                    <a:pt x="2256256" y="5068775"/>
                    <a:pt x="2146035" y="5088576"/>
                    <a:pt x="2039354" y="5065663"/>
                  </a:cubicBezTo>
                  <a:cubicBezTo>
                    <a:pt x="1936860" y="5043661"/>
                    <a:pt x="1834258" y="5042856"/>
                    <a:pt x="1731549" y="5035665"/>
                  </a:cubicBezTo>
                  <a:cubicBezTo>
                    <a:pt x="1561602" y="5023753"/>
                    <a:pt x="1392191" y="5011411"/>
                    <a:pt x="1228415" y="4958607"/>
                  </a:cubicBezTo>
                  <a:cubicBezTo>
                    <a:pt x="1181621" y="4943528"/>
                    <a:pt x="1131233" y="4947391"/>
                    <a:pt x="1082615" y="4941596"/>
                  </a:cubicBezTo>
                  <a:cubicBezTo>
                    <a:pt x="995361" y="4931186"/>
                    <a:pt x="913365" y="4900760"/>
                    <a:pt x="830404" y="4874304"/>
                  </a:cubicBezTo>
                  <a:cubicBezTo>
                    <a:pt x="681331" y="4826706"/>
                    <a:pt x="531507" y="4781254"/>
                    <a:pt x="389678" y="4713640"/>
                  </a:cubicBezTo>
                  <a:cubicBezTo>
                    <a:pt x="357266" y="4698186"/>
                    <a:pt x="325874" y="4681926"/>
                    <a:pt x="299848" y="4656705"/>
                  </a:cubicBezTo>
                  <a:cubicBezTo>
                    <a:pt x="218496" y="4577929"/>
                    <a:pt x="224077" y="4475864"/>
                    <a:pt x="312566" y="4405030"/>
                  </a:cubicBezTo>
                  <a:cubicBezTo>
                    <a:pt x="351685" y="4373691"/>
                    <a:pt x="397352" y="4355715"/>
                    <a:pt x="443555" y="4340367"/>
                  </a:cubicBezTo>
                  <a:cubicBezTo>
                    <a:pt x="576046" y="4296311"/>
                    <a:pt x="708430" y="4250591"/>
                    <a:pt x="846717" y="4228053"/>
                  </a:cubicBezTo>
                  <a:cubicBezTo>
                    <a:pt x="967296" y="4208413"/>
                    <a:pt x="1088572" y="4192046"/>
                    <a:pt x="1211243" y="4193816"/>
                  </a:cubicBezTo>
                  <a:close/>
                  <a:moveTo>
                    <a:pt x="345568" y="4193549"/>
                  </a:moveTo>
                  <a:cubicBezTo>
                    <a:pt x="342911" y="4193589"/>
                    <a:pt x="340040" y="4194273"/>
                    <a:pt x="337572" y="4194246"/>
                  </a:cubicBezTo>
                  <a:cubicBezTo>
                    <a:pt x="307199" y="4194032"/>
                    <a:pt x="276880" y="4194139"/>
                    <a:pt x="246507" y="4194139"/>
                  </a:cubicBezTo>
                  <a:cubicBezTo>
                    <a:pt x="216135" y="4194139"/>
                    <a:pt x="185816" y="4194032"/>
                    <a:pt x="155443" y="4194246"/>
                  </a:cubicBezTo>
                  <a:cubicBezTo>
                    <a:pt x="149487" y="4194300"/>
                    <a:pt x="141813" y="4191510"/>
                    <a:pt x="138057" y="4197788"/>
                  </a:cubicBezTo>
                  <a:cubicBezTo>
                    <a:pt x="130168" y="4210828"/>
                    <a:pt x="133764" y="4224888"/>
                    <a:pt x="141491" y="4235566"/>
                  </a:cubicBezTo>
                  <a:cubicBezTo>
                    <a:pt x="149433" y="4246459"/>
                    <a:pt x="151365" y="4265778"/>
                    <a:pt x="173098" y="4262183"/>
                  </a:cubicBezTo>
                  <a:cubicBezTo>
                    <a:pt x="207388" y="4256548"/>
                    <a:pt x="241946" y="4252792"/>
                    <a:pt x="276236" y="4247211"/>
                  </a:cubicBezTo>
                  <a:cubicBezTo>
                    <a:pt x="302853" y="4242918"/>
                    <a:pt x="328718" y="4235781"/>
                    <a:pt x="346372" y="4213028"/>
                  </a:cubicBezTo>
                  <a:cubicBezTo>
                    <a:pt x="349807" y="4208574"/>
                    <a:pt x="356354" y="4203530"/>
                    <a:pt x="352275" y="4196715"/>
                  </a:cubicBezTo>
                  <a:cubicBezTo>
                    <a:pt x="350665" y="4194112"/>
                    <a:pt x="348224" y="4193509"/>
                    <a:pt x="345568" y="4193549"/>
                  </a:cubicBezTo>
                  <a:close/>
                  <a:moveTo>
                    <a:pt x="3589884" y="4183521"/>
                  </a:moveTo>
                  <a:cubicBezTo>
                    <a:pt x="3583827" y="4183997"/>
                    <a:pt x="3578058" y="4185795"/>
                    <a:pt x="3573014" y="4190920"/>
                  </a:cubicBezTo>
                  <a:cubicBezTo>
                    <a:pt x="3570062" y="4193925"/>
                    <a:pt x="3566628" y="4198539"/>
                    <a:pt x="3566843" y="4202188"/>
                  </a:cubicBezTo>
                  <a:cubicBezTo>
                    <a:pt x="3567165" y="4206750"/>
                    <a:pt x="3572799" y="4208360"/>
                    <a:pt x="3577360" y="4208413"/>
                  </a:cubicBezTo>
                  <a:cubicBezTo>
                    <a:pt x="3591849" y="4208735"/>
                    <a:pt x="3605211" y="4213350"/>
                    <a:pt x="3618841" y="4217751"/>
                  </a:cubicBezTo>
                  <a:cubicBezTo>
                    <a:pt x="3664239" y="4232508"/>
                    <a:pt x="3704378" y="4257568"/>
                    <a:pt x="3744517" y="4282252"/>
                  </a:cubicBezTo>
                  <a:cubicBezTo>
                    <a:pt x="3834938" y="4337792"/>
                    <a:pt x="3931315" y="4353462"/>
                    <a:pt x="4030858" y="4316971"/>
                  </a:cubicBezTo>
                  <a:cubicBezTo>
                    <a:pt x="4126859" y="4281823"/>
                    <a:pt x="4222914" y="4247801"/>
                    <a:pt x="4321974" y="4222365"/>
                  </a:cubicBezTo>
                  <a:cubicBezTo>
                    <a:pt x="4345746" y="4216248"/>
                    <a:pt x="4368445" y="4205730"/>
                    <a:pt x="4387978" y="4183997"/>
                  </a:cubicBezTo>
                  <a:cubicBezTo>
                    <a:pt x="4306305" y="4190544"/>
                    <a:pt x="4228119" y="4193925"/>
                    <a:pt x="4149826" y="4195266"/>
                  </a:cubicBezTo>
                  <a:cubicBezTo>
                    <a:pt x="3969254" y="4198432"/>
                    <a:pt x="3788896" y="4188720"/>
                    <a:pt x="3608484" y="4184051"/>
                  </a:cubicBezTo>
                  <a:cubicBezTo>
                    <a:pt x="3602286" y="4183890"/>
                    <a:pt x="3595941" y="4183045"/>
                    <a:pt x="3589884" y="4183521"/>
                  </a:cubicBezTo>
                  <a:close/>
                  <a:moveTo>
                    <a:pt x="4681807" y="4171572"/>
                  </a:moveTo>
                  <a:cubicBezTo>
                    <a:pt x="4637244" y="4171313"/>
                    <a:pt x="4593798" y="4187633"/>
                    <a:pt x="4551378" y="4204979"/>
                  </a:cubicBezTo>
                  <a:cubicBezTo>
                    <a:pt x="4673352" y="4231434"/>
                    <a:pt x="4797365" y="4232454"/>
                    <a:pt x="4920626" y="4240718"/>
                  </a:cubicBezTo>
                  <a:cubicBezTo>
                    <a:pt x="5025589" y="4247748"/>
                    <a:pt x="5130445" y="4254294"/>
                    <a:pt x="5231973" y="4284828"/>
                  </a:cubicBezTo>
                  <a:cubicBezTo>
                    <a:pt x="5272059" y="4296848"/>
                    <a:pt x="5280376" y="4292341"/>
                    <a:pt x="5288962" y="4250538"/>
                  </a:cubicBezTo>
                  <a:cubicBezTo>
                    <a:pt x="5291108" y="4240181"/>
                    <a:pt x="5290143" y="4229234"/>
                    <a:pt x="5291538" y="4218663"/>
                  </a:cubicBezTo>
                  <a:cubicBezTo>
                    <a:pt x="5294060" y="4198379"/>
                    <a:pt x="5284884" y="4193066"/>
                    <a:pt x="5265673" y="4193281"/>
                  </a:cubicBezTo>
                  <a:cubicBezTo>
                    <a:pt x="5174608" y="4194193"/>
                    <a:pt x="5083490" y="4192798"/>
                    <a:pt x="4992426" y="4195749"/>
                  </a:cubicBezTo>
                  <a:cubicBezTo>
                    <a:pt x="4903454" y="4198647"/>
                    <a:pt x="4814697" y="4203208"/>
                    <a:pt x="4726745" y="4177933"/>
                  </a:cubicBezTo>
                  <a:cubicBezTo>
                    <a:pt x="4711640" y="4173586"/>
                    <a:pt x="4696661" y="4171658"/>
                    <a:pt x="4681807" y="4171572"/>
                  </a:cubicBezTo>
                  <a:close/>
                  <a:moveTo>
                    <a:pt x="1636084" y="4116598"/>
                  </a:moveTo>
                  <a:cubicBezTo>
                    <a:pt x="1652022" y="4178363"/>
                    <a:pt x="1653148" y="4179490"/>
                    <a:pt x="1711801" y="4182226"/>
                  </a:cubicBezTo>
                  <a:cubicBezTo>
                    <a:pt x="1727792" y="4182978"/>
                    <a:pt x="1743998" y="4183246"/>
                    <a:pt x="1759936" y="4181797"/>
                  </a:cubicBezTo>
                  <a:cubicBezTo>
                    <a:pt x="1830072" y="4175250"/>
                    <a:pt x="1900316" y="4169777"/>
                    <a:pt x="1970666" y="4165967"/>
                  </a:cubicBezTo>
                  <a:cubicBezTo>
                    <a:pt x="1998088" y="4164464"/>
                    <a:pt x="2026368" y="4160708"/>
                    <a:pt x="2049657" y="4136989"/>
                  </a:cubicBezTo>
                  <a:cubicBezTo>
                    <a:pt x="1911531" y="4110588"/>
                    <a:pt x="1774371" y="4135755"/>
                    <a:pt x="1636084" y="4116598"/>
                  </a:cubicBezTo>
                  <a:close/>
                  <a:moveTo>
                    <a:pt x="1603029" y="3968812"/>
                  </a:moveTo>
                  <a:cubicBezTo>
                    <a:pt x="1591009" y="3966236"/>
                    <a:pt x="1587467" y="3969885"/>
                    <a:pt x="1589828" y="3982711"/>
                  </a:cubicBezTo>
                  <a:cubicBezTo>
                    <a:pt x="1598092" y="4027518"/>
                    <a:pt x="1627338" y="4051666"/>
                    <a:pt x="1673970" y="4047319"/>
                  </a:cubicBezTo>
                  <a:cubicBezTo>
                    <a:pt x="1760151" y="4039270"/>
                    <a:pt x="1846279" y="4030845"/>
                    <a:pt x="1932835" y="4026499"/>
                  </a:cubicBezTo>
                  <a:cubicBezTo>
                    <a:pt x="1959827" y="4025157"/>
                    <a:pt x="1986927" y="4019093"/>
                    <a:pt x="2015153" y="3997468"/>
                  </a:cubicBezTo>
                  <a:cubicBezTo>
                    <a:pt x="1984351" y="3994463"/>
                    <a:pt x="1960579" y="3991940"/>
                    <a:pt x="1936753" y="3989794"/>
                  </a:cubicBezTo>
                  <a:cubicBezTo>
                    <a:pt x="1825672" y="3979866"/>
                    <a:pt x="1713251" y="3992370"/>
                    <a:pt x="1603029" y="3968812"/>
                  </a:cubicBezTo>
                  <a:close/>
                  <a:moveTo>
                    <a:pt x="1548461" y="3813448"/>
                  </a:moveTo>
                  <a:cubicBezTo>
                    <a:pt x="1538299" y="3812214"/>
                    <a:pt x="1527956" y="3812227"/>
                    <a:pt x="1517599" y="3814749"/>
                  </a:cubicBezTo>
                  <a:cubicBezTo>
                    <a:pt x="1527365" y="3871738"/>
                    <a:pt x="1527258" y="3872543"/>
                    <a:pt x="1580276" y="3879412"/>
                  </a:cubicBezTo>
                  <a:cubicBezTo>
                    <a:pt x="1646924" y="3888105"/>
                    <a:pt x="1713894" y="3886173"/>
                    <a:pt x="1780596" y="3880378"/>
                  </a:cubicBezTo>
                  <a:cubicBezTo>
                    <a:pt x="1817891" y="3877105"/>
                    <a:pt x="1855455" y="3873777"/>
                    <a:pt x="1893072" y="3863474"/>
                  </a:cubicBezTo>
                  <a:cubicBezTo>
                    <a:pt x="1884164" y="3849200"/>
                    <a:pt x="1872036" y="3844049"/>
                    <a:pt x="1859318" y="3839970"/>
                  </a:cubicBezTo>
                  <a:cubicBezTo>
                    <a:pt x="1838551" y="3833316"/>
                    <a:pt x="1817140" y="3832672"/>
                    <a:pt x="1795783" y="3834497"/>
                  </a:cubicBezTo>
                  <a:cubicBezTo>
                    <a:pt x="1722480" y="3840722"/>
                    <a:pt x="1650037" y="3837931"/>
                    <a:pt x="1578237" y="3819632"/>
                  </a:cubicBezTo>
                  <a:cubicBezTo>
                    <a:pt x="1568605" y="3817164"/>
                    <a:pt x="1558624" y="3814682"/>
                    <a:pt x="1548461" y="3813448"/>
                  </a:cubicBezTo>
                  <a:close/>
                  <a:moveTo>
                    <a:pt x="3822327" y="3780191"/>
                  </a:moveTo>
                  <a:cubicBezTo>
                    <a:pt x="3809501" y="3780352"/>
                    <a:pt x="3800808" y="3784001"/>
                    <a:pt x="3792866" y="3793982"/>
                  </a:cubicBezTo>
                  <a:cubicBezTo>
                    <a:pt x="3736682" y="3865031"/>
                    <a:pt x="3672771" y="3928191"/>
                    <a:pt x="3600703" y="3983302"/>
                  </a:cubicBezTo>
                  <a:cubicBezTo>
                    <a:pt x="3577843" y="4000742"/>
                    <a:pt x="3560241" y="4023065"/>
                    <a:pt x="3552407" y="4054082"/>
                  </a:cubicBezTo>
                  <a:cubicBezTo>
                    <a:pt x="3666600" y="4050540"/>
                    <a:pt x="3778109" y="4045549"/>
                    <a:pt x="3889726" y="4043886"/>
                  </a:cubicBezTo>
                  <a:cubicBezTo>
                    <a:pt x="4216796" y="4039110"/>
                    <a:pt x="4543812" y="4048125"/>
                    <a:pt x="4870828" y="4052794"/>
                  </a:cubicBezTo>
                  <a:cubicBezTo>
                    <a:pt x="5027199" y="4055048"/>
                    <a:pt x="5183517" y="4052633"/>
                    <a:pt x="5339780" y="4045067"/>
                  </a:cubicBezTo>
                  <a:cubicBezTo>
                    <a:pt x="5355879" y="4044262"/>
                    <a:pt x="5361138" y="4040291"/>
                    <a:pt x="5360118" y="4023602"/>
                  </a:cubicBezTo>
                  <a:cubicBezTo>
                    <a:pt x="5358616" y="3999615"/>
                    <a:pt x="5361138" y="3975574"/>
                    <a:pt x="5363660" y="3951534"/>
                  </a:cubicBezTo>
                  <a:cubicBezTo>
                    <a:pt x="5369026" y="3900126"/>
                    <a:pt x="5375036" y="3848717"/>
                    <a:pt x="5372299" y="3796773"/>
                  </a:cubicBezTo>
                  <a:cubicBezTo>
                    <a:pt x="5371548" y="3783894"/>
                    <a:pt x="5368167" y="3779869"/>
                    <a:pt x="5355289" y="3780889"/>
                  </a:cubicBezTo>
                  <a:cubicBezTo>
                    <a:pt x="5328618" y="3783089"/>
                    <a:pt x="5301841" y="3784162"/>
                    <a:pt x="5275064" y="3785289"/>
                  </a:cubicBezTo>
                  <a:cubicBezTo>
                    <a:pt x="5059772" y="3794197"/>
                    <a:pt x="4844480" y="3793338"/>
                    <a:pt x="4629134" y="3788348"/>
                  </a:cubicBezTo>
                  <a:cubicBezTo>
                    <a:pt x="4360234" y="3782123"/>
                    <a:pt x="4091334" y="3776596"/>
                    <a:pt x="3822327" y="3780191"/>
                  </a:cubicBezTo>
                  <a:close/>
                  <a:moveTo>
                    <a:pt x="1101021" y="3769619"/>
                  </a:moveTo>
                  <a:cubicBezTo>
                    <a:pt x="1067107" y="3771551"/>
                    <a:pt x="1033246" y="3774234"/>
                    <a:pt x="999332" y="3775093"/>
                  </a:cubicBezTo>
                  <a:cubicBezTo>
                    <a:pt x="855464" y="3778795"/>
                    <a:pt x="711596" y="3781103"/>
                    <a:pt x="572773" y="3776380"/>
                  </a:cubicBezTo>
                  <a:cubicBezTo>
                    <a:pt x="422895" y="3776542"/>
                    <a:pt x="278115" y="3771766"/>
                    <a:pt x="133335" y="3777829"/>
                  </a:cubicBezTo>
                  <a:cubicBezTo>
                    <a:pt x="73824" y="3780351"/>
                    <a:pt x="75111" y="3781585"/>
                    <a:pt x="82839" y="3842170"/>
                  </a:cubicBezTo>
                  <a:cubicBezTo>
                    <a:pt x="91371" y="3909248"/>
                    <a:pt x="115090" y="3974071"/>
                    <a:pt x="112836" y="4042705"/>
                  </a:cubicBezTo>
                  <a:cubicBezTo>
                    <a:pt x="112299" y="4059072"/>
                    <a:pt x="123407" y="4056013"/>
                    <a:pt x="132744" y="4055906"/>
                  </a:cubicBezTo>
                  <a:cubicBezTo>
                    <a:pt x="409748" y="4052793"/>
                    <a:pt x="686912" y="4065726"/>
                    <a:pt x="963754" y="4048500"/>
                  </a:cubicBezTo>
                  <a:cubicBezTo>
                    <a:pt x="1038720" y="4043939"/>
                    <a:pt x="1113310" y="4036480"/>
                    <a:pt x="1187578" y="4025909"/>
                  </a:cubicBezTo>
                  <a:cubicBezTo>
                    <a:pt x="1203515" y="4023655"/>
                    <a:pt x="1209633" y="4018181"/>
                    <a:pt x="1207487" y="4000527"/>
                  </a:cubicBezTo>
                  <a:cubicBezTo>
                    <a:pt x="1203408" y="3967149"/>
                    <a:pt x="1191710" y="3936937"/>
                    <a:pt x="1176041" y="3907745"/>
                  </a:cubicBezTo>
                  <a:cubicBezTo>
                    <a:pt x="1154254" y="3867123"/>
                    <a:pt x="1126457" y="3829077"/>
                    <a:pt x="1120447" y="3781585"/>
                  </a:cubicBezTo>
                  <a:cubicBezTo>
                    <a:pt x="1118783" y="3768599"/>
                    <a:pt x="1110305" y="3769136"/>
                    <a:pt x="1101021" y="3769619"/>
                  </a:cubicBezTo>
                  <a:close/>
                  <a:moveTo>
                    <a:pt x="1454492" y="3657305"/>
                  </a:moveTo>
                  <a:cubicBezTo>
                    <a:pt x="1461575" y="3677643"/>
                    <a:pt x="1471771" y="3695405"/>
                    <a:pt x="1473059" y="3713811"/>
                  </a:cubicBezTo>
                  <a:cubicBezTo>
                    <a:pt x="1474508" y="3733666"/>
                    <a:pt x="1483469" y="3733612"/>
                    <a:pt x="1498119" y="3733559"/>
                  </a:cubicBezTo>
                  <a:cubicBezTo>
                    <a:pt x="1597930" y="3733398"/>
                    <a:pt x="1697795" y="3733773"/>
                    <a:pt x="1797607" y="3733988"/>
                  </a:cubicBezTo>
                  <a:cubicBezTo>
                    <a:pt x="1802919" y="3734042"/>
                    <a:pt x="1808285" y="3733934"/>
                    <a:pt x="1813598" y="3733934"/>
                  </a:cubicBezTo>
                  <a:cubicBezTo>
                    <a:pt x="1820467" y="3733934"/>
                    <a:pt x="1826101" y="3730715"/>
                    <a:pt x="1828677" y="3724866"/>
                  </a:cubicBezTo>
                  <a:cubicBezTo>
                    <a:pt x="1831897" y="3717621"/>
                    <a:pt x="1825457" y="3713328"/>
                    <a:pt x="1820842" y="3709572"/>
                  </a:cubicBezTo>
                  <a:cubicBezTo>
                    <a:pt x="1809573" y="3700342"/>
                    <a:pt x="1796319" y="3695781"/>
                    <a:pt x="1781830" y="3694010"/>
                  </a:cubicBezTo>
                  <a:cubicBezTo>
                    <a:pt x="1673433" y="3680863"/>
                    <a:pt x="1563533" y="3681936"/>
                    <a:pt x="1454492" y="3657305"/>
                  </a:cubicBezTo>
                  <a:close/>
                  <a:moveTo>
                    <a:pt x="1404962" y="3529535"/>
                  </a:moveTo>
                  <a:cubicBezTo>
                    <a:pt x="1385805" y="3525994"/>
                    <a:pt x="1383444" y="3539463"/>
                    <a:pt x="1390259" y="3549605"/>
                  </a:cubicBezTo>
                  <a:cubicBezTo>
                    <a:pt x="1402332" y="3567528"/>
                    <a:pt x="1411938" y="3587222"/>
                    <a:pt x="1440862" y="3589583"/>
                  </a:cubicBezTo>
                  <a:cubicBezTo>
                    <a:pt x="1544966" y="3597954"/>
                    <a:pt x="1649178" y="3596774"/>
                    <a:pt x="1753335" y="3596720"/>
                  </a:cubicBezTo>
                  <a:cubicBezTo>
                    <a:pt x="1771849" y="3596720"/>
                    <a:pt x="1792401" y="3593125"/>
                    <a:pt x="1809090" y="3572948"/>
                  </a:cubicBezTo>
                  <a:cubicBezTo>
                    <a:pt x="1791597" y="3570372"/>
                    <a:pt x="1777591" y="3568065"/>
                    <a:pt x="1763478" y="3566240"/>
                  </a:cubicBezTo>
                  <a:cubicBezTo>
                    <a:pt x="1644294" y="3550839"/>
                    <a:pt x="1523448" y="3551537"/>
                    <a:pt x="1404962" y="3529535"/>
                  </a:cubicBezTo>
                  <a:close/>
                  <a:moveTo>
                    <a:pt x="1357408" y="3389557"/>
                  </a:moveTo>
                  <a:cubicBezTo>
                    <a:pt x="1353736" y="3389857"/>
                    <a:pt x="1350912" y="3390806"/>
                    <a:pt x="1349422" y="3392751"/>
                  </a:cubicBezTo>
                  <a:cubicBezTo>
                    <a:pt x="1336060" y="3409976"/>
                    <a:pt x="1363589" y="3423606"/>
                    <a:pt x="1366916" y="3440778"/>
                  </a:cubicBezTo>
                  <a:cubicBezTo>
                    <a:pt x="1370297" y="3458487"/>
                    <a:pt x="1380009" y="3458111"/>
                    <a:pt x="1393371" y="3458057"/>
                  </a:cubicBezTo>
                  <a:cubicBezTo>
                    <a:pt x="1460449" y="3457628"/>
                    <a:pt x="1527473" y="3457843"/>
                    <a:pt x="1594550" y="3457843"/>
                  </a:cubicBezTo>
                  <a:cubicBezTo>
                    <a:pt x="1594550" y="3458648"/>
                    <a:pt x="1594550" y="3459506"/>
                    <a:pt x="1594550" y="3460311"/>
                  </a:cubicBezTo>
                  <a:cubicBezTo>
                    <a:pt x="1661574" y="3460311"/>
                    <a:pt x="1728651" y="3460365"/>
                    <a:pt x="1795675" y="3460258"/>
                  </a:cubicBezTo>
                  <a:cubicBezTo>
                    <a:pt x="1802812" y="3460258"/>
                    <a:pt x="1810003" y="3459936"/>
                    <a:pt x="1817086" y="3459131"/>
                  </a:cubicBezTo>
                  <a:cubicBezTo>
                    <a:pt x="1822453" y="3458540"/>
                    <a:pt x="1828409" y="3456555"/>
                    <a:pt x="1828892" y="3450437"/>
                  </a:cubicBezTo>
                  <a:cubicBezTo>
                    <a:pt x="1829482" y="3442871"/>
                    <a:pt x="1822560" y="3443676"/>
                    <a:pt x="1817462" y="3442603"/>
                  </a:cubicBezTo>
                  <a:cubicBezTo>
                    <a:pt x="1800880" y="3439222"/>
                    <a:pt x="1784406" y="3435358"/>
                    <a:pt x="1767824" y="3432139"/>
                  </a:cubicBezTo>
                  <a:cubicBezTo>
                    <a:pt x="1646441" y="3408688"/>
                    <a:pt x="1522643" y="3408688"/>
                    <a:pt x="1400240" y="3395058"/>
                  </a:cubicBezTo>
                  <a:cubicBezTo>
                    <a:pt x="1387080" y="3393610"/>
                    <a:pt x="1368426" y="3388660"/>
                    <a:pt x="1357408" y="3389557"/>
                  </a:cubicBezTo>
                  <a:close/>
                  <a:moveTo>
                    <a:pt x="4070084" y="3341021"/>
                  </a:moveTo>
                  <a:cubicBezTo>
                    <a:pt x="4039497" y="3340913"/>
                    <a:pt x="4026511" y="3356529"/>
                    <a:pt x="4025008" y="3377886"/>
                  </a:cubicBezTo>
                  <a:cubicBezTo>
                    <a:pt x="4019911" y="3449096"/>
                    <a:pt x="3984225" y="3507802"/>
                    <a:pt x="3954335" y="3569138"/>
                  </a:cubicBezTo>
                  <a:cubicBezTo>
                    <a:pt x="3941618" y="3595325"/>
                    <a:pt x="3928524" y="3621458"/>
                    <a:pt x="3921870" y="3652314"/>
                  </a:cubicBezTo>
                  <a:cubicBezTo>
                    <a:pt x="3934051" y="3652314"/>
                    <a:pt x="3944623" y="3652260"/>
                    <a:pt x="3955248" y="3652314"/>
                  </a:cubicBezTo>
                  <a:cubicBezTo>
                    <a:pt x="4410892" y="3653655"/>
                    <a:pt x="4866589" y="3646679"/>
                    <a:pt x="5322126" y="3662295"/>
                  </a:cubicBezTo>
                  <a:cubicBezTo>
                    <a:pt x="5375573" y="3664119"/>
                    <a:pt x="5376378" y="3663422"/>
                    <a:pt x="5375626" y="3608955"/>
                  </a:cubicBezTo>
                  <a:cubicBezTo>
                    <a:pt x="5374554" y="3529535"/>
                    <a:pt x="5370958" y="3450115"/>
                    <a:pt x="5371227" y="3370696"/>
                  </a:cubicBezTo>
                  <a:cubicBezTo>
                    <a:pt x="5371334" y="3347621"/>
                    <a:pt x="5367738" y="3341289"/>
                    <a:pt x="5343376" y="3341343"/>
                  </a:cubicBezTo>
                  <a:cubicBezTo>
                    <a:pt x="4918963" y="3342255"/>
                    <a:pt x="4494497" y="3342470"/>
                    <a:pt x="4070084" y="3341021"/>
                  </a:cubicBezTo>
                  <a:close/>
                  <a:moveTo>
                    <a:pt x="933757" y="3307858"/>
                  </a:moveTo>
                  <a:cubicBezTo>
                    <a:pt x="737998" y="3309951"/>
                    <a:pt x="542185" y="3310863"/>
                    <a:pt x="346426" y="3312526"/>
                  </a:cubicBezTo>
                  <a:cubicBezTo>
                    <a:pt x="268670" y="3313170"/>
                    <a:pt x="190914" y="3313278"/>
                    <a:pt x="113212" y="3317946"/>
                  </a:cubicBezTo>
                  <a:cubicBezTo>
                    <a:pt x="93679" y="3319127"/>
                    <a:pt x="90030" y="3324922"/>
                    <a:pt x="90888" y="3342738"/>
                  </a:cubicBezTo>
                  <a:cubicBezTo>
                    <a:pt x="92498" y="3377511"/>
                    <a:pt x="90191" y="3412230"/>
                    <a:pt x="86917" y="3447003"/>
                  </a:cubicBezTo>
                  <a:cubicBezTo>
                    <a:pt x="81980" y="3499377"/>
                    <a:pt x="77634" y="3551859"/>
                    <a:pt x="78385" y="3604716"/>
                  </a:cubicBezTo>
                  <a:cubicBezTo>
                    <a:pt x="78653" y="3626610"/>
                    <a:pt x="84878" y="3631118"/>
                    <a:pt x="105860" y="3629508"/>
                  </a:cubicBezTo>
                  <a:cubicBezTo>
                    <a:pt x="276237" y="3616844"/>
                    <a:pt x="446935" y="3614536"/>
                    <a:pt x="617688" y="3617434"/>
                  </a:cubicBezTo>
                  <a:cubicBezTo>
                    <a:pt x="771322" y="3620063"/>
                    <a:pt x="925010" y="3622210"/>
                    <a:pt x="1082079" y="3631010"/>
                  </a:cubicBezTo>
                  <a:cubicBezTo>
                    <a:pt x="1077464" y="3616575"/>
                    <a:pt x="1074405" y="3606433"/>
                    <a:pt x="1071024" y="3596398"/>
                  </a:cubicBezTo>
                  <a:cubicBezTo>
                    <a:pt x="1040222" y="3505226"/>
                    <a:pt x="996971" y="3419045"/>
                    <a:pt x="964612" y="3328518"/>
                  </a:cubicBezTo>
                  <a:cubicBezTo>
                    <a:pt x="958924" y="3312526"/>
                    <a:pt x="950929" y="3307697"/>
                    <a:pt x="933757" y="3307858"/>
                  </a:cubicBezTo>
                  <a:close/>
                  <a:moveTo>
                    <a:pt x="1315346" y="3244605"/>
                  </a:moveTo>
                  <a:cubicBezTo>
                    <a:pt x="1300885" y="3242937"/>
                    <a:pt x="1302656" y="3249125"/>
                    <a:pt x="1309498" y="3274963"/>
                  </a:cubicBezTo>
                  <a:cubicBezTo>
                    <a:pt x="1321250" y="3319342"/>
                    <a:pt x="1321250" y="3318859"/>
                    <a:pt x="1367829" y="3319503"/>
                  </a:cubicBezTo>
                  <a:cubicBezTo>
                    <a:pt x="1505525" y="3321381"/>
                    <a:pt x="1643222" y="3315371"/>
                    <a:pt x="1780811" y="3323045"/>
                  </a:cubicBezTo>
                  <a:cubicBezTo>
                    <a:pt x="1793583" y="3323742"/>
                    <a:pt x="1807910" y="3323367"/>
                    <a:pt x="1820843" y="3308609"/>
                  </a:cubicBezTo>
                  <a:cubicBezTo>
                    <a:pt x="1813598" y="3306355"/>
                    <a:pt x="1809681" y="3304799"/>
                    <a:pt x="1805603" y="3303887"/>
                  </a:cubicBezTo>
                  <a:cubicBezTo>
                    <a:pt x="1733213" y="3286823"/>
                    <a:pt x="1659428" y="3281242"/>
                    <a:pt x="1585481" y="3276466"/>
                  </a:cubicBezTo>
                  <a:cubicBezTo>
                    <a:pt x="1501769" y="3271046"/>
                    <a:pt x="1418002" y="3265787"/>
                    <a:pt x="1335631" y="3248454"/>
                  </a:cubicBezTo>
                  <a:cubicBezTo>
                    <a:pt x="1326791" y="3246589"/>
                    <a:pt x="1320167" y="3245161"/>
                    <a:pt x="1315346" y="3244605"/>
                  </a:cubicBezTo>
                  <a:close/>
                  <a:moveTo>
                    <a:pt x="3593415" y="3208864"/>
                  </a:moveTo>
                  <a:cubicBezTo>
                    <a:pt x="3609745" y="3206255"/>
                    <a:pt x="3624233" y="3214929"/>
                    <a:pt x="3638964" y="3217384"/>
                  </a:cubicBezTo>
                  <a:cubicBezTo>
                    <a:pt x="3655009" y="3220067"/>
                    <a:pt x="3652808" y="3242176"/>
                    <a:pt x="3652379" y="3256933"/>
                  </a:cubicBezTo>
                  <a:cubicBezTo>
                    <a:pt x="3650394" y="3330235"/>
                    <a:pt x="3623080" y="3395327"/>
                    <a:pt x="3584711" y="3456287"/>
                  </a:cubicBezTo>
                  <a:cubicBezTo>
                    <a:pt x="3574569" y="3472439"/>
                    <a:pt x="3556378" y="3480542"/>
                    <a:pt x="3541138" y="3491274"/>
                  </a:cubicBezTo>
                  <a:cubicBezTo>
                    <a:pt x="3527722" y="3500719"/>
                    <a:pt x="3513502" y="3511129"/>
                    <a:pt x="3510604" y="3527121"/>
                  </a:cubicBezTo>
                  <a:cubicBezTo>
                    <a:pt x="3502448" y="3571606"/>
                    <a:pt x="3470465" y="3597042"/>
                    <a:pt x="3438965" y="3623390"/>
                  </a:cubicBezTo>
                  <a:cubicBezTo>
                    <a:pt x="3378220" y="3674369"/>
                    <a:pt x="3307547" y="3710001"/>
                    <a:pt x="3239182" y="3756955"/>
                  </a:cubicBezTo>
                  <a:cubicBezTo>
                    <a:pt x="3243529" y="3627952"/>
                    <a:pt x="3286404" y="3518481"/>
                    <a:pt x="3358472" y="3419689"/>
                  </a:cubicBezTo>
                  <a:cubicBezTo>
                    <a:pt x="3418091" y="3338016"/>
                    <a:pt x="3492842" y="3272548"/>
                    <a:pt x="3576394" y="3215881"/>
                  </a:cubicBezTo>
                  <a:cubicBezTo>
                    <a:pt x="3582324" y="3211856"/>
                    <a:pt x="3587972" y="3209733"/>
                    <a:pt x="3593415" y="3208864"/>
                  </a:cubicBezTo>
                  <a:close/>
                  <a:moveTo>
                    <a:pt x="1278125" y="3111220"/>
                  </a:moveTo>
                  <a:cubicBezTo>
                    <a:pt x="1273463" y="3110610"/>
                    <a:pt x="1269304" y="3111750"/>
                    <a:pt x="1267051" y="3118538"/>
                  </a:cubicBezTo>
                  <a:cubicBezTo>
                    <a:pt x="1262650" y="3131686"/>
                    <a:pt x="1269197" y="3141506"/>
                    <a:pt x="1282291" y="3148482"/>
                  </a:cubicBezTo>
                  <a:cubicBezTo>
                    <a:pt x="1318351" y="3167639"/>
                    <a:pt x="1356988" y="3175957"/>
                    <a:pt x="1397074" y="3180303"/>
                  </a:cubicBezTo>
                  <a:cubicBezTo>
                    <a:pt x="1482718" y="3189480"/>
                    <a:pt x="1568148" y="3179713"/>
                    <a:pt x="1653685" y="3179499"/>
                  </a:cubicBezTo>
                  <a:cubicBezTo>
                    <a:pt x="1693341" y="3179391"/>
                    <a:pt x="1732944" y="3179499"/>
                    <a:pt x="1776839" y="3179499"/>
                  </a:cubicBezTo>
                  <a:cubicBezTo>
                    <a:pt x="1755321" y="3155082"/>
                    <a:pt x="1730153" y="3149770"/>
                    <a:pt x="1704879" y="3149287"/>
                  </a:cubicBezTo>
                  <a:cubicBezTo>
                    <a:pt x="1566538" y="3146658"/>
                    <a:pt x="1430129" y="3121275"/>
                    <a:pt x="1292218" y="3114407"/>
                  </a:cubicBezTo>
                  <a:cubicBezTo>
                    <a:pt x="1287952" y="3114192"/>
                    <a:pt x="1282787" y="3111831"/>
                    <a:pt x="1278125" y="3111220"/>
                  </a:cubicBezTo>
                  <a:close/>
                  <a:moveTo>
                    <a:pt x="3616349" y="3061371"/>
                  </a:moveTo>
                  <a:cubicBezTo>
                    <a:pt x="3565249" y="3062636"/>
                    <a:pt x="3517930" y="3077205"/>
                    <a:pt x="3477763" y="3117733"/>
                  </a:cubicBezTo>
                  <a:cubicBezTo>
                    <a:pt x="3453132" y="3142633"/>
                    <a:pt x="3433546" y="3171395"/>
                    <a:pt x="3412993" y="3199407"/>
                  </a:cubicBezTo>
                  <a:cubicBezTo>
                    <a:pt x="3379830" y="3244590"/>
                    <a:pt x="3344145" y="3286447"/>
                    <a:pt x="3287639" y="3302867"/>
                  </a:cubicBezTo>
                  <a:cubicBezTo>
                    <a:pt x="3277336" y="3305872"/>
                    <a:pt x="3276477" y="3313868"/>
                    <a:pt x="3274384" y="3320951"/>
                  </a:cubicBezTo>
                  <a:cubicBezTo>
                    <a:pt x="3227054" y="3480756"/>
                    <a:pt x="3162284" y="3633908"/>
                    <a:pt x="3097031" y="3786952"/>
                  </a:cubicBezTo>
                  <a:cubicBezTo>
                    <a:pt x="3036071" y="3929961"/>
                    <a:pt x="2975594" y="4073239"/>
                    <a:pt x="2928801" y="4227356"/>
                  </a:cubicBezTo>
                  <a:cubicBezTo>
                    <a:pt x="2972160" y="4190705"/>
                    <a:pt x="2995718" y="4146487"/>
                    <a:pt x="3020992" y="4103557"/>
                  </a:cubicBezTo>
                  <a:cubicBezTo>
                    <a:pt x="3048628" y="4056657"/>
                    <a:pt x="3075566" y="4009220"/>
                    <a:pt x="3116242" y="3971871"/>
                  </a:cubicBezTo>
                  <a:cubicBezTo>
                    <a:pt x="3157830" y="3933664"/>
                    <a:pt x="3209131" y="3908174"/>
                    <a:pt x="3252007" y="3872274"/>
                  </a:cubicBezTo>
                  <a:cubicBezTo>
                    <a:pt x="3302235" y="3830204"/>
                    <a:pt x="3378006" y="3820974"/>
                    <a:pt x="3406929" y="3751749"/>
                  </a:cubicBezTo>
                  <a:cubicBezTo>
                    <a:pt x="3409398" y="3745847"/>
                    <a:pt x="3417286" y="3742198"/>
                    <a:pt x="3422759" y="3737583"/>
                  </a:cubicBezTo>
                  <a:cubicBezTo>
                    <a:pt x="3473899" y="3694224"/>
                    <a:pt x="3523322" y="3648933"/>
                    <a:pt x="3568988" y="3599779"/>
                  </a:cubicBezTo>
                  <a:cubicBezTo>
                    <a:pt x="3651842" y="3510539"/>
                    <a:pt x="3722784" y="3414645"/>
                    <a:pt x="3742316" y="3289720"/>
                  </a:cubicBezTo>
                  <a:cubicBezTo>
                    <a:pt x="3754713" y="3210783"/>
                    <a:pt x="3752727" y="3136247"/>
                    <a:pt x="3687957" y="3077326"/>
                  </a:cubicBezTo>
                  <a:cubicBezTo>
                    <a:pt x="3682054" y="3071960"/>
                    <a:pt x="3677439" y="3065091"/>
                    <a:pt x="3668585" y="3064071"/>
                  </a:cubicBezTo>
                  <a:cubicBezTo>
                    <a:pt x="3650836" y="3062005"/>
                    <a:pt x="3633383" y="3060949"/>
                    <a:pt x="3616349" y="3061371"/>
                  </a:cubicBezTo>
                  <a:close/>
                  <a:moveTo>
                    <a:pt x="1252797" y="2964796"/>
                  </a:moveTo>
                  <a:cubicBezTo>
                    <a:pt x="1249303" y="2964407"/>
                    <a:pt x="1246096" y="2965950"/>
                    <a:pt x="1244245" y="2973060"/>
                  </a:cubicBezTo>
                  <a:cubicBezTo>
                    <a:pt x="1236410" y="3003326"/>
                    <a:pt x="1245479" y="3020873"/>
                    <a:pt x="1275154" y="3030586"/>
                  </a:cubicBezTo>
                  <a:cubicBezTo>
                    <a:pt x="1419881" y="3078131"/>
                    <a:pt x="1568095" y="3055110"/>
                    <a:pt x="1722534" y="3054465"/>
                  </a:cubicBezTo>
                  <a:cubicBezTo>
                    <a:pt x="1688888" y="3014273"/>
                    <a:pt x="1649071" y="3014004"/>
                    <a:pt x="1610327" y="3017439"/>
                  </a:cubicBezTo>
                  <a:cubicBezTo>
                    <a:pt x="1551889" y="3022591"/>
                    <a:pt x="1494632" y="3017385"/>
                    <a:pt x="1437696" y="3005526"/>
                  </a:cubicBezTo>
                  <a:cubicBezTo>
                    <a:pt x="1379420" y="2993398"/>
                    <a:pt x="1321357" y="2980251"/>
                    <a:pt x="1263080" y="2968123"/>
                  </a:cubicBezTo>
                  <a:cubicBezTo>
                    <a:pt x="1260075" y="2967506"/>
                    <a:pt x="1256292" y="2965185"/>
                    <a:pt x="1252797" y="2964796"/>
                  </a:cubicBezTo>
                  <a:close/>
                  <a:moveTo>
                    <a:pt x="1250882" y="2830023"/>
                  </a:moveTo>
                  <a:cubicBezTo>
                    <a:pt x="1235980" y="2827057"/>
                    <a:pt x="1233606" y="2837108"/>
                    <a:pt x="1232439" y="2863913"/>
                  </a:cubicBezTo>
                  <a:cubicBezTo>
                    <a:pt x="1231526" y="2885002"/>
                    <a:pt x="1235444" y="2894607"/>
                    <a:pt x="1259538" y="2898417"/>
                  </a:cubicBezTo>
                  <a:cubicBezTo>
                    <a:pt x="1306331" y="2905930"/>
                    <a:pt x="1352963" y="2914355"/>
                    <a:pt x="1400079" y="2917145"/>
                  </a:cubicBezTo>
                  <a:cubicBezTo>
                    <a:pt x="1530209" y="2924980"/>
                    <a:pt x="1660393" y="2930990"/>
                    <a:pt x="1799163" y="2938181"/>
                  </a:cubicBezTo>
                  <a:cubicBezTo>
                    <a:pt x="1776303" y="2920043"/>
                    <a:pt x="1756984" y="2912315"/>
                    <a:pt x="1736325" y="2906842"/>
                  </a:cubicBezTo>
                  <a:cubicBezTo>
                    <a:pt x="1660983" y="2886826"/>
                    <a:pt x="1583549" y="2881997"/>
                    <a:pt x="1506383" y="2874216"/>
                  </a:cubicBezTo>
                  <a:cubicBezTo>
                    <a:pt x="1427178" y="2866274"/>
                    <a:pt x="1346041" y="2871908"/>
                    <a:pt x="1270378" y="2837189"/>
                  </a:cubicBezTo>
                  <a:cubicBezTo>
                    <a:pt x="1262208" y="2833446"/>
                    <a:pt x="1255849" y="2831011"/>
                    <a:pt x="1250882" y="2830023"/>
                  </a:cubicBezTo>
                  <a:close/>
                  <a:moveTo>
                    <a:pt x="3935983" y="2824900"/>
                  </a:moveTo>
                  <a:cubicBezTo>
                    <a:pt x="3920635" y="2824632"/>
                    <a:pt x="3906630" y="2832037"/>
                    <a:pt x="3899278" y="2842555"/>
                  </a:cubicBezTo>
                  <a:cubicBezTo>
                    <a:pt x="3893536" y="2850765"/>
                    <a:pt x="3907113" y="2860746"/>
                    <a:pt x="3913069" y="2869064"/>
                  </a:cubicBezTo>
                  <a:cubicBezTo>
                    <a:pt x="3986425" y="2971665"/>
                    <a:pt x="4035257" y="3083712"/>
                    <a:pt x="4044648" y="3210730"/>
                  </a:cubicBezTo>
                  <a:cubicBezTo>
                    <a:pt x="4045668" y="3224467"/>
                    <a:pt x="4051839" y="3226935"/>
                    <a:pt x="4062840" y="3227472"/>
                  </a:cubicBezTo>
                  <a:cubicBezTo>
                    <a:pt x="4094929" y="3229136"/>
                    <a:pt x="4126966" y="3231711"/>
                    <a:pt x="4159109" y="3232838"/>
                  </a:cubicBezTo>
                  <a:cubicBezTo>
                    <a:pt x="4350307" y="3239653"/>
                    <a:pt x="4541558" y="3240566"/>
                    <a:pt x="4732863" y="3235575"/>
                  </a:cubicBezTo>
                  <a:cubicBezTo>
                    <a:pt x="4874960" y="3235575"/>
                    <a:pt x="5017111" y="3235414"/>
                    <a:pt x="5159208" y="3235682"/>
                  </a:cubicBezTo>
                  <a:cubicBezTo>
                    <a:pt x="5211957" y="3235790"/>
                    <a:pt x="5264654" y="3236863"/>
                    <a:pt x="5317403" y="3237722"/>
                  </a:cubicBezTo>
                  <a:cubicBezTo>
                    <a:pt x="5328564" y="3237883"/>
                    <a:pt x="5339673" y="3239653"/>
                    <a:pt x="5337097" y="3222159"/>
                  </a:cubicBezTo>
                  <a:cubicBezTo>
                    <a:pt x="5332214" y="3188728"/>
                    <a:pt x="5328940" y="3155029"/>
                    <a:pt x="5323306" y="3121758"/>
                  </a:cubicBezTo>
                  <a:cubicBezTo>
                    <a:pt x="5307691" y="3029513"/>
                    <a:pt x="5273078" y="2942098"/>
                    <a:pt x="5252580" y="2851141"/>
                  </a:cubicBezTo>
                  <a:cubicBezTo>
                    <a:pt x="5247642" y="2829193"/>
                    <a:pt x="5238895" y="2823827"/>
                    <a:pt x="5217270" y="2824954"/>
                  </a:cubicBezTo>
                  <a:cubicBezTo>
                    <a:pt x="5097711" y="2831339"/>
                    <a:pt x="4978045" y="2835149"/>
                    <a:pt x="4858325" y="2836169"/>
                  </a:cubicBezTo>
                  <a:cubicBezTo>
                    <a:pt x="4575794" y="2838584"/>
                    <a:pt x="4293479" y="2828603"/>
                    <a:pt x="4011056" y="2825544"/>
                  </a:cubicBezTo>
                  <a:cubicBezTo>
                    <a:pt x="3986049" y="2825276"/>
                    <a:pt x="3960989" y="2825329"/>
                    <a:pt x="3935983" y="2824900"/>
                  </a:cubicBezTo>
                  <a:close/>
                  <a:moveTo>
                    <a:pt x="783932" y="2822861"/>
                  </a:moveTo>
                  <a:cubicBezTo>
                    <a:pt x="693726" y="2823773"/>
                    <a:pt x="603467" y="2823291"/>
                    <a:pt x="513207" y="2823291"/>
                  </a:cubicBezTo>
                  <a:cubicBezTo>
                    <a:pt x="422089" y="2823291"/>
                    <a:pt x="330917" y="2823183"/>
                    <a:pt x="239799" y="2823451"/>
                  </a:cubicBezTo>
                  <a:cubicBezTo>
                    <a:pt x="230140" y="2823505"/>
                    <a:pt x="218871" y="2818783"/>
                    <a:pt x="213827" y="2834506"/>
                  </a:cubicBezTo>
                  <a:cubicBezTo>
                    <a:pt x="175244" y="2954977"/>
                    <a:pt x="138056" y="3075663"/>
                    <a:pt x="127431" y="3202788"/>
                  </a:cubicBezTo>
                  <a:cubicBezTo>
                    <a:pt x="125768" y="3223824"/>
                    <a:pt x="130758" y="3227955"/>
                    <a:pt x="150828" y="3227687"/>
                  </a:cubicBezTo>
                  <a:cubicBezTo>
                    <a:pt x="266952" y="3226453"/>
                    <a:pt x="383130" y="3225594"/>
                    <a:pt x="499255" y="3226560"/>
                  </a:cubicBezTo>
                  <a:cubicBezTo>
                    <a:pt x="629654" y="3227634"/>
                    <a:pt x="760160" y="3225755"/>
                    <a:pt x="890236" y="3237454"/>
                  </a:cubicBezTo>
                  <a:cubicBezTo>
                    <a:pt x="905101" y="3238795"/>
                    <a:pt x="909394" y="3235307"/>
                    <a:pt x="906871" y="3220658"/>
                  </a:cubicBezTo>
                  <a:cubicBezTo>
                    <a:pt x="899090" y="3175903"/>
                    <a:pt x="892383" y="3130988"/>
                    <a:pt x="884602" y="3086234"/>
                  </a:cubicBezTo>
                  <a:cubicBezTo>
                    <a:pt x="870059" y="3002897"/>
                    <a:pt x="853800" y="2920097"/>
                    <a:pt x="815968" y="2843146"/>
                  </a:cubicBezTo>
                  <a:cubicBezTo>
                    <a:pt x="808670" y="2828335"/>
                    <a:pt x="800782" y="2822700"/>
                    <a:pt x="783932" y="2822861"/>
                  </a:cubicBezTo>
                  <a:close/>
                  <a:moveTo>
                    <a:pt x="1319747" y="2721171"/>
                  </a:moveTo>
                  <a:cubicBezTo>
                    <a:pt x="1381136" y="2744407"/>
                    <a:pt x="1438716" y="2779555"/>
                    <a:pt x="1503700" y="2790878"/>
                  </a:cubicBezTo>
                  <a:cubicBezTo>
                    <a:pt x="1626801" y="2812343"/>
                    <a:pt x="1750599" y="2832895"/>
                    <a:pt x="1875846" y="2833647"/>
                  </a:cubicBezTo>
                  <a:cubicBezTo>
                    <a:pt x="2160040" y="2835471"/>
                    <a:pt x="2444448" y="2839764"/>
                    <a:pt x="2727301" y="2804079"/>
                  </a:cubicBezTo>
                  <a:cubicBezTo>
                    <a:pt x="2782573" y="2797103"/>
                    <a:pt x="2837844" y="2788248"/>
                    <a:pt x="2897302" y="2768447"/>
                  </a:cubicBezTo>
                  <a:cubicBezTo>
                    <a:pt x="2884369" y="2768501"/>
                    <a:pt x="2878145" y="2768233"/>
                    <a:pt x="2871920" y="2768501"/>
                  </a:cubicBezTo>
                  <a:cubicBezTo>
                    <a:pt x="2722793" y="2775101"/>
                    <a:pt x="2573774" y="2783419"/>
                    <a:pt x="2424593" y="2787980"/>
                  </a:cubicBezTo>
                  <a:cubicBezTo>
                    <a:pt x="2221698" y="2794151"/>
                    <a:pt x="2018748" y="2794205"/>
                    <a:pt x="1816013" y="2782614"/>
                  </a:cubicBezTo>
                  <a:cubicBezTo>
                    <a:pt x="1727793" y="2777570"/>
                    <a:pt x="1639787" y="2769520"/>
                    <a:pt x="1552050" y="2757983"/>
                  </a:cubicBezTo>
                  <a:cubicBezTo>
                    <a:pt x="1474401" y="2747787"/>
                    <a:pt x="1397396" y="2734426"/>
                    <a:pt x="1319747" y="2721171"/>
                  </a:cubicBezTo>
                  <a:close/>
                  <a:moveTo>
                    <a:pt x="969643" y="2418156"/>
                  </a:moveTo>
                  <a:cubicBezTo>
                    <a:pt x="964505" y="2417431"/>
                    <a:pt x="959166" y="2419967"/>
                    <a:pt x="954417" y="2425709"/>
                  </a:cubicBezTo>
                  <a:cubicBezTo>
                    <a:pt x="946421" y="2435421"/>
                    <a:pt x="940572" y="2447603"/>
                    <a:pt x="947870" y="2462628"/>
                  </a:cubicBezTo>
                  <a:cubicBezTo>
                    <a:pt x="964988" y="2497991"/>
                    <a:pt x="983018" y="2532603"/>
                    <a:pt x="1008240" y="2562976"/>
                  </a:cubicBezTo>
                  <a:cubicBezTo>
                    <a:pt x="1026216" y="2584602"/>
                    <a:pt x="1047252" y="2602740"/>
                    <a:pt x="1074995" y="2609877"/>
                  </a:cubicBezTo>
                  <a:cubicBezTo>
                    <a:pt x="1176309" y="2635795"/>
                    <a:pt x="1279072" y="2652592"/>
                    <a:pt x="1383873" y="2654684"/>
                  </a:cubicBezTo>
                  <a:cubicBezTo>
                    <a:pt x="1395357" y="2654953"/>
                    <a:pt x="1407216" y="2655167"/>
                    <a:pt x="1416339" y="2641108"/>
                  </a:cubicBezTo>
                  <a:cubicBezTo>
                    <a:pt x="1378292" y="2636600"/>
                    <a:pt x="1341749" y="2634561"/>
                    <a:pt x="1306171" y="2627639"/>
                  </a:cubicBezTo>
                  <a:cubicBezTo>
                    <a:pt x="1174377" y="2601881"/>
                    <a:pt x="1052886" y="2558308"/>
                    <a:pt x="983662" y="2430163"/>
                  </a:cubicBezTo>
                  <a:cubicBezTo>
                    <a:pt x="979718" y="2422865"/>
                    <a:pt x="974781" y="2418880"/>
                    <a:pt x="969643" y="2418156"/>
                  </a:cubicBezTo>
                  <a:close/>
                  <a:moveTo>
                    <a:pt x="1940294" y="2203227"/>
                  </a:moveTo>
                  <a:cubicBezTo>
                    <a:pt x="1950866" y="2202529"/>
                    <a:pt x="1959720" y="2200490"/>
                    <a:pt x="1961813" y="2214818"/>
                  </a:cubicBezTo>
                  <a:cubicBezTo>
                    <a:pt x="1967393" y="2253615"/>
                    <a:pt x="1978126" y="2291555"/>
                    <a:pt x="1980272" y="2330943"/>
                  </a:cubicBezTo>
                  <a:cubicBezTo>
                    <a:pt x="1981399" y="2352193"/>
                    <a:pt x="1972545" y="2363622"/>
                    <a:pt x="1950544" y="2364910"/>
                  </a:cubicBezTo>
                  <a:cubicBezTo>
                    <a:pt x="1823901" y="2372263"/>
                    <a:pt x="1697152" y="2378649"/>
                    <a:pt x="1570617" y="2387663"/>
                  </a:cubicBezTo>
                  <a:cubicBezTo>
                    <a:pt x="1460449" y="2395552"/>
                    <a:pt x="1350442" y="2406283"/>
                    <a:pt x="1245855" y="2446047"/>
                  </a:cubicBezTo>
                  <a:cubicBezTo>
                    <a:pt x="1240918" y="2447925"/>
                    <a:pt x="1235820" y="2449481"/>
                    <a:pt x="1230936" y="2451575"/>
                  </a:cubicBezTo>
                  <a:cubicBezTo>
                    <a:pt x="1169118" y="2477816"/>
                    <a:pt x="1169011" y="2477922"/>
                    <a:pt x="1138745" y="2419377"/>
                  </a:cubicBezTo>
                  <a:cubicBezTo>
                    <a:pt x="1133164" y="2408592"/>
                    <a:pt x="1126296" y="2396517"/>
                    <a:pt x="1113739" y="2399040"/>
                  </a:cubicBezTo>
                  <a:cubicBezTo>
                    <a:pt x="1101987" y="2401401"/>
                    <a:pt x="1101987" y="2416479"/>
                    <a:pt x="1101343" y="2426300"/>
                  </a:cubicBezTo>
                  <a:cubicBezTo>
                    <a:pt x="1098982" y="2461931"/>
                    <a:pt x="1120822" y="2483987"/>
                    <a:pt x="1148029" y="2501749"/>
                  </a:cubicBezTo>
                  <a:cubicBezTo>
                    <a:pt x="1191924" y="2530350"/>
                    <a:pt x="1241132" y="2546020"/>
                    <a:pt x="1291360" y="2558683"/>
                  </a:cubicBezTo>
                  <a:cubicBezTo>
                    <a:pt x="1409202" y="2588305"/>
                    <a:pt x="1529941" y="2590721"/>
                    <a:pt x="1650359" y="2596194"/>
                  </a:cubicBezTo>
                  <a:cubicBezTo>
                    <a:pt x="1816389" y="2603707"/>
                    <a:pt x="1982419" y="2612077"/>
                    <a:pt x="2148503" y="2619536"/>
                  </a:cubicBezTo>
                  <a:cubicBezTo>
                    <a:pt x="2355799" y="2628873"/>
                    <a:pt x="2562988" y="2633114"/>
                    <a:pt x="2770338" y="2619483"/>
                  </a:cubicBezTo>
                  <a:cubicBezTo>
                    <a:pt x="2894458" y="2611326"/>
                    <a:pt x="3017290" y="2596515"/>
                    <a:pt x="3137493" y="2563728"/>
                  </a:cubicBezTo>
                  <a:cubicBezTo>
                    <a:pt x="3185842" y="2550581"/>
                    <a:pt x="3232743" y="2533571"/>
                    <a:pt x="3273687" y="2503735"/>
                  </a:cubicBezTo>
                  <a:cubicBezTo>
                    <a:pt x="3292201" y="2490265"/>
                    <a:pt x="3317207" y="2474810"/>
                    <a:pt x="3315275" y="2452434"/>
                  </a:cubicBezTo>
                  <a:cubicBezTo>
                    <a:pt x="3313021" y="2426890"/>
                    <a:pt x="3285600" y="2413635"/>
                    <a:pt x="3262096" y="2404566"/>
                  </a:cubicBezTo>
                  <a:cubicBezTo>
                    <a:pt x="3217127" y="2387181"/>
                    <a:pt x="3169314" y="2380150"/>
                    <a:pt x="3122575" y="2369042"/>
                  </a:cubicBezTo>
                  <a:cubicBezTo>
                    <a:pt x="3008597" y="2341943"/>
                    <a:pt x="2893599" y="2322195"/>
                    <a:pt x="2776187" y="2319191"/>
                  </a:cubicBezTo>
                  <a:cubicBezTo>
                    <a:pt x="2761913" y="2318815"/>
                    <a:pt x="2747585" y="2318868"/>
                    <a:pt x="2733311" y="2318922"/>
                  </a:cubicBezTo>
                  <a:cubicBezTo>
                    <a:pt x="2729394" y="2318922"/>
                    <a:pt x="2725422" y="2319619"/>
                    <a:pt x="2721505" y="2320049"/>
                  </a:cubicBezTo>
                  <a:cubicBezTo>
                    <a:pt x="2889896" y="2347148"/>
                    <a:pt x="3061883" y="2352300"/>
                    <a:pt x="3223460" y="2415996"/>
                  </a:cubicBezTo>
                  <a:cubicBezTo>
                    <a:pt x="3209400" y="2413046"/>
                    <a:pt x="3205966" y="2433222"/>
                    <a:pt x="3189760" y="2428822"/>
                  </a:cubicBezTo>
                  <a:cubicBezTo>
                    <a:pt x="3171890" y="2423992"/>
                    <a:pt x="3152786" y="2423348"/>
                    <a:pt x="3134112" y="2421632"/>
                  </a:cubicBezTo>
                  <a:cubicBezTo>
                    <a:pt x="3115438" y="2419914"/>
                    <a:pt x="3096656" y="2419162"/>
                    <a:pt x="3077928" y="2417874"/>
                  </a:cubicBezTo>
                  <a:cubicBezTo>
                    <a:pt x="2979888" y="2411007"/>
                    <a:pt x="2881847" y="2404782"/>
                    <a:pt x="2783860" y="2397108"/>
                  </a:cubicBezTo>
                  <a:cubicBezTo>
                    <a:pt x="2708305" y="2391204"/>
                    <a:pt x="2632963" y="2383101"/>
                    <a:pt x="2558319" y="2368775"/>
                  </a:cubicBezTo>
                  <a:cubicBezTo>
                    <a:pt x="2535030" y="2364321"/>
                    <a:pt x="2534600" y="2352837"/>
                    <a:pt x="2538303" y="2335612"/>
                  </a:cubicBezTo>
                  <a:cubicBezTo>
                    <a:pt x="2545870" y="2300409"/>
                    <a:pt x="2570715" y="2277227"/>
                    <a:pt x="2594648" y="2253025"/>
                  </a:cubicBezTo>
                  <a:cubicBezTo>
                    <a:pt x="2614342" y="2233171"/>
                    <a:pt x="2635753" y="2224317"/>
                    <a:pt x="2665053" y="2223458"/>
                  </a:cubicBezTo>
                  <a:cubicBezTo>
                    <a:pt x="2877554" y="2217287"/>
                    <a:pt x="3085655" y="2239878"/>
                    <a:pt x="3286673" y="2312321"/>
                  </a:cubicBezTo>
                  <a:cubicBezTo>
                    <a:pt x="3346238" y="2333787"/>
                    <a:pt x="3405051" y="2357184"/>
                    <a:pt x="3457533" y="2393512"/>
                  </a:cubicBezTo>
                  <a:cubicBezTo>
                    <a:pt x="3469231" y="2401615"/>
                    <a:pt x="3480125" y="2410952"/>
                    <a:pt x="3491233" y="2419914"/>
                  </a:cubicBezTo>
                  <a:cubicBezTo>
                    <a:pt x="3566199" y="2480444"/>
                    <a:pt x="3537650" y="2572959"/>
                    <a:pt x="3480447" y="2617068"/>
                  </a:cubicBezTo>
                  <a:cubicBezTo>
                    <a:pt x="3446961" y="2642879"/>
                    <a:pt x="3406769" y="2655329"/>
                    <a:pt x="3368454" y="2671536"/>
                  </a:cubicBezTo>
                  <a:cubicBezTo>
                    <a:pt x="3352946" y="2678081"/>
                    <a:pt x="3337759" y="2685540"/>
                    <a:pt x="3322412" y="2692517"/>
                  </a:cubicBezTo>
                  <a:cubicBezTo>
                    <a:pt x="3304757" y="2700512"/>
                    <a:pt x="3308406" y="2710280"/>
                    <a:pt x="3320158" y="2720582"/>
                  </a:cubicBezTo>
                  <a:cubicBezTo>
                    <a:pt x="3330730" y="2729598"/>
                    <a:pt x="3344306" y="2731582"/>
                    <a:pt x="3357078" y="2735124"/>
                  </a:cubicBezTo>
                  <a:cubicBezTo>
                    <a:pt x="3396627" y="2746017"/>
                    <a:pt x="3401188" y="2751008"/>
                    <a:pt x="3400919" y="2792435"/>
                  </a:cubicBezTo>
                  <a:cubicBezTo>
                    <a:pt x="3400437" y="2878134"/>
                    <a:pt x="3374518" y="2959324"/>
                    <a:pt x="3355897" y="3041748"/>
                  </a:cubicBezTo>
                  <a:cubicBezTo>
                    <a:pt x="3346077" y="3085161"/>
                    <a:pt x="3337545" y="3128788"/>
                    <a:pt x="3331588" y="3178104"/>
                  </a:cubicBezTo>
                  <a:cubicBezTo>
                    <a:pt x="3358097" y="3148428"/>
                    <a:pt x="3370815" y="3116768"/>
                    <a:pt x="3379240" y="3083874"/>
                  </a:cubicBezTo>
                  <a:cubicBezTo>
                    <a:pt x="3391529" y="3035685"/>
                    <a:pt x="3401295" y="2986852"/>
                    <a:pt x="3411759" y="2938235"/>
                  </a:cubicBezTo>
                  <a:cubicBezTo>
                    <a:pt x="3425550" y="2874108"/>
                    <a:pt x="3477119" y="2828013"/>
                    <a:pt x="3542748" y="2821252"/>
                  </a:cubicBezTo>
                  <a:cubicBezTo>
                    <a:pt x="3585087" y="2816905"/>
                    <a:pt x="3626461" y="2822433"/>
                    <a:pt x="3667459" y="2832520"/>
                  </a:cubicBezTo>
                  <a:cubicBezTo>
                    <a:pt x="3677601" y="2834989"/>
                    <a:pt x="3684577" y="2841911"/>
                    <a:pt x="3691982" y="2848243"/>
                  </a:cubicBezTo>
                  <a:cubicBezTo>
                    <a:pt x="3875721" y="3005634"/>
                    <a:pt x="3923963" y="3255967"/>
                    <a:pt x="3808590" y="3469059"/>
                  </a:cubicBezTo>
                  <a:cubicBezTo>
                    <a:pt x="3724448" y="3624410"/>
                    <a:pt x="3610684" y="3756955"/>
                    <a:pt x="3480339" y="3875387"/>
                  </a:cubicBezTo>
                  <a:cubicBezTo>
                    <a:pt x="3384284" y="3962642"/>
                    <a:pt x="3280931" y="4040452"/>
                    <a:pt x="3171246" y="4109837"/>
                  </a:cubicBezTo>
                  <a:cubicBezTo>
                    <a:pt x="3158690" y="4117778"/>
                    <a:pt x="3150157" y="4127921"/>
                    <a:pt x="3143020" y="4140746"/>
                  </a:cubicBezTo>
                  <a:cubicBezTo>
                    <a:pt x="3115813" y="4189846"/>
                    <a:pt x="3089305" y="4239323"/>
                    <a:pt x="3055015" y="4284131"/>
                  </a:cubicBezTo>
                  <a:cubicBezTo>
                    <a:pt x="3010099" y="4342891"/>
                    <a:pt x="2956384" y="4389469"/>
                    <a:pt x="2882759" y="4407929"/>
                  </a:cubicBezTo>
                  <a:cubicBezTo>
                    <a:pt x="2869773" y="4411148"/>
                    <a:pt x="2866392" y="4418286"/>
                    <a:pt x="2864139" y="4430038"/>
                  </a:cubicBezTo>
                  <a:cubicBezTo>
                    <a:pt x="2847933" y="4514233"/>
                    <a:pt x="2824000" y="4595960"/>
                    <a:pt x="2785739" y="4673180"/>
                  </a:cubicBezTo>
                  <a:cubicBezTo>
                    <a:pt x="2777046" y="4690727"/>
                    <a:pt x="2765240" y="4702426"/>
                    <a:pt x="2747048" y="4710207"/>
                  </a:cubicBezTo>
                  <a:cubicBezTo>
                    <a:pt x="2651154" y="4751097"/>
                    <a:pt x="2550109" y="4770523"/>
                    <a:pt x="2447561" y="4783241"/>
                  </a:cubicBezTo>
                  <a:cubicBezTo>
                    <a:pt x="2322260" y="4798749"/>
                    <a:pt x="2196423" y="4803793"/>
                    <a:pt x="2070424" y="4793919"/>
                  </a:cubicBezTo>
                  <a:cubicBezTo>
                    <a:pt x="1934069" y="4783241"/>
                    <a:pt x="1799163" y="4765371"/>
                    <a:pt x="1674345" y="4703714"/>
                  </a:cubicBezTo>
                  <a:cubicBezTo>
                    <a:pt x="1649339" y="4691371"/>
                    <a:pt x="1626801" y="4675541"/>
                    <a:pt x="1606946" y="4655954"/>
                  </a:cubicBezTo>
                  <a:cubicBezTo>
                    <a:pt x="1574427" y="4623865"/>
                    <a:pt x="1554196" y="4588716"/>
                    <a:pt x="1552855" y="4539454"/>
                  </a:cubicBezTo>
                  <a:cubicBezTo>
                    <a:pt x="1546576" y="4307903"/>
                    <a:pt x="1483577" y="4088586"/>
                    <a:pt x="1400884" y="3874153"/>
                  </a:cubicBezTo>
                  <a:cubicBezTo>
                    <a:pt x="1294740" y="3598921"/>
                    <a:pt x="1207593" y="3316981"/>
                    <a:pt x="1105314" y="3040354"/>
                  </a:cubicBezTo>
                  <a:cubicBezTo>
                    <a:pt x="1074190" y="2956211"/>
                    <a:pt x="1040383" y="2872874"/>
                    <a:pt x="1012854" y="2787552"/>
                  </a:cubicBezTo>
                  <a:cubicBezTo>
                    <a:pt x="993053" y="2726163"/>
                    <a:pt x="948621" y="2683930"/>
                    <a:pt x="910789" y="2636171"/>
                  </a:cubicBezTo>
                  <a:cubicBezTo>
                    <a:pt x="883583" y="2601828"/>
                    <a:pt x="859596" y="2565822"/>
                    <a:pt x="839472" y="2526702"/>
                  </a:cubicBezTo>
                  <a:cubicBezTo>
                    <a:pt x="826486" y="2501481"/>
                    <a:pt x="831047" y="2481249"/>
                    <a:pt x="845965" y="2459946"/>
                  </a:cubicBezTo>
                  <a:cubicBezTo>
                    <a:pt x="862815" y="2435960"/>
                    <a:pt x="884548" y="2415729"/>
                    <a:pt x="897588" y="2388575"/>
                  </a:cubicBezTo>
                  <a:cubicBezTo>
                    <a:pt x="903062" y="2377146"/>
                    <a:pt x="916585" y="2371136"/>
                    <a:pt x="929463" y="2366145"/>
                  </a:cubicBezTo>
                  <a:cubicBezTo>
                    <a:pt x="1069038" y="2312000"/>
                    <a:pt x="1214301" y="2280929"/>
                    <a:pt x="1361764" y="2258713"/>
                  </a:cubicBezTo>
                  <a:cubicBezTo>
                    <a:pt x="1553606" y="2229789"/>
                    <a:pt x="1746896" y="2216213"/>
                    <a:pt x="1940294" y="2203227"/>
                  </a:cubicBezTo>
                  <a:close/>
                  <a:moveTo>
                    <a:pt x="3525168" y="2188107"/>
                  </a:moveTo>
                  <a:cubicBezTo>
                    <a:pt x="3518266" y="2187691"/>
                    <a:pt x="3512269" y="2188844"/>
                    <a:pt x="3509639" y="2195123"/>
                  </a:cubicBezTo>
                  <a:cubicBezTo>
                    <a:pt x="3504326" y="2207734"/>
                    <a:pt x="3519137" y="2220559"/>
                    <a:pt x="3528206" y="2231291"/>
                  </a:cubicBezTo>
                  <a:cubicBezTo>
                    <a:pt x="3551710" y="2259249"/>
                    <a:pt x="3584658" y="2274489"/>
                    <a:pt x="3614441" y="2293861"/>
                  </a:cubicBezTo>
                  <a:cubicBezTo>
                    <a:pt x="3635530" y="2307599"/>
                    <a:pt x="3659892" y="2320692"/>
                    <a:pt x="3667190" y="2345162"/>
                  </a:cubicBezTo>
                  <a:cubicBezTo>
                    <a:pt x="3693968" y="2434616"/>
                    <a:pt x="3711515" y="2524983"/>
                    <a:pt x="3680659" y="2617980"/>
                  </a:cubicBezTo>
                  <a:cubicBezTo>
                    <a:pt x="3663810" y="2668797"/>
                    <a:pt x="3667834" y="2676418"/>
                    <a:pt x="3714091" y="2704751"/>
                  </a:cubicBezTo>
                  <a:cubicBezTo>
                    <a:pt x="3733946" y="2716932"/>
                    <a:pt x="3755410" y="2724874"/>
                    <a:pt x="3778163" y="2730455"/>
                  </a:cubicBezTo>
                  <a:cubicBezTo>
                    <a:pt x="3819322" y="2740490"/>
                    <a:pt x="3861124" y="2741939"/>
                    <a:pt x="3903088" y="2742153"/>
                  </a:cubicBezTo>
                  <a:cubicBezTo>
                    <a:pt x="4139040" y="2743173"/>
                    <a:pt x="4375045" y="2745319"/>
                    <a:pt x="4610997" y="2745158"/>
                  </a:cubicBezTo>
                  <a:cubicBezTo>
                    <a:pt x="4809332" y="2744997"/>
                    <a:pt x="5007666" y="2744085"/>
                    <a:pt x="5209918" y="2730348"/>
                  </a:cubicBezTo>
                  <a:cubicBezTo>
                    <a:pt x="5199239" y="2701316"/>
                    <a:pt x="5189902" y="2674539"/>
                    <a:pt x="5179546" y="2648191"/>
                  </a:cubicBezTo>
                  <a:cubicBezTo>
                    <a:pt x="5118961" y="2494235"/>
                    <a:pt x="5036322" y="2352084"/>
                    <a:pt x="4948263" y="2212671"/>
                  </a:cubicBezTo>
                  <a:cubicBezTo>
                    <a:pt x="4937101" y="2195016"/>
                    <a:pt x="4925671" y="2189757"/>
                    <a:pt x="4905655" y="2189757"/>
                  </a:cubicBezTo>
                  <a:cubicBezTo>
                    <a:pt x="4452480" y="2190347"/>
                    <a:pt x="3999304" y="2190133"/>
                    <a:pt x="3546129" y="2190508"/>
                  </a:cubicBezTo>
                  <a:cubicBezTo>
                    <a:pt x="3539878" y="2190508"/>
                    <a:pt x="3532070" y="2188522"/>
                    <a:pt x="3525168" y="2188107"/>
                  </a:cubicBezTo>
                  <a:close/>
                  <a:moveTo>
                    <a:pt x="527589" y="2187933"/>
                  </a:moveTo>
                  <a:cubicBezTo>
                    <a:pt x="512564" y="2188845"/>
                    <a:pt x="504031" y="2192333"/>
                    <a:pt x="497592" y="2207037"/>
                  </a:cubicBezTo>
                  <a:cubicBezTo>
                    <a:pt x="471942" y="2265743"/>
                    <a:pt x="440818" y="2321712"/>
                    <a:pt x="409372" y="2377521"/>
                  </a:cubicBezTo>
                  <a:cubicBezTo>
                    <a:pt x="344709" y="2492304"/>
                    <a:pt x="282622" y="2608160"/>
                    <a:pt x="252947" y="2741241"/>
                  </a:cubicBezTo>
                  <a:cubicBezTo>
                    <a:pt x="303121" y="2741295"/>
                    <a:pt x="351256" y="2740222"/>
                    <a:pt x="399391" y="2741510"/>
                  </a:cubicBezTo>
                  <a:cubicBezTo>
                    <a:pt x="516320" y="2744676"/>
                    <a:pt x="633249" y="2748593"/>
                    <a:pt x="750125" y="2753262"/>
                  </a:cubicBezTo>
                  <a:cubicBezTo>
                    <a:pt x="769175" y="2754013"/>
                    <a:pt x="772610" y="2749774"/>
                    <a:pt x="768156" y="2731529"/>
                  </a:cubicBezTo>
                  <a:cubicBezTo>
                    <a:pt x="759248" y="2695360"/>
                    <a:pt x="737998" y="2667188"/>
                    <a:pt x="713313" y="2641323"/>
                  </a:cubicBezTo>
                  <a:cubicBezTo>
                    <a:pt x="667271" y="2593081"/>
                    <a:pt x="656807" y="2536414"/>
                    <a:pt x="669149" y="2473039"/>
                  </a:cubicBezTo>
                  <a:cubicBezTo>
                    <a:pt x="681921" y="2407249"/>
                    <a:pt x="720289" y="2356539"/>
                    <a:pt x="764238" y="2308941"/>
                  </a:cubicBezTo>
                  <a:cubicBezTo>
                    <a:pt x="794182" y="2276529"/>
                    <a:pt x="824501" y="2244493"/>
                    <a:pt x="852673" y="2214335"/>
                  </a:cubicBezTo>
                  <a:cubicBezTo>
                    <a:pt x="824554" y="2212134"/>
                    <a:pt x="791767" y="2210686"/>
                    <a:pt x="759301" y="2206822"/>
                  </a:cubicBezTo>
                  <a:cubicBezTo>
                    <a:pt x="682296" y="2197592"/>
                    <a:pt x="605828" y="2183050"/>
                    <a:pt x="527589" y="2187933"/>
                  </a:cubicBezTo>
                  <a:close/>
                  <a:moveTo>
                    <a:pt x="4608375" y="1799299"/>
                  </a:moveTo>
                  <a:cubicBezTo>
                    <a:pt x="4588460" y="1795906"/>
                    <a:pt x="4566512" y="1802694"/>
                    <a:pt x="4533724" y="1817666"/>
                  </a:cubicBezTo>
                  <a:cubicBezTo>
                    <a:pt x="4487575" y="1838701"/>
                    <a:pt x="4442982" y="1863707"/>
                    <a:pt x="4395705" y="1881899"/>
                  </a:cubicBezTo>
                  <a:cubicBezTo>
                    <a:pt x="4145855" y="1978169"/>
                    <a:pt x="3885004" y="2022815"/>
                    <a:pt x="3619163" y="2042401"/>
                  </a:cubicBezTo>
                  <a:cubicBezTo>
                    <a:pt x="3512429" y="2050289"/>
                    <a:pt x="3405213" y="2052704"/>
                    <a:pt x="3299284" y="2070413"/>
                  </a:cubicBezTo>
                  <a:cubicBezTo>
                    <a:pt x="3243368" y="2079750"/>
                    <a:pt x="3188579" y="2092843"/>
                    <a:pt x="3137010" y="2118279"/>
                  </a:cubicBezTo>
                  <a:cubicBezTo>
                    <a:pt x="3715647" y="2142051"/>
                    <a:pt x="4294284" y="2124611"/>
                    <a:pt x="4874317" y="2131480"/>
                  </a:cubicBezTo>
                  <a:cubicBezTo>
                    <a:pt x="4867072" y="2100678"/>
                    <a:pt x="4854837" y="2075833"/>
                    <a:pt x="4839329" y="2053134"/>
                  </a:cubicBezTo>
                  <a:cubicBezTo>
                    <a:pt x="4788350" y="1978705"/>
                    <a:pt x="4733239" y="1907228"/>
                    <a:pt x="4670830" y="1842028"/>
                  </a:cubicBezTo>
                  <a:cubicBezTo>
                    <a:pt x="4646173" y="1816270"/>
                    <a:pt x="4628290" y="1802694"/>
                    <a:pt x="4608375" y="1799299"/>
                  </a:cubicBezTo>
                  <a:close/>
                  <a:moveTo>
                    <a:pt x="4577613" y="1672322"/>
                  </a:moveTo>
                  <a:cubicBezTo>
                    <a:pt x="4581175" y="1672336"/>
                    <a:pt x="4584918" y="1674817"/>
                    <a:pt x="4590284" y="1681042"/>
                  </a:cubicBezTo>
                  <a:cubicBezTo>
                    <a:pt x="4606866" y="1700253"/>
                    <a:pt x="4630906" y="1712810"/>
                    <a:pt x="4650224" y="1729928"/>
                  </a:cubicBezTo>
                  <a:cubicBezTo>
                    <a:pt x="4767368" y="1833550"/>
                    <a:pt x="4862833" y="1956113"/>
                    <a:pt x="4956581" y="2080180"/>
                  </a:cubicBezTo>
                  <a:cubicBezTo>
                    <a:pt x="4969460" y="2097244"/>
                    <a:pt x="4983197" y="2113771"/>
                    <a:pt x="4997471" y="2129710"/>
                  </a:cubicBezTo>
                  <a:cubicBezTo>
                    <a:pt x="5016682" y="2151228"/>
                    <a:pt x="5034874" y="2172048"/>
                    <a:pt x="5033210" y="2204300"/>
                  </a:cubicBezTo>
                  <a:cubicBezTo>
                    <a:pt x="5032298" y="2221526"/>
                    <a:pt x="5045177" y="2235584"/>
                    <a:pt x="5054192" y="2249804"/>
                  </a:cubicBezTo>
                  <a:cubicBezTo>
                    <a:pt x="5185878" y="2457959"/>
                    <a:pt x="5285529" y="2680442"/>
                    <a:pt x="5354645" y="2916662"/>
                  </a:cubicBezTo>
                  <a:cubicBezTo>
                    <a:pt x="5402994" y="3081941"/>
                    <a:pt x="5433367" y="3250385"/>
                    <a:pt x="5447051" y="3422265"/>
                  </a:cubicBezTo>
                  <a:cubicBezTo>
                    <a:pt x="5458749" y="3569513"/>
                    <a:pt x="5460413" y="3716654"/>
                    <a:pt x="5449895" y="3863849"/>
                  </a:cubicBezTo>
                  <a:cubicBezTo>
                    <a:pt x="5438036" y="4031006"/>
                    <a:pt x="5412278" y="4196017"/>
                    <a:pt x="5358455" y="4355715"/>
                  </a:cubicBezTo>
                  <a:cubicBezTo>
                    <a:pt x="5352284" y="4374121"/>
                    <a:pt x="5346649" y="4379863"/>
                    <a:pt x="5325829" y="4372404"/>
                  </a:cubicBezTo>
                  <a:cubicBezTo>
                    <a:pt x="5201869" y="4327918"/>
                    <a:pt x="5072383" y="4316542"/>
                    <a:pt x="4941985" y="4311390"/>
                  </a:cubicBezTo>
                  <a:cubicBezTo>
                    <a:pt x="4831333" y="4307044"/>
                    <a:pt x="4721165" y="4296204"/>
                    <a:pt x="4610836" y="4287242"/>
                  </a:cubicBezTo>
                  <a:cubicBezTo>
                    <a:pt x="4459939" y="4274954"/>
                    <a:pt x="4311885" y="4282896"/>
                    <a:pt x="4169145" y="4341119"/>
                  </a:cubicBezTo>
                  <a:cubicBezTo>
                    <a:pt x="4096540" y="4370687"/>
                    <a:pt x="4020233" y="4388771"/>
                    <a:pt x="3942369" y="4399825"/>
                  </a:cubicBezTo>
                  <a:cubicBezTo>
                    <a:pt x="3894288" y="4406640"/>
                    <a:pt x="3847065" y="4407284"/>
                    <a:pt x="3806658" y="4375838"/>
                  </a:cubicBezTo>
                  <a:cubicBezTo>
                    <a:pt x="3752621" y="4333767"/>
                    <a:pt x="3689514" y="4317615"/>
                    <a:pt x="3623993" y="4306561"/>
                  </a:cubicBezTo>
                  <a:cubicBezTo>
                    <a:pt x="3593996" y="4301516"/>
                    <a:pt x="3564804" y="4293199"/>
                    <a:pt x="3538026" y="4278549"/>
                  </a:cubicBezTo>
                  <a:cubicBezTo>
                    <a:pt x="3494345" y="4254616"/>
                    <a:pt x="3493755" y="4254508"/>
                    <a:pt x="3468963" y="4296150"/>
                  </a:cubicBezTo>
                  <a:cubicBezTo>
                    <a:pt x="3438591" y="4252952"/>
                    <a:pt x="3390831" y="4243776"/>
                    <a:pt x="3344736" y="4231756"/>
                  </a:cubicBezTo>
                  <a:cubicBezTo>
                    <a:pt x="3314685" y="4223921"/>
                    <a:pt x="3284312" y="4217482"/>
                    <a:pt x="3255657" y="4204549"/>
                  </a:cubicBezTo>
                  <a:cubicBezTo>
                    <a:pt x="3235211" y="4195319"/>
                    <a:pt x="3237519" y="4184748"/>
                    <a:pt x="3252169" y="4174069"/>
                  </a:cubicBezTo>
                  <a:cubicBezTo>
                    <a:pt x="3266497" y="4163605"/>
                    <a:pt x="3283615" y="4157058"/>
                    <a:pt x="3297835" y="4146540"/>
                  </a:cubicBezTo>
                  <a:cubicBezTo>
                    <a:pt x="3519620" y="3982281"/>
                    <a:pt x="3720906" y="3798167"/>
                    <a:pt x="3864184" y="3558405"/>
                  </a:cubicBezTo>
                  <a:cubicBezTo>
                    <a:pt x="3926593" y="3453979"/>
                    <a:pt x="3963405" y="3341504"/>
                    <a:pt x="3963298" y="3219154"/>
                  </a:cubicBezTo>
                  <a:cubicBezTo>
                    <a:pt x="3963083" y="3015722"/>
                    <a:pt x="3872179" y="2866489"/>
                    <a:pt x="3690748" y="2773116"/>
                  </a:cubicBezTo>
                  <a:cubicBezTo>
                    <a:pt x="3655116" y="2754817"/>
                    <a:pt x="3618412" y="2738720"/>
                    <a:pt x="3580097" y="2727020"/>
                  </a:cubicBezTo>
                  <a:cubicBezTo>
                    <a:pt x="3564320" y="2722192"/>
                    <a:pt x="3561208" y="2717791"/>
                    <a:pt x="3570009" y="2702068"/>
                  </a:cubicBezTo>
                  <a:cubicBezTo>
                    <a:pt x="3601347" y="2646098"/>
                    <a:pt x="3621149" y="2586963"/>
                    <a:pt x="3616587" y="2521280"/>
                  </a:cubicBezTo>
                  <a:cubicBezTo>
                    <a:pt x="3612187" y="2457746"/>
                    <a:pt x="3582083" y="2407840"/>
                    <a:pt x="3536577" y="2366305"/>
                  </a:cubicBezTo>
                  <a:cubicBezTo>
                    <a:pt x="3465100" y="2301052"/>
                    <a:pt x="3377362" y="2266118"/>
                    <a:pt x="3287049" y="2236766"/>
                  </a:cubicBezTo>
                  <a:cubicBezTo>
                    <a:pt x="3145972" y="2190884"/>
                    <a:pt x="3000172" y="2167004"/>
                    <a:pt x="2853943" y="2145486"/>
                  </a:cubicBezTo>
                  <a:cubicBezTo>
                    <a:pt x="2825771" y="2141354"/>
                    <a:pt x="2797652" y="2137383"/>
                    <a:pt x="2766206" y="2132822"/>
                  </a:cubicBezTo>
                  <a:cubicBezTo>
                    <a:pt x="2776402" y="2111625"/>
                    <a:pt x="2793681" y="2107439"/>
                    <a:pt x="2810585" y="2102450"/>
                  </a:cubicBezTo>
                  <a:cubicBezTo>
                    <a:pt x="2833444" y="2095688"/>
                    <a:pt x="2858558" y="2092253"/>
                    <a:pt x="2869398" y="2066066"/>
                  </a:cubicBezTo>
                  <a:cubicBezTo>
                    <a:pt x="2872993" y="2057427"/>
                    <a:pt x="2881633" y="2059627"/>
                    <a:pt x="2887911" y="2057856"/>
                  </a:cubicBezTo>
                  <a:cubicBezTo>
                    <a:pt x="3024427" y="2019058"/>
                    <a:pt x="3164002" y="1996359"/>
                    <a:pt x="3304543" y="1978544"/>
                  </a:cubicBezTo>
                  <a:cubicBezTo>
                    <a:pt x="3535236" y="1949298"/>
                    <a:pt x="3767538" y="1932341"/>
                    <a:pt x="3996729" y="1892148"/>
                  </a:cubicBezTo>
                  <a:cubicBezTo>
                    <a:pt x="4166247" y="1862420"/>
                    <a:pt x="4333297" y="1822441"/>
                    <a:pt x="4484141" y="1733899"/>
                  </a:cubicBezTo>
                  <a:cubicBezTo>
                    <a:pt x="4512689" y="1717157"/>
                    <a:pt x="4540056" y="1698804"/>
                    <a:pt x="4566029" y="1678413"/>
                  </a:cubicBezTo>
                  <a:cubicBezTo>
                    <a:pt x="4570671" y="1674764"/>
                    <a:pt x="4574051" y="1672309"/>
                    <a:pt x="4577613" y="1672322"/>
                  </a:cubicBezTo>
                  <a:close/>
                  <a:moveTo>
                    <a:pt x="3925358" y="1285767"/>
                  </a:moveTo>
                  <a:cubicBezTo>
                    <a:pt x="3877598" y="1344688"/>
                    <a:pt x="3823453" y="1387242"/>
                    <a:pt x="3766518" y="1426308"/>
                  </a:cubicBezTo>
                  <a:cubicBezTo>
                    <a:pt x="3614708" y="1530573"/>
                    <a:pt x="3449805" y="1611120"/>
                    <a:pt x="3283775" y="1689359"/>
                  </a:cubicBezTo>
                  <a:cubicBezTo>
                    <a:pt x="3141034" y="1756651"/>
                    <a:pt x="3002479" y="1831831"/>
                    <a:pt x="2865748" y="1910124"/>
                  </a:cubicBezTo>
                  <a:cubicBezTo>
                    <a:pt x="2792660" y="1951980"/>
                    <a:pt x="2732827" y="2012136"/>
                    <a:pt x="2672297" y="2070359"/>
                  </a:cubicBezTo>
                  <a:cubicBezTo>
                    <a:pt x="2619493" y="2121123"/>
                    <a:pt x="2567066" y="2172316"/>
                    <a:pt x="2514208" y="2222973"/>
                  </a:cubicBezTo>
                  <a:cubicBezTo>
                    <a:pt x="2505515" y="2231292"/>
                    <a:pt x="2500632" y="2240038"/>
                    <a:pt x="2498056" y="2252219"/>
                  </a:cubicBezTo>
                  <a:cubicBezTo>
                    <a:pt x="2490758" y="2286993"/>
                    <a:pt x="2481260" y="2321282"/>
                    <a:pt x="2472567" y="2355788"/>
                  </a:cubicBezTo>
                  <a:cubicBezTo>
                    <a:pt x="2463713" y="2390882"/>
                    <a:pt x="2465752" y="2424420"/>
                    <a:pt x="2488075" y="2453935"/>
                  </a:cubicBezTo>
                  <a:cubicBezTo>
                    <a:pt x="2482279" y="2459998"/>
                    <a:pt x="2475411" y="2459408"/>
                    <a:pt x="2472406" y="2455920"/>
                  </a:cubicBezTo>
                  <a:cubicBezTo>
                    <a:pt x="2449546" y="2429357"/>
                    <a:pt x="2422393" y="2403279"/>
                    <a:pt x="2419924" y="2366680"/>
                  </a:cubicBezTo>
                  <a:cubicBezTo>
                    <a:pt x="2407528" y="2181655"/>
                    <a:pt x="2492207" y="2038698"/>
                    <a:pt x="2621479" y="1917047"/>
                  </a:cubicBezTo>
                  <a:cubicBezTo>
                    <a:pt x="2741789" y="1803873"/>
                    <a:pt x="2888018" y="1734327"/>
                    <a:pt x="3039559" y="1674226"/>
                  </a:cubicBezTo>
                  <a:cubicBezTo>
                    <a:pt x="3218200" y="1603392"/>
                    <a:pt x="3400329" y="1541627"/>
                    <a:pt x="3577145" y="1466071"/>
                  </a:cubicBezTo>
                  <a:cubicBezTo>
                    <a:pt x="3693591" y="1416327"/>
                    <a:pt x="3807838" y="1362396"/>
                    <a:pt x="3913015" y="1291079"/>
                  </a:cubicBezTo>
                  <a:cubicBezTo>
                    <a:pt x="3914893" y="1289792"/>
                    <a:pt x="3917308" y="1289201"/>
                    <a:pt x="3925358" y="1285767"/>
                  </a:cubicBezTo>
                  <a:close/>
                  <a:moveTo>
                    <a:pt x="2634177" y="1013507"/>
                  </a:moveTo>
                  <a:cubicBezTo>
                    <a:pt x="2573479" y="1015191"/>
                    <a:pt x="2512867" y="1018961"/>
                    <a:pt x="2452390" y="1025884"/>
                  </a:cubicBezTo>
                  <a:cubicBezTo>
                    <a:pt x="2230874" y="1051158"/>
                    <a:pt x="2015689" y="1104284"/>
                    <a:pt x="1806837" y="1181396"/>
                  </a:cubicBezTo>
                  <a:cubicBezTo>
                    <a:pt x="1554411" y="1274607"/>
                    <a:pt x="1318137" y="1397654"/>
                    <a:pt x="1110412" y="1571197"/>
                  </a:cubicBezTo>
                  <a:cubicBezTo>
                    <a:pt x="1084493" y="1592876"/>
                    <a:pt x="1060506" y="1617561"/>
                    <a:pt x="1028792" y="1631245"/>
                  </a:cubicBezTo>
                  <a:cubicBezTo>
                    <a:pt x="994555" y="1646055"/>
                    <a:pt x="965846" y="1668164"/>
                    <a:pt x="940518" y="1695049"/>
                  </a:cubicBezTo>
                  <a:cubicBezTo>
                    <a:pt x="848112" y="1793250"/>
                    <a:pt x="755169" y="1891021"/>
                    <a:pt x="663568" y="1990081"/>
                  </a:cubicBezTo>
                  <a:cubicBezTo>
                    <a:pt x="632015" y="2024210"/>
                    <a:pt x="607867" y="2063544"/>
                    <a:pt x="593271" y="2108728"/>
                  </a:cubicBezTo>
                  <a:cubicBezTo>
                    <a:pt x="586939" y="2128422"/>
                    <a:pt x="590159" y="2134164"/>
                    <a:pt x="610228" y="2134003"/>
                  </a:cubicBezTo>
                  <a:cubicBezTo>
                    <a:pt x="672744" y="2133466"/>
                    <a:pt x="735314" y="2133788"/>
                    <a:pt x="797830" y="2133788"/>
                  </a:cubicBezTo>
                  <a:cubicBezTo>
                    <a:pt x="897105" y="2139101"/>
                    <a:pt x="996112" y="2133251"/>
                    <a:pt x="1095011" y="2125631"/>
                  </a:cubicBezTo>
                  <a:cubicBezTo>
                    <a:pt x="1215213" y="2116401"/>
                    <a:pt x="1334772" y="2101269"/>
                    <a:pt x="1454331" y="2085975"/>
                  </a:cubicBezTo>
                  <a:cubicBezTo>
                    <a:pt x="1577378" y="2070198"/>
                    <a:pt x="1700264" y="2053134"/>
                    <a:pt x="1823955" y="2042831"/>
                  </a:cubicBezTo>
                  <a:cubicBezTo>
                    <a:pt x="1838551" y="2041597"/>
                    <a:pt x="1845581" y="2036230"/>
                    <a:pt x="1848156" y="2021098"/>
                  </a:cubicBezTo>
                  <a:cubicBezTo>
                    <a:pt x="1852449" y="1995716"/>
                    <a:pt x="1858567" y="1970548"/>
                    <a:pt x="1865060" y="1945543"/>
                  </a:cubicBezTo>
                  <a:cubicBezTo>
                    <a:pt x="1910351" y="1771301"/>
                    <a:pt x="1996961" y="1617668"/>
                    <a:pt x="2102407" y="1473586"/>
                  </a:cubicBezTo>
                  <a:cubicBezTo>
                    <a:pt x="2108095" y="1465805"/>
                    <a:pt x="2115447" y="1458882"/>
                    <a:pt x="2123120" y="1453033"/>
                  </a:cubicBezTo>
                  <a:cubicBezTo>
                    <a:pt x="2181344" y="1408708"/>
                    <a:pt x="2238333" y="1362504"/>
                    <a:pt x="2298649" y="1321132"/>
                  </a:cubicBezTo>
                  <a:cubicBezTo>
                    <a:pt x="2445683" y="1220301"/>
                    <a:pt x="2592824" y="1119147"/>
                    <a:pt x="2774523" y="1088077"/>
                  </a:cubicBezTo>
                  <a:cubicBezTo>
                    <a:pt x="2803393" y="1083140"/>
                    <a:pt x="2823946" y="1064037"/>
                    <a:pt x="2832102" y="1034362"/>
                  </a:cubicBezTo>
                  <a:cubicBezTo>
                    <a:pt x="2835805" y="1020840"/>
                    <a:pt x="2833981" y="1014024"/>
                    <a:pt x="2816487" y="1013649"/>
                  </a:cubicBezTo>
                  <a:cubicBezTo>
                    <a:pt x="2755661" y="1012227"/>
                    <a:pt x="2694876" y="1011824"/>
                    <a:pt x="2634177" y="1013507"/>
                  </a:cubicBezTo>
                  <a:close/>
                  <a:moveTo>
                    <a:pt x="2738063" y="924943"/>
                  </a:moveTo>
                  <a:cubicBezTo>
                    <a:pt x="2926576" y="922195"/>
                    <a:pt x="3111320" y="945410"/>
                    <a:pt x="3278624" y="1006243"/>
                  </a:cubicBezTo>
                  <a:cubicBezTo>
                    <a:pt x="3304060" y="1015473"/>
                    <a:pt x="3331266" y="1019766"/>
                    <a:pt x="3361478" y="1027333"/>
                  </a:cubicBezTo>
                  <a:cubicBezTo>
                    <a:pt x="3286083" y="1062749"/>
                    <a:pt x="3210312" y="1085287"/>
                    <a:pt x="3133790" y="1105518"/>
                  </a:cubicBezTo>
                  <a:cubicBezTo>
                    <a:pt x="3011548" y="1137876"/>
                    <a:pt x="2885818" y="1157034"/>
                    <a:pt x="2765830" y="1197441"/>
                  </a:cubicBezTo>
                  <a:cubicBezTo>
                    <a:pt x="2561539" y="1266289"/>
                    <a:pt x="2367390" y="1357783"/>
                    <a:pt x="2209946" y="1507822"/>
                  </a:cubicBezTo>
                  <a:cubicBezTo>
                    <a:pt x="2073161" y="1638113"/>
                    <a:pt x="1997176" y="1804734"/>
                    <a:pt x="1963744" y="1990242"/>
                  </a:cubicBezTo>
                  <a:cubicBezTo>
                    <a:pt x="1956983" y="2027966"/>
                    <a:pt x="1952583" y="2066175"/>
                    <a:pt x="1948934" y="2104327"/>
                  </a:cubicBezTo>
                  <a:cubicBezTo>
                    <a:pt x="1947592" y="2118388"/>
                    <a:pt x="1941528" y="2122250"/>
                    <a:pt x="1929293" y="2123431"/>
                  </a:cubicBezTo>
                  <a:cubicBezTo>
                    <a:pt x="1816389" y="2134217"/>
                    <a:pt x="1703591" y="2145809"/>
                    <a:pt x="1590633" y="2156165"/>
                  </a:cubicBezTo>
                  <a:cubicBezTo>
                    <a:pt x="1414675" y="2172263"/>
                    <a:pt x="1238288" y="2186217"/>
                    <a:pt x="1067911" y="2237142"/>
                  </a:cubicBezTo>
                  <a:cubicBezTo>
                    <a:pt x="962680" y="2268588"/>
                    <a:pt x="864264" y="2313503"/>
                    <a:pt x="785435" y="2393352"/>
                  </a:cubicBezTo>
                  <a:cubicBezTo>
                    <a:pt x="776151" y="2402743"/>
                    <a:pt x="771214" y="2412293"/>
                    <a:pt x="770034" y="2425763"/>
                  </a:cubicBezTo>
                  <a:cubicBezTo>
                    <a:pt x="760375" y="2537111"/>
                    <a:pt x="786937" y="2639927"/>
                    <a:pt x="855195" y="2727343"/>
                  </a:cubicBezTo>
                  <a:cubicBezTo>
                    <a:pt x="900915" y="2785888"/>
                    <a:pt x="928283" y="2850175"/>
                    <a:pt x="949694" y="2919345"/>
                  </a:cubicBezTo>
                  <a:cubicBezTo>
                    <a:pt x="1006254" y="3102065"/>
                    <a:pt x="1062062" y="3284998"/>
                    <a:pt x="1121359" y="3466805"/>
                  </a:cubicBezTo>
                  <a:cubicBezTo>
                    <a:pt x="1174645" y="3630152"/>
                    <a:pt x="1249021" y="3785450"/>
                    <a:pt x="1310839" y="3945577"/>
                  </a:cubicBezTo>
                  <a:cubicBezTo>
                    <a:pt x="1327743" y="3989365"/>
                    <a:pt x="1343197" y="4033690"/>
                    <a:pt x="1359403" y="4078068"/>
                  </a:cubicBezTo>
                  <a:cubicBezTo>
                    <a:pt x="1243440" y="4089981"/>
                    <a:pt x="1130374" y="4099211"/>
                    <a:pt x="1018006" y="4113646"/>
                  </a:cubicBezTo>
                  <a:cubicBezTo>
                    <a:pt x="777922" y="4144448"/>
                    <a:pt x="539985" y="4184909"/>
                    <a:pt x="320346" y="4294916"/>
                  </a:cubicBezTo>
                  <a:cubicBezTo>
                    <a:pt x="287505" y="4311337"/>
                    <a:pt x="256381" y="4330655"/>
                    <a:pt x="228531" y="4354481"/>
                  </a:cubicBezTo>
                  <a:cubicBezTo>
                    <a:pt x="178947" y="4396928"/>
                    <a:pt x="151311" y="4450751"/>
                    <a:pt x="147394" y="4517131"/>
                  </a:cubicBezTo>
                  <a:cubicBezTo>
                    <a:pt x="123622" y="4460195"/>
                    <a:pt x="106772" y="4401597"/>
                    <a:pt x="90673" y="4342783"/>
                  </a:cubicBezTo>
                  <a:cubicBezTo>
                    <a:pt x="15010" y="4066585"/>
                    <a:pt x="-14182" y="3785181"/>
                    <a:pt x="6424" y="3499914"/>
                  </a:cubicBezTo>
                  <a:cubicBezTo>
                    <a:pt x="48387" y="2918433"/>
                    <a:pt x="247742" y="2396141"/>
                    <a:pt x="612912" y="1940552"/>
                  </a:cubicBezTo>
                  <a:cubicBezTo>
                    <a:pt x="925600" y="1550430"/>
                    <a:pt x="1357149" y="1265162"/>
                    <a:pt x="1827389" y="1101064"/>
                  </a:cubicBezTo>
                  <a:cubicBezTo>
                    <a:pt x="2099221" y="1006216"/>
                    <a:pt x="2423876" y="929521"/>
                    <a:pt x="2738063" y="924943"/>
                  </a:cubicBezTo>
                  <a:close/>
                  <a:moveTo>
                    <a:pt x="4463534" y="440001"/>
                  </a:moveTo>
                  <a:cubicBezTo>
                    <a:pt x="4530826" y="437533"/>
                    <a:pt x="4592054" y="454919"/>
                    <a:pt x="4651350" y="480838"/>
                  </a:cubicBezTo>
                  <a:cubicBezTo>
                    <a:pt x="4695407" y="500102"/>
                    <a:pt x="4738497" y="521728"/>
                    <a:pt x="4784003" y="537505"/>
                  </a:cubicBezTo>
                  <a:cubicBezTo>
                    <a:pt x="4793769" y="540885"/>
                    <a:pt x="4800638" y="547432"/>
                    <a:pt x="4807668" y="554408"/>
                  </a:cubicBezTo>
                  <a:cubicBezTo>
                    <a:pt x="4911879" y="658244"/>
                    <a:pt x="4948423" y="784833"/>
                    <a:pt x="4933452" y="928593"/>
                  </a:cubicBezTo>
                  <a:cubicBezTo>
                    <a:pt x="4919392" y="1063446"/>
                    <a:pt x="4869379" y="1184668"/>
                    <a:pt x="4795808" y="1297734"/>
                  </a:cubicBezTo>
                  <a:cubicBezTo>
                    <a:pt x="4757494" y="1356601"/>
                    <a:pt x="4723955" y="1417669"/>
                    <a:pt x="4671313" y="1466930"/>
                  </a:cubicBezTo>
                  <a:cubicBezTo>
                    <a:pt x="4559964" y="1571088"/>
                    <a:pt x="4431229" y="1645410"/>
                    <a:pt x="4289776" y="1698804"/>
                  </a:cubicBezTo>
                  <a:cubicBezTo>
                    <a:pt x="4100779" y="1770120"/>
                    <a:pt x="3904000" y="1806771"/>
                    <a:pt x="3703304" y="1824104"/>
                  </a:cubicBezTo>
                  <a:cubicBezTo>
                    <a:pt x="3691713" y="1825070"/>
                    <a:pt x="3680230" y="1827217"/>
                    <a:pt x="3668692" y="1828290"/>
                  </a:cubicBezTo>
                  <a:cubicBezTo>
                    <a:pt x="3657477" y="1829309"/>
                    <a:pt x="3646208" y="1829578"/>
                    <a:pt x="3628607" y="1830544"/>
                  </a:cubicBezTo>
                  <a:cubicBezTo>
                    <a:pt x="3699655" y="1797703"/>
                    <a:pt x="3765391" y="1769101"/>
                    <a:pt x="3829625" y="1737333"/>
                  </a:cubicBezTo>
                  <a:cubicBezTo>
                    <a:pt x="4028496" y="1639024"/>
                    <a:pt x="4214649" y="1522148"/>
                    <a:pt x="4363400" y="1354294"/>
                  </a:cubicBezTo>
                  <a:cubicBezTo>
                    <a:pt x="4476842" y="1226256"/>
                    <a:pt x="4561681" y="1082066"/>
                    <a:pt x="4594576" y="912012"/>
                  </a:cubicBezTo>
                  <a:cubicBezTo>
                    <a:pt x="4618295" y="789555"/>
                    <a:pt x="4606757" y="672518"/>
                    <a:pt x="4532650" y="566697"/>
                  </a:cubicBezTo>
                  <a:cubicBezTo>
                    <a:pt x="4505229" y="527577"/>
                    <a:pt x="4479686" y="486902"/>
                    <a:pt x="4463534" y="440001"/>
                  </a:cubicBezTo>
                  <a:close/>
                  <a:moveTo>
                    <a:pt x="4118058" y="1261"/>
                  </a:moveTo>
                  <a:cubicBezTo>
                    <a:pt x="4143226" y="-3299"/>
                    <a:pt x="4161953" y="5286"/>
                    <a:pt x="4180735" y="14515"/>
                  </a:cubicBezTo>
                  <a:cubicBezTo>
                    <a:pt x="4245720" y="46392"/>
                    <a:pt x="4285054" y="105043"/>
                    <a:pt x="4331364" y="156773"/>
                  </a:cubicBezTo>
                  <a:cubicBezTo>
                    <a:pt x="4431176" y="268283"/>
                    <a:pt x="4428815" y="398038"/>
                    <a:pt x="4401501" y="532568"/>
                  </a:cubicBezTo>
                  <a:cubicBezTo>
                    <a:pt x="4379446" y="641073"/>
                    <a:pt x="4335121" y="742816"/>
                    <a:pt x="4304265" y="848691"/>
                  </a:cubicBezTo>
                  <a:cubicBezTo>
                    <a:pt x="4303514" y="851159"/>
                    <a:pt x="4303514" y="853789"/>
                    <a:pt x="4302387" y="861999"/>
                  </a:cubicBezTo>
                  <a:cubicBezTo>
                    <a:pt x="4390768" y="785423"/>
                    <a:pt x="4404398" y="681265"/>
                    <a:pt x="4427366" y="577483"/>
                  </a:cubicBezTo>
                  <a:cubicBezTo>
                    <a:pt x="4463534" y="618213"/>
                    <a:pt x="4478345" y="663986"/>
                    <a:pt x="4485321" y="712926"/>
                  </a:cubicBezTo>
                  <a:cubicBezTo>
                    <a:pt x="4501902" y="829748"/>
                    <a:pt x="4477540" y="941687"/>
                    <a:pt x="4444162" y="1052606"/>
                  </a:cubicBezTo>
                  <a:cubicBezTo>
                    <a:pt x="4405257" y="1181825"/>
                    <a:pt x="4332062" y="1288451"/>
                    <a:pt x="4240998" y="1387404"/>
                  </a:cubicBezTo>
                  <a:cubicBezTo>
                    <a:pt x="4090369" y="1551020"/>
                    <a:pt x="3903196" y="1655069"/>
                    <a:pt x="3703627" y="1744309"/>
                  </a:cubicBezTo>
                  <a:cubicBezTo>
                    <a:pt x="3537865" y="1818416"/>
                    <a:pt x="3362766" y="1857589"/>
                    <a:pt x="3187667" y="1898534"/>
                  </a:cubicBezTo>
                  <a:cubicBezTo>
                    <a:pt x="3094188" y="1920428"/>
                    <a:pt x="3001513" y="1944951"/>
                    <a:pt x="2911200" y="1977954"/>
                  </a:cubicBezTo>
                  <a:cubicBezTo>
                    <a:pt x="2975755" y="1897568"/>
                    <a:pt x="3061722" y="1847823"/>
                    <a:pt x="3153269" y="1809456"/>
                  </a:cubicBezTo>
                  <a:cubicBezTo>
                    <a:pt x="3427911" y="1694403"/>
                    <a:pt x="3676420" y="1533954"/>
                    <a:pt x="3922567" y="1370017"/>
                  </a:cubicBezTo>
                  <a:cubicBezTo>
                    <a:pt x="4042448" y="1290169"/>
                    <a:pt x="4142582" y="1188049"/>
                    <a:pt x="4208103" y="1056577"/>
                  </a:cubicBezTo>
                  <a:cubicBezTo>
                    <a:pt x="4227099" y="1018424"/>
                    <a:pt x="4241856" y="978875"/>
                    <a:pt x="4253233" y="934818"/>
                  </a:cubicBezTo>
                  <a:cubicBezTo>
                    <a:pt x="4210142" y="948986"/>
                    <a:pt x="4178052" y="973992"/>
                    <a:pt x="4150148" y="1004042"/>
                  </a:cubicBezTo>
                  <a:cubicBezTo>
                    <a:pt x="4070514" y="1089741"/>
                    <a:pt x="3978483" y="1160200"/>
                    <a:pt x="3880604" y="1223145"/>
                  </a:cubicBezTo>
                  <a:cubicBezTo>
                    <a:pt x="3746717" y="1309271"/>
                    <a:pt x="3602045" y="1368945"/>
                    <a:pt x="3445781" y="1402160"/>
                  </a:cubicBezTo>
                  <a:cubicBezTo>
                    <a:pt x="3394909" y="1412946"/>
                    <a:pt x="3347257" y="1438008"/>
                    <a:pt x="3297137" y="1453407"/>
                  </a:cubicBezTo>
                  <a:cubicBezTo>
                    <a:pt x="3166524" y="1493601"/>
                    <a:pt x="3031457" y="1513885"/>
                    <a:pt x="2897677" y="1540018"/>
                  </a:cubicBezTo>
                  <a:cubicBezTo>
                    <a:pt x="2776079" y="1563737"/>
                    <a:pt x="2654642" y="1587992"/>
                    <a:pt x="2541093" y="1640419"/>
                  </a:cubicBezTo>
                  <a:cubicBezTo>
                    <a:pt x="2514960" y="1652493"/>
                    <a:pt x="2491080" y="1667519"/>
                    <a:pt x="2468328" y="1684960"/>
                  </a:cubicBezTo>
                  <a:cubicBezTo>
                    <a:pt x="2437258" y="1708785"/>
                    <a:pt x="2408066" y="1735508"/>
                    <a:pt x="2370180" y="1748924"/>
                  </a:cubicBezTo>
                  <a:cubicBezTo>
                    <a:pt x="2366263" y="1750319"/>
                    <a:pt x="2362023" y="1753324"/>
                    <a:pt x="2359877" y="1756760"/>
                  </a:cubicBezTo>
                  <a:cubicBezTo>
                    <a:pt x="2317269" y="1824857"/>
                    <a:pt x="2262856" y="1884582"/>
                    <a:pt x="2221215" y="1953483"/>
                  </a:cubicBezTo>
                  <a:cubicBezTo>
                    <a:pt x="2181451" y="2019327"/>
                    <a:pt x="2164494" y="2091287"/>
                    <a:pt x="2157196" y="2166468"/>
                  </a:cubicBezTo>
                  <a:cubicBezTo>
                    <a:pt x="2149039" y="2250288"/>
                    <a:pt x="2147429" y="2333841"/>
                    <a:pt x="2161274" y="2417445"/>
                  </a:cubicBezTo>
                  <a:cubicBezTo>
                    <a:pt x="2166050" y="2446315"/>
                    <a:pt x="2178124" y="2471643"/>
                    <a:pt x="2190466" y="2497295"/>
                  </a:cubicBezTo>
                  <a:cubicBezTo>
                    <a:pt x="2199159" y="2515378"/>
                    <a:pt x="2208389" y="2536307"/>
                    <a:pt x="2192398" y="2552136"/>
                  </a:cubicBezTo>
                  <a:cubicBezTo>
                    <a:pt x="2176407" y="2567967"/>
                    <a:pt x="2156391" y="2553801"/>
                    <a:pt x="2141151" y="2545697"/>
                  </a:cubicBezTo>
                  <a:cubicBezTo>
                    <a:pt x="2086254" y="2516560"/>
                    <a:pt x="2061194" y="2463594"/>
                    <a:pt x="2039247" y="2409557"/>
                  </a:cubicBezTo>
                  <a:cubicBezTo>
                    <a:pt x="1992453" y="2294291"/>
                    <a:pt x="1989556" y="2177308"/>
                    <a:pt x="2028246" y="2059198"/>
                  </a:cubicBezTo>
                  <a:cubicBezTo>
                    <a:pt x="2050677" y="1990726"/>
                    <a:pt x="2072088" y="1921985"/>
                    <a:pt x="2093606" y="1853243"/>
                  </a:cubicBezTo>
                  <a:cubicBezTo>
                    <a:pt x="2122315" y="1761642"/>
                    <a:pt x="2184885" y="1691291"/>
                    <a:pt x="2248797" y="1622067"/>
                  </a:cubicBezTo>
                  <a:cubicBezTo>
                    <a:pt x="2309757" y="1556063"/>
                    <a:pt x="2379625" y="1505835"/>
                    <a:pt x="2464303" y="1472942"/>
                  </a:cubicBezTo>
                  <a:cubicBezTo>
                    <a:pt x="2560627" y="1435538"/>
                    <a:pt x="2647398" y="1377262"/>
                    <a:pt x="2742594" y="1336854"/>
                  </a:cubicBezTo>
                  <a:cubicBezTo>
                    <a:pt x="2861938" y="1286198"/>
                    <a:pt x="2988366" y="1258346"/>
                    <a:pt x="3112862" y="1224057"/>
                  </a:cubicBezTo>
                  <a:cubicBezTo>
                    <a:pt x="3297405" y="1173131"/>
                    <a:pt x="3482593" y="1124944"/>
                    <a:pt x="3660590" y="1052983"/>
                  </a:cubicBezTo>
                  <a:cubicBezTo>
                    <a:pt x="3774568" y="1006887"/>
                    <a:pt x="3876955" y="944210"/>
                    <a:pt x="3965175" y="858457"/>
                  </a:cubicBezTo>
                  <a:cubicBezTo>
                    <a:pt x="4010680" y="814240"/>
                    <a:pt x="4056615" y="770452"/>
                    <a:pt x="4103033" y="727200"/>
                  </a:cubicBezTo>
                  <a:cubicBezTo>
                    <a:pt x="4116609" y="714536"/>
                    <a:pt x="4124068" y="698652"/>
                    <a:pt x="4132547" y="683090"/>
                  </a:cubicBezTo>
                  <a:cubicBezTo>
                    <a:pt x="4184492" y="587733"/>
                    <a:pt x="4224255" y="488404"/>
                    <a:pt x="4234612" y="378987"/>
                  </a:cubicBezTo>
                  <a:cubicBezTo>
                    <a:pt x="4247974" y="238339"/>
                    <a:pt x="4224362" y="109014"/>
                    <a:pt x="4118058" y="1261"/>
                  </a:cubicBezTo>
                  <a:close/>
                </a:path>
              </a:pathLst>
            </a:custGeom>
            <a:solidFill>
              <a:srgbClr val="FEFEFE"/>
            </a:solidFill>
            <a:ln w="53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82" name="그룹 81">
            <a:extLst>
              <a:ext uri="{FF2B5EF4-FFF2-40B4-BE49-F238E27FC236}">
                <a16:creationId xmlns:a16="http://schemas.microsoft.com/office/drawing/2014/main" id="{098DBEAF-28A0-4985-A159-F0B8D20D463D}"/>
              </a:ext>
            </a:extLst>
          </p:cNvPr>
          <p:cNvGrpSpPr/>
          <p:nvPr/>
        </p:nvGrpSpPr>
        <p:grpSpPr>
          <a:xfrm>
            <a:off x="7117444" y="5041656"/>
            <a:ext cx="599470" cy="1092696"/>
            <a:chOff x="4214629" y="45"/>
            <a:chExt cx="3763132" cy="6859327"/>
          </a:xfrm>
          <a:solidFill>
            <a:schemeClr val="accent4"/>
          </a:solidFill>
        </p:grpSpPr>
        <p:sp>
          <p:nvSpPr>
            <p:cNvPr id="83" name="자유형: 도형 82">
              <a:extLst>
                <a:ext uri="{FF2B5EF4-FFF2-40B4-BE49-F238E27FC236}">
                  <a16:creationId xmlns:a16="http://schemas.microsoft.com/office/drawing/2014/main" id="{969EB37A-CE1A-40B1-A824-695A4B1B2C0B}"/>
                </a:ext>
              </a:extLst>
            </p:cNvPr>
            <p:cNvSpPr/>
            <p:nvPr/>
          </p:nvSpPr>
          <p:spPr>
            <a:xfrm>
              <a:off x="4214629" y="1049966"/>
              <a:ext cx="3763132" cy="5809406"/>
            </a:xfrm>
            <a:custGeom>
              <a:avLst/>
              <a:gdLst>
                <a:gd name="connsiteX0" fmla="*/ 3271685 w 3763132"/>
                <a:gd name="connsiteY0" fmla="*/ 3826345 h 5809406"/>
                <a:gd name="connsiteX1" fmla="*/ 3281566 w 3763132"/>
                <a:gd name="connsiteY1" fmla="*/ 3828963 h 5809406"/>
                <a:gd name="connsiteX2" fmla="*/ 3269787 w 3763132"/>
                <a:gd name="connsiteY2" fmla="*/ 3964159 h 5809406"/>
                <a:gd name="connsiteX3" fmla="*/ 3170385 w 3763132"/>
                <a:gd name="connsiteY3" fmla="*/ 5052082 h 5809406"/>
                <a:gd name="connsiteX4" fmla="*/ 3105404 w 3763132"/>
                <a:gd name="connsiteY4" fmla="*/ 5769423 h 5809406"/>
                <a:gd name="connsiteX5" fmla="*/ 3104423 w 3763132"/>
                <a:gd name="connsiteY5" fmla="*/ 5809406 h 5809406"/>
                <a:gd name="connsiteX6" fmla="*/ 678471 w 3763132"/>
                <a:gd name="connsiteY6" fmla="*/ 5809341 h 5809406"/>
                <a:gd name="connsiteX7" fmla="*/ 640909 w 3763132"/>
                <a:gd name="connsiteY7" fmla="*/ 5406826 h 5809406"/>
                <a:gd name="connsiteX8" fmla="*/ 568140 w 3763132"/>
                <a:gd name="connsiteY8" fmla="*/ 4606835 h 5809406"/>
                <a:gd name="connsiteX9" fmla="*/ 502309 w 3763132"/>
                <a:gd name="connsiteY9" fmla="*/ 3881510 h 5809406"/>
                <a:gd name="connsiteX10" fmla="*/ 502243 w 3763132"/>
                <a:gd name="connsiteY10" fmla="*/ 3860897 h 5809406"/>
                <a:gd name="connsiteX11" fmla="*/ 522857 w 3763132"/>
                <a:gd name="connsiteY11" fmla="*/ 3858934 h 5809406"/>
                <a:gd name="connsiteX12" fmla="*/ 838665 w 3763132"/>
                <a:gd name="connsiteY12" fmla="*/ 3855989 h 5809406"/>
                <a:gd name="connsiteX13" fmla="*/ 876947 w 3763132"/>
                <a:gd name="connsiteY13" fmla="*/ 3880594 h 5809406"/>
                <a:gd name="connsiteX14" fmla="*/ 1673404 w 3763132"/>
                <a:gd name="connsiteY14" fmla="*/ 4473209 h 5809406"/>
                <a:gd name="connsiteX15" fmla="*/ 2838021 w 3763132"/>
                <a:gd name="connsiteY15" fmla="*/ 3962262 h 5809406"/>
                <a:gd name="connsiteX16" fmla="*/ 2903656 w 3763132"/>
                <a:gd name="connsiteY16" fmla="*/ 3845781 h 5809406"/>
                <a:gd name="connsiteX17" fmla="*/ 2926429 w 3763132"/>
                <a:gd name="connsiteY17" fmla="*/ 3829028 h 5809406"/>
                <a:gd name="connsiteX18" fmla="*/ 3271685 w 3763132"/>
                <a:gd name="connsiteY18" fmla="*/ 3826345 h 5809406"/>
                <a:gd name="connsiteX19" fmla="*/ 1818105 w 3763132"/>
                <a:gd name="connsiteY19" fmla="*/ 2318952 h 5809406"/>
                <a:gd name="connsiteX20" fmla="*/ 2823886 w 3763132"/>
                <a:gd name="connsiteY20" fmla="*/ 2937750 h 5809406"/>
                <a:gd name="connsiteX21" fmla="*/ 2898813 w 3763132"/>
                <a:gd name="connsiteY21" fmla="*/ 2987615 h 5809406"/>
                <a:gd name="connsiteX22" fmla="*/ 3324494 w 3763132"/>
                <a:gd name="connsiteY22" fmla="*/ 2986371 h 5809406"/>
                <a:gd name="connsiteX23" fmla="*/ 3358522 w 3763132"/>
                <a:gd name="connsiteY23" fmla="*/ 2986437 h 5809406"/>
                <a:gd name="connsiteX24" fmla="*/ 3291970 w 3763132"/>
                <a:gd name="connsiteY24" fmla="*/ 3717128 h 5809406"/>
                <a:gd name="connsiteX25" fmla="*/ 3227055 w 3763132"/>
                <a:gd name="connsiteY25" fmla="*/ 3717128 h 5809406"/>
                <a:gd name="connsiteX26" fmla="*/ 2881668 w 3763132"/>
                <a:gd name="connsiteY26" fmla="*/ 3718633 h 5809406"/>
                <a:gd name="connsiteX27" fmla="*/ 2830888 w 3763132"/>
                <a:gd name="connsiteY27" fmla="*/ 3751418 h 5809406"/>
                <a:gd name="connsiteX28" fmla="*/ 2090708 w 3763132"/>
                <a:gd name="connsiteY28" fmla="*/ 4361440 h 5809406"/>
                <a:gd name="connsiteX29" fmla="*/ 947555 w 3763132"/>
                <a:gd name="connsiteY29" fmla="*/ 3787802 h 5809406"/>
                <a:gd name="connsiteX30" fmla="*/ 880676 w 3763132"/>
                <a:gd name="connsiteY30" fmla="*/ 3745529 h 5809406"/>
                <a:gd name="connsiteX31" fmla="*/ 519257 w 3763132"/>
                <a:gd name="connsiteY31" fmla="*/ 3749520 h 5809406"/>
                <a:gd name="connsiteX32" fmla="*/ 490137 w 3763132"/>
                <a:gd name="connsiteY32" fmla="*/ 3749520 h 5809406"/>
                <a:gd name="connsiteX33" fmla="*/ 420706 w 3763132"/>
                <a:gd name="connsiteY33" fmla="*/ 2986110 h 5809406"/>
                <a:gd name="connsiteX34" fmla="*/ 453360 w 3763132"/>
                <a:gd name="connsiteY34" fmla="*/ 2986110 h 5809406"/>
                <a:gd name="connsiteX35" fmla="*/ 884406 w 3763132"/>
                <a:gd name="connsiteY35" fmla="*/ 2986568 h 5809406"/>
                <a:gd name="connsiteX36" fmla="*/ 925437 w 3763132"/>
                <a:gd name="connsiteY36" fmla="*/ 2959738 h 5809406"/>
                <a:gd name="connsiteX37" fmla="*/ 1635842 w 3763132"/>
                <a:gd name="connsiteY37" fmla="*/ 2347557 h 5809406"/>
                <a:gd name="connsiteX38" fmla="*/ 1818105 w 3763132"/>
                <a:gd name="connsiteY38" fmla="*/ 2318952 h 5809406"/>
                <a:gd name="connsiteX39" fmla="*/ 270197 w 3763132"/>
                <a:gd name="connsiteY39" fmla="*/ 1325269 h 5809406"/>
                <a:gd name="connsiteX40" fmla="*/ 3509294 w 3763132"/>
                <a:gd name="connsiteY40" fmla="*/ 1325269 h 5809406"/>
                <a:gd name="connsiteX41" fmla="*/ 3368404 w 3763132"/>
                <a:gd name="connsiteY41" fmla="*/ 2877415 h 5809406"/>
                <a:gd name="connsiteX42" fmla="*/ 3338236 w 3763132"/>
                <a:gd name="connsiteY42" fmla="*/ 2877415 h 5809406"/>
                <a:gd name="connsiteX43" fmla="*/ 2944752 w 3763132"/>
                <a:gd name="connsiteY43" fmla="*/ 2877939 h 5809406"/>
                <a:gd name="connsiteX44" fmla="*/ 2898356 w 3763132"/>
                <a:gd name="connsiteY44" fmla="*/ 2849734 h 5809406"/>
                <a:gd name="connsiteX45" fmla="*/ 2008452 w 3763132"/>
                <a:gd name="connsiteY45" fmla="*/ 2216220 h 5809406"/>
                <a:gd name="connsiteX46" fmla="*/ 861830 w 3763132"/>
                <a:gd name="connsiteY46" fmla="*/ 2849015 h 5809406"/>
                <a:gd name="connsiteX47" fmla="*/ 815958 w 3763132"/>
                <a:gd name="connsiteY47" fmla="*/ 2878070 h 5809406"/>
                <a:gd name="connsiteX48" fmla="*/ 443872 w 3763132"/>
                <a:gd name="connsiteY48" fmla="*/ 2877415 h 5809406"/>
                <a:gd name="connsiteX49" fmla="*/ 411152 w 3763132"/>
                <a:gd name="connsiteY49" fmla="*/ 2877415 h 5809406"/>
                <a:gd name="connsiteX50" fmla="*/ 270197 w 3763132"/>
                <a:gd name="connsiteY50" fmla="*/ 1325269 h 5809406"/>
                <a:gd name="connsiteX51" fmla="*/ 2911640 w 3763132"/>
                <a:gd name="connsiteY51" fmla="*/ 0 h 5809406"/>
                <a:gd name="connsiteX52" fmla="*/ 2954765 w 3763132"/>
                <a:gd name="connsiteY52" fmla="*/ 26045 h 5809406"/>
                <a:gd name="connsiteX53" fmla="*/ 3215015 w 3763132"/>
                <a:gd name="connsiteY53" fmla="*/ 487782 h 5809406"/>
                <a:gd name="connsiteX54" fmla="*/ 3254475 w 3763132"/>
                <a:gd name="connsiteY54" fmla="*/ 510882 h 5809406"/>
                <a:gd name="connsiteX55" fmla="*/ 3763132 w 3763132"/>
                <a:gd name="connsiteY55" fmla="*/ 509573 h 5809406"/>
                <a:gd name="connsiteX56" fmla="*/ 3763132 w 3763132"/>
                <a:gd name="connsiteY56" fmla="*/ 1147210 h 5809406"/>
                <a:gd name="connsiteX57" fmla="*/ 3733684 w 3763132"/>
                <a:gd name="connsiteY57" fmla="*/ 1147668 h 5809406"/>
                <a:gd name="connsiteX58" fmla="*/ 33243 w 3763132"/>
                <a:gd name="connsiteY58" fmla="*/ 1147668 h 5809406"/>
                <a:gd name="connsiteX59" fmla="*/ 0 w 3763132"/>
                <a:gd name="connsiteY59" fmla="*/ 1147668 h 5809406"/>
                <a:gd name="connsiteX60" fmla="*/ 0 w 3763132"/>
                <a:gd name="connsiteY60" fmla="*/ 510358 h 5809406"/>
                <a:gd name="connsiteX61" fmla="*/ 30625 w 3763132"/>
                <a:gd name="connsiteY61" fmla="*/ 510358 h 5809406"/>
                <a:gd name="connsiteX62" fmla="*/ 507217 w 3763132"/>
                <a:gd name="connsiteY62" fmla="*/ 510751 h 5809406"/>
                <a:gd name="connsiteX63" fmla="*/ 544910 w 3763132"/>
                <a:gd name="connsiteY63" fmla="*/ 489222 h 5809406"/>
                <a:gd name="connsiteX64" fmla="*/ 807647 w 3763132"/>
                <a:gd name="connsiteY64" fmla="*/ 22773 h 5809406"/>
                <a:gd name="connsiteX65" fmla="*/ 847238 w 3763132"/>
                <a:gd name="connsiteY65" fmla="*/ 131 h 5809406"/>
                <a:gd name="connsiteX66" fmla="*/ 2911640 w 3763132"/>
                <a:gd name="connsiteY66" fmla="*/ 0 h 5809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3763132" h="5809406">
                  <a:moveTo>
                    <a:pt x="3271685" y="3826345"/>
                  </a:moveTo>
                  <a:cubicBezTo>
                    <a:pt x="3274172" y="3826345"/>
                    <a:pt x="3276658" y="3827588"/>
                    <a:pt x="3281566" y="3828963"/>
                  </a:cubicBezTo>
                  <a:cubicBezTo>
                    <a:pt x="3277640" y="3874050"/>
                    <a:pt x="3273910" y="3919137"/>
                    <a:pt x="3269787" y="3964159"/>
                  </a:cubicBezTo>
                  <a:cubicBezTo>
                    <a:pt x="3236675" y="4326822"/>
                    <a:pt x="3203432" y="4689419"/>
                    <a:pt x="3170385" y="5052082"/>
                  </a:cubicBezTo>
                  <a:cubicBezTo>
                    <a:pt x="3148594" y="5291196"/>
                    <a:pt x="3126934" y="5530309"/>
                    <a:pt x="3105404" y="5769423"/>
                  </a:cubicBezTo>
                  <a:cubicBezTo>
                    <a:pt x="3104227" y="5782642"/>
                    <a:pt x="3104685" y="5796057"/>
                    <a:pt x="3104423" y="5809406"/>
                  </a:cubicBezTo>
                  <a:cubicBezTo>
                    <a:pt x="2295794" y="5809341"/>
                    <a:pt x="1487099" y="5809341"/>
                    <a:pt x="678471" y="5809341"/>
                  </a:cubicBezTo>
                  <a:cubicBezTo>
                    <a:pt x="665906" y="5675191"/>
                    <a:pt x="653146" y="5541042"/>
                    <a:pt x="640909" y="5406826"/>
                  </a:cubicBezTo>
                  <a:cubicBezTo>
                    <a:pt x="616500" y="5140163"/>
                    <a:pt x="592418" y="4873499"/>
                    <a:pt x="568140" y="4606835"/>
                  </a:cubicBezTo>
                  <a:cubicBezTo>
                    <a:pt x="546153" y="4365038"/>
                    <a:pt x="524165" y="4123307"/>
                    <a:pt x="502309" y="3881510"/>
                  </a:cubicBezTo>
                  <a:cubicBezTo>
                    <a:pt x="501720" y="3875359"/>
                    <a:pt x="502243" y="3869077"/>
                    <a:pt x="502243" y="3860897"/>
                  </a:cubicBezTo>
                  <a:cubicBezTo>
                    <a:pt x="509245" y="3860242"/>
                    <a:pt x="515986" y="3858999"/>
                    <a:pt x="522857" y="3858934"/>
                  </a:cubicBezTo>
                  <a:cubicBezTo>
                    <a:pt x="628148" y="3858018"/>
                    <a:pt x="733439" y="3857952"/>
                    <a:pt x="838665" y="3855989"/>
                  </a:cubicBezTo>
                  <a:cubicBezTo>
                    <a:pt x="859213" y="3855596"/>
                    <a:pt x="867851" y="3863907"/>
                    <a:pt x="876947" y="3880594"/>
                  </a:cubicBezTo>
                  <a:cubicBezTo>
                    <a:pt x="1051407" y="4200394"/>
                    <a:pt x="1315453" y="4403320"/>
                    <a:pt x="1673404" y="4473209"/>
                  </a:cubicBezTo>
                  <a:cubicBezTo>
                    <a:pt x="2128925" y="4562140"/>
                    <a:pt x="2591120" y="4356400"/>
                    <a:pt x="2838021" y="3962262"/>
                  </a:cubicBezTo>
                  <a:cubicBezTo>
                    <a:pt x="2861644" y="3924569"/>
                    <a:pt x="2881014" y="3884193"/>
                    <a:pt x="2903656" y="3845781"/>
                  </a:cubicBezTo>
                  <a:cubicBezTo>
                    <a:pt x="2908172" y="3838124"/>
                    <a:pt x="2918576" y="3829094"/>
                    <a:pt x="2926429" y="3829028"/>
                  </a:cubicBezTo>
                  <a:cubicBezTo>
                    <a:pt x="3041536" y="3827261"/>
                    <a:pt x="3156643" y="3826934"/>
                    <a:pt x="3271685" y="3826345"/>
                  </a:cubicBezTo>
                  <a:close/>
                  <a:moveTo>
                    <a:pt x="1818105" y="2318952"/>
                  </a:moveTo>
                  <a:cubicBezTo>
                    <a:pt x="2242291" y="2291510"/>
                    <a:pt x="2648674" y="2534016"/>
                    <a:pt x="2823886" y="2937750"/>
                  </a:cubicBezTo>
                  <a:cubicBezTo>
                    <a:pt x="2840180" y="2975312"/>
                    <a:pt x="2857260" y="2988531"/>
                    <a:pt x="2898813" y="2987615"/>
                  </a:cubicBezTo>
                  <a:cubicBezTo>
                    <a:pt x="3040619" y="2984474"/>
                    <a:pt x="3182622" y="2986371"/>
                    <a:pt x="3324494" y="2986371"/>
                  </a:cubicBezTo>
                  <a:cubicBezTo>
                    <a:pt x="3334375" y="2986437"/>
                    <a:pt x="3343994" y="2986437"/>
                    <a:pt x="3358522" y="2986437"/>
                  </a:cubicBezTo>
                  <a:cubicBezTo>
                    <a:pt x="3336207" y="3231571"/>
                    <a:pt x="3314285" y="3472190"/>
                    <a:pt x="3291970" y="3717128"/>
                  </a:cubicBezTo>
                  <a:cubicBezTo>
                    <a:pt x="3269263" y="3717128"/>
                    <a:pt x="3248192" y="3716997"/>
                    <a:pt x="3227055" y="3717128"/>
                  </a:cubicBezTo>
                  <a:cubicBezTo>
                    <a:pt x="3111948" y="3717848"/>
                    <a:pt x="2996775" y="3719419"/>
                    <a:pt x="2881668" y="3718633"/>
                  </a:cubicBezTo>
                  <a:cubicBezTo>
                    <a:pt x="2854969" y="3718437"/>
                    <a:pt x="2842274" y="3725766"/>
                    <a:pt x="2830888" y="3751418"/>
                  </a:cubicBezTo>
                  <a:cubicBezTo>
                    <a:pt x="2686398" y="4078416"/>
                    <a:pt x="2439759" y="4285073"/>
                    <a:pt x="2090708" y="4361440"/>
                  </a:cubicBezTo>
                  <a:cubicBezTo>
                    <a:pt x="1625568" y="4463263"/>
                    <a:pt x="1151594" y="4223691"/>
                    <a:pt x="947555" y="3787802"/>
                  </a:cubicBezTo>
                  <a:cubicBezTo>
                    <a:pt x="932373" y="3755344"/>
                    <a:pt x="916341" y="3744481"/>
                    <a:pt x="880676" y="3745529"/>
                  </a:cubicBezTo>
                  <a:cubicBezTo>
                    <a:pt x="760269" y="3749128"/>
                    <a:pt x="639730" y="3748539"/>
                    <a:pt x="519257" y="3749520"/>
                  </a:cubicBezTo>
                  <a:cubicBezTo>
                    <a:pt x="510488" y="3749586"/>
                    <a:pt x="501654" y="3749520"/>
                    <a:pt x="490137" y="3749520"/>
                  </a:cubicBezTo>
                  <a:cubicBezTo>
                    <a:pt x="467037" y="3495225"/>
                    <a:pt x="444068" y="3242958"/>
                    <a:pt x="420706" y="2986110"/>
                  </a:cubicBezTo>
                  <a:cubicBezTo>
                    <a:pt x="432943" y="2986110"/>
                    <a:pt x="443152" y="2986110"/>
                    <a:pt x="453360" y="2986110"/>
                  </a:cubicBezTo>
                  <a:cubicBezTo>
                    <a:pt x="597064" y="2986110"/>
                    <a:pt x="740768" y="2985652"/>
                    <a:pt x="884406" y="2986568"/>
                  </a:cubicBezTo>
                  <a:cubicBezTo>
                    <a:pt x="906132" y="2986699"/>
                    <a:pt x="916471" y="2980613"/>
                    <a:pt x="925437" y="2959738"/>
                  </a:cubicBezTo>
                  <a:cubicBezTo>
                    <a:pt x="1062793" y="2640396"/>
                    <a:pt x="1298569" y="2432300"/>
                    <a:pt x="1635842" y="2347557"/>
                  </a:cubicBezTo>
                  <a:cubicBezTo>
                    <a:pt x="1696545" y="2332301"/>
                    <a:pt x="1757507" y="2322872"/>
                    <a:pt x="1818105" y="2318952"/>
                  </a:cubicBezTo>
                  <a:close/>
                  <a:moveTo>
                    <a:pt x="270197" y="1325269"/>
                  </a:moveTo>
                  <a:cubicBezTo>
                    <a:pt x="1350005" y="1325269"/>
                    <a:pt x="2428177" y="1325269"/>
                    <a:pt x="3509294" y="1325269"/>
                  </a:cubicBezTo>
                  <a:cubicBezTo>
                    <a:pt x="3462374" y="1841975"/>
                    <a:pt x="3415520" y="2357961"/>
                    <a:pt x="3368404" y="2877415"/>
                  </a:cubicBezTo>
                  <a:cubicBezTo>
                    <a:pt x="3357083" y="2877415"/>
                    <a:pt x="3347660" y="2877415"/>
                    <a:pt x="3338236" y="2877415"/>
                  </a:cubicBezTo>
                  <a:cubicBezTo>
                    <a:pt x="3207031" y="2877415"/>
                    <a:pt x="3075892" y="2876826"/>
                    <a:pt x="2944752" y="2877939"/>
                  </a:cubicBezTo>
                  <a:cubicBezTo>
                    <a:pt x="2921325" y="2878135"/>
                    <a:pt x="2909742" y="2871722"/>
                    <a:pt x="2898356" y="2849734"/>
                  </a:cubicBezTo>
                  <a:cubicBezTo>
                    <a:pt x="2710415" y="2486090"/>
                    <a:pt x="2415482" y="2267393"/>
                    <a:pt x="2008452" y="2216220"/>
                  </a:cubicBezTo>
                  <a:cubicBezTo>
                    <a:pt x="1533496" y="2156540"/>
                    <a:pt x="1071366" y="2415940"/>
                    <a:pt x="861830" y="2849015"/>
                  </a:cubicBezTo>
                  <a:cubicBezTo>
                    <a:pt x="851426" y="2870609"/>
                    <a:pt x="840236" y="2878331"/>
                    <a:pt x="815958" y="2878070"/>
                  </a:cubicBezTo>
                  <a:cubicBezTo>
                    <a:pt x="691951" y="2876630"/>
                    <a:pt x="567879" y="2877415"/>
                    <a:pt x="443872" y="2877415"/>
                  </a:cubicBezTo>
                  <a:cubicBezTo>
                    <a:pt x="434187" y="2877415"/>
                    <a:pt x="424502" y="2877415"/>
                    <a:pt x="411152" y="2877415"/>
                  </a:cubicBezTo>
                  <a:cubicBezTo>
                    <a:pt x="364036" y="2358550"/>
                    <a:pt x="317182" y="1843087"/>
                    <a:pt x="270197" y="1325269"/>
                  </a:cubicBezTo>
                  <a:close/>
                  <a:moveTo>
                    <a:pt x="2911640" y="0"/>
                  </a:moveTo>
                  <a:cubicBezTo>
                    <a:pt x="2933824" y="0"/>
                    <a:pt x="2944556" y="7853"/>
                    <a:pt x="2954765" y="26045"/>
                  </a:cubicBezTo>
                  <a:cubicBezTo>
                    <a:pt x="3041144" y="180153"/>
                    <a:pt x="3128701" y="333608"/>
                    <a:pt x="3215015" y="487782"/>
                  </a:cubicBezTo>
                  <a:cubicBezTo>
                    <a:pt x="3224569" y="504927"/>
                    <a:pt x="3234909" y="510947"/>
                    <a:pt x="3254475" y="510882"/>
                  </a:cubicBezTo>
                  <a:cubicBezTo>
                    <a:pt x="3424027" y="509769"/>
                    <a:pt x="3593580" y="509835"/>
                    <a:pt x="3763132" y="509573"/>
                  </a:cubicBezTo>
                  <a:cubicBezTo>
                    <a:pt x="3763132" y="722119"/>
                    <a:pt x="3763132" y="934664"/>
                    <a:pt x="3763132" y="1147210"/>
                  </a:cubicBezTo>
                  <a:cubicBezTo>
                    <a:pt x="3753316" y="1147406"/>
                    <a:pt x="3743500" y="1147668"/>
                    <a:pt x="3733684" y="1147668"/>
                  </a:cubicBezTo>
                  <a:cubicBezTo>
                    <a:pt x="2500226" y="1147668"/>
                    <a:pt x="1266767" y="1147668"/>
                    <a:pt x="33243" y="1147668"/>
                  </a:cubicBezTo>
                  <a:cubicBezTo>
                    <a:pt x="22707" y="1147668"/>
                    <a:pt x="12172" y="1147668"/>
                    <a:pt x="0" y="1147668"/>
                  </a:cubicBezTo>
                  <a:cubicBezTo>
                    <a:pt x="0" y="935253"/>
                    <a:pt x="0" y="724867"/>
                    <a:pt x="0" y="510358"/>
                  </a:cubicBezTo>
                  <a:cubicBezTo>
                    <a:pt x="10012" y="510358"/>
                    <a:pt x="20286" y="510358"/>
                    <a:pt x="30625" y="510358"/>
                  </a:cubicBezTo>
                  <a:cubicBezTo>
                    <a:pt x="189511" y="510358"/>
                    <a:pt x="348397" y="510096"/>
                    <a:pt x="507217" y="510751"/>
                  </a:cubicBezTo>
                  <a:cubicBezTo>
                    <a:pt x="525409" y="510816"/>
                    <a:pt x="535683" y="505647"/>
                    <a:pt x="544910" y="489222"/>
                  </a:cubicBezTo>
                  <a:cubicBezTo>
                    <a:pt x="632075" y="333477"/>
                    <a:pt x="720483" y="178517"/>
                    <a:pt x="807647" y="22773"/>
                  </a:cubicBezTo>
                  <a:cubicBezTo>
                    <a:pt x="817267" y="5562"/>
                    <a:pt x="827868" y="131"/>
                    <a:pt x="847238" y="131"/>
                  </a:cubicBezTo>
                  <a:cubicBezTo>
                    <a:pt x="1535394" y="654"/>
                    <a:pt x="2223484" y="720"/>
                    <a:pt x="2911640" y="0"/>
                  </a:cubicBezTo>
                  <a:close/>
                </a:path>
              </a:pathLst>
            </a:custGeom>
            <a:grpFill/>
            <a:ln w="65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4" name="자유형: 도형 83">
              <a:extLst>
                <a:ext uri="{FF2B5EF4-FFF2-40B4-BE49-F238E27FC236}">
                  <a16:creationId xmlns:a16="http://schemas.microsoft.com/office/drawing/2014/main" id="{12274DC9-0284-4258-9B3A-7FB36F4FD76B}"/>
                </a:ext>
              </a:extLst>
            </p:cNvPr>
            <p:cNvSpPr/>
            <p:nvPr/>
          </p:nvSpPr>
          <p:spPr>
            <a:xfrm>
              <a:off x="5989415" y="45"/>
              <a:ext cx="211588" cy="761689"/>
            </a:xfrm>
            <a:custGeom>
              <a:avLst/>
              <a:gdLst>
                <a:gd name="connsiteX0" fmla="*/ 210566 w 211588"/>
                <a:gd name="connsiteY0" fmla="*/ 58195 h 761689"/>
                <a:gd name="connsiteX1" fmla="*/ 172808 w 211588"/>
                <a:gd name="connsiteY1" fmla="*/ 147453 h 761689"/>
                <a:gd name="connsiteX2" fmla="*/ 125496 w 211588"/>
                <a:gd name="connsiteY2" fmla="*/ 194700 h 761689"/>
                <a:gd name="connsiteX3" fmla="*/ 126412 w 211588"/>
                <a:gd name="connsiteY3" fmla="*/ 342134 h 761689"/>
                <a:gd name="connsiteX4" fmla="*/ 170191 w 211588"/>
                <a:gd name="connsiteY4" fmla="*/ 385324 h 761689"/>
                <a:gd name="connsiteX5" fmla="*/ 169994 w 211588"/>
                <a:gd name="connsiteY5" fmla="*/ 602974 h 761689"/>
                <a:gd name="connsiteX6" fmla="*/ 130011 w 211588"/>
                <a:gd name="connsiteY6" fmla="*/ 642434 h 761689"/>
                <a:gd name="connsiteX7" fmla="*/ 84858 w 211588"/>
                <a:gd name="connsiteY7" fmla="*/ 723643 h 761689"/>
                <a:gd name="connsiteX8" fmla="*/ 38658 w 211588"/>
                <a:gd name="connsiteY8" fmla="*/ 761467 h 761689"/>
                <a:gd name="connsiteX9" fmla="*/ 1096 w 211588"/>
                <a:gd name="connsiteY9" fmla="*/ 717427 h 761689"/>
                <a:gd name="connsiteX10" fmla="*/ 42454 w 211588"/>
                <a:gd name="connsiteY10" fmla="*/ 610303 h 761689"/>
                <a:gd name="connsiteX11" fmla="*/ 97750 w 211588"/>
                <a:gd name="connsiteY11" fmla="*/ 555858 h 761689"/>
                <a:gd name="connsiteX12" fmla="*/ 96834 w 211588"/>
                <a:gd name="connsiteY12" fmla="*/ 430869 h 761689"/>
                <a:gd name="connsiteX13" fmla="*/ 43304 w 211588"/>
                <a:gd name="connsiteY13" fmla="*/ 378518 h 761689"/>
                <a:gd name="connsiteX14" fmla="*/ 43566 w 211588"/>
                <a:gd name="connsiteY14" fmla="*/ 156942 h 761689"/>
                <a:gd name="connsiteX15" fmla="*/ 87737 w 211588"/>
                <a:gd name="connsiteY15" fmla="*/ 114145 h 761689"/>
                <a:gd name="connsiteX16" fmla="*/ 126412 w 211588"/>
                <a:gd name="connsiteY16" fmla="*/ 40919 h 761689"/>
                <a:gd name="connsiteX17" fmla="*/ 173070 w 211588"/>
                <a:gd name="connsiteY17" fmla="*/ 216 h 761689"/>
                <a:gd name="connsiteX18" fmla="*/ 210566 w 211588"/>
                <a:gd name="connsiteY18" fmla="*/ 58195 h 761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11588" h="761689">
                  <a:moveTo>
                    <a:pt x="210566" y="58195"/>
                  </a:moveTo>
                  <a:cubicBezTo>
                    <a:pt x="208734" y="88297"/>
                    <a:pt x="196759" y="120558"/>
                    <a:pt x="172808" y="147453"/>
                  </a:cubicBezTo>
                  <a:cubicBezTo>
                    <a:pt x="158019" y="164075"/>
                    <a:pt x="141659" y="179322"/>
                    <a:pt x="125496" y="194700"/>
                  </a:cubicBezTo>
                  <a:cubicBezTo>
                    <a:pt x="70527" y="247051"/>
                    <a:pt x="70789" y="289521"/>
                    <a:pt x="126412" y="342134"/>
                  </a:cubicBezTo>
                  <a:cubicBezTo>
                    <a:pt x="141332" y="356204"/>
                    <a:pt x="156776" y="369946"/>
                    <a:pt x="170191" y="385324"/>
                  </a:cubicBezTo>
                  <a:cubicBezTo>
                    <a:pt x="225487" y="448669"/>
                    <a:pt x="225356" y="539433"/>
                    <a:pt x="169994" y="602974"/>
                  </a:cubicBezTo>
                  <a:cubicBezTo>
                    <a:pt x="157692" y="617043"/>
                    <a:pt x="144015" y="630000"/>
                    <a:pt x="130011" y="642434"/>
                  </a:cubicBezTo>
                  <a:cubicBezTo>
                    <a:pt x="105471" y="664356"/>
                    <a:pt x="85905" y="687455"/>
                    <a:pt x="84858" y="723643"/>
                  </a:cubicBezTo>
                  <a:cubicBezTo>
                    <a:pt x="84073" y="749099"/>
                    <a:pt x="62478" y="763692"/>
                    <a:pt x="38658" y="761467"/>
                  </a:cubicBezTo>
                  <a:cubicBezTo>
                    <a:pt x="16147" y="759373"/>
                    <a:pt x="1489" y="742751"/>
                    <a:pt x="1096" y="717427"/>
                  </a:cubicBezTo>
                  <a:cubicBezTo>
                    <a:pt x="442" y="676265"/>
                    <a:pt x="14708" y="640339"/>
                    <a:pt x="42454" y="610303"/>
                  </a:cubicBezTo>
                  <a:cubicBezTo>
                    <a:pt x="59991" y="591326"/>
                    <a:pt x="79623" y="574312"/>
                    <a:pt x="97750" y="555858"/>
                  </a:cubicBezTo>
                  <a:cubicBezTo>
                    <a:pt x="136882" y="516136"/>
                    <a:pt x="136490" y="470525"/>
                    <a:pt x="96834" y="430869"/>
                  </a:cubicBezTo>
                  <a:cubicBezTo>
                    <a:pt x="79165" y="413201"/>
                    <a:pt x="59795" y="397103"/>
                    <a:pt x="43304" y="378518"/>
                  </a:cubicBezTo>
                  <a:cubicBezTo>
                    <a:pt x="-14609" y="313145"/>
                    <a:pt x="-14347" y="222119"/>
                    <a:pt x="43566" y="156942"/>
                  </a:cubicBezTo>
                  <a:cubicBezTo>
                    <a:pt x="57178" y="141629"/>
                    <a:pt x="72621" y="128018"/>
                    <a:pt x="87737" y="114145"/>
                  </a:cubicBezTo>
                  <a:cubicBezTo>
                    <a:pt x="109332" y="94252"/>
                    <a:pt x="125169" y="72591"/>
                    <a:pt x="126412" y="40919"/>
                  </a:cubicBezTo>
                  <a:cubicBezTo>
                    <a:pt x="127459" y="14023"/>
                    <a:pt x="148792" y="-2075"/>
                    <a:pt x="173070" y="216"/>
                  </a:cubicBezTo>
                  <a:cubicBezTo>
                    <a:pt x="198002" y="2506"/>
                    <a:pt x="211679" y="21483"/>
                    <a:pt x="210566" y="58195"/>
                  </a:cubicBezTo>
                  <a:close/>
                </a:path>
              </a:pathLst>
            </a:custGeom>
            <a:grpFill/>
            <a:ln w="65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5" name="자유형: 도형 84">
              <a:extLst>
                <a:ext uri="{FF2B5EF4-FFF2-40B4-BE49-F238E27FC236}">
                  <a16:creationId xmlns:a16="http://schemas.microsoft.com/office/drawing/2014/main" id="{028A4454-77E3-42DD-99B5-69B6BAB10AC7}"/>
                </a:ext>
              </a:extLst>
            </p:cNvPr>
            <p:cNvSpPr/>
            <p:nvPr/>
          </p:nvSpPr>
          <p:spPr>
            <a:xfrm>
              <a:off x="5493936" y="136"/>
              <a:ext cx="210365" cy="761263"/>
            </a:xfrm>
            <a:custGeom>
              <a:avLst/>
              <a:gdLst>
                <a:gd name="connsiteX0" fmla="*/ 209233 w 210365"/>
                <a:gd name="connsiteY0" fmla="*/ 49990 h 761263"/>
                <a:gd name="connsiteX1" fmla="*/ 165912 w 210365"/>
                <a:gd name="connsiteY1" fmla="*/ 153645 h 761263"/>
                <a:gd name="connsiteX2" fmla="*/ 110486 w 210365"/>
                <a:gd name="connsiteY2" fmla="*/ 207894 h 761263"/>
                <a:gd name="connsiteX3" fmla="*/ 109831 w 210365"/>
                <a:gd name="connsiteY3" fmla="*/ 327058 h 761263"/>
                <a:gd name="connsiteX4" fmla="*/ 161659 w 210365"/>
                <a:gd name="connsiteY4" fmla="*/ 377316 h 761263"/>
                <a:gd name="connsiteX5" fmla="*/ 163164 w 210365"/>
                <a:gd name="connsiteY5" fmla="*/ 608773 h 761263"/>
                <a:gd name="connsiteX6" fmla="*/ 118796 w 210365"/>
                <a:gd name="connsiteY6" fmla="*/ 651374 h 761263"/>
                <a:gd name="connsiteX7" fmla="*/ 83656 w 210365"/>
                <a:gd name="connsiteY7" fmla="*/ 720739 h 761263"/>
                <a:gd name="connsiteX8" fmla="*/ 39746 w 210365"/>
                <a:gd name="connsiteY8" fmla="*/ 761180 h 761263"/>
                <a:gd name="connsiteX9" fmla="*/ 417 w 210365"/>
                <a:gd name="connsiteY9" fmla="*/ 715569 h 761263"/>
                <a:gd name="connsiteX10" fmla="*/ 41775 w 210365"/>
                <a:gd name="connsiteY10" fmla="*/ 610933 h 761263"/>
                <a:gd name="connsiteX11" fmla="*/ 93406 w 210365"/>
                <a:gd name="connsiteY11" fmla="*/ 560414 h 761263"/>
                <a:gd name="connsiteX12" fmla="*/ 93995 w 210365"/>
                <a:gd name="connsiteY12" fmla="*/ 427769 h 761263"/>
                <a:gd name="connsiteX13" fmla="*/ 44261 w 210365"/>
                <a:gd name="connsiteY13" fmla="*/ 379213 h 761263"/>
                <a:gd name="connsiteX14" fmla="*/ 44523 w 210365"/>
                <a:gd name="connsiteY14" fmla="*/ 155870 h 761263"/>
                <a:gd name="connsiteX15" fmla="*/ 82870 w 210365"/>
                <a:gd name="connsiteY15" fmla="*/ 118635 h 761263"/>
                <a:gd name="connsiteX16" fmla="*/ 127500 w 210365"/>
                <a:gd name="connsiteY16" fmla="*/ 36902 h 761263"/>
                <a:gd name="connsiteX17" fmla="*/ 171867 w 210365"/>
                <a:gd name="connsiteY17" fmla="*/ 191 h 761263"/>
                <a:gd name="connsiteX18" fmla="*/ 209233 w 210365"/>
                <a:gd name="connsiteY18" fmla="*/ 49990 h 761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10365" h="761263">
                  <a:moveTo>
                    <a:pt x="209233" y="49990"/>
                  </a:moveTo>
                  <a:cubicBezTo>
                    <a:pt x="208186" y="90170"/>
                    <a:pt x="193331" y="124787"/>
                    <a:pt x="165912" y="153645"/>
                  </a:cubicBezTo>
                  <a:cubicBezTo>
                    <a:pt x="148113" y="172361"/>
                    <a:pt x="128416" y="189310"/>
                    <a:pt x="110486" y="207894"/>
                  </a:cubicBezTo>
                  <a:cubicBezTo>
                    <a:pt x="74756" y="244736"/>
                    <a:pt x="74494" y="290020"/>
                    <a:pt x="109831" y="327058"/>
                  </a:cubicBezTo>
                  <a:cubicBezTo>
                    <a:pt x="126453" y="344465"/>
                    <a:pt x="145168" y="359843"/>
                    <a:pt x="161659" y="377316"/>
                  </a:cubicBezTo>
                  <a:cubicBezTo>
                    <a:pt x="226051" y="445307"/>
                    <a:pt x="226640" y="540128"/>
                    <a:pt x="163164" y="608773"/>
                  </a:cubicBezTo>
                  <a:cubicBezTo>
                    <a:pt x="149291" y="623824"/>
                    <a:pt x="133913" y="637501"/>
                    <a:pt x="118796" y="651374"/>
                  </a:cubicBezTo>
                  <a:cubicBezTo>
                    <a:pt x="98314" y="670155"/>
                    <a:pt x="85095" y="691619"/>
                    <a:pt x="83656" y="720739"/>
                  </a:cubicBezTo>
                  <a:cubicBezTo>
                    <a:pt x="82347" y="746849"/>
                    <a:pt x="63239" y="762555"/>
                    <a:pt x="39746" y="761180"/>
                  </a:cubicBezTo>
                  <a:cubicBezTo>
                    <a:pt x="16712" y="759806"/>
                    <a:pt x="-237" y="741287"/>
                    <a:pt x="417" y="715569"/>
                  </a:cubicBezTo>
                  <a:cubicBezTo>
                    <a:pt x="1399" y="675848"/>
                    <a:pt x="14421" y="640184"/>
                    <a:pt x="41775" y="610933"/>
                  </a:cubicBezTo>
                  <a:cubicBezTo>
                    <a:pt x="58200" y="593330"/>
                    <a:pt x="76196" y="577297"/>
                    <a:pt x="93406" y="560414"/>
                  </a:cubicBezTo>
                  <a:cubicBezTo>
                    <a:pt x="137381" y="517420"/>
                    <a:pt x="137577" y="470632"/>
                    <a:pt x="93995" y="427769"/>
                  </a:cubicBezTo>
                  <a:cubicBezTo>
                    <a:pt x="77439" y="411540"/>
                    <a:pt x="59705" y="396424"/>
                    <a:pt x="44261" y="379213"/>
                  </a:cubicBezTo>
                  <a:cubicBezTo>
                    <a:pt x="-14895" y="313513"/>
                    <a:pt x="-14699" y="221571"/>
                    <a:pt x="44523" y="155870"/>
                  </a:cubicBezTo>
                  <a:cubicBezTo>
                    <a:pt x="56433" y="142652"/>
                    <a:pt x="69521" y="130349"/>
                    <a:pt x="82870" y="118635"/>
                  </a:cubicBezTo>
                  <a:cubicBezTo>
                    <a:pt x="107803" y="96779"/>
                    <a:pt x="125995" y="72370"/>
                    <a:pt x="127500" y="36902"/>
                  </a:cubicBezTo>
                  <a:cubicBezTo>
                    <a:pt x="128481" y="13410"/>
                    <a:pt x="149880" y="-1903"/>
                    <a:pt x="171867" y="191"/>
                  </a:cubicBezTo>
                  <a:cubicBezTo>
                    <a:pt x="195622" y="2547"/>
                    <a:pt x="209822" y="21459"/>
                    <a:pt x="209233" y="49990"/>
                  </a:cubicBezTo>
                  <a:close/>
                </a:path>
              </a:pathLst>
            </a:custGeom>
            <a:grpFill/>
            <a:ln w="65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6" name="자유형: 도형 85">
              <a:extLst>
                <a:ext uri="{FF2B5EF4-FFF2-40B4-BE49-F238E27FC236}">
                  <a16:creationId xmlns:a16="http://schemas.microsoft.com/office/drawing/2014/main" id="{D0EDEE05-B110-40DB-95D1-8B3134D5C701}"/>
                </a:ext>
              </a:extLst>
            </p:cNvPr>
            <p:cNvSpPr/>
            <p:nvPr/>
          </p:nvSpPr>
          <p:spPr>
            <a:xfrm>
              <a:off x="6486301" y="243"/>
              <a:ext cx="210746" cy="761036"/>
            </a:xfrm>
            <a:custGeom>
              <a:avLst/>
              <a:gdLst>
                <a:gd name="connsiteX0" fmla="*/ 1415 w 210746"/>
                <a:gd name="connsiteY0" fmla="*/ 707413 h 761036"/>
                <a:gd name="connsiteX1" fmla="*/ 50887 w 210746"/>
                <a:gd name="connsiteY1" fmla="*/ 600813 h 761036"/>
                <a:gd name="connsiteX2" fmla="*/ 101014 w 210746"/>
                <a:gd name="connsiteY2" fmla="*/ 552650 h 761036"/>
                <a:gd name="connsiteX3" fmla="*/ 101472 w 210746"/>
                <a:gd name="connsiteY3" fmla="*/ 435449 h 761036"/>
                <a:gd name="connsiteX4" fmla="*/ 49709 w 210746"/>
                <a:gd name="connsiteY4" fmla="*/ 385127 h 761036"/>
                <a:gd name="connsiteX5" fmla="*/ 50168 w 210746"/>
                <a:gd name="connsiteY5" fmla="*/ 149808 h 761036"/>
                <a:gd name="connsiteX6" fmla="*/ 87075 w 210746"/>
                <a:gd name="connsiteY6" fmla="*/ 114864 h 761036"/>
                <a:gd name="connsiteX7" fmla="*/ 127058 w 210746"/>
                <a:gd name="connsiteY7" fmla="*/ 39347 h 761036"/>
                <a:gd name="connsiteX8" fmla="*/ 172146 w 210746"/>
                <a:gd name="connsiteY8" fmla="*/ 215 h 761036"/>
                <a:gd name="connsiteX9" fmla="*/ 210100 w 210746"/>
                <a:gd name="connsiteY9" fmla="*/ 47331 h 761036"/>
                <a:gd name="connsiteX10" fmla="*/ 164359 w 210746"/>
                <a:gd name="connsiteY10" fmla="*/ 155698 h 761036"/>
                <a:gd name="connsiteX11" fmla="*/ 114363 w 210746"/>
                <a:gd name="connsiteY11" fmla="*/ 203992 h 761036"/>
                <a:gd name="connsiteX12" fmla="*/ 113774 w 210746"/>
                <a:gd name="connsiteY12" fmla="*/ 330878 h 761036"/>
                <a:gd name="connsiteX13" fmla="*/ 163770 w 210746"/>
                <a:gd name="connsiteY13" fmla="*/ 379237 h 761036"/>
                <a:gd name="connsiteX14" fmla="*/ 163442 w 210746"/>
                <a:gd name="connsiteY14" fmla="*/ 608601 h 761036"/>
                <a:gd name="connsiteX15" fmla="*/ 115868 w 210746"/>
                <a:gd name="connsiteY15" fmla="*/ 655389 h 761036"/>
                <a:gd name="connsiteX16" fmla="*/ 85439 w 210746"/>
                <a:gd name="connsiteY16" fmla="*/ 715462 h 761036"/>
                <a:gd name="connsiteX17" fmla="*/ 40090 w 210746"/>
                <a:gd name="connsiteY17" fmla="*/ 760942 h 761036"/>
                <a:gd name="connsiteX18" fmla="*/ 1415 w 210746"/>
                <a:gd name="connsiteY18" fmla="*/ 707413 h 761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10746" h="761036">
                  <a:moveTo>
                    <a:pt x="1415" y="707413"/>
                  </a:moveTo>
                  <a:cubicBezTo>
                    <a:pt x="3379" y="665140"/>
                    <a:pt x="21571" y="630261"/>
                    <a:pt x="50887" y="600813"/>
                  </a:cubicBezTo>
                  <a:cubicBezTo>
                    <a:pt x="67247" y="584388"/>
                    <a:pt x="85047" y="569403"/>
                    <a:pt x="101014" y="552650"/>
                  </a:cubicBezTo>
                  <a:cubicBezTo>
                    <a:pt x="135369" y="516659"/>
                    <a:pt x="135565" y="471506"/>
                    <a:pt x="101472" y="435449"/>
                  </a:cubicBezTo>
                  <a:cubicBezTo>
                    <a:pt x="84981" y="417977"/>
                    <a:pt x="66265" y="402533"/>
                    <a:pt x="49709" y="385127"/>
                  </a:cubicBezTo>
                  <a:cubicBezTo>
                    <a:pt x="-16777" y="315238"/>
                    <a:pt x="-16515" y="219893"/>
                    <a:pt x="50168" y="149808"/>
                  </a:cubicBezTo>
                  <a:cubicBezTo>
                    <a:pt x="61816" y="137571"/>
                    <a:pt x="74511" y="126250"/>
                    <a:pt x="87075" y="114864"/>
                  </a:cubicBezTo>
                  <a:cubicBezTo>
                    <a:pt x="109521" y="94512"/>
                    <a:pt x="125815" y="71870"/>
                    <a:pt x="127058" y="39347"/>
                  </a:cubicBezTo>
                  <a:cubicBezTo>
                    <a:pt x="128040" y="14153"/>
                    <a:pt x="149373" y="-2076"/>
                    <a:pt x="172146" y="215"/>
                  </a:cubicBezTo>
                  <a:cubicBezTo>
                    <a:pt x="194853" y="2505"/>
                    <a:pt x="211017" y="21679"/>
                    <a:pt x="210100" y="47331"/>
                  </a:cubicBezTo>
                  <a:cubicBezTo>
                    <a:pt x="208595" y="89081"/>
                    <a:pt x="193675" y="125661"/>
                    <a:pt x="164359" y="155698"/>
                  </a:cubicBezTo>
                  <a:cubicBezTo>
                    <a:pt x="148195" y="172254"/>
                    <a:pt x="130723" y="187566"/>
                    <a:pt x="114363" y="203992"/>
                  </a:cubicBezTo>
                  <a:cubicBezTo>
                    <a:pt x="74184" y="244433"/>
                    <a:pt x="73922" y="290567"/>
                    <a:pt x="113774" y="330878"/>
                  </a:cubicBezTo>
                  <a:cubicBezTo>
                    <a:pt x="130068" y="347368"/>
                    <a:pt x="147999" y="362223"/>
                    <a:pt x="163770" y="379237"/>
                  </a:cubicBezTo>
                  <a:cubicBezTo>
                    <a:pt x="226526" y="446966"/>
                    <a:pt x="226395" y="541002"/>
                    <a:pt x="163442" y="608601"/>
                  </a:cubicBezTo>
                  <a:cubicBezTo>
                    <a:pt x="148260" y="624895"/>
                    <a:pt x="128956" y="637786"/>
                    <a:pt x="115868" y="655389"/>
                  </a:cubicBezTo>
                  <a:cubicBezTo>
                    <a:pt x="102584" y="673254"/>
                    <a:pt x="90740" y="694129"/>
                    <a:pt x="85439" y="715462"/>
                  </a:cubicBezTo>
                  <a:cubicBezTo>
                    <a:pt x="77848" y="745826"/>
                    <a:pt x="65153" y="762447"/>
                    <a:pt x="40090" y="760942"/>
                  </a:cubicBezTo>
                  <a:cubicBezTo>
                    <a:pt x="13914" y="759503"/>
                    <a:pt x="-155" y="739871"/>
                    <a:pt x="1415" y="707413"/>
                  </a:cubicBezTo>
                  <a:close/>
                </a:path>
              </a:pathLst>
            </a:custGeom>
            <a:grpFill/>
            <a:ln w="65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87" name="자유형: 도형 86">
            <a:extLst>
              <a:ext uri="{FF2B5EF4-FFF2-40B4-BE49-F238E27FC236}">
                <a16:creationId xmlns:a16="http://schemas.microsoft.com/office/drawing/2014/main" id="{8737B6D0-2616-4154-9034-47869C8DAE9B}"/>
              </a:ext>
            </a:extLst>
          </p:cNvPr>
          <p:cNvSpPr/>
          <p:nvPr/>
        </p:nvSpPr>
        <p:spPr>
          <a:xfrm>
            <a:off x="8858993" y="5164718"/>
            <a:ext cx="948314" cy="765359"/>
          </a:xfrm>
          <a:custGeom>
            <a:avLst/>
            <a:gdLst>
              <a:gd name="connsiteX0" fmla="*/ 491720 w 885193"/>
              <a:gd name="connsiteY0" fmla="*/ 488243 h 714416"/>
              <a:gd name="connsiteX1" fmla="*/ 466529 w 885193"/>
              <a:gd name="connsiteY1" fmla="*/ 528836 h 714416"/>
              <a:gd name="connsiteX2" fmla="*/ 466117 w 885193"/>
              <a:gd name="connsiteY2" fmla="*/ 534982 h 714416"/>
              <a:gd name="connsiteX3" fmla="*/ 508354 w 885193"/>
              <a:gd name="connsiteY3" fmla="*/ 562264 h 714416"/>
              <a:gd name="connsiteX4" fmla="*/ 551627 w 885193"/>
              <a:gd name="connsiteY4" fmla="*/ 556119 h 714416"/>
              <a:gd name="connsiteX5" fmla="*/ 513232 w 885193"/>
              <a:gd name="connsiteY5" fmla="*/ 529176 h 714416"/>
              <a:gd name="connsiteX6" fmla="*/ 491720 w 885193"/>
              <a:gd name="connsiteY6" fmla="*/ 488243 h 714416"/>
              <a:gd name="connsiteX7" fmla="*/ 501533 w 885193"/>
              <a:gd name="connsiteY7" fmla="*/ 452671 h 714416"/>
              <a:gd name="connsiteX8" fmla="*/ 498420 w 885193"/>
              <a:gd name="connsiteY8" fmla="*/ 462533 h 714416"/>
              <a:gd name="connsiteX9" fmla="*/ 497276 w 885193"/>
              <a:gd name="connsiteY9" fmla="*/ 469787 h 714416"/>
              <a:gd name="connsiteX10" fmla="*/ 498974 w 885193"/>
              <a:gd name="connsiteY10" fmla="*/ 476041 h 714416"/>
              <a:gd name="connsiteX11" fmla="*/ 510212 w 885193"/>
              <a:gd name="connsiteY11" fmla="*/ 497230 h 714416"/>
              <a:gd name="connsiteX12" fmla="*/ 546106 w 885193"/>
              <a:gd name="connsiteY12" fmla="*/ 538591 h 714416"/>
              <a:gd name="connsiteX13" fmla="*/ 560274 w 885193"/>
              <a:gd name="connsiteY13" fmla="*/ 543683 h 714416"/>
              <a:gd name="connsiteX14" fmla="*/ 564508 w 885193"/>
              <a:gd name="connsiteY14" fmla="*/ 527835 h 714416"/>
              <a:gd name="connsiteX15" fmla="*/ 562453 w 885193"/>
              <a:gd name="connsiteY15" fmla="*/ 510379 h 714416"/>
              <a:gd name="connsiteX16" fmla="*/ 511641 w 885193"/>
              <a:gd name="connsiteY16" fmla="*/ 455512 h 714416"/>
              <a:gd name="connsiteX17" fmla="*/ 501533 w 885193"/>
              <a:gd name="connsiteY17" fmla="*/ 452671 h 714416"/>
              <a:gd name="connsiteX18" fmla="*/ 479329 w 885193"/>
              <a:gd name="connsiteY18" fmla="*/ 413583 h 714416"/>
              <a:gd name="connsiteX19" fmla="*/ 473192 w 885193"/>
              <a:gd name="connsiteY19" fmla="*/ 415115 h 714416"/>
              <a:gd name="connsiteX20" fmla="*/ 456487 w 885193"/>
              <a:gd name="connsiteY20" fmla="*/ 423620 h 714416"/>
              <a:gd name="connsiteX21" fmla="*/ 420719 w 885193"/>
              <a:gd name="connsiteY21" fmla="*/ 466428 h 714416"/>
              <a:gd name="connsiteX22" fmla="*/ 374837 w 885193"/>
              <a:gd name="connsiteY22" fmla="*/ 540485 h 714416"/>
              <a:gd name="connsiteX23" fmla="*/ 351218 w 885193"/>
              <a:gd name="connsiteY23" fmla="*/ 557869 h 714416"/>
              <a:gd name="connsiteX24" fmla="*/ 357917 w 885193"/>
              <a:gd name="connsiteY24" fmla="*/ 562371 h 714416"/>
              <a:gd name="connsiteX25" fmla="*/ 403192 w 885193"/>
              <a:gd name="connsiteY25" fmla="*/ 563908 h 714416"/>
              <a:gd name="connsiteX26" fmla="*/ 492899 w 885193"/>
              <a:gd name="connsiteY26" fmla="*/ 455726 h 714416"/>
              <a:gd name="connsiteX27" fmla="*/ 483751 w 885193"/>
              <a:gd name="connsiteY27" fmla="*/ 417974 h 714416"/>
              <a:gd name="connsiteX28" fmla="*/ 479329 w 885193"/>
              <a:gd name="connsiteY28" fmla="*/ 413583 h 714416"/>
              <a:gd name="connsiteX29" fmla="*/ 747654 w 885193"/>
              <a:gd name="connsiteY29" fmla="*/ 395630 h 714416"/>
              <a:gd name="connsiteX30" fmla="*/ 704616 w 885193"/>
              <a:gd name="connsiteY30" fmla="*/ 512725 h 714416"/>
              <a:gd name="connsiteX31" fmla="*/ 760439 w 885193"/>
              <a:gd name="connsiteY31" fmla="*/ 514929 h 714416"/>
              <a:gd name="connsiteX32" fmla="*/ 796197 w 885193"/>
              <a:gd name="connsiteY32" fmla="*/ 443414 h 714416"/>
              <a:gd name="connsiteX33" fmla="*/ 747654 w 885193"/>
              <a:gd name="connsiteY33" fmla="*/ 395630 h 714416"/>
              <a:gd name="connsiteX34" fmla="*/ 436531 w 885193"/>
              <a:gd name="connsiteY34" fmla="*/ 394497 h 714416"/>
              <a:gd name="connsiteX35" fmla="*/ 413483 w 885193"/>
              <a:gd name="connsiteY35" fmla="*/ 397606 h 714416"/>
              <a:gd name="connsiteX36" fmla="*/ 330315 w 885193"/>
              <a:gd name="connsiteY36" fmla="*/ 481792 h 714416"/>
              <a:gd name="connsiteX37" fmla="*/ 332494 w 885193"/>
              <a:gd name="connsiteY37" fmla="*/ 539126 h 714416"/>
              <a:gd name="connsiteX38" fmla="*/ 340194 w 885193"/>
              <a:gd name="connsiteY38" fmla="*/ 541610 h 714416"/>
              <a:gd name="connsiteX39" fmla="*/ 366869 w 885193"/>
              <a:gd name="connsiteY39" fmla="*/ 522511 h 714416"/>
              <a:gd name="connsiteX40" fmla="*/ 395795 w 885193"/>
              <a:gd name="connsiteY40" fmla="*/ 483025 h 714416"/>
              <a:gd name="connsiteX41" fmla="*/ 403263 w 885193"/>
              <a:gd name="connsiteY41" fmla="*/ 458013 h 714416"/>
              <a:gd name="connsiteX42" fmla="*/ 445803 w 885193"/>
              <a:gd name="connsiteY42" fmla="*/ 407611 h 714416"/>
              <a:gd name="connsiteX43" fmla="*/ 457988 w 885193"/>
              <a:gd name="connsiteY43" fmla="*/ 402001 h 714416"/>
              <a:gd name="connsiteX44" fmla="*/ 460721 w 885193"/>
              <a:gd name="connsiteY44" fmla="*/ 399553 h 714416"/>
              <a:gd name="connsiteX45" fmla="*/ 457738 w 885193"/>
              <a:gd name="connsiteY45" fmla="*/ 397267 h 714416"/>
              <a:gd name="connsiteX46" fmla="*/ 436531 w 885193"/>
              <a:gd name="connsiteY46" fmla="*/ 394497 h 714416"/>
              <a:gd name="connsiteX47" fmla="*/ 751341 w 885193"/>
              <a:gd name="connsiteY47" fmla="*/ 333895 h 714416"/>
              <a:gd name="connsiteX48" fmla="*/ 751304 w 885193"/>
              <a:gd name="connsiteY48" fmla="*/ 336133 h 714416"/>
              <a:gd name="connsiteX49" fmla="*/ 853478 w 885193"/>
              <a:gd name="connsiteY49" fmla="*/ 430935 h 714416"/>
              <a:gd name="connsiteX50" fmla="*/ 784825 w 885193"/>
              <a:gd name="connsiteY50" fmla="*/ 568242 h 714416"/>
              <a:gd name="connsiteX51" fmla="*/ 668880 w 885193"/>
              <a:gd name="connsiteY51" fmla="*/ 560384 h 714416"/>
              <a:gd name="connsiteX52" fmla="*/ 601815 w 885193"/>
              <a:gd name="connsiteY52" fmla="*/ 614959 h 714416"/>
              <a:gd name="connsiteX53" fmla="*/ 542604 w 885193"/>
              <a:gd name="connsiteY53" fmla="*/ 641761 h 714416"/>
              <a:gd name="connsiteX54" fmla="*/ 885193 w 885193"/>
              <a:gd name="connsiteY54" fmla="*/ 641622 h 714416"/>
              <a:gd name="connsiteX55" fmla="*/ 442575 w 885193"/>
              <a:gd name="connsiteY55" fmla="*/ 714416 h 714416"/>
              <a:gd name="connsiteX56" fmla="*/ 0 w 885193"/>
              <a:gd name="connsiteY56" fmla="*/ 641981 h 714416"/>
              <a:gd name="connsiteX57" fmla="*/ 342721 w 885193"/>
              <a:gd name="connsiteY57" fmla="*/ 641842 h 714416"/>
              <a:gd name="connsiteX58" fmla="*/ 283452 w 885193"/>
              <a:gd name="connsiteY58" fmla="*/ 615066 h 714416"/>
              <a:gd name="connsiteX59" fmla="*/ 133736 w 885193"/>
              <a:gd name="connsiteY59" fmla="*/ 334103 h 714416"/>
              <a:gd name="connsiteX60" fmla="*/ 356351 w 885193"/>
              <a:gd name="connsiteY60" fmla="*/ 53991 h 714416"/>
              <a:gd name="connsiteX61" fmla="*/ 303023 w 885193"/>
              <a:gd name="connsiteY61" fmla="*/ 116674 h 714416"/>
              <a:gd name="connsiteX62" fmla="*/ 401103 w 885193"/>
              <a:gd name="connsiteY62" fmla="*/ 224889 h 714416"/>
              <a:gd name="connsiteX63" fmla="*/ 324853 w 885193"/>
              <a:gd name="connsiteY63" fmla="*/ 281647 h 714416"/>
              <a:gd name="connsiteX64" fmla="*/ 364147 w 885193"/>
              <a:gd name="connsiteY64" fmla="*/ 216625 h 714416"/>
              <a:gd name="connsiteX65" fmla="*/ 273085 w 885193"/>
              <a:gd name="connsiteY65" fmla="*/ 132579 h 714416"/>
              <a:gd name="connsiteX66" fmla="*/ 356351 w 885193"/>
              <a:gd name="connsiteY66" fmla="*/ 53991 h 714416"/>
              <a:gd name="connsiteX67" fmla="*/ 579203 w 885193"/>
              <a:gd name="connsiteY67" fmla="*/ 21468 h 714416"/>
              <a:gd name="connsiteX68" fmla="*/ 518257 w 885193"/>
              <a:gd name="connsiteY68" fmla="*/ 93107 h 714416"/>
              <a:gd name="connsiteX69" fmla="*/ 630348 w 885193"/>
              <a:gd name="connsiteY69" fmla="*/ 216781 h 714416"/>
              <a:gd name="connsiteX70" fmla="*/ 543206 w 885193"/>
              <a:gd name="connsiteY70" fmla="*/ 281647 h 714416"/>
              <a:gd name="connsiteX71" fmla="*/ 588113 w 885193"/>
              <a:gd name="connsiteY71" fmla="*/ 207336 h 714416"/>
              <a:gd name="connsiteX72" fmla="*/ 484042 w 885193"/>
              <a:gd name="connsiteY72" fmla="*/ 111284 h 714416"/>
              <a:gd name="connsiteX73" fmla="*/ 579203 w 885193"/>
              <a:gd name="connsiteY73" fmla="*/ 21468 h 714416"/>
              <a:gd name="connsiteX74" fmla="*/ 469431 w 885193"/>
              <a:gd name="connsiteY74" fmla="*/ 0 h 714416"/>
              <a:gd name="connsiteX75" fmla="*/ 396785 w 885193"/>
              <a:gd name="connsiteY75" fmla="*/ 85391 h 714416"/>
              <a:gd name="connsiteX76" fmla="*/ 530394 w 885193"/>
              <a:gd name="connsiteY76" fmla="*/ 232806 h 714416"/>
              <a:gd name="connsiteX77" fmla="*/ 426523 w 885193"/>
              <a:gd name="connsiteY77" fmla="*/ 310125 h 714416"/>
              <a:gd name="connsiteX78" fmla="*/ 480052 w 885193"/>
              <a:gd name="connsiteY78" fmla="*/ 221549 h 714416"/>
              <a:gd name="connsiteX79" fmla="*/ 356002 w 885193"/>
              <a:gd name="connsiteY79" fmla="*/ 107057 h 714416"/>
              <a:gd name="connsiteX80" fmla="*/ 469431 w 885193"/>
              <a:gd name="connsiteY80" fmla="*/ 0 h 714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885193" h="714416">
                <a:moveTo>
                  <a:pt x="491720" y="488243"/>
                </a:moveTo>
                <a:cubicBezTo>
                  <a:pt x="485074" y="503770"/>
                  <a:pt x="477106" y="517133"/>
                  <a:pt x="466529" y="528836"/>
                </a:cubicBezTo>
                <a:cubicBezTo>
                  <a:pt x="464778" y="530765"/>
                  <a:pt x="463616" y="532374"/>
                  <a:pt x="466117" y="534982"/>
                </a:cubicBezTo>
                <a:cubicBezTo>
                  <a:pt x="478070" y="547399"/>
                  <a:pt x="491506" y="557530"/>
                  <a:pt x="508354" y="562264"/>
                </a:cubicBezTo>
                <a:cubicBezTo>
                  <a:pt x="523076" y="566410"/>
                  <a:pt x="537369" y="566285"/>
                  <a:pt x="551627" y="556119"/>
                </a:cubicBezTo>
                <a:cubicBezTo>
                  <a:pt x="536834" y="548757"/>
                  <a:pt x="523934" y="540521"/>
                  <a:pt x="513232" y="529176"/>
                </a:cubicBezTo>
                <a:cubicBezTo>
                  <a:pt x="502494" y="517813"/>
                  <a:pt x="499849" y="502055"/>
                  <a:pt x="491720" y="488243"/>
                </a:cubicBezTo>
                <a:close/>
                <a:moveTo>
                  <a:pt x="501533" y="452671"/>
                </a:moveTo>
                <a:cubicBezTo>
                  <a:pt x="499858" y="453596"/>
                  <a:pt x="499349" y="456637"/>
                  <a:pt x="498420" y="462533"/>
                </a:cubicBezTo>
                <a:cubicBezTo>
                  <a:pt x="498027" y="464963"/>
                  <a:pt x="497634" y="467375"/>
                  <a:pt x="497276" y="469787"/>
                </a:cubicBezTo>
                <a:cubicBezTo>
                  <a:pt x="496937" y="472110"/>
                  <a:pt x="497491" y="474164"/>
                  <a:pt x="498974" y="476041"/>
                </a:cubicBezTo>
                <a:cubicBezTo>
                  <a:pt x="504030" y="482401"/>
                  <a:pt x="507835" y="489566"/>
                  <a:pt x="510212" y="497230"/>
                </a:cubicBezTo>
                <a:cubicBezTo>
                  <a:pt x="516161" y="516383"/>
                  <a:pt x="529204" y="529104"/>
                  <a:pt x="546106" y="538591"/>
                </a:cubicBezTo>
                <a:cubicBezTo>
                  <a:pt x="550643" y="541146"/>
                  <a:pt x="555897" y="546399"/>
                  <a:pt x="560274" y="543683"/>
                </a:cubicBezTo>
                <a:cubicBezTo>
                  <a:pt x="565044" y="540735"/>
                  <a:pt x="564955" y="533535"/>
                  <a:pt x="564508" y="527835"/>
                </a:cubicBezTo>
                <a:cubicBezTo>
                  <a:pt x="564776" y="521743"/>
                  <a:pt x="564293" y="515829"/>
                  <a:pt x="562453" y="510379"/>
                </a:cubicBezTo>
                <a:cubicBezTo>
                  <a:pt x="553591" y="484723"/>
                  <a:pt x="536064" y="466750"/>
                  <a:pt x="511641" y="455512"/>
                </a:cubicBezTo>
                <a:cubicBezTo>
                  <a:pt x="506049" y="452939"/>
                  <a:pt x="503208" y="451746"/>
                  <a:pt x="501533" y="452671"/>
                </a:cubicBezTo>
                <a:close/>
                <a:moveTo>
                  <a:pt x="479329" y="413583"/>
                </a:moveTo>
                <a:cubicBezTo>
                  <a:pt x="477694" y="413011"/>
                  <a:pt x="475774" y="413427"/>
                  <a:pt x="473192" y="415115"/>
                </a:cubicBezTo>
                <a:cubicBezTo>
                  <a:pt x="467993" y="418528"/>
                  <a:pt x="462329" y="421458"/>
                  <a:pt x="456487" y="423620"/>
                </a:cubicBezTo>
                <a:cubicBezTo>
                  <a:pt x="436262" y="431088"/>
                  <a:pt x="425309" y="446328"/>
                  <a:pt x="420719" y="466428"/>
                </a:cubicBezTo>
                <a:cubicBezTo>
                  <a:pt x="413876" y="496462"/>
                  <a:pt x="400154" y="522011"/>
                  <a:pt x="374837" y="540485"/>
                </a:cubicBezTo>
                <a:cubicBezTo>
                  <a:pt x="366959" y="546238"/>
                  <a:pt x="359115" y="552044"/>
                  <a:pt x="351218" y="557869"/>
                </a:cubicBezTo>
                <a:cubicBezTo>
                  <a:pt x="352861" y="560495"/>
                  <a:pt x="355488" y="561317"/>
                  <a:pt x="357917" y="562371"/>
                </a:cubicBezTo>
                <a:cubicBezTo>
                  <a:pt x="372800" y="568857"/>
                  <a:pt x="388112" y="568232"/>
                  <a:pt x="403192" y="563908"/>
                </a:cubicBezTo>
                <a:cubicBezTo>
                  <a:pt x="450430" y="550365"/>
                  <a:pt x="488093" y="505002"/>
                  <a:pt x="492899" y="455726"/>
                </a:cubicBezTo>
                <a:cubicBezTo>
                  <a:pt x="494185" y="442380"/>
                  <a:pt x="491166" y="429569"/>
                  <a:pt x="483751" y="417974"/>
                </a:cubicBezTo>
                <a:cubicBezTo>
                  <a:pt x="482313" y="415713"/>
                  <a:pt x="480964" y="414155"/>
                  <a:pt x="479329" y="413583"/>
                </a:cubicBezTo>
                <a:close/>
                <a:moveTo>
                  <a:pt x="747654" y="395630"/>
                </a:moveTo>
                <a:cubicBezTo>
                  <a:pt x="742077" y="437648"/>
                  <a:pt x="727275" y="477552"/>
                  <a:pt x="704616" y="512725"/>
                </a:cubicBezTo>
                <a:cubicBezTo>
                  <a:pt x="721309" y="522335"/>
                  <a:pt x="742017" y="523355"/>
                  <a:pt x="760439" y="514929"/>
                </a:cubicBezTo>
                <a:cubicBezTo>
                  <a:pt x="787691" y="502463"/>
                  <a:pt x="802575" y="472694"/>
                  <a:pt x="796197" y="443414"/>
                </a:cubicBezTo>
                <a:cubicBezTo>
                  <a:pt x="790831" y="418784"/>
                  <a:pt x="771640" y="400098"/>
                  <a:pt x="747654" y="395630"/>
                </a:cubicBezTo>
                <a:close/>
                <a:moveTo>
                  <a:pt x="436531" y="394497"/>
                </a:moveTo>
                <a:cubicBezTo>
                  <a:pt x="428705" y="394014"/>
                  <a:pt x="420951" y="395051"/>
                  <a:pt x="413483" y="397606"/>
                </a:cubicBezTo>
                <a:cubicBezTo>
                  <a:pt x="372050" y="412096"/>
                  <a:pt x="344625" y="440754"/>
                  <a:pt x="330315" y="481792"/>
                </a:cubicBezTo>
                <a:cubicBezTo>
                  <a:pt x="323686" y="500838"/>
                  <a:pt x="323382" y="520277"/>
                  <a:pt x="332494" y="539126"/>
                </a:cubicBezTo>
                <a:cubicBezTo>
                  <a:pt x="334441" y="543128"/>
                  <a:pt x="336407" y="543647"/>
                  <a:pt x="340194" y="541610"/>
                </a:cubicBezTo>
                <a:cubicBezTo>
                  <a:pt x="349914" y="536375"/>
                  <a:pt x="358650" y="529764"/>
                  <a:pt x="366869" y="522511"/>
                </a:cubicBezTo>
                <a:cubicBezTo>
                  <a:pt x="379358" y="511487"/>
                  <a:pt x="390971" y="499749"/>
                  <a:pt x="395795" y="483025"/>
                </a:cubicBezTo>
                <a:cubicBezTo>
                  <a:pt x="398207" y="474664"/>
                  <a:pt x="400780" y="466356"/>
                  <a:pt x="403263" y="458013"/>
                </a:cubicBezTo>
                <a:cubicBezTo>
                  <a:pt x="410088" y="435000"/>
                  <a:pt x="422917" y="417080"/>
                  <a:pt x="445803" y="407611"/>
                </a:cubicBezTo>
                <a:cubicBezTo>
                  <a:pt x="449930" y="405914"/>
                  <a:pt x="453969" y="403949"/>
                  <a:pt x="457988" y="402001"/>
                </a:cubicBezTo>
                <a:cubicBezTo>
                  <a:pt x="459096" y="401465"/>
                  <a:pt x="460936" y="401286"/>
                  <a:pt x="460721" y="399553"/>
                </a:cubicBezTo>
                <a:cubicBezTo>
                  <a:pt x="460543" y="398106"/>
                  <a:pt x="458988" y="397677"/>
                  <a:pt x="457738" y="397267"/>
                </a:cubicBezTo>
                <a:cubicBezTo>
                  <a:pt x="450877" y="395051"/>
                  <a:pt x="443856" y="393907"/>
                  <a:pt x="436531" y="394497"/>
                </a:cubicBezTo>
                <a:close/>
                <a:moveTo>
                  <a:pt x="751341" y="333895"/>
                </a:moveTo>
                <a:lnTo>
                  <a:pt x="751304" y="336133"/>
                </a:lnTo>
                <a:cubicBezTo>
                  <a:pt x="801273" y="343013"/>
                  <a:pt x="842486" y="380477"/>
                  <a:pt x="853478" y="430935"/>
                </a:cubicBezTo>
                <a:cubicBezTo>
                  <a:pt x="865725" y="487153"/>
                  <a:pt x="837148" y="544308"/>
                  <a:pt x="784825" y="568242"/>
                </a:cubicBezTo>
                <a:cubicBezTo>
                  <a:pt x="746440" y="585799"/>
                  <a:pt x="702886" y="581997"/>
                  <a:pt x="668880" y="560384"/>
                </a:cubicBezTo>
                <a:cubicBezTo>
                  <a:pt x="649539" y="581414"/>
                  <a:pt x="627016" y="599816"/>
                  <a:pt x="601815" y="614959"/>
                </a:cubicBezTo>
                <a:cubicBezTo>
                  <a:pt x="582946" y="626298"/>
                  <a:pt x="563168" y="635455"/>
                  <a:pt x="542604" y="641761"/>
                </a:cubicBezTo>
                <a:lnTo>
                  <a:pt x="885193" y="641622"/>
                </a:lnTo>
                <a:cubicBezTo>
                  <a:pt x="873839" y="682377"/>
                  <a:pt x="679042" y="714413"/>
                  <a:pt x="442575" y="714416"/>
                </a:cubicBezTo>
                <a:cubicBezTo>
                  <a:pt x="206889" y="714419"/>
                  <a:pt x="12422" y="682591"/>
                  <a:pt x="0" y="641981"/>
                </a:cubicBezTo>
                <a:lnTo>
                  <a:pt x="342721" y="641842"/>
                </a:lnTo>
                <a:cubicBezTo>
                  <a:pt x="322138" y="635548"/>
                  <a:pt x="302341" y="626400"/>
                  <a:pt x="283452" y="615066"/>
                </a:cubicBezTo>
                <a:cubicBezTo>
                  <a:pt x="185464" y="556271"/>
                  <a:pt x="127890" y="448227"/>
                  <a:pt x="133736" y="334103"/>
                </a:cubicBezTo>
                <a:close/>
                <a:moveTo>
                  <a:pt x="356351" y="53991"/>
                </a:moveTo>
                <a:cubicBezTo>
                  <a:pt x="322826" y="77848"/>
                  <a:pt x="300996" y="82526"/>
                  <a:pt x="303023" y="116674"/>
                </a:cubicBezTo>
                <a:cubicBezTo>
                  <a:pt x="310664" y="171405"/>
                  <a:pt x="408899" y="165324"/>
                  <a:pt x="401103" y="224889"/>
                </a:cubicBezTo>
                <a:cubicBezTo>
                  <a:pt x="389408" y="257166"/>
                  <a:pt x="373503" y="264183"/>
                  <a:pt x="324853" y="281647"/>
                </a:cubicBezTo>
                <a:cubicBezTo>
                  <a:pt x="356195" y="260129"/>
                  <a:pt x="365083" y="246563"/>
                  <a:pt x="364147" y="216625"/>
                </a:cubicBezTo>
                <a:cubicBezTo>
                  <a:pt x="364148" y="173120"/>
                  <a:pt x="297410" y="167663"/>
                  <a:pt x="273085" y="132579"/>
                </a:cubicBezTo>
                <a:cubicBezTo>
                  <a:pt x="251878" y="100146"/>
                  <a:pt x="284000" y="75197"/>
                  <a:pt x="356351" y="53991"/>
                </a:cubicBezTo>
                <a:close/>
                <a:moveTo>
                  <a:pt x="579203" y="21468"/>
                </a:moveTo>
                <a:cubicBezTo>
                  <a:pt x="540889" y="48734"/>
                  <a:pt x="515940" y="54080"/>
                  <a:pt x="518257" y="93107"/>
                </a:cubicBezTo>
                <a:cubicBezTo>
                  <a:pt x="526989" y="155657"/>
                  <a:pt x="639258" y="148707"/>
                  <a:pt x="630348" y="216781"/>
                </a:cubicBezTo>
                <a:cubicBezTo>
                  <a:pt x="616982" y="253669"/>
                  <a:pt x="598806" y="261688"/>
                  <a:pt x="543206" y="281647"/>
                </a:cubicBezTo>
                <a:cubicBezTo>
                  <a:pt x="579025" y="257055"/>
                  <a:pt x="589183" y="241551"/>
                  <a:pt x="588113" y="207336"/>
                </a:cubicBezTo>
                <a:cubicBezTo>
                  <a:pt x="588114" y="157617"/>
                  <a:pt x="511842" y="151380"/>
                  <a:pt x="484042" y="111284"/>
                </a:cubicBezTo>
                <a:cubicBezTo>
                  <a:pt x="459806" y="74217"/>
                  <a:pt x="496516" y="45704"/>
                  <a:pt x="579203" y="21468"/>
                </a:cubicBezTo>
                <a:close/>
                <a:moveTo>
                  <a:pt x="469431" y="0"/>
                </a:moveTo>
                <a:cubicBezTo>
                  <a:pt x="423762" y="32500"/>
                  <a:pt x="394024" y="38872"/>
                  <a:pt x="396785" y="85391"/>
                </a:cubicBezTo>
                <a:cubicBezTo>
                  <a:pt x="407194" y="159948"/>
                  <a:pt x="541015" y="151664"/>
                  <a:pt x="530394" y="232806"/>
                </a:cubicBezTo>
                <a:cubicBezTo>
                  <a:pt x="514463" y="276776"/>
                  <a:pt x="492797" y="286334"/>
                  <a:pt x="426523" y="310125"/>
                </a:cubicBezTo>
                <a:cubicBezTo>
                  <a:pt x="469218" y="280812"/>
                  <a:pt x="481326" y="262332"/>
                  <a:pt x="480052" y="221549"/>
                </a:cubicBezTo>
                <a:cubicBezTo>
                  <a:pt x="480052" y="162284"/>
                  <a:pt x="389139" y="154850"/>
                  <a:pt x="356002" y="107057"/>
                </a:cubicBezTo>
                <a:cubicBezTo>
                  <a:pt x="327113" y="62875"/>
                  <a:pt x="370871" y="28888"/>
                  <a:pt x="46943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8" name="자유형: 도형 87">
            <a:extLst>
              <a:ext uri="{FF2B5EF4-FFF2-40B4-BE49-F238E27FC236}">
                <a16:creationId xmlns:a16="http://schemas.microsoft.com/office/drawing/2014/main" id="{94DE9A30-12B0-44B7-A0B8-993D8B7F0C0C}"/>
              </a:ext>
            </a:extLst>
          </p:cNvPr>
          <p:cNvSpPr/>
          <p:nvPr/>
        </p:nvSpPr>
        <p:spPr>
          <a:xfrm>
            <a:off x="8108563" y="1186736"/>
            <a:ext cx="884447" cy="1148103"/>
          </a:xfrm>
          <a:custGeom>
            <a:avLst/>
            <a:gdLst>
              <a:gd name="connsiteX0" fmla="*/ 3952431 w 5283456"/>
              <a:gd name="connsiteY0" fmla="*/ 5919654 h 6858470"/>
              <a:gd name="connsiteX1" fmla="*/ 4085902 w 5283456"/>
              <a:gd name="connsiteY1" fmla="*/ 6013528 h 6858470"/>
              <a:gd name="connsiteX2" fmla="*/ 4084999 w 5283456"/>
              <a:gd name="connsiteY2" fmla="*/ 6160023 h 6858470"/>
              <a:gd name="connsiteX3" fmla="*/ 3983822 w 5283456"/>
              <a:gd name="connsiteY3" fmla="*/ 6241702 h 6858470"/>
              <a:gd name="connsiteX4" fmla="*/ 3595905 w 5283456"/>
              <a:gd name="connsiteY4" fmla="*/ 6375851 h 6858470"/>
              <a:gd name="connsiteX5" fmla="*/ 2662509 w 5283456"/>
              <a:gd name="connsiteY5" fmla="*/ 6469574 h 6858470"/>
              <a:gd name="connsiteX6" fmla="*/ 1666330 w 5283456"/>
              <a:gd name="connsiteY6" fmla="*/ 6387067 h 6858470"/>
              <a:gd name="connsiteX7" fmla="*/ 1273444 w 5283456"/>
              <a:gd name="connsiteY7" fmla="*/ 6266695 h 6858470"/>
              <a:gd name="connsiteX8" fmla="*/ 1144038 w 5283456"/>
              <a:gd name="connsiteY8" fmla="*/ 6182456 h 6858470"/>
              <a:gd name="connsiteX9" fmla="*/ 1097515 w 5283456"/>
              <a:gd name="connsiteY9" fmla="*/ 6116887 h 6858470"/>
              <a:gd name="connsiteX10" fmla="*/ 1729038 w 5283456"/>
              <a:gd name="connsiteY10" fmla="*/ 6332414 h 6858470"/>
              <a:gd name="connsiteX11" fmla="*/ 2826243 w 5283456"/>
              <a:gd name="connsiteY11" fmla="*/ 6385486 h 6858470"/>
              <a:gd name="connsiteX12" fmla="*/ 3627297 w 5283456"/>
              <a:gd name="connsiteY12" fmla="*/ 6269254 h 6858470"/>
              <a:gd name="connsiteX13" fmla="*/ 3905456 w 5283456"/>
              <a:gd name="connsiteY13" fmla="*/ 6153850 h 6858470"/>
              <a:gd name="connsiteX14" fmla="*/ 3968616 w 5283456"/>
              <a:gd name="connsiteY14" fmla="*/ 6100627 h 6858470"/>
              <a:gd name="connsiteX15" fmla="*/ 3968766 w 5283456"/>
              <a:gd name="connsiteY15" fmla="*/ 5937345 h 6858470"/>
              <a:gd name="connsiteX16" fmla="*/ 3952431 w 5283456"/>
              <a:gd name="connsiteY16" fmla="*/ 5919654 h 6858470"/>
              <a:gd name="connsiteX17" fmla="*/ 4584331 w 5283456"/>
              <a:gd name="connsiteY17" fmla="*/ 5750199 h 6858470"/>
              <a:gd name="connsiteX18" fmla="*/ 5013426 w 5283456"/>
              <a:gd name="connsiteY18" fmla="*/ 5920407 h 6858470"/>
              <a:gd name="connsiteX19" fmla="*/ 5168955 w 5283456"/>
              <a:gd name="connsiteY19" fmla="*/ 6037015 h 6858470"/>
              <a:gd name="connsiteX20" fmla="*/ 5167976 w 5283456"/>
              <a:gd name="connsiteY20" fmla="*/ 6347771 h 6858470"/>
              <a:gd name="connsiteX21" fmla="*/ 5016664 w 5283456"/>
              <a:gd name="connsiteY21" fmla="*/ 6461217 h 6858470"/>
              <a:gd name="connsiteX22" fmla="*/ 4528473 w 5283456"/>
              <a:gd name="connsiteY22" fmla="*/ 6648665 h 6858470"/>
              <a:gd name="connsiteX23" fmla="*/ 3689177 w 5283456"/>
              <a:gd name="connsiteY23" fmla="*/ 6800504 h 6858470"/>
              <a:gd name="connsiteX24" fmla="*/ 2877283 w 5283456"/>
              <a:gd name="connsiteY24" fmla="*/ 6855082 h 6858470"/>
              <a:gd name="connsiteX25" fmla="*/ 2851011 w 5283456"/>
              <a:gd name="connsiteY25" fmla="*/ 6858470 h 6858470"/>
              <a:gd name="connsiteX26" fmla="*/ 2390222 w 5283456"/>
              <a:gd name="connsiteY26" fmla="*/ 6858394 h 6858470"/>
              <a:gd name="connsiteX27" fmla="*/ 2345205 w 5283456"/>
              <a:gd name="connsiteY27" fmla="*/ 6854329 h 6858470"/>
              <a:gd name="connsiteX28" fmla="*/ 1368824 w 5283456"/>
              <a:gd name="connsiteY28" fmla="*/ 6777017 h 6858470"/>
              <a:gd name="connsiteX29" fmla="*/ 460346 w 5283456"/>
              <a:gd name="connsiteY29" fmla="*/ 6568341 h 6858470"/>
              <a:gd name="connsiteX30" fmla="*/ 124824 w 5283456"/>
              <a:gd name="connsiteY30" fmla="*/ 6393466 h 6858470"/>
              <a:gd name="connsiteX31" fmla="*/ 37047 w 5283456"/>
              <a:gd name="connsiteY31" fmla="*/ 6300645 h 6858470"/>
              <a:gd name="connsiteX32" fmla="*/ 35843 w 5283456"/>
              <a:gd name="connsiteY32" fmla="*/ 6082786 h 6858470"/>
              <a:gd name="connsiteX33" fmla="*/ 157872 w 5283456"/>
              <a:gd name="connsiteY33" fmla="*/ 5963994 h 6858470"/>
              <a:gd name="connsiteX34" fmla="*/ 509730 w 5283456"/>
              <a:gd name="connsiteY34" fmla="*/ 5796948 h 6858470"/>
              <a:gd name="connsiteX35" fmla="*/ 574697 w 5283456"/>
              <a:gd name="connsiteY35" fmla="*/ 5780160 h 6858470"/>
              <a:gd name="connsiteX36" fmla="*/ 549101 w 5283456"/>
              <a:gd name="connsiteY36" fmla="*/ 5792054 h 6858470"/>
              <a:gd name="connsiteX37" fmla="*/ 341103 w 5283456"/>
              <a:gd name="connsiteY37" fmla="*/ 5912201 h 6858470"/>
              <a:gd name="connsiteX38" fmla="*/ 270792 w 5283456"/>
              <a:gd name="connsiteY38" fmla="*/ 5981158 h 6858470"/>
              <a:gd name="connsiteX39" fmla="*/ 269813 w 5283456"/>
              <a:gd name="connsiteY39" fmla="*/ 6210008 h 6858470"/>
              <a:gd name="connsiteX40" fmla="*/ 444763 w 5283456"/>
              <a:gd name="connsiteY40" fmla="*/ 6348825 h 6858470"/>
              <a:gd name="connsiteX41" fmla="*/ 869267 w 5283456"/>
              <a:gd name="connsiteY41" fmla="*/ 6509246 h 6858470"/>
              <a:gd name="connsiteX42" fmla="*/ 1749214 w 5283456"/>
              <a:gd name="connsiteY42" fmla="*/ 6660559 h 6858470"/>
              <a:gd name="connsiteX43" fmla="*/ 2885940 w 5283456"/>
              <a:gd name="connsiteY43" fmla="*/ 6697597 h 6858470"/>
              <a:gd name="connsiteX44" fmla="*/ 4218771 w 5283456"/>
              <a:gd name="connsiteY44" fmla="*/ 6542595 h 6858470"/>
              <a:gd name="connsiteX45" fmla="*/ 4732632 w 5283456"/>
              <a:gd name="connsiteY45" fmla="*/ 6370656 h 6858470"/>
              <a:gd name="connsiteX46" fmla="*/ 4875890 w 5283456"/>
              <a:gd name="connsiteY46" fmla="*/ 6282503 h 6858470"/>
              <a:gd name="connsiteX47" fmla="*/ 4949815 w 5283456"/>
              <a:gd name="connsiteY47" fmla="*/ 6209481 h 6858470"/>
              <a:gd name="connsiteX48" fmla="*/ 4949137 w 5283456"/>
              <a:gd name="connsiteY48" fmla="*/ 5980631 h 6858470"/>
              <a:gd name="connsiteX49" fmla="*/ 4783070 w 5283456"/>
              <a:gd name="connsiteY49" fmla="*/ 5847686 h 6858470"/>
              <a:gd name="connsiteX50" fmla="*/ 4680087 w 5283456"/>
              <a:gd name="connsiteY50" fmla="*/ 5796421 h 6858470"/>
              <a:gd name="connsiteX51" fmla="*/ 4572361 w 5283456"/>
              <a:gd name="connsiteY51" fmla="*/ 5751102 h 6858470"/>
              <a:gd name="connsiteX52" fmla="*/ 4584331 w 5283456"/>
              <a:gd name="connsiteY52" fmla="*/ 5750199 h 6858470"/>
              <a:gd name="connsiteX53" fmla="*/ 1227675 w 5283456"/>
              <a:gd name="connsiteY53" fmla="*/ 4838709 h 6858470"/>
              <a:gd name="connsiteX54" fmla="*/ 1302804 w 5283456"/>
              <a:gd name="connsiteY54" fmla="*/ 4883726 h 6858470"/>
              <a:gd name="connsiteX55" fmla="*/ 1338788 w 5283456"/>
              <a:gd name="connsiteY55" fmla="*/ 5020510 h 6858470"/>
              <a:gd name="connsiteX56" fmla="*/ 1961277 w 5283456"/>
              <a:gd name="connsiteY56" fmla="*/ 6050716 h 6858470"/>
              <a:gd name="connsiteX57" fmla="*/ 2141949 w 5283456"/>
              <a:gd name="connsiteY57" fmla="*/ 6189005 h 6858470"/>
              <a:gd name="connsiteX58" fmla="*/ 2158210 w 5283456"/>
              <a:gd name="connsiteY58" fmla="*/ 6201803 h 6858470"/>
              <a:gd name="connsiteX59" fmla="*/ 2155499 w 5283456"/>
              <a:gd name="connsiteY59" fmla="*/ 6208126 h 6858470"/>
              <a:gd name="connsiteX60" fmla="*/ 1999218 w 5283456"/>
              <a:gd name="connsiteY60" fmla="*/ 6157688 h 6858470"/>
              <a:gd name="connsiteX61" fmla="*/ 1145619 w 5283456"/>
              <a:gd name="connsiteY61" fmla="*/ 5318920 h 6858470"/>
              <a:gd name="connsiteX62" fmla="*/ 1094203 w 5283456"/>
              <a:gd name="connsiteY62" fmla="*/ 5012756 h 6858470"/>
              <a:gd name="connsiteX63" fmla="*/ 1122207 w 5283456"/>
              <a:gd name="connsiteY63" fmla="*/ 4910526 h 6858470"/>
              <a:gd name="connsiteX64" fmla="*/ 1227675 w 5283456"/>
              <a:gd name="connsiteY64" fmla="*/ 4838709 h 6858470"/>
              <a:gd name="connsiteX65" fmla="*/ 1135663 w 5283456"/>
              <a:gd name="connsiteY65" fmla="*/ 4485346 h 6858470"/>
              <a:gd name="connsiteX66" fmla="*/ 1239794 w 5283456"/>
              <a:gd name="connsiteY66" fmla="*/ 4545795 h 6858470"/>
              <a:gd name="connsiteX67" fmla="*/ 1279692 w 5283456"/>
              <a:gd name="connsiteY67" fmla="*/ 4668953 h 6858470"/>
              <a:gd name="connsiteX68" fmla="*/ 1143812 w 5283456"/>
              <a:gd name="connsiteY68" fmla="*/ 4811985 h 6858470"/>
              <a:gd name="connsiteX69" fmla="*/ 1007179 w 5283456"/>
              <a:gd name="connsiteY69" fmla="*/ 4691462 h 6858470"/>
              <a:gd name="connsiteX70" fmla="*/ 1033678 w 5283456"/>
              <a:gd name="connsiteY70" fmla="*/ 4549785 h 6858470"/>
              <a:gd name="connsiteX71" fmla="*/ 1135663 w 5283456"/>
              <a:gd name="connsiteY71" fmla="*/ 4485346 h 6858470"/>
              <a:gd name="connsiteX72" fmla="*/ 2049732 w 5283456"/>
              <a:gd name="connsiteY72" fmla="*/ 3680152 h 6858470"/>
              <a:gd name="connsiteX73" fmla="*/ 2049506 w 5283456"/>
              <a:gd name="connsiteY73" fmla="*/ 3686250 h 6858470"/>
              <a:gd name="connsiteX74" fmla="*/ 1866801 w 5283456"/>
              <a:gd name="connsiteY74" fmla="*/ 3724417 h 6858470"/>
              <a:gd name="connsiteX75" fmla="*/ 1588868 w 5283456"/>
              <a:gd name="connsiteY75" fmla="*/ 3810989 h 6858470"/>
              <a:gd name="connsiteX76" fmla="*/ 1531580 w 5283456"/>
              <a:gd name="connsiteY76" fmla="*/ 3844714 h 6858470"/>
              <a:gd name="connsiteX77" fmla="*/ 1528795 w 5283456"/>
              <a:gd name="connsiteY77" fmla="*/ 3889731 h 6858470"/>
              <a:gd name="connsiteX78" fmla="*/ 1600536 w 5283456"/>
              <a:gd name="connsiteY78" fmla="*/ 3934222 h 6858470"/>
              <a:gd name="connsiteX79" fmla="*/ 1876663 w 5283456"/>
              <a:gd name="connsiteY79" fmla="*/ 3995349 h 6858470"/>
              <a:gd name="connsiteX80" fmla="*/ 2554784 w 5283456"/>
              <a:gd name="connsiteY80" fmla="*/ 4071909 h 6858470"/>
              <a:gd name="connsiteX81" fmla="*/ 2628559 w 5283456"/>
              <a:gd name="connsiteY81" fmla="*/ 4087040 h 6858470"/>
              <a:gd name="connsiteX82" fmla="*/ 2490646 w 5283456"/>
              <a:gd name="connsiteY82" fmla="*/ 4096901 h 6858470"/>
              <a:gd name="connsiteX83" fmla="*/ 1830140 w 5283456"/>
              <a:gd name="connsiteY83" fmla="*/ 4082599 h 6858470"/>
              <a:gd name="connsiteX84" fmla="*/ 1457354 w 5283456"/>
              <a:gd name="connsiteY84" fmla="*/ 4002576 h 6858470"/>
              <a:gd name="connsiteX85" fmla="*/ 1343305 w 5283456"/>
              <a:gd name="connsiteY85" fmla="*/ 3939341 h 6858470"/>
              <a:gd name="connsiteX86" fmla="*/ 1342025 w 5283456"/>
              <a:gd name="connsiteY86" fmla="*/ 3868201 h 6858470"/>
              <a:gd name="connsiteX87" fmla="*/ 1494994 w 5283456"/>
              <a:gd name="connsiteY87" fmla="*/ 3787878 h 6858470"/>
              <a:gd name="connsiteX88" fmla="*/ 1980700 w 5283456"/>
              <a:gd name="connsiteY88" fmla="*/ 3685873 h 6858470"/>
              <a:gd name="connsiteX89" fmla="*/ 2049732 w 5283456"/>
              <a:gd name="connsiteY89" fmla="*/ 3680152 h 6858470"/>
              <a:gd name="connsiteX90" fmla="*/ 3797730 w 5283456"/>
              <a:gd name="connsiteY90" fmla="*/ 3657041 h 6858470"/>
              <a:gd name="connsiteX91" fmla="*/ 4113680 w 5283456"/>
              <a:gd name="connsiteY91" fmla="*/ 3797739 h 6858470"/>
              <a:gd name="connsiteX92" fmla="*/ 4113379 w 5283456"/>
              <a:gd name="connsiteY92" fmla="*/ 4051583 h 6858470"/>
              <a:gd name="connsiteX93" fmla="*/ 3855320 w 5283456"/>
              <a:gd name="connsiteY93" fmla="*/ 4178505 h 6858470"/>
              <a:gd name="connsiteX94" fmla="*/ 3272502 w 5283456"/>
              <a:gd name="connsiteY94" fmla="*/ 4302190 h 6858470"/>
              <a:gd name="connsiteX95" fmla="*/ 2211432 w 5283456"/>
              <a:gd name="connsiteY95" fmla="*/ 4338776 h 6858470"/>
              <a:gd name="connsiteX96" fmla="*/ 1255603 w 5283456"/>
              <a:gd name="connsiteY96" fmla="*/ 4194690 h 6858470"/>
              <a:gd name="connsiteX97" fmla="*/ 990693 w 5283456"/>
              <a:gd name="connsiteY97" fmla="*/ 4081545 h 6858470"/>
              <a:gd name="connsiteX98" fmla="*/ 905250 w 5283456"/>
              <a:gd name="connsiteY98" fmla="*/ 4009502 h 6858470"/>
              <a:gd name="connsiteX99" fmla="*/ 904497 w 5283456"/>
              <a:gd name="connsiteY99" fmla="*/ 3837336 h 6858470"/>
              <a:gd name="connsiteX100" fmla="*/ 1058520 w 5283456"/>
              <a:gd name="connsiteY100" fmla="*/ 3728632 h 6858470"/>
              <a:gd name="connsiteX101" fmla="*/ 1220823 w 5283456"/>
              <a:gd name="connsiteY101" fmla="*/ 3668107 h 6858470"/>
              <a:gd name="connsiteX102" fmla="*/ 1147200 w 5283456"/>
              <a:gd name="connsiteY102" fmla="*/ 3706500 h 6858470"/>
              <a:gd name="connsiteX103" fmla="*/ 1047002 w 5283456"/>
              <a:gd name="connsiteY103" fmla="*/ 3785393 h 6858470"/>
              <a:gd name="connsiteX104" fmla="*/ 1046550 w 5283456"/>
              <a:gd name="connsiteY104" fmla="*/ 3939341 h 6858470"/>
              <a:gd name="connsiteX105" fmla="*/ 1172193 w 5283456"/>
              <a:gd name="connsiteY105" fmla="*/ 4032537 h 6858470"/>
              <a:gd name="connsiteX106" fmla="*/ 1581414 w 5283456"/>
              <a:gd name="connsiteY106" fmla="*/ 4162244 h 6858470"/>
              <a:gd name="connsiteX107" fmla="*/ 3039963 w 5283456"/>
              <a:gd name="connsiteY107" fmla="*/ 4222845 h 6858470"/>
              <a:gd name="connsiteX108" fmla="*/ 3697156 w 5283456"/>
              <a:gd name="connsiteY108" fmla="*/ 4104053 h 6858470"/>
              <a:gd name="connsiteX109" fmla="*/ 3935718 w 5283456"/>
              <a:gd name="connsiteY109" fmla="*/ 3997532 h 6858470"/>
              <a:gd name="connsiteX110" fmla="*/ 4007761 w 5283456"/>
              <a:gd name="connsiteY110" fmla="*/ 3930684 h 6858470"/>
              <a:gd name="connsiteX111" fmla="*/ 4006331 w 5283456"/>
              <a:gd name="connsiteY111" fmla="*/ 3792470 h 6858470"/>
              <a:gd name="connsiteX112" fmla="*/ 3882044 w 5283456"/>
              <a:gd name="connsiteY112" fmla="*/ 3697090 h 6858470"/>
              <a:gd name="connsiteX113" fmla="*/ 3797730 w 5283456"/>
              <a:gd name="connsiteY113" fmla="*/ 3657041 h 6858470"/>
              <a:gd name="connsiteX114" fmla="*/ 2868626 w 5283456"/>
              <a:gd name="connsiteY114" fmla="*/ 3346511 h 6858470"/>
              <a:gd name="connsiteX115" fmla="*/ 3572719 w 5283456"/>
              <a:gd name="connsiteY115" fmla="*/ 3396574 h 6858470"/>
              <a:gd name="connsiteX116" fmla="*/ 4233903 w 5283456"/>
              <a:gd name="connsiteY116" fmla="*/ 3627757 h 6858470"/>
              <a:gd name="connsiteX117" fmla="*/ 4363309 w 5283456"/>
              <a:gd name="connsiteY117" fmla="*/ 3726524 h 6858470"/>
              <a:gd name="connsiteX118" fmla="*/ 4409531 w 5283456"/>
              <a:gd name="connsiteY118" fmla="*/ 3838842 h 6858470"/>
              <a:gd name="connsiteX119" fmla="*/ 4409004 w 5283456"/>
              <a:gd name="connsiteY119" fmla="*/ 4067994 h 6858470"/>
              <a:gd name="connsiteX120" fmla="*/ 4413144 w 5283456"/>
              <a:gd name="connsiteY120" fmla="*/ 4067618 h 6858470"/>
              <a:gd name="connsiteX121" fmla="*/ 4789770 w 5283456"/>
              <a:gd name="connsiteY121" fmla="*/ 3955074 h 6858470"/>
              <a:gd name="connsiteX122" fmla="*/ 5078995 w 5283456"/>
              <a:gd name="connsiteY122" fmla="*/ 4045786 h 6858470"/>
              <a:gd name="connsiteX123" fmla="*/ 5278638 w 5283456"/>
              <a:gd name="connsiteY123" fmla="*/ 4335313 h 6858470"/>
              <a:gd name="connsiteX124" fmla="*/ 5283456 w 5283456"/>
              <a:gd name="connsiteY124" fmla="*/ 4355563 h 6858470"/>
              <a:gd name="connsiteX125" fmla="*/ 5283305 w 5283456"/>
              <a:gd name="connsiteY125" fmla="*/ 4479098 h 6858470"/>
              <a:gd name="connsiteX126" fmla="*/ 5264109 w 5283456"/>
              <a:gd name="connsiteY126" fmla="*/ 4600373 h 6858470"/>
              <a:gd name="connsiteX127" fmla="*/ 4915788 w 5283456"/>
              <a:gd name="connsiteY127" fmla="*/ 5023221 h 6858470"/>
              <a:gd name="connsiteX128" fmla="*/ 4601494 w 5283456"/>
              <a:gd name="connsiteY128" fmla="*/ 5159177 h 6858470"/>
              <a:gd name="connsiteX129" fmla="*/ 4475325 w 5283456"/>
              <a:gd name="connsiteY129" fmla="*/ 5221508 h 6858470"/>
              <a:gd name="connsiteX130" fmla="*/ 4477659 w 5283456"/>
              <a:gd name="connsiteY130" fmla="*/ 5228810 h 6858470"/>
              <a:gd name="connsiteX131" fmla="*/ 4497006 w 5283456"/>
              <a:gd name="connsiteY131" fmla="*/ 5233779 h 6858470"/>
              <a:gd name="connsiteX132" fmla="*/ 4599537 w 5283456"/>
              <a:gd name="connsiteY132" fmla="*/ 5331342 h 6858470"/>
              <a:gd name="connsiteX133" fmla="*/ 4556627 w 5283456"/>
              <a:gd name="connsiteY133" fmla="*/ 5460221 h 6858470"/>
              <a:gd name="connsiteX134" fmla="*/ 4451386 w 5283456"/>
              <a:gd name="connsiteY134" fmla="*/ 5488149 h 6858470"/>
              <a:gd name="connsiteX135" fmla="*/ 4398690 w 5283456"/>
              <a:gd name="connsiteY135" fmla="*/ 5478890 h 6858470"/>
              <a:gd name="connsiteX136" fmla="*/ 4267553 w 5283456"/>
              <a:gd name="connsiteY136" fmla="*/ 5292271 h 6858470"/>
              <a:gd name="connsiteX137" fmla="*/ 4363535 w 5283456"/>
              <a:gd name="connsiteY137" fmla="*/ 5102942 h 6858470"/>
              <a:gd name="connsiteX138" fmla="*/ 4631757 w 5283456"/>
              <a:gd name="connsiteY138" fmla="*/ 4965782 h 6858470"/>
              <a:gd name="connsiteX139" fmla="*/ 4843444 w 5283456"/>
              <a:gd name="connsiteY139" fmla="*/ 4870478 h 6858470"/>
              <a:gd name="connsiteX140" fmla="*/ 5027579 w 5283456"/>
              <a:gd name="connsiteY140" fmla="*/ 4618290 h 6858470"/>
              <a:gd name="connsiteX141" fmla="*/ 5037742 w 5283456"/>
              <a:gd name="connsiteY141" fmla="*/ 4329742 h 6858470"/>
              <a:gd name="connsiteX142" fmla="*/ 4773886 w 5283456"/>
              <a:gd name="connsiteY142" fmla="*/ 4110527 h 6858470"/>
              <a:gd name="connsiteX143" fmla="*/ 4540593 w 5283456"/>
              <a:gd name="connsiteY143" fmla="*/ 4184904 h 6858470"/>
              <a:gd name="connsiteX144" fmla="*/ 4477132 w 5283456"/>
              <a:gd name="connsiteY144" fmla="*/ 4309944 h 6858470"/>
              <a:gd name="connsiteX145" fmla="*/ 4500093 w 5283456"/>
              <a:gd name="connsiteY145" fmla="*/ 4293231 h 6858470"/>
              <a:gd name="connsiteX146" fmla="*/ 4714188 w 5283456"/>
              <a:gd name="connsiteY146" fmla="*/ 4333732 h 6858470"/>
              <a:gd name="connsiteX147" fmla="*/ 4661869 w 5283456"/>
              <a:gd name="connsiteY147" fmla="*/ 4545043 h 6858470"/>
              <a:gd name="connsiteX148" fmla="*/ 4413445 w 5283456"/>
              <a:gd name="connsiteY148" fmla="*/ 4544892 h 6858470"/>
              <a:gd name="connsiteX149" fmla="*/ 4369858 w 5283456"/>
              <a:gd name="connsiteY149" fmla="*/ 4505822 h 6858470"/>
              <a:gd name="connsiteX150" fmla="*/ 4335079 w 5283456"/>
              <a:gd name="connsiteY150" fmla="*/ 4718111 h 6858470"/>
              <a:gd name="connsiteX151" fmla="*/ 4189111 w 5283456"/>
              <a:gd name="connsiteY151" fmla="*/ 5315156 h 6858470"/>
              <a:gd name="connsiteX152" fmla="*/ 3804657 w 5283456"/>
              <a:gd name="connsiteY152" fmla="*/ 5897898 h 6858470"/>
              <a:gd name="connsiteX153" fmla="*/ 3357569 w 5283456"/>
              <a:gd name="connsiteY153" fmla="*/ 6131115 h 6858470"/>
              <a:gd name="connsiteX154" fmla="*/ 2687954 w 5283456"/>
              <a:gd name="connsiteY154" fmla="*/ 6241250 h 6858470"/>
              <a:gd name="connsiteX155" fmla="*/ 2671167 w 5283456"/>
              <a:gd name="connsiteY155" fmla="*/ 6236808 h 6858470"/>
              <a:gd name="connsiteX156" fmla="*/ 2750136 w 5283456"/>
              <a:gd name="connsiteY156" fmla="*/ 6220849 h 6858470"/>
              <a:gd name="connsiteX157" fmla="*/ 3289441 w 5283456"/>
              <a:gd name="connsiteY157" fmla="*/ 6095056 h 6858470"/>
              <a:gd name="connsiteX158" fmla="*/ 3981414 w 5283456"/>
              <a:gd name="connsiteY158" fmla="*/ 5480020 h 6858470"/>
              <a:gd name="connsiteX159" fmla="*/ 4146954 w 5283456"/>
              <a:gd name="connsiteY159" fmla="*/ 4837430 h 6858470"/>
              <a:gd name="connsiteX160" fmla="*/ 4180078 w 5283456"/>
              <a:gd name="connsiteY160" fmla="*/ 4410216 h 6858470"/>
              <a:gd name="connsiteX161" fmla="*/ 4089967 w 5283456"/>
              <a:gd name="connsiteY161" fmla="*/ 4327107 h 6858470"/>
              <a:gd name="connsiteX162" fmla="*/ 3844178 w 5283456"/>
              <a:gd name="connsiteY162" fmla="*/ 4390568 h 6858470"/>
              <a:gd name="connsiteX163" fmla="*/ 3094616 w 5283456"/>
              <a:gd name="connsiteY163" fmla="*/ 4540451 h 6858470"/>
              <a:gd name="connsiteX164" fmla="*/ 2209400 w 5283456"/>
              <a:gd name="connsiteY164" fmla="*/ 4564390 h 6858470"/>
              <a:gd name="connsiteX165" fmla="*/ 1571929 w 5283456"/>
              <a:gd name="connsiteY165" fmla="*/ 4487153 h 6858470"/>
              <a:gd name="connsiteX166" fmla="*/ 1073576 w 5283456"/>
              <a:gd name="connsiteY166" fmla="*/ 4353004 h 6858470"/>
              <a:gd name="connsiteX167" fmla="*/ 796998 w 5283456"/>
              <a:gd name="connsiteY167" fmla="*/ 4208692 h 6858470"/>
              <a:gd name="connsiteX168" fmla="*/ 896819 w 5283456"/>
              <a:gd name="connsiteY168" fmla="*/ 4841119 h 6858470"/>
              <a:gd name="connsiteX169" fmla="*/ 1076889 w 5283456"/>
              <a:gd name="connsiteY169" fmla="*/ 5451037 h 6858470"/>
              <a:gd name="connsiteX170" fmla="*/ 1071318 w 5283456"/>
              <a:gd name="connsiteY170" fmla="*/ 5454725 h 6858470"/>
              <a:gd name="connsiteX171" fmla="*/ 999125 w 5283456"/>
              <a:gd name="connsiteY171" fmla="*/ 5361378 h 6858470"/>
              <a:gd name="connsiteX172" fmla="*/ 788567 w 5283456"/>
              <a:gd name="connsiteY172" fmla="*/ 4874920 h 6858470"/>
              <a:gd name="connsiteX173" fmla="*/ 676098 w 5283456"/>
              <a:gd name="connsiteY173" fmla="*/ 4213134 h 6858470"/>
              <a:gd name="connsiteX174" fmla="*/ 655396 w 5283456"/>
              <a:gd name="connsiteY174" fmla="*/ 3964936 h 6858470"/>
              <a:gd name="connsiteX175" fmla="*/ 781415 w 5283456"/>
              <a:gd name="connsiteY175" fmla="*/ 3760927 h 6858470"/>
              <a:gd name="connsiteX176" fmla="*/ 723976 w 5283456"/>
              <a:gd name="connsiteY176" fmla="*/ 3826195 h 6858470"/>
              <a:gd name="connsiteX177" fmla="*/ 732182 w 5283456"/>
              <a:gd name="connsiteY177" fmla="*/ 4033139 h 6858470"/>
              <a:gd name="connsiteX178" fmla="*/ 961033 w 5283456"/>
              <a:gd name="connsiteY178" fmla="*/ 4193109 h 6858470"/>
              <a:gd name="connsiteX179" fmla="*/ 1483777 w 5283456"/>
              <a:gd name="connsiteY179" fmla="*/ 4355112 h 6858470"/>
              <a:gd name="connsiteX180" fmla="*/ 2725519 w 5283456"/>
              <a:gd name="connsiteY180" fmla="*/ 4443641 h 6858470"/>
              <a:gd name="connsiteX181" fmla="*/ 3303819 w 5283456"/>
              <a:gd name="connsiteY181" fmla="*/ 4392450 h 6858470"/>
              <a:gd name="connsiteX182" fmla="*/ 3801570 w 5283456"/>
              <a:gd name="connsiteY182" fmla="*/ 4289467 h 6858470"/>
              <a:gd name="connsiteX183" fmla="*/ 4102313 w 5283456"/>
              <a:gd name="connsiteY183" fmla="*/ 4172106 h 6858470"/>
              <a:gd name="connsiteX184" fmla="*/ 4302257 w 5283456"/>
              <a:gd name="connsiteY184" fmla="*/ 3924435 h 6858470"/>
              <a:gd name="connsiteX185" fmla="*/ 4227203 w 5283456"/>
              <a:gd name="connsiteY185" fmla="*/ 3691293 h 6858470"/>
              <a:gd name="connsiteX186" fmla="*/ 3865633 w 5283456"/>
              <a:gd name="connsiteY186" fmla="*/ 3525602 h 6858470"/>
              <a:gd name="connsiteX187" fmla="*/ 3194136 w 5283456"/>
              <a:gd name="connsiteY187" fmla="*/ 3386411 h 6858470"/>
              <a:gd name="connsiteX188" fmla="*/ 2734327 w 5283456"/>
              <a:gd name="connsiteY188" fmla="*/ 3359911 h 6858470"/>
              <a:gd name="connsiteX189" fmla="*/ 2711366 w 5283456"/>
              <a:gd name="connsiteY189" fmla="*/ 3353138 h 6858470"/>
              <a:gd name="connsiteX190" fmla="*/ 2868626 w 5283456"/>
              <a:gd name="connsiteY190" fmla="*/ 3346511 h 6858470"/>
              <a:gd name="connsiteX191" fmla="*/ 2764890 w 5283456"/>
              <a:gd name="connsiteY191" fmla="*/ 2411685 h 6858470"/>
              <a:gd name="connsiteX192" fmla="*/ 2979362 w 5283456"/>
              <a:gd name="connsiteY192" fmla="*/ 2663647 h 6858470"/>
              <a:gd name="connsiteX193" fmla="*/ 2955649 w 5283456"/>
              <a:gd name="connsiteY193" fmla="*/ 2828134 h 6858470"/>
              <a:gd name="connsiteX194" fmla="*/ 2851085 w 5283456"/>
              <a:gd name="connsiteY194" fmla="*/ 2934730 h 6858470"/>
              <a:gd name="connsiteX195" fmla="*/ 2695632 w 5283456"/>
              <a:gd name="connsiteY195" fmla="*/ 3069857 h 6858470"/>
              <a:gd name="connsiteX196" fmla="*/ 2588509 w 5283456"/>
              <a:gd name="connsiteY196" fmla="*/ 3317001 h 6858470"/>
              <a:gd name="connsiteX197" fmla="*/ 2593478 w 5283456"/>
              <a:gd name="connsiteY197" fmla="*/ 3356749 h 6858470"/>
              <a:gd name="connsiteX198" fmla="*/ 2828276 w 5283456"/>
              <a:gd name="connsiteY198" fmla="*/ 3752270 h 6858470"/>
              <a:gd name="connsiteX199" fmla="*/ 3044555 w 5283456"/>
              <a:gd name="connsiteY199" fmla="*/ 3845316 h 6858470"/>
              <a:gd name="connsiteX200" fmla="*/ 3305701 w 5283456"/>
              <a:gd name="connsiteY200" fmla="*/ 3839369 h 6858470"/>
              <a:gd name="connsiteX201" fmla="*/ 3362085 w 5283456"/>
              <a:gd name="connsiteY201" fmla="*/ 3820248 h 6858470"/>
              <a:gd name="connsiteX202" fmla="*/ 3360956 w 5283456"/>
              <a:gd name="connsiteY202" fmla="*/ 3808278 h 6858470"/>
              <a:gd name="connsiteX203" fmla="*/ 3139784 w 5283456"/>
              <a:gd name="connsiteY203" fmla="*/ 3780650 h 6858470"/>
              <a:gd name="connsiteX204" fmla="*/ 3146785 w 5283456"/>
              <a:gd name="connsiteY204" fmla="*/ 3777564 h 6858470"/>
              <a:gd name="connsiteX205" fmla="*/ 3434806 w 5283456"/>
              <a:gd name="connsiteY205" fmla="*/ 3787350 h 6858470"/>
              <a:gd name="connsiteX206" fmla="*/ 3475081 w 5283456"/>
              <a:gd name="connsiteY206" fmla="*/ 3800825 h 6858470"/>
              <a:gd name="connsiteX207" fmla="*/ 3475984 w 5283456"/>
              <a:gd name="connsiteY207" fmla="*/ 3832970 h 6858470"/>
              <a:gd name="connsiteX208" fmla="*/ 3404694 w 5283456"/>
              <a:gd name="connsiteY208" fmla="*/ 3862705 h 6858470"/>
              <a:gd name="connsiteX209" fmla="*/ 3003979 w 5283456"/>
              <a:gd name="connsiteY209" fmla="*/ 3891688 h 6858470"/>
              <a:gd name="connsiteX210" fmla="*/ 2890005 w 5283456"/>
              <a:gd name="connsiteY210" fmla="*/ 3876482 h 6858470"/>
              <a:gd name="connsiteX211" fmla="*/ 2641130 w 5283456"/>
              <a:gd name="connsiteY211" fmla="*/ 3758744 h 6858470"/>
              <a:gd name="connsiteX212" fmla="*/ 2399707 w 5283456"/>
              <a:gd name="connsiteY212" fmla="*/ 3529366 h 6858470"/>
              <a:gd name="connsiteX213" fmla="*/ 2391577 w 5283456"/>
              <a:gd name="connsiteY213" fmla="*/ 3179616 h 6858470"/>
              <a:gd name="connsiteX214" fmla="*/ 2556440 w 5283456"/>
              <a:gd name="connsiteY214" fmla="*/ 2987125 h 6858470"/>
              <a:gd name="connsiteX215" fmla="*/ 2732218 w 5283456"/>
              <a:gd name="connsiteY215" fmla="*/ 2810894 h 6858470"/>
              <a:gd name="connsiteX216" fmla="*/ 2795529 w 5283456"/>
              <a:gd name="connsiteY216" fmla="*/ 2728162 h 6858470"/>
              <a:gd name="connsiteX217" fmla="*/ 2779645 w 5283456"/>
              <a:gd name="connsiteY217" fmla="*/ 2433591 h 6858470"/>
              <a:gd name="connsiteX218" fmla="*/ 2764890 w 5283456"/>
              <a:gd name="connsiteY218" fmla="*/ 2411685 h 6858470"/>
              <a:gd name="connsiteX219" fmla="*/ 2301035 w 5283456"/>
              <a:gd name="connsiteY219" fmla="*/ 185647 h 6858470"/>
              <a:gd name="connsiteX220" fmla="*/ 2612298 w 5283456"/>
              <a:gd name="connsiteY220" fmla="*/ 294890 h 6858470"/>
              <a:gd name="connsiteX221" fmla="*/ 2731917 w 5283456"/>
              <a:gd name="connsiteY221" fmla="*/ 608355 h 6858470"/>
              <a:gd name="connsiteX222" fmla="*/ 2728680 w 5283456"/>
              <a:gd name="connsiteY222" fmla="*/ 615732 h 6858470"/>
              <a:gd name="connsiteX223" fmla="*/ 2669134 w 5283456"/>
              <a:gd name="connsiteY223" fmla="*/ 502135 h 6858470"/>
              <a:gd name="connsiteX224" fmla="*/ 2564946 w 5283456"/>
              <a:gd name="connsiteY224" fmla="*/ 377848 h 6858470"/>
              <a:gd name="connsiteX225" fmla="*/ 2319986 w 5283456"/>
              <a:gd name="connsiteY225" fmla="*/ 338552 h 6858470"/>
              <a:gd name="connsiteX226" fmla="*/ 2149552 w 5283456"/>
              <a:gd name="connsiteY226" fmla="*/ 540980 h 6858470"/>
              <a:gd name="connsiteX227" fmla="*/ 2225660 w 5283456"/>
              <a:gd name="connsiteY227" fmla="*/ 893666 h 6858470"/>
              <a:gd name="connsiteX228" fmla="*/ 2411300 w 5283456"/>
              <a:gd name="connsiteY228" fmla="*/ 1138099 h 6858470"/>
              <a:gd name="connsiteX229" fmla="*/ 2607705 w 5283456"/>
              <a:gd name="connsiteY229" fmla="*/ 1350314 h 6858470"/>
              <a:gd name="connsiteX230" fmla="*/ 2751490 w 5283456"/>
              <a:gd name="connsiteY230" fmla="*/ 1652939 h 6858470"/>
              <a:gd name="connsiteX231" fmla="*/ 2663488 w 5283456"/>
              <a:gd name="connsiteY231" fmla="*/ 1983343 h 6858470"/>
              <a:gd name="connsiteX232" fmla="*/ 2673048 w 5283456"/>
              <a:gd name="connsiteY232" fmla="*/ 1947811 h 6858470"/>
              <a:gd name="connsiteX233" fmla="*/ 2682157 w 5283456"/>
              <a:gd name="connsiteY233" fmla="*/ 1908741 h 6858470"/>
              <a:gd name="connsiteX234" fmla="*/ 2693675 w 5283456"/>
              <a:gd name="connsiteY234" fmla="*/ 1701344 h 6858470"/>
              <a:gd name="connsiteX235" fmla="*/ 2566226 w 5283456"/>
              <a:gd name="connsiteY235" fmla="*/ 1456534 h 6858470"/>
              <a:gd name="connsiteX236" fmla="*/ 2336999 w 5283456"/>
              <a:gd name="connsiteY236" fmla="*/ 1255235 h 6858470"/>
              <a:gd name="connsiteX237" fmla="*/ 1980548 w 5283456"/>
              <a:gd name="connsiteY237" fmla="*/ 733169 h 6858470"/>
              <a:gd name="connsiteX238" fmla="*/ 1944113 w 5283456"/>
              <a:gd name="connsiteY238" fmla="*/ 531344 h 6858470"/>
              <a:gd name="connsiteX239" fmla="*/ 2107621 w 5283456"/>
              <a:gd name="connsiteY239" fmla="*/ 245732 h 6858470"/>
              <a:gd name="connsiteX240" fmla="*/ 2301035 w 5283456"/>
              <a:gd name="connsiteY240" fmla="*/ 185647 h 6858470"/>
              <a:gd name="connsiteX241" fmla="*/ 3219957 w 5283456"/>
              <a:gd name="connsiteY241" fmla="*/ 803 h 6858470"/>
              <a:gd name="connsiteX242" fmla="*/ 3764984 w 5283456"/>
              <a:gd name="connsiteY242" fmla="*/ 315215 h 6858470"/>
              <a:gd name="connsiteX243" fmla="*/ 3845383 w 5283456"/>
              <a:gd name="connsiteY243" fmla="*/ 745290 h 6858470"/>
              <a:gd name="connsiteX244" fmla="*/ 3514227 w 5283456"/>
              <a:gd name="connsiteY244" fmla="*/ 1468429 h 6858470"/>
              <a:gd name="connsiteX245" fmla="*/ 2939766 w 5283456"/>
              <a:gd name="connsiteY245" fmla="*/ 2008185 h 6858470"/>
              <a:gd name="connsiteX246" fmla="*/ 2275420 w 5283456"/>
              <a:gd name="connsiteY246" fmla="*/ 2458962 h 6858470"/>
              <a:gd name="connsiteX247" fmla="*/ 1978065 w 5283456"/>
              <a:gd name="connsiteY247" fmla="*/ 2941807 h 6858470"/>
              <a:gd name="connsiteX248" fmla="*/ 2117182 w 5283456"/>
              <a:gd name="connsiteY248" fmla="*/ 3437223 h 6858470"/>
              <a:gd name="connsiteX249" fmla="*/ 2353410 w 5283456"/>
              <a:gd name="connsiteY249" fmla="*/ 3748581 h 6858470"/>
              <a:gd name="connsiteX250" fmla="*/ 2401665 w 5283456"/>
              <a:gd name="connsiteY250" fmla="*/ 3810912 h 6858470"/>
              <a:gd name="connsiteX251" fmla="*/ 1881556 w 5283456"/>
              <a:gd name="connsiteY251" fmla="*/ 3093346 h 6858470"/>
              <a:gd name="connsiteX252" fmla="*/ 2045440 w 5283456"/>
              <a:gd name="connsiteY252" fmla="*/ 2493364 h 6858470"/>
              <a:gd name="connsiteX253" fmla="*/ 2343850 w 5283456"/>
              <a:gd name="connsiteY253" fmla="*/ 2267901 h 6858470"/>
              <a:gd name="connsiteX254" fmla="*/ 2742532 w 5283456"/>
              <a:gd name="connsiteY254" fmla="*/ 1997872 h 6858470"/>
              <a:gd name="connsiteX255" fmla="*/ 3474102 w 5283456"/>
              <a:gd name="connsiteY255" fmla="*/ 983776 h 6858470"/>
              <a:gd name="connsiteX256" fmla="*/ 3531014 w 5283456"/>
              <a:gd name="connsiteY256" fmla="*/ 575985 h 6858470"/>
              <a:gd name="connsiteX257" fmla="*/ 3382035 w 5283456"/>
              <a:gd name="connsiteY257" fmla="*/ 240764 h 6858470"/>
              <a:gd name="connsiteX258" fmla="*/ 2905062 w 5283456"/>
              <a:gd name="connsiteY258" fmla="*/ 229472 h 6858470"/>
              <a:gd name="connsiteX259" fmla="*/ 2757287 w 5283456"/>
              <a:gd name="connsiteY259" fmla="*/ 435739 h 6858470"/>
              <a:gd name="connsiteX260" fmla="*/ 2758040 w 5283456"/>
              <a:gd name="connsiteY260" fmla="*/ 332906 h 6858470"/>
              <a:gd name="connsiteX261" fmla="*/ 3119459 w 5283456"/>
              <a:gd name="connsiteY261" fmla="*/ 1976 h 6858470"/>
              <a:gd name="connsiteX262" fmla="*/ 3219957 w 5283456"/>
              <a:gd name="connsiteY262" fmla="*/ 803 h 6858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</a:cxnLst>
            <a:rect l="l" t="t" r="r" b="b"/>
            <a:pathLst>
              <a:path w="5283456" h="6858470">
                <a:moveTo>
                  <a:pt x="3952431" y="5919654"/>
                </a:moveTo>
                <a:cubicBezTo>
                  <a:pt x="4003621" y="5941335"/>
                  <a:pt x="4051047" y="5969038"/>
                  <a:pt x="4085902" y="6013528"/>
                </a:cubicBezTo>
                <a:cubicBezTo>
                  <a:pt x="4123693" y="6061783"/>
                  <a:pt x="4126177" y="6114554"/>
                  <a:pt x="4084999" y="6160023"/>
                </a:cubicBezTo>
                <a:cubicBezTo>
                  <a:pt x="4056166" y="6191791"/>
                  <a:pt x="4021011" y="6220172"/>
                  <a:pt x="3983822" y="6241702"/>
                </a:cubicBezTo>
                <a:cubicBezTo>
                  <a:pt x="3863600" y="6311411"/>
                  <a:pt x="3730430" y="6346491"/>
                  <a:pt x="3595905" y="6375851"/>
                </a:cubicBezTo>
                <a:cubicBezTo>
                  <a:pt x="3288462" y="6442925"/>
                  <a:pt x="2976427" y="6466713"/>
                  <a:pt x="2662509" y="6469574"/>
                </a:cubicBezTo>
                <a:cubicBezTo>
                  <a:pt x="2327965" y="6472585"/>
                  <a:pt x="1995228" y="6452335"/>
                  <a:pt x="1666330" y="6387067"/>
                </a:cubicBezTo>
                <a:cubicBezTo>
                  <a:pt x="1531353" y="6360268"/>
                  <a:pt x="1397656" y="6327521"/>
                  <a:pt x="1273444" y="6266695"/>
                </a:cubicBezTo>
                <a:cubicBezTo>
                  <a:pt x="1227523" y="6244186"/>
                  <a:pt x="1184689" y="6213923"/>
                  <a:pt x="1144038" y="6182456"/>
                </a:cubicBezTo>
                <a:cubicBezTo>
                  <a:pt x="1123487" y="6166572"/>
                  <a:pt x="1111065" y="6140299"/>
                  <a:pt x="1097515" y="6116887"/>
                </a:cubicBezTo>
                <a:cubicBezTo>
                  <a:pt x="1286618" y="6254574"/>
                  <a:pt x="1507941" y="6295150"/>
                  <a:pt x="1729038" y="6332414"/>
                </a:cubicBezTo>
                <a:cubicBezTo>
                  <a:pt x="2092339" y="6393692"/>
                  <a:pt x="2458877" y="6403930"/>
                  <a:pt x="2826243" y="6385486"/>
                </a:cubicBezTo>
                <a:cubicBezTo>
                  <a:pt x="3096724" y="6371861"/>
                  <a:pt x="3365247" y="6341975"/>
                  <a:pt x="3627297" y="6269254"/>
                </a:cubicBezTo>
                <a:cubicBezTo>
                  <a:pt x="3724634" y="6242229"/>
                  <a:pt x="3820239" y="6209858"/>
                  <a:pt x="3905456" y="6153850"/>
                </a:cubicBezTo>
                <a:cubicBezTo>
                  <a:pt x="3928341" y="6138794"/>
                  <a:pt x="3950172" y="6120802"/>
                  <a:pt x="3968616" y="6100627"/>
                </a:cubicBezTo>
                <a:cubicBezTo>
                  <a:pt x="4016494" y="6048232"/>
                  <a:pt x="4015590" y="5991020"/>
                  <a:pt x="3968766" y="5937345"/>
                </a:cubicBezTo>
                <a:cubicBezTo>
                  <a:pt x="3963572" y="5931172"/>
                  <a:pt x="3957926" y="5925451"/>
                  <a:pt x="3952431" y="5919654"/>
                </a:cubicBezTo>
                <a:close/>
                <a:moveTo>
                  <a:pt x="4584331" y="5750199"/>
                </a:moveTo>
                <a:cubicBezTo>
                  <a:pt x="4732632" y="5793635"/>
                  <a:pt x="4879804" y="5841137"/>
                  <a:pt x="5013426" y="5920407"/>
                </a:cubicBezTo>
                <a:cubicBezTo>
                  <a:pt x="5068983" y="5953304"/>
                  <a:pt x="5123260" y="5991772"/>
                  <a:pt x="5168955" y="6037015"/>
                </a:cubicBezTo>
                <a:cubicBezTo>
                  <a:pt x="5268701" y="6135707"/>
                  <a:pt x="5268174" y="6249154"/>
                  <a:pt x="5167976" y="6347771"/>
                </a:cubicBezTo>
                <a:cubicBezTo>
                  <a:pt x="5123335" y="6391659"/>
                  <a:pt x="5070790" y="6429600"/>
                  <a:pt x="5016664" y="6461217"/>
                </a:cubicBezTo>
                <a:cubicBezTo>
                  <a:pt x="4864523" y="6550198"/>
                  <a:pt x="4697627" y="6603195"/>
                  <a:pt x="4528473" y="6648665"/>
                </a:cubicBezTo>
                <a:cubicBezTo>
                  <a:pt x="4252949" y="6722665"/>
                  <a:pt x="3972305" y="6768285"/>
                  <a:pt x="3689177" y="6800504"/>
                </a:cubicBezTo>
                <a:cubicBezTo>
                  <a:pt x="3419374" y="6831218"/>
                  <a:pt x="3148743" y="6848683"/>
                  <a:pt x="2877283" y="6855082"/>
                </a:cubicBezTo>
                <a:cubicBezTo>
                  <a:pt x="2868476" y="6855308"/>
                  <a:pt x="2859743" y="6857340"/>
                  <a:pt x="2851011" y="6858470"/>
                </a:cubicBezTo>
                <a:cubicBezTo>
                  <a:pt x="2697364" y="6858394"/>
                  <a:pt x="2543793" y="6858394"/>
                  <a:pt x="2390222" y="6858394"/>
                </a:cubicBezTo>
                <a:cubicBezTo>
                  <a:pt x="2375242" y="6856964"/>
                  <a:pt x="2360261" y="6854706"/>
                  <a:pt x="2345205" y="6854329"/>
                </a:cubicBezTo>
                <a:cubicBezTo>
                  <a:pt x="2018339" y="6846350"/>
                  <a:pt x="1692679" y="6822411"/>
                  <a:pt x="1368824" y="6777017"/>
                </a:cubicBezTo>
                <a:cubicBezTo>
                  <a:pt x="1060102" y="6733806"/>
                  <a:pt x="754390" y="6675690"/>
                  <a:pt x="460346" y="6568341"/>
                </a:cubicBezTo>
                <a:cubicBezTo>
                  <a:pt x="341028" y="6524754"/>
                  <a:pt x="224494" y="6474391"/>
                  <a:pt x="124824" y="6393466"/>
                </a:cubicBezTo>
                <a:cubicBezTo>
                  <a:pt x="92002" y="6366817"/>
                  <a:pt x="61438" y="6335124"/>
                  <a:pt x="37047" y="6300645"/>
                </a:cubicBezTo>
                <a:cubicBezTo>
                  <a:pt x="-13014" y="6229882"/>
                  <a:pt x="-11282" y="6155581"/>
                  <a:pt x="35843" y="6082786"/>
                </a:cubicBezTo>
                <a:cubicBezTo>
                  <a:pt x="67460" y="6033929"/>
                  <a:pt x="110596" y="5996740"/>
                  <a:pt x="157872" y="5963994"/>
                </a:cubicBezTo>
                <a:cubicBezTo>
                  <a:pt x="266049" y="5889090"/>
                  <a:pt x="386422" y="5839933"/>
                  <a:pt x="509730" y="5796948"/>
                </a:cubicBezTo>
                <a:cubicBezTo>
                  <a:pt x="530658" y="5789646"/>
                  <a:pt x="551661" y="5782795"/>
                  <a:pt x="574697" y="5780160"/>
                </a:cubicBezTo>
                <a:cubicBezTo>
                  <a:pt x="566115" y="5784075"/>
                  <a:pt x="557232" y="5787462"/>
                  <a:pt x="549101" y="5792054"/>
                </a:cubicBezTo>
                <a:cubicBezTo>
                  <a:pt x="479467" y="5831652"/>
                  <a:pt x="408704" y="5869442"/>
                  <a:pt x="341103" y="5912201"/>
                </a:cubicBezTo>
                <a:cubicBezTo>
                  <a:pt x="313927" y="5929365"/>
                  <a:pt x="291042" y="5955487"/>
                  <a:pt x="270792" y="5981158"/>
                </a:cubicBezTo>
                <a:cubicBezTo>
                  <a:pt x="212450" y="6055233"/>
                  <a:pt x="212901" y="6134955"/>
                  <a:pt x="269813" y="6210008"/>
                </a:cubicBezTo>
                <a:cubicBezTo>
                  <a:pt x="316185" y="6271136"/>
                  <a:pt x="378668" y="6312615"/>
                  <a:pt x="444763" y="6348825"/>
                </a:cubicBezTo>
                <a:cubicBezTo>
                  <a:pt x="578686" y="6422147"/>
                  <a:pt x="722622" y="6469724"/>
                  <a:pt x="869267" y="6509246"/>
                </a:cubicBezTo>
                <a:cubicBezTo>
                  <a:pt x="1157815" y="6587010"/>
                  <a:pt x="1452235" y="6631350"/>
                  <a:pt x="1749214" y="6660559"/>
                </a:cubicBezTo>
                <a:cubicBezTo>
                  <a:pt x="2127345" y="6697747"/>
                  <a:pt x="2506304" y="6709416"/>
                  <a:pt x="2885940" y="6697597"/>
                </a:cubicBezTo>
                <a:cubicBezTo>
                  <a:pt x="3334534" y="6683595"/>
                  <a:pt x="3780266" y="6643320"/>
                  <a:pt x="4218771" y="6542595"/>
                </a:cubicBezTo>
                <a:cubicBezTo>
                  <a:pt x="4395529" y="6502019"/>
                  <a:pt x="4569877" y="6452635"/>
                  <a:pt x="4732632" y="6370656"/>
                </a:cubicBezTo>
                <a:cubicBezTo>
                  <a:pt x="4782543" y="6345512"/>
                  <a:pt x="4830270" y="6314949"/>
                  <a:pt x="4875890" y="6282503"/>
                </a:cubicBezTo>
                <a:cubicBezTo>
                  <a:pt x="4903819" y="6262629"/>
                  <a:pt x="4928661" y="6236657"/>
                  <a:pt x="4949815" y="6209481"/>
                </a:cubicBezTo>
                <a:cubicBezTo>
                  <a:pt x="5007705" y="6135029"/>
                  <a:pt x="5006576" y="6055760"/>
                  <a:pt x="4949137" y="5980631"/>
                </a:cubicBezTo>
                <a:cubicBezTo>
                  <a:pt x="4904873" y="5922740"/>
                  <a:pt x="4845853" y="5882465"/>
                  <a:pt x="4783070" y="5847686"/>
                </a:cubicBezTo>
                <a:cubicBezTo>
                  <a:pt x="4749570" y="5829168"/>
                  <a:pt x="4714942" y="5812380"/>
                  <a:pt x="4680087" y="5796421"/>
                </a:cubicBezTo>
                <a:cubicBezTo>
                  <a:pt x="4646136" y="5780838"/>
                  <a:pt x="4611281" y="5767363"/>
                  <a:pt x="4572361" y="5751102"/>
                </a:cubicBezTo>
                <a:cubicBezTo>
                  <a:pt x="4579212" y="5750500"/>
                  <a:pt x="4582072" y="5749521"/>
                  <a:pt x="4584331" y="5750199"/>
                </a:cubicBezTo>
                <a:close/>
                <a:moveTo>
                  <a:pt x="1227675" y="4838709"/>
                </a:moveTo>
                <a:cubicBezTo>
                  <a:pt x="1267874" y="4835095"/>
                  <a:pt x="1289705" y="4845484"/>
                  <a:pt x="1302804" y="4883726"/>
                </a:cubicBezTo>
                <a:cubicBezTo>
                  <a:pt x="1318086" y="4928217"/>
                  <a:pt x="1331109" y="4974138"/>
                  <a:pt x="1338788" y="5020510"/>
                </a:cubicBezTo>
                <a:cubicBezTo>
                  <a:pt x="1409250" y="5447046"/>
                  <a:pt x="1632530" y="5780912"/>
                  <a:pt x="1961277" y="6050716"/>
                </a:cubicBezTo>
                <a:cubicBezTo>
                  <a:pt x="2019845" y="6098819"/>
                  <a:pt x="2081650" y="6143009"/>
                  <a:pt x="2141949" y="6189005"/>
                </a:cubicBezTo>
                <a:cubicBezTo>
                  <a:pt x="2147445" y="6193145"/>
                  <a:pt x="2152789" y="6197512"/>
                  <a:pt x="2158210" y="6201803"/>
                </a:cubicBezTo>
                <a:cubicBezTo>
                  <a:pt x="2157231" y="6203910"/>
                  <a:pt x="2156403" y="6206018"/>
                  <a:pt x="2155499" y="6208126"/>
                </a:cubicBezTo>
                <a:cubicBezTo>
                  <a:pt x="2103330" y="6191414"/>
                  <a:pt x="2050183" y="6177412"/>
                  <a:pt x="1999218" y="6157688"/>
                </a:cubicBezTo>
                <a:cubicBezTo>
                  <a:pt x="1594062" y="6001182"/>
                  <a:pt x="1306116" y="5724302"/>
                  <a:pt x="1145619" y="5318920"/>
                </a:cubicBezTo>
                <a:cubicBezTo>
                  <a:pt x="1106926" y="5221131"/>
                  <a:pt x="1083739" y="5118901"/>
                  <a:pt x="1094203" y="5012756"/>
                </a:cubicBezTo>
                <a:cubicBezTo>
                  <a:pt x="1097666" y="4977977"/>
                  <a:pt x="1107904" y="4942520"/>
                  <a:pt x="1122207" y="4910526"/>
                </a:cubicBezTo>
                <a:cubicBezTo>
                  <a:pt x="1141630" y="4866864"/>
                  <a:pt x="1179345" y="4843075"/>
                  <a:pt x="1227675" y="4838709"/>
                </a:cubicBezTo>
                <a:close/>
                <a:moveTo>
                  <a:pt x="1135663" y="4485346"/>
                </a:moveTo>
                <a:cubicBezTo>
                  <a:pt x="1173793" y="4484612"/>
                  <a:pt x="1212279" y="4504693"/>
                  <a:pt x="1239794" y="4545795"/>
                </a:cubicBezTo>
                <a:cubicBezTo>
                  <a:pt x="1264636" y="4582983"/>
                  <a:pt x="1277886" y="4624463"/>
                  <a:pt x="1279692" y="4668953"/>
                </a:cubicBezTo>
                <a:cubicBezTo>
                  <a:pt x="1283005" y="4751008"/>
                  <a:pt x="1224889" y="4811608"/>
                  <a:pt x="1143812" y="4811985"/>
                </a:cubicBezTo>
                <a:cubicBezTo>
                  <a:pt x="1071092" y="4812286"/>
                  <a:pt x="1016439" y="4764031"/>
                  <a:pt x="1007179" y="4691462"/>
                </a:cubicBezTo>
                <a:cubicBezTo>
                  <a:pt x="1000780" y="4641325"/>
                  <a:pt x="1006727" y="4593372"/>
                  <a:pt x="1033678" y="4549785"/>
                </a:cubicBezTo>
                <a:cubicBezTo>
                  <a:pt x="1059763" y="4507629"/>
                  <a:pt x="1097534" y="4486080"/>
                  <a:pt x="1135663" y="4485346"/>
                </a:cubicBezTo>
                <a:close/>
                <a:moveTo>
                  <a:pt x="2049732" y="3680152"/>
                </a:moveTo>
                <a:cubicBezTo>
                  <a:pt x="2049656" y="3682260"/>
                  <a:pt x="2049581" y="3684217"/>
                  <a:pt x="2049506" y="3686250"/>
                </a:cubicBezTo>
                <a:cubicBezTo>
                  <a:pt x="1988529" y="3698746"/>
                  <a:pt x="1926574" y="3707855"/>
                  <a:pt x="1866801" y="3724417"/>
                </a:cubicBezTo>
                <a:cubicBezTo>
                  <a:pt x="1773304" y="3750388"/>
                  <a:pt x="1681011" y="3780575"/>
                  <a:pt x="1588868" y="3810989"/>
                </a:cubicBezTo>
                <a:cubicBezTo>
                  <a:pt x="1568241" y="3817764"/>
                  <a:pt x="1549647" y="3831916"/>
                  <a:pt x="1531580" y="3844714"/>
                </a:cubicBezTo>
                <a:cubicBezTo>
                  <a:pt x="1513663" y="3857511"/>
                  <a:pt x="1511330" y="3876030"/>
                  <a:pt x="1528795" y="3889731"/>
                </a:cubicBezTo>
                <a:cubicBezTo>
                  <a:pt x="1551002" y="3907046"/>
                  <a:pt x="1574414" y="3927446"/>
                  <a:pt x="1600536" y="3934222"/>
                </a:cubicBezTo>
                <a:cubicBezTo>
                  <a:pt x="1691775" y="3957935"/>
                  <a:pt x="1783466" y="3983229"/>
                  <a:pt x="1876663" y="3995349"/>
                </a:cubicBezTo>
                <a:cubicBezTo>
                  <a:pt x="2102202" y="4024633"/>
                  <a:pt x="2328644" y="4046765"/>
                  <a:pt x="2554784" y="4071909"/>
                </a:cubicBezTo>
                <a:cubicBezTo>
                  <a:pt x="2579401" y="4074619"/>
                  <a:pt x="2603942" y="4077931"/>
                  <a:pt x="2628559" y="4087040"/>
                </a:cubicBezTo>
                <a:cubicBezTo>
                  <a:pt x="2582563" y="4090428"/>
                  <a:pt x="2536717" y="4094944"/>
                  <a:pt x="2490646" y="4096901"/>
                </a:cubicBezTo>
                <a:cubicBezTo>
                  <a:pt x="2270151" y="4106387"/>
                  <a:pt x="2049882" y="4106086"/>
                  <a:pt x="1830140" y="4082599"/>
                </a:cubicBezTo>
                <a:cubicBezTo>
                  <a:pt x="1703143" y="4069048"/>
                  <a:pt x="1576597" y="4051056"/>
                  <a:pt x="1457354" y="4002576"/>
                </a:cubicBezTo>
                <a:cubicBezTo>
                  <a:pt x="1417305" y="3986315"/>
                  <a:pt x="1379289" y="3963581"/>
                  <a:pt x="1343305" y="3939341"/>
                </a:cubicBezTo>
                <a:cubicBezTo>
                  <a:pt x="1310633" y="3917359"/>
                  <a:pt x="1308902" y="3889581"/>
                  <a:pt x="1342025" y="3868201"/>
                </a:cubicBezTo>
                <a:cubicBezTo>
                  <a:pt x="1390279" y="3837035"/>
                  <a:pt x="1441395" y="3807827"/>
                  <a:pt x="1494994" y="3787878"/>
                </a:cubicBezTo>
                <a:cubicBezTo>
                  <a:pt x="1651425" y="3729611"/>
                  <a:pt x="1815460" y="3703790"/>
                  <a:pt x="1980700" y="3685873"/>
                </a:cubicBezTo>
                <a:cubicBezTo>
                  <a:pt x="2003660" y="3683389"/>
                  <a:pt x="2026696" y="3682034"/>
                  <a:pt x="2049732" y="3680152"/>
                </a:cubicBezTo>
                <a:close/>
                <a:moveTo>
                  <a:pt x="3797730" y="3657041"/>
                </a:moveTo>
                <a:cubicBezTo>
                  <a:pt x="3910725" y="3688282"/>
                  <a:pt x="4020860" y="3724868"/>
                  <a:pt x="4113680" y="3797739"/>
                </a:cubicBezTo>
                <a:cubicBezTo>
                  <a:pt x="4217867" y="3879493"/>
                  <a:pt x="4217190" y="3969076"/>
                  <a:pt x="4113379" y="4051583"/>
                </a:cubicBezTo>
                <a:cubicBezTo>
                  <a:pt x="4036669" y="4112484"/>
                  <a:pt x="3946935" y="4147866"/>
                  <a:pt x="3855320" y="4178505"/>
                </a:cubicBezTo>
                <a:cubicBezTo>
                  <a:pt x="3665765" y="4241815"/>
                  <a:pt x="3470112" y="4277046"/>
                  <a:pt x="3272502" y="4302190"/>
                </a:cubicBezTo>
                <a:cubicBezTo>
                  <a:pt x="2919967" y="4347057"/>
                  <a:pt x="2566000" y="4356542"/>
                  <a:pt x="2211432" y="4338776"/>
                </a:cubicBezTo>
                <a:cubicBezTo>
                  <a:pt x="1888255" y="4322516"/>
                  <a:pt x="1567488" y="4287059"/>
                  <a:pt x="1255603" y="4194690"/>
                </a:cubicBezTo>
                <a:cubicBezTo>
                  <a:pt x="1163084" y="4167288"/>
                  <a:pt x="1072221" y="4134466"/>
                  <a:pt x="990693" y="4081545"/>
                </a:cubicBezTo>
                <a:cubicBezTo>
                  <a:pt x="959602" y="4061370"/>
                  <a:pt x="929867" y="4037054"/>
                  <a:pt x="905250" y="4009502"/>
                </a:cubicBezTo>
                <a:cubicBezTo>
                  <a:pt x="856544" y="3954924"/>
                  <a:pt x="857824" y="3893872"/>
                  <a:pt x="904497" y="3837336"/>
                </a:cubicBezTo>
                <a:cubicBezTo>
                  <a:pt x="945826" y="3787200"/>
                  <a:pt x="1000630" y="3754980"/>
                  <a:pt x="1058520" y="3728632"/>
                </a:cubicBezTo>
                <a:cubicBezTo>
                  <a:pt x="1110990" y="3704769"/>
                  <a:pt x="1165116" y="3684593"/>
                  <a:pt x="1220823" y="3668107"/>
                </a:cubicBezTo>
                <a:cubicBezTo>
                  <a:pt x="1196132" y="3680679"/>
                  <a:pt x="1169784" y="3690917"/>
                  <a:pt x="1147200" y="3706500"/>
                </a:cubicBezTo>
                <a:cubicBezTo>
                  <a:pt x="1112195" y="3730590"/>
                  <a:pt x="1075759" y="3754679"/>
                  <a:pt x="1047002" y="3785393"/>
                </a:cubicBezTo>
                <a:cubicBezTo>
                  <a:pt x="1001834" y="3833648"/>
                  <a:pt x="1000404" y="3892441"/>
                  <a:pt x="1046550" y="3939341"/>
                </a:cubicBezTo>
                <a:cubicBezTo>
                  <a:pt x="1082835" y="3976153"/>
                  <a:pt x="1126498" y="4008372"/>
                  <a:pt x="1172193" y="4032537"/>
                </a:cubicBezTo>
                <a:cubicBezTo>
                  <a:pt x="1300319" y="4100289"/>
                  <a:pt x="1440189" y="4134993"/>
                  <a:pt x="1581414" y="4162244"/>
                </a:cubicBezTo>
                <a:cubicBezTo>
                  <a:pt x="2064485" y="4255516"/>
                  <a:pt x="2551245" y="4265077"/>
                  <a:pt x="3039963" y="4222845"/>
                </a:cubicBezTo>
                <a:cubicBezTo>
                  <a:pt x="3262566" y="4203648"/>
                  <a:pt x="3482910" y="4170149"/>
                  <a:pt x="3697156" y="4104053"/>
                </a:cubicBezTo>
                <a:cubicBezTo>
                  <a:pt x="3780868" y="4078232"/>
                  <a:pt x="3863224" y="4048120"/>
                  <a:pt x="3935718" y="3997532"/>
                </a:cubicBezTo>
                <a:cubicBezTo>
                  <a:pt x="3962367" y="3978938"/>
                  <a:pt x="3987662" y="3956128"/>
                  <a:pt x="4007761" y="3930684"/>
                </a:cubicBezTo>
                <a:cubicBezTo>
                  <a:pt x="4042616" y="3886494"/>
                  <a:pt x="4040358" y="3837412"/>
                  <a:pt x="4006331" y="3792470"/>
                </a:cubicBezTo>
                <a:cubicBezTo>
                  <a:pt x="3973735" y="3749334"/>
                  <a:pt x="3928943" y="3721556"/>
                  <a:pt x="3882044" y="3697090"/>
                </a:cubicBezTo>
                <a:cubicBezTo>
                  <a:pt x="3854416" y="3682711"/>
                  <a:pt x="3825810" y="3670290"/>
                  <a:pt x="3797730" y="3657041"/>
                </a:cubicBezTo>
                <a:close/>
                <a:moveTo>
                  <a:pt x="2868626" y="3346511"/>
                </a:moveTo>
                <a:cubicBezTo>
                  <a:pt x="3104704" y="3343500"/>
                  <a:pt x="3340104" y="3352836"/>
                  <a:pt x="3572719" y="3396574"/>
                </a:cubicBezTo>
                <a:cubicBezTo>
                  <a:pt x="3804581" y="3440159"/>
                  <a:pt x="4028614" y="3508438"/>
                  <a:pt x="4233903" y="3627757"/>
                </a:cubicBezTo>
                <a:cubicBezTo>
                  <a:pt x="4280501" y="3654858"/>
                  <a:pt x="4321980" y="3691368"/>
                  <a:pt x="4363309" y="3726524"/>
                </a:cubicBezTo>
                <a:cubicBezTo>
                  <a:pt x="4396808" y="3755055"/>
                  <a:pt x="4410660" y="3793448"/>
                  <a:pt x="4409531" y="3838842"/>
                </a:cubicBezTo>
                <a:cubicBezTo>
                  <a:pt x="4407573" y="3915176"/>
                  <a:pt x="4409004" y="3991660"/>
                  <a:pt x="4409004" y="4067994"/>
                </a:cubicBezTo>
                <a:cubicBezTo>
                  <a:pt x="4409982" y="4067919"/>
                  <a:pt x="4412241" y="4068446"/>
                  <a:pt x="4413144" y="4067618"/>
                </a:cubicBezTo>
                <a:cubicBezTo>
                  <a:pt x="4518611" y="3962828"/>
                  <a:pt x="4649824" y="3942277"/>
                  <a:pt x="4789770" y="3955074"/>
                </a:cubicBezTo>
                <a:cubicBezTo>
                  <a:pt x="4892301" y="3964409"/>
                  <a:pt x="4988584" y="3996252"/>
                  <a:pt x="5078995" y="4045786"/>
                </a:cubicBezTo>
                <a:cubicBezTo>
                  <a:pt x="5194098" y="4108796"/>
                  <a:pt x="5263506" y="4203272"/>
                  <a:pt x="5278638" y="4335313"/>
                </a:cubicBezTo>
                <a:cubicBezTo>
                  <a:pt x="5279390" y="4342163"/>
                  <a:pt x="5281799" y="4348788"/>
                  <a:pt x="5283456" y="4355563"/>
                </a:cubicBezTo>
                <a:cubicBezTo>
                  <a:pt x="5283305" y="4396892"/>
                  <a:pt x="5283305" y="4437995"/>
                  <a:pt x="5283305" y="4479098"/>
                </a:cubicBezTo>
                <a:cubicBezTo>
                  <a:pt x="5277056" y="4519523"/>
                  <a:pt x="5272916" y="4560475"/>
                  <a:pt x="5264109" y="4600373"/>
                </a:cubicBezTo>
                <a:cubicBezTo>
                  <a:pt x="5219844" y="4800167"/>
                  <a:pt x="5093449" y="4934842"/>
                  <a:pt x="4915788" y="5023221"/>
                </a:cubicBezTo>
                <a:cubicBezTo>
                  <a:pt x="4813709" y="5073960"/>
                  <a:pt x="4706058" y="5113256"/>
                  <a:pt x="4601494" y="5159177"/>
                </a:cubicBezTo>
                <a:cubicBezTo>
                  <a:pt x="4558585" y="5177997"/>
                  <a:pt x="4517332" y="5200581"/>
                  <a:pt x="4475325" y="5221508"/>
                </a:cubicBezTo>
                <a:cubicBezTo>
                  <a:pt x="4476078" y="5223917"/>
                  <a:pt x="4476906" y="5226326"/>
                  <a:pt x="4477659" y="5228810"/>
                </a:cubicBezTo>
                <a:cubicBezTo>
                  <a:pt x="4484133" y="5230466"/>
                  <a:pt x="4490532" y="5232424"/>
                  <a:pt x="4497006" y="5233779"/>
                </a:cubicBezTo>
                <a:cubicBezTo>
                  <a:pt x="4551508" y="5244920"/>
                  <a:pt x="4584707" y="5278570"/>
                  <a:pt x="4599537" y="5331342"/>
                </a:cubicBezTo>
                <a:cubicBezTo>
                  <a:pt x="4614367" y="5383962"/>
                  <a:pt x="4596827" y="5426270"/>
                  <a:pt x="4556627" y="5460221"/>
                </a:cubicBezTo>
                <a:cubicBezTo>
                  <a:pt x="4526290" y="5485891"/>
                  <a:pt x="4490080" y="5492892"/>
                  <a:pt x="4451386" y="5488149"/>
                </a:cubicBezTo>
                <a:cubicBezTo>
                  <a:pt x="4433696" y="5485967"/>
                  <a:pt x="4415929" y="5483257"/>
                  <a:pt x="4398690" y="5478890"/>
                </a:cubicBezTo>
                <a:cubicBezTo>
                  <a:pt x="4312043" y="5456909"/>
                  <a:pt x="4262810" y="5386296"/>
                  <a:pt x="4267553" y="5292271"/>
                </a:cubicBezTo>
                <a:cubicBezTo>
                  <a:pt x="4271467" y="5214883"/>
                  <a:pt x="4301654" y="5151347"/>
                  <a:pt x="4363535" y="5102942"/>
                </a:cubicBezTo>
                <a:cubicBezTo>
                  <a:pt x="4444235" y="5039858"/>
                  <a:pt x="4538109" y="5003573"/>
                  <a:pt x="4631757" y="4965782"/>
                </a:cubicBezTo>
                <a:cubicBezTo>
                  <a:pt x="4703499" y="4936799"/>
                  <a:pt x="4775768" y="4907666"/>
                  <a:pt x="4843444" y="4870478"/>
                </a:cubicBezTo>
                <a:cubicBezTo>
                  <a:pt x="4942588" y="4816051"/>
                  <a:pt x="4999123" y="4726994"/>
                  <a:pt x="5027579" y="4618290"/>
                </a:cubicBezTo>
                <a:cubicBezTo>
                  <a:pt x="5052647" y="4522610"/>
                  <a:pt x="5058971" y="4427681"/>
                  <a:pt x="5037742" y="4329742"/>
                </a:cubicBezTo>
                <a:cubicBezTo>
                  <a:pt x="5007780" y="4192131"/>
                  <a:pt x="4891322" y="4117302"/>
                  <a:pt x="4773886" y="4110527"/>
                </a:cubicBezTo>
                <a:cubicBezTo>
                  <a:pt x="4686787" y="4105483"/>
                  <a:pt x="4607065" y="4125282"/>
                  <a:pt x="4540593" y="4184904"/>
                </a:cubicBezTo>
                <a:cubicBezTo>
                  <a:pt x="4504986" y="4216898"/>
                  <a:pt x="4481799" y="4255892"/>
                  <a:pt x="4477132" y="4309944"/>
                </a:cubicBezTo>
                <a:cubicBezTo>
                  <a:pt x="4486994" y="4302792"/>
                  <a:pt x="4493468" y="4297899"/>
                  <a:pt x="4500093" y="4293231"/>
                </a:cubicBezTo>
                <a:cubicBezTo>
                  <a:pt x="4570931" y="4243321"/>
                  <a:pt x="4668042" y="4261689"/>
                  <a:pt x="4714188" y="4333732"/>
                </a:cubicBezTo>
                <a:cubicBezTo>
                  <a:pt x="4760561" y="4406227"/>
                  <a:pt x="4736547" y="4500026"/>
                  <a:pt x="4661869" y="4545043"/>
                </a:cubicBezTo>
                <a:cubicBezTo>
                  <a:pt x="4578534" y="4595254"/>
                  <a:pt x="4495877" y="4601127"/>
                  <a:pt x="4413445" y="4544892"/>
                </a:cubicBezTo>
                <a:cubicBezTo>
                  <a:pt x="4398314" y="4534579"/>
                  <a:pt x="4385893" y="4520351"/>
                  <a:pt x="4369858" y="4505822"/>
                </a:cubicBezTo>
                <a:cubicBezTo>
                  <a:pt x="4358039" y="4578166"/>
                  <a:pt x="4347349" y="4648251"/>
                  <a:pt x="4335079" y="4718111"/>
                </a:cubicBezTo>
                <a:cubicBezTo>
                  <a:pt x="4299547" y="4920313"/>
                  <a:pt x="4264692" y="5123193"/>
                  <a:pt x="4189111" y="5315156"/>
                </a:cubicBezTo>
                <a:cubicBezTo>
                  <a:pt x="4102163" y="5536028"/>
                  <a:pt x="3981715" y="5736197"/>
                  <a:pt x="3804657" y="5897898"/>
                </a:cubicBezTo>
                <a:cubicBezTo>
                  <a:pt x="3676455" y="6015034"/>
                  <a:pt x="3521905" y="6083539"/>
                  <a:pt x="3357569" y="6131115"/>
                </a:cubicBezTo>
                <a:cubicBezTo>
                  <a:pt x="3138881" y="6194350"/>
                  <a:pt x="2914999" y="6227775"/>
                  <a:pt x="2687954" y="6241250"/>
                </a:cubicBezTo>
                <a:cubicBezTo>
                  <a:pt x="2682609" y="6241551"/>
                  <a:pt x="2677340" y="6241325"/>
                  <a:pt x="2671167" y="6236808"/>
                </a:cubicBezTo>
                <a:cubicBezTo>
                  <a:pt x="2697515" y="6231464"/>
                  <a:pt x="2723788" y="6225893"/>
                  <a:pt x="2750136" y="6220849"/>
                </a:cubicBezTo>
                <a:cubicBezTo>
                  <a:pt x="2931560" y="6186070"/>
                  <a:pt x="3111554" y="6146096"/>
                  <a:pt x="3289441" y="6095056"/>
                </a:cubicBezTo>
                <a:cubicBezTo>
                  <a:pt x="3619468" y="6000430"/>
                  <a:pt x="3842899" y="5789571"/>
                  <a:pt x="3981414" y="5480020"/>
                </a:cubicBezTo>
                <a:cubicBezTo>
                  <a:pt x="4073180" y="5274882"/>
                  <a:pt x="4125198" y="5059957"/>
                  <a:pt x="4146954" y="4837430"/>
                </a:cubicBezTo>
                <a:cubicBezTo>
                  <a:pt x="4160881" y="4695301"/>
                  <a:pt x="4169689" y="4552722"/>
                  <a:pt x="4180078" y="4410216"/>
                </a:cubicBezTo>
                <a:cubicBezTo>
                  <a:pt x="4185422" y="4337120"/>
                  <a:pt x="4162161" y="4312654"/>
                  <a:pt x="4089967" y="4327107"/>
                </a:cubicBezTo>
                <a:cubicBezTo>
                  <a:pt x="4007159" y="4343744"/>
                  <a:pt x="3925857" y="4368286"/>
                  <a:pt x="3844178" y="4390568"/>
                </a:cubicBezTo>
                <a:cubicBezTo>
                  <a:pt x="3597712" y="4457643"/>
                  <a:pt x="3349590" y="4512898"/>
                  <a:pt x="3094616" y="4540451"/>
                </a:cubicBezTo>
                <a:cubicBezTo>
                  <a:pt x="2799670" y="4572294"/>
                  <a:pt x="2504798" y="4576435"/>
                  <a:pt x="2209400" y="4564390"/>
                </a:cubicBezTo>
                <a:cubicBezTo>
                  <a:pt x="1995153" y="4555657"/>
                  <a:pt x="1783090" y="4524040"/>
                  <a:pt x="1571929" y="4487153"/>
                </a:cubicBezTo>
                <a:cubicBezTo>
                  <a:pt x="1401722" y="4457492"/>
                  <a:pt x="1237611" y="4405248"/>
                  <a:pt x="1073576" y="4353004"/>
                </a:cubicBezTo>
                <a:cubicBezTo>
                  <a:pt x="976315" y="4321988"/>
                  <a:pt x="883645" y="4280284"/>
                  <a:pt x="796998" y="4208692"/>
                </a:cubicBezTo>
                <a:cubicBezTo>
                  <a:pt x="810021" y="4427456"/>
                  <a:pt x="850898" y="4634776"/>
                  <a:pt x="896819" y="4841119"/>
                </a:cubicBezTo>
                <a:cubicBezTo>
                  <a:pt x="942966" y="5048364"/>
                  <a:pt x="999802" y="5252749"/>
                  <a:pt x="1076889" y="5451037"/>
                </a:cubicBezTo>
                <a:cubicBezTo>
                  <a:pt x="1075007" y="5452241"/>
                  <a:pt x="1073200" y="5453446"/>
                  <a:pt x="1071318" y="5454725"/>
                </a:cubicBezTo>
                <a:cubicBezTo>
                  <a:pt x="1047153" y="5423634"/>
                  <a:pt x="1021483" y="5393673"/>
                  <a:pt x="999125" y="5361378"/>
                </a:cubicBezTo>
                <a:cubicBezTo>
                  <a:pt x="896518" y="5213378"/>
                  <a:pt x="835391" y="5047160"/>
                  <a:pt x="788567" y="4874920"/>
                </a:cubicBezTo>
                <a:cubicBezTo>
                  <a:pt x="729622" y="4658038"/>
                  <a:pt x="697252" y="4436489"/>
                  <a:pt x="676098" y="4213134"/>
                </a:cubicBezTo>
                <a:cubicBezTo>
                  <a:pt x="668269" y="4130476"/>
                  <a:pt x="662398" y="4047668"/>
                  <a:pt x="655396" y="3964936"/>
                </a:cubicBezTo>
                <a:cubicBezTo>
                  <a:pt x="647643" y="3873320"/>
                  <a:pt x="699360" y="3789534"/>
                  <a:pt x="781415" y="3760927"/>
                </a:cubicBezTo>
                <a:cubicBezTo>
                  <a:pt x="762294" y="3782457"/>
                  <a:pt x="741291" y="3802933"/>
                  <a:pt x="723976" y="3826195"/>
                </a:cubicBezTo>
                <a:cubicBezTo>
                  <a:pt x="670979" y="3897485"/>
                  <a:pt x="673689" y="3966216"/>
                  <a:pt x="732182" y="4033139"/>
                </a:cubicBezTo>
                <a:cubicBezTo>
                  <a:pt x="795116" y="4105182"/>
                  <a:pt x="875891" y="4152759"/>
                  <a:pt x="961033" y="4193109"/>
                </a:cubicBezTo>
                <a:cubicBezTo>
                  <a:pt x="1127477" y="4272002"/>
                  <a:pt x="1304309" y="4318074"/>
                  <a:pt x="1483777" y="4355112"/>
                </a:cubicBezTo>
                <a:cubicBezTo>
                  <a:pt x="1893751" y="4439651"/>
                  <a:pt x="2308318" y="4458772"/>
                  <a:pt x="2725519" y="4443641"/>
                </a:cubicBezTo>
                <a:cubicBezTo>
                  <a:pt x="2919290" y="4436640"/>
                  <a:pt x="3112910" y="4427079"/>
                  <a:pt x="3303819" y="4392450"/>
                </a:cubicBezTo>
                <a:cubicBezTo>
                  <a:pt x="3470564" y="4362188"/>
                  <a:pt x="3637309" y="4330570"/>
                  <a:pt x="3801570" y="4289467"/>
                </a:cubicBezTo>
                <a:cubicBezTo>
                  <a:pt x="3905607" y="4263420"/>
                  <a:pt x="4006105" y="4223522"/>
                  <a:pt x="4102313" y="4172106"/>
                </a:cubicBezTo>
                <a:cubicBezTo>
                  <a:pt x="4206124" y="4116550"/>
                  <a:pt x="4263487" y="4029149"/>
                  <a:pt x="4302257" y="3924435"/>
                </a:cubicBezTo>
                <a:cubicBezTo>
                  <a:pt x="4345919" y="3806472"/>
                  <a:pt x="4330713" y="3762358"/>
                  <a:pt x="4227203" y="3691293"/>
                </a:cubicBezTo>
                <a:cubicBezTo>
                  <a:pt x="4116165" y="3615110"/>
                  <a:pt x="3990448" y="3571297"/>
                  <a:pt x="3865633" y="3525602"/>
                </a:cubicBezTo>
                <a:cubicBezTo>
                  <a:pt x="3648677" y="3446182"/>
                  <a:pt x="3423590" y="3404252"/>
                  <a:pt x="3194136" y="3386411"/>
                </a:cubicBezTo>
                <a:cubicBezTo>
                  <a:pt x="3041092" y="3374515"/>
                  <a:pt x="2887597" y="3368569"/>
                  <a:pt x="2734327" y="3359911"/>
                </a:cubicBezTo>
                <a:cubicBezTo>
                  <a:pt x="2726648" y="3359460"/>
                  <a:pt x="2719045" y="3358631"/>
                  <a:pt x="2711366" y="3353138"/>
                </a:cubicBezTo>
                <a:cubicBezTo>
                  <a:pt x="2763761" y="3350803"/>
                  <a:pt x="2816231" y="3347115"/>
                  <a:pt x="2868626" y="3346511"/>
                </a:cubicBezTo>
                <a:close/>
                <a:moveTo>
                  <a:pt x="2764890" y="2411685"/>
                </a:moveTo>
                <a:cubicBezTo>
                  <a:pt x="2850634" y="2483503"/>
                  <a:pt x="2937206" y="2554868"/>
                  <a:pt x="2979362" y="2663647"/>
                </a:cubicBezTo>
                <a:cubicBezTo>
                  <a:pt x="3002097" y="2722290"/>
                  <a:pt x="2994418" y="2779653"/>
                  <a:pt x="2955649" y="2828134"/>
                </a:cubicBezTo>
                <a:cubicBezTo>
                  <a:pt x="2924709" y="2866827"/>
                  <a:pt x="2887822" y="2901230"/>
                  <a:pt x="2851085" y="2934730"/>
                </a:cubicBezTo>
                <a:cubicBezTo>
                  <a:pt x="2800347" y="2980952"/>
                  <a:pt x="2745167" y="3022431"/>
                  <a:pt x="2695632" y="3069857"/>
                </a:cubicBezTo>
                <a:cubicBezTo>
                  <a:pt x="2625998" y="3136481"/>
                  <a:pt x="2582562" y="3216579"/>
                  <a:pt x="2588509" y="3317001"/>
                </a:cubicBezTo>
                <a:cubicBezTo>
                  <a:pt x="2589262" y="3330327"/>
                  <a:pt x="2590165" y="3343951"/>
                  <a:pt x="2593478" y="3356749"/>
                </a:cubicBezTo>
                <a:cubicBezTo>
                  <a:pt x="2632698" y="3511750"/>
                  <a:pt x="2702859" y="3648835"/>
                  <a:pt x="2828276" y="3752270"/>
                </a:cubicBezTo>
                <a:cubicBezTo>
                  <a:pt x="2890984" y="3803987"/>
                  <a:pt x="2964758" y="3832669"/>
                  <a:pt x="3044555" y="3845316"/>
                </a:cubicBezTo>
                <a:cubicBezTo>
                  <a:pt x="3131879" y="3859242"/>
                  <a:pt x="3219053" y="3853973"/>
                  <a:pt x="3305701" y="3839369"/>
                </a:cubicBezTo>
                <a:cubicBezTo>
                  <a:pt x="3325048" y="3836132"/>
                  <a:pt x="3343341" y="3826797"/>
                  <a:pt x="3362085" y="3820248"/>
                </a:cubicBezTo>
                <a:cubicBezTo>
                  <a:pt x="3361784" y="3816258"/>
                  <a:pt x="3361333" y="3812268"/>
                  <a:pt x="3360956" y="3808278"/>
                </a:cubicBezTo>
                <a:cubicBezTo>
                  <a:pt x="3289591" y="3785318"/>
                  <a:pt x="3214311" y="3790813"/>
                  <a:pt x="3139784" y="3780650"/>
                </a:cubicBezTo>
                <a:cubicBezTo>
                  <a:pt x="3142118" y="3779596"/>
                  <a:pt x="3144376" y="3777790"/>
                  <a:pt x="3146785" y="3777564"/>
                </a:cubicBezTo>
                <a:cubicBezTo>
                  <a:pt x="3243219" y="3769509"/>
                  <a:pt x="3339351" y="3769960"/>
                  <a:pt x="3434806" y="3787350"/>
                </a:cubicBezTo>
                <a:cubicBezTo>
                  <a:pt x="3448657" y="3789910"/>
                  <a:pt x="3462659" y="3794426"/>
                  <a:pt x="3475081" y="3800825"/>
                </a:cubicBezTo>
                <a:cubicBezTo>
                  <a:pt x="3492546" y="3809784"/>
                  <a:pt x="3493374" y="3823936"/>
                  <a:pt x="3475984" y="3832970"/>
                </a:cubicBezTo>
                <a:cubicBezTo>
                  <a:pt x="3453174" y="3844789"/>
                  <a:pt x="3429235" y="3855027"/>
                  <a:pt x="3404694" y="3862705"/>
                </a:cubicBezTo>
                <a:cubicBezTo>
                  <a:pt x="3273481" y="3903808"/>
                  <a:pt x="3138730" y="3900195"/>
                  <a:pt x="3003979" y="3891688"/>
                </a:cubicBezTo>
                <a:cubicBezTo>
                  <a:pt x="2965812" y="3889279"/>
                  <a:pt x="2927946" y="3881977"/>
                  <a:pt x="2890005" y="3876482"/>
                </a:cubicBezTo>
                <a:cubicBezTo>
                  <a:pt x="2795002" y="3862781"/>
                  <a:pt x="2716635" y="3813999"/>
                  <a:pt x="2641130" y="3758744"/>
                </a:cubicBezTo>
                <a:cubicBezTo>
                  <a:pt x="2550794" y="3692573"/>
                  <a:pt x="2464071" y="3622788"/>
                  <a:pt x="2399707" y="3529366"/>
                </a:cubicBezTo>
                <a:cubicBezTo>
                  <a:pt x="2320513" y="3414489"/>
                  <a:pt x="2312157" y="3295095"/>
                  <a:pt x="2391577" y="3179616"/>
                </a:cubicBezTo>
                <a:cubicBezTo>
                  <a:pt x="2439229" y="3110359"/>
                  <a:pt x="2498851" y="3048929"/>
                  <a:pt x="2556440" y="2987125"/>
                </a:cubicBezTo>
                <a:cubicBezTo>
                  <a:pt x="2612975" y="2926449"/>
                  <a:pt x="2674780" y="2870742"/>
                  <a:pt x="2732218" y="2810894"/>
                </a:cubicBezTo>
                <a:cubicBezTo>
                  <a:pt x="2756157" y="2785978"/>
                  <a:pt x="2777010" y="2757446"/>
                  <a:pt x="2795529" y="2728162"/>
                </a:cubicBezTo>
                <a:cubicBezTo>
                  <a:pt x="2860947" y="2624802"/>
                  <a:pt x="2855075" y="2529724"/>
                  <a:pt x="2779645" y="2433591"/>
                </a:cubicBezTo>
                <a:cubicBezTo>
                  <a:pt x="2774224" y="2426741"/>
                  <a:pt x="2768578" y="2419966"/>
                  <a:pt x="2764890" y="2411685"/>
                </a:cubicBezTo>
                <a:close/>
                <a:moveTo>
                  <a:pt x="2301035" y="185647"/>
                </a:moveTo>
                <a:cubicBezTo>
                  <a:pt x="2412871" y="179005"/>
                  <a:pt x="2526244" y="216363"/>
                  <a:pt x="2612298" y="294890"/>
                </a:cubicBezTo>
                <a:cubicBezTo>
                  <a:pt x="2704365" y="378902"/>
                  <a:pt x="2740574" y="485348"/>
                  <a:pt x="2731917" y="608355"/>
                </a:cubicBezTo>
                <a:cubicBezTo>
                  <a:pt x="2731691" y="610614"/>
                  <a:pt x="2730035" y="612721"/>
                  <a:pt x="2728680" y="615732"/>
                </a:cubicBezTo>
                <a:cubicBezTo>
                  <a:pt x="2708656" y="576738"/>
                  <a:pt x="2693148" y="536538"/>
                  <a:pt x="2669134" y="502135"/>
                </a:cubicBezTo>
                <a:cubicBezTo>
                  <a:pt x="2638269" y="457871"/>
                  <a:pt x="2604845" y="413606"/>
                  <a:pt x="2564946" y="377848"/>
                </a:cubicBezTo>
                <a:cubicBezTo>
                  <a:pt x="2493656" y="314086"/>
                  <a:pt x="2409042" y="302869"/>
                  <a:pt x="2319986" y="338552"/>
                </a:cubicBezTo>
                <a:cubicBezTo>
                  <a:pt x="2227542" y="375590"/>
                  <a:pt x="2163705" y="438750"/>
                  <a:pt x="2149552" y="540980"/>
                </a:cubicBezTo>
                <a:cubicBezTo>
                  <a:pt x="2132012" y="667299"/>
                  <a:pt x="2169200" y="783231"/>
                  <a:pt x="2225660" y="893666"/>
                </a:cubicBezTo>
                <a:cubicBezTo>
                  <a:pt x="2272860" y="985884"/>
                  <a:pt x="2341139" y="1062895"/>
                  <a:pt x="2411300" y="1138099"/>
                </a:cubicBezTo>
                <a:cubicBezTo>
                  <a:pt x="2477020" y="1208561"/>
                  <a:pt x="2544320" y="1277743"/>
                  <a:pt x="2607705" y="1350314"/>
                </a:cubicBezTo>
                <a:cubicBezTo>
                  <a:pt x="2683588" y="1437262"/>
                  <a:pt x="2736735" y="1536632"/>
                  <a:pt x="2751490" y="1652939"/>
                </a:cubicBezTo>
                <a:cubicBezTo>
                  <a:pt x="2766922" y="1774065"/>
                  <a:pt x="2737488" y="1884425"/>
                  <a:pt x="2663488" y="1983343"/>
                </a:cubicBezTo>
                <a:cubicBezTo>
                  <a:pt x="2666650" y="1971524"/>
                  <a:pt x="2670037" y="1959705"/>
                  <a:pt x="2673048" y="1947811"/>
                </a:cubicBezTo>
                <a:cubicBezTo>
                  <a:pt x="2676285" y="1934863"/>
                  <a:pt x="2679297" y="1921764"/>
                  <a:pt x="2682157" y="1908741"/>
                </a:cubicBezTo>
                <a:cubicBezTo>
                  <a:pt x="2697138" y="1840236"/>
                  <a:pt x="2703461" y="1771204"/>
                  <a:pt x="2693675" y="1701344"/>
                </a:cubicBezTo>
                <a:cubicBezTo>
                  <a:pt x="2680200" y="1604685"/>
                  <a:pt x="2635634" y="1522629"/>
                  <a:pt x="2566226" y="1456534"/>
                </a:cubicBezTo>
                <a:cubicBezTo>
                  <a:pt x="2492678" y="1386448"/>
                  <a:pt x="2414763" y="1320803"/>
                  <a:pt x="2336999" y="1255235"/>
                </a:cubicBezTo>
                <a:cubicBezTo>
                  <a:pt x="2169576" y="1114161"/>
                  <a:pt x="2053871" y="938080"/>
                  <a:pt x="1980548" y="733169"/>
                </a:cubicBezTo>
                <a:cubicBezTo>
                  <a:pt x="1957287" y="668128"/>
                  <a:pt x="1943812" y="600903"/>
                  <a:pt x="1944113" y="531344"/>
                </a:cubicBezTo>
                <a:cubicBezTo>
                  <a:pt x="1944640" y="405099"/>
                  <a:pt x="2001100" y="310473"/>
                  <a:pt x="2107621" y="245732"/>
                </a:cubicBezTo>
                <a:cubicBezTo>
                  <a:pt x="2167384" y="209456"/>
                  <a:pt x="2233933" y="189632"/>
                  <a:pt x="2301035" y="185647"/>
                </a:cubicBezTo>
                <a:close/>
                <a:moveTo>
                  <a:pt x="3219957" y="803"/>
                </a:moveTo>
                <a:cubicBezTo>
                  <a:pt x="3448381" y="10493"/>
                  <a:pt x="3633771" y="108186"/>
                  <a:pt x="3764984" y="315215"/>
                </a:cubicBezTo>
                <a:cubicBezTo>
                  <a:pt x="3848394" y="446805"/>
                  <a:pt x="3866386" y="592095"/>
                  <a:pt x="3845383" y="745290"/>
                </a:cubicBezTo>
                <a:cubicBezTo>
                  <a:pt x="3807593" y="1020061"/>
                  <a:pt x="3686467" y="1255838"/>
                  <a:pt x="3514227" y="1468429"/>
                </a:cubicBezTo>
                <a:cubicBezTo>
                  <a:pt x="3347331" y="1674470"/>
                  <a:pt x="3149194" y="1847388"/>
                  <a:pt x="2939766" y="2008185"/>
                </a:cubicBezTo>
                <a:cubicBezTo>
                  <a:pt x="2727175" y="2171392"/>
                  <a:pt x="2505024" y="2320974"/>
                  <a:pt x="2275420" y="2458962"/>
                </a:cubicBezTo>
                <a:cubicBezTo>
                  <a:pt x="2091436" y="2569471"/>
                  <a:pt x="2005316" y="2737270"/>
                  <a:pt x="1978065" y="2941807"/>
                </a:cubicBezTo>
                <a:cubicBezTo>
                  <a:pt x="1953448" y="3126243"/>
                  <a:pt x="2010887" y="3289674"/>
                  <a:pt x="2117182" y="3437223"/>
                </a:cubicBezTo>
                <a:cubicBezTo>
                  <a:pt x="2193290" y="3542916"/>
                  <a:pt x="2274442" y="3644920"/>
                  <a:pt x="2353410" y="3748581"/>
                </a:cubicBezTo>
                <a:cubicBezTo>
                  <a:pt x="2367789" y="3767326"/>
                  <a:pt x="2382468" y="3786070"/>
                  <a:pt x="2401665" y="3810912"/>
                </a:cubicBezTo>
                <a:cubicBezTo>
                  <a:pt x="2141573" y="3627907"/>
                  <a:pt x="1964138" y="3394088"/>
                  <a:pt x="1881556" y="3093346"/>
                </a:cubicBezTo>
                <a:cubicBezTo>
                  <a:pt x="1818020" y="2861783"/>
                  <a:pt x="1883814" y="2663571"/>
                  <a:pt x="2045440" y="2493364"/>
                </a:cubicBezTo>
                <a:cubicBezTo>
                  <a:pt x="2132238" y="2401974"/>
                  <a:pt x="2239512" y="2336781"/>
                  <a:pt x="2343850" y="2267901"/>
                </a:cubicBezTo>
                <a:cubicBezTo>
                  <a:pt x="2477848" y="2179372"/>
                  <a:pt x="2618245" y="2098446"/>
                  <a:pt x="2742532" y="1997872"/>
                </a:cubicBezTo>
                <a:cubicBezTo>
                  <a:pt x="3077227" y="1727090"/>
                  <a:pt x="3327457" y="1391568"/>
                  <a:pt x="3474102" y="983776"/>
                </a:cubicBezTo>
                <a:cubicBezTo>
                  <a:pt x="3521303" y="852413"/>
                  <a:pt x="3545016" y="716307"/>
                  <a:pt x="3531014" y="575985"/>
                </a:cubicBezTo>
                <a:cubicBezTo>
                  <a:pt x="3518217" y="448084"/>
                  <a:pt x="3476361" y="332304"/>
                  <a:pt x="3382035" y="240764"/>
                </a:cubicBezTo>
                <a:cubicBezTo>
                  <a:pt x="3245101" y="107819"/>
                  <a:pt x="3048846" y="103679"/>
                  <a:pt x="2905062" y="229472"/>
                </a:cubicBezTo>
                <a:cubicBezTo>
                  <a:pt x="2839944" y="286459"/>
                  <a:pt x="2795379" y="357749"/>
                  <a:pt x="2757287" y="435739"/>
                </a:cubicBezTo>
                <a:cubicBezTo>
                  <a:pt x="2757287" y="401411"/>
                  <a:pt x="2752695" y="366330"/>
                  <a:pt x="2758040" y="332906"/>
                </a:cubicBezTo>
                <a:cubicBezTo>
                  <a:pt x="2786722" y="154192"/>
                  <a:pt x="2948046" y="12665"/>
                  <a:pt x="3119459" y="1976"/>
                </a:cubicBezTo>
                <a:cubicBezTo>
                  <a:pt x="3153815" y="-170"/>
                  <a:pt x="3187325" y="-581"/>
                  <a:pt x="3219957" y="803"/>
                </a:cubicBezTo>
                <a:close/>
              </a:path>
            </a:pathLst>
          </a:custGeom>
          <a:solidFill>
            <a:schemeClr val="accent1"/>
          </a:solidFill>
          <a:ln w="7517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>
              <a:solidFill>
                <a:schemeClr val="accent3"/>
              </a:solidFill>
            </a:endParaRPr>
          </a:p>
        </p:txBody>
      </p:sp>
      <p:grpSp>
        <p:nvGrpSpPr>
          <p:cNvPr id="89" name="Graphic 91">
            <a:extLst>
              <a:ext uri="{FF2B5EF4-FFF2-40B4-BE49-F238E27FC236}">
                <a16:creationId xmlns:a16="http://schemas.microsoft.com/office/drawing/2014/main" id="{21738ABB-EF26-40B2-A0B9-82603F8BD0EB}"/>
              </a:ext>
            </a:extLst>
          </p:cNvPr>
          <p:cNvGrpSpPr/>
          <p:nvPr/>
        </p:nvGrpSpPr>
        <p:grpSpPr>
          <a:xfrm>
            <a:off x="6176894" y="5089987"/>
            <a:ext cx="694222" cy="1017873"/>
            <a:chOff x="3754787" y="-1068"/>
            <a:chExt cx="4675653" cy="6855489"/>
          </a:xfrm>
          <a:solidFill>
            <a:schemeClr val="accent1"/>
          </a:solidFill>
        </p:grpSpPr>
        <p:sp>
          <p:nvSpPr>
            <p:cNvPr id="90" name="Freeform: Shape 23">
              <a:extLst>
                <a:ext uri="{FF2B5EF4-FFF2-40B4-BE49-F238E27FC236}">
                  <a16:creationId xmlns:a16="http://schemas.microsoft.com/office/drawing/2014/main" id="{E9935616-E33E-4057-8B68-5CB8493C1BD5}"/>
                </a:ext>
              </a:extLst>
            </p:cNvPr>
            <p:cNvSpPr/>
            <p:nvPr/>
          </p:nvSpPr>
          <p:spPr>
            <a:xfrm>
              <a:off x="3770150" y="-1068"/>
              <a:ext cx="4660290" cy="2870624"/>
            </a:xfrm>
            <a:custGeom>
              <a:avLst/>
              <a:gdLst>
                <a:gd name="connsiteX0" fmla="*/ 4666733 w 4660290"/>
                <a:gd name="connsiteY0" fmla="*/ 959613 h 2870624"/>
                <a:gd name="connsiteX1" fmla="*/ 4591567 w 4660290"/>
                <a:gd name="connsiteY1" fmla="*/ 1021178 h 2870624"/>
                <a:gd name="connsiteX2" fmla="*/ 4551479 w 4660290"/>
                <a:gd name="connsiteY2" fmla="*/ 1023326 h 2870624"/>
                <a:gd name="connsiteX3" fmla="*/ 2154758 w 4660290"/>
                <a:gd name="connsiteY3" fmla="*/ 1023326 h 2870624"/>
                <a:gd name="connsiteX4" fmla="*/ 2118249 w 4660290"/>
                <a:gd name="connsiteY4" fmla="*/ 1023326 h 2870624"/>
                <a:gd name="connsiteX5" fmla="*/ 2118249 w 4660290"/>
                <a:gd name="connsiteY5" fmla="*/ 1291775 h 2870624"/>
                <a:gd name="connsiteX6" fmla="*/ 4009568 w 4660290"/>
                <a:gd name="connsiteY6" fmla="*/ 1291775 h 2870624"/>
                <a:gd name="connsiteX7" fmla="*/ 3995966 w 4660290"/>
                <a:gd name="connsiteY7" fmla="*/ 1459288 h 2870624"/>
                <a:gd name="connsiteX8" fmla="*/ 3708188 w 4660290"/>
                <a:gd name="connsiteY8" fmla="*/ 2124328 h 2870624"/>
                <a:gd name="connsiteX9" fmla="*/ 2897111 w 4660290"/>
                <a:gd name="connsiteY9" fmla="*/ 2710623 h 2870624"/>
                <a:gd name="connsiteX10" fmla="*/ 2272160 w 4660290"/>
                <a:gd name="connsiteY10" fmla="*/ 2860955 h 2870624"/>
                <a:gd name="connsiteX11" fmla="*/ 1935703 w 4660290"/>
                <a:gd name="connsiteY11" fmla="*/ 2875272 h 2870624"/>
                <a:gd name="connsiteX12" fmla="*/ 834700 w 4660290"/>
                <a:gd name="connsiteY12" fmla="*/ 2577471 h 2870624"/>
                <a:gd name="connsiteX13" fmla="*/ 182546 w 4660290"/>
                <a:gd name="connsiteY13" fmla="*/ 1947509 h 2870624"/>
                <a:gd name="connsiteX14" fmla="*/ 17181 w 4660290"/>
                <a:gd name="connsiteY14" fmla="*/ 1472174 h 2870624"/>
                <a:gd name="connsiteX15" fmla="*/ 0 w 4660290"/>
                <a:gd name="connsiteY15" fmla="*/ 1293207 h 2870624"/>
                <a:gd name="connsiteX16" fmla="*/ 1891319 w 4660290"/>
                <a:gd name="connsiteY16" fmla="*/ 1293207 h 2870624"/>
                <a:gd name="connsiteX17" fmla="*/ 1892751 w 4660290"/>
                <a:gd name="connsiteY17" fmla="*/ 1269584 h 2870624"/>
                <a:gd name="connsiteX18" fmla="*/ 1892751 w 4660290"/>
                <a:gd name="connsiteY18" fmla="*/ 763466 h 2870624"/>
                <a:gd name="connsiteX19" fmla="*/ 1876286 w 4660290"/>
                <a:gd name="connsiteY19" fmla="*/ 730536 h 2870624"/>
                <a:gd name="connsiteX20" fmla="*/ 1805415 w 4660290"/>
                <a:gd name="connsiteY20" fmla="*/ 477119 h 2870624"/>
                <a:gd name="connsiteX21" fmla="*/ 2027334 w 4660290"/>
                <a:gd name="connsiteY21" fmla="*/ 343252 h 2870624"/>
                <a:gd name="connsiteX22" fmla="*/ 2217038 w 4660290"/>
                <a:gd name="connsiteY22" fmla="*/ 522935 h 2870624"/>
                <a:gd name="connsiteX23" fmla="*/ 2146883 w 4660290"/>
                <a:gd name="connsiteY23" fmla="*/ 717651 h 2870624"/>
                <a:gd name="connsiteX24" fmla="*/ 2118249 w 4660290"/>
                <a:gd name="connsiteY24" fmla="*/ 796396 h 2870624"/>
                <a:gd name="connsiteX25" fmla="*/ 4237929 w 4660290"/>
                <a:gd name="connsiteY25" fmla="*/ 796396 h 2870624"/>
                <a:gd name="connsiteX26" fmla="*/ 4225760 w 4660290"/>
                <a:gd name="connsiteY26" fmla="*/ 689016 h 2870624"/>
                <a:gd name="connsiteX27" fmla="*/ 4194977 w 4660290"/>
                <a:gd name="connsiteY27" fmla="*/ 383341 h 2870624"/>
                <a:gd name="connsiteX28" fmla="*/ 4184955 w 4660290"/>
                <a:gd name="connsiteY28" fmla="*/ 150684 h 2870624"/>
                <a:gd name="connsiteX29" fmla="*/ 4194977 w 4660290"/>
                <a:gd name="connsiteY29" fmla="*/ 60485 h 2870624"/>
                <a:gd name="connsiteX30" fmla="*/ 4240077 w 4660290"/>
                <a:gd name="connsiteY30" fmla="*/ 15386 h 2870624"/>
                <a:gd name="connsiteX31" fmla="*/ 4503516 w 4660290"/>
                <a:gd name="connsiteY31" fmla="*/ 3216 h 2870624"/>
                <a:gd name="connsiteX32" fmla="*/ 4585840 w 4660290"/>
                <a:gd name="connsiteY32" fmla="*/ 11806 h 2870624"/>
                <a:gd name="connsiteX33" fmla="*/ 4653848 w 4660290"/>
                <a:gd name="connsiteY33" fmla="*/ 83393 h 2870624"/>
                <a:gd name="connsiteX34" fmla="*/ 4651700 w 4660290"/>
                <a:gd name="connsiteY34" fmla="*/ 371887 h 2870624"/>
                <a:gd name="connsiteX35" fmla="*/ 4617338 w 4660290"/>
                <a:gd name="connsiteY35" fmla="*/ 711924 h 2870624"/>
                <a:gd name="connsiteX36" fmla="*/ 4605884 w 4660290"/>
                <a:gd name="connsiteY36" fmla="*/ 802839 h 2870624"/>
                <a:gd name="connsiteX37" fmla="*/ 4665301 w 4660290"/>
                <a:gd name="connsiteY37" fmla="*/ 862256 h 2870624"/>
                <a:gd name="connsiteX38" fmla="*/ 4666733 w 4660290"/>
                <a:gd name="connsiteY38" fmla="*/ 959613 h 2870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4660290" h="2870624">
                  <a:moveTo>
                    <a:pt x="4666733" y="959613"/>
                  </a:moveTo>
                  <a:cubicBezTo>
                    <a:pt x="4663154" y="1006861"/>
                    <a:pt x="4634519" y="1021894"/>
                    <a:pt x="4591567" y="1021178"/>
                  </a:cubicBezTo>
                  <a:cubicBezTo>
                    <a:pt x="4577965" y="1021178"/>
                    <a:pt x="4565080" y="1023326"/>
                    <a:pt x="4551479" y="1023326"/>
                  </a:cubicBezTo>
                  <a:cubicBezTo>
                    <a:pt x="3752572" y="1023326"/>
                    <a:pt x="2953665" y="1023326"/>
                    <a:pt x="2154758" y="1023326"/>
                  </a:cubicBezTo>
                  <a:cubicBezTo>
                    <a:pt x="2143304" y="1023326"/>
                    <a:pt x="2131850" y="1023326"/>
                    <a:pt x="2118249" y="1023326"/>
                  </a:cubicBezTo>
                  <a:cubicBezTo>
                    <a:pt x="2118249" y="1112809"/>
                    <a:pt x="2118249" y="1200860"/>
                    <a:pt x="2118249" y="1291775"/>
                  </a:cubicBezTo>
                  <a:cubicBezTo>
                    <a:pt x="2746779" y="1291775"/>
                    <a:pt x="3375310" y="1291775"/>
                    <a:pt x="4009568" y="1291775"/>
                  </a:cubicBezTo>
                  <a:cubicBezTo>
                    <a:pt x="4005272" y="1349761"/>
                    <a:pt x="4003841" y="1404882"/>
                    <a:pt x="3995966" y="1459288"/>
                  </a:cubicBezTo>
                  <a:cubicBezTo>
                    <a:pt x="3961605" y="1706978"/>
                    <a:pt x="3862815" y="1928181"/>
                    <a:pt x="3708188" y="2124328"/>
                  </a:cubicBezTo>
                  <a:cubicBezTo>
                    <a:pt x="3493428" y="2396357"/>
                    <a:pt x="3216388" y="2583914"/>
                    <a:pt x="2897111" y="2710623"/>
                  </a:cubicBezTo>
                  <a:cubicBezTo>
                    <a:pt x="2695953" y="2790084"/>
                    <a:pt x="2487636" y="2842342"/>
                    <a:pt x="2272160" y="2860955"/>
                  </a:cubicBezTo>
                  <a:cubicBezTo>
                    <a:pt x="2160485" y="2870261"/>
                    <a:pt x="2047378" y="2878135"/>
                    <a:pt x="1935703" y="2875272"/>
                  </a:cubicBezTo>
                  <a:cubicBezTo>
                    <a:pt x="1545556" y="2863818"/>
                    <a:pt x="1175453" y="2772187"/>
                    <a:pt x="834700" y="2577471"/>
                  </a:cubicBezTo>
                  <a:cubicBezTo>
                    <a:pt x="564819" y="2422844"/>
                    <a:pt x="340037" y="2219538"/>
                    <a:pt x="182546" y="1947509"/>
                  </a:cubicBezTo>
                  <a:cubicBezTo>
                    <a:pt x="97358" y="1800041"/>
                    <a:pt x="39373" y="1641834"/>
                    <a:pt x="17181" y="1472174"/>
                  </a:cubicBezTo>
                  <a:cubicBezTo>
                    <a:pt x="9306" y="1414189"/>
                    <a:pt x="5727" y="1355488"/>
                    <a:pt x="0" y="1293207"/>
                  </a:cubicBezTo>
                  <a:cubicBezTo>
                    <a:pt x="632110" y="1293207"/>
                    <a:pt x="1261357" y="1293207"/>
                    <a:pt x="1891319" y="1293207"/>
                  </a:cubicBezTo>
                  <a:cubicBezTo>
                    <a:pt x="1892035" y="1283185"/>
                    <a:pt x="1892751" y="1276742"/>
                    <a:pt x="1892751" y="1269584"/>
                  </a:cubicBezTo>
                  <a:cubicBezTo>
                    <a:pt x="1892751" y="1100639"/>
                    <a:pt x="1892751" y="932411"/>
                    <a:pt x="1892751" y="763466"/>
                  </a:cubicBezTo>
                  <a:cubicBezTo>
                    <a:pt x="1892751" y="749149"/>
                    <a:pt x="1889171" y="739842"/>
                    <a:pt x="1876286" y="730536"/>
                  </a:cubicBezTo>
                  <a:cubicBezTo>
                    <a:pt x="1797540" y="672551"/>
                    <a:pt x="1768906" y="569466"/>
                    <a:pt x="1805415" y="477119"/>
                  </a:cubicBezTo>
                  <a:cubicBezTo>
                    <a:pt x="1840493" y="388352"/>
                    <a:pt x="1930692" y="334662"/>
                    <a:pt x="2027334" y="343252"/>
                  </a:cubicBezTo>
                  <a:cubicBezTo>
                    <a:pt x="2121112" y="351843"/>
                    <a:pt x="2202721" y="427009"/>
                    <a:pt x="2217038" y="522935"/>
                  </a:cubicBezTo>
                  <a:cubicBezTo>
                    <a:pt x="2228492" y="599533"/>
                    <a:pt x="2207732" y="668256"/>
                    <a:pt x="2146883" y="717651"/>
                  </a:cubicBezTo>
                  <a:cubicBezTo>
                    <a:pt x="2118249" y="740558"/>
                    <a:pt x="2112522" y="763466"/>
                    <a:pt x="2118249" y="796396"/>
                  </a:cubicBezTo>
                  <a:cubicBezTo>
                    <a:pt x="2823377" y="796396"/>
                    <a:pt x="3529221" y="796396"/>
                    <a:pt x="4237929" y="796396"/>
                  </a:cubicBezTo>
                  <a:cubicBezTo>
                    <a:pt x="4233634" y="760603"/>
                    <a:pt x="4229339" y="724809"/>
                    <a:pt x="4225760" y="689016"/>
                  </a:cubicBezTo>
                  <a:cubicBezTo>
                    <a:pt x="4215022" y="587363"/>
                    <a:pt x="4203567" y="485710"/>
                    <a:pt x="4194977" y="383341"/>
                  </a:cubicBezTo>
                  <a:cubicBezTo>
                    <a:pt x="4188534" y="306027"/>
                    <a:pt x="4186387" y="228714"/>
                    <a:pt x="4184955" y="150684"/>
                  </a:cubicBezTo>
                  <a:cubicBezTo>
                    <a:pt x="4184239" y="120618"/>
                    <a:pt x="4190682" y="90552"/>
                    <a:pt x="4194977" y="60485"/>
                  </a:cubicBezTo>
                  <a:cubicBezTo>
                    <a:pt x="4198556" y="33998"/>
                    <a:pt x="4214305" y="20397"/>
                    <a:pt x="4240077" y="15386"/>
                  </a:cubicBezTo>
                  <a:cubicBezTo>
                    <a:pt x="4327412" y="-1795"/>
                    <a:pt x="4415464" y="-2511"/>
                    <a:pt x="4503516" y="3216"/>
                  </a:cubicBezTo>
                  <a:cubicBezTo>
                    <a:pt x="4530718" y="4648"/>
                    <a:pt x="4558637" y="7511"/>
                    <a:pt x="4585840" y="11806"/>
                  </a:cubicBezTo>
                  <a:cubicBezTo>
                    <a:pt x="4638098" y="20397"/>
                    <a:pt x="4652416" y="31135"/>
                    <a:pt x="4653848" y="83393"/>
                  </a:cubicBezTo>
                  <a:cubicBezTo>
                    <a:pt x="4655995" y="179319"/>
                    <a:pt x="4657427" y="275961"/>
                    <a:pt x="4651700" y="371887"/>
                  </a:cubicBezTo>
                  <a:cubicBezTo>
                    <a:pt x="4644541" y="485710"/>
                    <a:pt x="4629508" y="598817"/>
                    <a:pt x="4617338" y="711924"/>
                  </a:cubicBezTo>
                  <a:cubicBezTo>
                    <a:pt x="4614475" y="740558"/>
                    <a:pt x="4610179" y="769909"/>
                    <a:pt x="4605884" y="802839"/>
                  </a:cubicBezTo>
                  <a:cubicBezTo>
                    <a:pt x="4653848" y="796396"/>
                    <a:pt x="4658143" y="830757"/>
                    <a:pt x="4665301" y="862256"/>
                  </a:cubicBezTo>
                  <a:cubicBezTo>
                    <a:pt x="4666733" y="895185"/>
                    <a:pt x="4666733" y="927399"/>
                    <a:pt x="4666733" y="959613"/>
                  </a:cubicBezTo>
                  <a:close/>
                </a:path>
              </a:pathLst>
            </a:custGeom>
            <a:grpFill/>
            <a:ln w="71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24">
              <a:extLst>
                <a:ext uri="{FF2B5EF4-FFF2-40B4-BE49-F238E27FC236}">
                  <a16:creationId xmlns:a16="http://schemas.microsoft.com/office/drawing/2014/main" id="{4493D532-17BF-4B88-80DF-1C3E7166AAB5}"/>
                </a:ext>
              </a:extLst>
            </p:cNvPr>
            <p:cNvSpPr/>
            <p:nvPr/>
          </p:nvSpPr>
          <p:spPr>
            <a:xfrm>
              <a:off x="3755425" y="6439218"/>
              <a:ext cx="4037486" cy="415203"/>
            </a:xfrm>
            <a:custGeom>
              <a:avLst/>
              <a:gdLst>
                <a:gd name="connsiteX0" fmla="*/ 144297 w 4037486"/>
                <a:gd name="connsiteY0" fmla="*/ 416634 h 415202"/>
                <a:gd name="connsiteX1" fmla="*/ 24031 w 4037486"/>
                <a:gd name="connsiteY1" fmla="*/ 331446 h 415202"/>
                <a:gd name="connsiteX2" fmla="*/ 3987 w 4037486"/>
                <a:gd name="connsiteY2" fmla="*/ 274177 h 415202"/>
                <a:gd name="connsiteX3" fmla="*/ 1839 w 4037486"/>
                <a:gd name="connsiteY3" fmla="*/ 153911 h 415202"/>
                <a:gd name="connsiteX4" fmla="*/ 179374 w 4037486"/>
                <a:gd name="connsiteY4" fmla="*/ 0 h 415202"/>
                <a:gd name="connsiteX5" fmla="*/ 195123 w 4037486"/>
                <a:gd name="connsiteY5" fmla="*/ 0 h 415202"/>
                <a:gd name="connsiteX6" fmla="*/ 3844610 w 4037486"/>
                <a:gd name="connsiteY6" fmla="*/ 0 h 415202"/>
                <a:gd name="connsiteX7" fmla="*/ 4020713 w 4037486"/>
                <a:gd name="connsiteY7" fmla="*/ 95926 h 415202"/>
                <a:gd name="connsiteX8" fmla="*/ 4037178 w 4037486"/>
                <a:gd name="connsiteY8" fmla="*/ 151764 h 415202"/>
                <a:gd name="connsiteX9" fmla="*/ 4037178 w 4037486"/>
                <a:gd name="connsiteY9" fmla="*/ 264155 h 415202"/>
                <a:gd name="connsiteX10" fmla="*/ 3923355 w 4037486"/>
                <a:gd name="connsiteY10" fmla="*/ 405896 h 415202"/>
                <a:gd name="connsiteX11" fmla="*/ 3893289 w 4037486"/>
                <a:gd name="connsiteY11" fmla="*/ 415918 h 415202"/>
                <a:gd name="connsiteX12" fmla="*/ 144297 w 4037486"/>
                <a:gd name="connsiteY12" fmla="*/ 416634 h 415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37486" h="415202">
                  <a:moveTo>
                    <a:pt x="144297" y="416634"/>
                  </a:moveTo>
                  <a:cubicBezTo>
                    <a:pt x="94186" y="402317"/>
                    <a:pt x="49087" y="380125"/>
                    <a:pt x="24031" y="331446"/>
                  </a:cubicBezTo>
                  <a:cubicBezTo>
                    <a:pt x="14725" y="313549"/>
                    <a:pt x="5419" y="293505"/>
                    <a:pt x="3987" y="274177"/>
                  </a:cubicBezTo>
                  <a:cubicBezTo>
                    <a:pt x="408" y="234088"/>
                    <a:pt x="-1740" y="194000"/>
                    <a:pt x="1839" y="153911"/>
                  </a:cubicBezTo>
                  <a:cubicBezTo>
                    <a:pt x="10430" y="61564"/>
                    <a:pt x="79869" y="2864"/>
                    <a:pt x="179374" y="0"/>
                  </a:cubicBezTo>
                  <a:cubicBezTo>
                    <a:pt x="184385" y="0"/>
                    <a:pt x="190112" y="0"/>
                    <a:pt x="195123" y="0"/>
                  </a:cubicBezTo>
                  <a:cubicBezTo>
                    <a:pt x="1411380" y="0"/>
                    <a:pt x="2628353" y="0"/>
                    <a:pt x="3844610" y="0"/>
                  </a:cubicBezTo>
                  <a:cubicBezTo>
                    <a:pt x="3921924" y="0"/>
                    <a:pt x="3984920" y="23624"/>
                    <a:pt x="4020713" y="95926"/>
                  </a:cubicBezTo>
                  <a:cubicBezTo>
                    <a:pt x="4029304" y="113107"/>
                    <a:pt x="4035746" y="132435"/>
                    <a:pt x="4037178" y="151764"/>
                  </a:cubicBezTo>
                  <a:cubicBezTo>
                    <a:pt x="4040042" y="188989"/>
                    <a:pt x="4040042" y="226930"/>
                    <a:pt x="4037178" y="264155"/>
                  </a:cubicBezTo>
                  <a:cubicBezTo>
                    <a:pt x="4032883" y="327867"/>
                    <a:pt x="3984920" y="386568"/>
                    <a:pt x="3923355" y="405896"/>
                  </a:cubicBezTo>
                  <a:cubicBezTo>
                    <a:pt x="3913333" y="408760"/>
                    <a:pt x="3903311" y="413055"/>
                    <a:pt x="3893289" y="415918"/>
                  </a:cubicBezTo>
                  <a:cubicBezTo>
                    <a:pt x="2644102" y="416634"/>
                    <a:pt x="1394200" y="416634"/>
                    <a:pt x="144297" y="416634"/>
                  </a:cubicBezTo>
                  <a:close/>
                </a:path>
              </a:pathLst>
            </a:custGeom>
            <a:grpFill/>
            <a:ln w="71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25">
              <a:extLst>
                <a:ext uri="{FF2B5EF4-FFF2-40B4-BE49-F238E27FC236}">
                  <a16:creationId xmlns:a16="http://schemas.microsoft.com/office/drawing/2014/main" id="{C55CA9AA-E03D-46F3-9104-32CF77D2845D}"/>
                </a:ext>
              </a:extLst>
            </p:cNvPr>
            <p:cNvSpPr/>
            <p:nvPr/>
          </p:nvSpPr>
          <p:spPr>
            <a:xfrm>
              <a:off x="4333539" y="3183459"/>
              <a:ext cx="2877784" cy="3164129"/>
            </a:xfrm>
            <a:custGeom>
              <a:avLst/>
              <a:gdLst>
                <a:gd name="connsiteX0" fmla="*/ 2881362 w 2877782"/>
                <a:gd name="connsiteY0" fmla="*/ 1584212 h 3164129"/>
                <a:gd name="connsiteX1" fmla="*/ 2881362 w 2877782"/>
                <a:gd name="connsiteY1" fmla="*/ 3083952 h 3164129"/>
                <a:gd name="connsiteX2" fmla="*/ 2807628 w 2877782"/>
                <a:gd name="connsiteY2" fmla="*/ 3164845 h 3164129"/>
                <a:gd name="connsiteX3" fmla="*/ 2772551 w 2877782"/>
                <a:gd name="connsiteY3" fmla="*/ 3166277 h 3164129"/>
                <a:gd name="connsiteX4" fmla="*/ 110959 w 2877782"/>
                <a:gd name="connsiteY4" fmla="*/ 3166277 h 3164129"/>
                <a:gd name="connsiteX5" fmla="*/ 78745 w 2877782"/>
                <a:gd name="connsiteY5" fmla="*/ 3165561 h 3164129"/>
                <a:gd name="connsiteX6" fmla="*/ 0 w 2877782"/>
                <a:gd name="connsiteY6" fmla="*/ 3080373 h 3164129"/>
                <a:gd name="connsiteX7" fmla="*/ 0 w 2877782"/>
                <a:gd name="connsiteY7" fmla="*/ 86620 h 3164129"/>
                <a:gd name="connsiteX8" fmla="*/ 78745 w 2877782"/>
                <a:gd name="connsiteY8" fmla="*/ 716 h 3164129"/>
                <a:gd name="connsiteX9" fmla="*/ 105232 w 2877782"/>
                <a:gd name="connsiteY9" fmla="*/ 0 h 3164129"/>
                <a:gd name="connsiteX10" fmla="*/ 2775414 w 2877782"/>
                <a:gd name="connsiteY10" fmla="*/ 0 h 3164129"/>
                <a:gd name="connsiteX11" fmla="*/ 2818366 w 2877782"/>
                <a:gd name="connsiteY11" fmla="*/ 2863 h 3164129"/>
                <a:gd name="connsiteX12" fmla="*/ 2882078 w 2877782"/>
                <a:gd name="connsiteY12" fmla="*/ 76598 h 3164129"/>
                <a:gd name="connsiteX13" fmla="*/ 2881362 w 2877782"/>
                <a:gd name="connsiteY13" fmla="*/ 1584212 h 3164129"/>
                <a:gd name="connsiteX14" fmla="*/ 1440323 w 2877782"/>
                <a:gd name="connsiteY14" fmla="*/ 2741052 h 3164129"/>
                <a:gd name="connsiteX15" fmla="*/ 2474034 w 2877782"/>
                <a:gd name="connsiteY15" fmla="*/ 2741052 h 3164129"/>
                <a:gd name="connsiteX16" fmla="*/ 2557791 w 2877782"/>
                <a:gd name="connsiteY16" fmla="*/ 2658012 h 3164129"/>
                <a:gd name="connsiteX17" fmla="*/ 2557791 w 2877782"/>
                <a:gd name="connsiteY17" fmla="*/ 1696603 h 3164129"/>
                <a:gd name="connsiteX18" fmla="*/ 2474034 w 2877782"/>
                <a:gd name="connsiteY18" fmla="*/ 1612131 h 3164129"/>
                <a:gd name="connsiteX19" fmla="*/ 406612 w 2877782"/>
                <a:gd name="connsiteY19" fmla="*/ 1612131 h 3164129"/>
                <a:gd name="connsiteX20" fmla="*/ 325003 w 2877782"/>
                <a:gd name="connsiteY20" fmla="*/ 1695172 h 3164129"/>
                <a:gd name="connsiteX21" fmla="*/ 325003 w 2877782"/>
                <a:gd name="connsiteY21" fmla="*/ 2659444 h 3164129"/>
                <a:gd name="connsiteX22" fmla="*/ 406612 w 2877782"/>
                <a:gd name="connsiteY22" fmla="*/ 2741768 h 3164129"/>
                <a:gd name="connsiteX23" fmla="*/ 1440323 w 2877782"/>
                <a:gd name="connsiteY23" fmla="*/ 2741052 h 3164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877782" h="3164129">
                  <a:moveTo>
                    <a:pt x="2881362" y="1584212"/>
                  </a:moveTo>
                  <a:cubicBezTo>
                    <a:pt x="2881362" y="2083887"/>
                    <a:pt x="2881362" y="2584278"/>
                    <a:pt x="2881362" y="3083952"/>
                  </a:cubicBezTo>
                  <a:cubicBezTo>
                    <a:pt x="2881362" y="3136927"/>
                    <a:pt x="2860602" y="3160550"/>
                    <a:pt x="2807628" y="3164845"/>
                  </a:cubicBezTo>
                  <a:cubicBezTo>
                    <a:pt x="2796174" y="3165561"/>
                    <a:pt x="2784720" y="3166277"/>
                    <a:pt x="2772551" y="3166277"/>
                  </a:cubicBezTo>
                  <a:cubicBezTo>
                    <a:pt x="1885592" y="3166277"/>
                    <a:pt x="997918" y="3166277"/>
                    <a:pt x="110959" y="3166277"/>
                  </a:cubicBezTo>
                  <a:cubicBezTo>
                    <a:pt x="100221" y="3166277"/>
                    <a:pt x="89483" y="3166277"/>
                    <a:pt x="78745" y="3165561"/>
                  </a:cubicBezTo>
                  <a:cubicBezTo>
                    <a:pt x="21476" y="3161266"/>
                    <a:pt x="0" y="3137642"/>
                    <a:pt x="0" y="3080373"/>
                  </a:cubicBezTo>
                  <a:cubicBezTo>
                    <a:pt x="0" y="2082455"/>
                    <a:pt x="0" y="1084538"/>
                    <a:pt x="0" y="86620"/>
                  </a:cubicBezTo>
                  <a:cubicBezTo>
                    <a:pt x="0" y="29350"/>
                    <a:pt x="21476" y="5727"/>
                    <a:pt x="78745" y="716"/>
                  </a:cubicBezTo>
                  <a:cubicBezTo>
                    <a:pt x="87336" y="0"/>
                    <a:pt x="96642" y="0"/>
                    <a:pt x="105232" y="0"/>
                  </a:cubicBezTo>
                  <a:cubicBezTo>
                    <a:pt x="995054" y="0"/>
                    <a:pt x="1884876" y="0"/>
                    <a:pt x="2775414" y="0"/>
                  </a:cubicBezTo>
                  <a:cubicBezTo>
                    <a:pt x="2789731" y="0"/>
                    <a:pt x="2804049" y="716"/>
                    <a:pt x="2818366" y="2863"/>
                  </a:cubicBezTo>
                  <a:cubicBezTo>
                    <a:pt x="2862034" y="9306"/>
                    <a:pt x="2882078" y="32930"/>
                    <a:pt x="2882078" y="76598"/>
                  </a:cubicBezTo>
                  <a:cubicBezTo>
                    <a:pt x="2881362" y="579136"/>
                    <a:pt x="2881362" y="1081674"/>
                    <a:pt x="2881362" y="1584212"/>
                  </a:cubicBezTo>
                  <a:close/>
                  <a:moveTo>
                    <a:pt x="1440323" y="2741052"/>
                  </a:moveTo>
                  <a:cubicBezTo>
                    <a:pt x="1784655" y="2741052"/>
                    <a:pt x="2129702" y="2741052"/>
                    <a:pt x="2474034" y="2741052"/>
                  </a:cubicBezTo>
                  <a:cubicBezTo>
                    <a:pt x="2536315" y="2741052"/>
                    <a:pt x="2557791" y="2719576"/>
                    <a:pt x="2557791" y="2658012"/>
                  </a:cubicBezTo>
                  <a:cubicBezTo>
                    <a:pt x="2557791" y="2337304"/>
                    <a:pt x="2557791" y="2017311"/>
                    <a:pt x="2557791" y="1696603"/>
                  </a:cubicBezTo>
                  <a:cubicBezTo>
                    <a:pt x="2557791" y="1635039"/>
                    <a:pt x="2535599" y="1612131"/>
                    <a:pt x="2474034" y="1612131"/>
                  </a:cubicBezTo>
                  <a:cubicBezTo>
                    <a:pt x="1784655" y="1612131"/>
                    <a:pt x="1095991" y="1612131"/>
                    <a:pt x="406612" y="1612131"/>
                  </a:cubicBezTo>
                  <a:cubicBezTo>
                    <a:pt x="346479" y="1612131"/>
                    <a:pt x="325003" y="1634323"/>
                    <a:pt x="325003" y="1695172"/>
                  </a:cubicBezTo>
                  <a:cubicBezTo>
                    <a:pt x="325003" y="2016596"/>
                    <a:pt x="325003" y="2338020"/>
                    <a:pt x="325003" y="2659444"/>
                  </a:cubicBezTo>
                  <a:cubicBezTo>
                    <a:pt x="325003" y="2720292"/>
                    <a:pt x="345763" y="2741768"/>
                    <a:pt x="406612" y="2741768"/>
                  </a:cubicBezTo>
                  <a:cubicBezTo>
                    <a:pt x="751660" y="2741052"/>
                    <a:pt x="1095991" y="2741052"/>
                    <a:pt x="1440323" y="2741052"/>
                  </a:cubicBezTo>
                  <a:close/>
                </a:path>
              </a:pathLst>
            </a:custGeom>
            <a:grpFill/>
            <a:ln w="71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26">
              <a:extLst>
                <a:ext uri="{FF2B5EF4-FFF2-40B4-BE49-F238E27FC236}">
                  <a16:creationId xmlns:a16="http://schemas.microsoft.com/office/drawing/2014/main" id="{1C74DFBD-2301-467D-BCE5-55C993B6E546}"/>
                </a:ext>
              </a:extLst>
            </p:cNvPr>
            <p:cNvSpPr/>
            <p:nvPr/>
          </p:nvSpPr>
          <p:spPr>
            <a:xfrm>
              <a:off x="3754787" y="2664438"/>
              <a:ext cx="4037486" cy="415203"/>
            </a:xfrm>
            <a:custGeom>
              <a:avLst/>
              <a:gdLst>
                <a:gd name="connsiteX0" fmla="*/ 2020505 w 4037486"/>
                <a:gd name="connsiteY0" fmla="*/ 415220 h 415202"/>
                <a:gd name="connsiteX1" fmla="*/ 188603 w 4037486"/>
                <a:gd name="connsiteY1" fmla="*/ 415935 h 415202"/>
                <a:gd name="connsiteX2" fmla="*/ 330 w 4037486"/>
                <a:gd name="connsiteY2" fmla="*/ 225515 h 415202"/>
                <a:gd name="connsiteX3" fmla="*/ 15363 w 4037486"/>
                <a:gd name="connsiteY3" fmla="*/ 104534 h 415202"/>
                <a:gd name="connsiteX4" fmla="*/ 166411 w 4037486"/>
                <a:gd name="connsiteY4" fmla="*/ 1449 h 415202"/>
                <a:gd name="connsiteX5" fmla="*/ 881562 w 4037486"/>
                <a:gd name="connsiteY5" fmla="*/ 1449 h 415202"/>
                <a:gd name="connsiteX6" fmla="*/ 911628 w 4037486"/>
                <a:gd name="connsiteY6" fmla="*/ 10039 h 415202"/>
                <a:gd name="connsiteX7" fmla="*/ 1575236 w 4037486"/>
                <a:gd name="connsiteY7" fmla="*/ 235537 h 415202"/>
                <a:gd name="connsiteX8" fmla="*/ 2137191 w 4037486"/>
                <a:gd name="connsiteY8" fmla="*/ 271331 h 415202"/>
                <a:gd name="connsiteX9" fmla="*/ 2823707 w 4037486"/>
                <a:gd name="connsiteY9" fmla="*/ 140327 h 415202"/>
                <a:gd name="connsiteX10" fmla="*/ 3115065 w 4037486"/>
                <a:gd name="connsiteY10" fmla="*/ 16482 h 415202"/>
                <a:gd name="connsiteX11" fmla="*/ 3167323 w 4037486"/>
                <a:gd name="connsiteY11" fmla="*/ 1449 h 415202"/>
                <a:gd name="connsiteX12" fmla="*/ 3855271 w 4037486"/>
                <a:gd name="connsiteY12" fmla="*/ 17 h 415202"/>
                <a:gd name="connsiteX13" fmla="*/ 4037816 w 4037486"/>
                <a:gd name="connsiteY13" fmla="*/ 183995 h 415202"/>
                <a:gd name="connsiteX14" fmla="*/ 4023499 w 4037486"/>
                <a:gd name="connsiteY14" fmla="*/ 309987 h 415202"/>
                <a:gd name="connsiteX15" fmla="*/ 3861714 w 4037486"/>
                <a:gd name="connsiteY15" fmla="*/ 413788 h 415202"/>
                <a:gd name="connsiteX16" fmla="*/ 2528054 w 4037486"/>
                <a:gd name="connsiteY16" fmla="*/ 413788 h 415202"/>
                <a:gd name="connsiteX17" fmla="*/ 2020505 w 4037486"/>
                <a:gd name="connsiteY17" fmla="*/ 415220 h 415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037486" h="415202">
                  <a:moveTo>
                    <a:pt x="2020505" y="415220"/>
                  </a:moveTo>
                  <a:cubicBezTo>
                    <a:pt x="1409871" y="415220"/>
                    <a:pt x="799237" y="413788"/>
                    <a:pt x="188603" y="415935"/>
                  </a:cubicBezTo>
                  <a:cubicBezTo>
                    <a:pt x="82655" y="416651"/>
                    <a:pt x="-6113" y="344349"/>
                    <a:pt x="330" y="225515"/>
                  </a:cubicBezTo>
                  <a:cubicBezTo>
                    <a:pt x="2478" y="184711"/>
                    <a:pt x="1046" y="141759"/>
                    <a:pt x="15363" y="104534"/>
                  </a:cubicBezTo>
                  <a:cubicBezTo>
                    <a:pt x="40419" y="37958"/>
                    <a:pt x="94109" y="1449"/>
                    <a:pt x="166411" y="1449"/>
                  </a:cubicBezTo>
                  <a:cubicBezTo>
                    <a:pt x="404795" y="733"/>
                    <a:pt x="643178" y="733"/>
                    <a:pt x="881562" y="1449"/>
                  </a:cubicBezTo>
                  <a:cubicBezTo>
                    <a:pt x="891584" y="1449"/>
                    <a:pt x="902322" y="5028"/>
                    <a:pt x="911628" y="10039"/>
                  </a:cubicBezTo>
                  <a:cubicBezTo>
                    <a:pt x="1120661" y="120283"/>
                    <a:pt x="1343295" y="194733"/>
                    <a:pt x="1575236" y="235537"/>
                  </a:cubicBezTo>
                  <a:cubicBezTo>
                    <a:pt x="1760645" y="268467"/>
                    <a:pt x="1948203" y="280637"/>
                    <a:pt x="2137191" y="271331"/>
                  </a:cubicBezTo>
                  <a:cubicBezTo>
                    <a:pt x="2372711" y="259877"/>
                    <a:pt x="2602504" y="219788"/>
                    <a:pt x="2823707" y="140327"/>
                  </a:cubicBezTo>
                  <a:cubicBezTo>
                    <a:pt x="2923212" y="104534"/>
                    <a:pt x="3017707" y="57287"/>
                    <a:pt x="3115065" y="16482"/>
                  </a:cubicBezTo>
                  <a:cubicBezTo>
                    <a:pt x="3131530" y="9323"/>
                    <a:pt x="3150142" y="1449"/>
                    <a:pt x="3167323" y="1449"/>
                  </a:cubicBezTo>
                  <a:cubicBezTo>
                    <a:pt x="3396400" y="733"/>
                    <a:pt x="3626193" y="2881"/>
                    <a:pt x="3855271" y="17"/>
                  </a:cubicBezTo>
                  <a:cubicBezTo>
                    <a:pt x="3966946" y="-1415"/>
                    <a:pt x="4046407" y="86637"/>
                    <a:pt x="4037816" y="183995"/>
                  </a:cubicBezTo>
                  <a:cubicBezTo>
                    <a:pt x="4034237" y="226231"/>
                    <a:pt x="4036385" y="270615"/>
                    <a:pt x="4023499" y="309987"/>
                  </a:cubicBezTo>
                  <a:cubicBezTo>
                    <a:pt x="4002739" y="375847"/>
                    <a:pt x="3936879" y="413788"/>
                    <a:pt x="3861714" y="413788"/>
                  </a:cubicBezTo>
                  <a:cubicBezTo>
                    <a:pt x="3417160" y="413788"/>
                    <a:pt x="2972607" y="413788"/>
                    <a:pt x="2528054" y="413788"/>
                  </a:cubicBezTo>
                  <a:cubicBezTo>
                    <a:pt x="2359826" y="415220"/>
                    <a:pt x="2190165" y="415220"/>
                    <a:pt x="2020505" y="415220"/>
                  </a:cubicBezTo>
                  <a:close/>
                </a:path>
              </a:pathLst>
            </a:custGeom>
            <a:grpFill/>
            <a:ln w="71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27">
              <a:extLst>
                <a:ext uri="{FF2B5EF4-FFF2-40B4-BE49-F238E27FC236}">
                  <a16:creationId xmlns:a16="http://schemas.microsoft.com/office/drawing/2014/main" id="{AEFC0CEC-CF3A-4B09-91F2-2F7577590B86}"/>
                </a:ext>
              </a:extLst>
            </p:cNvPr>
            <p:cNvSpPr/>
            <p:nvPr/>
          </p:nvSpPr>
          <p:spPr>
            <a:xfrm>
              <a:off x="4788828" y="4925161"/>
              <a:ext cx="1968632" cy="866198"/>
            </a:xfrm>
            <a:custGeom>
              <a:avLst/>
              <a:gdLst>
                <a:gd name="connsiteX0" fmla="*/ 1972928 w 1968632"/>
                <a:gd name="connsiteY0" fmla="*/ 0 h 866198"/>
                <a:gd name="connsiteX1" fmla="*/ 1972928 w 1968632"/>
                <a:gd name="connsiteY1" fmla="*/ 869062 h 866198"/>
                <a:gd name="connsiteX2" fmla="*/ 0 w 1968632"/>
                <a:gd name="connsiteY2" fmla="*/ 869062 h 866198"/>
                <a:gd name="connsiteX3" fmla="*/ 0 w 1968632"/>
                <a:gd name="connsiteY3" fmla="*/ 0 h 866198"/>
                <a:gd name="connsiteX4" fmla="*/ 1972928 w 1968632"/>
                <a:gd name="connsiteY4" fmla="*/ 0 h 866198"/>
                <a:gd name="connsiteX5" fmla="*/ 982169 w 1968632"/>
                <a:gd name="connsiteY5" fmla="*/ 637121 h 866198"/>
                <a:gd name="connsiteX6" fmla="*/ 1188338 w 1968632"/>
                <a:gd name="connsiteY6" fmla="*/ 440258 h 866198"/>
                <a:gd name="connsiteX7" fmla="*/ 992907 w 1968632"/>
                <a:gd name="connsiteY7" fmla="*/ 232657 h 866198"/>
                <a:gd name="connsiteX8" fmla="*/ 784590 w 1968632"/>
                <a:gd name="connsiteY8" fmla="*/ 432383 h 866198"/>
                <a:gd name="connsiteX9" fmla="*/ 982169 w 1968632"/>
                <a:gd name="connsiteY9" fmla="*/ 637121 h 866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68632" h="866198">
                  <a:moveTo>
                    <a:pt x="1972928" y="0"/>
                  </a:moveTo>
                  <a:cubicBezTo>
                    <a:pt x="1972928" y="290642"/>
                    <a:pt x="1972928" y="579136"/>
                    <a:pt x="1972928" y="869062"/>
                  </a:cubicBezTo>
                  <a:cubicBezTo>
                    <a:pt x="1315047" y="869062"/>
                    <a:pt x="658597" y="869062"/>
                    <a:pt x="0" y="869062"/>
                  </a:cubicBezTo>
                  <a:cubicBezTo>
                    <a:pt x="0" y="579852"/>
                    <a:pt x="0" y="290642"/>
                    <a:pt x="0" y="0"/>
                  </a:cubicBezTo>
                  <a:cubicBezTo>
                    <a:pt x="657165" y="0"/>
                    <a:pt x="1313615" y="0"/>
                    <a:pt x="1972928" y="0"/>
                  </a:cubicBezTo>
                  <a:close/>
                  <a:moveTo>
                    <a:pt x="982169" y="637121"/>
                  </a:moveTo>
                  <a:cubicBezTo>
                    <a:pt x="1091696" y="639985"/>
                    <a:pt x="1184043" y="551933"/>
                    <a:pt x="1188338" y="440258"/>
                  </a:cubicBezTo>
                  <a:cubicBezTo>
                    <a:pt x="1192633" y="331446"/>
                    <a:pt x="1102434" y="236236"/>
                    <a:pt x="992907" y="232657"/>
                  </a:cubicBezTo>
                  <a:cubicBezTo>
                    <a:pt x="880516" y="229077"/>
                    <a:pt x="786737" y="318561"/>
                    <a:pt x="784590" y="432383"/>
                  </a:cubicBezTo>
                  <a:cubicBezTo>
                    <a:pt x="781010" y="541911"/>
                    <a:pt x="870494" y="634257"/>
                    <a:pt x="982169" y="637121"/>
                  </a:cubicBezTo>
                  <a:close/>
                </a:path>
              </a:pathLst>
            </a:custGeom>
            <a:grpFill/>
            <a:ln w="71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5" name="자유형: 도형 94">
            <a:extLst>
              <a:ext uri="{FF2B5EF4-FFF2-40B4-BE49-F238E27FC236}">
                <a16:creationId xmlns:a16="http://schemas.microsoft.com/office/drawing/2014/main" id="{F743C040-86C4-4655-A91C-98D3EEA94AB9}"/>
              </a:ext>
            </a:extLst>
          </p:cNvPr>
          <p:cNvSpPr/>
          <p:nvPr/>
        </p:nvSpPr>
        <p:spPr>
          <a:xfrm>
            <a:off x="7853590" y="5311226"/>
            <a:ext cx="928459" cy="724247"/>
          </a:xfrm>
          <a:custGeom>
            <a:avLst/>
            <a:gdLst>
              <a:gd name="connsiteX0" fmla="*/ 1394387 w 7445429"/>
              <a:gd name="connsiteY0" fmla="*/ 2711884 h 5807817"/>
              <a:gd name="connsiteX1" fmla="*/ 740401 w 7445429"/>
              <a:gd name="connsiteY1" fmla="*/ 3108315 h 5807817"/>
              <a:gd name="connsiteX2" fmla="*/ 412931 w 7445429"/>
              <a:gd name="connsiteY2" fmla="*/ 3486457 h 5807817"/>
              <a:gd name="connsiteX3" fmla="*/ 412836 w 7445429"/>
              <a:gd name="connsiteY3" fmla="*/ 4286557 h 5807817"/>
              <a:gd name="connsiteX4" fmla="*/ 769833 w 7445429"/>
              <a:gd name="connsiteY4" fmla="*/ 4686036 h 5807817"/>
              <a:gd name="connsiteX5" fmla="*/ 1604985 w 7445429"/>
              <a:gd name="connsiteY5" fmla="*/ 5139426 h 5807817"/>
              <a:gd name="connsiteX6" fmla="*/ 3534178 w 7445429"/>
              <a:gd name="connsiteY6" fmla="*/ 5498804 h 5807817"/>
              <a:gd name="connsiteX7" fmla="*/ 4597835 w 7445429"/>
              <a:gd name="connsiteY7" fmla="*/ 5446703 h 5807817"/>
              <a:gd name="connsiteX8" fmla="*/ 5767886 w 7445429"/>
              <a:gd name="connsiteY8" fmla="*/ 5174573 h 5807817"/>
              <a:gd name="connsiteX9" fmla="*/ 6621898 w 7445429"/>
              <a:gd name="connsiteY9" fmla="*/ 4730708 h 5807817"/>
              <a:gd name="connsiteX10" fmla="*/ 7040521 w 7445429"/>
              <a:gd name="connsiteY10" fmla="*/ 4271127 h 5807817"/>
              <a:gd name="connsiteX11" fmla="*/ 7101005 w 7445429"/>
              <a:gd name="connsiteY11" fmla="*/ 3630666 h 5807817"/>
              <a:gd name="connsiteX12" fmla="*/ 6875072 w 7445429"/>
              <a:gd name="connsiteY12" fmla="*/ 3270811 h 5807817"/>
              <a:gd name="connsiteX13" fmla="*/ 6295476 w 7445429"/>
              <a:gd name="connsiteY13" fmla="*/ 2834852 h 5807817"/>
              <a:gd name="connsiteX14" fmla="*/ 6078687 w 7445429"/>
              <a:gd name="connsiteY14" fmla="*/ 2724172 h 5807817"/>
              <a:gd name="connsiteX15" fmla="*/ 6062399 w 7445429"/>
              <a:gd name="connsiteY15" fmla="*/ 2773511 h 5807817"/>
              <a:gd name="connsiteX16" fmla="*/ 5109899 w 7445429"/>
              <a:gd name="connsiteY16" fmla="*/ 4302655 h 5807817"/>
              <a:gd name="connsiteX17" fmla="*/ 4420765 w 7445429"/>
              <a:gd name="connsiteY17" fmla="*/ 4735471 h 5807817"/>
              <a:gd name="connsiteX18" fmla="*/ 3461503 w 7445429"/>
              <a:gd name="connsiteY18" fmla="*/ 4835864 h 5807817"/>
              <a:gd name="connsiteX19" fmla="*/ 2710361 w 7445429"/>
              <a:gd name="connsiteY19" fmla="*/ 4603264 h 5807817"/>
              <a:gd name="connsiteX20" fmla="*/ 2274307 w 7445429"/>
              <a:gd name="connsiteY20" fmla="*/ 4246933 h 5807817"/>
              <a:gd name="connsiteX21" fmla="*/ 1499638 w 7445429"/>
              <a:gd name="connsiteY21" fmla="*/ 3016303 h 5807817"/>
              <a:gd name="connsiteX22" fmla="*/ 1394387 w 7445429"/>
              <a:gd name="connsiteY22" fmla="*/ 2711884 h 5807817"/>
              <a:gd name="connsiteX23" fmla="*/ 2645210 w 7445429"/>
              <a:gd name="connsiteY23" fmla="*/ 1037294 h 5807817"/>
              <a:gd name="connsiteX24" fmla="*/ 2640638 w 7445429"/>
              <a:gd name="connsiteY24" fmla="*/ 1060821 h 5807817"/>
              <a:gd name="connsiteX25" fmla="*/ 2584726 w 7445429"/>
              <a:gd name="connsiteY25" fmla="*/ 1343427 h 5807817"/>
              <a:gd name="connsiteX26" fmla="*/ 2551770 w 7445429"/>
              <a:gd name="connsiteY26" fmla="*/ 1373050 h 5807817"/>
              <a:gd name="connsiteX27" fmla="*/ 2019132 w 7445429"/>
              <a:gd name="connsiteY27" fmla="*/ 1559931 h 5807817"/>
              <a:gd name="connsiteX28" fmla="*/ 1750241 w 7445429"/>
              <a:gd name="connsiteY28" fmla="*/ 1735191 h 5807817"/>
              <a:gd name="connsiteX29" fmla="*/ 1652324 w 7445429"/>
              <a:gd name="connsiteY29" fmla="*/ 1848634 h 5807817"/>
              <a:gd name="connsiteX30" fmla="*/ 1654038 w 7445429"/>
              <a:gd name="connsiteY30" fmla="*/ 2111714 h 5807817"/>
              <a:gd name="connsiteX31" fmla="*/ 1831680 w 7445429"/>
              <a:gd name="connsiteY31" fmla="*/ 2285260 h 5807817"/>
              <a:gd name="connsiteX32" fmla="*/ 2379558 w 7445429"/>
              <a:gd name="connsiteY32" fmla="*/ 2535577 h 5807817"/>
              <a:gd name="connsiteX33" fmla="*/ 3262716 w 7445429"/>
              <a:gd name="connsiteY33" fmla="*/ 2699025 h 5807817"/>
              <a:gd name="connsiteX34" fmla="*/ 4299989 w 7445429"/>
              <a:gd name="connsiteY34" fmla="*/ 2691787 h 5807817"/>
              <a:gd name="connsiteX35" fmla="*/ 5368122 w 7445429"/>
              <a:gd name="connsiteY35" fmla="*/ 2440612 h 5807817"/>
              <a:gd name="connsiteX36" fmla="*/ 5709974 w 7445429"/>
              <a:gd name="connsiteY36" fmla="*/ 2241064 h 5807817"/>
              <a:gd name="connsiteX37" fmla="*/ 5824941 w 7445429"/>
              <a:gd name="connsiteY37" fmla="*/ 2118858 h 5807817"/>
              <a:gd name="connsiteX38" fmla="*/ 5827513 w 7445429"/>
              <a:gd name="connsiteY38" fmla="*/ 1838823 h 5807817"/>
              <a:gd name="connsiteX39" fmla="*/ 5582911 w 7445429"/>
              <a:gd name="connsiteY39" fmla="*/ 1623939 h 5807817"/>
              <a:gd name="connsiteX40" fmla="*/ 4963595 w 7445429"/>
              <a:gd name="connsiteY40" fmla="*/ 1380289 h 5807817"/>
              <a:gd name="connsiteX41" fmla="*/ 4714421 w 7445429"/>
              <a:gd name="connsiteY41" fmla="*/ 1322472 h 5807817"/>
              <a:gd name="connsiteX42" fmla="*/ 4874727 w 7445429"/>
              <a:gd name="connsiteY42" fmla="*/ 1039675 h 5807817"/>
              <a:gd name="connsiteX43" fmla="*/ 5230010 w 7445429"/>
              <a:gd name="connsiteY43" fmla="*/ 1138926 h 5807817"/>
              <a:gd name="connsiteX44" fmla="*/ 5805129 w 7445429"/>
              <a:gd name="connsiteY44" fmla="*/ 1402863 h 5807817"/>
              <a:gd name="connsiteX45" fmla="*/ 6105547 w 7445429"/>
              <a:gd name="connsiteY45" fmla="*/ 1710045 h 5807817"/>
              <a:gd name="connsiteX46" fmla="*/ 6180128 w 7445429"/>
              <a:gd name="connsiteY46" fmla="*/ 1985984 h 5807817"/>
              <a:gd name="connsiteX47" fmla="*/ 6151839 w 7445429"/>
              <a:gd name="connsiteY47" fmla="*/ 2402893 h 5807817"/>
              <a:gd name="connsiteX48" fmla="*/ 6150601 w 7445429"/>
              <a:gd name="connsiteY48" fmla="*/ 2421848 h 5807817"/>
              <a:gd name="connsiteX49" fmla="*/ 6316621 w 7445429"/>
              <a:gd name="connsiteY49" fmla="*/ 2500144 h 5807817"/>
              <a:gd name="connsiteX50" fmla="*/ 7002612 w 7445429"/>
              <a:gd name="connsiteY50" fmla="*/ 2963154 h 5807817"/>
              <a:gd name="connsiteX51" fmla="*/ 7392565 w 7445429"/>
              <a:gd name="connsiteY51" fmla="*/ 3558181 h 5807817"/>
              <a:gd name="connsiteX52" fmla="*/ 7439810 w 7445429"/>
              <a:gd name="connsiteY52" fmla="*/ 3781447 h 5807817"/>
              <a:gd name="connsiteX53" fmla="*/ 7445429 w 7445429"/>
              <a:gd name="connsiteY53" fmla="*/ 3807640 h 5807817"/>
              <a:gd name="connsiteX54" fmla="*/ 7445334 w 7445429"/>
              <a:gd name="connsiteY54" fmla="*/ 3970137 h 5807817"/>
              <a:gd name="connsiteX55" fmla="*/ 7423712 w 7445429"/>
              <a:gd name="connsiteY55" fmla="*/ 4099963 h 5807817"/>
              <a:gd name="connsiteX56" fmla="*/ 7094052 w 7445429"/>
              <a:gd name="connsiteY56" fmla="*/ 4715849 h 5807817"/>
              <a:gd name="connsiteX57" fmla="*/ 6383487 w 7445429"/>
              <a:gd name="connsiteY57" fmla="*/ 5240867 h 5807817"/>
              <a:gd name="connsiteX58" fmla="*/ 5240392 w 7445429"/>
              <a:gd name="connsiteY58" fmla="*/ 5644442 h 5807817"/>
              <a:gd name="connsiteX59" fmla="*/ 3367777 w 7445429"/>
              <a:gd name="connsiteY59" fmla="*/ 5799508 h 5807817"/>
              <a:gd name="connsiteX60" fmla="*/ 1777387 w 7445429"/>
              <a:gd name="connsiteY60" fmla="*/ 5536904 h 5807817"/>
              <a:gd name="connsiteX61" fmla="*/ 741925 w 7445429"/>
              <a:gd name="connsiteY61" fmla="*/ 5055225 h 5807817"/>
              <a:gd name="connsiteX62" fmla="*/ 188712 w 7445429"/>
              <a:gd name="connsiteY62" fmla="*/ 4504204 h 5807817"/>
              <a:gd name="connsiteX63" fmla="*/ 2689 w 7445429"/>
              <a:gd name="connsiteY63" fmla="*/ 3810022 h 5807817"/>
              <a:gd name="connsiteX64" fmla="*/ 261102 w 7445429"/>
              <a:gd name="connsiteY64" fmla="*/ 3162893 h 5807817"/>
              <a:gd name="connsiteX65" fmla="*/ 847366 w 7445429"/>
              <a:gd name="connsiteY65" fmla="*/ 2655115 h 5807817"/>
              <a:gd name="connsiteX66" fmla="*/ 1304566 w 7445429"/>
              <a:gd name="connsiteY66" fmla="*/ 2419943 h 5807817"/>
              <a:gd name="connsiteX67" fmla="*/ 1331713 w 7445429"/>
              <a:gd name="connsiteY67" fmla="*/ 2376128 h 5807817"/>
              <a:gd name="connsiteX68" fmla="*/ 1310377 w 7445429"/>
              <a:gd name="connsiteY68" fmla="*/ 2039991 h 5807817"/>
              <a:gd name="connsiteX69" fmla="*/ 1548787 w 7445429"/>
              <a:gd name="connsiteY69" fmla="*/ 1504305 h 5807817"/>
              <a:gd name="connsiteX70" fmla="*/ 1951028 w 7445429"/>
              <a:gd name="connsiteY70" fmla="*/ 1254178 h 5807817"/>
              <a:gd name="connsiteX71" fmla="*/ 2645210 w 7445429"/>
              <a:gd name="connsiteY71" fmla="*/ 1037294 h 5807817"/>
              <a:gd name="connsiteX72" fmla="*/ 4531446 w 7445429"/>
              <a:gd name="connsiteY72" fmla="*/ 247957 h 5807817"/>
              <a:gd name="connsiteX73" fmla="*/ 4493060 w 7445429"/>
              <a:gd name="connsiteY73" fmla="*/ 267864 h 5807817"/>
              <a:gd name="connsiteX74" fmla="*/ 4363901 w 7445429"/>
              <a:gd name="connsiteY74" fmla="*/ 366448 h 5807817"/>
              <a:gd name="connsiteX75" fmla="*/ 3362157 w 7445429"/>
              <a:gd name="connsiteY75" fmla="*/ 1309232 h 5807817"/>
              <a:gd name="connsiteX76" fmla="*/ 3065358 w 7445429"/>
              <a:gd name="connsiteY76" fmla="*/ 1637369 h 5807817"/>
              <a:gd name="connsiteX77" fmla="*/ 3031449 w 7445429"/>
              <a:gd name="connsiteY77" fmla="*/ 1688613 h 5807817"/>
              <a:gd name="connsiteX78" fmla="*/ 3039926 w 7445429"/>
              <a:gd name="connsiteY78" fmla="*/ 1697852 h 5807817"/>
              <a:gd name="connsiteX79" fmla="*/ 3104029 w 7445429"/>
              <a:gd name="connsiteY79" fmla="*/ 1661657 h 5807817"/>
              <a:gd name="connsiteX80" fmla="*/ 3463027 w 7445429"/>
              <a:gd name="connsiteY80" fmla="*/ 1392957 h 5807817"/>
              <a:gd name="connsiteX81" fmla="*/ 4329039 w 7445429"/>
              <a:gd name="connsiteY81" fmla="*/ 567140 h 5807817"/>
              <a:gd name="connsiteX82" fmla="*/ 4519063 w 7445429"/>
              <a:gd name="connsiteY82" fmla="*/ 304059 h 5807817"/>
              <a:gd name="connsiteX83" fmla="*/ 4538971 w 7445429"/>
              <a:gd name="connsiteY83" fmla="*/ 253481 h 5807817"/>
              <a:gd name="connsiteX84" fmla="*/ 4531446 w 7445429"/>
              <a:gd name="connsiteY84" fmla="*/ 247957 h 5807817"/>
              <a:gd name="connsiteX85" fmla="*/ 4263682 w 7445429"/>
              <a:gd name="connsiteY85" fmla="*/ 800 h 5807817"/>
              <a:gd name="connsiteX86" fmla="*/ 4381522 w 7445429"/>
              <a:gd name="connsiteY86" fmla="*/ 15833 h 5807817"/>
              <a:gd name="connsiteX87" fmla="*/ 4770714 w 7445429"/>
              <a:gd name="connsiteY87" fmla="*/ 470366 h 5807817"/>
              <a:gd name="connsiteX88" fmla="*/ 4657652 w 7445429"/>
              <a:gd name="connsiteY88" fmla="*/ 978620 h 5807817"/>
              <a:gd name="connsiteX89" fmla="*/ 3678863 w 7445429"/>
              <a:gd name="connsiteY89" fmla="*/ 1876732 h 5807817"/>
              <a:gd name="connsiteX90" fmla="*/ 3332058 w 7445429"/>
              <a:gd name="connsiteY90" fmla="*/ 1943978 h 5807817"/>
              <a:gd name="connsiteX91" fmla="*/ 3079645 w 7445429"/>
              <a:gd name="connsiteY91" fmla="*/ 1895782 h 5807817"/>
              <a:gd name="connsiteX92" fmla="*/ 2800944 w 7445429"/>
              <a:gd name="connsiteY92" fmla="*/ 1500114 h 5807817"/>
              <a:gd name="connsiteX93" fmla="*/ 2909243 w 7445429"/>
              <a:gd name="connsiteY93" fmla="*/ 970619 h 5807817"/>
              <a:gd name="connsiteX94" fmla="*/ 3919750 w 7445429"/>
              <a:gd name="connsiteY94" fmla="*/ 58409 h 5807817"/>
              <a:gd name="connsiteX95" fmla="*/ 4263682 w 7445429"/>
              <a:gd name="connsiteY95" fmla="*/ 800 h 5807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7445429" h="5807817">
                <a:moveTo>
                  <a:pt x="1394387" y="2711884"/>
                </a:moveTo>
                <a:cubicBezTo>
                  <a:pt x="1160358" y="2817516"/>
                  <a:pt x="938139" y="2942675"/>
                  <a:pt x="740401" y="3108315"/>
                </a:cubicBezTo>
                <a:cubicBezTo>
                  <a:pt x="610956" y="3216709"/>
                  <a:pt x="497703" y="3339201"/>
                  <a:pt x="412931" y="3486457"/>
                </a:cubicBezTo>
                <a:cubicBezTo>
                  <a:pt x="259197" y="3753348"/>
                  <a:pt x="258435" y="4019572"/>
                  <a:pt x="412836" y="4286557"/>
                </a:cubicBezTo>
                <a:cubicBezTo>
                  <a:pt x="504276" y="4444672"/>
                  <a:pt x="627720" y="4573736"/>
                  <a:pt x="769833" y="4686036"/>
                </a:cubicBezTo>
                <a:cubicBezTo>
                  <a:pt x="1021960" y="4885394"/>
                  <a:pt x="1305995" y="5026745"/>
                  <a:pt x="1604985" y="5139426"/>
                </a:cubicBezTo>
                <a:cubicBezTo>
                  <a:pt x="2226586" y="5373551"/>
                  <a:pt x="2872762" y="5478326"/>
                  <a:pt x="3534178" y="5498804"/>
                </a:cubicBezTo>
                <a:cubicBezTo>
                  <a:pt x="3889937" y="5509853"/>
                  <a:pt x="4244648" y="5491946"/>
                  <a:pt x="4597835" y="5446703"/>
                </a:cubicBezTo>
                <a:cubicBezTo>
                  <a:pt x="4997028" y="5395458"/>
                  <a:pt x="5388505" y="5310685"/>
                  <a:pt x="5767886" y="5174573"/>
                </a:cubicBezTo>
                <a:cubicBezTo>
                  <a:pt x="6072496" y="5065321"/>
                  <a:pt x="6362246" y="4926542"/>
                  <a:pt x="6621898" y="4730708"/>
                </a:cubicBezTo>
                <a:cubicBezTo>
                  <a:pt x="6790014" y="4603835"/>
                  <a:pt x="6937937" y="4457912"/>
                  <a:pt x="7040521" y="4271127"/>
                </a:cubicBezTo>
                <a:cubicBezTo>
                  <a:pt x="7153011" y="4066435"/>
                  <a:pt x="7184254" y="3853646"/>
                  <a:pt x="7101005" y="3630666"/>
                </a:cubicBezTo>
                <a:cubicBezTo>
                  <a:pt x="7050523" y="3495316"/>
                  <a:pt x="6971846" y="3377110"/>
                  <a:pt x="6875072" y="3270811"/>
                </a:cubicBezTo>
                <a:cubicBezTo>
                  <a:pt x="6709433" y="3088979"/>
                  <a:pt x="6509979" y="2951724"/>
                  <a:pt x="6295476" y="2834852"/>
                </a:cubicBezTo>
                <a:cubicBezTo>
                  <a:pt x="6225277" y="2796562"/>
                  <a:pt x="6153077" y="2761986"/>
                  <a:pt x="6078687" y="2724172"/>
                </a:cubicBezTo>
                <a:cubicBezTo>
                  <a:pt x="6072305" y="2743603"/>
                  <a:pt x="6067352" y="2758557"/>
                  <a:pt x="6062399" y="2773511"/>
                </a:cubicBezTo>
                <a:cubicBezTo>
                  <a:pt x="5869042" y="3360537"/>
                  <a:pt x="5542334" y="3863838"/>
                  <a:pt x="5109899" y="4302655"/>
                </a:cubicBezTo>
                <a:cubicBezTo>
                  <a:pt x="4913399" y="4502013"/>
                  <a:pt x="4684894" y="4646031"/>
                  <a:pt x="4420765" y="4735471"/>
                </a:cubicBezTo>
                <a:cubicBezTo>
                  <a:pt x="4108631" y="4841293"/>
                  <a:pt x="3788305" y="4872250"/>
                  <a:pt x="3461503" y="4835864"/>
                </a:cubicBezTo>
                <a:cubicBezTo>
                  <a:pt x="3196612" y="4806337"/>
                  <a:pt x="2944962" y="4732232"/>
                  <a:pt x="2710361" y="4603264"/>
                </a:cubicBezTo>
                <a:cubicBezTo>
                  <a:pt x="2543007" y="4511252"/>
                  <a:pt x="2403370" y="4387046"/>
                  <a:pt x="2274307" y="4246933"/>
                </a:cubicBezTo>
                <a:cubicBezTo>
                  <a:pt x="1939884" y="3884126"/>
                  <a:pt x="1677946" y="3476647"/>
                  <a:pt x="1499638" y="3016303"/>
                </a:cubicBezTo>
                <a:cubicBezTo>
                  <a:pt x="1461443" y="2917434"/>
                  <a:pt x="1430106" y="2815802"/>
                  <a:pt x="1394387" y="2711884"/>
                </a:cubicBezTo>
                <a:close/>
                <a:moveTo>
                  <a:pt x="2645210" y="1037294"/>
                </a:moveTo>
                <a:cubicBezTo>
                  <a:pt x="2643496" y="1046438"/>
                  <a:pt x="2642924" y="1053963"/>
                  <a:pt x="2640638" y="1060821"/>
                </a:cubicBezTo>
                <a:cubicBezTo>
                  <a:pt x="2610158" y="1152737"/>
                  <a:pt x="2589870" y="1246749"/>
                  <a:pt x="2584726" y="1343427"/>
                </a:cubicBezTo>
                <a:cubicBezTo>
                  <a:pt x="2583393" y="1368573"/>
                  <a:pt x="2567677" y="1369145"/>
                  <a:pt x="2551770" y="1373050"/>
                </a:cubicBezTo>
                <a:cubicBezTo>
                  <a:pt x="2368318" y="1418580"/>
                  <a:pt x="2188867" y="1475539"/>
                  <a:pt x="2019132" y="1559931"/>
                </a:cubicBezTo>
                <a:cubicBezTo>
                  <a:pt x="1922644" y="1607842"/>
                  <a:pt x="1829299" y="1661277"/>
                  <a:pt x="1750241" y="1735191"/>
                </a:cubicBezTo>
                <a:cubicBezTo>
                  <a:pt x="1713951" y="1769195"/>
                  <a:pt x="1679566" y="1807200"/>
                  <a:pt x="1652324" y="1848634"/>
                </a:cubicBezTo>
                <a:cubicBezTo>
                  <a:pt x="1595555" y="1935025"/>
                  <a:pt x="1597841" y="2024560"/>
                  <a:pt x="1654038" y="2111714"/>
                </a:cubicBezTo>
                <a:cubicBezTo>
                  <a:pt x="1699949" y="2183056"/>
                  <a:pt x="1762814" y="2237444"/>
                  <a:pt x="1831680" y="2285260"/>
                </a:cubicBezTo>
                <a:cubicBezTo>
                  <a:pt x="1999225" y="2401655"/>
                  <a:pt x="2185915" y="2476426"/>
                  <a:pt x="2379558" y="2535577"/>
                </a:cubicBezTo>
                <a:cubicBezTo>
                  <a:pt x="2667689" y="2623588"/>
                  <a:pt x="2963059" y="2672927"/>
                  <a:pt x="3262716" y="2699025"/>
                </a:cubicBezTo>
                <a:cubicBezTo>
                  <a:pt x="3608664" y="2729124"/>
                  <a:pt x="3954612" y="2727696"/>
                  <a:pt x="4299989" y="2691787"/>
                </a:cubicBezTo>
                <a:cubicBezTo>
                  <a:pt x="4666511" y="2653687"/>
                  <a:pt x="5026365" y="2584630"/>
                  <a:pt x="5368122" y="2440612"/>
                </a:cubicBezTo>
                <a:cubicBezTo>
                  <a:pt x="5490614" y="2388987"/>
                  <a:pt x="5608342" y="2327931"/>
                  <a:pt x="5709974" y="2241064"/>
                </a:cubicBezTo>
                <a:cubicBezTo>
                  <a:pt x="5752360" y="2204869"/>
                  <a:pt x="5792175" y="2163721"/>
                  <a:pt x="5824941" y="2118858"/>
                </a:cubicBezTo>
                <a:cubicBezTo>
                  <a:pt x="5892092" y="2027132"/>
                  <a:pt x="5891044" y="1933311"/>
                  <a:pt x="5827513" y="1838823"/>
                </a:cubicBezTo>
                <a:cubicBezTo>
                  <a:pt x="5765029" y="1745859"/>
                  <a:pt x="5677018" y="1680898"/>
                  <a:pt x="5582911" y="1623939"/>
                </a:cubicBezTo>
                <a:cubicBezTo>
                  <a:pt x="5390410" y="1507448"/>
                  <a:pt x="5180099" y="1435630"/>
                  <a:pt x="4963595" y="1380289"/>
                </a:cubicBezTo>
                <a:cubicBezTo>
                  <a:pt x="4881014" y="1359144"/>
                  <a:pt x="4797574" y="1341618"/>
                  <a:pt x="4714421" y="1322472"/>
                </a:cubicBezTo>
                <a:cubicBezTo>
                  <a:pt x="4766428" y="1230747"/>
                  <a:pt x="4818911" y="1138259"/>
                  <a:pt x="4874727" y="1039675"/>
                </a:cubicBezTo>
                <a:cubicBezTo>
                  <a:pt x="4990932" y="1071870"/>
                  <a:pt x="5111519" y="1102064"/>
                  <a:pt x="5230010" y="1138926"/>
                </a:cubicBezTo>
                <a:cubicBezTo>
                  <a:pt x="5432797" y="1202076"/>
                  <a:pt x="5627868" y="1283420"/>
                  <a:pt x="5805129" y="1402863"/>
                </a:cubicBezTo>
                <a:cubicBezTo>
                  <a:pt x="5926287" y="1484493"/>
                  <a:pt x="6032586" y="1581076"/>
                  <a:pt x="6105547" y="1710045"/>
                </a:cubicBezTo>
                <a:cubicBezTo>
                  <a:pt x="6153935" y="1795675"/>
                  <a:pt x="6177842" y="1887686"/>
                  <a:pt x="6180128" y="1985984"/>
                </a:cubicBezTo>
                <a:cubicBezTo>
                  <a:pt x="6183367" y="2125906"/>
                  <a:pt x="6175366" y="2264876"/>
                  <a:pt x="6151839" y="2402893"/>
                </a:cubicBezTo>
                <a:cubicBezTo>
                  <a:pt x="6150887" y="2408704"/>
                  <a:pt x="6150982" y="2414800"/>
                  <a:pt x="6150601" y="2421848"/>
                </a:cubicBezTo>
                <a:cubicBezTo>
                  <a:pt x="6206227" y="2448042"/>
                  <a:pt x="6261852" y="2473188"/>
                  <a:pt x="6316621" y="2500144"/>
                </a:cubicBezTo>
                <a:cubicBezTo>
                  <a:pt x="6566367" y="2623111"/>
                  <a:pt x="6800396" y="2769891"/>
                  <a:pt x="7002612" y="2963154"/>
                </a:cubicBezTo>
                <a:cubicBezTo>
                  <a:pt x="7178539" y="3131175"/>
                  <a:pt x="7320937" y="3322341"/>
                  <a:pt x="7392565" y="3558181"/>
                </a:cubicBezTo>
                <a:cubicBezTo>
                  <a:pt x="7414568" y="3630666"/>
                  <a:pt x="7424379" y="3706866"/>
                  <a:pt x="7439810" y="3781447"/>
                </a:cubicBezTo>
                <a:cubicBezTo>
                  <a:pt x="7441619" y="3790210"/>
                  <a:pt x="7443524" y="3798877"/>
                  <a:pt x="7445429" y="3807640"/>
                </a:cubicBezTo>
                <a:cubicBezTo>
                  <a:pt x="7445334" y="3861742"/>
                  <a:pt x="7445334" y="3915940"/>
                  <a:pt x="7445334" y="3970137"/>
                </a:cubicBezTo>
                <a:cubicBezTo>
                  <a:pt x="7438190" y="4013475"/>
                  <a:pt x="7432285" y="4057005"/>
                  <a:pt x="7423712" y="4099963"/>
                </a:cubicBezTo>
                <a:cubicBezTo>
                  <a:pt x="7375897" y="4338373"/>
                  <a:pt x="7255120" y="4538208"/>
                  <a:pt x="7094052" y="4715849"/>
                </a:cubicBezTo>
                <a:cubicBezTo>
                  <a:pt x="6892408" y="4938258"/>
                  <a:pt x="6648282" y="5103803"/>
                  <a:pt x="6383487" y="5240867"/>
                </a:cubicBezTo>
                <a:cubicBezTo>
                  <a:pt x="6021251" y="5428319"/>
                  <a:pt x="5637299" y="5555097"/>
                  <a:pt x="5240392" y="5644442"/>
                </a:cubicBezTo>
                <a:cubicBezTo>
                  <a:pt x="4623457" y="5783316"/>
                  <a:pt x="3998427" y="5828369"/>
                  <a:pt x="3367777" y="5799508"/>
                </a:cubicBezTo>
                <a:cubicBezTo>
                  <a:pt x="2827423" y="5774839"/>
                  <a:pt x="2295643" y="5696162"/>
                  <a:pt x="1777387" y="5536904"/>
                </a:cubicBezTo>
                <a:cubicBezTo>
                  <a:pt x="1410103" y="5424033"/>
                  <a:pt x="1059679" y="5274395"/>
                  <a:pt x="741925" y="5055225"/>
                </a:cubicBezTo>
                <a:cubicBezTo>
                  <a:pt x="524278" y="4905111"/>
                  <a:pt x="332540" y="4728327"/>
                  <a:pt x="188712" y="4504204"/>
                </a:cubicBezTo>
                <a:cubicBezTo>
                  <a:pt x="53172" y="4292844"/>
                  <a:pt x="-14742" y="4062339"/>
                  <a:pt x="2689" y="3810022"/>
                </a:cubicBezTo>
                <a:cubicBezTo>
                  <a:pt x="19548" y="3567039"/>
                  <a:pt x="113370" y="3353869"/>
                  <a:pt x="261102" y="3162893"/>
                </a:cubicBezTo>
                <a:cubicBezTo>
                  <a:pt x="422456" y="2954296"/>
                  <a:pt x="624577" y="2792656"/>
                  <a:pt x="847366" y="2655115"/>
                </a:cubicBezTo>
                <a:cubicBezTo>
                  <a:pt x="993575" y="2564818"/>
                  <a:pt x="1146451" y="2487094"/>
                  <a:pt x="1304566" y="2419943"/>
                </a:cubicBezTo>
                <a:cubicBezTo>
                  <a:pt x="1326093" y="2410799"/>
                  <a:pt x="1333617" y="2401369"/>
                  <a:pt x="1331713" y="2376128"/>
                </a:cubicBezTo>
                <a:cubicBezTo>
                  <a:pt x="1323045" y="2264209"/>
                  <a:pt x="1321902" y="2151529"/>
                  <a:pt x="1310377" y="2039991"/>
                </a:cubicBezTo>
                <a:cubicBezTo>
                  <a:pt x="1287231" y="1814534"/>
                  <a:pt x="1391625" y="1647656"/>
                  <a:pt x="1548787" y="1504305"/>
                </a:cubicBezTo>
                <a:cubicBezTo>
                  <a:pt x="1667183" y="1396291"/>
                  <a:pt x="1805867" y="1319425"/>
                  <a:pt x="1951028" y="1254178"/>
                </a:cubicBezTo>
                <a:cubicBezTo>
                  <a:pt x="2172580" y="1154642"/>
                  <a:pt x="2404418" y="1087681"/>
                  <a:pt x="2645210" y="1037294"/>
                </a:cubicBezTo>
                <a:close/>
                <a:moveTo>
                  <a:pt x="4531446" y="247957"/>
                </a:moveTo>
                <a:cubicBezTo>
                  <a:pt x="4518587" y="254529"/>
                  <a:pt x="4504490" y="259387"/>
                  <a:pt x="4493060" y="267864"/>
                </a:cubicBezTo>
                <a:cubicBezTo>
                  <a:pt x="4449436" y="299963"/>
                  <a:pt x="4405239" y="331586"/>
                  <a:pt x="4363901" y="366448"/>
                </a:cubicBezTo>
                <a:cubicBezTo>
                  <a:pt x="4012524" y="662104"/>
                  <a:pt x="3681911" y="980048"/>
                  <a:pt x="3362157" y="1309232"/>
                </a:cubicBezTo>
                <a:cubicBezTo>
                  <a:pt x="3259477" y="1414960"/>
                  <a:pt x="3163561" y="1527355"/>
                  <a:pt x="3065358" y="1637369"/>
                </a:cubicBezTo>
                <a:cubicBezTo>
                  <a:pt x="3051737" y="1652323"/>
                  <a:pt x="3042593" y="1671373"/>
                  <a:pt x="3031449" y="1688613"/>
                </a:cubicBezTo>
                <a:cubicBezTo>
                  <a:pt x="3034306" y="1691661"/>
                  <a:pt x="3037164" y="1694709"/>
                  <a:pt x="3039926" y="1697852"/>
                </a:cubicBezTo>
                <a:cubicBezTo>
                  <a:pt x="3061357" y="1685851"/>
                  <a:pt x="3084408" y="1676135"/>
                  <a:pt x="3104029" y="1661657"/>
                </a:cubicBezTo>
                <a:cubicBezTo>
                  <a:pt x="3224330" y="1572885"/>
                  <a:pt x="3346631" y="1486683"/>
                  <a:pt x="3463027" y="1392957"/>
                </a:cubicBezTo>
                <a:cubicBezTo>
                  <a:pt x="3774589" y="1141878"/>
                  <a:pt x="4071674" y="874988"/>
                  <a:pt x="4329039" y="567140"/>
                </a:cubicBezTo>
                <a:cubicBezTo>
                  <a:pt x="4398286" y="484367"/>
                  <a:pt x="4456865" y="392642"/>
                  <a:pt x="4519063" y="304059"/>
                </a:cubicBezTo>
                <a:cubicBezTo>
                  <a:pt x="4529160" y="289676"/>
                  <a:pt x="4532494" y="270436"/>
                  <a:pt x="4538971" y="253481"/>
                </a:cubicBezTo>
                <a:cubicBezTo>
                  <a:pt x="4536494" y="251672"/>
                  <a:pt x="4534018" y="249767"/>
                  <a:pt x="4531446" y="247957"/>
                </a:cubicBezTo>
                <a:close/>
                <a:moveTo>
                  <a:pt x="4263682" y="800"/>
                </a:moveTo>
                <a:cubicBezTo>
                  <a:pt x="4302745" y="2605"/>
                  <a:pt x="4342041" y="7499"/>
                  <a:pt x="4381522" y="15833"/>
                </a:cubicBezTo>
                <a:cubicBezTo>
                  <a:pt x="4611646" y="64410"/>
                  <a:pt x="4756617" y="235098"/>
                  <a:pt x="4770714" y="470366"/>
                </a:cubicBezTo>
                <a:cubicBezTo>
                  <a:pt x="4781477" y="650674"/>
                  <a:pt x="4737567" y="819743"/>
                  <a:pt x="4657652" y="978620"/>
                </a:cubicBezTo>
                <a:cubicBezTo>
                  <a:pt x="4445149" y="1401053"/>
                  <a:pt x="4120823" y="1703948"/>
                  <a:pt x="3678863" y="1876732"/>
                </a:cubicBezTo>
                <a:cubicBezTo>
                  <a:pt x="3567992" y="1920166"/>
                  <a:pt x="3451692" y="1942073"/>
                  <a:pt x="3332058" y="1943978"/>
                </a:cubicBezTo>
                <a:cubicBezTo>
                  <a:pt x="3244999" y="1943312"/>
                  <a:pt x="3159655" y="1931977"/>
                  <a:pt x="3079645" y="1895782"/>
                </a:cubicBezTo>
                <a:cubicBezTo>
                  <a:pt x="2909243" y="1818820"/>
                  <a:pt x="2821422" y="1681946"/>
                  <a:pt x="2800944" y="1500114"/>
                </a:cubicBezTo>
                <a:cubicBezTo>
                  <a:pt x="2779798" y="1312471"/>
                  <a:pt x="2826280" y="1136163"/>
                  <a:pt x="2909243" y="970619"/>
                </a:cubicBezTo>
                <a:cubicBezTo>
                  <a:pt x="3127175" y="535993"/>
                  <a:pt x="3460360" y="225668"/>
                  <a:pt x="3919750" y="58409"/>
                </a:cubicBezTo>
                <a:cubicBezTo>
                  <a:pt x="4031407" y="17761"/>
                  <a:pt x="4146493" y="-4616"/>
                  <a:pt x="4263682" y="80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96" name="자유형: 도형 95">
            <a:extLst>
              <a:ext uri="{FF2B5EF4-FFF2-40B4-BE49-F238E27FC236}">
                <a16:creationId xmlns:a16="http://schemas.microsoft.com/office/drawing/2014/main" id="{EC4538D1-53B0-40FC-A545-3433FF9C9C1D}"/>
              </a:ext>
            </a:extLst>
          </p:cNvPr>
          <p:cNvSpPr/>
          <p:nvPr/>
        </p:nvSpPr>
        <p:spPr>
          <a:xfrm>
            <a:off x="5386409" y="5061509"/>
            <a:ext cx="542377" cy="1049540"/>
          </a:xfrm>
          <a:custGeom>
            <a:avLst/>
            <a:gdLst>
              <a:gd name="connsiteX0" fmla="*/ 3475068 w 3544623"/>
              <a:gd name="connsiteY0" fmla="*/ 6859103 h 6859102"/>
              <a:gd name="connsiteX1" fmla="*/ 482150 w 3544623"/>
              <a:gd name="connsiteY1" fmla="*/ 6859103 h 6859102"/>
              <a:gd name="connsiteX2" fmla="*/ 436221 w 3544623"/>
              <a:gd name="connsiteY2" fmla="*/ 6820491 h 6859102"/>
              <a:gd name="connsiteX3" fmla="*/ 416985 w 3544623"/>
              <a:gd name="connsiteY3" fmla="*/ 6736439 h 6859102"/>
              <a:gd name="connsiteX4" fmla="*/ 417612 w 3544623"/>
              <a:gd name="connsiteY4" fmla="*/ 2305432 h 6859102"/>
              <a:gd name="connsiteX5" fmla="*/ 395449 w 3544623"/>
              <a:gd name="connsiteY5" fmla="*/ 2255043 h 6859102"/>
              <a:gd name="connsiteX6" fmla="*/ 64118 w 3544623"/>
              <a:gd name="connsiteY6" fmla="*/ 1950893 h 6859102"/>
              <a:gd name="connsiteX7" fmla="*/ 10453 w 3544623"/>
              <a:gd name="connsiteY7" fmla="*/ 1881825 h 6859102"/>
              <a:gd name="connsiteX8" fmla="*/ 46973 w 3544623"/>
              <a:gd name="connsiteY8" fmla="*/ 1790873 h 6859102"/>
              <a:gd name="connsiteX9" fmla="*/ 146707 w 3544623"/>
              <a:gd name="connsiteY9" fmla="*/ 1777980 h 6859102"/>
              <a:gd name="connsiteX10" fmla="*/ 1849150 w 3544623"/>
              <a:gd name="connsiteY10" fmla="*/ 1777422 h 6859102"/>
              <a:gd name="connsiteX11" fmla="*/ 1883161 w 3544623"/>
              <a:gd name="connsiteY11" fmla="*/ 1777422 h 6859102"/>
              <a:gd name="connsiteX12" fmla="*/ 1883161 w 3544623"/>
              <a:gd name="connsiteY12" fmla="*/ 1704591 h 6859102"/>
              <a:gd name="connsiteX13" fmla="*/ 452948 w 3544623"/>
              <a:gd name="connsiteY13" fmla="*/ 1704591 h 6859102"/>
              <a:gd name="connsiteX14" fmla="*/ 484171 w 3544623"/>
              <a:gd name="connsiteY14" fmla="*/ 1643886 h 6859102"/>
              <a:gd name="connsiteX15" fmla="*/ 673045 w 3544623"/>
              <a:gd name="connsiteY15" fmla="*/ 1465397 h 6859102"/>
              <a:gd name="connsiteX16" fmla="*/ 1161259 w 3544623"/>
              <a:gd name="connsiteY16" fmla="*/ 1270808 h 6859102"/>
              <a:gd name="connsiteX17" fmla="*/ 1764958 w 3544623"/>
              <a:gd name="connsiteY17" fmla="*/ 1184177 h 6859102"/>
              <a:gd name="connsiteX18" fmla="*/ 1884695 w 3544623"/>
              <a:gd name="connsiteY18" fmla="*/ 1176720 h 6859102"/>
              <a:gd name="connsiteX19" fmla="*/ 1884695 w 3544623"/>
              <a:gd name="connsiteY19" fmla="*/ 1145148 h 6859102"/>
              <a:gd name="connsiteX20" fmla="*/ 1885531 w 3544623"/>
              <a:gd name="connsiteY20" fmla="*/ 630798 h 6859102"/>
              <a:gd name="connsiteX21" fmla="*/ 1845596 w 3544623"/>
              <a:gd name="connsiteY21" fmla="*/ 566469 h 6859102"/>
              <a:gd name="connsiteX22" fmla="*/ 1815975 w 3544623"/>
              <a:gd name="connsiteY22" fmla="*/ 548627 h 6859102"/>
              <a:gd name="connsiteX23" fmla="*/ 1704184 w 3544623"/>
              <a:gd name="connsiteY23" fmla="*/ 183982 h 6859102"/>
              <a:gd name="connsiteX24" fmla="*/ 2042624 w 3544623"/>
              <a:gd name="connsiteY24" fmla="*/ 6817 h 6859102"/>
              <a:gd name="connsiteX25" fmla="*/ 2278472 w 3544623"/>
              <a:gd name="connsiteY25" fmla="*/ 282531 h 6859102"/>
              <a:gd name="connsiteX26" fmla="*/ 2097613 w 3544623"/>
              <a:gd name="connsiteY26" fmla="*/ 574066 h 6859102"/>
              <a:gd name="connsiteX27" fmla="*/ 2076635 w 3544623"/>
              <a:gd name="connsiteY27" fmla="*/ 607938 h 6859102"/>
              <a:gd name="connsiteX28" fmla="*/ 2077053 w 3544623"/>
              <a:gd name="connsiteY28" fmla="*/ 1154417 h 6859102"/>
              <a:gd name="connsiteX29" fmla="*/ 2078587 w 3544623"/>
              <a:gd name="connsiteY29" fmla="*/ 1177905 h 6859102"/>
              <a:gd name="connsiteX30" fmla="*/ 2584922 w 3544623"/>
              <a:gd name="connsiteY30" fmla="*/ 1227109 h 6859102"/>
              <a:gd name="connsiteX31" fmla="*/ 3155307 w 3544623"/>
              <a:gd name="connsiteY31" fmla="*/ 1396259 h 6859102"/>
              <a:gd name="connsiteX32" fmla="*/ 3426002 w 3544623"/>
              <a:gd name="connsiteY32" fmla="*/ 1583600 h 6859102"/>
              <a:gd name="connsiteX33" fmla="*/ 3499113 w 3544623"/>
              <a:gd name="connsiteY33" fmla="*/ 1705915 h 6859102"/>
              <a:gd name="connsiteX34" fmla="*/ 2078308 w 3544623"/>
              <a:gd name="connsiteY34" fmla="*/ 1705915 h 6859102"/>
              <a:gd name="connsiteX35" fmla="*/ 2078308 w 3544623"/>
              <a:gd name="connsiteY35" fmla="*/ 1777352 h 6859102"/>
              <a:gd name="connsiteX36" fmla="*/ 2113783 w 3544623"/>
              <a:gd name="connsiteY36" fmla="*/ 1777352 h 6859102"/>
              <a:gd name="connsiteX37" fmla="*/ 3428093 w 3544623"/>
              <a:gd name="connsiteY37" fmla="*/ 1777352 h 6859102"/>
              <a:gd name="connsiteX38" fmla="*/ 3462871 w 3544623"/>
              <a:gd name="connsiteY38" fmla="*/ 1777980 h 6859102"/>
              <a:gd name="connsiteX39" fmla="*/ 3522948 w 3544623"/>
              <a:gd name="connsiteY39" fmla="*/ 1812270 h 6859102"/>
              <a:gd name="connsiteX40" fmla="*/ 3544623 w 3544623"/>
              <a:gd name="connsiteY40" fmla="*/ 1854017 h 6859102"/>
              <a:gd name="connsiteX41" fmla="*/ 3544623 w 3544623"/>
              <a:gd name="connsiteY41" fmla="*/ 6778465 h 6859102"/>
              <a:gd name="connsiteX42" fmla="*/ 3475068 w 3544623"/>
              <a:gd name="connsiteY42" fmla="*/ 6859103 h 6859102"/>
              <a:gd name="connsiteX43" fmla="*/ 1883301 w 3544623"/>
              <a:gd name="connsiteY43" fmla="*/ 2030206 h 6859102"/>
              <a:gd name="connsiteX44" fmla="*/ 1855423 w 3544623"/>
              <a:gd name="connsiteY44" fmla="*/ 2030206 h 6859102"/>
              <a:gd name="connsiteX45" fmla="*/ 739255 w 3544623"/>
              <a:gd name="connsiteY45" fmla="*/ 2030206 h 6859102"/>
              <a:gd name="connsiteX46" fmla="*/ 709844 w 3544623"/>
              <a:gd name="connsiteY46" fmla="*/ 2031112 h 6859102"/>
              <a:gd name="connsiteX47" fmla="*/ 649836 w 3544623"/>
              <a:gd name="connsiteY47" fmla="*/ 2098577 h 6859102"/>
              <a:gd name="connsiteX48" fmla="*/ 649836 w 3544623"/>
              <a:gd name="connsiteY48" fmla="*/ 4506892 h 6859102"/>
              <a:gd name="connsiteX49" fmla="*/ 703850 w 3544623"/>
              <a:gd name="connsiteY49" fmla="*/ 4573939 h 6859102"/>
              <a:gd name="connsiteX50" fmla="*/ 743785 w 3544623"/>
              <a:gd name="connsiteY50" fmla="*/ 4576308 h 6859102"/>
              <a:gd name="connsiteX51" fmla="*/ 3217056 w 3544623"/>
              <a:gd name="connsiteY51" fmla="*/ 4576239 h 6859102"/>
              <a:gd name="connsiteX52" fmla="*/ 3264658 w 3544623"/>
              <a:gd name="connsiteY52" fmla="*/ 4571569 h 6859102"/>
              <a:gd name="connsiteX53" fmla="*/ 3309960 w 3544623"/>
              <a:gd name="connsiteY53" fmla="*/ 4512119 h 6859102"/>
              <a:gd name="connsiteX54" fmla="*/ 3309960 w 3544623"/>
              <a:gd name="connsiteY54" fmla="*/ 2093071 h 6859102"/>
              <a:gd name="connsiteX55" fmla="*/ 3268700 w 3544623"/>
              <a:gd name="connsiteY55" fmla="*/ 2036061 h 6859102"/>
              <a:gd name="connsiteX56" fmla="*/ 3221378 w 3544623"/>
              <a:gd name="connsiteY56" fmla="*/ 2030345 h 6859102"/>
              <a:gd name="connsiteX57" fmla="*/ 2107858 w 3544623"/>
              <a:gd name="connsiteY57" fmla="*/ 2030136 h 6859102"/>
              <a:gd name="connsiteX58" fmla="*/ 2078587 w 3544623"/>
              <a:gd name="connsiteY58" fmla="*/ 2030136 h 6859102"/>
              <a:gd name="connsiteX59" fmla="*/ 2078587 w 3544623"/>
              <a:gd name="connsiteY59" fmla="*/ 3882145 h 6859102"/>
              <a:gd name="connsiteX60" fmla="*/ 2311786 w 3544623"/>
              <a:gd name="connsiteY60" fmla="*/ 3901381 h 6859102"/>
              <a:gd name="connsiteX61" fmla="*/ 2927752 w 3544623"/>
              <a:gd name="connsiteY61" fmla="*/ 4050807 h 6859102"/>
              <a:gd name="connsiteX62" fmla="*/ 3226465 w 3544623"/>
              <a:gd name="connsiteY62" fmla="*/ 4239890 h 6859102"/>
              <a:gd name="connsiteX63" fmla="*/ 3244238 w 3544623"/>
              <a:gd name="connsiteY63" fmla="*/ 4281847 h 6859102"/>
              <a:gd name="connsiteX64" fmla="*/ 3243819 w 3544623"/>
              <a:gd name="connsiteY64" fmla="*/ 4418449 h 6859102"/>
              <a:gd name="connsiteX65" fmla="*/ 3166876 w 3544623"/>
              <a:gd name="connsiteY65" fmla="*/ 4498459 h 6859102"/>
              <a:gd name="connsiteX66" fmla="*/ 3148128 w 3544623"/>
              <a:gd name="connsiteY66" fmla="*/ 4498599 h 6859102"/>
              <a:gd name="connsiteX67" fmla="*/ 811390 w 3544623"/>
              <a:gd name="connsiteY67" fmla="*/ 4498459 h 6859102"/>
              <a:gd name="connsiteX68" fmla="*/ 763439 w 3544623"/>
              <a:gd name="connsiteY68" fmla="*/ 4495253 h 6859102"/>
              <a:gd name="connsiteX69" fmla="*/ 717859 w 3544623"/>
              <a:gd name="connsiteY69" fmla="*/ 4441170 h 6859102"/>
              <a:gd name="connsiteX70" fmla="*/ 718486 w 3544623"/>
              <a:gd name="connsiteY70" fmla="*/ 4277805 h 6859102"/>
              <a:gd name="connsiteX71" fmla="*/ 732564 w 3544623"/>
              <a:gd name="connsiteY71" fmla="*/ 4243375 h 6859102"/>
              <a:gd name="connsiteX72" fmla="*/ 971340 w 3544623"/>
              <a:gd name="connsiteY72" fmla="*/ 4078894 h 6859102"/>
              <a:gd name="connsiteX73" fmla="*/ 1701257 w 3544623"/>
              <a:gd name="connsiteY73" fmla="*/ 3896014 h 6859102"/>
              <a:gd name="connsiteX74" fmla="*/ 1883370 w 3544623"/>
              <a:gd name="connsiteY74" fmla="*/ 3883051 h 6859102"/>
              <a:gd name="connsiteX75" fmla="*/ 1883301 w 3544623"/>
              <a:gd name="connsiteY75" fmla="*/ 2030206 h 6859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3544623" h="6859102">
                <a:moveTo>
                  <a:pt x="3475068" y="6859103"/>
                </a:moveTo>
                <a:cubicBezTo>
                  <a:pt x="2477452" y="6859103"/>
                  <a:pt x="1479766" y="6859103"/>
                  <a:pt x="482150" y="6859103"/>
                </a:cubicBezTo>
                <a:cubicBezTo>
                  <a:pt x="466677" y="6846418"/>
                  <a:pt x="448975" y="6835546"/>
                  <a:pt x="436221" y="6820491"/>
                </a:cubicBezTo>
                <a:cubicBezTo>
                  <a:pt x="416079" y="6796586"/>
                  <a:pt x="416985" y="6766199"/>
                  <a:pt x="416985" y="6736439"/>
                </a:cubicBezTo>
                <a:cubicBezTo>
                  <a:pt x="417124" y="5259460"/>
                  <a:pt x="417055" y="3782411"/>
                  <a:pt x="417612" y="2305432"/>
                </a:cubicBezTo>
                <a:cubicBezTo>
                  <a:pt x="417612" y="2283896"/>
                  <a:pt x="411549" y="2269539"/>
                  <a:pt x="395449" y="2255043"/>
                </a:cubicBezTo>
                <a:cubicBezTo>
                  <a:pt x="284355" y="2154403"/>
                  <a:pt x="173679" y="2053275"/>
                  <a:pt x="64118" y="1950893"/>
                </a:cubicBezTo>
                <a:cubicBezTo>
                  <a:pt x="43001" y="1931169"/>
                  <a:pt x="24044" y="1907264"/>
                  <a:pt x="10453" y="1881825"/>
                </a:cubicBezTo>
                <a:cubicBezTo>
                  <a:pt x="-11849" y="1840148"/>
                  <a:pt x="2090" y="1804324"/>
                  <a:pt x="46973" y="1790873"/>
                </a:cubicBezTo>
                <a:cubicBezTo>
                  <a:pt x="78685" y="1781395"/>
                  <a:pt x="113323" y="1778049"/>
                  <a:pt x="146707" y="1777980"/>
                </a:cubicBezTo>
                <a:cubicBezTo>
                  <a:pt x="714165" y="1777213"/>
                  <a:pt x="1281623" y="1777422"/>
                  <a:pt x="1849150" y="1777422"/>
                </a:cubicBezTo>
                <a:cubicBezTo>
                  <a:pt x="1860441" y="1777422"/>
                  <a:pt x="1871731" y="1777422"/>
                  <a:pt x="1883161" y="1777422"/>
                </a:cubicBezTo>
                <a:cubicBezTo>
                  <a:pt x="1883161" y="1751495"/>
                  <a:pt x="1883161" y="1729541"/>
                  <a:pt x="1883161" y="1704591"/>
                </a:cubicBezTo>
                <a:cubicBezTo>
                  <a:pt x="1406935" y="1704591"/>
                  <a:pt x="932311" y="1704591"/>
                  <a:pt x="452948" y="1704591"/>
                </a:cubicBezTo>
                <a:cubicBezTo>
                  <a:pt x="464726" y="1681452"/>
                  <a:pt x="473020" y="1661798"/>
                  <a:pt x="484171" y="1643886"/>
                </a:cubicBezTo>
                <a:cubicBezTo>
                  <a:pt x="531424" y="1567849"/>
                  <a:pt x="598332" y="1512093"/>
                  <a:pt x="673045" y="1465397"/>
                </a:cubicBezTo>
                <a:cubicBezTo>
                  <a:pt x="823935" y="1371099"/>
                  <a:pt x="989879" y="1313392"/>
                  <a:pt x="1161259" y="1270808"/>
                </a:cubicBezTo>
                <a:cubicBezTo>
                  <a:pt x="1359472" y="1221534"/>
                  <a:pt x="1560891" y="1193516"/>
                  <a:pt x="1764958" y="1184177"/>
                </a:cubicBezTo>
                <a:cubicBezTo>
                  <a:pt x="1804615" y="1182365"/>
                  <a:pt x="1844271" y="1179298"/>
                  <a:pt x="1884695" y="1176720"/>
                </a:cubicBezTo>
                <a:cubicBezTo>
                  <a:pt x="1884695" y="1164732"/>
                  <a:pt x="1884695" y="1154975"/>
                  <a:pt x="1884695" y="1145148"/>
                </a:cubicBezTo>
                <a:cubicBezTo>
                  <a:pt x="1884695" y="973698"/>
                  <a:pt x="1883719" y="802248"/>
                  <a:pt x="1885531" y="630798"/>
                </a:cubicBezTo>
                <a:cubicBezTo>
                  <a:pt x="1885879" y="597623"/>
                  <a:pt x="1881349" y="575042"/>
                  <a:pt x="1845596" y="566469"/>
                </a:cubicBezTo>
                <a:cubicBezTo>
                  <a:pt x="1834932" y="563890"/>
                  <a:pt x="1825733" y="554900"/>
                  <a:pt x="1815975" y="548627"/>
                </a:cubicBezTo>
                <a:cubicBezTo>
                  <a:pt x="1696309" y="471754"/>
                  <a:pt x="1648986" y="317309"/>
                  <a:pt x="1704184" y="183982"/>
                </a:cubicBezTo>
                <a:cubicBezTo>
                  <a:pt x="1758616" y="52537"/>
                  <a:pt x="1904976" y="-24058"/>
                  <a:pt x="2042624" y="6817"/>
                </a:cubicBezTo>
                <a:cubicBezTo>
                  <a:pt x="2175533" y="36647"/>
                  <a:pt x="2266833" y="141050"/>
                  <a:pt x="2278472" y="282531"/>
                </a:cubicBezTo>
                <a:cubicBezTo>
                  <a:pt x="2288299" y="402128"/>
                  <a:pt x="2218813" y="522073"/>
                  <a:pt x="2097613" y="574066"/>
                </a:cubicBezTo>
                <a:cubicBezTo>
                  <a:pt x="2080468" y="581454"/>
                  <a:pt x="2076565" y="590723"/>
                  <a:pt x="2076635" y="607938"/>
                </a:cubicBezTo>
                <a:cubicBezTo>
                  <a:pt x="2077262" y="790121"/>
                  <a:pt x="2076983" y="972304"/>
                  <a:pt x="2077053" y="1154417"/>
                </a:cubicBezTo>
                <a:cubicBezTo>
                  <a:pt x="2077053" y="1162084"/>
                  <a:pt x="2078029" y="1169750"/>
                  <a:pt x="2078587" y="1177905"/>
                </a:cubicBezTo>
                <a:cubicBezTo>
                  <a:pt x="2249688" y="1184317"/>
                  <a:pt x="2418072" y="1198116"/>
                  <a:pt x="2584922" y="1227109"/>
                </a:cubicBezTo>
                <a:cubicBezTo>
                  <a:pt x="2781671" y="1261330"/>
                  <a:pt x="2973890" y="1310743"/>
                  <a:pt x="3155307" y="1396259"/>
                </a:cubicBezTo>
                <a:cubicBezTo>
                  <a:pt x="3255807" y="1443652"/>
                  <a:pt x="3350662" y="1499826"/>
                  <a:pt x="3426002" y="1583600"/>
                </a:cubicBezTo>
                <a:cubicBezTo>
                  <a:pt x="3457365" y="1618517"/>
                  <a:pt x="3484755" y="1656362"/>
                  <a:pt x="3499113" y="1705915"/>
                </a:cubicBezTo>
                <a:cubicBezTo>
                  <a:pt x="3023443" y="1705915"/>
                  <a:pt x="2551050" y="1705915"/>
                  <a:pt x="2078308" y="1705915"/>
                </a:cubicBezTo>
                <a:cubicBezTo>
                  <a:pt x="2078308" y="1730517"/>
                  <a:pt x="2078308" y="1752471"/>
                  <a:pt x="2078308" y="1777352"/>
                </a:cubicBezTo>
                <a:cubicBezTo>
                  <a:pt x="2090992" y="1777352"/>
                  <a:pt x="2102353" y="1777352"/>
                  <a:pt x="2113783" y="1777352"/>
                </a:cubicBezTo>
                <a:cubicBezTo>
                  <a:pt x="2551886" y="1777352"/>
                  <a:pt x="2989990" y="1777352"/>
                  <a:pt x="3428093" y="1777352"/>
                </a:cubicBezTo>
                <a:cubicBezTo>
                  <a:pt x="3439663" y="1777352"/>
                  <a:pt x="3451302" y="1777561"/>
                  <a:pt x="3462871" y="1777980"/>
                </a:cubicBezTo>
                <a:cubicBezTo>
                  <a:pt x="3488867" y="1778886"/>
                  <a:pt x="3509079" y="1790943"/>
                  <a:pt x="3522948" y="1812270"/>
                </a:cubicBezTo>
                <a:cubicBezTo>
                  <a:pt x="3531451" y="1825372"/>
                  <a:pt x="3537445" y="1840078"/>
                  <a:pt x="3544623" y="1854017"/>
                </a:cubicBezTo>
                <a:cubicBezTo>
                  <a:pt x="3544623" y="3495476"/>
                  <a:pt x="3544623" y="5137006"/>
                  <a:pt x="3544623" y="6778465"/>
                </a:cubicBezTo>
                <a:cubicBezTo>
                  <a:pt x="3533054" y="6815613"/>
                  <a:pt x="3512424" y="6844606"/>
                  <a:pt x="3475068" y="6859103"/>
                </a:cubicBezTo>
                <a:close/>
                <a:moveTo>
                  <a:pt x="1883301" y="2030206"/>
                </a:moveTo>
                <a:cubicBezTo>
                  <a:pt x="1872846" y="2030206"/>
                  <a:pt x="1864135" y="2030206"/>
                  <a:pt x="1855423" y="2030206"/>
                </a:cubicBezTo>
                <a:cubicBezTo>
                  <a:pt x="1483390" y="2030206"/>
                  <a:pt x="1111288" y="2030206"/>
                  <a:pt x="739255" y="2030206"/>
                </a:cubicBezTo>
                <a:cubicBezTo>
                  <a:pt x="729428" y="2030206"/>
                  <a:pt x="719531" y="2029927"/>
                  <a:pt x="709844" y="2031112"/>
                </a:cubicBezTo>
                <a:cubicBezTo>
                  <a:pt x="669142" y="2036130"/>
                  <a:pt x="649836" y="2057736"/>
                  <a:pt x="649836" y="2098577"/>
                </a:cubicBezTo>
                <a:cubicBezTo>
                  <a:pt x="649767" y="2901326"/>
                  <a:pt x="649767" y="3704144"/>
                  <a:pt x="649836" y="4506892"/>
                </a:cubicBezTo>
                <a:cubicBezTo>
                  <a:pt x="649836" y="4547106"/>
                  <a:pt x="664681" y="4566063"/>
                  <a:pt x="703850" y="4573939"/>
                </a:cubicBezTo>
                <a:cubicBezTo>
                  <a:pt x="716813" y="4576587"/>
                  <a:pt x="730404" y="4576308"/>
                  <a:pt x="743785" y="4576308"/>
                </a:cubicBezTo>
                <a:cubicBezTo>
                  <a:pt x="1568209" y="4576378"/>
                  <a:pt x="2392633" y="4576448"/>
                  <a:pt x="3217056" y="4576239"/>
                </a:cubicBezTo>
                <a:cubicBezTo>
                  <a:pt x="3232947" y="4576239"/>
                  <a:pt x="3249325" y="4575402"/>
                  <a:pt x="3264658" y="4571569"/>
                </a:cubicBezTo>
                <a:cubicBezTo>
                  <a:pt x="3298112" y="4563067"/>
                  <a:pt x="3309960" y="4546619"/>
                  <a:pt x="3309960" y="4512119"/>
                </a:cubicBezTo>
                <a:cubicBezTo>
                  <a:pt x="3310030" y="3705747"/>
                  <a:pt x="3310030" y="2899444"/>
                  <a:pt x="3309960" y="2093071"/>
                </a:cubicBezTo>
                <a:cubicBezTo>
                  <a:pt x="3309960" y="2060593"/>
                  <a:pt x="3299924" y="2045469"/>
                  <a:pt x="3268700" y="2036061"/>
                </a:cubicBezTo>
                <a:cubicBezTo>
                  <a:pt x="3253716" y="2031530"/>
                  <a:pt x="3237198" y="2030345"/>
                  <a:pt x="3221378" y="2030345"/>
                </a:cubicBezTo>
                <a:cubicBezTo>
                  <a:pt x="2850181" y="2030067"/>
                  <a:pt x="2479055" y="2030136"/>
                  <a:pt x="2107858" y="2030136"/>
                </a:cubicBezTo>
                <a:cubicBezTo>
                  <a:pt x="2098310" y="2030136"/>
                  <a:pt x="2088832" y="2030136"/>
                  <a:pt x="2078587" y="2030136"/>
                </a:cubicBezTo>
                <a:cubicBezTo>
                  <a:pt x="2078587" y="2649726"/>
                  <a:pt x="2078587" y="3266249"/>
                  <a:pt x="2078587" y="3882145"/>
                </a:cubicBezTo>
                <a:cubicBezTo>
                  <a:pt x="2157481" y="3888557"/>
                  <a:pt x="2234773" y="3893227"/>
                  <a:pt x="2311786" y="3901381"/>
                </a:cubicBezTo>
                <a:cubicBezTo>
                  <a:pt x="2523660" y="3923823"/>
                  <a:pt x="2730584" y="3967731"/>
                  <a:pt x="2927752" y="4050807"/>
                </a:cubicBezTo>
                <a:cubicBezTo>
                  <a:pt x="3037661" y="4097085"/>
                  <a:pt x="3140880" y="4154583"/>
                  <a:pt x="3226465" y="4239890"/>
                </a:cubicBezTo>
                <a:cubicBezTo>
                  <a:pt x="3238732" y="4252087"/>
                  <a:pt x="3244725" y="4264144"/>
                  <a:pt x="3244238" y="4281847"/>
                </a:cubicBezTo>
                <a:cubicBezTo>
                  <a:pt x="3242983" y="4327358"/>
                  <a:pt x="3243819" y="4372938"/>
                  <a:pt x="3243819" y="4418449"/>
                </a:cubicBezTo>
                <a:cubicBezTo>
                  <a:pt x="3243819" y="4482847"/>
                  <a:pt x="3231483" y="4495741"/>
                  <a:pt x="3166876" y="4498459"/>
                </a:cubicBezTo>
                <a:cubicBezTo>
                  <a:pt x="3160673" y="4498738"/>
                  <a:pt x="3154400" y="4498599"/>
                  <a:pt x="3148128" y="4498599"/>
                </a:cubicBezTo>
                <a:cubicBezTo>
                  <a:pt x="2369215" y="4498599"/>
                  <a:pt x="1590302" y="4498599"/>
                  <a:pt x="811390" y="4498459"/>
                </a:cubicBezTo>
                <a:cubicBezTo>
                  <a:pt x="795360" y="4498459"/>
                  <a:pt x="779121" y="4497901"/>
                  <a:pt x="763439" y="4495253"/>
                </a:cubicBezTo>
                <a:cubicBezTo>
                  <a:pt x="729498" y="4489608"/>
                  <a:pt x="717928" y="4475181"/>
                  <a:pt x="717859" y="4441170"/>
                </a:cubicBezTo>
                <a:cubicBezTo>
                  <a:pt x="717789" y="4386668"/>
                  <a:pt x="717022" y="4332236"/>
                  <a:pt x="718486" y="4277805"/>
                </a:cubicBezTo>
                <a:cubicBezTo>
                  <a:pt x="718834" y="4266096"/>
                  <a:pt x="724549" y="4251878"/>
                  <a:pt x="732564" y="4243375"/>
                </a:cubicBezTo>
                <a:cubicBezTo>
                  <a:pt x="800378" y="4171728"/>
                  <a:pt x="883106" y="4120781"/>
                  <a:pt x="971340" y="4078894"/>
                </a:cubicBezTo>
                <a:cubicBezTo>
                  <a:pt x="1202310" y="3969124"/>
                  <a:pt x="1448682" y="3919781"/>
                  <a:pt x="1701257" y="3896014"/>
                </a:cubicBezTo>
                <a:cubicBezTo>
                  <a:pt x="1761404" y="3890369"/>
                  <a:pt x="1821760" y="3887372"/>
                  <a:pt x="1883370" y="3883051"/>
                </a:cubicBezTo>
                <a:cubicBezTo>
                  <a:pt x="1883301" y="3266249"/>
                  <a:pt x="1883301" y="2650423"/>
                  <a:pt x="1883301" y="2030206"/>
                </a:cubicBezTo>
                <a:close/>
              </a:path>
            </a:pathLst>
          </a:custGeom>
          <a:solidFill>
            <a:schemeClr val="accent1"/>
          </a:solidFill>
          <a:ln w="6961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 dirty="0"/>
          </a:p>
        </p:txBody>
      </p:sp>
      <p:grpSp>
        <p:nvGrpSpPr>
          <p:cNvPr id="97" name="Graphic 5338">
            <a:extLst>
              <a:ext uri="{FF2B5EF4-FFF2-40B4-BE49-F238E27FC236}">
                <a16:creationId xmlns:a16="http://schemas.microsoft.com/office/drawing/2014/main" id="{012EFD22-2AFA-4451-B586-0FEBB5D4CA1C}"/>
              </a:ext>
            </a:extLst>
          </p:cNvPr>
          <p:cNvGrpSpPr/>
          <p:nvPr/>
        </p:nvGrpSpPr>
        <p:grpSpPr>
          <a:xfrm>
            <a:off x="9213931" y="1261606"/>
            <a:ext cx="1310127" cy="1195128"/>
            <a:chOff x="6273522" y="3976679"/>
            <a:chExt cx="1106804" cy="1009650"/>
          </a:xfrm>
          <a:solidFill>
            <a:schemeClr val="accent1"/>
          </a:solidFill>
        </p:grpSpPr>
        <p:sp>
          <p:nvSpPr>
            <p:cNvPr id="98" name="Freeform: Shape 80">
              <a:extLst>
                <a:ext uri="{FF2B5EF4-FFF2-40B4-BE49-F238E27FC236}">
                  <a16:creationId xmlns:a16="http://schemas.microsoft.com/office/drawing/2014/main" id="{6F7A9EBD-330D-41B0-93CA-E2C67140872C}"/>
                </a:ext>
              </a:extLst>
            </p:cNvPr>
            <p:cNvSpPr/>
            <p:nvPr/>
          </p:nvSpPr>
          <p:spPr>
            <a:xfrm>
              <a:off x="6273522" y="3976679"/>
              <a:ext cx="1009651" cy="1009650"/>
            </a:xfrm>
            <a:custGeom>
              <a:avLst/>
              <a:gdLst>
                <a:gd name="connsiteX0" fmla="*/ 992981 w 1009650"/>
                <a:gd name="connsiteY0" fmla="*/ 507206 h 1009650"/>
                <a:gd name="connsiteX1" fmla="*/ 507206 w 1009650"/>
                <a:gd name="connsiteY1" fmla="*/ 992981 h 1009650"/>
                <a:gd name="connsiteX2" fmla="*/ 21431 w 1009650"/>
                <a:gd name="connsiteY2" fmla="*/ 507206 h 1009650"/>
                <a:gd name="connsiteX3" fmla="*/ 507206 w 1009650"/>
                <a:gd name="connsiteY3" fmla="*/ 21431 h 1009650"/>
                <a:gd name="connsiteX4" fmla="*/ 992981 w 1009650"/>
                <a:gd name="connsiteY4" fmla="*/ 507206 h 1009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9650" h="1009650">
                  <a:moveTo>
                    <a:pt x="992981" y="507206"/>
                  </a:moveTo>
                  <a:cubicBezTo>
                    <a:pt x="992981" y="775492"/>
                    <a:pt x="775492" y="992981"/>
                    <a:pt x="507206" y="992981"/>
                  </a:cubicBezTo>
                  <a:cubicBezTo>
                    <a:pt x="238920" y="992981"/>
                    <a:pt x="21431" y="775492"/>
                    <a:pt x="21431" y="507206"/>
                  </a:cubicBezTo>
                  <a:cubicBezTo>
                    <a:pt x="21431" y="238920"/>
                    <a:pt x="238920" y="21431"/>
                    <a:pt x="507206" y="21431"/>
                  </a:cubicBezTo>
                  <a:cubicBezTo>
                    <a:pt x="775492" y="21431"/>
                    <a:pt x="992981" y="238920"/>
                    <a:pt x="992981" y="507206"/>
                  </a:cubicBezTo>
                  <a:close/>
                </a:path>
              </a:pathLst>
            </a:custGeom>
            <a:solidFill>
              <a:schemeClr val="bg1"/>
            </a:solidFill>
            <a:ln w="28575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" name="Freeform: Shape 81">
              <a:extLst>
                <a:ext uri="{FF2B5EF4-FFF2-40B4-BE49-F238E27FC236}">
                  <a16:creationId xmlns:a16="http://schemas.microsoft.com/office/drawing/2014/main" id="{AF0836FF-0EA9-4CF1-87CD-D7028A661701}"/>
                </a:ext>
              </a:extLst>
            </p:cNvPr>
            <p:cNvSpPr/>
            <p:nvPr/>
          </p:nvSpPr>
          <p:spPr>
            <a:xfrm>
              <a:off x="6408775" y="4110979"/>
              <a:ext cx="971551" cy="742950"/>
            </a:xfrm>
            <a:custGeom>
              <a:avLst/>
              <a:gdLst>
                <a:gd name="connsiteX0" fmla="*/ 909161 w 971550"/>
                <a:gd name="connsiteY0" fmla="*/ 312896 h 742950"/>
                <a:gd name="connsiteX1" fmla="*/ 718661 w 971550"/>
                <a:gd name="connsiteY1" fmla="*/ 322421 h 742950"/>
                <a:gd name="connsiteX2" fmla="*/ 371951 w 971550"/>
                <a:gd name="connsiteY2" fmla="*/ 21431 h 742950"/>
                <a:gd name="connsiteX3" fmla="*/ 21431 w 971550"/>
                <a:gd name="connsiteY3" fmla="*/ 371951 h 742950"/>
                <a:gd name="connsiteX4" fmla="*/ 371951 w 971550"/>
                <a:gd name="connsiteY4" fmla="*/ 722471 h 742950"/>
                <a:gd name="connsiteX5" fmla="*/ 718661 w 971550"/>
                <a:gd name="connsiteY5" fmla="*/ 422434 h 742950"/>
                <a:gd name="connsiteX6" fmla="*/ 909161 w 971550"/>
                <a:gd name="connsiteY6" fmla="*/ 431959 h 742950"/>
                <a:gd name="connsiteX7" fmla="*/ 959644 w 971550"/>
                <a:gd name="connsiteY7" fmla="*/ 371951 h 742950"/>
                <a:gd name="connsiteX8" fmla="*/ 909161 w 971550"/>
                <a:gd name="connsiteY8" fmla="*/ 312896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1550" h="742950">
                  <a:moveTo>
                    <a:pt x="909161" y="312896"/>
                  </a:moveTo>
                  <a:lnTo>
                    <a:pt x="718661" y="322421"/>
                  </a:lnTo>
                  <a:cubicBezTo>
                    <a:pt x="693896" y="151924"/>
                    <a:pt x="548164" y="21431"/>
                    <a:pt x="371951" y="21431"/>
                  </a:cubicBezTo>
                  <a:cubicBezTo>
                    <a:pt x="178594" y="21431"/>
                    <a:pt x="21431" y="178594"/>
                    <a:pt x="21431" y="371951"/>
                  </a:cubicBezTo>
                  <a:cubicBezTo>
                    <a:pt x="21431" y="565309"/>
                    <a:pt x="178594" y="722471"/>
                    <a:pt x="371951" y="722471"/>
                  </a:cubicBezTo>
                  <a:cubicBezTo>
                    <a:pt x="548164" y="722471"/>
                    <a:pt x="694849" y="591979"/>
                    <a:pt x="718661" y="422434"/>
                  </a:cubicBezTo>
                  <a:lnTo>
                    <a:pt x="909161" y="431959"/>
                  </a:lnTo>
                  <a:cubicBezTo>
                    <a:pt x="936784" y="431959"/>
                    <a:pt x="959644" y="399574"/>
                    <a:pt x="959644" y="371951"/>
                  </a:cubicBezTo>
                  <a:cubicBezTo>
                    <a:pt x="959644" y="344329"/>
                    <a:pt x="936784" y="312896"/>
                    <a:pt x="909161" y="312896"/>
                  </a:cubicBezTo>
                  <a:close/>
                </a:path>
              </a:pathLst>
            </a:custGeom>
            <a:solidFill>
              <a:schemeClr val="bg1"/>
            </a:solidFill>
            <a:ln w="28575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82">
              <a:extLst>
                <a:ext uri="{FF2B5EF4-FFF2-40B4-BE49-F238E27FC236}">
                  <a16:creationId xmlns:a16="http://schemas.microsoft.com/office/drawing/2014/main" id="{FFE18684-4E76-44BD-AC86-4AC7BDF72A80}"/>
                </a:ext>
              </a:extLst>
            </p:cNvPr>
            <p:cNvSpPr/>
            <p:nvPr/>
          </p:nvSpPr>
          <p:spPr>
            <a:xfrm>
              <a:off x="6481160" y="4184325"/>
              <a:ext cx="590551" cy="590549"/>
            </a:xfrm>
            <a:custGeom>
              <a:avLst/>
              <a:gdLst>
                <a:gd name="connsiteX0" fmla="*/ 577691 w 590550"/>
                <a:gd name="connsiteY0" fmla="*/ 299561 h 590550"/>
                <a:gd name="connsiteX1" fmla="*/ 299561 w 590550"/>
                <a:gd name="connsiteY1" fmla="*/ 577691 h 590550"/>
                <a:gd name="connsiteX2" fmla="*/ 21431 w 590550"/>
                <a:gd name="connsiteY2" fmla="*/ 299561 h 590550"/>
                <a:gd name="connsiteX3" fmla="*/ 299561 w 590550"/>
                <a:gd name="connsiteY3" fmla="*/ 21431 h 590550"/>
                <a:gd name="connsiteX4" fmla="*/ 577691 w 590550"/>
                <a:gd name="connsiteY4" fmla="*/ 299561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0550" h="590550">
                  <a:moveTo>
                    <a:pt x="577691" y="299561"/>
                  </a:moveTo>
                  <a:cubicBezTo>
                    <a:pt x="577691" y="453168"/>
                    <a:pt x="453168" y="577691"/>
                    <a:pt x="299561" y="577691"/>
                  </a:cubicBezTo>
                  <a:cubicBezTo>
                    <a:pt x="145954" y="577691"/>
                    <a:pt x="21431" y="453168"/>
                    <a:pt x="21431" y="299561"/>
                  </a:cubicBezTo>
                  <a:cubicBezTo>
                    <a:pt x="21431" y="145954"/>
                    <a:pt x="145954" y="21431"/>
                    <a:pt x="299561" y="21431"/>
                  </a:cubicBezTo>
                  <a:cubicBezTo>
                    <a:pt x="453168" y="21431"/>
                    <a:pt x="577691" y="145954"/>
                    <a:pt x="577691" y="299561"/>
                  </a:cubicBezTo>
                  <a:close/>
                </a:path>
              </a:pathLst>
            </a:custGeom>
            <a:solidFill>
              <a:schemeClr val="accent2"/>
            </a:solidFill>
            <a:ln w="28575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01" name="그룹 100">
            <a:extLst>
              <a:ext uri="{FF2B5EF4-FFF2-40B4-BE49-F238E27FC236}">
                <a16:creationId xmlns:a16="http://schemas.microsoft.com/office/drawing/2014/main" id="{E150D544-35ED-4EED-BCAB-91657B663E37}"/>
              </a:ext>
            </a:extLst>
          </p:cNvPr>
          <p:cNvGrpSpPr/>
          <p:nvPr/>
        </p:nvGrpSpPr>
        <p:grpSpPr>
          <a:xfrm>
            <a:off x="9653782" y="3462918"/>
            <a:ext cx="2401707" cy="3188821"/>
            <a:chOff x="4359383" y="1241705"/>
            <a:chExt cx="3485426" cy="4627709"/>
          </a:xfrm>
        </p:grpSpPr>
        <p:sp>
          <p:nvSpPr>
            <p:cNvPr id="102" name="자유형: 도형 101">
              <a:extLst>
                <a:ext uri="{FF2B5EF4-FFF2-40B4-BE49-F238E27FC236}">
                  <a16:creationId xmlns:a16="http://schemas.microsoft.com/office/drawing/2014/main" id="{85A914BA-2041-4652-9766-18612F322CB0}"/>
                </a:ext>
              </a:extLst>
            </p:cNvPr>
            <p:cNvSpPr/>
            <p:nvPr/>
          </p:nvSpPr>
          <p:spPr>
            <a:xfrm>
              <a:off x="4359383" y="4938945"/>
              <a:ext cx="1991165" cy="930469"/>
            </a:xfrm>
            <a:custGeom>
              <a:avLst/>
              <a:gdLst>
                <a:gd name="connsiteX0" fmla="*/ 1173491 w 2355958"/>
                <a:gd name="connsiteY0" fmla="*/ 1100921 h 1100938"/>
                <a:gd name="connsiteX1" fmla="*/ 448051 w 2355958"/>
                <a:gd name="connsiteY1" fmla="*/ 1047875 h 1100938"/>
                <a:gd name="connsiteX2" fmla="*/ 112434 w 2355958"/>
                <a:gd name="connsiteY2" fmla="*/ 959765 h 1100938"/>
                <a:gd name="connsiteX3" fmla="*/ 67767 w 2355958"/>
                <a:gd name="connsiteY3" fmla="*/ 937334 h 1100938"/>
                <a:gd name="connsiteX4" fmla="*/ 1636 w 2355958"/>
                <a:gd name="connsiteY4" fmla="*/ 810165 h 1100938"/>
                <a:gd name="connsiteX5" fmla="*/ 26580 w 2355958"/>
                <a:gd name="connsiteY5" fmla="*/ 529206 h 1100938"/>
                <a:gd name="connsiteX6" fmla="*/ 118687 w 2355958"/>
                <a:gd name="connsiteY6" fmla="*/ 394818 h 1100938"/>
                <a:gd name="connsiteX7" fmla="*/ 264870 w 2355958"/>
                <a:gd name="connsiteY7" fmla="*/ 335584 h 1100938"/>
                <a:gd name="connsiteX8" fmla="*/ 299676 w 2355958"/>
                <a:gd name="connsiteY8" fmla="*/ 301487 h 1100938"/>
                <a:gd name="connsiteX9" fmla="*/ 340154 w 2355958"/>
                <a:gd name="connsiteY9" fmla="*/ 171417 h 1100938"/>
                <a:gd name="connsiteX10" fmla="*/ 382629 w 2355958"/>
                <a:gd name="connsiteY10" fmla="*/ 123462 h 1100938"/>
                <a:gd name="connsiteX11" fmla="*/ 567550 w 2355958"/>
                <a:gd name="connsiteY11" fmla="*/ 56430 h 1100938"/>
                <a:gd name="connsiteX12" fmla="*/ 1307621 w 2355958"/>
                <a:gd name="connsiteY12" fmla="*/ 1127 h 1100938"/>
                <a:gd name="connsiteX13" fmla="*/ 1827192 w 2355958"/>
                <a:gd name="connsiteY13" fmla="*/ 66549 h 1100938"/>
                <a:gd name="connsiteX14" fmla="*/ 1949721 w 2355958"/>
                <a:gd name="connsiteY14" fmla="*/ 114117 h 1100938"/>
                <a:gd name="connsiteX15" fmla="*/ 2008890 w 2355958"/>
                <a:gd name="connsiteY15" fmla="*/ 193847 h 1100938"/>
                <a:gd name="connsiteX16" fmla="*/ 2050335 w 2355958"/>
                <a:gd name="connsiteY16" fmla="*/ 289885 h 1100938"/>
                <a:gd name="connsiteX17" fmla="*/ 2094809 w 2355958"/>
                <a:gd name="connsiteY17" fmla="*/ 328751 h 1100938"/>
                <a:gd name="connsiteX18" fmla="*/ 2249179 w 2355958"/>
                <a:gd name="connsiteY18" fmla="*/ 395398 h 1100938"/>
                <a:gd name="connsiteX19" fmla="*/ 2311571 w 2355958"/>
                <a:gd name="connsiteY19" fmla="*/ 451344 h 1100938"/>
                <a:gd name="connsiteX20" fmla="*/ 2326653 w 2355958"/>
                <a:gd name="connsiteY20" fmla="*/ 490146 h 1100938"/>
                <a:gd name="connsiteX21" fmla="*/ 2355013 w 2355958"/>
                <a:gd name="connsiteY21" fmla="*/ 767883 h 1100938"/>
                <a:gd name="connsiteX22" fmla="*/ 2316598 w 2355958"/>
                <a:gd name="connsiteY22" fmla="*/ 877843 h 1100938"/>
                <a:gd name="connsiteX23" fmla="*/ 2154881 w 2355958"/>
                <a:gd name="connsiteY23" fmla="*/ 974267 h 1100938"/>
                <a:gd name="connsiteX24" fmla="*/ 1786586 w 2355958"/>
                <a:gd name="connsiteY24" fmla="*/ 1062635 h 1100938"/>
                <a:gd name="connsiteX25" fmla="*/ 1173491 w 2355958"/>
                <a:gd name="connsiteY25" fmla="*/ 1100921 h 1100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355958" h="1100938">
                  <a:moveTo>
                    <a:pt x="1173491" y="1100921"/>
                  </a:moveTo>
                  <a:cubicBezTo>
                    <a:pt x="930496" y="1099568"/>
                    <a:pt x="688210" y="1087192"/>
                    <a:pt x="448051" y="1047875"/>
                  </a:cubicBezTo>
                  <a:cubicBezTo>
                    <a:pt x="333515" y="1029118"/>
                    <a:pt x="219558" y="1007074"/>
                    <a:pt x="112434" y="959765"/>
                  </a:cubicBezTo>
                  <a:cubicBezTo>
                    <a:pt x="97223" y="953062"/>
                    <a:pt x="82334" y="945456"/>
                    <a:pt x="67767" y="937334"/>
                  </a:cubicBezTo>
                  <a:cubicBezTo>
                    <a:pt x="17750" y="909618"/>
                    <a:pt x="-6807" y="871719"/>
                    <a:pt x="1636" y="810165"/>
                  </a:cubicBezTo>
                  <a:cubicBezTo>
                    <a:pt x="14399" y="717028"/>
                    <a:pt x="25420" y="622988"/>
                    <a:pt x="26580" y="529206"/>
                  </a:cubicBezTo>
                  <a:cubicBezTo>
                    <a:pt x="27483" y="458757"/>
                    <a:pt x="66543" y="424402"/>
                    <a:pt x="118687" y="394818"/>
                  </a:cubicBezTo>
                  <a:cubicBezTo>
                    <a:pt x="164707" y="368714"/>
                    <a:pt x="213757" y="349054"/>
                    <a:pt x="264870" y="335584"/>
                  </a:cubicBezTo>
                  <a:cubicBezTo>
                    <a:pt x="284465" y="330427"/>
                    <a:pt x="294455" y="320179"/>
                    <a:pt x="299676" y="301487"/>
                  </a:cubicBezTo>
                  <a:cubicBezTo>
                    <a:pt x="311858" y="257787"/>
                    <a:pt x="335320" y="217953"/>
                    <a:pt x="340154" y="171417"/>
                  </a:cubicBezTo>
                  <a:cubicBezTo>
                    <a:pt x="342538" y="148664"/>
                    <a:pt x="363615" y="135000"/>
                    <a:pt x="382629" y="123462"/>
                  </a:cubicBezTo>
                  <a:cubicBezTo>
                    <a:pt x="439736" y="88721"/>
                    <a:pt x="503096" y="70803"/>
                    <a:pt x="567550" y="56430"/>
                  </a:cubicBezTo>
                  <a:cubicBezTo>
                    <a:pt x="811512" y="1836"/>
                    <a:pt x="1059341" y="-2998"/>
                    <a:pt x="1307621" y="1127"/>
                  </a:cubicBezTo>
                  <a:cubicBezTo>
                    <a:pt x="1483132" y="4092"/>
                    <a:pt x="1656902" y="22204"/>
                    <a:pt x="1827192" y="66549"/>
                  </a:cubicBezTo>
                  <a:cubicBezTo>
                    <a:pt x="1869733" y="77635"/>
                    <a:pt x="1911306" y="92202"/>
                    <a:pt x="1949721" y="114117"/>
                  </a:cubicBezTo>
                  <a:cubicBezTo>
                    <a:pt x="1980917" y="131842"/>
                    <a:pt x="2004314" y="151371"/>
                    <a:pt x="2008890" y="193847"/>
                  </a:cubicBezTo>
                  <a:cubicBezTo>
                    <a:pt x="2012436" y="226913"/>
                    <a:pt x="2037251" y="257335"/>
                    <a:pt x="2050335" y="289885"/>
                  </a:cubicBezTo>
                  <a:cubicBezTo>
                    <a:pt x="2058972" y="311413"/>
                    <a:pt x="2072379" y="322306"/>
                    <a:pt x="2094809" y="328751"/>
                  </a:cubicBezTo>
                  <a:cubicBezTo>
                    <a:pt x="2148887" y="344414"/>
                    <a:pt x="2200837" y="365878"/>
                    <a:pt x="2249179" y="395398"/>
                  </a:cubicBezTo>
                  <a:cubicBezTo>
                    <a:pt x="2273478" y="410222"/>
                    <a:pt x="2294941" y="428012"/>
                    <a:pt x="2311571" y="451344"/>
                  </a:cubicBezTo>
                  <a:cubicBezTo>
                    <a:pt x="2319885" y="463075"/>
                    <a:pt x="2326524" y="475966"/>
                    <a:pt x="2326653" y="490146"/>
                  </a:cubicBezTo>
                  <a:cubicBezTo>
                    <a:pt x="2327427" y="583606"/>
                    <a:pt x="2344958" y="675390"/>
                    <a:pt x="2355013" y="767883"/>
                  </a:cubicBezTo>
                  <a:cubicBezTo>
                    <a:pt x="2359783" y="812099"/>
                    <a:pt x="2346441" y="847291"/>
                    <a:pt x="2316598" y="877843"/>
                  </a:cubicBezTo>
                  <a:cubicBezTo>
                    <a:pt x="2271222" y="924250"/>
                    <a:pt x="2213986" y="950999"/>
                    <a:pt x="2154881" y="974267"/>
                  </a:cubicBezTo>
                  <a:cubicBezTo>
                    <a:pt x="2036284" y="1020997"/>
                    <a:pt x="1912015" y="1045167"/>
                    <a:pt x="1786586" y="1062635"/>
                  </a:cubicBezTo>
                  <a:cubicBezTo>
                    <a:pt x="1583295" y="1090930"/>
                    <a:pt x="1378715" y="1101436"/>
                    <a:pt x="1173491" y="1100921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64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grpSp>
          <p:nvGrpSpPr>
            <p:cNvPr id="103" name="그룹 102">
              <a:extLst>
                <a:ext uri="{FF2B5EF4-FFF2-40B4-BE49-F238E27FC236}">
                  <a16:creationId xmlns:a16="http://schemas.microsoft.com/office/drawing/2014/main" id="{BBAD285D-B4EC-4D91-B64B-DA2846F0824F}"/>
                </a:ext>
              </a:extLst>
            </p:cNvPr>
            <p:cNvGrpSpPr/>
            <p:nvPr/>
          </p:nvGrpSpPr>
          <p:grpSpPr>
            <a:xfrm>
              <a:off x="5885623" y="1241705"/>
              <a:ext cx="1959186" cy="4075491"/>
              <a:chOff x="5885623" y="1241705"/>
              <a:chExt cx="1959186" cy="4075491"/>
            </a:xfrm>
          </p:grpSpPr>
          <p:sp>
            <p:nvSpPr>
              <p:cNvPr id="104" name="자유형: 도형 103">
                <a:extLst>
                  <a:ext uri="{FF2B5EF4-FFF2-40B4-BE49-F238E27FC236}">
                    <a16:creationId xmlns:a16="http://schemas.microsoft.com/office/drawing/2014/main" id="{D8F16718-BE5B-415E-ABB9-CCA9D5894F98}"/>
                  </a:ext>
                </a:extLst>
              </p:cNvPr>
              <p:cNvSpPr/>
              <p:nvPr/>
            </p:nvSpPr>
            <p:spPr>
              <a:xfrm>
                <a:off x="5990830" y="2545777"/>
                <a:ext cx="1658176" cy="273612"/>
              </a:xfrm>
              <a:custGeom>
                <a:avLst/>
                <a:gdLst>
                  <a:gd name="connsiteX0" fmla="*/ 0 w 1961963"/>
                  <a:gd name="connsiteY0" fmla="*/ 173979 h 323737"/>
                  <a:gd name="connsiteX1" fmla="*/ 50661 w 1961963"/>
                  <a:gd name="connsiteY1" fmla="*/ 118032 h 323737"/>
                  <a:gd name="connsiteX2" fmla="*/ 286309 w 1961963"/>
                  <a:gd name="connsiteY2" fmla="*/ 54351 h 323737"/>
                  <a:gd name="connsiteX3" fmla="*/ 1372760 w 1961963"/>
                  <a:gd name="connsiteY3" fmla="*/ 9362 h 323737"/>
                  <a:gd name="connsiteX4" fmla="*/ 1659713 w 1961963"/>
                  <a:gd name="connsiteY4" fmla="*/ 35466 h 323737"/>
                  <a:gd name="connsiteX5" fmla="*/ 1917146 w 1961963"/>
                  <a:gd name="connsiteY5" fmla="*/ 100630 h 323737"/>
                  <a:gd name="connsiteX6" fmla="*/ 1954852 w 1961963"/>
                  <a:gd name="connsiteY6" fmla="*/ 129377 h 323737"/>
                  <a:gd name="connsiteX7" fmla="*/ 1939061 w 1961963"/>
                  <a:gd name="connsiteY7" fmla="*/ 188739 h 323737"/>
                  <a:gd name="connsiteX8" fmla="*/ 1831163 w 1961963"/>
                  <a:gd name="connsiteY8" fmla="*/ 235147 h 323737"/>
                  <a:gd name="connsiteX9" fmla="*/ 1253841 w 1961963"/>
                  <a:gd name="connsiteY9" fmla="*/ 314040 h 323737"/>
                  <a:gd name="connsiteX10" fmla="*/ 713515 w 1961963"/>
                  <a:gd name="connsiteY10" fmla="*/ 320485 h 323737"/>
                  <a:gd name="connsiteX11" fmla="*/ 143348 w 1961963"/>
                  <a:gd name="connsiteY11" fmla="*/ 251132 h 323737"/>
                  <a:gd name="connsiteX12" fmla="*/ 15082 w 1961963"/>
                  <a:gd name="connsiteY12" fmla="*/ 202146 h 323737"/>
                  <a:gd name="connsiteX13" fmla="*/ 193 w 1961963"/>
                  <a:gd name="connsiteY13" fmla="*/ 177267 h 323737"/>
                  <a:gd name="connsiteX14" fmla="*/ 0 w 1961963"/>
                  <a:gd name="connsiteY14" fmla="*/ 173979 h 323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61963" h="323737">
                    <a:moveTo>
                      <a:pt x="0" y="173979"/>
                    </a:moveTo>
                    <a:cubicBezTo>
                      <a:pt x="193" y="148520"/>
                      <a:pt x="30423" y="127636"/>
                      <a:pt x="50661" y="118032"/>
                    </a:cubicBezTo>
                    <a:cubicBezTo>
                      <a:pt x="125429" y="82518"/>
                      <a:pt x="205740" y="67306"/>
                      <a:pt x="286309" y="54351"/>
                    </a:cubicBezTo>
                    <a:cubicBezTo>
                      <a:pt x="646611" y="-3336"/>
                      <a:pt x="1009234" y="-9073"/>
                      <a:pt x="1372760" y="9362"/>
                    </a:cubicBezTo>
                    <a:cubicBezTo>
                      <a:pt x="1468669" y="14196"/>
                      <a:pt x="1564578" y="21479"/>
                      <a:pt x="1659713" y="35466"/>
                    </a:cubicBezTo>
                    <a:cubicBezTo>
                      <a:pt x="1746276" y="48163"/>
                      <a:pt x="1837931" y="61699"/>
                      <a:pt x="1917146" y="100630"/>
                    </a:cubicBezTo>
                    <a:cubicBezTo>
                      <a:pt x="1931520" y="107655"/>
                      <a:pt x="1945957" y="116099"/>
                      <a:pt x="1954852" y="129377"/>
                    </a:cubicBezTo>
                    <a:cubicBezTo>
                      <a:pt x="1970063" y="152065"/>
                      <a:pt x="1959042" y="174366"/>
                      <a:pt x="1939061" y="188739"/>
                    </a:cubicBezTo>
                    <a:cubicBezTo>
                      <a:pt x="1906576" y="212201"/>
                      <a:pt x="1869127" y="224576"/>
                      <a:pt x="1831163" y="235147"/>
                    </a:cubicBezTo>
                    <a:cubicBezTo>
                      <a:pt x="1644824" y="287227"/>
                      <a:pt x="1446367" y="302825"/>
                      <a:pt x="1253841" y="314040"/>
                    </a:cubicBezTo>
                    <a:cubicBezTo>
                      <a:pt x="1073947" y="324546"/>
                      <a:pt x="893602" y="326222"/>
                      <a:pt x="713515" y="320485"/>
                    </a:cubicBezTo>
                    <a:cubicBezTo>
                      <a:pt x="522600" y="314427"/>
                      <a:pt x="328140" y="302825"/>
                      <a:pt x="143348" y="251132"/>
                    </a:cubicBezTo>
                    <a:cubicBezTo>
                      <a:pt x="103063" y="239852"/>
                      <a:pt x="48341" y="228895"/>
                      <a:pt x="15082" y="202146"/>
                    </a:cubicBezTo>
                    <a:cubicBezTo>
                      <a:pt x="7348" y="195958"/>
                      <a:pt x="1160" y="187128"/>
                      <a:pt x="193" y="177267"/>
                    </a:cubicBezTo>
                    <a:cubicBezTo>
                      <a:pt x="0" y="176235"/>
                      <a:pt x="0" y="175075"/>
                      <a:pt x="0" y="173979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64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05" name="자유형: 도형 104">
                <a:extLst>
                  <a:ext uri="{FF2B5EF4-FFF2-40B4-BE49-F238E27FC236}">
                    <a16:creationId xmlns:a16="http://schemas.microsoft.com/office/drawing/2014/main" id="{9B0FDF41-8081-445C-9A16-F5086F34F2D5}"/>
                  </a:ext>
                </a:extLst>
              </p:cNvPr>
              <p:cNvSpPr/>
              <p:nvPr/>
            </p:nvSpPr>
            <p:spPr>
              <a:xfrm>
                <a:off x="6452942" y="1649234"/>
                <a:ext cx="294630" cy="845213"/>
              </a:xfrm>
              <a:custGeom>
                <a:avLst/>
                <a:gdLst>
                  <a:gd name="connsiteX0" fmla="*/ 149810 w 348608"/>
                  <a:gd name="connsiteY0" fmla="*/ 905398 h 1000059"/>
                  <a:gd name="connsiteX1" fmla="*/ 53257 w 348608"/>
                  <a:gd name="connsiteY1" fmla="*/ 797951 h 1000059"/>
                  <a:gd name="connsiteX2" fmla="*/ 2337 w 348608"/>
                  <a:gd name="connsiteY2" fmla="*/ 658471 h 1000059"/>
                  <a:gd name="connsiteX3" fmla="*/ 2015 w 348608"/>
                  <a:gd name="connsiteY3" fmla="*/ 579321 h 1000059"/>
                  <a:gd name="connsiteX4" fmla="*/ 38110 w 348608"/>
                  <a:gd name="connsiteY4" fmla="*/ 417668 h 1000059"/>
                  <a:gd name="connsiteX5" fmla="*/ 162444 w 348608"/>
                  <a:gd name="connsiteY5" fmla="*/ 159332 h 1000059"/>
                  <a:gd name="connsiteX6" fmla="*/ 247331 w 348608"/>
                  <a:gd name="connsiteY6" fmla="*/ 0 h 1000059"/>
                  <a:gd name="connsiteX7" fmla="*/ 237340 w 348608"/>
                  <a:gd name="connsiteY7" fmla="*/ 49437 h 1000059"/>
                  <a:gd name="connsiteX8" fmla="*/ 159672 w 348608"/>
                  <a:gd name="connsiteY8" fmla="*/ 363655 h 1000059"/>
                  <a:gd name="connsiteX9" fmla="*/ 185518 w 348608"/>
                  <a:gd name="connsiteY9" fmla="*/ 604845 h 1000059"/>
                  <a:gd name="connsiteX10" fmla="*/ 315330 w 348608"/>
                  <a:gd name="connsiteY10" fmla="*/ 892894 h 1000059"/>
                  <a:gd name="connsiteX11" fmla="*/ 345173 w 348608"/>
                  <a:gd name="connsiteY11" fmla="*/ 965792 h 1000059"/>
                  <a:gd name="connsiteX12" fmla="*/ 314235 w 348608"/>
                  <a:gd name="connsiteY12" fmla="*/ 997246 h 1000059"/>
                  <a:gd name="connsiteX13" fmla="*/ 166826 w 348608"/>
                  <a:gd name="connsiteY13" fmla="*/ 919191 h 1000059"/>
                  <a:gd name="connsiteX14" fmla="*/ 149810 w 348608"/>
                  <a:gd name="connsiteY14" fmla="*/ 905398 h 1000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48608" h="1000059">
                    <a:moveTo>
                      <a:pt x="149810" y="905398"/>
                    </a:moveTo>
                    <a:cubicBezTo>
                      <a:pt x="112813" y="874266"/>
                      <a:pt x="79103" y="838945"/>
                      <a:pt x="53257" y="797951"/>
                    </a:cubicBezTo>
                    <a:cubicBezTo>
                      <a:pt x="26637" y="755734"/>
                      <a:pt x="8267" y="708166"/>
                      <a:pt x="2337" y="658471"/>
                    </a:cubicBezTo>
                    <a:cubicBezTo>
                      <a:pt x="-756" y="632173"/>
                      <a:pt x="-692" y="605618"/>
                      <a:pt x="2015" y="579321"/>
                    </a:cubicBezTo>
                    <a:cubicBezTo>
                      <a:pt x="7752" y="523954"/>
                      <a:pt x="20385" y="470327"/>
                      <a:pt x="38110" y="417668"/>
                    </a:cubicBezTo>
                    <a:cubicBezTo>
                      <a:pt x="68855" y="326400"/>
                      <a:pt x="116552" y="243317"/>
                      <a:pt x="162444" y="159332"/>
                    </a:cubicBezTo>
                    <a:cubicBezTo>
                      <a:pt x="190159" y="108607"/>
                      <a:pt x="216843" y="57365"/>
                      <a:pt x="247331" y="0"/>
                    </a:cubicBezTo>
                    <a:cubicBezTo>
                      <a:pt x="248104" y="22108"/>
                      <a:pt x="241465" y="35708"/>
                      <a:pt x="237340" y="49437"/>
                    </a:cubicBezTo>
                    <a:cubicBezTo>
                      <a:pt x="206208" y="152887"/>
                      <a:pt x="174948" y="256273"/>
                      <a:pt x="159672" y="363655"/>
                    </a:cubicBezTo>
                    <a:cubicBezTo>
                      <a:pt x="147877" y="446350"/>
                      <a:pt x="157609" y="526145"/>
                      <a:pt x="185518" y="604845"/>
                    </a:cubicBezTo>
                    <a:cubicBezTo>
                      <a:pt x="220904" y="704492"/>
                      <a:pt x="269696" y="797951"/>
                      <a:pt x="315330" y="892894"/>
                    </a:cubicBezTo>
                    <a:cubicBezTo>
                      <a:pt x="326674" y="916549"/>
                      <a:pt x="337438" y="940784"/>
                      <a:pt x="345173" y="965792"/>
                    </a:cubicBezTo>
                    <a:cubicBezTo>
                      <a:pt x="354584" y="996215"/>
                      <a:pt x="344786" y="1005367"/>
                      <a:pt x="314235" y="997246"/>
                    </a:cubicBezTo>
                    <a:cubicBezTo>
                      <a:pt x="259899" y="982873"/>
                      <a:pt x="210656" y="953739"/>
                      <a:pt x="166826" y="919191"/>
                    </a:cubicBezTo>
                    <a:cubicBezTo>
                      <a:pt x="161090" y="914679"/>
                      <a:pt x="155418" y="910103"/>
                      <a:pt x="149810" y="905398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64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06" name="자유형: 도형 105">
                <a:extLst>
                  <a:ext uri="{FF2B5EF4-FFF2-40B4-BE49-F238E27FC236}">
                    <a16:creationId xmlns:a16="http://schemas.microsoft.com/office/drawing/2014/main" id="{8877D486-A04E-42D0-B80B-603C57CA0468}"/>
                  </a:ext>
                </a:extLst>
              </p:cNvPr>
              <p:cNvSpPr/>
              <p:nvPr/>
            </p:nvSpPr>
            <p:spPr>
              <a:xfrm>
                <a:off x="6718509" y="1241705"/>
                <a:ext cx="294965" cy="839777"/>
              </a:xfrm>
              <a:custGeom>
                <a:avLst/>
                <a:gdLst>
                  <a:gd name="connsiteX0" fmla="*/ 105400 w 349003"/>
                  <a:gd name="connsiteY0" fmla="*/ 0 h 993630"/>
                  <a:gd name="connsiteX1" fmla="*/ 263379 w 349003"/>
                  <a:gd name="connsiteY1" fmla="*/ 297459 h 993630"/>
                  <a:gd name="connsiteX2" fmla="*/ 334408 w 349003"/>
                  <a:gd name="connsiteY2" fmla="*/ 492500 h 993630"/>
                  <a:gd name="connsiteX3" fmla="*/ 168179 w 349003"/>
                  <a:gd name="connsiteY3" fmla="*/ 923381 h 993630"/>
                  <a:gd name="connsiteX4" fmla="*/ 42621 w 349003"/>
                  <a:gd name="connsiteY4" fmla="*/ 988609 h 993630"/>
                  <a:gd name="connsiteX5" fmla="*/ 5108 w 349003"/>
                  <a:gd name="connsiteY5" fmla="*/ 987642 h 993630"/>
                  <a:gd name="connsiteX6" fmla="*/ 6655 w 349003"/>
                  <a:gd name="connsiteY6" fmla="*/ 952837 h 993630"/>
                  <a:gd name="connsiteX7" fmla="*/ 97601 w 349003"/>
                  <a:gd name="connsiteY7" fmla="*/ 757087 h 993630"/>
                  <a:gd name="connsiteX8" fmla="*/ 192285 w 349003"/>
                  <a:gd name="connsiteY8" fmla="*/ 481736 h 993630"/>
                  <a:gd name="connsiteX9" fmla="*/ 169662 w 349003"/>
                  <a:gd name="connsiteY9" fmla="*/ 249569 h 993630"/>
                  <a:gd name="connsiteX10" fmla="*/ 103982 w 349003"/>
                  <a:gd name="connsiteY10" fmla="*/ 13600 h 993630"/>
                  <a:gd name="connsiteX11" fmla="*/ 100759 w 349003"/>
                  <a:gd name="connsiteY11" fmla="*/ 1418 h 993630"/>
                  <a:gd name="connsiteX12" fmla="*/ 105400 w 349003"/>
                  <a:gd name="connsiteY12" fmla="*/ 0 h 993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49003" h="993630">
                    <a:moveTo>
                      <a:pt x="105400" y="0"/>
                    </a:moveTo>
                    <a:cubicBezTo>
                      <a:pt x="158124" y="99132"/>
                      <a:pt x="211493" y="197876"/>
                      <a:pt x="263379" y="297459"/>
                    </a:cubicBezTo>
                    <a:cubicBezTo>
                      <a:pt x="295542" y="359207"/>
                      <a:pt x="319068" y="424500"/>
                      <a:pt x="334408" y="492500"/>
                    </a:cubicBezTo>
                    <a:cubicBezTo>
                      <a:pt x="374112" y="668655"/>
                      <a:pt x="337309" y="796211"/>
                      <a:pt x="168179" y="923381"/>
                    </a:cubicBezTo>
                    <a:cubicBezTo>
                      <a:pt x="130086" y="951999"/>
                      <a:pt x="89029" y="975912"/>
                      <a:pt x="42621" y="988609"/>
                    </a:cubicBezTo>
                    <a:cubicBezTo>
                      <a:pt x="30439" y="991961"/>
                      <a:pt x="15937" y="998471"/>
                      <a:pt x="5108" y="987642"/>
                    </a:cubicBezTo>
                    <a:cubicBezTo>
                      <a:pt x="-5333" y="977136"/>
                      <a:pt x="2852" y="963858"/>
                      <a:pt x="6655" y="952837"/>
                    </a:cubicBezTo>
                    <a:cubicBezTo>
                      <a:pt x="30310" y="884515"/>
                      <a:pt x="67759" y="822573"/>
                      <a:pt x="97601" y="757087"/>
                    </a:cubicBezTo>
                    <a:cubicBezTo>
                      <a:pt x="138079" y="668333"/>
                      <a:pt x="179459" y="580029"/>
                      <a:pt x="192285" y="481736"/>
                    </a:cubicBezTo>
                    <a:cubicBezTo>
                      <a:pt x="202598" y="402521"/>
                      <a:pt x="186291" y="325948"/>
                      <a:pt x="169662" y="249569"/>
                    </a:cubicBezTo>
                    <a:cubicBezTo>
                      <a:pt x="152259" y="169710"/>
                      <a:pt x="126155" y="92171"/>
                      <a:pt x="103982" y="13600"/>
                    </a:cubicBezTo>
                    <a:cubicBezTo>
                      <a:pt x="102822" y="9539"/>
                      <a:pt x="101791" y="5479"/>
                      <a:pt x="100759" y="1418"/>
                    </a:cubicBezTo>
                    <a:cubicBezTo>
                      <a:pt x="102242" y="967"/>
                      <a:pt x="103789" y="451"/>
                      <a:pt x="105400" y="0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64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07" name="자유형: 도형 106">
                <a:extLst>
                  <a:ext uri="{FF2B5EF4-FFF2-40B4-BE49-F238E27FC236}">
                    <a16:creationId xmlns:a16="http://schemas.microsoft.com/office/drawing/2014/main" id="{2B2DB5A5-2243-42B5-8199-EE5F1EB1A785}"/>
                  </a:ext>
                </a:extLst>
              </p:cNvPr>
              <p:cNvSpPr/>
              <p:nvPr/>
            </p:nvSpPr>
            <p:spPr>
              <a:xfrm>
                <a:off x="5885623" y="2406857"/>
                <a:ext cx="1959186" cy="2910339"/>
              </a:xfrm>
              <a:custGeom>
                <a:avLst/>
                <a:gdLst>
                  <a:gd name="connsiteX0" fmla="*/ 1694755 w 1959186"/>
                  <a:gd name="connsiteY0" fmla="*/ 2642562 h 2910339"/>
                  <a:gd name="connsiteX1" fmla="*/ 1709164 w 1959186"/>
                  <a:gd name="connsiteY1" fmla="*/ 2644067 h 2910339"/>
                  <a:gd name="connsiteX2" fmla="*/ 1715864 w 1959186"/>
                  <a:gd name="connsiteY2" fmla="*/ 2658830 h 2910339"/>
                  <a:gd name="connsiteX3" fmla="*/ 1652183 w 1959186"/>
                  <a:gd name="connsiteY3" fmla="*/ 2757320 h 2910339"/>
                  <a:gd name="connsiteX4" fmla="*/ 1411731 w 1959186"/>
                  <a:gd name="connsiteY4" fmla="*/ 2864036 h 2910339"/>
                  <a:gd name="connsiteX5" fmla="*/ 1018859 w 1959186"/>
                  <a:gd name="connsiteY5" fmla="*/ 2910339 h 2910339"/>
                  <a:gd name="connsiteX6" fmla="*/ 597062 w 1959186"/>
                  <a:gd name="connsiteY6" fmla="*/ 2850690 h 2910339"/>
                  <a:gd name="connsiteX7" fmla="*/ 453575 w 1959186"/>
                  <a:gd name="connsiteY7" fmla="*/ 2776387 h 2910339"/>
                  <a:gd name="connsiteX8" fmla="*/ 399863 w 1959186"/>
                  <a:gd name="connsiteY8" fmla="*/ 2696635 h 2910339"/>
                  <a:gd name="connsiteX9" fmla="*/ 406019 w 1959186"/>
                  <a:gd name="connsiteY9" fmla="*/ 2676479 h 2910339"/>
                  <a:gd name="connsiteX10" fmla="*/ 430696 w 1959186"/>
                  <a:gd name="connsiteY10" fmla="*/ 2688628 h 2910339"/>
                  <a:gd name="connsiteX11" fmla="*/ 482556 w 1959186"/>
                  <a:gd name="connsiteY11" fmla="*/ 2758464 h 2910339"/>
                  <a:gd name="connsiteX12" fmla="*/ 728237 w 1959186"/>
                  <a:gd name="connsiteY12" fmla="*/ 2851888 h 2910339"/>
                  <a:gd name="connsiteX13" fmla="*/ 1409117 w 1959186"/>
                  <a:gd name="connsiteY13" fmla="*/ 2831733 h 2910339"/>
                  <a:gd name="connsiteX14" fmla="*/ 1609802 w 1959186"/>
                  <a:gd name="connsiteY14" fmla="*/ 2748822 h 2910339"/>
                  <a:gd name="connsiteX15" fmla="*/ 1684922 w 1959186"/>
                  <a:gd name="connsiteY15" fmla="*/ 2651476 h 2910339"/>
                  <a:gd name="connsiteX16" fmla="*/ 1694755 w 1959186"/>
                  <a:gd name="connsiteY16" fmla="*/ 2642562 h 2910339"/>
                  <a:gd name="connsiteX17" fmla="*/ 1910884 w 1959186"/>
                  <a:gd name="connsiteY17" fmla="*/ 233284 h 2910339"/>
                  <a:gd name="connsiteX18" fmla="*/ 1930931 w 1959186"/>
                  <a:gd name="connsiteY18" fmla="*/ 251423 h 2910339"/>
                  <a:gd name="connsiteX19" fmla="*/ 1956806 w 1959186"/>
                  <a:gd name="connsiteY19" fmla="*/ 400412 h 2910339"/>
                  <a:gd name="connsiteX20" fmla="*/ 1744135 w 1959186"/>
                  <a:gd name="connsiteY20" fmla="*/ 2325060 h 2910339"/>
                  <a:gd name="connsiteX21" fmla="*/ 1748439 w 1959186"/>
                  <a:gd name="connsiteY21" fmla="*/ 1958826 h 2910339"/>
                  <a:gd name="connsiteX22" fmla="*/ 1882284 w 1959186"/>
                  <a:gd name="connsiteY22" fmla="*/ 379385 h 2910339"/>
                  <a:gd name="connsiteX23" fmla="*/ 1891600 w 1959186"/>
                  <a:gd name="connsiteY23" fmla="*/ 272832 h 2910339"/>
                  <a:gd name="connsiteX24" fmla="*/ 1895304 w 1959186"/>
                  <a:gd name="connsiteY24" fmla="*/ 255455 h 2910339"/>
                  <a:gd name="connsiteX25" fmla="*/ 1910884 w 1959186"/>
                  <a:gd name="connsiteY25" fmla="*/ 233284 h 2910339"/>
                  <a:gd name="connsiteX26" fmla="*/ 656277 w 1959186"/>
                  <a:gd name="connsiteY26" fmla="*/ 15257 h 2910339"/>
                  <a:gd name="connsiteX27" fmla="*/ 662646 w 1959186"/>
                  <a:gd name="connsiteY27" fmla="*/ 16036 h 2910339"/>
                  <a:gd name="connsiteX28" fmla="*/ 631595 w 1959186"/>
                  <a:gd name="connsiteY28" fmla="*/ 19958 h 2910339"/>
                  <a:gd name="connsiteX29" fmla="*/ 464849 w 1959186"/>
                  <a:gd name="connsiteY29" fmla="*/ 41584 h 2910339"/>
                  <a:gd name="connsiteX30" fmla="*/ 308016 w 1959186"/>
                  <a:gd name="connsiteY30" fmla="*/ 71818 h 2910339"/>
                  <a:gd name="connsiteX31" fmla="*/ 157393 w 1959186"/>
                  <a:gd name="connsiteY31" fmla="*/ 119592 h 2910339"/>
                  <a:gd name="connsiteX32" fmla="*/ 72794 w 1959186"/>
                  <a:gd name="connsiteY32" fmla="*/ 171452 h 2910339"/>
                  <a:gd name="connsiteX33" fmla="*/ 74211 w 1959186"/>
                  <a:gd name="connsiteY33" fmla="*/ 290316 h 2910339"/>
                  <a:gd name="connsiteX34" fmla="*/ 120787 w 1959186"/>
                  <a:gd name="connsiteY34" fmla="*/ 324036 h 2910339"/>
                  <a:gd name="connsiteX35" fmla="*/ 134895 w 1959186"/>
                  <a:gd name="connsiteY35" fmla="*/ 340760 h 2910339"/>
                  <a:gd name="connsiteX36" fmla="*/ 130864 w 1959186"/>
                  <a:gd name="connsiteY36" fmla="*/ 347460 h 2910339"/>
                  <a:gd name="connsiteX37" fmla="*/ 53564 w 1959186"/>
                  <a:gd name="connsiteY37" fmla="*/ 305515 h 2910339"/>
                  <a:gd name="connsiteX38" fmla="*/ 68437 w 1959186"/>
                  <a:gd name="connsiteY38" fmla="*/ 403842 h 2910339"/>
                  <a:gd name="connsiteX39" fmla="*/ 367447 w 1959186"/>
                  <a:gd name="connsiteY39" fmla="*/ 2461463 h 2910339"/>
                  <a:gd name="connsiteX40" fmla="*/ 351977 w 1959186"/>
                  <a:gd name="connsiteY40" fmla="*/ 2576078 h 2910339"/>
                  <a:gd name="connsiteX41" fmla="*/ 15432 w 1959186"/>
                  <a:gd name="connsiteY41" fmla="*/ 434893 h 2910339"/>
                  <a:gd name="connsiteX42" fmla="*/ 778 w 1959186"/>
                  <a:gd name="connsiteY42" fmla="*/ 324527 h 2910339"/>
                  <a:gd name="connsiteX43" fmla="*/ 28724 w 1959186"/>
                  <a:gd name="connsiteY43" fmla="*/ 283453 h 2910339"/>
                  <a:gd name="connsiteX44" fmla="*/ 15595 w 1959186"/>
                  <a:gd name="connsiteY44" fmla="*/ 251313 h 2910339"/>
                  <a:gd name="connsiteX45" fmla="*/ 19681 w 1959186"/>
                  <a:gd name="connsiteY45" fmla="*/ 203755 h 2910339"/>
                  <a:gd name="connsiteX46" fmla="*/ 60919 w 1959186"/>
                  <a:gd name="connsiteY46" fmla="*/ 156907 h 2910339"/>
                  <a:gd name="connsiteX47" fmla="*/ 194055 w 1959186"/>
                  <a:gd name="connsiteY47" fmla="*/ 90993 h 2910339"/>
                  <a:gd name="connsiteX48" fmla="*/ 337323 w 1959186"/>
                  <a:gd name="connsiteY48" fmla="*/ 53024 h 2910339"/>
                  <a:gd name="connsiteX49" fmla="*/ 492848 w 1959186"/>
                  <a:gd name="connsiteY49" fmla="*/ 25677 h 2910339"/>
                  <a:gd name="connsiteX50" fmla="*/ 656277 w 1959186"/>
                  <a:gd name="connsiteY50" fmla="*/ 15257 h 2910339"/>
                  <a:gd name="connsiteX51" fmla="*/ 1095048 w 1959186"/>
                  <a:gd name="connsiteY51" fmla="*/ 38 h 2910339"/>
                  <a:gd name="connsiteX52" fmla="*/ 1577224 w 1959186"/>
                  <a:gd name="connsiteY52" fmla="*/ 54061 h 2910339"/>
                  <a:gd name="connsiteX53" fmla="*/ 1821653 w 1959186"/>
                  <a:gd name="connsiteY53" fmla="*/ 141275 h 2910339"/>
                  <a:gd name="connsiteX54" fmla="*/ 1869917 w 1959186"/>
                  <a:gd name="connsiteY54" fmla="*/ 180387 h 2910339"/>
                  <a:gd name="connsiteX55" fmla="*/ 1868065 w 1959186"/>
                  <a:gd name="connsiteY55" fmla="*/ 283617 h 2910339"/>
                  <a:gd name="connsiteX56" fmla="*/ 1745061 w 1959186"/>
                  <a:gd name="connsiteY56" fmla="*/ 357649 h 2910339"/>
                  <a:gd name="connsiteX57" fmla="*/ 1425403 w 1959186"/>
                  <a:gd name="connsiteY57" fmla="*/ 435385 h 2910339"/>
                  <a:gd name="connsiteX58" fmla="*/ 666842 w 1959186"/>
                  <a:gd name="connsiteY58" fmla="*/ 457828 h 2910339"/>
                  <a:gd name="connsiteX59" fmla="*/ 371425 w 1959186"/>
                  <a:gd name="connsiteY59" fmla="*/ 418224 h 2910339"/>
                  <a:gd name="connsiteX60" fmla="*/ 460872 w 1959186"/>
                  <a:gd name="connsiteY60" fmla="*/ 421329 h 2910339"/>
                  <a:gd name="connsiteX61" fmla="*/ 1052632 w 1959186"/>
                  <a:gd name="connsiteY61" fmla="*/ 440995 h 2910339"/>
                  <a:gd name="connsiteX62" fmla="*/ 1476881 w 1959186"/>
                  <a:gd name="connsiteY62" fmla="*/ 397252 h 2910339"/>
                  <a:gd name="connsiteX63" fmla="*/ 1776765 w 1959186"/>
                  <a:gd name="connsiteY63" fmla="*/ 290045 h 2910339"/>
                  <a:gd name="connsiteX64" fmla="*/ 1773007 w 1959186"/>
                  <a:gd name="connsiteY64" fmla="*/ 177391 h 2910339"/>
                  <a:gd name="connsiteX65" fmla="*/ 1647987 w 1959186"/>
                  <a:gd name="connsiteY65" fmla="*/ 111313 h 2910339"/>
                  <a:gd name="connsiteX66" fmla="*/ 1339986 w 1959186"/>
                  <a:gd name="connsiteY66" fmla="*/ 44037 h 2910339"/>
                  <a:gd name="connsiteX67" fmla="*/ 886266 w 1959186"/>
                  <a:gd name="connsiteY67" fmla="*/ 18162 h 2910339"/>
                  <a:gd name="connsiteX68" fmla="*/ 861753 w 1959186"/>
                  <a:gd name="connsiteY68" fmla="*/ 16091 h 2910339"/>
                  <a:gd name="connsiteX69" fmla="*/ 932570 w 1959186"/>
                  <a:gd name="connsiteY69" fmla="*/ 4870 h 2910339"/>
                  <a:gd name="connsiteX70" fmla="*/ 1095048 w 1959186"/>
                  <a:gd name="connsiteY70" fmla="*/ 38 h 2910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</a:cxnLst>
                <a:rect l="l" t="t" r="r" b="b"/>
                <a:pathLst>
                  <a:path w="1959186" h="2910339">
                    <a:moveTo>
                      <a:pt x="1694755" y="2642562"/>
                    </a:moveTo>
                    <a:cubicBezTo>
                      <a:pt x="1699508" y="2642569"/>
                      <a:pt x="1705024" y="2644312"/>
                      <a:pt x="1709164" y="2644067"/>
                    </a:cubicBezTo>
                    <a:cubicBezTo>
                      <a:pt x="1720059" y="2643413"/>
                      <a:pt x="1716736" y="2652838"/>
                      <a:pt x="1715864" y="2658830"/>
                    </a:cubicBezTo>
                    <a:cubicBezTo>
                      <a:pt x="1709763" y="2701374"/>
                      <a:pt x="1684432" y="2731935"/>
                      <a:pt x="1652183" y="2757320"/>
                    </a:cubicBezTo>
                    <a:cubicBezTo>
                      <a:pt x="1581202" y="2813266"/>
                      <a:pt x="1497638" y="2841592"/>
                      <a:pt x="1411731" y="2864036"/>
                    </a:cubicBezTo>
                    <a:cubicBezTo>
                      <a:pt x="1291615" y="2895468"/>
                      <a:pt x="1165996" y="2909958"/>
                      <a:pt x="1018859" y="2910339"/>
                    </a:cubicBezTo>
                    <a:cubicBezTo>
                      <a:pt x="875537" y="2909740"/>
                      <a:pt x="733957" y="2896502"/>
                      <a:pt x="597062" y="2850690"/>
                    </a:cubicBezTo>
                    <a:cubicBezTo>
                      <a:pt x="545420" y="2833421"/>
                      <a:pt x="496066" y="2811413"/>
                      <a:pt x="453575" y="2776387"/>
                    </a:cubicBezTo>
                    <a:cubicBezTo>
                      <a:pt x="427754" y="2755141"/>
                      <a:pt x="407381" y="2729919"/>
                      <a:pt x="399863" y="2696635"/>
                    </a:cubicBezTo>
                    <a:cubicBezTo>
                      <a:pt x="398392" y="2690207"/>
                      <a:pt x="389513" y="2677461"/>
                      <a:pt x="406019" y="2676479"/>
                    </a:cubicBezTo>
                    <a:cubicBezTo>
                      <a:pt x="415225" y="2675935"/>
                      <a:pt x="427373" y="2669670"/>
                      <a:pt x="430696" y="2688628"/>
                    </a:cubicBezTo>
                    <a:cubicBezTo>
                      <a:pt x="436144" y="2719624"/>
                      <a:pt x="458097" y="2740760"/>
                      <a:pt x="482556" y="2758464"/>
                    </a:cubicBezTo>
                    <a:cubicBezTo>
                      <a:pt x="555988" y="2811577"/>
                      <a:pt x="640969" y="2835764"/>
                      <a:pt x="728237" y="2851888"/>
                    </a:cubicBezTo>
                    <a:cubicBezTo>
                      <a:pt x="956486" y="2893997"/>
                      <a:pt x="1183700" y="2887623"/>
                      <a:pt x="1409117" y="2831733"/>
                    </a:cubicBezTo>
                    <a:cubicBezTo>
                      <a:pt x="1479934" y="2814191"/>
                      <a:pt x="1548626" y="2789841"/>
                      <a:pt x="1609802" y="2748822"/>
                    </a:cubicBezTo>
                    <a:cubicBezTo>
                      <a:pt x="1645265" y="2725017"/>
                      <a:pt x="1677895" y="2698269"/>
                      <a:pt x="1684922" y="2651476"/>
                    </a:cubicBezTo>
                    <a:cubicBezTo>
                      <a:pt x="1686011" y="2644285"/>
                      <a:pt x="1690002" y="2642556"/>
                      <a:pt x="1694755" y="2642562"/>
                    </a:cubicBezTo>
                    <a:close/>
                    <a:moveTo>
                      <a:pt x="1910884" y="233284"/>
                    </a:moveTo>
                    <a:cubicBezTo>
                      <a:pt x="1922269" y="231813"/>
                      <a:pt x="1926518" y="243306"/>
                      <a:pt x="1930931" y="251423"/>
                    </a:cubicBezTo>
                    <a:cubicBezTo>
                      <a:pt x="1956425" y="298054"/>
                      <a:pt x="1963507" y="348226"/>
                      <a:pt x="1956806" y="400412"/>
                    </a:cubicBezTo>
                    <a:cubicBezTo>
                      <a:pt x="1922214" y="670879"/>
                      <a:pt x="1748766" y="2289706"/>
                      <a:pt x="1744135" y="2325060"/>
                    </a:cubicBezTo>
                    <a:cubicBezTo>
                      <a:pt x="1724632" y="2233434"/>
                      <a:pt x="1747785" y="1966616"/>
                      <a:pt x="1748439" y="1958826"/>
                    </a:cubicBezTo>
                    <a:cubicBezTo>
                      <a:pt x="1763419" y="1782600"/>
                      <a:pt x="1868665" y="543027"/>
                      <a:pt x="1882284" y="379385"/>
                    </a:cubicBezTo>
                    <a:cubicBezTo>
                      <a:pt x="1885226" y="343867"/>
                      <a:pt x="1888331" y="308295"/>
                      <a:pt x="1891600" y="272832"/>
                    </a:cubicBezTo>
                    <a:cubicBezTo>
                      <a:pt x="1892144" y="266949"/>
                      <a:pt x="1893833" y="261175"/>
                      <a:pt x="1895304" y="255455"/>
                    </a:cubicBezTo>
                    <a:cubicBezTo>
                      <a:pt x="1897701" y="246030"/>
                      <a:pt x="1899826" y="234645"/>
                      <a:pt x="1910884" y="233284"/>
                    </a:cubicBezTo>
                    <a:close/>
                    <a:moveTo>
                      <a:pt x="656277" y="15257"/>
                    </a:moveTo>
                    <a:cubicBezTo>
                      <a:pt x="660269" y="15339"/>
                      <a:pt x="662557" y="15586"/>
                      <a:pt x="662646" y="16036"/>
                    </a:cubicBezTo>
                    <a:cubicBezTo>
                      <a:pt x="662646" y="15817"/>
                      <a:pt x="634210" y="19631"/>
                      <a:pt x="631595" y="19958"/>
                    </a:cubicBezTo>
                    <a:cubicBezTo>
                      <a:pt x="575977" y="26876"/>
                      <a:pt x="520304" y="33250"/>
                      <a:pt x="464849" y="41584"/>
                    </a:cubicBezTo>
                    <a:cubicBezTo>
                      <a:pt x="412226" y="49483"/>
                      <a:pt x="359713" y="59070"/>
                      <a:pt x="308016" y="71818"/>
                    </a:cubicBezTo>
                    <a:cubicBezTo>
                      <a:pt x="256864" y="84456"/>
                      <a:pt x="206475" y="100635"/>
                      <a:pt x="157393" y="119592"/>
                    </a:cubicBezTo>
                    <a:cubicBezTo>
                      <a:pt x="127922" y="134790"/>
                      <a:pt x="97580" y="148409"/>
                      <a:pt x="72794" y="171452"/>
                    </a:cubicBezTo>
                    <a:cubicBezTo>
                      <a:pt x="30522" y="210729"/>
                      <a:pt x="30413" y="252619"/>
                      <a:pt x="74211" y="290316"/>
                    </a:cubicBezTo>
                    <a:cubicBezTo>
                      <a:pt x="88701" y="302791"/>
                      <a:pt x="105207" y="312869"/>
                      <a:pt x="120787" y="324036"/>
                    </a:cubicBezTo>
                    <a:cubicBezTo>
                      <a:pt x="125525" y="329592"/>
                      <a:pt x="130428" y="335040"/>
                      <a:pt x="134895" y="340760"/>
                    </a:cubicBezTo>
                    <a:cubicBezTo>
                      <a:pt x="138926" y="345935"/>
                      <a:pt x="134187" y="346425"/>
                      <a:pt x="130864" y="347460"/>
                    </a:cubicBezTo>
                    <a:cubicBezTo>
                      <a:pt x="103954" y="338581"/>
                      <a:pt x="80366" y="323328"/>
                      <a:pt x="53564" y="305515"/>
                    </a:cubicBezTo>
                    <a:cubicBezTo>
                      <a:pt x="58848" y="340487"/>
                      <a:pt x="63806" y="372137"/>
                      <a:pt x="68437" y="403842"/>
                    </a:cubicBezTo>
                    <a:cubicBezTo>
                      <a:pt x="105261" y="657313"/>
                      <a:pt x="348436" y="2257347"/>
                      <a:pt x="367447" y="2461463"/>
                    </a:cubicBezTo>
                    <a:cubicBezTo>
                      <a:pt x="366413" y="2468927"/>
                      <a:pt x="364342" y="2571012"/>
                      <a:pt x="351977" y="2576078"/>
                    </a:cubicBezTo>
                    <a:cubicBezTo>
                      <a:pt x="334054" y="2478950"/>
                      <a:pt x="43814" y="634869"/>
                      <a:pt x="15432" y="434893"/>
                    </a:cubicBezTo>
                    <a:cubicBezTo>
                      <a:pt x="10203" y="398176"/>
                      <a:pt x="5790" y="361297"/>
                      <a:pt x="778" y="324527"/>
                    </a:cubicBezTo>
                    <a:cubicBezTo>
                      <a:pt x="-2272" y="302355"/>
                      <a:pt x="2958" y="285958"/>
                      <a:pt x="28724" y="283453"/>
                    </a:cubicBezTo>
                    <a:cubicBezTo>
                      <a:pt x="23494" y="273103"/>
                      <a:pt x="18701" y="262480"/>
                      <a:pt x="15595" y="251313"/>
                    </a:cubicBezTo>
                    <a:cubicBezTo>
                      <a:pt x="11074" y="235133"/>
                      <a:pt x="11510" y="218682"/>
                      <a:pt x="19681" y="203755"/>
                    </a:cubicBezTo>
                    <a:cubicBezTo>
                      <a:pt x="28996" y="186596"/>
                      <a:pt x="45774" y="168673"/>
                      <a:pt x="60919" y="156907"/>
                    </a:cubicBezTo>
                    <a:cubicBezTo>
                      <a:pt x="109946" y="118775"/>
                      <a:pt x="147478" y="107063"/>
                      <a:pt x="194055" y="90993"/>
                    </a:cubicBezTo>
                    <a:cubicBezTo>
                      <a:pt x="240848" y="74868"/>
                      <a:pt x="288950" y="63156"/>
                      <a:pt x="337323" y="53024"/>
                    </a:cubicBezTo>
                    <a:cubicBezTo>
                      <a:pt x="388856" y="42238"/>
                      <a:pt x="440716" y="33086"/>
                      <a:pt x="492848" y="25677"/>
                    </a:cubicBezTo>
                    <a:cubicBezTo>
                      <a:pt x="516967" y="22246"/>
                      <a:pt x="628337" y="14685"/>
                      <a:pt x="656277" y="15257"/>
                    </a:cubicBezTo>
                    <a:close/>
                    <a:moveTo>
                      <a:pt x="1095048" y="38"/>
                    </a:moveTo>
                    <a:cubicBezTo>
                      <a:pt x="1257106" y="978"/>
                      <a:pt x="1417885" y="19169"/>
                      <a:pt x="1577224" y="54061"/>
                    </a:cubicBezTo>
                    <a:cubicBezTo>
                      <a:pt x="1662150" y="72636"/>
                      <a:pt x="1745824" y="96169"/>
                      <a:pt x="1821653" y="141275"/>
                    </a:cubicBezTo>
                    <a:cubicBezTo>
                      <a:pt x="1839738" y="152006"/>
                      <a:pt x="1855971" y="164807"/>
                      <a:pt x="1869917" y="180387"/>
                    </a:cubicBezTo>
                    <a:cubicBezTo>
                      <a:pt x="1900314" y="214488"/>
                      <a:pt x="1899334" y="250333"/>
                      <a:pt x="1868065" y="283617"/>
                    </a:cubicBezTo>
                    <a:cubicBezTo>
                      <a:pt x="1833964" y="319897"/>
                      <a:pt x="1790166" y="340054"/>
                      <a:pt x="1745061" y="357649"/>
                    </a:cubicBezTo>
                    <a:cubicBezTo>
                      <a:pt x="1642049" y="397851"/>
                      <a:pt x="1534352" y="419641"/>
                      <a:pt x="1425403" y="435385"/>
                    </a:cubicBezTo>
                    <a:cubicBezTo>
                      <a:pt x="1173457" y="471828"/>
                      <a:pt x="920421" y="476077"/>
                      <a:pt x="666842" y="457828"/>
                    </a:cubicBezTo>
                    <a:cubicBezTo>
                      <a:pt x="571892" y="450964"/>
                      <a:pt x="375565" y="419750"/>
                      <a:pt x="371425" y="418224"/>
                    </a:cubicBezTo>
                    <a:cubicBezTo>
                      <a:pt x="392615" y="409127"/>
                      <a:pt x="440281" y="419423"/>
                      <a:pt x="460872" y="421329"/>
                    </a:cubicBezTo>
                    <a:cubicBezTo>
                      <a:pt x="698328" y="445680"/>
                      <a:pt x="945697" y="446497"/>
                      <a:pt x="1052632" y="440995"/>
                    </a:cubicBezTo>
                    <a:cubicBezTo>
                      <a:pt x="1113971" y="437835"/>
                      <a:pt x="1373761" y="418388"/>
                      <a:pt x="1476881" y="397252"/>
                    </a:cubicBezTo>
                    <a:cubicBezTo>
                      <a:pt x="1580002" y="376116"/>
                      <a:pt x="1733294" y="331228"/>
                      <a:pt x="1776765" y="290045"/>
                    </a:cubicBezTo>
                    <a:cubicBezTo>
                      <a:pt x="1815170" y="250388"/>
                      <a:pt x="1814135" y="214434"/>
                      <a:pt x="1773007" y="177391"/>
                    </a:cubicBezTo>
                    <a:cubicBezTo>
                      <a:pt x="1736945" y="144870"/>
                      <a:pt x="1692765" y="126838"/>
                      <a:pt x="1647987" y="111313"/>
                    </a:cubicBezTo>
                    <a:cubicBezTo>
                      <a:pt x="1548080" y="76667"/>
                      <a:pt x="1444633" y="57928"/>
                      <a:pt x="1339986" y="44037"/>
                    </a:cubicBezTo>
                    <a:cubicBezTo>
                      <a:pt x="1189363" y="24045"/>
                      <a:pt x="1037814" y="21212"/>
                      <a:pt x="886266" y="18162"/>
                    </a:cubicBezTo>
                    <a:cubicBezTo>
                      <a:pt x="878149" y="17998"/>
                      <a:pt x="870032" y="18162"/>
                      <a:pt x="861753" y="16091"/>
                    </a:cubicBezTo>
                    <a:cubicBezTo>
                      <a:pt x="884631" y="6940"/>
                      <a:pt x="908873" y="6395"/>
                      <a:pt x="932570" y="4870"/>
                    </a:cubicBezTo>
                    <a:cubicBezTo>
                      <a:pt x="986867" y="1329"/>
                      <a:pt x="1041029" y="-275"/>
                      <a:pt x="1095048" y="3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4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grpSp>
            <p:nvGrpSpPr>
              <p:cNvPr id="108" name="그룹 107">
                <a:extLst>
                  <a:ext uri="{FF2B5EF4-FFF2-40B4-BE49-F238E27FC236}">
                    <a16:creationId xmlns:a16="http://schemas.microsoft.com/office/drawing/2014/main" id="{6A2553D6-8450-44F8-848C-C21D56C70CB9}"/>
                  </a:ext>
                </a:extLst>
              </p:cNvPr>
              <p:cNvGrpSpPr/>
              <p:nvPr/>
            </p:nvGrpSpPr>
            <p:grpSpPr>
              <a:xfrm>
                <a:off x="6368073" y="3256470"/>
                <a:ext cx="916805" cy="971800"/>
                <a:chOff x="3982119" y="924519"/>
                <a:chExt cx="252561" cy="267711"/>
              </a:xfrm>
              <a:solidFill>
                <a:schemeClr val="accent2">
                  <a:lumMod val="75000"/>
                </a:schemeClr>
              </a:solidFill>
            </p:grpSpPr>
            <p:sp>
              <p:nvSpPr>
                <p:cNvPr id="110" name="자유형: 도형 109">
                  <a:extLst>
                    <a:ext uri="{FF2B5EF4-FFF2-40B4-BE49-F238E27FC236}">
                      <a16:creationId xmlns:a16="http://schemas.microsoft.com/office/drawing/2014/main" id="{E1A48C35-1DD5-4EFE-A3FB-03257F691798}"/>
                    </a:ext>
                  </a:extLst>
                </p:cNvPr>
                <p:cNvSpPr/>
                <p:nvPr/>
              </p:nvSpPr>
              <p:spPr>
                <a:xfrm rot="2700000">
                  <a:off x="4106996" y="1071965"/>
                  <a:ext cx="113403" cy="127128"/>
                </a:xfrm>
                <a:custGeom>
                  <a:avLst/>
                  <a:gdLst>
                    <a:gd name="connsiteX0" fmla="*/ 71089 w 78005"/>
                    <a:gd name="connsiteY0" fmla="*/ 5535 h 87446"/>
                    <a:gd name="connsiteX1" fmla="*/ 77626 w 78005"/>
                    <a:gd name="connsiteY1" fmla="*/ 20381 h 87446"/>
                    <a:gd name="connsiteX2" fmla="*/ 73100 w 78005"/>
                    <a:gd name="connsiteY2" fmla="*/ 48100 h 87446"/>
                    <a:gd name="connsiteX3" fmla="*/ 56766 w 78005"/>
                    <a:gd name="connsiteY3" fmla="*/ 70469 h 87446"/>
                    <a:gd name="connsiteX4" fmla="*/ 39728 w 78005"/>
                    <a:gd name="connsiteY4" fmla="*/ 82981 h 87446"/>
                    <a:gd name="connsiteX5" fmla="*/ 26532 w 78005"/>
                    <a:gd name="connsiteY5" fmla="*/ 87245 h 87446"/>
                    <a:gd name="connsiteX6" fmla="*/ 25969 w 78005"/>
                    <a:gd name="connsiteY6" fmla="*/ 87406 h 87446"/>
                    <a:gd name="connsiteX7" fmla="*/ 22529 w 78005"/>
                    <a:gd name="connsiteY7" fmla="*/ 87446 h 87446"/>
                    <a:gd name="connsiteX8" fmla="*/ 22067 w 78005"/>
                    <a:gd name="connsiteY8" fmla="*/ 87265 h 87446"/>
                    <a:gd name="connsiteX9" fmla="*/ 20337 w 78005"/>
                    <a:gd name="connsiteY9" fmla="*/ 85254 h 87446"/>
                    <a:gd name="connsiteX10" fmla="*/ 22710 w 78005"/>
                    <a:gd name="connsiteY10" fmla="*/ 77228 h 87446"/>
                    <a:gd name="connsiteX11" fmla="*/ 32306 w 78005"/>
                    <a:gd name="connsiteY11" fmla="*/ 62402 h 87446"/>
                    <a:gd name="connsiteX12" fmla="*/ 43772 w 78005"/>
                    <a:gd name="connsiteY12" fmla="*/ 45666 h 87446"/>
                    <a:gd name="connsiteX13" fmla="*/ 49344 w 78005"/>
                    <a:gd name="connsiteY13" fmla="*/ 31605 h 87446"/>
                    <a:gd name="connsiteX14" fmla="*/ 56444 w 78005"/>
                    <a:gd name="connsiteY14" fmla="*/ 12415 h 87446"/>
                    <a:gd name="connsiteX15" fmla="*/ 60548 w 78005"/>
                    <a:gd name="connsiteY15" fmla="*/ 5777 h 87446"/>
                    <a:gd name="connsiteX16" fmla="*/ 71089 w 78005"/>
                    <a:gd name="connsiteY16" fmla="*/ 5535 h 87446"/>
                    <a:gd name="connsiteX17" fmla="*/ 51416 w 78005"/>
                    <a:gd name="connsiteY17" fmla="*/ 84 h 87446"/>
                    <a:gd name="connsiteX18" fmla="*/ 54795 w 78005"/>
                    <a:gd name="connsiteY18" fmla="*/ 164 h 87446"/>
                    <a:gd name="connsiteX19" fmla="*/ 57289 w 78005"/>
                    <a:gd name="connsiteY19" fmla="*/ 3282 h 87446"/>
                    <a:gd name="connsiteX20" fmla="*/ 56364 w 78005"/>
                    <a:gd name="connsiteY20" fmla="*/ 7466 h 87446"/>
                    <a:gd name="connsiteX21" fmla="*/ 49504 w 78005"/>
                    <a:gd name="connsiteY21" fmla="*/ 19475 h 87446"/>
                    <a:gd name="connsiteX22" fmla="*/ 39990 w 78005"/>
                    <a:gd name="connsiteY22" fmla="*/ 32691 h 87446"/>
                    <a:gd name="connsiteX23" fmla="*/ 29087 w 78005"/>
                    <a:gd name="connsiteY23" fmla="*/ 53933 h 87446"/>
                    <a:gd name="connsiteX24" fmla="*/ 21866 w 78005"/>
                    <a:gd name="connsiteY24" fmla="*/ 74270 h 87446"/>
                    <a:gd name="connsiteX25" fmla="*/ 18627 w 78005"/>
                    <a:gd name="connsiteY25" fmla="*/ 80385 h 87446"/>
                    <a:gd name="connsiteX26" fmla="*/ 16314 w 78005"/>
                    <a:gd name="connsiteY26" fmla="*/ 83141 h 87446"/>
                    <a:gd name="connsiteX27" fmla="*/ 8891 w 78005"/>
                    <a:gd name="connsiteY27" fmla="*/ 83785 h 87446"/>
                    <a:gd name="connsiteX28" fmla="*/ 3057 w 78005"/>
                    <a:gd name="connsiteY28" fmla="*/ 76403 h 87446"/>
                    <a:gd name="connsiteX29" fmla="*/ 0 w 78005"/>
                    <a:gd name="connsiteY29" fmla="*/ 60692 h 87446"/>
                    <a:gd name="connsiteX30" fmla="*/ 5491 w 78005"/>
                    <a:gd name="connsiteY30" fmla="*/ 38002 h 87446"/>
                    <a:gd name="connsiteX31" fmla="*/ 37817 w 78005"/>
                    <a:gd name="connsiteY31" fmla="*/ 4529 h 87446"/>
                    <a:gd name="connsiteX32" fmla="*/ 51416 w 78005"/>
                    <a:gd name="connsiteY32" fmla="*/ 84 h 874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78005" h="87446">
                      <a:moveTo>
                        <a:pt x="71089" y="5535"/>
                      </a:moveTo>
                      <a:cubicBezTo>
                        <a:pt x="74871" y="9760"/>
                        <a:pt x="76882" y="14829"/>
                        <a:pt x="77626" y="20381"/>
                      </a:cubicBezTo>
                      <a:cubicBezTo>
                        <a:pt x="78934" y="30076"/>
                        <a:pt x="76721" y="39189"/>
                        <a:pt x="73100" y="48100"/>
                      </a:cubicBezTo>
                      <a:cubicBezTo>
                        <a:pt x="69520" y="56931"/>
                        <a:pt x="63686" y="64092"/>
                        <a:pt x="56766" y="70469"/>
                      </a:cubicBezTo>
                      <a:cubicBezTo>
                        <a:pt x="51556" y="75276"/>
                        <a:pt x="46045" y="79682"/>
                        <a:pt x="39728" y="82981"/>
                      </a:cubicBezTo>
                      <a:cubicBezTo>
                        <a:pt x="35584" y="85153"/>
                        <a:pt x="31239" y="86803"/>
                        <a:pt x="26532" y="87245"/>
                      </a:cubicBezTo>
                      <a:cubicBezTo>
                        <a:pt x="26331" y="87265"/>
                        <a:pt x="26150" y="87366"/>
                        <a:pt x="25969" y="87406"/>
                      </a:cubicBezTo>
                      <a:cubicBezTo>
                        <a:pt x="24802" y="87446"/>
                        <a:pt x="23676" y="87446"/>
                        <a:pt x="22529" y="87446"/>
                      </a:cubicBezTo>
                      <a:cubicBezTo>
                        <a:pt x="22368" y="87386"/>
                        <a:pt x="22228" y="87285"/>
                        <a:pt x="22067" y="87265"/>
                      </a:cubicBezTo>
                      <a:cubicBezTo>
                        <a:pt x="20357" y="87124"/>
                        <a:pt x="20296" y="87306"/>
                        <a:pt x="20337" y="85254"/>
                      </a:cubicBezTo>
                      <a:cubicBezTo>
                        <a:pt x="20397" y="82377"/>
                        <a:pt x="21443" y="79762"/>
                        <a:pt x="22710" y="77228"/>
                      </a:cubicBezTo>
                      <a:cubicBezTo>
                        <a:pt x="25345" y="71917"/>
                        <a:pt x="28926" y="67230"/>
                        <a:pt x="32306" y="62402"/>
                      </a:cubicBezTo>
                      <a:cubicBezTo>
                        <a:pt x="36188" y="56871"/>
                        <a:pt x="40070" y="51319"/>
                        <a:pt x="43772" y="45666"/>
                      </a:cubicBezTo>
                      <a:cubicBezTo>
                        <a:pt x="46568" y="41382"/>
                        <a:pt x="47775" y="36413"/>
                        <a:pt x="49344" y="31605"/>
                      </a:cubicBezTo>
                      <a:cubicBezTo>
                        <a:pt x="51436" y="25108"/>
                        <a:pt x="53407" y="18550"/>
                        <a:pt x="56444" y="12415"/>
                      </a:cubicBezTo>
                      <a:cubicBezTo>
                        <a:pt x="57591" y="10081"/>
                        <a:pt x="58939" y="7788"/>
                        <a:pt x="60548" y="5777"/>
                      </a:cubicBezTo>
                      <a:cubicBezTo>
                        <a:pt x="63887" y="1572"/>
                        <a:pt x="67488" y="1552"/>
                        <a:pt x="71089" y="5535"/>
                      </a:cubicBezTo>
                      <a:close/>
                      <a:moveTo>
                        <a:pt x="51416" y="84"/>
                      </a:moveTo>
                      <a:cubicBezTo>
                        <a:pt x="52522" y="-57"/>
                        <a:pt x="53709" y="-17"/>
                        <a:pt x="54795" y="164"/>
                      </a:cubicBezTo>
                      <a:cubicBezTo>
                        <a:pt x="56505" y="466"/>
                        <a:pt x="57430" y="1552"/>
                        <a:pt x="57289" y="3282"/>
                      </a:cubicBezTo>
                      <a:cubicBezTo>
                        <a:pt x="57168" y="4690"/>
                        <a:pt x="56887" y="6139"/>
                        <a:pt x="56364" y="7466"/>
                      </a:cubicBezTo>
                      <a:cubicBezTo>
                        <a:pt x="54694" y="11811"/>
                        <a:pt x="52140" y="15693"/>
                        <a:pt x="49504" y="19475"/>
                      </a:cubicBezTo>
                      <a:cubicBezTo>
                        <a:pt x="46407" y="23921"/>
                        <a:pt x="43329" y="28407"/>
                        <a:pt x="39990" y="32691"/>
                      </a:cubicBezTo>
                      <a:cubicBezTo>
                        <a:pt x="34981" y="39088"/>
                        <a:pt x="31581" y="46249"/>
                        <a:pt x="29087" y="53933"/>
                      </a:cubicBezTo>
                      <a:cubicBezTo>
                        <a:pt x="26875" y="60773"/>
                        <a:pt x="24380" y="67532"/>
                        <a:pt x="21866" y="74270"/>
                      </a:cubicBezTo>
                      <a:cubicBezTo>
                        <a:pt x="21061" y="76423"/>
                        <a:pt x="19814" y="78414"/>
                        <a:pt x="18627" y="80385"/>
                      </a:cubicBezTo>
                      <a:cubicBezTo>
                        <a:pt x="18023" y="81411"/>
                        <a:pt x="17179" y="82337"/>
                        <a:pt x="16314" y="83141"/>
                      </a:cubicBezTo>
                      <a:cubicBezTo>
                        <a:pt x="14000" y="85294"/>
                        <a:pt x="11566" y="85475"/>
                        <a:pt x="8891" y="83785"/>
                      </a:cubicBezTo>
                      <a:cubicBezTo>
                        <a:pt x="6075" y="82015"/>
                        <a:pt x="4345" y="79360"/>
                        <a:pt x="3057" y="76403"/>
                      </a:cubicBezTo>
                      <a:cubicBezTo>
                        <a:pt x="845" y="71333"/>
                        <a:pt x="80" y="65963"/>
                        <a:pt x="0" y="60692"/>
                      </a:cubicBezTo>
                      <a:cubicBezTo>
                        <a:pt x="40" y="52545"/>
                        <a:pt x="2011" y="45062"/>
                        <a:pt x="5491" y="38002"/>
                      </a:cubicBezTo>
                      <a:cubicBezTo>
                        <a:pt x="12673" y="23398"/>
                        <a:pt x="23334" y="12093"/>
                        <a:pt x="37817" y="4529"/>
                      </a:cubicBezTo>
                      <a:cubicBezTo>
                        <a:pt x="42082" y="2296"/>
                        <a:pt x="46608" y="707"/>
                        <a:pt x="51416" y="84"/>
                      </a:cubicBezTo>
                      <a:close/>
                    </a:path>
                  </a:pathLst>
                </a:custGeom>
                <a:grpFill/>
                <a:ln w="1442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11" name="자유형: 도형 110">
                  <a:extLst>
                    <a:ext uri="{FF2B5EF4-FFF2-40B4-BE49-F238E27FC236}">
                      <a16:creationId xmlns:a16="http://schemas.microsoft.com/office/drawing/2014/main" id="{3BC3EFA3-FFCA-4884-92A3-726D63D76B05}"/>
                    </a:ext>
                  </a:extLst>
                </p:cNvPr>
                <p:cNvSpPr/>
                <p:nvPr/>
              </p:nvSpPr>
              <p:spPr>
                <a:xfrm>
                  <a:off x="3982119" y="956237"/>
                  <a:ext cx="121327" cy="140626"/>
                </a:xfrm>
                <a:custGeom>
                  <a:avLst/>
                  <a:gdLst>
                    <a:gd name="connsiteX0" fmla="*/ 9615 w 121327"/>
                    <a:gd name="connsiteY0" fmla="*/ 23295 h 140626"/>
                    <a:gd name="connsiteX1" fmla="*/ 15670 w 121327"/>
                    <a:gd name="connsiteY1" fmla="*/ 27358 h 140626"/>
                    <a:gd name="connsiteX2" fmla="*/ 29369 w 121327"/>
                    <a:gd name="connsiteY2" fmla="*/ 42706 h 140626"/>
                    <a:gd name="connsiteX3" fmla="*/ 47232 w 121327"/>
                    <a:gd name="connsiteY3" fmla="*/ 67006 h 140626"/>
                    <a:gd name="connsiteX4" fmla="*/ 66583 w 121327"/>
                    <a:gd name="connsiteY4" fmla="*/ 86579 h 140626"/>
                    <a:gd name="connsiteX5" fmla="*/ 91707 w 121327"/>
                    <a:gd name="connsiteY5" fmla="*/ 105347 h 140626"/>
                    <a:gd name="connsiteX6" fmla="*/ 105225 w 121327"/>
                    <a:gd name="connsiteY6" fmla="*/ 117778 h 140626"/>
                    <a:gd name="connsiteX7" fmla="*/ 109831 w 121327"/>
                    <a:gd name="connsiteY7" fmla="*/ 125925 h 140626"/>
                    <a:gd name="connsiteX8" fmla="*/ 107759 w 121327"/>
                    <a:gd name="connsiteY8" fmla="*/ 133831 h 140626"/>
                    <a:gd name="connsiteX9" fmla="*/ 96917 w 121327"/>
                    <a:gd name="connsiteY9" fmla="*/ 139604 h 140626"/>
                    <a:gd name="connsiteX10" fmla="*/ 77445 w 121327"/>
                    <a:gd name="connsiteY10" fmla="*/ 139745 h 140626"/>
                    <a:gd name="connsiteX11" fmla="*/ 35021 w 121327"/>
                    <a:gd name="connsiteY11" fmla="*/ 117356 h 140626"/>
                    <a:gd name="connsiteX12" fmla="*/ 2353 w 121327"/>
                    <a:gd name="connsiteY12" fmla="*/ 59986 h 140626"/>
                    <a:gd name="connsiteX13" fmla="*/ 181 w 121327"/>
                    <a:gd name="connsiteY13" fmla="*/ 45000 h 140626"/>
                    <a:gd name="connsiteX14" fmla="*/ 0 w 121327"/>
                    <a:gd name="connsiteY14" fmla="*/ 43933 h 140626"/>
                    <a:gd name="connsiteX15" fmla="*/ 0 w 121327"/>
                    <a:gd name="connsiteY15" fmla="*/ 37677 h 140626"/>
                    <a:gd name="connsiteX16" fmla="*/ 644 w 121327"/>
                    <a:gd name="connsiteY16" fmla="*/ 32105 h 140626"/>
                    <a:gd name="connsiteX17" fmla="*/ 2213 w 121327"/>
                    <a:gd name="connsiteY17" fmla="*/ 26212 h 140626"/>
                    <a:gd name="connsiteX18" fmla="*/ 9615 w 121327"/>
                    <a:gd name="connsiteY18" fmla="*/ 23295 h 140626"/>
                    <a:gd name="connsiteX19" fmla="*/ 35706 w 121327"/>
                    <a:gd name="connsiteY19" fmla="*/ 1 h 140626"/>
                    <a:gd name="connsiteX20" fmla="*/ 61172 w 121327"/>
                    <a:gd name="connsiteY20" fmla="*/ 6176 h 140626"/>
                    <a:gd name="connsiteX21" fmla="*/ 98909 w 121327"/>
                    <a:gd name="connsiteY21" fmla="*/ 37476 h 140626"/>
                    <a:gd name="connsiteX22" fmla="*/ 112024 w 121327"/>
                    <a:gd name="connsiteY22" fmla="*/ 61857 h 140626"/>
                    <a:gd name="connsiteX23" fmla="*/ 120171 w 121327"/>
                    <a:gd name="connsiteY23" fmla="*/ 87967 h 140626"/>
                    <a:gd name="connsiteX24" fmla="*/ 119829 w 121327"/>
                    <a:gd name="connsiteY24" fmla="*/ 111784 h 140626"/>
                    <a:gd name="connsiteX25" fmla="*/ 117274 w 121327"/>
                    <a:gd name="connsiteY25" fmla="*/ 118643 h 140626"/>
                    <a:gd name="connsiteX26" fmla="*/ 116047 w 121327"/>
                    <a:gd name="connsiteY26" fmla="*/ 119267 h 140626"/>
                    <a:gd name="connsiteX27" fmla="*/ 106714 w 121327"/>
                    <a:gd name="connsiteY27" fmla="*/ 114359 h 140626"/>
                    <a:gd name="connsiteX28" fmla="*/ 94664 w 121327"/>
                    <a:gd name="connsiteY28" fmla="*/ 101585 h 140626"/>
                    <a:gd name="connsiteX29" fmla="*/ 76882 w 121327"/>
                    <a:gd name="connsiteY29" fmla="*/ 77607 h 140626"/>
                    <a:gd name="connsiteX30" fmla="*/ 63686 w 121327"/>
                    <a:gd name="connsiteY30" fmla="*/ 61655 h 140626"/>
                    <a:gd name="connsiteX31" fmla="*/ 50712 w 121327"/>
                    <a:gd name="connsiteY31" fmla="*/ 51215 h 140626"/>
                    <a:gd name="connsiteX32" fmla="*/ 26493 w 121327"/>
                    <a:gd name="connsiteY32" fmla="*/ 32930 h 140626"/>
                    <a:gd name="connsiteX33" fmla="*/ 15067 w 121327"/>
                    <a:gd name="connsiteY33" fmla="*/ 21102 h 140626"/>
                    <a:gd name="connsiteX34" fmla="*/ 12030 w 121327"/>
                    <a:gd name="connsiteY34" fmla="*/ 15369 h 140626"/>
                    <a:gd name="connsiteX35" fmla="*/ 15047 w 121327"/>
                    <a:gd name="connsiteY35" fmla="*/ 5593 h 140626"/>
                    <a:gd name="connsiteX36" fmla="*/ 24743 w 121327"/>
                    <a:gd name="connsiteY36" fmla="*/ 1369 h 140626"/>
                    <a:gd name="connsiteX37" fmla="*/ 35706 w 121327"/>
                    <a:gd name="connsiteY37" fmla="*/ 1 h 1406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121327" h="140626">
                      <a:moveTo>
                        <a:pt x="9615" y="23295"/>
                      </a:moveTo>
                      <a:cubicBezTo>
                        <a:pt x="11788" y="24341"/>
                        <a:pt x="13840" y="25769"/>
                        <a:pt x="15670" y="27358"/>
                      </a:cubicBezTo>
                      <a:cubicBezTo>
                        <a:pt x="20900" y="31864"/>
                        <a:pt x="25245" y="37215"/>
                        <a:pt x="29369" y="42706"/>
                      </a:cubicBezTo>
                      <a:cubicBezTo>
                        <a:pt x="35424" y="50733"/>
                        <a:pt x="41418" y="58799"/>
                        <a:pt x="47232" y="67006"/>
                      </a:cubicBezTo>
                      <a:cubicBezTo>
                        <a:pt x="52622" y="74610"/>
                        <a:pt x="59120" y="81047"/>
                        <a:pt x="66583" y="86579"/>
                      </a:cubicBezTo>
                      <a:cubicBezTo>
                        <a:pt x="74991" y="92795"/>
                        <a:pt x="83379" y="99030"/>
                        <a:pt x="91707" y="105347"/>
                      </a:cubicBezTo>
                      <a:cubicBezTo>
                        <a:pt x="96595" y="109068"/>
                        <a:pt x="101262" y="113051"/>
                        <a:pt x="105225" y="117778"/>
                      </a:cubicBezTo>
                      <a:cubicBezTo>
                        <a:pt x="107256" y="120212"/>
                        <a:pt x="109067" y="122787"/>
                        <a:pt x="109831" y="125925"/>
                      </a:cubicBezTo>
                      <a:cubicBezTo>
                        <a:pt x="110555" y="128922"/>
                        <a:pt x="109851" y="131578"/>
                        <a:pt x="107759" y="133831"/>
                      </a:cubicBezTo>
                      <a:cubicBezTo>
                        <a:pt x="104822" y="137009"/>
                        <a:pt x="101041" y="138658"/>
                        <a:pt x="96917" y="139604"/>
                      </a:cubicBezTo>
                      <a:cubicBezTo>
                        <a:pt x="90440" y="141093"/>
                        <a:pt x="83942" y="140791"/>
                        <a:pt x="77445" y="139745"/>
                      </a:cubicBezTo>
                      <a:cubicBezTo>
                        <a:pt x="60809" y="137029"/>
                        <a:pt x="46930" y="128983"/>
                        <a:pt x="35021" y="117356"/>
                      </a:cubicBezTo>
                      <a:cubicBezTo>
                        <a:pt x="18667" y="101404"/>
                        <a:pt x="7764" y="82234"/>
                        <a:pt x="2353" y="59986"/>
                      </a:cubicBezTo>
                      <a:cubicBezTo>
                        <a:pt x="1167" y="55058"/>
                        <a:pt x="422" y="50069"/>
                        <a:pt x="181" y="45000"/>
                      </a:cubicBezTo>
                      <a:cubicBezTo>
                        <a:pt x="161" y="44638"/>
                        <a:pt x="60" y="44275"/>
                        <a:pt x="0" y="43933"/>
                      </a:cubicBezTo>
                      <a:cubicBezTo>
                        <a:pt x="0" y="41841"/>
                        <a:pt x="0" y="39770"/>
                        <a:pt x="0" y="37677"/>
                      </a:cubicBezTo>
                      <a:cubicBezTo>
                        <a:pt x="201" y="35827"/>
                        <a:pt x="302" y="33936"/>
                        <a:pt x="644" y="32105"/>
                      </a:cubicBezTo>
                      <a:cubicBezTo>
                        <a:pt x="1026" y="30114"/>
                        <a:pt x="1448" y="28082"/>
                        <a:pt x="2213" y="26212"/>
                      </a:cubicBezTo>
                      <a:cubicBezTo>
                        <a:pt x="3621" y="22752"/>
                        <a:pt x="6256" y="21665"/>
                        <a:pt x="9615" y="23295"/>
                      </a:cubicBezTo>
                      <a:close/>
                      <a:moveTo>
                        <a:pt x="35706" y="1"/>
                      </a:moveTo>
                      <a:cubicBezTo>
                        <a:pt x="44697" y="21"/>
                        <a:pt x="53146" y="2334"/>
                        <a:pt x="61172" y="6176"/>
                      </a:cubicBezTo>
                      <a:cubicBezTo>
                        <a:pt x="76379" y="13418"/>
                        <a:pt x="89072" y="23777"/>
                        <a:pt x="98909" y="37476"/>
                      </a:cubicBezTo>
                      <a:cubicBezTo>
                        <a:pt x="104320" y="45000"/>
                        <a:pt x="108343" y="53368"/>
                        <a:pt x="112024" y="61857"/>
                      </a:cubicBezTo>
                      <a:cubicBezTo>
                        <a:pt x="115665" y="70265"/>
                        <a:pt x="118582" y="78915"/>
                        <a:pt x="120171" y="87967"/>
                      </a:cubicBezTo>
                      <a:cubicBezTo>
                        <a:pt x="121579" y="95932"/>
                        <a:pt x="121961" y="103898"/>
                        <a:pt x="119829" y="111784"/>
                      </a:cubicBezTo>
                      <a:cubicBezTo>
                        <a:pt x="119205" y="114137"/>
                        <a:pt x="118139" y="116350"/>
                        <a:pt x="117274" y="118643"/>
                      </a:cubicBezTo>
                      <a:cubicBezTo>
                        <a:pt x="117053" y="119247"/>
                        <a:pt x="116691" y="119408"/>
                        <a:pt x="116047" y="119267"/>
                      </a:cubicBezTo>
                      <a:cubicBezTo>
                        <a:pt x="112487" y="118482"/>
                        <a:pt x="109490" y="116591"/>
                        <a:pt x="106714" y="114359"/>
                      </a:cubicBezTo>
                      <a:cubicBezTo>
                        <a:pt x="102107" y="110657"/>
                        <a:pt x="98225" y="106252"/>
                        <a:pt x="94664" y="101585"/>
                      </a:cubicBezTo>
                      <a:cubicBezTo>
                        <a:pt x="88650" y="93659"/>
                        <a:pt x="82816" y="85593"/>
                        <a:pt x="76882" y="77607"/>
                      </a:cubicBezTo>
                      <a:cubicBezTo>
                        <a:pt x="72759" y="72055"/>
                        <a:pt x="68494" y="66644"/>
                        <a:pt x="63686" y="61655"/>
                      </a:cubicBezTo>
                      <a:cubicBezTo>
                        <a:pt x="59784" y="57632"/>
                        <a:pt x="55218" y="54454"/>
                        <a:pt x="50712" y="51215"/>
                      </a:cubicBezTo>
                      <a:cubicBezTo>
                        <a:pt x="42505" y="45281"/>
                        <a:pt x="34197" y="39508"/>
                        <a:pt x="26493" y="32930"/>
                      </a:cubicBezTo>
                      <a:cubicBezTo>
                        <a:pt x="22309" y="29350"/>
                        <a:pt x="18225" y="25648"/>
                        <a:pt x="15067" y="21102"/>
                      </a:cubicBezTo>
                      <a:cubicBezTo>
                        <a:pt x="13840" y="19332"/>
                        <a:pt x="12774" y="17381"/>
                        <a:pt x="12030" y="15369"/>
                      </a:cubicBezTo>
                      <a:cubicBezTo>
                        <a:pt x="10601" y="11467"/>
                        <a:pt x="11748" y="8107"/>
                        <a:pt x="15047" y="5593"/>
                      </a:cubicBezTo>
                      <a:cubicBezTo>
                        <a:pt x="17923" y="3400"/>
                        <a:pt x="21303" y="2274"/>
                        <a:pt x="24743" y="1369"/>
                      </a:cubicBezTo>
                      <a:cubicBezTo>
                        <a:pt x="28343" y="383"/>
                        <a:pt x="32004" y="-19"/>
                        <a:pt x="35706" y="1"/>
                      </a:cubicBezTo>
                      <a:close/>
                    </a:path>
                  </a:pathLst>
                </a:custGeom>
                <a:grpFill/>
                <a:ln w="1442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12" name="자유형: 도형 111">
                  <a:extLst>
                    <a:ext uri="{FF2B5EF4-FFF2-40B4-BE49-F238E27FC236}">
                      <a16:creationId xmlns:a16="http://schemas.microsoft.com/office/drawing/2014/main" id="{FE0FE4C1-3C98-430D-808C-987C88C2FB96}"/>
                    </a:ext>
                  </a:extLst>
                </p:cNvPr>
                <p:cNvSpPr/>
                <p:nvPr/>
              </p:nvSpPr>
              <p:spPr>
                <a:xfrm rot="2072529">
                  <a:off x="4131353" y="924519"/>
                  <a:ext cx="103327" cy="146233"/>
                </a:xfrm>
                <a:custGeom>
                  <a:avLst/>
                  <a:gdLst>
                    <a:gd name="connsiteX0" fmla="*/ 45402 w 89700"/>
                    <a:gd name="connsiteY0" fmla="*/ 2117 h 126948"/>
                    <a:gd name="connsiteX1" fmla="*/ 50330 w 89700"/>
                    <a:gd name="connsiteY1" fmla="*/ 4973 h 126948"/>
                    <a:gd name="connsiteX2" fmla="*/ 50813 w 89700"/>
                    <a:gd name="connsiteY2" fmla="*/ 12537 h 126948"/>
                    <a:gd name="connsiteX3" fmla="*/ 45583 w 89700"/>
                    <a:gd name="connsiteY3" fmla="*/ 35629 h 126948"/>
                    <a:gd name="connsiteX4" fmla="*/ 39005 w 89700"/>
                    <a:gd name="connsiteY4" fmla="*/ 57877 h 126948"/>
                    <a:gd name="connsiteX5" fmla="*/ 37114 w 89700"/>
                    <a:gd name="connsiteY5" fmla="*/ 74694 h 126948"/>
                    <a:gd name="connsiteX6" fmla="*/ 37315 w 89700"/>
                    <a:gd name="connsiteY6" fmla="*/ 95614 h 126948"/>
                    <a:gd name="connsiteX7" fmla="*/ 36188 w 89700"/>
                    <a:gd name="connsiteY7" fmla="*/ 115046 h 126948"/>
                    <a:gd name="connsiteX8" fmla="*/ 33955 w 89700"/>
                    <a:gd name="connsiteY8" fmla="*/ 122308 h 126948"/>
                    <a:gd name="connsiteX9" fmla="*/ 24481 w 89700"/>
                    <a:gd name="connsiteY9" fmla="*/ 126572 h 126948"/>
                    <a:gd name="connsiteX10" fmla="*/ 13538 w 89700"/>
                    <a:gd name="connsiteY10" fmla="*/ 119089 h 126948"/>
                    <a:gd name="connsiteX11" fmla="*/ 1730 w 89700"/>
                    <a:gd name="connsiteY11" fmla="*/ 94970 h 126948"/>
                    <a:gd name="connsiteX12" fmla="*/ 543 w 89700"/>
                    <a:gd name="connsiteY12" fmla="*/ 87950 h 126948"/>
                    <a:gd name="connsiteX13" fmla="*/ 0 w 89700"/>
                    <a:gd name="connsiteY13" fmla="*/ 80708 h 126948"/>
                    <a:gd name="connsiteX14" fmla="*/ 11043 w 89700"/>
                    <a:gd name="connsiteY14" fmla="*/ 36595 h 126948"/>
                    <a:gd name="connsiteX15" fmla="*/ 30616 w 89700"/>
                    <a:gd name="connsiteY15" fmla="*/ 10927 h 126948"/>
                    <a:gd name="connsiteX16" fmla="*/ 41258 w 89700"/>
                    <a:gd name="connsiteY16" fmla="*/ 3565 h 126948"/>
                    <a:gd name="connsiteX17" fmla="*/ 45402 w 89700"/>
                    <a:gd name="connsiteY17" fmla="*/ 2117 h 126948"/>
                    <a:gd name="connsiteX18" fmla="*/ 65778 w 89700"/>
                    <a:gd name="connsiteY18" fmla="*/ 568 h 126948"/>
                    <a:gd name="connsiteX19" fmla="*/ 76419 w 89700"/>
                    <a:gd name="connsiteY19" fmla="*/ 7971 h 126948"/>
                    <a:gd name="connsiteX20" fmla="*/ 87121 w 89700"/>
                    <a:gd name="connsiteY20" fmla="*/ 27744 h 126948"/>
                    <a:gd name="connsiteX21" fmla="*/ 89695 w 89700"/>
                    <a:gd name="connsiteY21" fmla="*/ 48202 h 126948"/>
                    <a:gd name="connsiteX22" fmla="*/ 80845 w 89700"/>
                    <a:gd name="connsiteY22" fmla="*/ 85275 h 126948"/>
                    <a:gd name="connsiteX23" fmla="*/ 63827 w 89700"/>
                    <a:gd name="connsiteY23" fmla="*/ 111386 h 126948"/>
                    <a:gd name="connsiteX24" fmla="*/ 47513 w 89700"/>
                    <a:gd name="connsiteY24" fmla="*/ 123676 h 126948"/>
                    <a:gd name="connsiteX25" fmla="*/ 41478 w 89700"/>
                    <a:gd name="connsiteY25" fmla="*/ 125547 h 126948"/>
                    <a:gd name="connsiteX26" fmla="*/ 40271 w 89700"/>
                    <a:gd name="connsiteY26" fmla="*/ 124923 h 126948"/>
                    <a:gd name="connsiteX27" fmla="*/ 38924 w 89700"/>
                    <a:gd name="connsiteY27" fmla="*/ 118768 h 126948"/>
                    <a:gd name="connsiteX28" fmla="*/ 41036 w 89700"/>
                    <a:gd name="connsiteY28" fmla="*/ 103098 h 126948"/>
                    <a:gd name="connsiteX29" fmla="*/ 48800 w 89700"/>
                    <a:gd name="connsiteY29" fmla="*/ 76284 h 126948"/>
                    <a:gd name="connsiteX30" fmla="*/ 52643 w 89700"/>
                    <a:gd name="connsiteY30" fmla="*/ 57616 h 126948"/>
                    <a:gd name="connsiteX31" fmla="*/ 52683 w 89700"/>
                    <a:gd name="connsiteY31" fmla="*/ 46251 h 126948"/>
                    <a:gd name="connsiteX32" fmla="*/ 52663 w 89700"/>
                    <a:gd name="connsiteY32" fmla="*/ 22233 h 126948"/>
                    <a:gd name="connsiteX33" fmla="*/ 54996 w 89700"/>
                    <a:gd name="connsiteY33" fmla="*/ 7488 h 126948"/>
                    <a:gd name="connsiteX34" fmla="*/ 56666 w 89700"/>
                    <a:gd name="connsiteY34" fmla="*/ 3847 h 126948"/>
                    <a:gd name="connsiteX35" fmla="*/ 65778 w 89700"/>
                    <a:gd name="connsiteY35" fmla="*/ 568 h 1269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89700" h="126948">
                      <a:moveTo>
                        <a:pt x="45402" y="2117"/>
                      </a:moveTo>
                      <a:cubicBezTo>
                        <a:pt x="47775" y="1574"/>
                        <a:pt x="49525" y="2660"/>
                        <a:pt x="50330" y="4973"/>
                      </a:cubicBezTo>
                      <a:cubicBezTo>
                        <a:pt x="51195" y="7447"/>
                        <a:pt x="51054" y="10002"/>
                        <a:pt x="50813" y="12537"/>
                      </a:cubicBezTo>
                      <a:cubicBezTo>
                        <a:pt x="50008" y="20442"/>
                        <a:pt x="47795" y="28026"/>
                        <a:pt x="45583" y="35629"/>
                      </a:cubicBezTo>
                      <a:cubicBezTo>
                        <a:pt x="43430" y="43052"/>
                        <a:pt x="41197" y="50455"/>
                        <a:pt x="39005" y="57877"/>
                      </a:cubicBezTo>
                      <a:cubicBezTo>
                        <a:pt x="37375" y="63369"/>
                        <a:pt x="37134" y="69041"/>
                        <a:pt x="37114" y="74694"/>
                      </a:cubicBezTo>
                      <a:cubicBezTo>
                        <a:pt x="37094" y="81674"/>
                        <a:pt x="37275" y="88634"/>
                        <a:pt x="37315" y="95614"/>
                      </a:cubicBezTo>
                      <a:cubicBezTo>
                        <a:pt x="37355" y="102112"/>
                        <a:pt x="37415" y="108629"/>
                        <a:pt x="36188" y="115046"/>
                      </a:cubicBezTo>
                      <a:cubicBezTo>
                        <a:pt x="35726" y="117520"/>
                        <a:pt x="35002" y="120014"/>
                        <a:pt x="33955" y="122308"/>
                      </a:cubicBezTo>
                      <a:cubicBezTo>
                        <a:pt x="32085" y="126371"/>
                        <a:pt x="28806" y="127678"/>
                        <a:pt x="24481" y="126572"/>
                      </a:cubicBezTo>
                      <a:cubicBezTo>
                        <a:pt x="19935" y="125385"/>
                        <a:pt x="16495" y="122549"/>
                        <a:pt x="13538" y="119089"/>
                      </a:cubicBezTo>
                      <a:cubicBezTo>
                        <a:pt x="7523" y="112089"/>
                        <a:pt x="3802" y="103902"/>
                        <a:pt x="1730" y="94970"/>
                      </a:cubicBezTo>
                      <a:cubicBezTo>
                        <a:pt x="1187" y="92657"/>
                        <a:pt x="804" y="90304"/>
                        <a:pt x="543" y="87950"/>
                      </a:cubicBezTo>
                      <a:cubicBezTo>
                        <a:pt x="221" y="85194"/>
                        <a:pt x="121" y="82398"/>
                        <a:pt x="0" y="80708"/>
                      </a:cubicBezTo>
                      <a:cubicBezTo>
                        <a:pt x="221" y="64375"/>
                        <a:pt x="4124" y="50092"/>
                        <a:pt x="11043" y="36595"/>
                      </a:cubicBezTo>
                      <a:cubicBezTo>
                        <a:pt x="16032" y="26899"/>
                        <a:pt x="22369" y="18169"/>
                        <a:pt x="30616" y="10927"/>
                      </a:cubicBezTo>
                      <a:cubicBezTo>
                        <a:pt x="33875" y="8071"/>
                        <a:pt x="37355" y="5496"/>
                        <a:pt x="41258" y="3565"/>
                      </a:cubicBezTo>
                      <a:cubicBezTo>
                        <a:pt x="42565" y="2921"/>
                        <a:pt x="43994" y="2439"/>
                        <a:pt x="45402" y="2117"/>
                      </a:cubicBezTo>
                      <a:close/>
                      <a:moveTo>
                        <a:pt x="65778" y="568"/>
                      </a:moveTo>
                      <a:cubicBezTo>
                        <a:pt x="69982" y="2057"/>
                        <a:pt x="73362" y="4792"/>
                        <a:pt x="76419" y="7971"/>
                      </a:cubicBezTo>
                      <a:cubicBezTo>
                        <a:pt x="81790" y="13583"/>
                        <a:pt x="85049" y="20342"/>
                        <a:pt x="87121" y="27744"/>
                      </a:cubicBezTo>
                      <a:cubicBezTo>
                        <a:pt x="88971" y="34423"/>
                        <a:pt x="89675" y="41282"/>
                        <a:pt x="89695" y="48202"/>
                      </a:cubicBezTo>
                      <a:cubicBezTo>
                        <a:pt x="89856" y="61297"/>
                        <a:pt x="86738" y="73608"/>
                        <a:pt x="80845" y="85275"/>
                      </a:cubicBezTo>
                      <a:cubicBezTo>
                        <a:pt x="76117" y="94609"/>
                        <a:pt x="70867" y="103581"/>
                        <a:pt x="63827" y="111386"/>
                      </a:cubicBezTo>
                      <a:cubicBezTo>
                        <a:pt x="59180" y="116535"/>
                        <a:pt x="53990" y="121001"/>
                        <a:pt x="47513" y="123676"/>
                      </a:cubicBezTo>
                      <a:cubicBezTo>
                        <a:pt x="45582" y="124481"/>
                        <a:pt x="43490" y="124923"/>
                        <a:pt x="41478" y="125547"/>
                      </a:cubicBezTo>
                      <a:cubicBezTo>
                        <a:pt x="40815" y="125768"/>
                        <a:pt x="40533" y="125507"/>
                        <a:pt x="40271" y="124923"/>
                      </a:cubicBezTo>
                      <a:cubicBezTo>
                        <a:pt x="39407" y="122952"/>
                        <a:pt x="39004" y="120900"/>
                        <a:pt x="38924" y="118768"/>
                      </a:cubicBezTo>
                      <a:cubicBezTo>
                        <a:pt x="38682" y="113417"/>
                        <a:pt x="39628" y="108207"/>
                        <a:pt x="41036" y="103098"/>
                      </a:cubicBezTo>
                      <a:cubicBezTo>
                        <a:pt x="43510" y="94126"/>
                        <a:pt x="46226" y="85235"/>
                        <a:pt x="48800" y="76284"/>
                      </a:cubicBezTo>
                      <a:cubicBezTo>
                        <a:pt x="50550" y="70169"/>
                        <a:pt x="52240" y="64013"/>
                        <a:pt x="52643" y="57616"/>
                      </a:cubicBezTo>
                      <a:cubicBezTo>
                        <a:pt x="52884" y="53835"/>
                        <a:pt x="52703" y="50053"/>
                        <a:pt x="52683" y="46251"/>
                      </a:cubicBezTo>
                      <a:cubicBezTo>
                        <a:pt x="52663" y="38245"/>
                        <a:pt x="52502" y="30239"/>
                        <a:pt x="52663" y="22233"/>
                      </a:cubicBezTo>
                      <a:cubicBezTo>
                        <a:pt x="52763" y="17244"/>
                        <a:pt x="53347" y="12255"/>
                        <a:pt x="54996" y="7488"/>
                      </a:cubicBezTo>
                      <a:cubicBezTo>
                        <a:pt x="55439" y="6221"/>
                        <a:pt x="55982" y="4973"/>
                        <a:pt x="56666" y="3847"/>
                      </a:cubicBezTo>
                      <a:cubicBezTo>
                        <a:pt x="58778" y="307"/>
                        <a:pt x="61896" y="-800"/>
                        <a:pt x="65778" y="568"/>
                      </a:cubicBezTo>
                      <a:close/>
                    </a:path>
                  </a:pathLst>
                </a:custGeom>
                <a:grpFill/>
                <a:ln w="1442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09" name="자유형: 도형 108">
                <a:extLst>
                  <a:ext uri="{FF2B5EF4-FFF2-40B4-BE49-F238E27FC236}">
                    <a16:creationId xmlns:a16="http://schemas.microsoft.com/office/drawing/2014/main" id="{2A18A770-1948-4C5D-A373-BE1DE360E48D}"/>
                  </a:ext>
                </a:extLst>
              </p:cNvPr>
              <p:cNvSpPr/>
              <p:nvPr/>
            </p:nvSpPr>
            <p:spPr>
              <a:xfrm>
                <a:off x="6350548" y="4376955"/>
                <a:ext cx="1118965" cy="436909"/>
              </a:xfrm>
              <a:custGeom>
                <a:avLst/>
                <a:gdLst>
                  <a:gd name="connsiteX0" fmla="*/ 233830 w 628767"/>
                  <a:gd name="connsiteY0" fmla="*/ 125822 h 245506"/>
                  <a:gd name="connsiteX1" fmla="*/ 224231 w 628767"/>
                  <a:gd name="connsiteY1" fmla="*/ 128983 h 245506"/>
                  <a:gd name="connsiteX2" fmla="*/ 209237 w 628767"/>
                  <a:gd name="connsiteY2" fmla="*/ 158882 h 245506"/>
                  <a:gd name="connsiteX3" fmla="*/ 205032 w 628767"/>
                  <a:gd name="connsiteY3" fmla="*/ 179096 h 245506"/>
                  <a:gd name="connsiteX4" fmla="*/ 212660 w 628767"/>
                  <a:gd name="connsiteY4" fmla="*/ 185824 h 245506"/>
                  <a:gd name="connsiteX5" fmla="*/ 222520 w 628767"/>
                  <a:gd name="connsiteY5" fmla="*/ 178371 h 245506"/>
                  <a:gd name="connsiteX6" fmla="*/ 221969 w 628767"/>
                  <a:gd name="connsiteY6" fmla="*/ 168568 h 245506"/>
                  <a:gd name="connsiteX7" fmla="*/ 224926 w 628767"/>
                  <a:gd name="connsiteY7" fmla="*/ 153720 h 245506"/>
                  <a:gd name="connsiteX8" fmla="*/ 236962 w 628767"/>
                  <a:gd name="connsiteY8" fmla="*/ 134058 h 245506"/>
                  <a:gd name="connsiteX9" fmla="*/ 233830 w 628767"/>
                  <a:gd name="connsiteY9" fmla="*/ 125822 h 245506"/>
                  <a:gd name="connsiteX10" fmla="*/ 58782 w 628767"/>
                  <a:gd name="connsiteY10" fmla="*/ 123212 h 245506"/>
                  <a:gd name="connsiteX11" fmla="*/ 42716 w 628767"/>
                  <a:gd name="connsiteY11" fmla="*/ 124082 h 245506"/>
                  <a:gd name="connsiteX12" fmla="*/ 16093 w 628767"/>
                  <a:gd name="connsiteY12" fmla="*/ 138437 h 245506"/>
                  <a:gd name="connsiteX13" fmla="*/ 18530 w 628767"/>
                  <a:gd name="connsiteY13" fmla="*/ 161783 h 245506"/>
                  <a:gd name="connsiteX14" fmla="*/ 34712 w 628767"/>
                  <a:gd name="connsiteY14" fmla="*/ 167612 h 245506"/>
                  <a:gd name="connsiteX15" fmla="*/ 39033 w 628767"/>
                  <a:gd name="connsiteY15" fmla="*/ 165408 h 245506"/>
                  <a:gd name="connsiteX16" fmla="*/ 58782 w 628767"/>
                  <a:gd name="connsiteY16" fmla="*/ 123212 h 245506"/>
                  <a:gd name="connsiteX17" fmla="*/ 134096 w 628767"/>
                  <a:gd name="connsiteY17" fmla="*/ 84409 h 245506"/>
                  <a:gd name="connsiteX18" fmla="*/ 120843 w 628767"/>
                  <a:gd name="connsiteY18" fmla="*/ 89282 h 245506"/>
                  <a:gd name="connsiteX19" fmla="*/ 103936 w 628767"/>
                  <a:gd name="connsiteY19" fmla="*/ 107987 h 245506"/>
                  <a:gd name="connsiteX20" fmla="*/ 108721 w 628767"/>
                  <a:gd name="connsiteY20" fmla="*/ 126054 h 245506"/>
                  <a:gd name="connsiteX21" fmla="*/ 110026 w 628767"/>
                  <a:gd name="connsiteY21" fmla="*/ 126605 h 245506"/>
                  <a:gd name="connsiteX22" fmla="*/ 113419 w 628767"/>
                  <a:gd name="connsiteY22" fmla="*/ 131593 h 245506"/>
                  <a:gd name="connsiteX23" fmla="*/ 106343 w 628767"/>
                  <a:gd name="connsiteY23" fmla="*/ 134638 h 245506"/>
                  <a:gd name="connsiteX24" fmla="*/ 97266 w 628767"/>
                  <a:gd name="connsiteY24" fmla="*/ 130607 h 245506"/>
                  <a:gd name="connsiteX25" fmla="*/ 88914 w 628767"/>
                  <a:gd name="connsiteY25" fmla="*/ 133884 h 245506"/>
                  <a:gd name="connsiteX26" fmla="*/ 79981 w 628767"/>
                  <a:gd name="connsiteY26" fmla="*/ 165495 h 245506"/>
                  <a:gd name="connsiteX27" fmla="*/ 145290 w 628767"/>
                  <a:gd name="connsiteY27" fmla="*/ 99461 h 245506"/>
                  <a:gd name="connsiteX28" fmla="*/ 134096 w 628767"/>
                  <a:gd name="connsiteY28" fmla="*/ 84409 h 245506"/>
                  <a:gd name="connsiteX29" fmla="*/ 150047 w 628767"/>
                  <a:gd name="connsiteY29" fmla="*/ 72229 h 245506"/>
                  <a:gd name="connsiteX30" fmla="*/ 169274 w 628767"/>
                  <a:gd name="connsiteY30" fmla="*/ 102535 h 245506"/>
                  <a:gd name="connsiteX31" fmla="*/ 127803 w 628767"/>
                  <a:gd name="connsiteY31" fmla="*/ 155576 h 245506"/>
                  <a:gd name="connsiteX32" fmla="*/ 86710 w 628767"/>
                  <a:gd name="connsiteY32" fmla="*/ 172542 h 245506"/>
                  <a:gd name="connsiteX33" fmla="*/ 81634 w 628767"/>
                  <a:gd name="connsiteY33" fmla="*/ 181764 h 245506"/>
                  <a:gd name="connsiteX34" fmla="*/ 122351 w 628767"/>
                  <a:gd name="connsiteY34" fmla="*/ 199599 h 245506"/>
                  <a:gd name="connsiteX35" fmla="*/ 145174 w 628767"/>
                  <a:gd name="connsiteY35" fmla="*/ 172977 h 245506"/>
                  <a:gd name="connsiteX36" fmla="*/ 147698 w 628767"/>
                  <a:gd name="connsiteY36" fmla="*/ 166307 h 245506"/>
                  <a:gd name="connsiteX37" fmla="*/ 156253 w 628767"/>
                  <a:gd name="connsiteY37" fmla="*/ 160217 h 245506"/>
                  <a:gd name="connsiteX38" fmla="*/ 159878 w 628767"/>
                  <a:gd name="connsiteY38" fmla="*/ 169323 h 245506"/>
                  <a:gd name="connsiteX39" fmla="*/ 68613 w 628767"/>
                  <a:gd name="connsiteY39" fmla="*/ 234023 h 245506"/>
                  <a:gd name="connsiteX40" fmla="*/ 39062 w 628767"/>
                  <a:gd name="connsiteY40" fmla="*/ 202006 h 245506"/>
                  <a:gd name="connsiteX41" fmla="*/ 37351 w 628767"/>
                  <a:gd name="connsiteY41" fmla="*/ 187883 h 245506"/>
                  <a:gd name="connsiteX42" fmla="*/ 28738 w 628767"/>
                  <a:gd name="connsiteY42" fmla="*/ 177066 h 245506"/>
                  <a:gd name="connsiteX43" fmla="*/ 318 w 628767"/>
                  <a:gd name="connsiteY43" fmla="*/ 153286 h 245506"/>
                  <a:gd name="connsiteX44" fmla="*/ 14847 w 628767"/>
                  <a:gd name="connsiteY44" fmla="*/ 126199 h 245506"/>
                  <a:gd name="connsiteX45" fmla="*/ 58927 w 628767"/>
                  <a:gd name="connsiteY45" fmla="*/ 114773 h 245506"/>
                  <a:gd name="connsiteX46" fmla="*/ 70992 w 628767"/>
                  <a:gd name="connsiteY46" fmla="*/ 108915 h 245506"/>
                  <a:gd name="connsiteX47" fmla="*/ 119422 w 628767"/>
                  <a:gd name="connsiteY47" fmla="*/ 74984 h 245506"/>
                  <a:gd name="connsiteX48" fmla="*/ 150047 w 628767"/>
                  <a:gd name="connsiteY48" fmla="*/ 72229 h 245506"/>
                  <a:gd name="connsiteX49" fmla="*/ 505477 w 628767"/>
                  <a:gd name="connsiteY49" fmla="*/ 56366 h 245506"/>
                  <a:gd name="connsiteX50" fmla="*/ 500895 w 628767"/>
                  <a:gd name="connsiteY50" fmla="*/ 57120 h 245506"/>
                  <a:gd name="connsiteX51" fmla="*/ 486163 w 628767"/>
                  <a:gd name="connsiteY51" fmla="*/ 81480 h 245506"/>
                  <a:gd name="connsiteX52" fmla="*/ 487178 w 628767"/>
                  <a:gd name="connsiteY52" fmla="*/ 85453 h 245506"/>
                  <a:gd name="connsiteX53" fmla="*/ 491266 w 628767"/>
                  <a:gd name="connsiteY53" fmla="*/ 85250 h 245506"/>
                  <a:gd name="connsiteX54" fmla="*/ 507014 w 628767"/>
                  <a:gd name="connsiteY54" fmla="*/ 62340 h 245506"/>
                  <a:gd name="connsiteX55" fmla="*/ 505477 w 628767"/>
                  <a:gd name="connsiteY55" fmla="*/ 56366 h 245506"/>
                  <a:gd name="connsiteX56" fmla="*/ 360591 w 628767"/>
                  <a:gd name="connsiteY56" fmla="*/ 40445 h 245506"/>
                  <a:gd name="connsiteX57" fmla="*/ 350586 w 628767"/>
                  <a:gd name="connsiteY57" fmla="*/ 47318 h 245506"/>
                  <a:gd name="connsiteX58" fmla="*/ 339246 w 628767"/>
                  <a:gd name="connsiteY58" fmla="*/ 85105 h 245506"/>
                  <a:gd name="connsiteX59" fmla="*/ 362998 w 628767"/>
                  <a:gd name="connsiteY59" fmla="*/ 52654 h 245506"/>
                  <a:gd name="connsiteX60" fmla="*/ 360591 w 628767"/>
                  <a:gd name="connsiteY60" fmla="*/ 40445 h 245506"/>
                  <a:gd name="connsiteX61" fmla="*/ 596248 w 628767"/>
                  <a:gd name="connsiteY61" fmla="*/ 32121 h 245506"/>
                  <a:gd name="connsiteX62" fmla="*/ 592275 w 628767"/>
                  <a:gd name="connsiteY62" fmla="*/ 32730 h 245506"/>
                  <a:gd name="connsiteX63" fmla="*/ 577485 w 628767"/>
                  <a:gd name="connsiteY63" fmla="*/ 57004 h 245506"/>
                  <a:gd name="connsiteX64" fmla="*/ 582270 w 628767"/>
                  <a:gd name="connsiteY64" fmla="*/ 60919 h 245506"/>
                  <a:gd name="connsiteX65" fmla="*/ 597872 w 628767"/>
                  <a:gd name="connsiteY65" fmla="*/ 36616 h 245506"/>
                  <a:gd name="connsiteX66" fmla="*/ 596248 w 628767"/>
                  <a:gd name="connsiteY66" fmla="*/ 32121 h 245506"/>
                  <a:gd name="connsiteX67" fmla="*/ 447795 w 628767"/>
                  <a:gd name="connsiteY67" fmla="*/ 17215 h 245506"/>
                  <a:gd name="connsiteX68" fmla="*/ 437616 w 628767"/>
                  <a:gd name="connsiteY68" fmla="*/ 25364 h 245506"/>
                  <a:gd name="connsiteX69" fmla="*/ 426538 w 628767"/>
                  <a:gd name="connsiteY69" fmla="*/ 62224 h 245506"/>
                  <a:gd name="connsiteX70" fmla="*/ 450231 w 628767"/>
                  <a:gd name="connsiteY70" fmla="*/ 30004 h 245506"/>
                  <a:gd name="connsiteX71" fmla="*/ 447795 w 628767"/>
                  <a:gd name="connsiteY71" fmla="*/ 17215 h 245506"/>
                  <a:gd name="connsiteX72" fmla="*/ 456959 w 628767"/>
                  <a:gd name="connsiteY72" fmla="*/ 134 h 245506"/>
                  <a:gd name="connsiteX73" fmla="*/ 472039 w 628767"/>
                  <a:gd name="connsiteY73" fmla="*/ 21362 h 245506"/>
                  <a:gd name="connsiteX74" fmla="*/ 447621 w 628767"/>
                  <a:gd name="connsiteY74" fmla="*/ 59759 h 245506"/>
                  <a:gd name="connsiteX75" fmla="*/ 432541 w 628767"/>
                  <a:gd name="connsiteY75" fmla="*/ 72200 h 245506"/>
                  <a:gd name="connsiteX76" fmla="*/ 418824 w 628767"/>
                  <a:gd name="connsiteY76" fmla="*/ 94327 h 245506"/>
                  <a:gd name="connsiteX77" fmla="*/ 410587 w 628767"/>
                  <a:gd name="connsiteY77" fmla="*/ 131100 h 245506"/>
                  <a:gd name="connsiteX78" fmla="*/ 427437 w 628767"/>
                  <a:gd name="connsiteY78" fmla="*/ 117702 h 245506"/>
                  <a:gd name="connsiteX79" fmla="*/ 458032 w 628767"/>
                  <a:gd name="connsiteY79" fmla="*/ 75100 h 245506"/>
                  <a:gd name="connsiteX80" fmla="*/ 498082 w 628767"/>
                  <a:gd name="connsiteY80" fmla="*/ 41953 h 245506"/>
                  <a:gd name="connsiteX81" fmla="*/ 512988 w 628767"/>
                  <a:gd name="connsiteY81" fmla="*/ 40937 h 245506"/>
                  <a:gd name="connsiteX82" fmla="*/ 523196 w 628767"/>
                  <a:gd name="connsiteY82" fmla="*/ 63094 h 245506"/>
                  <a:gd name="connsiteX83" fmla="*/ 485583 w 628767"/>
                  <a:gd name="connsiteY83" fmla="*/ 104159 h 245506"/>
                  <a:gd name="connsiteX84" fmla="*/ 480711 w 628767"/>
                  <a:gd name="connsiteY84" fmla="*/ 111061 h 245506"/>
                  <a:gd name="connsiteX85" fmla="*/ 490542 w 628767"/>
                  <a:gd name="connsiteY85" fmla="*/ 115295 h 245506"/>
                  <a:gd name="connsiteX86" fmla="*/ 517483 w 628767"/>
                  <a:gd name="connsiteY86" fmla="*/ 94588 h 245506"/>
                  <a:gd name="connsiteX87" fmla="*/ 555415 w 628767"/>
                  <a:gd name="connsiteY87" fmla="*/ 42881 h 245506"/>
                  <a:gd name="connsiteX88" fmla="*/ 591898 w 628767"/>
                  <a:gd name="connsiteY88" fmla="*/ 16925 h 245506"/>
                  <a:gd name="connsiteX89" fmla="*/ 602686 w 628767"/>
                  <a:gd name="connsiteY89" fmla="*/ 16519 h 245506"/>
                  <a:gd name="connsiteX90" fmla="*/ 614258 w 628767"/>
                  <a:gd name="connsiteY90" fmla="*/ 38821 h 245506"/>
                  <a:gd name="connsiteX91" fmla="*/ 576644 w 628767"/>
                  <a:gd name="connsiteY91" fmla="*/ 79943 h 245506"/>
                  <a:gd name="connsiteX92" fmla="*/ 571569 w 628767"/>
                  <a:gd name="connsiteY92" fmla="*/ 87077 h 245506"/>
                  <a:gd name="connsiteX93" fmla="*/ 582589 w 628767"/>
                  <a:gd name="connsiteY93" fmla="*/ 91137 h 245506"/>
                  <a:gd name="connsiteX94" fmla="*/ 609125 w 628767"/>
                  <a:gd name="connsiteY94" fmla="*/ 69532 h 245506"/>
                  <a:gd name="connsiteX95" fmla="*/ 617767 w 628767"/>
                  <a:gd name="connsiteY95" fmla="*/ 57961 h 245506"/>
                  <a:gd name="connsiteX96" fmla="*/ 627395 w 628767"/>
                  <a:gd name="connsiteY96" fmla="*/ 55380 h 245506"/>
                  <a:gd name="connsiteX97" fmla="*/ 626322 w 628767"/>
                  <a:gd name="connsiteY97" fmla="*/ 63703 h 245506"/>
                  <a:gd name="connsiteX98" fmla="*/ 570670 w 628767"/>
                  <a:gd name="connsiteY98" fmla="*/ 110887 h 245506"/>
                  <a:gd name="connsiteX99" fmla="*/ 547180 w 628767"/>
                  <a:gd name="connsiteY99" fmla="*/ 108915 h 245506"/>
                  <a:gd name="connsiteX100" fmla="*/ 535985 w 628767"/>
                  <a:gd name="connsiteY100" fmla="*/ 88092 h 245506"/>
                  <a:gd name="connsiteX101" fmla="*/ 511683 w 628767"/>
                  <a:gd name="connsiteY101" fmla="*/ 115875 h 245506"/>
                  <a:gd name="connsiteX102" fmla="*/ 476476 w 628767"/>
                  <a:gd name="connsiteY102" fmla="*/ 135769 h 245506"/>
                  <a:gd name="connsiteX103" fmla="*/ 444924 w 628767"/>
                  <a:gd name="connsiteY103" fmla="*/ 112424 h 245506"/>
                  <a:gd name="connsiteX104" fmla="*/ 433846 w 628767"/>
                  <a:gd name="connsiteY104" fmla="*/ 123096 h 245506"/>
                  <a:gd name="connsiteX105" fmla="*/ 405135 w 628767"/>
                  <a:gd name="connsiteY105" fmla="*/ 152212 h 245506"/>
                  <a:gd name="connsiteX106" fmla="*/ 401829 w 628767"/>
                  <a:gd name="connsiteY106" fmla="*/ 158389 h 245506"/>
                  <a:gd name="connsiteX107" fmla="*/ 380137 w 628767"/>
                  <a:gd name="connsiteY107" fmla="*/ 203137 h 245506"/>
                  <a:gd name="connsiteX108" fmla="*/ 345307 w 628767"/>
                  <a:gd name="connsiteY108" fmla="*/ 222306 h 245506"/>
                  <a:gd name="connsiteX109" fmla="*/ 338957 w 628767"/>
                  <a:gd name="connsiteY109" fmla="*/ 220044 h 245506"/>
                  <a:gd name="connsiteX110" fmla="*/ 340174 w 628767"/>
                  <a:gd name="connsiteY110" fmla="*/ 212707 h 245506"/>
                  <a:gd name="connsiteX111" fmla="*/ 367261 w 628767"/>
                  <a:gd name="connsiteY111" fmla="*/ 161811 h 245506"/>
                  <a:gd name="connsiteX112" fmla="*/ 365840 w 628767"/>
                  <a:gd name="connsiteY112" fmla="*/ 155170 h 245506"/>
                  <a:gd name="connsiteX113" fmla="*/ 359634 w 628767"/>
                  <a:gd name="connsiteY113" fmla="*/ 141917 h 245506"/>
                  <a:gd name="connsiteX114" fmla="*/ 373322 w 628767"/>
                  <a:gd name="connsiteY114" fmla="*/ 129708 h 245506"/>
                  <a:gd name="connsiteX115" fmla="*/ 381094 w 628767"/>
                  <a:gd name="connsiteY115" fmla="*/ 122951 h 245506"/>
                  <a:gd name="connsiteX116" fmla="*/ 385386 w 628767"/>
                  <a:gd name="connsiteY116" fmla="*/ 106421 h 245506"/>
                  <a:gd name="connsiteX117" fmla="*/ 367029 w 628767"/>
                  <a:gd name="connsiteY117" fmla="*/ 121124 h 245506"/>
                  <a:gd name="connsiteX118" fmla="*/ 334432 w 628767"/>
                  <a:gd name="connsiteY118" fmla="*/ 161522 h 245506"/>
                  <a:gd name="connsiteX119" fmla="*/ 327443 w 628767"/>
                  <a:gd name="connsiteY119" fmla="*/ 168743 h 245506"/>
                  <a:gd name="connsiteX120" fmla="*/ 310507 w 628767"/>
                  <a:gd name="connsiteY120" fmla="*/ 191363 h 245506"/>
                  <a:gd name="connsiteX121" fmla="*/ 287742 w 628767"/>
                  <a:gd name="connsiteY121" fmla="*/ 232138 h 245506"/>
                  <a:gd name="connsiteX122" fmla="*/ 257436 w 628767"/>
                  <a:gd name="connsiteY122" fmla="*/ 245420 h 245506"/>
                  <a:gd name="connsiteX123" fmla="*/ 253057 w 628767"/>
                  <a:gd name="connsiteY123" fmla="*/ 235067 h 245506"/>
                  <a:gd name="connsiteX124" fmla="*/ 279882 w 628767"/>
                  <a:gd name="connsiteY124" fmla="*/ 184722 h 245506"/>
                  <a:gd name="connsiteX125" fmla="*/ 278984 w 628767"/>
                  <a:gd name="connsiteY125" fmla="*/ 178661 h 245506"/>
                  <a:gd name="connsiteX126" fmla="*/ 272023 w 628767"/>
                  <a:gd name="connsiteY126" fmla="*/ 164944 h 245506"/>
                  <a:gd name="connsiteX127" fmla="*/ 286494 w 628767"/>
                  <a:gd name="connsiteY127" fmla="*/ 152647 h 245506"/>
                  <a:gd name="connsiteX128" fmla="*/ 293426 w 628767"/>
                  <a:gd name="connsiteY128" fmla="*/ 146731 h 245506"/>
                  <a:gd name="connsiteX129" fmla="*/ 297776 w 628767"/>
                  <a:gd name="connsiteY129" fmla="*/ 129592 h 245506"/>
                  <a:gd name="connsiteX130" fmla="*/ 275561 w 628767"/>
                  <a:gd name="connsiteY130" fmla="*/ 149370 h 245506"/>
                  <a:gd name="connsiteX131" fmla="*/ 254130 w 628767"/>
                  <a:gd name="connsiteY131" fmla="*/ 170976 h 245506"/>
                  <a:gd name="connsiteX132" fmla="*/ 226435 w 628767"/>
                  <a:gd name="connsiteY132" fmla="*/ 192436 h 245506"/>
                  <a:gd name="connsiteX133" fmla="*/ 191489 w 628767"/>
                  <a:gd name="connsiteY133" fmla="*/ 208908 h 245506"/>
                  <a:gd name="connsiteX134" fmla="*/ 169913 w 628767"/>
                  <a:gd name="connsiteY134" fmla="*/ 189942 h 245506"/>
                  <a:gd name="connsiteX135" fmla="*/ 164693 w 628767"/>
                  <a:gd name="connsiteY135" fmla="*/ 184577 h 245506"/>
                  <a:gd name="connsiteX136" fmla="*/ 161851 w 628767"/>
                  <a:gd name="connsiteY136" fmla="*/ 179531 h 245506"/>
                  <a:gd name="connsiteX137" fmla="*/ 215676 w 628767"/>
                  <a:gd name="connsiteY137" fmla="*/ 115208 h 245506"/>
                  <a:gd name="connsiteX138" fmla="*/ 229132 w 628767"/>
                  <a:gd name="connsiteY138" fmla="*/ 110597 h 245506"/>
                  <a:gd name="connsiteX139" fmla="*/ 252680 w 628767"/>
                  <a:gd name="connsiteY139" fmla="*/ 137625 h 245506"/>
                  <a:gd name="connsiteX140" fmla="*/ 249403 w 628767"/>
                  <a:gd name="connsiteY140" fmla="*/ 152328 h 245506"/>
                  <a:gd name="connsiteX141" fmla="*/ 251694 w 628767"/>
                  <a:gd name="connsiteY141" fmla="*/ 158998 h 245506"/>
                  <a:gd name="connsiteX142" fmla="*/ 257697 w 628767"/>
                  <a:gd name="connsiteY142" fmla="*/ 157171 h 245506"/>
                  <a:gd name="connsiteX143" fmla="*/ 272168 w 628767"/>
                  <a:gd name="connsiteY143" fmla="*/ 138321 h 245506"/>
                  <a:gd name="connsiteX144" fmla="*/ 295717 w 628767"/>
                  <a:gd name="connsiteY144" fmla="*/ 117934 h 245506"/>
                  <a:gd name="connsiteX145" fmla="*/ 303779 w 628767"/>
                  <a:gd name="connsiteY145" fmla="*/ 105203 h 245506"/>
                  <a:gd name="connsiteX146" fmla="*/ 329647 w 628767"/>
                  <a:gd name="connsiteY146" fmla="*/ 46245 h 245506"/>
                  <a:gd name="connsiteX147" fmla="*/ 368566 w 628767"/>
                  <a:gd name="connsiteY147" fmla="*/ 23392 h 245506"/>
                  <a:gd name="connsiteX148" fmla="*/ 384661 w 628767"/>
                  <a:gd name="connsiteY148" fmla="*/ 44418 h 245506"/>
                  <a:gd name="connsiteX149" fmla="*/ 360736 w 628767"/>
                  <a:gd name="connsiteY149" fmla="*/ 82408 h 245506"/>
                  <a:gd name="connsiteX150" fmla="*/ 340957 w 628767"/>
                  <a:gd name="connsiteY150" fmla="*/ 98271 h 245506"/>
                  <a:gd name="connsiteX151" fmla="*/ 332721 w 628767"/>
                  <a:gd name="connsiteY151" fmla="*/ 111090 h 245506"/>
                  <a:gd name="connsiteX152" fmla="*/ 323383 w 628767"/>
                  <a:gd name="connsiteY152" fmla="*/ 154097 h 245506"/>
                  <a:gd name="connsiteX153" fmla="*/ 343481 w 628767"/>
                  <a:gd name="connsiteY153" fmla="*/ 136175 h 245506"/>
                  <a:gd name="connsiteX154" fmla="*/ 384313 w 628767"/>
                  <a:gd name="connsiteY154" fmla="*/ 93747 h 245506"/>
                  <a:gd name="connsiteX155" fmla="*/ 391041 w 628767"/>
                  <a:gd name="connsiteY155" fmla="*/ 82611 h 245506"/>
                  <a:gd name="connsiteX156" fmla="*/ 418708 w 628767"/>
                  <a:gd name="connsiteY156" fmla="*/ 21130 h 245506"/>
                  <a:gd name="connsiteX157" fmla="*/ 456959 w 628767"/>
                  <a:gd name="connsiteY157" fmla="*/ 134 h 245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</a:cxnLst>
                <a:rect l="l" t="t" r="r" b="b"/>
                <a:pathLst>
                  <a:path w="628767" h="245506">
                    <a:moveTo>
                      <a:pt x="233830" y="125822"/>
                    </a:moveTo>
                    <a:cubicBezTo>
                      <a:pt x="230060" y="124198"/>
                      <a:pt x="226899" y="126054"/>
                      <a:pt x="224231" y="128983"/>
                    </a:cubicBezTo>
                    <a:cubicBezTo>
                      <a:pt x="216429" y="137567"/>
                      <a:pt x="213036" y="148326"/>
                      <a:pt x="209237" y="158882"/>
                    </a:cubicBezTo>
                    <a:cubicBezTo>
                      <a:pt x="206888" y="165408"/>
                      <a:pt x="204568" y="171962"/>
                      <a:pt x="205032" y="179096"/>
                    </a:cubicBezTo>
                    <a:cubicBezTo>
                      <a:pt x="205351" y="183968"/>
                      <a:pt x="208164" y="185882"/>
                      <a:pt x="212660" y="185824"/>
                    </a:cubicBezTo>
                    <a:cubicBezTo>
                      <a:pt x="217705" y="185737"/>
                      <a:pt x="220345" y="182286"/>
                      <a:pt x="222520" y="178371"/>
                    </a:cubicBezTo>
                    <a:cubicBezTo>
                      <a:pt x="224376" y="175036"/>
                      <a:pt x="224840" y="172193"/>
                      <a:pt x="221969" y="168568"/>
                    </a:cubicBezTo>
                    <a:cubicBezTo>
                      <a:pt x="217300" y="162623"/>
                      <a:pt x="218547" y="155141"/>
                      <a:pt x="224926" y="153720"/>
                    </a:cubicBezTo>
                    <a:cubicBezTo>
                      <a:pt x="236701" y="151110"/>
                      <a:pt x="235164" y="141859"/>
                      <a:pt x="236962" y="134058"/>
                    </a:cubicBezTo>
                    <a:cubicBezTo>
                      <a:pt x="237078" y="130752"/>
                      <a:pt x="237194" y="127272"/>
                      <a:pt x="233830" y="125822"/>
                    </a:cubicBezTo>
                    <a:close/>
                    <a:moveTo>
                      <a:pt x="58782" y="123212"/>
                    </a:moveTo>
                    <a:cubicBezTo>
                      <a:pt x="52344" y="123531"/>
                      <a:pt x="47501" y="123473"/>
                      <a:pt x="42716" y="124082"/>
                    </a:cubicBezTo>
                    <a:cubicBezTo>
                      <a:pt x="32073" y="125445"/>
                      <a:pt x="22851" y="129795"/>
                      <a:pt x="16093" y="138437"/>
                    </a:cubicBezTo>
                    <a:cubicBezTo>
                      <a:pt x="9481" y="146876"/>
                      <a:pt x="10323" y="155692"/>
                      <a:pt x="18530" y="161783"/>
                    </a:cubicBezTo>
                    <a:cubicBezTo>
                      <a:pt x="23257" y="165321"/>
                      <a:pt x="28941" y="166829"/>
                      <a:pt x="34712" y="167612"/>
                    </a:cubicBezTo>
                    <a:cubicBezTo>
                      <a:pt x="36336" y="167844"/>
                      <a:pt x="38366" y="168540"/>
                      <a:pt x="39033" y="165408"/>
                    </a:cubicBezTo>
                    <a:cubicBezTo>
                      <a:pt x="42252" y="150472"/>
                      <a:pt x="48806" y="136929"/>
                      <a:pt x="58782" y="123212"/>
                    </a:cubicBezTo>
                    <a:close/>
                    <a:moveTo>
                      <a:pt x="134096" y="84409"/>
                    </a:moveTo>
                    <a:cubicBezTo>
                      <a:pt x="129021" y="84322"/>
                      <a:pt x="124816" y="86497"/>
                      <a:pt x="120843" y="89282"/>
                    </a:cubicBezTo>
                    <a:cubicBezTo>
                      <a:pt x="113796" y="94241"/>
                      <a:pt x="108837" y="101114"/>
                      <a:pt x="103936" y="107987"/>
                    </a:cubicBezTo>
                    <a:cubicBezTo>
                      <a:pt x="95149" y="120341"/>
                      <a:pt x="95236" y="120399"/>
                      <a:pt x="108721" y="126054"/>
                    </a:cubicBezTo>
                    <a:cubicBezTo>
                      <a:pt x="109156" y="126228"/>
                      <a:pt x="109562" y="126489"/>
                      <a:pt x="110026" y="126605"/>
                    </a:cubicBezTo>
                    <a:cubicBezTo>
                      <a:pt x="112665" y="127272"/>
                      <a:pt x="114927" y="128664"/>
                      <a:pt x="113419" y="131593"/>
                    </a:cubicBezTo>
                    <a:cubicBezTo>
                      <a:pt x="112114" y="134087"/>
                      <a:pt x="109765" y="136117"/>
                      <a:pt x="106343" y="134638"/>
                    </a:cubicBezTo>
                    <a:cubicBezTo>
                      <a:pt x="103298" y="133333"/>
                      <a:pt x="100166" y="132202"/>
                      <a:pt x="97266" y="130607"/>
                    </a:cubicBezTo>
                    <a:cubicBezTo>
                      <a:pt x="92945" y="128200"/>
                      <a:pt x="90828" y="129853"/>
                      <a:pt x="88914" y="133884"/>
                    </a:cubicBezTo>
                    <a:cubicBezTo>
                      <a:pt x="84419" y="143454"/>
                      <a:pt x="80562" y="153199"/>
                      <a:pt x="79981" y="165495"/>
                    </a:cubicBezTo>
                    <a:cubicBezTo>
                      <a:pt x="111795" y="152531"/>
                      <a:pt x="135227" y="132608"/>
                      <a:pt x="145290" y="99461"/>
                    </a:cubicBezTo>
                    <a:cubicBezTo>
                      <a:pt x="148103" y="90181"/>
                      <a:pt x="143695" y="84583"/>
                      <a:pt x="134096" y="84409"/>
                    </a:cubicBezTo>
                    <a:close/>
                    <a:moveTo>
                      <a:pt x="150047" y="72229"/>
                    </a:moveTo>
                    <a:cubicBezTo>
                      <a:pt x="165794" y="74868"/>
                      <a:pt x="171623" y="90761"/>
                      <a:pt x="169274" y="102535"/>
                    </a:cubicBezTo>
                    <a:cubicBezTo>
                      <a:pt x="164344" y="127127"/>
                      <a:pt x="147959" y="142903"/>
                      <a:pt x="127803" y="155576"/>
                    </a:cubicBezTo>
                    <a:cubicBezTo>
                      <a:pt x="115101" y="163552"/>
                      <a:pt x="101239" y="169236"/>
                      <a:pt x="86710" y="172542"/>
                    </a:cubicBezTo>
                    <a:cubicBezTo>
                      <a:pt x="80069" y="174050"/>
                      <a:pt x="80533" y="177443"/>
                      <a:pt x="81634" y="181764"/>
                    </a:cubicBezTo>
                    <a:cubicBezTo>
                      <a:pt x="86797" y="201861"/>
                      <a:pt x="103008" y="208821"/>
                      <a:pt x="122351" y="199599"/>
                    </a:cubicBezTo>
                    <a:cubicBezTo>
                      <a:pt x="133922" y="194060"/>
                      <a:pt x="140621" y="184461"/>
                      <a:pt x="145174" y="172977"/>
                    </a:cubicBezTo>
                    <a:cubicBezTo>
                      <a:pt x="146045" y="170773"/>
                      <a:pt x="147031" y="168569"/>
                      <a:pt x="147698" y="166307"/>
                    </a:cubicBezTo>
                    <a:cubicBezTo>
                      <a:pt x="148974" y="161928"/>
                      <a:pt x="152309" y="159318"/>
                      <a:pt x="156253" y="160217"/>
                    </a:cubicBezTo>
                    <a:cubicBezTo>
                      <a:pt x="160400" y="161174"/>
                      <a:pt x="160487" y="165901"/>
                      <a:pt x="159878" y="169323"/>
                    </a:cubicBezTo>
                    <a:cubicBezTo>
                      <a:pt x="152831" y="213084"/>
                      <a:pt x="114405" y="243216"/>
                      <a:pt x="68613" y="234023"/>
                    </a:cubicBezTo>
                    <a:cubicBezTo>
                      <a:pt x="51387" y="230572"/>
                      <a:pt x="43093" y="217957"/>
                      <a:pt x="39062" y="202006"/>
                    </a:cubicBezTo>
                    <a:cubicBezTo>
                      <a:pt x="37902" y="197395"/>
                      <a:pt x="36626" y="192639"/>
                      <a:pt x="37351" y="187883"/>
                    </a:cubicBezTo>
                    <a:cubicBezTo>
                      <a:pt x="38859" y="180633"/>
                      <a:pt x="36858" y="178168"/>
                      <a:pt x="28738" y="177066"/>
                    </a:cubicBezTo>
                    <a:cubicBezTo>
                      <a:pt x="13889" y="175065"/>
                      <a:pt x="2724" y="168540"/>
                      <a:pt x="318" y="153286"/>
                    </a:cubicBezTo>
                    <a:cubicBezTo>
                      <a:pt x="-1713" y="140380"/>
                      <a:pt x="6291" y="132898"/>
                      <a:pt x="14847" y="126199"/>
                    </a:cubicBezTo>
                    <a:cubicBezTo>
                      <a:pt x="27723" y="116136"/>
                      <a:pt x="42745" y="112395"/>
                      <a:pt x="58927" y="114773"/>
                    </a:cubicBezTo>
                    <a:cubicBezTo>
                      <a:pt x="64698" y="115614"/>
                      <a:pt x="67685" y="112685"/>
                      <a:pt x="70992" y="108915"/>
                    </a:cubicBezTo>
                    <a:cubicBezTo>
                      <a:pt x="84361" y="93690"/>
                      <a:pt x="99151" y="80262"/>
                      <a:pt x="119422" y="74984"/>
                    </a:cubicBezTo>
                    <a:cubicBezTo>
                      <a:pt x="129398" y="72403"/>
                      <a:pt x="139317" y="70431"/>
                      <a:pt x="150047" y="72229"/>
                    </a:cubicBezTo>
                    <a:close/>
                    <a:moveTo>
                      <a:pt x="505477" y="56366"/>
                    </a:moveTo>
                    <a:cubicBezTo>
                      <a:pt x="503737" y="55351"/>
                      <a:pt x="502171" y="55815"/>
                      <a:pt x="500895" y="57120"/>
                    </a:cubicBezTo>
                    <a:cubicBezTo>
                      <a:pt x="494109" y="64080"/>
                      <a:pt x="489353" y="72345"/>
                      <a:pt x="486163" y="81480"/>
                    </a:cubicBezTo>
                    <a:cubicBezTo>
                      <a:pt x="485728" y="82756"/>
                      <a:pt x="485814" y="84525"/>
                      <a:pt x="487178" y="85453"/>
                    </a:cubicBezTo>
                    <a:cubicBezTo>
                      <a:pt x="488454" y="86294"/>
                      <a:pt x="490194" y="86236"/>
                      <a:pt x="491266" y="85250"/>
                    </a:cubicBezTo>
                    <a:cubicBezTo>
                      <a:pt x="498662" y="78609"/>
                      <a:pt x="505245" y="71359"/>
                      <a:pt x="507014" y="62340"/>
                    </a:cubicBezTo>
                    <a:cubicBezTo>
                      <a:pt x="506695" y="59324"/>
                      <a:pt x="507304" y="57468"/>
                      <a:pt x="505477" y="56366"/>
                    </a:cubicBezTo>
                    <a:close/>
                    <a:moveTo>
                      <a:pt x="360591" y="40445"/>
                    </a:moveTo>
                    <a:cubicBezTo>
                      <a:pt x="355312" y="38211"/>
                      <a:pt x="352267" y="43490"/>
                      <a:pt x="350586" y="47318"/>
                    </a:cubicBezTo>
                    <a:cubicBezTo>
                      <a:pt x="345423" y="59121"/>
                      <a:pt x="342175" y="71591"/>
                      <a:pt x="339246" y="85105"/>
                    </a:cubicBezTo>
                    <a:cubicBezTo>
                      <a:pt x="352383" y="77217"/>
                      <a:pt x="358155" y="65095"/>
                      <a:pt x="362998" y="52654"/>
                    </a:cubicBezTo>
                    <a:cubicBezTo>
                      <a:pt x="364448" y="48942"/>
                      <a:pt x="365898" y="42677"/>
                      <a:pt x="360591" y="40445"/>
                    </a:cubicBezTo>
                    <a:close/>
                    <a:moveTo>
                      <a:pt x="596248" y="32121"/>
                    </a:moveTo>
                    <a:cubicBezTo>
                      <a:pt x="594769" y="31222"/>
                      <a:pt x="593290" y="31657"/>
                      <a:pt x="592275" y="32730"/>
                    </a:cubicBezTo>
                    <a:cubicBezTo>
                      <a:pt x="585605" y="39749"/>
                      <a:pt x="580443" y="47753"/>
                      <a:pt x="577485" y="57004"/>
                    </a:cubicBezTo>
                    <a:cubicBezTo>
                      <a:pt x="576035" y="61586"/>
                      <a:pt x="579022" y="62050"/>
                      <a:pt x="582270" y="60919"/>
                    </a:cubicBezTo>
                    <a:cubicBezTo>
                      <a:pt x="587461" y="59121"/>
                      <a:pt x="597959" y="42474"/>
                      <a:pt x="597872" y="36616"/>
                    </a:cubicBezTo>
                    <a:cubicBezTo>
                      <a:pt x="597901" y="34934"/>
                      <a:pt x="597988" y="33165"/>
                      <a:pt x="596248" y="32121"/>
                    </a:cubicBezTo>
                    <a:close/>
                    <a:moveTo>
                      <a:pt x="447795" y="17215"/>
                    </a:moveTo>
                    <a:cubicBezTo>
                      <a:pt x="442488" y="15388"/>
                      <a:pt x="439530" y="20985"/>
                      <a:pt x="437616" y="25364"/>
                    </a:cubicBezTo>
                    <a:cubicBezTo>
                      <a:pt x="432686" y="36732"/>
                      <a:pt x="429728" y="48710"/>
                      <a:pt x="426538" y="62224"/>
                    </a:cubicBezTo>
                    <a:cubicBezTo>
                      <a:pt x="439791" y="53930"/>
                      <a:pt x="445417" y="42039"/>
                      <a:pt x="450231" y="30004"/>
                    </a:cubicBezTo>
                    <a:cubicBezTo>
                      <a:pt x="451710" y="26321"/>
                      <a:pt x="453653" y="19216"/>
                      <a:pt x="447795" y="17215"/>
                    </a:cubicBezTo>
                    <a:close/>
                    <a:moveTo>
                      <a:pt x="456959" y="134"/>
                    </a:moveTo>
                    <a:cubicBezTo>
                      <a:pt x="468124" y="-1287"/>
                      <a:pt x="475084" y="8805"/>
                      <a:pt x="472039" y="21362"/>
                    </a:cubicBezTo>
                    <a:cubicBezTo>
                      <a:pt x="468269" y="36906"/>
                      <a:pt x="459656" y="49435"/>
                      <a:pt x="447621" y="59759"/>
                    </a:cubicBezTo>
                    <a:cubicBezTo>
                      <a:pt x="442662" y="64022"/>
                      <a:pt x="438109" y="68981"/>
                      <a:pt x="432541" y="72200"/>
                    </a:cubicBezTo>
                    <a:cubicBezTo>
                      <a:pt x="423667" y="77304"/>
                      <a:pt x="420361" y="84699"/>
                      <a:pt x="418824" y="94327"/>
                    </a:cubicBezTo>
                    <a:cubicBezTo>
                      <a:pt x="416880" y="106536"/>
                      <a:pt x="413487" y="118514"/>
                      <a:pt x="410587" y="131100"/>
                    </a:cubicBezTo>
                    <a:cubicBezTo>
                      <a:pt x="417316" y="127620"/>
                      <a:pt x="423145" y="123734"/>
                      <a:pt x="427437" y="117702"/>
                    </a:cubicBezTo>
                    <a:cubicBezTo>
                      <a:pt x="437558" y="103434"/>
                      <a:pt x="447650" y="89165"/>
                      <a:pt x="458032" y="75100"/>
                    </a:cubicBezTo>
                    <a:cubicBezTo>
                      <a:pt x="468588" y="60774"/>
                      <a:pt x="480624" y="48130"/>
                      <a:pt x="498082" y="41953"/>
                    </a:cubicBezTo>
                    <a:cubicBezTo>
                      <a:pt x="503099" y="40154"/>
                      <a:pt x="508116" y="40097"/>
                      <a:pt x="512988" y="40937"/>
                    </a:cubicBezTo>
                    <a:cubicBezTo>
                      <a:pt x="523660" y="42794"/>
                      <a:pt x="528242" y="52596"/>
                      <a:pt x="523196" y="63094"/>
                    </a:cubicBezTo>
                    <a:cubicBezTo>
                      <a:pt x="514815" y="80494"/>
                      <a:pt x="501823" y="93805"/>
                      <a:pt x="485583" y="104159"/>
                    </a:cubicBezTo>
                    <a:cubicBezTo>
                      <a:pt x="483349" y="105579"/>
                      <a:pt x="478072" y="105609"/>
                      <a:pt x="480711" y="111061"/>
                    </a:cubicBezTo>
                    <a:cubicBezTo>
                      <a:pt x="482857" y="115527"/>
                      <a:pt x="485757" y="116571"/>
                      <a:pt x="490542" y="115295"/>
                    </a:cubicBezTo>
                    <a:cubicBezTo>
                      <a:pt x="502490" y="112104"/>
                      <a:pt x="509885" y="103230"/>
                      <a:pt x="517483" y="94588"/>
                    </a:cubicBezTo>
                    <a:cubicBezTo>
                      <a:pt x="531664" y="78493"/>
                      <a:pt x="541640" y="59295"/>
                      <a:pt x="555415" y="42881"/>
                    </a:cubicBezTo>
                    <a:cubicBezTo>
                      <a:pt x="565305" y="31106"/>
                      <a:pt x="576673" y="21333"/>
                      <a:pt x="591898" y="16925"/>
                    </a:cubicBezTo>
                    <a:cubicBezTo>
                      <a:pt x="595523" y="15881"/>
                      <a:pt x="599177" y="15881"/>
                      <a:pt x="602686" y="16519"/>
                    </a:cubicBezTo>
                    <a:cubicBezTo>
                      <a:pt x="614054" y="18549"/>
                      <a:pt x="619275" y="28148"/>
                      <a:pt x="614258" y="38821"/>
                    </a:cubicBezTo>
                    <a:cubicBezTo>
                      <a:pt x="606021" y="56337"/>
                      <a:pt x="592971" y="69648"/>
                      <a:pt x="576644" y="79943"/>
                    </a:cubicBezTo>
                    <a:cubicBezTo>
                      <a:pt x="574237" y="81480"/>
                      <a:pt x="569278" y="82060"/>
                      <a:pt x="571569" y="87077"/>
                    </a:cubicBezTo>
                    <a:cubicBezTo>
                      <a:pt x="573802" y="92007"/>
                      <a:pt x="578123" y="92732"/>
                      <a:pt x="582589" y="91137"/>
                    </a:cubicBezTo>
                    <a:cubicBezTo>
                      <a:pt x="593928" y="87077"/>
                      <a:pt x="601816" y="78580"/>
                      <a:pt x="609125" y="69532"/>
                    </a:cubicBezTo>
                    <a:cubicBezTo>
                      <a:pt x="612170" y="65791"/>
                      <a:pt x="614635" y="61615"/>
                      <a:pt x="617767" y="57961"/>
                    </a:cubicBezTo>
                    <a:cubicBezTo>
                      <a:pt x="620260" y="55061"/>
                      <a:pt x="624292" y="53089"/>
                      <a:pt x="627395" y="55380"/>
                    </a:cubicBezTo>
                    <a:cubicBezTo>
                      <a:pt x="630295" y="57497"/>
                      <a:pt x="627946" y="61296"/>
                      <a:pt x="626322" y="63703"/>
                    </a:cubicBezTo>
                    <a:cubicBezTo>
                      <a:pt x="611879" y="84264"/>
                      <a:pt x="595987" y="103143"/>
                      <a:pt x="570670" y="110887"/>
                    </a:cubicBezTo>
                    <a:cubicBezTo>
                      <a:pt x="562550" y="113352"/>
                      <a:pt x="554749" y="113294"/>
                      <a:pt x="547180" y="108915"/>
                    </a:cubicBezTo>
                    <a:cubicBezTo>
                      <a:pt x="539291" y="104333"/>
                      <a:pt x="534535" y="98126"/>
                      <a:pt x="535985" y="88092"/>
                    </a:cubicBezTo>
                    <a:cubicBezTo>
                      <a:pt x="528184" y="97952"/>
                      <a:pt x="520789" y="107667"/>
                      <a:pt x="511683" y="115875"/>
                    </a:cubicBezTo>
                    <a:cubicBezTo>
                      <a:pt x="501417" y="125126"/>
                      <a:pt x="490338" y="132724"/>
                      <a:pt x="476476" y="135769"/>
                    </a:cubicBezTo>
                    <a:cubicBezTo>
                      <a:pt x="459076" y="139597"/>
                      <a:pt x="445910" y="130085"/>
                      <a:pt x="444924" y="112424"/>
                    </a:cubicBezTo>
                    <a:cubicBezTo>
                      <a:pt x="439037" y="113700"/>
                      <a:pt x="437094" y="119210"/>
                      <a:pt x="433846" y="123096"/>
                    </a:cubicBezTo>
                    <a:cubicBezTo>
                      <a:pt x="425059" y="133623"/>
                      <a:pt x="418156" y="145890"/>
                      <a:pt x="405135" y="152212"/>
                    </a:cubicBezTo>
                    <a:cubicBezTo>
                      <a:pt x="402525" y="153488"/>
                      <a:pt x="402583" y="156243"/>
                      <a:pt x="401829" y="158389"/>
                    </a:cubicBezTo>
                    <a:cubicBezTo>
                      <a:pt x="396319" y="174166"/>
                      <a:pt x="389562" y="189246"/>
                      <a:pt x="380137" y="203137"/>
                    </a:cubicBezTo>
                    <a:cubicBezTo>
                      <a:pt x="371727" y="215578"/>
                      <a:pt x="359315" y="220305"/>
                      <a:pt x="345307" y="222306"/>
                    </a:cubicBezTo>
                    <a:cubicBezTo>
                      <a:pt x="342813" y="222654"/>
                      <a:pt x="340261" y="221959"/>
                      <a:pt x="338957" y="220044"/>
                    </a:cubicBezTo>
                    <a:cubicBezTo>
                      <a:pt x="337274" y="217608"/>
                      <a:pt x="338724" y="214998"/>
                      <a:pt x="340174" y="212707"/>
                    </a:cubicBezTo>
                    <a:cubicBezTo>
                      <a:pt x="350499" y="196438"/>
                      <a:pt x="358474" y="178922"/>
                      <a:pt x="367261" y="161811"/>
                    </a:cubicBezTo>
                    <a:cubicBezTo>
                      <a:pt x="368653" y="159114"/>
                      <a:pt x="369523" y="157171"/>
                      <a:pt x="365840" y="155170"/>
                    </a:cubicBezTo>
                    <a:cubicBezTo>
                      <a:pt x="360794" y="152444"/>
                      <a:pt x="357546" y="147543"/>
                      <a:pt x="359634" y="141917"/>
                    </a:cubicBezTo>
                    <a:cubicBezTo>
                      <a:pt x="361896" y="135827"/>
                      <a:pt x="365985" y="129766"/>
                      <a:pt x="373322" y="129708"/>
                    </a:cubicBezTo>
                    <a:cubicBezTo>
                      <a:pt x="378745" y="129650"/>
                      <a:pt x="380079" y="127098"/>
                      <a:pt x="381094" y="122951"/>
                    </a:cubicBezTo>
                    <a:cubicBezTo>
                      <a:pt x="382370" y="117644"/>
                      <a:pt x="383820" y="112395"/>
                      <a:pt x="385386" y="106421"/>
                    </a:cubicBezTo>
                    <a:cubicBezTo>
                      <a:pt x="378281" y="110858"/>
                      <a:pt x="371930" y="115150"/>
                      <a:pt x="367029" y="121124"/>
                    </a:cubicBezTo>
                    <a:cubicBezTo>
                      <a:pt x="356038" y="134493"/>
                      <a:pt x="345336" y="148094"/>
                      <a:pt x="334432" y="161522"/>
                    </a:cubicBezTo>
                    <a:cubicBezTo>
                      <a:pt x="332315" y="164131"/>
                      <a:pt x="330285" y="167437"/>
                      <a:pt x="327443" y="168743"/>
                    </a:cubicBezTo>
                    <a:cubicBezTo>
                      <a:pt x="317554" y="173325"/>
                      <a:pt x="313813" y="181851"/>
                      <a:pt x="310507" y="191363"/>
                    </a:cubicBezTo>
                    <a:cubicBezTo>
                      <a:pt x="305345" y="206240"/>
                      <a:pt x="298356" y="220276"/>
                      <a:pt x="287742" y="232138"/>
                    </a:cubicBezTo>
                    <a:cubicBezTo>
                      <a:pt x="279709" y="241099"/>
                      <a:pt x="268775" y="244173"/>
                      <a:pt x="257436" y="245420"/>
                    </a:cubicBezTo>
                    <a:cubicBezTo>
                      <a:pt x="250534" y="246174"/>
                      <a:pt x="248707" y="241940"/>
                      <a:pt x="253057" y="235067"/>
                    </a:cubicBezTo>
                    <a:cubicBezTo>
                      <a:pt x="263265" y="218942"/>
                      <a:pt x="271037" y="201571"/>
                      <a:pt x="279882" y="184722"/>
                    </a:cubicBezTo>
                    <a:cubicBezTo>
                      <a:pt x="281042" y="182489"/>
                      <a:pt x="283218" y="180691"/>
                      <a:pt x="278984" y="178661"/>
                    </a:cubicBezTo>
                    <a:cubicBezTo>
                      <a:pt x="273589" y="176080"/>
                      <a:pt x="270602" y="171265"/>
                      <a:pt x="272023" y="164944"/>
                    </a:cubicBezTo>
                    <a:cubicBezTo>
                      <a:pt x="273299" y="159143"/>
                      <a:pt x="280753" y="152299"/>
                      <a:pt x="286494" y="152647"/>
                    </a:cubicBezTo>
                    <a:cubicBezTo>
                      <a:pt x="291570" y="152966"/>
                      <a:pt x="292527" y="150298"/>
                      <a:pt x="293426" y="146731"/>
                    </a:cubicBezTo>
                    <a:cubicBezTo>
                      <a:pt x="294847" y="141250"/>
                      <a:pt x="296210" y="135769"/>
                      <a:pt x="297776" y="129592"/>
                    </a:cubicBezTo>
                    <a:cubicBezTo>
                      <a:pt x="289191" y="135479"/>
                      <a:pt x="281361" y="141047"/>
                      <a:pt x="275561" y="149370"/>
                    </a:cubicBezTo>
                    <a:cubicBezTo>
                      <a:pt x="269703" y="157751"/>
                      <a:pt x="264222" y="167960"/>
                      <a:pt x="254130" y="170976"/>
                    </a:cubicBezTo>
                    <a:cubicBezTo>
                      <a:pt x="241573" y="174746"/>
                      <a:pt x="234323" y="183359"/>
                      <a:pt x="226435" y="192436"/>
                    </a:cubicBezTo>
                    <a:cubicBezTo>
                      <a:pt x="217386" y="202847"/>
                      <a:pt x="205525" y="208676"/>
                      <a:pt x="191489" y="208908"/>
                    </a:cubicBezTo>
                    <a:cubicBezTo>
                      <a:pt x="179512" y="209111"/>
                      <a:pt x="171479" y="201861"/>
                      <a:pt x="169913" y="189942"/>
                    </a:cubicBezTo>
                    <a:cubicBezTo>
                      <a:pt x="169507" y="186752"/>
                      <a:pt x="169739" y="183794"/>
                      <a:pt x="164693" y="184577"/>
                    </a:cubicBezTo>
                    <a:cubicBezTo>
                      <a:pt x="161648" y="185041"/>
                      <a:pt x="160313" y="181909"/>
                      <a:pt x="161851" y="179531"/>
                    </a:cubicBezTo>
                    <a:cubicBezTo>
                      <a:pt x="177076" y="155837"/>
                      <a:pt x="190445" y="130491"/>
                      <a:pt x="215676" y="115208"/>
                    </a:cubicBezTo>
                    <a:cubicBezTo>
                      <a:pt x="219736" y="112772"/>
                      <a:pt x="224318" y="111119"/>
                      <a:pt x="229132" y="110597"/>
                    </a:cubicBezTo>
                    <a:cubicBezTo>
                      <a:pt x="247982" y="108480"/>
                      <a:pt x="254478" y="122661"/>
                      <a:pt x="252680" y="137625"/>
                    </a:cubicBezTo>
                    <a:cubicBezTo>
                      <a:pt x="252100" y="142613"/>
                      <a:pt x="251230" y="147717"/>
                      <a:pt x="249403" y="152328"/>
                    </a:cubicBezTo>
                    <a:cubicBezTo>
                      <a:pt x="247982" y="155866"/>
                      <a:pt x="249896" y="157346"/>
                      <a:pt x="251694" y="158998"/>
                    </a:cubicBezTo>
                    <a:cubicBezTo>
                      <a:pt x="254391" y="161463"/>
                      <a:pt x="256247" y="158766"/>
                      <a:pt x="257697" y="157171"/>
                    </a:cubicBezTo>
                    <a:cubicBezTo>
                      <a:pt x="263004" y="151313"/>
                      <a:pt x="266223" y="143889"/>
                      <a:pt x="272168" y="138321"/>
                    </a:cubicBezTo>
                    <a:cubicBezTo>
                      <a:pt x="279766" y="131216"/>
                      <a:pt x="287220" y="123908"/>
                      <a:pt x="295717" y="117934"/>
                    </a:cubicBezTo>
                    <a:cubicBezTo>
                      <a:pt x="300386" y="114628"/>
                      <a:pt x="302503" y="110539"/>
                      <a:pt x="303779" y="105203"/>
                    </a:cubicBezTo>
                    <a:cubicBezTo>
                      <a:pt x="308854" y="84032"/>
                      <a:pt x="316278" y="63819"/>
                      <a:pt x="329647" y="46245"/>
                    </a:cubicBezTo>
                    <a:cubicBezTo>
                      <a:pt x="339507" y="33281"/>
                      <a:pt x="352645" y="25799"/>
                      <a:pt x="368566" y="23392"/>
                    </a:cubicBezTo>
                    <a:cubicBezTo>
                      <a:pt x="380137" y="21652"/>
                      <a:pt x="387851" y="32237"/>
                      <a:pt x="384661" y="44418"/>
                    </a:cubicBezTo>
                    <a:cubicBezTo>
                      <a:pt x="380659" y="59643"/>
                      <a:pt x="372684" y="72287"/>
                      <a:pt x="360736" y="82408"/>
                    </a:cubicBezTo>
                    <a:cubicBezTo>
                      <a:pt x="354298" y="87860"/>
                      <a:pt x="347859" y="93399"/>
                      <a:pt x="340957" y="98271"/>
                    </a:cubicBezTo>
                    <a:cubicBezTo>
                      <a:pt x="336259" y="101578"/>
                      <a:pt x="333823" y="105522"/>
                      <a:pt x="332721" y="111090"/>
                    </a:cubicBezTo>
                    <a:cubicBezTo>
                      <a:pt x="329908" y="125387"/>
                      <a:pt x="326573" y="139597"/>
                      <a:pt x="323383" y="154097"/>
                    </a:cubicBezTo>
                    <a:cubicBezTo>
                      <a:pt x="332054" y="150211"/>
                      <a:pt x="338898" y="144237"/>
                      <a:pt x="343481" y="136175"/>
                    </a:cubicBezTo>
                    <a:cubicBezTo>
                      <a:pt x="353515" y="118514"/>
                      <a:pt x="368769" y="105957"/>
                      <a:pt x="384313" y="93747"/>
                    </a:cubicBezTo>
                    <a:cubicBezTo>
                      <a:pt x="388373" y="90557"/>
                      <a:pt x="389910" y="87077"/>
                      <a:pt x="391041" y="82611"/>
                    </a:cubicBezTo>
                    <a:cubicBezTo>
                      <a:pt x="396638" y="60513"/>
                      <a:pt x="404091" y="39226"/>
                      <a:pt x="418708" y="21130"/>
                    </a:cubicBezTo>
                    <a:cubicBezTo>
                      <a:pt x="428597" y="8863"/>
                      <a:pt x="441589" y="2077"/>
                      <a:pt x="456959" y="134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</p:grpSp>
      <p:grpSp>
        <p:nvGrpSpPr>
          <p:cNvPr id="113" name="그룹 112">
            <a:extLst>
              <a:ext uri="{FF2B5EF4-FFF2-40B4-BE49-F238E27FC236}">
                <a16:creationId xmlns:a16="http://schemas.microsoft.com/office/drawing/2014/main" id="{2CB77D44-9A6F-49BF-912D-B438420EF539}"/>
              </a:ext>
            </a:extLst>
          </p:cNvPr>
          <p:cNvGrpSpPr/>
          <p:nvPr/>
        </p:nvGrpSpPr>
        <p:grpSpPr>
          <a:xfrm>
            <a:off x="3436419" y="5289505"/>
            <a:ext cx="995199" cy="844847"/>
            <a:chOff x="5024465" y="2519525"/>
            <a:chExt cx="2147265" cy="1822862"/>
          </a:xfrm>
          <a:solidFill>
            <a:schemeClr val="accent2">
              <a:lumMod val="50000"/>
            </a:schemeClr>
          </a:solidFill>
        </p:grpSpPr>
        <p:grpSp>
          <p:nvGrpSpPr>
            <p:cNvPr id="114" name="그래픽 564">
              <a:extLst>
                <a:ext uri="{FF2B5EF4-FFF2-40B4-BE49-F238E27FC236}">
                  <a16:creationId xmlns:a16="http://schemas.microsoft.com/office/drawing/2014/main" id="{EF697A7A-F1EC-4EDA-8A3C-71A05A45FCC3}"/>
                </a:ext>
              </a:extLst>
            </p:cNvPr>
            <p:cNvGrpSpPr/>
            <p:nvPr/>
          </p:nvGrpSpPr>
          <p:grpSpPr>
            <a:xfrm>
              <a:off x="6066139" y="2519525"/>
              <a:ext cx="550128" cy="812390"/>
              <a:chOff x="6066139" y="2519525"/>
              <a:chExt cx="550128" cy="812390"/>
            </a:xfrm>
            <a:grpFill/>
          </p:grpSpPr>
          <p:sp>
            <p:nvSpPr>
              <p:cNvPr id="121" name="자유형: 도형 120">
                <a:extLst>
                  <a:ext uri="{FF2B5EF4-FFF2-40B4-BE49-F238E27FC236}">
                    <a16:creationId xmlns:a16="http://schemas.microsoft.com/office/drawing/2014/main" id="{FB10C6DF-489F-4FD1-996E-36B9BD32E572}"/>
                  </a:ext>
                </a:extLst>
              </p:cNvPr>
              <p:cNvSpPr/>
              <p:nvPr/>
            </p:nvSpPr>
            <p:spPr>
              <a:xfrm>
                <a:off x="6213103" y="2519525"/>
                <a:ext cx="403165" cy="812390"/>
              </a:xfrm>
              <a:custGeom>
                <a:avLst/>
                <a:gdLst>
                  <a:gd name="connsiteX0" fmla="*/ 9388 w 403165"/>
                  <a:gd name="connsiteY0" fmla="*/ 787840 h 812390"/>
                  <a:gd name="connsiteX1" fmla="*/ 33963 w 403165"/>
                  <a:gd name="connsiteY1" fmla="*/ 641440 h 812390"/>
                  <a:gd name="connsiteX2" fmla="*/ 103876 w 403165"/>
                  <a:gd name="connsiteY2" fmla="*/ 369597 h 812390"/>
                  <a:gd name="connsiteX3" fmla="*/ 162360 w 403165"/>
                  <a:gd name="connsiteY3" fmla="*/ 289968 h 812390"/>
                  <a:gd name="connsiteX4" fmla="*/ 202651 w 403165"/>
                  <a:gd name="connsiteY4" fmla="*/ 191956 h 812390"/>
                  <a:gd name="connsiteX5" fmla="*/ 191316 w 403165"/>
                  <a:gd name="connsiteY5" fmla="*/ 17267 h 812390"/>
                  <a:gd name="connsiteX6" fmla="*/ 203222 w 403165"/>
                  <a:gd name="connsiteY6" fmla="*/ 408 h 812390"/>
                  <a:gd name="connsiteX7" fmla="*/ 348955 w 403165"/>
                  <a:gd name="connsiteY7" fmla="*/ 81370 h 812390"/>
                  <a:gd name="connsiteX8" fmla="*/ 393532 w 403165"/>
                  <a:gd name="connsiteY8" fmla="*/ 192241 h 812390"/>
                  <a:gd name="connsiteX9" fmla="*/ 331333 w 403165"/>
                  <a:gd name="connsiteY9" fmla="*/ 587053 h 812390"/>
                  <a:gd name="connsiteX10" fmla="*/ 187792 w 403165"/>
                  <a:gd name="connsiteY10" fmla="*/ 756502 h 812390"/>
                  <a:gd name="connsiteX11" fmla="*/ 911 w 403165"/>
                  <a:gd name="connsiteY11" fmla="*/ 809938 h 812390"/>
                  <a:gd name="connsiteX12" fmla="*/ 9388 w 403165"/>
                  <a:gd name="connsiteY12" fmla="*/ 787840 h 812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03165" h="812390">
                    <a:moveTo>
                      <a:pt x="9388" y="787840"/>
                    </a:moveTo>
                    <a:cubicBezTo>
                      <a:pt x="32534" y="742691"/>
                      <a:pt x="29486" y="690494"/>
                      <a:pt x="33963" y="641440"/>
                    </a:cubicBezTo>
                    <a:cubicBezTo>
                      <a:pt x="42345" y="549143"/>
                      <a:pt x="63205" y="453322"/>
                      <a:pt x="103876" y="369597"/>
                    </a:cubicBezTo>
                    <a:cubicBezTo>
                      <a:pt x="118640" y="339117"/>
                      <a:pt x="142453" y="316828"/>
                      <a:pt x="162360" y="289968"/>
                    </a:cubicBezTo>
                    <a:cubicBezTo>
                      <a:pt x="183410" y="261488"/>
                      <a:pt x="195316" y="226246"/>
                      <a:pt x="202651" y="191956"/>
                    </a:cubicBezTo>
                    <a:cubicBezTo>
                      <a:pt x="214081" y="138711"/>
                      <a:pt x="218081" y="66892"/>
                      <a:pt x="191316" y="17267"/>
                    </a:cubicBezTo>
                    <a:cubicBezTo>
                      <a:pt x="183124" y="2027"/>
                      <a:pt x="189411" y="-1307"/>
                      <a:pt x="203222" y="408"/>
                    </a:cubicBezTo>
                    <a:cubicBezTo>
                      <a:pt x="262563" y="7933"/>
                      <a:pt x="313807" y="30126"/>
                      <a:pt x="348955" y="81370"/>
                    </a:cubicBezTo>
                    <a:cubicBezTo>
                      <a:pt x="372100" y="115089"/>
                      <a:pt x="386388" y="152332"/>
                      <a:pt x="393532" y="192241"/>
                    </a:cubicBezTo>
                    <a:cubicBezTo>
                      <a:pt x="418678" y="331021"/>
                      <a:pt x="393436" y="462180"/>
                      <a:pt x="331333" y="587053"/>
                    </a:cubicBezTo>
                    <a:cubicBezTo>
                      <a:pt x="297520" y="655061"/>
                      <a:pt x="251323" y="713545"/>
                      <a:pt x="187792" y="756502"/>
                    </a:cubicBezTo>
                    <a:cubicBezTo>
                      <a:pt x="129594" y="795841"/>
                      <a:pt x="72444" y="820510"/>
                      <a:pt x="911" y="809938"/>
                    </a:cubicBezTo>
                    <a:cubicBezTo>
                      <a:pt x="-2327" y="806318"/>
                      <a:pt x="3673" y="803080"/>
                      <a:pt x="9388" y="78784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22" name="자유형: 도형 121">
                <a:extLst>
                  <a:ext uri="{FF2B5EF4-FFF2-40B4-BE49-F238E27FC236}">
                    <a16:creationId xmlns:a16="http://schemas.microsoft.com/office/drawing/2014/main" id="{F00871C0-64DA-40FB-BE88-AF1113BFF4D1}"/>
                  </a:ext>
                </a:extLst>
              </p:cNvPr>
              <p:cNvSpPr/>
              <p:nvPr/>
            </p:nvSpPr>
            <p:spPr>
              <a:xfrm>
                <a:off x="6066139" y="2539125"/>
                <a:ext cx="306416" cy="787670"/>
              </a:xfrm>
              <a:custGeom>
                <a:avLst/>
                <a:gdLst>
                  <a:gd name="connsiteX0" fmla="*/ 16906 w 306416"/>
                  <a:gd name="connsiteY0" fmla="*/ 686611 h 787670"/>
                  <a:gd name="connsiteX1" fmla="*/ 32050 w 306416"/>
                  <a:gd name="connsiteY1" fmla="*/ 379524 h 787670"/>
                  <a:gd name="connsiteX2" fmla="*/ 145874 w 306416"/>
                  <a:gd name="connsiteY2" fmla="*/ 126731 h 787670"/>
                  <a:gd name="connsiteX3" fmla="*/ 271318 w 306416"/>
                  <a:gd name="connsiteY3" fmla="*/ 4144 h 787670"/>
                  <a:gd name="connsiteX4" fmla="*/ 291607 w 306416"/>
                  <a:gd name="connsiteY4" fmla="*/ 11764 h 787670"/>
                  <a:gd name="connsiteX5" fmla="*/ 305418 w 306416"/>
                  <a:gd name="connsiteY5" fmla="*/ 121683 h 787670"/>
                  <a:gd name="connsiteX6" fmla="*/ 277224 w 306416"/>
                  <a:gd name="connsiteY6" fmla="*/ 225410 h 787670"/>
                  <a:gd name="connsiteX7" fmla="*/ 238552 w 306416"/>
                  <a:gd name="connsiteY7" fmla="*/ 276845 h 787670"/>
                  <a:gd name="connsiteX8" fmla="*/ 172354 w 306416"/>
                  <a:gd name="connsiteY8" fmla="*/ 418291 h 787670"/>
                  <a:gd name="connsiteX9" fmla="*/ 145303 w 306416"/>
                  <a:gd name="connsiteY9" fmla="*/ 584217 h 787670"/>
                  <a:gd name="connsiteX10" fmla="*/ 153589 w 306416"/>
                  <a:gd name="connsiteY10" fmla="*/ 716900 h 787670"/>
                  <a:gd name="connsiteX11" fmla="*/ 141874 w 306416"/>
                  <a:gd name="connsiteY11" fmla="*/ 787671 h 787670"/>
                  <a:gd name="connsiteX12" fmla="*/ 16906 w 306416"/>
                  <a:gd name="connsiteY12" fmla="*/ 686611 h 787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6416" h="787670">
                    <a:moveTo>
                      <a:pt x="16906" y="686611"/>
                    </a:moveTo>
                    <a:cubicBezTo>
                      <a:pt x="-10717" y="596504"/>
                      <a:pt x="-3668" y="524114"/>
                      <a:pt x="32050" y="379524"/>
                    </a:cubicBezTo>
                    <a:cubicBezTo>
                      <a:pt x="53577" y="287799"/>
                      <a:pt x="90724" y="203217"/>
                      <a:pt x="145874" y="126731"/>
                    </a:cubicBezTo>
                    <a:cubicBezTo>
                      <a:pt x="180545" y="78630"/>
                      <a:pt x="219979" y="35481"/>
                      <a:pt x="271318" y="4144"/>
                    </a:cubicBezTo>
                    <a:cubicBezTo>
                      <a:pt x="283415" y="-3285"/>
                      <a:pt x="287035" y="-714"/>
                      <a:pt x="291607" y="11764"/>
                    </a:cubicBezTo>
                    <a:cubicBezTo>
                      <a:pt x="304370" y="46911"/>
                      <a:pt x="308561" y="84535"/>
                      <a:pt x="305418" y="121683"/>
                    </a:cubicBezTo>
                    <a:cubicBezTo>
                      <a:pt x="302370" y="157306"/>
                      <a:pt x="296750" y="194835"/>
                      <a:pt x="277224" y="225410"/>
                    </a:cubicBezTo>
                    <a:cubicBezTo>
                      <a:pt x="265699" y="243507"/>
                      <a:pt x="251316" y="259700"/>
                      <a:pt x="238552" y="276845"/>
                    </a:cubicBezTo>
                    <a:cubicBezTo>
                      <a:pt x="207215" y="318850"/>
                      <a:pt x="184546" y="367332"/>
                      <a:pt x="172354" y="418291"/>
                    </a:cubicBezTo>
                    <a:cubicBezTo>
                      <a:pt x="159209" y="473155"/>
                      <a:pt x="146541" y="527257"/>
                      <a:pt x="145303" y="584217"/>
                    </a:cubicBezTo>
                    <a:cubicBezTo>
                      <a:pt x="148160" y="628413"/>
                      <a:pt x="154066" y="672418"/>
                      <a:pt x="153589" y="716900"/>
                    </a:cubicBezTo>
                    <a:cubicBezTo>
                      <a:pt x="153399" y="733283"/>
                      <a:pt x="148351" y="764525"/>
                      <a:pt x="141874" y="787671"/>
                    </a:cubicBezTo>
                    <a:cubicBezTo>
                      <a:pt x="79104" y="782813"/>
                      <a:pt x="36241" y="749761"/>
                      <a:pt x="16906" y="68661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115" name="그래픽 564">
              <a:extLst>
                <a:ext uri="{FF2B5EF4-FFF2-40B4-BE49-F238E27FC236}">
                  <a16:creationId xmlns:a16="http://schemas.microsoft.com/office/drawing/2014/main" id="{77A048DC-C1C4-4895-8941-A9DF4D5EAF1D}"/>
                </a:ext>
              </a:extLst>
            </p:cNvPr>
            <p:cNvGrpSpPr/>
            <p:nvPr/>
          </p:nvGrpSpPr>
          <p:grpSpPr>
            <a:xfrm>
              <a:off x="6100370" y="2844355"/>
              <a:ext cx="1071360" cy="1171373"/>
              <a:chOff x="6100370" y="2844355"/>
              <a:chExt cx="1071360" cy="1171373"/>
            </a:xfrm>
            <a:grpFill/>
          </p:grpSpPr>
          <p:sp>
            <p:nvSpPr>
              <p:cNvPr id="119" name="자유형: 도형 118">
                <a:extLst>
                  <a:ext uri="{FF2B5EF4-FFF2-40B4-BE49-F238E27FC236}">
                    <a16:creationId xmlns:a16="http://schemas.microsoft.com/office/drawing/2014/main" id="{677AB666-7EFC-40D5-BB62-A5C0A486CDBD}"/>
                  </a:ext>
                </a:extLst>
              </p:cNvPr>
              <p:cNvSpPr/>
              <p:nvPr/>
            </p:nvSpPr>
            <p:spPr>
              <a:xfrm>
                <a:off x="6244680" y="2846258"/>
                <a:ext cx="927050" cy="1169471"/>
              </a:xfrm>
              <a:custGeom>
                <a:avLst/>
                <a:gdLst>
                  <a:gd name="connsiteX0" fmla="*/ 25055 w 927050"/>
                  <a:gd name="connsiteY0" fmla="*/ 1100901 h 1169471"/>
                  <a:gd name="connsiteX1" fmla="*/ 139165 w 927050"/>
                  <a:gd name="connsiteY1" fmla="*/ 891256 h 1169471"/>
                  <a:gd name="connsiteX2" fmla="*/ 387862 w 927050"/>
                  <a:gd name="connsiteY2" fmla="*/ 514637 h 1169471"/>
                  <a:gd name="connsiteX3" fmla="*/ 518450 w 927050"/>
                  <a:gd name="connsiteY3" fmla="*/ 424245 h 1169471"/>
                  <a:gd name="connsiteX4" fmla="*/ 631131 w 927050"/>
                  <a:gd name="connsiteY4" fmla="*/ 296324 h 1169471"/>
                  <a:gd name="connsiteX5" fmla="*/ 705521 w 927050"/>
                  <a:gd name="connsiteY5" fmla="*/ 24862 h 1169471"/>
                  <a:gd name="connsiteX6" fmla="*/ 732382 w 927050"/>
                  <a:gd name="connsiteY6" fmla="*/ 5430 h 1169471"/>
                  <a:gd name="connsiteX7" fmla="*/ 911452 w 927050"/>
                  <a:gd name="connsiteY7" fmla="*/ 204979 h 1169471"/>
                  <a:gd name="connsiteX8" fmla="*/ 921167 w 927050"/>
                  <a:gd name="connsiteY8" fmla="*/ 396813 h 1169471"/>
                  <a:gd name="connsiteX9" fmla="*/ 619606 w 927050"/>
                  <a:gd name="connsiteY9" fmla="*/ 964408 h 1169471"/>
                  <a:gd name="connsiteX10" fmla="*/ 312520 w 927050"/>
                  <a:gd name="connsiteY10" fmla="*/ 1146716 h 1169471"/>
                  <a:gd name="connsiteX11" fmla="*/ 481 w 927050"/>
                  <a:gd name="connsiteY11" fmla="*/ 1129952 h 1169471"/>
                  <a:gd name="connsiteX12" fmla="*/ 25055 w 927050"/>
                  <a:gd name="connsiteY12" fmla="*/ 1100901 h 1169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27050" h="1169471">
                    <a:moveTo>
                      <a:pt x="25055" y="1100901"/>
                    </a:moveTo>
                    <a:cubicBezTo>
                      <a:pt x="83920" y="1044418"/>
                      <a:pt x="106684" y="963550"/>
                      <a:pt x="139165" y="891256"/>
                    </a:cubicBezTo>
                    <a:cubicBezTo>
                      <a:pt x="200220" y="755429"/>
                      <a:pt x="282230" y="620746"/>
                      <a:pt x="387862" y="514637"/>
                    </a:cubicBezTo>
                    <a:cubicBezTo>
                      <a:pt x="426248" y="476061"/>
                      <a:pt x="474254" y="454630"/>
                      <a:pt x="518450" y="424245"/>
                    </a:cubicBezTo>
                    <a:cubicBezTo>
                      <a:pt x="565408" y="391955"/>
                      <a:pt x="601984" y="344616"/>
                      <a:pt x="631131" y="296324"/>
                    </a:cubicBezTo>
                    <a:cubicBezTo>
                      <a:pt x="676375" y="221362"/>
                      <a:pt x="720190" y="114301"/>
                      <a:pt x="705521" y="24862"/>
                    </a:cubicBezTo>
                    <a:cubicBezTo>
                      <a:pt x="701044" y="-2571"/>
                      <a:pt x="712379" y="-4380"/>
                      <a:pt x="732382" y="5430"/>
                    </a:cubicBezTo>
                    <a:cubicBezTo>
                      <a:pt x="818583" y="48007"/>
                      <a:pt x="884877" y="108586"/>
                      <a:pt x="911452" y="204979"/>
                    </a:cubicBezTo>
                    <a:cubicBezTo>
                      <a:pt x="928882" y="268321"/>
                      <a:pt x="931073" y="332519"/>
                      <a:pt x="921167" y="396813"/>
                    </a:cubicBezTo>
                    <a:cubicBezTo>
                      <a:pt x="886687" y="620936"/>
                      <a:pt x="779530" y="807150"/>
                      <a:pt x="619606" y="964408"/>
                    </a:cubicBezTo>
                    <a:cubicBezTo>
                      <a:pt x="532547" y="1050037"/>
                      <a:pt x="431677" y="1114712"/>
                      <a:pt x="312520" y="1146716"/>
                    </a:cubicBezTo>
                    <a:cubicBezTo>
                      <a:pt x="203458" y="1175958"/>
                      <a:pt x="103636" y="1183483"/>
                      <a:pt x="481" y="1129952"/>
                    </a:cubicBezTo>
                    <a:cubicBezTo>
                      <a:pt x="-2472" y="1122808"/>
                      <a:pt x="8482" y="1120999"/>
                      <a:pt x="25055" y="110090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20" name="자유형: 도형 119">
                <a:extLst>
                  <a:ext uri="{FF2B5EF4-FFF2-40B4-BE49-F238E27FC236}">
                    <a16:creationId xmlns:a16="http://schemas.microsoft.com/office/drawing/2014/main" id="{88790288-582C-4CFE-A535-AD43BEA34FDF}"/>
                  </a:ext>
                </a:extLst>
              </p:cNvPr>
              <p:cNvSpPr/>
              <p:nvPr/>
            </p:nvSpPr>
            <p:spPr>
              <a:xfrm>
                <a:off x="6100370" y="2844355"/>
                <a:ext cx="771583" cy="1124520"/>
              </a:xfrm>
              <a:custGeom>
                <a:avLst/>
                <a:gdLst>
                  <a:gd name="connsiteX0" fmla="*/ 201 w 771583"/>
                  <a:gd name="connsiteY0" fmla="*/ 905636 h 1124520"/>
                  <a:gd name="connsiteX1" fmla="*/ 184224 w 771583"/>
                  <a:gd name="connsiteY1" fmla="*/ 446817 h 1124520"/>
                  <a:gd name="connsiteX2" fmla="*/ 489786 w 771583"/>
                  <a:gd name="connsiteY2" fmla="*/ 122300 h 1124520"/>
                  <a:gd name="connsiteX3" fmla="*/ 744675 w 771583"/>
                  <a:gd name="connsiteY3" fmla="*/ 1618 h 1124520"/>
                  <a:gd name="connsiteX4" fmla="*/ 771536 w 771583"/>
                  <a:gd name="connsiteY4" fmla="*/ 23716 h 1124520"/>
                  <a:gd name="connsiteX5" fmla="*/ 734864 w 771583"/>
                  <a:gd name="connsiteY5" fmla="*/ 198024 h 1124520"/>
                  <a:gd name="connsiteX6" fmla="*/ 637709 w 771583"/>
                  <a:gd name="connsiteY6" fmla="*/ 340899 h 1124520"/>
                  <a:gd name="connsiteX7" fmla="*/ 551889 w 771583"/>
                  <a:gd name="connsiteY7" fmla="*/ 398811 h 1124520"/>
                  <a:gd name="connsiteX8" fmla="*/ 377105 w 771583"/>
                  <a:gd name="connsiteY8" fmla="*/ 579024 h 1124520"/>
                  <a:gd name="connsiteX9" fmla="*/ 249089 w 771583"/>
                  <a:gd name="connsiteY9" fmla="*/ 817054 h 1124520"/>
                  <a:gd name="connsiteX10" fmla="*/ 192130 w 771583"/>
                  <a:gd name="connsiteY10" fmla="*/ 1023079 h 1124520"/>
                  <a:gd name="connsiteX11" fmla="*/ 137266 w 771583"/>
                  <a:gd name="connsiteY11" fmla="*/ 1124521 h 1124520"/>
                  <a:gd name="connsiteX12" fmla="*/ 201 w 771583"/>
                  <a:gd name="connsiteY12" fmla="*/ 905636 h 1124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71583" h="1124520">
                    <a:moveTo>
                      <a:pt x="201" y="905636"/>
                    </a:moveTo>
                    <a:cubicBezTo>
                      <a:pt x="5535" y="754189"/>
                      <a:pt x="54208" y="647794"/>
                      <a:pt x="184224" y="446817"/>
                    </a:cubicBezTo>
                    <a:cubicBezTo>
                      <a:pt x="264996" y="318706"/>
                      <a:pt x="365866" y="209549"/>
                      <a:pt x="489786" y="122300"/>
                    </a:cubicBezTo>
                    <a:cubicBezTo>
                      <a:pt x="567701" y="67436"/>
                      <a:pt x="650282" y="22478"/>
                      <a:pt x="744675" y="1618"/>
                    </a:cubicBezTo>
                    <a:cubicBezTo>
                      <a:pt x="766868" y="-3239"/>
                      <a:pt x="771155" y="2476"/>
                      <a:pt x="771536" y="23716"/>
                    </a:cubicBezTo>
                    <a:cubicBezTo>
                      <a:pt x="772488" y="83914"/>
                      <a:pt x="759153" y="143160"/>
                      <a:pt x="734864" y="198024"/>
                    </a:cubicBezTo>
                    <a:cubicBezTo>
                      <a:pt x="711623" y="250602"/>
                      <a:pt x="683429" y="304704"/>
                      <a:pt x="637709" y="340899"/>
                    </a:cubicBezTo>
                    <a:cubicBezTo>
                      <a:pt x="610658" y="362330"/>
                      <a:pt x="580464" y="379380"/>
                      <a:pt x="551889" y="398811"/>
                    </a:cubicBezTo>
                    <a:cubicBezTo>
                      <a:pt x="482261" y="446245"/>
                      <a:pt x="422444" y="507967"/>
                      <a:pt x="377105" y="579024"/>
                    </a:cubicBezTo>
                    <a:cubicBezTo>
                      <a:pt x="328337" y="655510"/>
                      <a:pt x="280712" y="731138"/>
                      <a:pt x="249089" y="817054"/>
                    </a:cubicBezTo>
                    <a:cubicBezTo>
                      <a:pt x="230230" y="885729"/>
                      <a:pt x="216133" y="955738"/>
                      <a:pt x="192130" y="1023079"/>
                    </a:cubicBezTo>
                    <a:cubicBezTo>
                      <a:pt x="183272" y="1047844"/>
                      <a:pt x="159269" y="1092707"/>
                      <a:pt x="137266" y="1124521"/>
                    </a:cubicBezTo>
                    <a:cubicBezTo>
                      <a:pt x="44302" y="1084420"/>
                      <a:pt x="-3514" y="1011745"/>
                      <a:pt x="201" y="9056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116" name="그래픽 564">
              <a:extLst>
                <a:ext uri="{FF2B5EF4-FFF2-40B4-BE49-F238E27FC236}">
                  <a16:creationId xmlns:a16="http://schemas.microsoft.com/office/drawing/2014/main" id="{F334B836-571C-4666-91A8-818BC7FBE122}"/>
                </a:ext>
              </a:extLst>
            </p:cNvPr>
            <p:cNvGrpSpPr/>
            <p:nvPr/>
          </p:nvGrpSpPr>
          <p:grpSpPr>
            <a:xfrm>
              <a:off x="5024465" y="2869466"/>
              <a:ext cx="1391408" cy="1472921"/>
              <a:chOff x="5024465" y="2869466"/>
              <a:chExt cx="1391408" cy="1472921"/>
            </a:xfrm>
            <a:grpFill/>
          </p:grpSpPr>
          <p:sp>
            <p:nvSpPr>
              <p:cNvPr id="117" name="자유형: 도형 116">
                <a:extLst>
                  <a:ext uri="{FF2B5EF4-FFF2-40B4-BE49-F238E27FC236}">
                    <a16:creationId xmlns:a16="http://schemas.microsoft.com/office/drawing/2014/main" id="{25BB9714-8274-4975-98F8-2012D948B3D5}"/>
                  </a:ext>
                </a:extLst>
              </p:cNvPr>
              <p:cNvSpPr/>
              <p:nvPr/>
            </p:nvSpPr>
            <p:spPr>
              <a:xfrm>
                <a:off x="5024465" y="2876338"/>
                <a:ext cx="1216501" cy="1466049"/>
              </a:xfrm>
              <a:custGeom>
                <a:avLst/>
                <a:gdLst>
                  <a:gd name="connsiteX0" fmla="*/ 1183548 w 1216501"/>
                  <a:gd name="connsiteY0" fmla="*/ 1372478 h 1466049"/>
                  <a:gd name="connsiteX1" fmla="*/ 1028957 w 1216501"/>
                  <a:gd name="connsiteY1" fmla="*/ 1110350 h 1466049"/>
                  <a:gd name="connsiteX2" fmla="*/ 695582 w 1216501"/>
                  <a:gd name="connsiteY2" fmla="*/ 641434 h 1466049"/>
                  <a:gd name="connsiteX3" fmla="*/ 525275 w 1216501"/>
                  <a:gd name="connsiteY3" fmla="*/ 531896 h 1466049"/>
                  <a:gd name="connsiteX4" fmla="*/ 376114 w 1216501"/>
                  <a:gd name="connsiteY4" fmla="*/ 373876 h 1466049"/>
                  <a:gd name="connsiteX5" fmla="*/ 269529 w 1216501"/>
                  <a:gd name="connsiteY5" fmla="*/ 31262 h 1466049"/>
                  <a:gd name="connsiteX6" fmla="*/ 234382 w 1216501"/>
                  <a:gd name="connsiteY6" fmla="*/ 7735 h 1466049"/>
                  <a:gd name="connsiteX7" fmla="*/ 15116 w 1216501"/>
                  <a:gd name="connsiteY7" fmla="*/ 269768 h 1466049"/>
                  <a:gd name="connsiteX8" fmla="*/ 11116 w 1216501"/>
                  <a:gd name="connsiteY8" fmla="*/ 514561 h 1466049"/>
                  <a:gd name="connsiteX9" fmla="*/ 420024 w 1216501"/>
                  <a:gd name="connsiteY9" fmla="*/ 1224364 h 1466049"/>
                  <a:gd name="connsiteX10" fmla="*/ 819217 w 1216501"/>
                  <a:gd name="connsiteY10" fmla="*/ 1443248 h 1466049"/>
                  <a:gd name="connsiteX11" fmla="*/ 1215933 w 1216501"/>
                  <a:gd name="connsiteY11" fmla="*/ 1408292 h 1466049"/>
                  <a:gd name="connsiteX12" fmla="*/ 1183548 w 1216501"/>
                  <a:gd name="connsiteY12" fmla="*/ 1372478 h 1466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16501" h="1466049">
                    <a:moveTo>
                      <a:pt x="1183548" y="1372478"/>
                    </a:moveTo>
                    <a:cubicBezTo>
                      <a:pt x="1106015" y="1303135"/>
                      <a:pt x="1073534" y="1201028"/>
                      <a:pt x="1028957" y="1110350"/>
                    </a:cubicBezTo>
                    <a:cubicBezTo>
                      <a:pt x="945138" y="939947"/>
                      <a:pt x="834838" y="771926"/>
                      <a:pt x="695582" y="641434"/>
                    </a:cubicBezTo>
                    <a:cubicBezTo>
                      <a:pt x="645005" y="593999"/>
                      <a:pt x="582902" y="568758"/>
                      <a:pt x="525275" y="531896"/>
                    </a:cubicBezTo>
                    <a:cubicBezTo>
                      <a:pt x="464125" y="492844"/>
                      <a:pt x="415357" y="434170"/>
                      <a:pt x="376114" y="373876"/>
                    </a:cubicBezTo>
                    <a:cubicBezTo>
                      <a:pt x="315154" y="280341"/>
                      <a:pt x="254765" y="145943"/>
                      <a:pt x="269529" y="31262"/>
                    </a:cubicBezTo>
                    <a:cubicBezTo>
                      <a:pt x="274101" y="-3885"/>
                      <a:pt x="259433" y="-5695"/>
                      <a:pt x="234382" y="7735"/>
                    </a:cubicBezTo>
                    <a:cubicBezTo>
                      <a:pt x="126559" y="65743"/>
                      <a:pt x="44739" y="145753"/>
                      <a:pt x="15116" y="269768"/>
                    </a:cubicBezTo>
                    <a:cubicBezTo>
                      <a:pt x="-4315" y="351207"/>
                      <a:pt x="-4315" y="433027"/>
                      <a:pt x="11116" y="514561"/>
                    </a:cubicBezTo>
                    <a:cubicBezTo>
                      <a:pt x="64837" y="798596"/>
                      <a:pt x="209426" y="1031101"/>
                      <a:pt x="420024" y="1224364"/>
                    </a:cubicBezTo>
                    <a:cubicBezTo>
                      <a:pt x="534705" y="1329615"/>
                      <a:pt x="665960" y="1407625"/>
                      <a:pt x="819217" y="1443248"/>
                    </a:cubicBezTo>
                    <a:cubicBezTo>
                      <a:pt x="959425" y="1475824"/>
                      <a:pt x="1086870" y="1480967"/>
                      <a:pt x="1215933" y="1408292"/>
                    </a:cubicBezTo>
                    <a:cubicBezTo>
                      <a:pt x="1219553" y="1399147"/>
                      <a:pt x="1205551" y="1397338"/>
                      <a:pt x="1183548" y="137247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18" name="자유형: 도형 117">
                <a:extLst>
                  <a:ext uri="{FF2B5EF4-FFF2-40B4-BE49-F238E27FC236}">
                    <a16:creationId xmlns:a16="http://schemas.microsoft.com/office/drawing/2014/main" id="{543CF5EA-91D2-45B8-8BC5-ADE2029B601C}"/>
                  </a:ext>
                </a:extLst>
              </p:cNvPr>
              <p:cNvSpPr/>
              <p:nvPr/>
            </p:nvSpPr>
            <p:spPr>
              <a:xfrm>
                <a:off x="5393692" y="2869466"/>
                <a:ext cx="1022181" cy="1405448"/>
              </a:xfrm>
              <a:custGeom>
                <a:avLst/>
                <a:gdLst>
                  <a:gd name="connsiteX0" fmla="*/ 1021204 w 1022181"/>
                  <a:gd name="connsiteY0" fmla="*/ 1120746 h 1405448"/>
                  <a:gd name="connsiteX1" fmla="*/ 766696 w 1022181"/>
                  <a:gd name="connsiteY1" fmla="*/ 544293 h 1405448"/>
                  <a:gd name="connsiteX2" fmla="*/ 363217 w 1022181"/>
                  <a:gd name="connsiteY2" fmla="*/ 144148 h 1405448"/>
                  <a:gd name="connsiteX3" fmla="*/ 33271 w 1022181"/>
                  <a:gd name="connsiteY3" fmla="*/ 1559 h 1405448"/>
                  <a:gd name="connsiteX4" fmla="*/ 29 w 1022181"/>
                  <a:gd name="connsiteY4" fmla="*/ 30896 h 1405448"/>
                  <a:gd name="connsiteX5" fmla="*/ 54416 w 1022181"/>
                  <a:gd name="connsiteY5" fmla="*/ 251399 h 1405448"/>
                  <a:gd name="connsiteX6" fmla="*/ 184433 w 1022181"/>
                  <a:gd name="connsiteY6" fmla="*/ 429136 h 1405448"/>
                  <a:gd name="connsiteX7" fmla="*/ 296256 w 1022181"/>
                  <a:gd name="connsiteY7" fmla="*/ 499145 h 1405448"/>
                  <a:gd name="connsiteX8" fmla="*/ 526856 w 1022181"/>
                  <a:gd name="connsiteY8" fmla="*/ 721077 h 1405448"/>
                  <a:gd name="connsiteX9" fmla="*/ 700402 w 1022181"/>
                  <a:gd name="connsiteY9" fmla="*/ 1018733 h 1405448"/>
                  <a:gd name="connsiteX10" fmla="*/ 781936 w 1022181"/>
                  <a:gd name="connsiteY10" fmla="*/ 1278671 h 1405448"/>
                  <a:gd name="connsiteX11" fmla="*/ 856326 w 1022181"/>
                  <a:gd name="connsiteY11" fmla="*/ 1405448 h 1405448"/>
                  <a:gd name="connsiteX12" fmla="*/ 1021204 w 1022181"/>
                  <a:gd name="connsiteY12" fmla="*/ 1120746 h 1405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22181" h="1405448">
                    <a:moveTo>
                      <a:pt x="1021204" y="1120746"/>
                    </a:moveTo>
                    <a:cubicBezTo>
                      <a:pt x="1007774" y="928055"/>
                      <a:pt x="941099" y="794705"/>
                      <a:pt x="766696" y="544293"/>
                    </a:cubicBezTo>
                    <a:cubicBezTo>
                      <a:pt x="658206" y="384654"/>
                      <a:pt x="524951" y="249971"/>
                      <a:pt x="363217" y="144148"/>
                    </a:cubicBezTo>
                    <a:cubicBezTo>
                      <a:pt x="261585" y="77663"/>
                      <a:pt x="154334" y="23942"/>
                      <a:pt x="33271" y="1559"/>
                    </a:cubicBezTo>
                    <a:cubicBezTo>
                      <a:pt x="4791" y="-3680"/>
                      <a:pt x="-448" y="3845"/>
                      <a:pt x="29" y="30896"/>
                    </a:cubicBezTo>
                    <a:cubicBezTo>
                      <a:pt x="1457" y="107572"/>
                      <a:pt x="21079" y="182534"/>
                      <a:pt x="54416" y="251399"/>
                    </a:cubicBezTo>
                    <a:cubicBezTo>
                      <a:pt x="86325" y="317312"/>
                      <a:pt x="124616" y="385035"/>
                      <a:pt x="184433" y="429136"/>
                    </a:cubicBezTo>
                    <a:cubicBezTo>
                      <a:pt x="219866" y="455234"/>
                      <a:pt x="259109" y="475713"/>
                      <a:pt x="296256" y="499145"/>
                    </a:cubicBezTo>
                    <a:cubicBezTo>
                      <a:pt x="387125" y="556485"/>
                      <a:pt x="465992" y="632590"/>
                      <a:pt x="526856" y="721077"/>
                    </a:cubicBezTo>
                    <a:cubicBezTo>
                      <a:pt x="592388" y="816327"/>
                      <a:pt x="656301" y="910720"/>
                      <a:pt x="700402" y="1018733"/>
                    </a:cubicBezTo>
                    <a:cubicBezTo>
                      <a:pt x="727358" y="1105411"/>
                      <a:pt x="748503" y="1193993"/>
                      <a:pt x="781936" y="1278671"/>
                    </a:cubicBezTo>
                    <a:cubicBezTo>
                      <a:pt x="794223" y="1309913"/>
                      <a:pt x="826894" y="1366015"/>
                      <a:pt x="856326" y="1405448"/>
                    </a:cubicBezTo>
                    <a:cubicBezTo>
                      <a:pt x="972817" y="1350489"/>
                      <a:pt x="1030538" y="1255906"/>
                      <a:pt x="1021204" y="112074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</p:grpSp>
      <p:grpSp>
        <p:nvGrpSpPr>
          <p:cNvPr id="123" name="그룹 122">
            <a:extLst>
              <a:ext uri="{FF2B5EF4-FFF2-40B4-BE49-F238E27FC236}">
                <a16:creationId xmlns:a16="http://schemas.microsoft.com/office/drawing/2014/main" id="{0A170066-FD3A-45DC-9560-22C24F522E1B}"/>
              </a:ext>
            </a:extLst>
          </p:cNvPr>
          <p:cNvGrpSpPr/>
          <p:nvPr/>
        </p:nvGrpSpPr>
        <p:grpSpPr>
          <a:xfrm>
            <a:off x="546978" y="1653131"/>
            <a:ext cx="3027222" cy="2168302"/>
            <a:chOff x="3778958" y="2280351"/>
            <a:chExt cx="4608490" cy="3300913"/>
          </a:xfrm>
        </p:grpSpPr>
        <p:grpSp>
          <p:nvGrpSpPr>
            <p:cNvPr id="124" name="그래픽 232">
              <a:extLst>
                <a:ext uri="{FF2B5EF4-FFF2-40B4-BE49-F238E27FC236}">
                  <a16:creationId xmlns:a16="http://schemas.microsoft.com/office/drawing/2014/main" id="{60A4D8FA-DEF8-4E19-B8B3-4566FFF9FCA2}"/>
                </a:ext>
              </a:extLst>
            </p:cNvPr>
            <p:cNvGrpSpPr/>
            <p:nvPr/>
          </p:nvGrpSpPr>
          <p:grpSpPr>
            <a:xfrm>
              <a:off x="4800209" y="4414613"/>
              <a:ext cx="3587239" cy="1166651"/>
              <a:chOff x="4511038" y="3684101"/>
              <a:chExt cx="4935812" cy="1605238"/>
            </a:xfrm>
            <a:solidFill>
              <a:schemeClr val="accent6">
                <a:lumMod val="60000"/>
                <a:lumOff val="40000"/>
              </a:schemeClr>
            </a:solidFill>
          </p:grpSpPr>
          <p:sp>
            <p:nvSpPr>
              <p:cNvPr id="138" name="자유형: 도형 137">
                <a:extLst>
                  <a:ext uri="{FF2B5EF4-FFF2-40B4-BE49-F238E27FC236}">
                    <a16:creationId xmlns:a16="http://schemas.microsoft.com/office/drawing/2014/main" id="{567D14BF-30D2-46B5-BD2D-18A2DF7D80A8}"/>
                  </a:ext>
                </a:extLst>
              </p:cNvPr>
              <p:cNvSpPr/>
              <p:nvPr/>
            </p:nvSpPr>
            <p:spPr>
              <a:xfrm>
                <a:off x="4511038" y="3684101"/>
                <a:ext cx="4935812" cy="1605238"/>
              </a:xfrm>
              <a:custGeom>
                <a:avLst/>
                <a:gdLst>
                  <a:gd name="connsiteX0" fmla="*/ 4931189 w 4935812"/>
                  <a:gd name="connsiteY0" fmla="*/ 1158694 h 1605238"/>
                  <a:gd name="connsiteX1" fmla="*/ 4913949 w 4935812"/>
                  <a:gd name="connsiteY1" fmla="*/ 1128690 h 1605238"/>
                  <a:gd name="connsiteX2" fmla="*/ 4755834 w 4935812"/>
                  <a:gd name="connsiteY2" fmla="*/ 1000484 h 1605238"/>
                  <a:gd name="connsiteX3" fmla="*/ 4512375 w 4935812"/>
                  <a:gd name="connsiteY3" fmla="*/ 933047 h 1605238"/>
                  <a:gd name="connsiteX4" fmla="*/ 4746214 w 4935812"/>
                  <a:gd name="connsiteY4" fmla="*/ 723211 h 1605238"/>
                  <a:gd name="connsiteX5" fmla="*/ 4768597 w 4935812"/>
                  <a:gd name="connsiteY5" fmla="*/ 707971 h 1605238"/>
                  <a:gd name="connsiteX6" fmla="*/ 4862419 w 4935812"/>
                  <a:gd name="connsiteY6" fmla="*/ 660918 h 1605238"/>
                  <a:gd name="connsiteX7" fmla="*/ 4876230 w 4935812"/>
                  <a:gd name="connsiteY7" fmla="*/ 656250 h 1605238"/>
                  <a:gd name="connsiteX8" fmla="*/ 4887564 w 4935812"/>
                  <a:gd name="connsiteY8" fmla="*/ 652726 h 1605238"/>
                  <a:gd name="connsiteX9" fmla="*/ 4920902 w 4935812"/>
                  <a:gd name="connsiteY9" fmla="*/ 638914 h 1605238"/>
                  <a:gd name="connsiteX10" fmla="*/ 4883088 w 4935812"/>
                  <a:gd name="connsiteY10" fmla="*/ 626913 h 1605238"/>
                  <a:gd name="connsiteX11" fmla="*/ 4807173 w 4935812"/>
                  <a:gd name="connsiteY11" fmla="*/ 622246 h 1605238"/>
                  <a:gd name="connsiteX12" fmla="*/ 4776503 w 4935812"/>
                  <a:gd name="connsiteY12" fmla="*/ 620436 h 1605238"/>
                  <a:gd name="connsiteX13" fmla="*/ 4608958 w 4935812"/>
                  <a:gd name="connsiteY13" fmla="*/ 629866 h 1605238"/>
                  <a:gd name="connsiteX14" fmla="*/ 4146710 w 4935812"/>
                  <a:gd name="connsiteY14" fmla="*/ 802268 h 1605238"/>
                  <a:gd name="connsiteX15" fmla="*/ 4141757 w 4935812"/>
                  <a:gd name="connsiteY15" fmla="*/ 793124 h 1605238"/>
                  <a:gd name="connsiteX16" fmla="*/ 4145757 w 4935812"/>
                  <a:gd name="connsiteY16" fmla="*/ 745690 h 1605238"/>
                  <a:gd name="connsiteX17" fmla="*/ 4209670 w 4935812"/>
                  <a:gd name="connsiteY17" fmla="*/ 333924 h 1605238"/>
                  <a:gd name="connsiteX18" fmla="*/ 4244437 w 4935812"/>
                  <a:gd name="connsiteY18" fmla="*/ 258677 h 1605238"/>
                  <a:gd name="connsiteX19" fmla="*/ 4249866 w 4935812"/>
                  <a:gd name="connsiteY19" fmla="*/ 215052 h 1605238"/>
                  <a:gd name="connsiteX20" fmla="*/ 4196335 w 4935812"/>
                  <a:gd name="connsiteY20" fmla="*/ 151997 h 1605238"/>
                  <a:gd name="connsiteX21" fmla="*/ 4047554 w 4935812"/>
                  <a:gd name="connsiteY21" fmla="*/ 91132 h 1605238"/>
                  <a:gd name="connsiteX22" fmla="*/ 3648076 w 4935812"/>
                  <a:gd name="connsiteY22" fmla="*/ 116945 h 1605238"/>
                  <a:gd name="connsiteX23" fmla="*/ 3448242 w 4935812"/>
                  <a:gd name="connsiteY23" fmla="*/ 173809 h 1605238"/>
                  <a:gd name="connsiteX24" fmla="*/ 3082291 w 4935812"/>
                  <a:gd name="connsiteY24" fmla="*/ 275250 h 1605238"/>
                  <a:gd name="connsiteX25" fmla="*/ 2630616 w 4935812"/>
                  <a:gd name="connsiteY25" fmla="*/ 398313 h 1605238"/>
                  <a:gd name="connsiteX26" fmla="*/ 1959770 w 4935812"/>
                  <a:gd name="connsiteY26" fmla="*/ 570811 h 1605238"/>
                  <a:gd name="connsiteX27" fmla="*/ 1358933 w 4935812"/>
                  <a:gd name="connsiteY27" fmla="*/ 706923 h 1605238"/>
                  <a:gd name="connsiteX28" fmla="*/ 1024320 w 4935812"/>
                  <a:gd name="connsiteY28" fmla="*/ 739784 h 1605238"/>
                  <a:gd name="connsiteX29" fmla="*/ 885731 w 4935812"/>
                  <a:gd name="connsiteY29" fmla="*/ 708733 h 1605238"/>
                  <a:gd name="connsiteX30" fmla="*/ 808769 w 4935812"/>
                  <a:gd name="connsiteY30" fmla="*/ 566715 h 1605238"/>
                  <a:gd name="connsiteX31" fmla="*/ 901542 w 4935812"/>
                  <a:gd name="connsiteY31" fmla="*/ 400694 h 1605238"/>
                  <a:gd name="connsiteX32" fmla="*/ 1083470 w 4935812"/>
                  <a:gd name="connsiteY32" fmla="*/ 296777 h 1605238"/>
                  <a:gd name="connsiteX33" fmla="*/ 1383698 w 4935812"/>
                  <a:gd name="connsiteY33" fmla="*/ 194954 h 1605238"/>
                  <a:gd name="connsiteX34" fmla="*/ 1397890 w 4935812"/>
                  <a:gd name="connsiteY34" fmla="*/ 157521 h 1605238"/>
                  <a:gd name="connsiteX35" fmla="*/ 1329691 w 4935812"/>
                  <a:gd name="connsiteY35" fmla="*/ 31982 h 1605238"/>
                  <a:gd name="connsiteX36" fmla="*/ 1275303 w 4935812"/>
                  <a:gd name="connsiteY36" fmla="*/ 8931 h 1605238"/>
                  <a:gd name="connsiteX37" fmla="*/ 973551 w 4935812"/>
                  <a:gd name="connsiteY37" fmla="*/ 129041 h 1605238"/>
                  <a:gd name="connsiteX38" fmla="*/ 488538 w 4935812"/>
                  <a:gd name="connsiteY38" fmla="*/ 297443 h 1605238"/>
                  <a:gd name="connsiteX39" fmla="*/ 106205 w 4935812"/>
                  <a:gd name="connsiteY39" fmla="*/ 378787 h 1605238"/>
                  <a:gd name="connsiteX40" fmla="*/ 58770 w 4935812"/>
                  <a:gd name="connsiteY40" fmla="*/ 379168 h 1605238"/>
                  <a:gd name="connsiteX41" fmla="*/ 19623 w 4935812"/>
                  <a:gd name="connsiteY41" fmla="*/ 373072 h 1605238"/>
                  <a:gd name="connsiteX42" fmla="*/ 668 w 4935812"/>
                  <a:gd name="connsiteY42" fmla="*/ 376310 h 1605238"/>
                  <a:gd name="connsiteX43" fmla="*/ 8097 w 4935812"/>
                  <a:gd name="connsiteY43" fmla="*/ 392693 h 1605238"/>
                  <a:gd name="connsiteX44" fmla="*/ 96203 w 4935812"/>
                  <a:gd name="connsiteY44" fmla="*/ 474704 h 1605238"/>
                  <a:gd name="connsiteX45" fmla="*/ 213266 w 4935812"/>
                  <a:gd name="connsiteY45" fmla="*/ 556238 h 1605238"/>
                  <a:gd name="connsiteX46" fmla="*/ 367285 w 4935812"/>
                  <a:gd name="connsiteY46" fmla="*/ 600624 h 1605238"/>
                  <a:gd name="connsiteX47" fmla="*/ 111729 w 4935812"/>
                  <a:gd name="connsiteY47" fmla="*/ 851513 h 1605238"/>
                  <a:gd name="connsiteX48" fmla="*/ 106395 w 4935812"/>
                  <a:gd name="connsiteY48" fmla="*/ 855608 h 1605238"/>
                  <a:gd name="connsiteX49" fmla="*/ 78392 w 4935812"/>
                  <a:gd name="connsiteY49" fmla="*/ 878087 h 1605238"/>
                  <a:gd name="connsiteX50" fmla="*/ 5811 w 4935812"/>
                  <a:gd name="connsiteY50" fmla="*/ 933618 h 1605238"/>
                  <a:gd name="connsiteX51" fmla="*/ 34291 w 4935812"/>
                  <a:gd name="connsiteY51" fmla="*/ 938190 h 1605238"/>
                  <a:gd name="connsiteX52" fmla="*/ 67057 w 4935812"/>
                  <a:gd name="connsiteY52" fmla="*/ 939428 h 1605238"/>
                  <a:gd name="connsiteX53" fmla="*/ 583788 w 4935812"/>
                  <a:gd name="connsiteY53" fmla="*/ 848560 h 1605238"/>
                  <a:gd name="connsiteX54" fmla="*/ 823151 w 4935812"/>
                  <a:gd name="connsiteY54" fmla="*/ 768740 h 1605238"/>
                  <a:gd name="connsiteX55" fmla="*/ 854393 w 4935812"/>
                  <a:gd name="connsiteY55" fmla="*/ 757120 h 1605238"/>
                  <a:gd name="connsiteX56" fmla="*/ 880683 w 4935812"/>
                  <a:gd name="connsiteY56" fmla="*/ 779885 h 1605238"/>
                  <a:gd name="connsiteX57" fmla="*/ 864014 w 4935812"/>
                  <a:gd name="connsiteY57" fmla="*/ 834272 h 1605238"/>
                  <a:gd name="connsiteX58" fmla="*/ 834867 w 4935812"/>
                  <a:gd name="connsiteY58" fmla="*/ 917235 h 1605238"/>
                  <a:gd name="connsiteX59" fmla="*/ 807245 w 4935812"/>
                  <a:gd name="connsiteY59" fmla="*/ 1025915 h 1605238"/>
                  <a:gd name="connsiteX60" fmla="*/ 712757 w 4935812"/>
                  <a:gd name="connsiteY60" fmla="*/ 1311094 h 1605238"/>
                  <a:gd name="connsiteX61" fmla="*/ 717805 w 4935812"/>
                  <a:gd name="connsiteY61" fmla="*/ 1405487 h 1605238"/>
                  <a:gd name="connsiteX62" fmla="*/ 808864 w 4935812"/>
                  <a:gd name="connsiteY62" fmla="*/ 1467685 h 1605238"/>
                  <a:gd name="connsiteX63" fmla="*/ 997650 w 4935812"/>
                  <a:gd name="connsiteY63" fmla="*/ 1489688 h 1605238"/>
                  <a:gd name="connsiteX64" fmla="*/ 1215772 w 4935812"/>
                  <a:gd name="connsiteY64" fmla="*/ 1468161 h 1605238"/>
                  <a:gd name="connsiteX65" fmla="*/ 1784415 w 4935812"/>
                  <a:gd name="connsiteY65" fmla="*/ 1344527 h 1605238"/>
                  <a:gd name="connsiteX66" fmla="*/ 2160271 w 4935812"/>
                  <a:gd name="connsiteY66" fmla="*/ 1254515 h 1605238"/>
                  <a:gd name="connsiteX67" fmla="*/ 2406969 w 4935812"/>
                  <a:gd name="connsiteY67" fmla="*/ 1194413 h 1605238"/>
                  <a:gd name="connsiteX68" fmla="*/ 2651571 w 4935812"/>
                  <a:gd name="connsiteY68" fmla="*/ 1134881 h 1605238"/>
                  <a:gd name="connsiteX69" fmla="*/ 2680908 w 4935812"/>
                  <a:gd name="connsiteY69" fmla="*/ 1126785 h 1605238"/>
                  <a:gd name="connsiteX70" fmla="*/ 3076862 w 4935812"/>
                  <a:gd name="connsiteY70" fmla="*/ 1027344 h 1605238"/>
                  <a:gd name="connsiteX71" fmla="*/ 3619501 w 4935812"/>
                  <a:gd name="connsiteY71" fmla="*/ 884469 h 1605238"/>
                  <a:gd name="connsiteX72" fmla="*/ 3796380 w 4935812"/>
                  <a:gd name="connsiteY72" fmla="*/ 864086 h 1605238"/>
                  <a:gd name="connsiteX73" fmla="*/ 3937445 w 4935812"/>
                  <a:gd name="connsiteY73" fmla="*/ 931523 h 1605238"/>
                  <a:gd name="connsiteX74" fmla="*/ 3950114 w 4935812"/>
                  <a:gd name="connsiteY74" fmla="*/ 1050395 h 1605238"/>
                  <a:gd name="connsiteX75" fmla="*/ 3839338 w 4935812"/>
                  <a:gd name="connsiteY75" fmla="*/ 1151931 h 1605238"/>
                  <a:gd name="connsiteX76" fmla="*/ 3530919 w 4935812"/>
                  <a:gd name="connsiteY76" fmla="*/ 1217273 h 1605238"/>
                  <a:gd name="connsiteX77" fmla="*/ 3366136 w 4935812"/>
                  <a:gd name="connsiteY77" fmla="*/ 1251277 h 1605238"/>
                  <a:gd name="connsiteX78" fmla="*/ 3284983 w 4935812"/>
                  <a:gd name="connsiteY78" fmla="*/ 1359767 h 1605238"/>
                  <a:gd name="connsiteX79" fmla="*/ 3284031 w 4935812"/>
                  <a:gd name="connsiteY79" fmla="*/ 1366815 h 1605238"/>
                  <a:gd name="connsiteX80" fmla="*/ 3493105 w 4935812"/>
                  <a:gd name="connsiteY80" fmla="*/ 1605226 h 1605238"/>
                  <a:gd name="connsiteX81" fmla="*/ 3730467 w 4935812"/>
                  <a:gd name="connsiteY81" fmla="*/ 1556172 h 1605238"/>
                  <a:gd name="connsiteX82" fmla="*/ 3948780 w 4935812"/>
                  <a:gd name="connsiteY82" fmla="*/ 1459684 h 1605238"/>
                  <a:gd name="connsiteX83" fmla="*/ 4423792 w 4935812"/>
                  <a:gd name="connsiteY83" fmla="*/ 1238323 h 1605238"/>
                  <a:gd name="connsiteX84" fmla="*/ 4774979 w 4935812"/>
                  <a:gd name="connsiteY84" fmla="*/ 1154503 h 1605238"/>
                  <a:gd name="connsiteX85" fmla="*/ 4801268 w 4935812"/>
                  <a:gd name="connsiteY85" fmla="*/ 1152598 h 1605238"/>
                  <a:gd name="connsiteX86" fmla="*/ 4807745 w 4935812"/>
                  <a:gd name="connsiteY86" fmla="*/ 1151455 h 1605238"/>
                  <a:gd name="connsiteX87" fmla="*/ 4840225 w 4935812"/>
                  <a:gd name="connsiteY87" fmla="*/ 1154503 h 1605238"/>
                  <a:gd name="connsiteX88" fmla="*/ 4932141 w 4935812"/>
                  <a:gd name="connsiteY88" fmla="*/ 1173267 h 1605238"/>
                  <a:gd name="connsiteX89" fmla="*/ 4931189 w 4935812"/>
                  <a:gd name="connsiteY89" fmla="*/ 1158694 h 1605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</a:cxnLst>
                <a:rect l="l" t="t" r="r" b="b"/>
                <a:pathLst>
                  <a:path w="4935812" h="1605238">
                    <a:moveTo>
                      <a:pt x="4931189" y="1158694"/>
                    </a:moveTo>
                    <a:cubicBezTo>
                      <a:pt x="4931284" y="1145359"/>
                      <a:pt x="4921759" y="1137453"/>
                      <a:pt x="4913949" y="1128690"/>
                    </a:cubicBezTo>
                    <a:cubicBezTo>
                      <a:pt x="4868324" y="1077255"/>
                      <a:pt x="4813936" y="1036583"/>
                      <a:pt x="4755834" y="1000484"/>
                    </a:cubicBezTo>
                    <a:cubicBezTo>
                      <a:pt x="4677538" y="958764"/>
                      <a:pt x="4594480" y="934189"/>
                      <a:pt x="4512375" y="933047"/>
                    </a:cubicBezTo>
                    <a:cubicBezTo>
                      <a:pt x="4583717" y="860371"/>
                      <a:pt x="4657536" y="783218"/>
                      <a:pt x="4746214" y="723211"/>
                    </a:cubicBezTo>
                    <a:cubicBezTo>
                      <a:pt x="4753357" y="717686"/>
                      <a:pt x="4760882" y="712638"/>
                      <a:pt x="4768597" y="707971"/>
                    </a:cubicBezTo>
                    <a:cubicBezTo>
                      <a:pt x="4799173" y="690826"/>
                      <a:pt x="4829557" y="673300"/>
                      <a:pt x="4862419" y="660918"/>
                    </a:cubicBezTo>
                    <a:cubicBezTo>
                      <a:pt x="4866800" y="658727"/>
                      <a:pt x="4871658" y="657869"/>
                      <a:pt x="4876230" y="656250"/>
                    </a:cubicBezTo>
                    <a:cubicBezTo>
                      <a:pt x="4880040" y="655107"/>
                      <a:pt x="4884421" y="654917"/>
                      <a:pt x="4887564" y="652726"/>
                    </a:cubicBezTo>
                    <a:cubicBezTo>
                      <a:pt x="4898232" y="645106"/>
                      <a:pt x="4922235" y="654250"/>
                      <a:pt x="4920902" y="638914"/>
                    </a:cubicBezTo>
                    <a:cubicBezTo>
                      <a:pt x="4919664" y="625389"/>
                      <a:pt x="4896709" y="629389"/>
                      <a:pt x="4883088" y="626913"/>
                    </a:cubicBezTo>
                    <a:cubicBezTo>
                      <a:pt x="4858037" y="622341"/>
                      <a:pt x="4832129" y="630056"/>
                      <a:pt x="4807173" y="622246"/>
                    </a:cubicBezTo>
                    <a:cubicBezTo>
                      <a:pt x="4797077" y="620151"/>
                      <a:pt x="4786695" y="619388"/>
                      <a:pt x="4776503" y="620436"/>
                    </a:cubicBezTo>
                    <a:cubicBezTo>
                      <a:pt x="4720781" y="626151"/>
                      <a:pt x="4664584" y="622151"/>
                      <a:pt x="4608958" y="629866"/>
                    </a:cubicBezTo>
                    <a:cubicBezTo>
                      <a:pt x="4440651" y="649964"/>
                      <a:pt x="4285013" y="704637"/>
                      <a:pt x="4146710" y="802268"/>
                    </a:cubicBezTo>
                    <a:cubicBezTo>
                      <a:pt x="4142328" y="797887"/>
                      <a:pt x="4141948" y="795506"/>
                      <a:pt x="4141757" y="793124"/>
                    </a:cubicBezTo>
                    <a:cubicBezTo>
                      <a:pt x="4140328" y="777027"/>
                      <a:pt x="4144805" y="761501"/>
                      <a:pt x="4145757" y="745690"/>
                    </a:cubicBezTo>
                    <a:cubicBezTo>
                      <a:pt x="4154711" y="606530"/>
                      <a:pt x="4174618" y="468989"/>
                      <a:pt x="4209670" y="333924"/>
                    </a:cubicBezTo>
                    <a:cubicBezTo>
                      <a:pt x="4216719" y="306778"/>
                      <a:pt x="4226530" y="280298"/>
                      <a:pt x="4244437" y="258677"/>
                    </a:cubicBezTo>
                    <a:cubicBezTo>
                      <a:pt x="4256533" y="244008"/>
                      <a:pt x="4257486" y="230768"/>
                      <a:pt x="4249866" y="215052"/>
                    </a:cubicBezTo>
                    <a:cubicBezTo>
                      <a:pt x="4238721" y="188287"/>
                      <a:pt x="4217290" y="170285"/>
                      <a:pt x="4196335" y="151997"/>
                    </a:cubicBezTo>
                    <a:cubicBezTo>
                      <a:pt x="4152615" y="117421"/>
                      <a:pt x="4100990" y="100181"/>
                      <a:pt x="4047554" y="91132"/>
                    </a:cubicBezTo>
                    <a:cubicBezTo>
                      <a:pt x="3912681" y="68367"/>
                      <a:pt x="3779711" y="81607"/>
                      <a:pt x="3648076" y="116945"/>
                    </a:cubicBezTo>
                    <a:cubicBezTo>
                      <a:pt x="3581115" y="134947"/>
                      <a:pt x="3515393" y="156854"/>
                      <a:pt x="3448242" y="173809"/>
                    </a:cubicBezTo>
                    <a:cubicBezTo>
                      <a:pt x="3325464" y="204860"/>
                      <a:pt x="3204402" y="242008"/>
                      <a:pt x="3082291" y="275250"/>
                    </a:cubicBezTo>
                    <a:cubicBezTo>
                      <a:pt x="2931701" y="316208"/>
                      <a:pt x="2781396" y="358308"/>
                      <a:pt x="2630616" y="398313"/>
                    </a:cubicBezTo>
                    <a:cubicBezTo>
                      <a:pt x="2407445" y="457559"/>
                      <a:pt x="2184655" y="518423"/>
                      <a:pt x="1959770" y="570811"/>
                    </a:cubicBezTo>
                    <a:cubicBezTo>
                      <a:pt x="1759745" y="617483"/>
                      <a:pt x="1562292" y="675110"/>
                      <a:pt x="1358933" y="706923"/>
                    </a:cubicBezTo>
                    <a:cubicBezTo>
                      <a:pt x="1247967" y="724259"/>
                      <a:pt x="1137000" y="741308"/>
                      <a:pt x="1024320" y="739784"/>
                    </a:cubicBezTo>
                    <a:cubicBezTo>
                      <a:pt x="976314" y="739118"/>
                      <a:pt x="929165" y="731688"/>
                      <a:pt x="885731" y="708733"/>
                    </a:cubicBezTo>
                    <a:cubicBezTo>
                      <a:pt x="832200" y="680539"/>
                      <a:pt x="804197" y="627008"/>
                      <a:pt x="808769" y="566715"/>
                    </a:cubicBezTo>
                    <a:cubicBezTo>
                      <a:pt x="814103" y="496516"/>
                      <a:pt x="849536" y="444224"/>
                      <a:pt x="901542" y="400694"/>
                    </a:cubicBezTo>
                    <a:cubicBezTo>
                      <a:pt x="955930" y="355165"/>
                      <a:pt x="1018795" y="323447"/>
                      <a:pt x="1083470" y="296777"/>
                    </a:cubicBezTo>
                    <a:cubicBezTo>
                      <a:pt x="1181196" y="256486"/>
                      <a:pt x="1278161" y="212957"/>
                      <a:pt x="1383698" y="194954"/>
                    </a:cubicBezTo>
                    <a:cubicBezTo>
                      <a:pt x="1411034" y="190287"/>
                      <a:pt x="1414178" y="179714"/>
                      <a:pt x="1397890" y="157521"/>
                    </a:cubicBezTo>
                    <a:cubicBezTo>
                      <a:pt x="1369410" y="118754"/>
                      <a:pt x="1346836" y="77035"/>
                      <a:pt x="1329691" y="31982"/>
                    </a:cubicBezTo>
                    <a:cubicBezTo>
                      <a:pt x="1315689" y="-4785"/>
                      <a:pt x="1311213" y="-5928"/>
                      <a:pt x="1275303" y="8931"/>
                    </a:cubicBezTo>
                    <a:cubicBezTo>
                      <a:pt x="1175196" y="50270"/>
                      <a:pt x="1074707" y="90275"/>
                      <a:pt x="973551" y="129041"/>
                    </a:cubicBezTo>
                    <a:cubicBezTo>
                      <a:pt x="813626" y="190287"/>
                      <a:pt x="652178" y="246961"/>
                      <a:pt x="488538" y="297443"/>
                    </a:cubicBezTo>
                    <a:cubicBezTo>
                      <a:pt x="363475" y="336020"/>
                      <a:pt x="236697" y="365738"/>
                      <a:pt x="106205" y="378787"/>
                    </a:cubicBezTo>
                    <a:cubicBezTo>
                      <a:pt x="90393" y="383454"/>
                      <a:pt x="74582" y="383359"/>
                      <a:pt x="58770" y="379168"/>
                    </a:cubicBezTo>
                    <a:cubicBezTo>
                      <a:pt x="45816" y="376405"/>
                      <a:pt x="32195" y="377930"/>
                      <a:pt x="19623" y="373072"/>
                    </a:cubicBezTo>
                    <a:cubicBezTo>
                      <a:pt x="12860" y="372119"/>
                      <a:pt x="4382" y="368024"/>
                      <a:pt x="668" y="376310"/>
                    </a:cubicBezTo>
                    <a:cubicBezTo>
                      <a:pt x="-1999" y="382311"/>
                      <a:pt x="3906" y="387931"/>
                      <a:pt x="8097" y="392693"/>
                    </a:cubicBezTo>
                    <a:cubicBezTo>
                      <a:pt x="34767" y="422888"/>
                      <a:pt x="67533" y="446605"/>
                      <a:pt x="96203" y="474704"/>
                    </a:cubicBezTo>
                    <a:cubicBezTo>
                      <a:pt x="133065" y="504993"/>
                      <a:pt x="171737" y="533092"/>
                      <a:pt x="213266" y="556238"/>
                    </a:cubicBezTo>
                    <a:cubicBezTo>
                      <a:pt x="259367" y="581955"/>
                      <a:pt x="306230" y="607577"/>
                      <a:pt x="367285" y="600624"/>
                    </a:cubicBezTo>
                    <a:cubicBezTo>
                      <a:pt x="284608" y="692826"/>
                      <a:pt x="203360" y="777408"/>
                      <a:pt x="111729" y="851513"/>
                    </a:cubicBezTo>
                    <a:cubicBezTo>
                      <a:pt x="109920" y="852751"/>
                      <a:pt x="108110" y="854084"/>
                      <a:pt x="106395" y="855608"/>
                    </a:cubicBezTo>
                    <a:cubicBezTo>
                      <a:pt x="97918" y="864181"/>
                      <a:pt x="88298" y="871325"/>
                      <a:pt x="78392" y="878087"/>
                    </a:cubicBezTo>
                    <a:cubicBezTo>
                      <a:pt x="56865" y="900090"/>
                      <a:pt x="26099" y="910091"/>
                      <a:pt x="5811" y="933618"/>
                    </a:cubicBezTo>
                    <a:cubicBezTo>
                      <a:pt x="13907" y="944096"/>
                      <a:pt x="25052" y="934952"/>
                      <a:pt x="34291" y="938190"/>
                    </a:cubicBezTo>
                    <a:cubicBezTo>
                      <a:pt x="44959" y="943905"/>
                      <a:pt x="56103" y="940667"/>
                      <a:pt x="67057" y="939428"/>
                    </a:cubicBezTo>
                    <a:cubicBezTo>
                      <a:pt x="240983" y="919045"/>
                      <a:pt x="413195" y="888184"/>
                      <a:pt x="583788" y="848560"/>
                    </a:cubicBezTo>
                    <a:cubicBezTo>
                      <a:pt x="665989" y="829510"/>
                      <a:pt x="747047" y="806364"/>
                      <a:pt x="823151" y="768740"/>
                    </a:cubicBezTo>
                    <a:cubicBezTo>
                      <a:pt x="833153" y="763787"/>
                      <a:pt x="843440" y="759311"/>
                      <a:pt x="854393" y="757120"/>
                    </a:cubicBezTo>
                    <a:cubicBezTo>
                      <a:pt x="873253" y="753501"/>
                      <a:pt x="881921" y="760644"/>
                      <a:pt x="880683" y="779885"/>
                    </a:cubicBezTo>
                    <a:cubicBezTo>
                      <a:pt x="879444" y="799220"/>
                      <a:pt x="873158" y="817413"/>
                      <a:pt x="864014" y="834272"/>
                    </a:cubicBezTo>
                    <a:cubicBezTo>
                      <a:pt x="849822" y="860466"/>
                      <a:pt x="840677" y="888279"/>
                      <a:pt x="834867" y="917235"/>
                    </a:cubicBezTo>
                    <a:cubicBezTo>
                      <a:pt x="827533" y="953906"/>
                      <a:pt x="818008" y="990197"/>
                      <a:pt x="807245" y="1025915"/>
                    </a:cubicBezTo>
                    <a:cubicBezTo>
                      <a:pt x="778289" y="1121832"/>
                      <a:pt x="752190" y="1218606"/>
                      <a:pt x="712757" y="1311094"/>
                    </a:cubicBezTo>
                    <a:cubicBezTo>
                      <a:pt x="699517" y="1342145"/>
                      <a:pt x="701232" y="1374816"/>
                      <a:pt x="717805" y="1405487"/>
                    </a:cubicBezTo>
                    <a:cubicBezTo>
                      <a:pt x="740951" y="1436729"/>
                      <a:pt x="772479" y="1456731"/>
                      <a:pt x="808864" y="1467685"/>
                    </a:cubicBezTo>
                    <a:cubicBezTo>
                      <a:pt x="870300" y="1486068"/>
                      <a:pt x="934023" y="1491878"/>
                      <a:pt x="997650" y="1489688"/>
                    </a:cubicBezTo>
                    <a:cubicBezTo>
                      <a:pt x="1070706" y="1487211"/>
                      <a:pt x="1143477" y="1479305"/>
                      <a:pt x="1215772" y="1468161"/>
                    </a:cubicBezTo>
                    <a:cubicBezTo>
                      <a:pt x="1407796" y="1438443"/>
                      <a:pt x="1595343" y="1387865"/>
                      <a:pt x="1784415" y="1344527"/>
                    </a:cubicBezTo>
                    <a:cubicBezTo>
                      <a:pt x="1909954" y="1315761"/>
                      <a:pt x="2034636" y="1283281"/>
                      <a:pt x="2160271" y="1254515"/>
                    </a:cubicBezTo>
                    <a:cubicBezTo>
                      <a:pt x="2242186" y="1233179"/>
                      <a:pt x="2324387" y="1212891"/>
                      <a:pt x="2406969" y="1194413"/>
                    </a:cubicBezTo>
                    <a:cubicBezTo>
                      <a:pt x="2488693" y="1175458"/>
                      <a:pt x="2568894" y="1150217"/>
                      <a:pt x="2651571" y="1134881"/>
                    </a:cubicBezTo>
                    <a:cubicBezTo>
                      <a:pt x="2661381" y="1132214"/>
                      <a:pt x="2671097" y="1129452"/>
                      <a:pt x="2680908" y="1126785"/>
                    </a:cubicBezTo>
                    <a:cubicBezTo>
                      <a:pt x="2812734" y="1093162"/>
                      <a:pt x="2945131" y="1061348"/>
                      <a:pt x="3076862" y="1027344"/>
                    </a:cubicBezTo>
                    <a:cubicBezTo>
                      <a:pt x="3258028" y="980672"/>
                      <a:pt x="3439288" y="934571"/>
                      <a:pt x="3619501" y="884469"/>
                    </a:cubicBezTo>
                    <a:cubicBezTo>
                      <a:pt x="3677413" y="868372"/>
                      <a:pt x="3735992" y="859037"/>
                      <a:pt x="3796380" y="864086"/>
                    </a:cubicBezTo>
                    <a:cubicBezTo>
                      <a:pt x="3852102" y="868753"/>
                      <a:pt x="3899250" y="891422"/>
                      <a:pt x="3937445" y="931523"/>
                    </a:cubicBezTo>
                    <a:cubicBezTo>
                      <a:pt x="3970307" y="965908"/>
                      <a:pt x="3974307" y="1009247"/>
                      <a:pt x="3950114" y="1050395"/>
                    </a:cubicBezTo>
                    <a:cubicBezTo>
                      <a:pt x="3923635" y="1095353"/>
                      <a:pt x="3887630" y="1130024"/>
                      <a:pt x="3839338" y="1151931"/>
                    </a:cubicBezTo>
                    <a:cubicBezTo>
                      <a:pt x="3741231" y="1196318"/>
                      <a:pt x="3637789" y="1216225"/>
                      <a:pt x="3530919" y="1217273"/>
                    </a:cubicBezTo>
                    <a:cubicBezTo>
                      <a:pt x="3473197" y="1217844"/>
                      <a:pt x="3419667" y="1230894"/>
                      <a:pt x="3366136" y="1251277"/>
                    </a:cubicBezTo>
                    <a:cubicBezTo>
                      <a:pt x="3314606" y="1270898"/>
                      <a:pt x="3281554" y="1300712"/>
                      <a:pt x="3284983" y="1359767"/>
                    </a:cubicBezTo>
                    <a:cubicBezTo>
                      <a:pt x="3285078" y="1362148"/>
                      <a:pt x="3284221" y="1364434"/>
                      <a:pt x="3284031" y="1366815"/>
                    </a:cubicBezTo>
                    <a:cubicBezTo>
                      <a:pt x="3272791" y="1483877"/>
                      <a:pt x="3366136" y="1606655"/>
                      <a:pt x="3493105" y="1605226"/>
                    </a:cubicBezTo>
                    <a:cubicBezTo>
                      <a:pt x="3575686" y="1604273"/>
                      <a:pt x="3653791" y="1582556"/>
                      <a:pt x="3730467" y="1556172"/>
                    </a:cubicBezTo>
                    <a:cubicBezTo>
                      <a:pt x="3805810" y="1530264"/>
                      <a:pt x="3877914" y="1496355"/>
                      <a:pt x="3948780" y="1459684"/>
                    </a:cubicBezTo>
                    <a:cubicBezTo>
                      <a:pt x="4102419" y="1375673"/>
                      <a:pt x="4259296" y="1298426"/>
                      <a:pt x="4423792" y="1238323"/>
                    </a:cubicBezTo>
                    <a:cubicBezTo>
                      <a:pt x="4537425" y="1196794"/>
                      <a:pt x="4652773" y="1160789"/>
                      <a:pt x="4774979" y="1154503"/>
                    </a:cubicBezTo>
                    <a:cubicBezTo>
                      <a:pt x="4783647" y="1152407"/>
                      <a:pt x="4792410" y="1151645"/>
                      <a:pt x="4801268" y="1152598"/>
                    </a:cubicBezTo>
                    <a:cubicBezTo>
                      <a:pt x="4803459" y="1152407"/>
                      <a:pt x="4805650" y="1152027"/>
                      <a:pt x="4807745" y="1151455"/>
                    </a:cubicBezTo>
                    <a:cubicBezTo>
                      <a:pt x="4818985" y="1148502"/>
                      <a:pt x="4829462" y="1152693"/>
                      <a:pt x="4840225" y="1154503"/>
                    </a:cubicBezTo>
                    <a:cubicBezTo>
                      <a:pt x="4872134" y="1154217"/>
                      <a:pt x="4901280" y="1168219"/>
                      <a:pt x="4932141" y="1173267"/>
                    </a:cubicBezTo>
                    <a:cubicBezTo>
                      <a:pt x="4941095" y="1167933"/>
                      <a:pt x="4930808" y="1163647"/>
                      <a:pt x="4931189" y="11586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9" name="자유형: 도형 138">
                <a:extLst>
                  <a:ext uri="{FF2B5EF4-FFF2-40B4-BE49-F238E27FC236}">
                    <a16:creationId xmlns:a16="http://schemas.microsoft.com/office/drawing/2014/main" id="{F8BD8AE4-DA04-4296-BE2B-FC0DC7AC7E7E}"/>
                  </a:ext>
                </a:extLst>
              </p:cNvPr>
              <p:cNvSpPr/>
              <p:nvPr/>
            </p:nvSpPr>
            <p:spPr>
              <a:xfrm>
                <a:off x="5372932" y="3917613"/>
                <a:ext cx="835748" cy="455534"/>
              </a:xfrm>
              <a:custGeom>
                <a:avLst/>
                <a:gdLst>
                  <a:gd name="connsiteX0" fmla="*/ 253486 w 835748"/>
                  <a:gd name="connsiteY0" fmla="*/ 106509 h 455534"/>
                  <a:gd name="connsiteX1" fmla="*/ 54794 w 835748"/>
                  <a:gd name="connsiteY1" fmla="*/ 224714 h 455534"/>
                  <a:gd name="connsiteX2" fmla="*/ 26505 w 835748"/>
                  <a:gd name="connsiteY2" fmla="*/ 396926 h 455534"/>
                  <a:gd name="connsiteX3" fmla="*/ 148901 w 835748"/>
                  <a:gd name="connsiteY3" fmla="*/ 455029 h 455534"/>
                  <a:gd name="connsiteX4" fmla="*/ 387407 w 835748"/>
                  <a:gd name="connsiteY4" fmla="*/ 435026 h 455534"/>
                  <a:gd name="connsiteX5" fmla="*/ 670966 w 835748"/>
                  <a:gd name="connsiteY5" fmla="*/ 383591 h 455534"/>
                  <a:gd name="connsiteX6" fmla="*/ 835749 w 835748"/>
                  <a:gd name="connsiteY6" fmla="*/ 347110 h 455534"/>
                  <a:gd name="connsiteX7" fmla="*/ 697065 w 835748"/>
                  <a:gd name="connsiteY7" fmla="*/ 192805 h 455534"/>
                  <a:gd name="connsiteX8" fmla="*/ 567715 w 835748"/>
                  <a:gd name="connsiteY8" fmla="*/ 11354 h 455534"/>
                  <a:gd name="connsiteX9" fmla="*/ 541236 w 835748"/>
                  <a:gd name="connsiteY9" fmla="*/ 1734 h 455534"/>
                  <a:gd name="connsiteX10" fmla="*/ 253486 w 835748"/>
                  <a:gd name="connsiteY10" fmla="*/ 106509 h 455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35748" h="455534">
                    <a:moveTo>
                      <a:pt x="253486" y="106509"/>
                    </a:moveTo>
                    <a:cubicBezTo>
                      <a:pt x="182810" y="138513"/>
                      <a:pt x="112515" y="171660"/>
                      <a:pt x="54794" y="224714"/>
                    </a:cubicBezTo>
                    <a:cubicBezTo>
                      <a:pt x="-2928" y="277863"/>
                      <a:pt x="-19406" y="342824"/>
                      <a:pt x="26505" y="396926"/>
                    </a:cubicBezTo>
                    <a:cubicBezTo>
                      <a:pt x="57652" y="433597"/>
                      <a:pt x="100895" y="453123"/>
                      <a:pt x="148901" y="455029"/>
                    </a:cubicBezTo>
                    <a:cubicBezTo>
                      <a:pt x="229006" y="458077"/>
                      <a:pt x="308540" y="446837"/>
                      <a:pt x="387407" y="435026"/>
                    </a:cubicBezTo>
                    <a:cubicBezTo>
                      <a:pt x="482371" y="420834"/>
                      <a:pt x="576669" y="401879"/>
                      <a:pt x="670966" y="383591"/>
                    </a:cubicBezTo>
                    <a:cubicBezTo>
                      <a:pt x="725449" y="373018"/>
                      <a:pt x="779361" y="359683"/>
                      <a:pt x="835749" y="347110"/>
                    </a:cubicBezTo>
                    <a:cubicBezTo>
                      <a:pt x="781552" y="299962"/>
                      <a:pt x="742023" y="243954"/>
                      <a:pt x="697065" y="192805"/>
                    </a:cubicBezTo>
                    <a:cubicBezTo>
                      <a:pt x="647821" y="136894"/>
                      <a:pt x="611149" y="71647"/>
                      <a:pt x="567715" y="11354"/>
                    </a:cubicBezTo>
                    <a:cubicBezTo>
                      <a:pt x="560095" y="781"/>
                      <a:pt x="554952" y="-2362"/>
                      <a:pt x="541236" y="1734"/>
                    </a:cubicBezTo>
                    <a:cubicBezTo>
                      <a:pt x="443223" y="31071"/>
                      <a:pt x="346735" y="64218"/>
                      <a:pt x="253486" y="10650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40" name="자유형: 도형 139">
                <a:extLst>
                  <a:ext uri="{FF2B5EF4-FFF2-40B4-BE49-F238E27FC236}">
                    <a16:creationId xmlns:a16="http://schemas.microsoft.com/office/drawing/2014/main" id="{69828B4A-9DA7-493A-A362-52133DE76EFF}"/>
                  </a:ext>
                </a:extLst>
              </p:cNvPr>
              <p:cNvSpPr/>
              <p:nvPr/>
            </p:nvSpPr>
            <p:spPr>
              <a:xfrm>
                <a:off x="7852886" y="4597740"/>
                <a:ext cx="549314" cy="281441"/>
              </a:xfrm>
              <a:custGeom>
                <a:avLst/>
                <a:gdLst>
                  <a:gd name="connsiteX0" fmla="*/ 370999 w 549314"/>
                  <a:gd name="connsiteY0" fmla="*/ 221910 h 281441"/>
                  <a:gd name="connsiteX1" fmla="*/ 522922 w 549314"/>
                  <a:gd name="connsiteY1" fmla="*/ 151139 h 281441"/>
                  <a:gd name="connsiteX2" fmla="*/ 531686 w 549314"/>
                  <a:gd name="connsiteY2" fmla="*/ 56747 h 281441"/>
                  <a:gd name="connsiteX3" fmla="*/ 453771 w 549314"/>
                  <a:gd name="connsiteY3" fmla="*/ 7216 h 281441"/>
                  <a:gd name="connsiteX4" fmla="*/ 226028 w 549314"/>
                  <a:gd name="connsiteY4" fmla="*/ 31791 h 281441"/>
                  <a:gd name="connsiteX5" fmla="*/ 63627 w 549314"/>
                  <a:gd name="connsiteY5" fmla="*/ 165713 h 281441"/>
                  <a:gd name="connsiteX6" fmla="*/ 0 w 549314"/>
                  <a:gd name="connsiteY6" fmla="*/ 281441 h 281441"/>
                  <a:gd name="connsiteX7" fmla="*/ 208597 w 549314"/>
                  <a:gd name="connsiteY7" fmla="*/ 240198 h 281441"/>
                  <a:gd name="connsiteX8" fmla="*/ 370999 w 549314"/>
                  <a:gd name="connsiteY8" fmla="*/ 221910 h 281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49314" h="281441">
                    <a:moveTo>
                      <a:pt x="370999" y="221910"/>
                    </a:moveTo>
                    <a:cubicBezTo>
                      <a:pt x="426815" y="210099"/>
                      <a:pt x="480917" y="193049"/>
                      <a:pt x="522922" y="151139"/>
                    </a:cubicBezTo>
                    <a:cubicBezTo>
                      <a:pt x="555403" y="118659"/>
                      <a:pt x="557403" y="94561"/>
                      <a:pt x="531686" y="56747"/>
                    </a:cubicBezTo>
                    <a:cubicBezTo>
                      <a:pt x="512826" y="29029"/>
                      <a:pt x="485680" y="14074"/>
                      <a:pt x="453771" y="7216"/>
                    </a:cubicBezTo>
                    <a:cubicBezTo>
                      <a:pt x="375285" y="-9547"/>
                      <a:pt x="299751" y="4645"/>
                      <a:pt x="226028" y="31791"/>
                    </a:cubicBezTo>
                    <a:cubicBezTo>
                      <a:pt x="156400" y="57413"/>
                      <a:pt x="101632" y="100657"/>
                      <a:pt x="63627" y="165713"/>
                    </a:cubicBezTo>
                    <a:cubicBezTo>
                      <a:pt x="42481" y="201907"/>
                      <a:pt x="20764" y="237722"/>
                      <a:pt x="0" y="281441"/>
                    </a:cubicBezTo>
                    <a:cubicBezTo>
                      <a:pt x="69437" y="250295"/>
                      <a:pt x="138208" y="240103"/>
                      <a:pt x="208597" y="240198"/>
                    </a:cubicBezTo>
                    <a:cubicBezTo>
                      <a:pt x="263461" y="240293"/>
                      <a:pt x="317563" y="233245"/>
                      <a:pt x="370999" y="22191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125" name="그래픽 232">
              <a:extLst>
                <a:ext uri="{FF2B5EF4-FFF2-40B4-BE49-F238E27FC236}">
                  <a16:creationId xmlns:a16="http://schemas.microsoft.com/office/drawing/2014/main" id="{22E2D1EE-8821-4199-8C0E-49BB2768521D}"/>
                </a:ext>
              </a:extLst>
            </p:cNvPr>
            <p:cNvGrpSpPr/>
            <p:nvPr/>
          </p:nvGrpSpPr>
          <p:grpSpPr>
            <a:xfrm>
              <a:off x="3778958" y="3044587"/>
              <a:ext cx="2042501" cy="555267"/>
              <a:chOff x="2743104" y="3035590"/>
              <a:chExt cx="2810351" cy="764012"/>
            </a:xfrm>
            <a:solidFill>
              <a:schemeClr val="accent2"/>
            </a:solidFill>
          </p:grpSpPr>
          <p:sp>
            <p:nvSpPr>
              <p:cNvPr id="133" name="자유형: 도형 132">
                <a:extLst>
                  <a:ext uri="{FF2B5EF4-FFF2-40B4-BE49-F238E27FC236}">
                    <a16:creationId xmlns:a16="http://schemas.microsoft.com/office/drawing/2014/main" id="{8D355319-B0A1-4F3B-A8BA-5873FB55952B}"/>
                  </a:ext>
                </a:extLst>
              </p:cNvPr>
              <p:cNvSpPr/>
              <p:nvPr/>
            </p:nvSpPr>
            <p:spPr>
              <a:xfrm>
                <a:off x="2743104" y="3036614"/>
                <a:ext cx="530775" cy="745096"/>
              </a:xfrm>
              <a:custGeom>
                <a:avLst/>
                <a:gdLst>
                  <a:gd name="connsiteX0" fmla="*/ 515779 w 530775"/>
                  <a:gd name="connsiteY0" fmla="*/ 9290 h 745096"/>
                  <a:gd name="connsiteX1" fmla="*/ 303467 w 530775"/>
                  <a:gd name="connsiteY1" fmla="*/ 8910 h 745096"/>
                  <a:gd name="connsiteX2" fmla="*/ 291656 w 530775"/>
                  <a:gd name="connsiteY2" fmla="*/ 7957 h 745096"/>
                  <a:gd name="connsiteX3" fmla="*/ 304229 w 530775"/>
                  <a:gd name="connsiteY3" fmla="*/ 1290 h 745096"/>
                  <a:gd name="connsiteX4" fmla="*/ 287750 w 530775"/>
                  <a:gd name="connsiteY4" fmla="*/ 528 h 745096"/>
                  <a:gd name="connsiteX5" fmla="*/ 175736 w 530775"/>
                  <a:gd name="connsiteY5" fmla="*/ 337 h 745096"/>
                  <a:gd name="connsiteX6" fmla="*/ 72390 w 530775"/>
                  <a:gd name="connsiteY6" fmla="*/ 9005 h 745096"/>
                  <a:gd name="connsiteX7" fmla="*/ 19717 w 530775"/>
                  <a:gd name="connsiteY7" fmla="*/ 129020 h 745096"/>
                  <a:gd name="connsiteX8" fmla="*/ 19717 w 530775"/>
                  <a:gd name="connsiteY8" fmla="*/ 129020 h 745096"/>
                  <a:gd name="connsiteX9" fmla="*/ 19717 w 530775"/>
                  <a:gd name="connsiteY9" fmla="*/ 129020 h 745096"/>
                  <a:gd name="connsiteX10" fmla="*/ 28861 w 530775"/>
                  <a:gd name="connsiteY10" fmla="*/ 147403 h 745096"/>
                  <a:gd name="connsiteX11" fmla="*/ 89726 w 530775"/>
                  <a:gd name="connsiteY11" fmla="*/ 151499 h 745096"/>
                  <a:gd name="connsiteX12" fmla="*/ 92202 w 530775"/>
                  <a:gd name="connsiteY12" fmla="*/ 213602 h 745096"/>
                  <a:gd name="connsiteX13" fmla="*/ 92107 w 530775"/>
                  <a:gd name="connsiteY13" fmla="*/ 296469 h 745096"/>
                  <a:gd name="connsiteX14" fmla="*/ 82772 w 530775"/>
                  <a:gd name="connsiteY14" fmla="*/ 309233 h 745096"/>
                  <a:gd name="connsiteX15" fmla="*/ 57245 w 530775"/>
                  <a:gd name="connsiteY15" fmla="*/ 330474 h 745096"/>
                  <a:gd name="connsiteX16" fmla="*/ 10192 w 530775"/>
                  <a:gd name="connsiteY16" fmla="*/ 433629 h 745096"/>
                  <a:gd name="connsiteX17" fmla="*/ 73724 w 530775"/>
                  <a:gd name="connsiteY17" fmla="*/ 435058 h 745096"/>
                  <a:gd name="connsiteX18" fmla="*/ 90773 w 530775"/>
                  <a:gd name="connsiteY18" fmla="*/ 449536 h 745096"/>
                  <a:gd name="connsiteX19" fmla="*/ 90488 w 530775"/>
                  <a:gd name="connsiteY19" fmla="*/ 589839 h 745096"/>
                  <a:gd name="connsiteX20" fmla="*/ 74771 w 530775"/>
                  <a:gd name="connsiteY20" fmla="*/ 606699 h 745096"/>
                  <a:gd name="connsiteX21" fmla="*/ 48197 w 530775"/>
                  <a:gd name="connsiteY21" fmla="*/ 626511 h 745096"/>
                  <a:gd name="connsiteX22" fmla="*/ 0 w 530775"/>
                  <a:gd name="connsiteY22" fmla="*/ 739668 h 745096"/>
                  <a:gd name="connsiteX23" fmla="*/ 9716 w 530775"/>
                  <a:gd name="connsiteY23" fmla="*/ 745097 h 745096"/>
                  <a:gd name="connsiteX24" fmla="*/ 243459 w 530775"/>
                  <a:gd name="connsiteY24" fmla="*/ 743858 h 745096"/>
                  <a:gd name="connsiteX25" fmla="*/ 263747 w 530775"/>
                  <a:gd name="connsiteY25" fmla="*/ 737477 h 745096"/>
                  <a:gd name="connsiteX26" fmla="*/ 315278 w 530775"/>
                  <a:gd name="connsiteY26" fmla="*/ 606127 h 745096"/>
                  <a:gd name="connsiteX27" fmla="*/ 253270 w 530775"/>
                  <a:gd name="connsiteY27" fmla="*/ 606889 h 745096"/>
                  <a:gd name="connsiteX28" fmla="*/ 237268 w 530775"/>
                  <a:gd name="connsiteY28" fmla="*/ 590601 h 745096"/>
                  <a:gd name="connsiteX29" fmla="*/ 237173 w 530775"/>
                  <a:gd name="connsiteY29" fmla="*/ 452584 h 745096"/>
                  <a:gd name="connsiteX30" fmla="*/ 255461 w 530775"/>
                  <a:gd name="connsiteY30" fmla="*/ 434963 h 745096"/>
                  <a:gd name="connsiteX31" fmla="*/ 407480 w 530775"/>
                  <a:gd name="connsiteY31" fmla="*/ 436296 h 745096"/>
                  <a:gd name="connsiteX32" fmla="*/ 435007 w 530775"/>
                  <a:gd name="connsiteY32" fmla="*/ 417818 h 745096"/>
                  <a:gd name="connsiteX33" fmla="*/ 482251 w 530775"/>
                  <a:gd name="connsiteY33" fmla="*/ 309804 h 745096"/>
                  <a:gd name="connsiteX34" fmla="*/ 481584 w 530775"/>
                  <a:gd name="connsiteY34" fmla="*/ 309137 h 745096"/>
                  <a:gd name="connsiteX35" fmla="*/ 257080 w 530775"/>
                  <a:gd name="connsiteY35" fmla="*/ 309614 h 745096"/>
                  <a:gd name="connsiteX36" fmla="*/ 236792 w 530775"/>
                  <a:gd name="connsiteY36" fmla="*/ 290087 h 745096"/>
                  <a:gd name="connsiteX37" fmla="*/ 236982 w 530775"/>
                  <a:gd name="connsiteY37" fmla="*/ 166262 h 745096"/>
                  <a:gd name="connsiteX38" fmla="*/ 257080 w 530775"/>
                  <a:gd name="connsiteY38" fmla="*/ 146355 h 745096"/>
                  <a:gd name="connsiteX39" fmla="*/ 344519 w 530775"/>
                  <a:gd name="connsiteY39" fmla="*/ 146832 h 745096"/>
                  <a:gd name="connsiteX40" fmla="*/ 301276 w 530775"/>
                  <a:gd name="connsiteY40" fmla="*/ 260941 h 745096"/>
                  <a:gd name="connsiteX41" fmla="*/ 303181 w 530775"/>
                  <a:gd name="connsiteY41" fmla="*/ 263703 h 745096"/>
                  <a:gd name="connsiteX42" fmla="*/ 420529 w 530775"/>
                  <a:gd name="connsiteY42" fmla="*/ 263703 h 745096"/>
                  <a:gd name="connsiteX43" fmla="*/ 445103 w 530775"/>
                  <a:gd name="connsiteY43" fmla="*/ 238367 h 745096"/>
                  <a:gd name="connsiteX44" fmla="*/ 492252 w 530775"/>
                  <a:gd name="connsiteY44" fmla="*/ 111208 h 745096"/>
                  <a:gd name="connsiteX45" fmla="*/ 528638 w 530775"/>
                  <a:gd name="connsiteY45" fmla="*/ 21102 h 745096"/>
                  <a:gd name="connsiteX46" fmla="*/ 515779 w 530775"/>
                  <a:gd name="connsiteY46" fmla="*/ 9290 h 745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530775" h="745096">
                    <a:moveTo>
                      <a:pt x="515779" y="9290"/>
                    </a:moveTo>
                    <a:cubicBezTo>
                      <a:pt x="445008" y="8910"/>
                      <a:pt x="374237" y="9005"/>
                      <a:pt x="303467" y="8910"/>
                    </a:cubicBezTo>
                    <a:cubicBezTo>
                      <a:pt x="299561" y="8910"/>
                      <a:pt x="295561" y="8338"/>
                      <a:pt x="291656" y="7957"/>
                    </a:cubicBezTo>
                    <a:cubicBezTo>
                      <a:pt x="298133" y="5290"/>
                      <a:pt x="302133" y="3290"/>
                      <a:pt x="304229" y="1290"/>
                    </a:cubicBezTo>
                    <a:cubicBezTo>
                      <a:pt x="298704" y="1099"/>
                      <a:pt x="293275" y="813"/>
                      <a:pt x="287750" y="528"/>
                    </a:cubicBezTo>
                    <a:cubicBezTo>
                      <a:pt x="250412" y="-139"/>
                      <a:pt x="213074" y="242"/>
                      <a:pt x="175736" y="337"/>
                    </a:cubicBezTo>
                    <a:cubicBezTo>
                      <a:pt x="141065" y="432"/>
                      <a:pt x="106109" y="-2806"/>
                      <a:pt x="72390" y="9005"/>
                    </a:cubicBezTo>
                    <a:cubicBezTo>
                      <a:pt x="54864" y="49010"/>
                      <a:pt x="37243" y="89015"/>
                      <a:pt x="19717" y="129020"/>
                    </a:cubicBezTo>
                    <a:lnTo>
                      <a:pt x="19717" y="129020"/>
                    </a:lnTo>
                    <a:lnTo>
                      <a:pt x="19717" y="129020"/>
                    </a:lnTo>
                    <a:cubicBezTo>
                      <a:pt x="11525" y="140736"/>
                      <a:pt x="12764" y="146450"/>
                      <a:pt x="28861" y="147403"/>
                    </a:cubicBezTo>
                    <a:cubicBezTo>
                      <a:pt x="49911" y="148641"/>
                      <a:pt x="78677" y="137211"/>
                      <a:pt x="89726" y="151499"/>
                    </a:cubicBezTo>
                    <a:cubicBezTo>
                      <a:pt x="100013" y="164834"/>
                      <a:pt x="92202" y="192361"/>
                      <a:pt x="92202" y="213602"/>
                    </a:cubicBezTo>
                    <a:cubicBezTo>
                      <a:pt x="92202" y="241224"/>
                      <a:pt x="91821" y="268847"/>
                      <a:pt x="92107" y="296469"/>
                    </a:cubicBezTo>
                    <a:cubicBezTo>
                      <a:pt x="92202" y="303708"/>
                      <a:pt x="91154" y="310471"/>
                      <a:pt x="82772" y="309233"/>
                    </a:cubicBezTo>
                    <a:cubicBezTo>
                      <a:pt x="65627" y="306852"/>
                      <a:pt x="62389" y="318758"/>
                      <a:pt x="57245" y="330474"/>
                    </a:cubicBezTo>
                    <a:cubicBezTo>
                      <a:pt x="42005" y="365049"/>
                      <a:pt x="26003" y="399244"/>
                      <a:pt x="10192" y="433629"/>
                    </a:cubicBezTo>
                    <a:cubicBezTo>
                      <a:pt x="31242" y="438201"/>
                      <a:pt x="52578" y="436011"/>
                      <a:pt x="73724" y="435058"/>
                    </a:cubicBezTo>
                    <a:cubicBezTo>
                      <a:pt x="85630" y="434582"/>
                      <a:pt x="90964" y="435820"/>
                      <a:pt x="90773" y="449536"/>
                    </a:cubicBezTo>
                    <a:cubicBezTo>
                      <a:pt x="90011" y="496304"/>
                      <a:pt x="90107" y="543072"/>
                      <a:pt x="90488" y="589839"/>
                    </a:cubicBezTo>
                    <a:cubicBezTo>
                      <a:pt x="90583" y="601460"/>
                      <a:pt x="87630" y="609080"/>
                      <a:pt x="74771" y="606699"/>
                    </a:cubicBezTo>
                    <a:cubicBezTo>
                      <a:pt x="58198" y="603650"/>
                      <a:pt x="53340" y="614128"/>
                      <a:pt x="48197" y="626511"/>
                    </a:cubicBezTo>
                    <a:cubicBezTo>
                      <a:pt x="32480" y="664420"/>
                      <a:pt x="16097" y="701949"/>
                      <a:pt x="0" y="739668"/>
                    </a:cubicBezTo>
                    <a:cubicBezTo>
                      <a:pt x="1143" y="745192"/>
                      <a:pt x="6287" y="743573"/>
                      <a:pt x="9716" y="745097"/>
                    </a:cubicBezTo>
                    <a:cubicBezTo>
                      <a:pt x="87630" y="744716"/>
                      <a:pt x="165545" y="744525"/>
                      <a:pt x="243459" y="743858"/>
                    </a:cubicBezTo>
                    <a:cubicBezTo>
                      <a:pt x="250412" y="743763"/>
                      <a:pt x="259461" y="748621"/>
                      <a:pt x="263747" y="737477"/>
                    </a:cubicBezTo>
                    <a:cubicBezTo>
                      <a:pt x="280702" y="693566"/>
                      <a:pt x="304133" y="652323"/>
                      <a:pt x="315278" y="606127"/>
                    </a:cubicBezTo>
                    <a:cubicBezTo>
                      <a:pt x="294608" y="606318"/>
                      <a:pt x="273844" y="605556"/>
                      <a:pt x="253270" y="606889"/>
                    </a:cubicBezTo>
                    <a:cubicBezTo>
                      <a:pt x="239840" y="607841"/>
                      <a:pt x="237173" y="602127"/>
                      <a:pt x="237268" y="590601"/>
                    </a:cubicBezTo>
                    <a:cubicBezTo>
                      <a:pt x="237554" y="544595"/>
                      <a:pt x="237554" y="498590"/>
                      <a:pt x="237173" y="452584"/>
                    </a:cubicBezTo>
                    <a:cubicBezTo>
                      <a:pt x="237077" y="439249"/>
                      <a:pt x="242221" y="434677"/>
                      <a:pt x="255461" y="434963"/>
                    </a:cubicBezTo>
                    <a:cubicBezTo>
                      <a:pt x="306134" y="435820"/>
                      <a:pt x="356807" y="435725"/>
                      <a:pt x="407480" y="436296"/>
                    </a:cubicBezTo>
                    <a:cubicBezTo>
                      <a:pt x="421291" y="436487"/>
                      <a:pt x="429387" y="432200"/>
                      <a:pt x="435007" y="417818"/>
                    </a:cubicBezTo>
                    <a:cubicBezTo>
                      <a:pt x="449009" y="382099"/>
                      <a:pt x="465582" y="347333"/>
                      <a:pt x="482251" y="309804"/>
                    </a:cubicBezTo>
                    <a:cubicBezTo>
                      <a:pt x="482060" y="309519"/>
                      <a:pt x="481775" y="309423"/>
                      <a:pt x="481584" y="309137"/>
                    </a:cubicBezTo>
                    <a:cubicBezTo>
                      <a:pt x="405098" y="309137"/>
                      <a:pt x="331089" y="308471"/>
                      <a:pt x="257080" y="309614"/>
                    </a:cubicBezTo>
                    <a:cubicBezTo>
                      <a:pt x="240792" y="309899"/>
                      <a:pt x="236411" y="305613"/>
                      <a:pt x="236792" y="290087"/>
                    </a:cubicBezTo>
                    <a:cubicBezTo>
                      <a:pt x="237649" y="248844"/>
                      <a:pt x="237649" y="207506"/>
                      <a:pt x="236982" y="166262"/>
                    </a:cubicBezTo>
                    <a:cubicBezTo>
                      <a:pt x="236792" y="151308"/>
                      <a:pt x="240792" y="145498"/>
                      <a:pt x="257080" y="146355"/>
                    </a:cubicBezTo>
                    <a:cubicBezTo>
                      <a:pt x="285560" y="147879"/>
                      <a:pt x="314230" y="146832"/>
                      <a:pt x="344519" y="146832"/>
                    </a:cubicBezTo>
                    <a:cubicBezTo>
                      <a:pt x="330137" y="184741"/>
                      <a:pt x="316325" y="221222"/>
                      <a:pt x="301276" y="260941"/>
                    </a:cubicBezTo>
                    <a:cubicBezTo>
                      <a:pt x="301752" y="261989"/>
                      <a:pt x="302419" y="262846"/>
                      <a:pt x="303181" y="263703"/>
                    </a:cubicBezTo>
                    <a:cubicBezTo>
                      <a:pt x="343757" y="263703"/>
                      <a:pt x="382143" y="263608"/>
                      <a:pt x="420529" y="263703"/>
                    </a:cubicBezTo>
                    <a:cubicBezTo>
                      <a:pt x="437579" y="263799"/>
                      <a:pt x="444341" y="243701"/>
                      <a:pt x="445103" y="238367"/>
                    </a:cubicBezTo>
                    <a:cubicBezTo>
                      <a:pt x="451295" y="192075"/>
                      <a:pt x="476345" y="153404"/>
                      <a:pt x="492252" y="111208"/>
                    </a:cubicBezTo>
                    <a:cubicBezTo>
                      <a:pt x="503587" y="80919"/>
                      <a:pt x="516064" y="50915"/>
                      <a:pt x="528638" y="21102"/>
                    </a:cubicBezTo>
                    <a:cubicBezTo>
                      <a:pt x="536067" y="3671"/>
                      <a:pt x="522256" y="9386"/>
                      <a:pt x="515779" y="929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4" name="자유형: 도형 133">
                <a:extLst>
                  <a:ext uri="{FF2B5EF4-FFF2-40B4-BE49-F238E27FC236}">
                    <a16:creationId xmlns:a16="http://schemas.microsoft.com/office/drawing/2014/main" id="{CF368F63-F33E-4C3C-AA38-68A4D17B88D0}"/>
                  </a:ext>
                </a:extLst>
              </p:cNvPr>
              <p:cNvSpPr/>
              <p:nvPr/>
            </p:nvSpPr>
            <p:spPr>
              <a:xfrm>
                <a:off x="3277076" y="3037830"/>
                <a:ext cx="330460" cy="748817"/>
              </a:xfrm>
              <a:custGeom>
                <a:avLst/>
                <a:gdLst>
                  <a:gd name="connsiteX0" fmla="*/ 269939 w 330460"/>
                  <a:gd name="connsiteY0" fmla="*/ 597290 h 748817"/>
                  <a:gd name="connsiteX1" fmla="*/ 243173 w 330460"/>
                  <a:gd name="connsiteY1" fmla="*/ 570620 h 748817"/>
                  <a:gd name="connsiteX2" fmla="*/ 243268 w 330460"/>
                  <a:gd name="connsiteY2" fmla="*/ 181810 h 748817"/>
                  <a:gd name="connsiteX3" fmla="*/ 259651 w 330460"/>
                  <a:gd name="connsiteY3" fmla="*/ 156378 h 748817"/>
                  <a:gd name="connsiteX4" fmla="*/ 288608 w 330460"/>
                  <a:gd name="connsiteY4" fmla="*/ 126660 h 748817"/>
                  <a:gd name="connsiteX5" fmla="*/ 323945 w 330460"/>
                  <a:gd name="connsiteY5" fmla="*/ 43221 h 748817"/>
                  <a:gd name="connsiteX6" fmla="*/ 294513 w 330460"/>
                  <a:gd name="connsiteY6" fmla="*/ 359 h 748817"/>
                  <a:gd name="connsiteX7" fmla="*/ 122396 w 330460"/>
                  <a:gd name="connsiteY7" fmla="*/ 5312 h 748817"/>
                  <a:gd name="connsiteX8" fmla="*/ 68485 w 330460"/>
                  <a:gd name="connsiteY8" fmla="*/ 8264 h 748817"/>
                  <a:gd name="connsiteX9" fmla="*/ 11430 w 330460"/>
                  <a:gd name="connsiteY9" fmla="*/ 146282 h 748817"/>
                  <a:gd name="connsiteX10" fmla="*/ 71342 w 330460"/>
                  <a:gd name="connsiteY10" fmla="*/ 145805 h 748817"/>
                  <a:gd name="connsiteX11" fmla="*/ 87916 w 330460"/>
                  <a:gd name="connsiteY11" fmla="*/ 162760 h 748817"/>
                  <a:gd name="connsiteX12" fmla="*/ 88011 w 330460"/>
                  <a:gd name="connsiteY12" fmla="*/ 587003 h 748817"/>
                  <a:gd name="connsiteX13" fmla="*/ 70866 w 330460"/>
                  <a:gd name="connsiteY13" fmla="*/ 605768 h 748817"/>
                  <a:gd name="connsiteX14" fmla="*/ 48578 w 330460"/>
                  <a:gd name="connsiteY14" fmla="*/ 621293 h 748817"/>
                  <a:gd name="connsiteX15" fmla="*/ 0 w 330460"/>
                  <a:gd name="connsiteY15" fmla="*/ 733974 h 748817"/>
                  <a:gd name="connsiteX16" fmla="*/ 1143 w 330460"/>
                  <a:gd name="connsiteY16" fmla="*/ 744071 h 748817"/>
                  <a:gd name="connsiteX17" fmla="*/ 178118 w 330460"/>
                  <a:gd name="connsiteY17" fmla="*/ 744166 h 748817"/>
                  <a:gd name="connsiteX18" fmla="*/ 230029 w 330460"/>
                  <a:gd name="connsiteY18" fmla="*/ 746833 h 748817"/>
                  <a:gd name="connsiteX19" fmla="*/ 277082 w 330460"/>
                  <a:gd name="connsiteY19" fmla="*/ 720830 h 748817"/>
                  <a:gd name="connsiteX20" fmla="*/ 304419 w 330460"/>
                  <a:gd name="connsiteY20" fmla="*/ 652154 h 748817"/>
                  <a:gd name="connsiteX21" fmla="*/ 269939 w 330460"/>
                  <a:gd name="connsiteY21" fmla="*/ 597290 h 748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30460" h="748817">
                    <a:moveTo>
                      <a:pt x="269939" y="597290"/>
                    </a:moveTo>
                    <a:cubicBezTo>
                      <a:pt x="250793" y="596814"/>
                      <a:pt x="243173" y="590147"/>
                      <a:pt x="243173" y="570620"/>
                    </a:cubicBezTo>
                    <a:cubicBezTo>
                      <a:pt x="243554" y="440985"/>
                      <a:pt x="243459" y="311445"/>
                      <a:pt x="243268" y="181810"/>
                    </a:cubicBezTo>
                    <a:cubicBezTo>
                      <a:pt x="243268" y="169237"/>
                      <a:pt x="246793" y="160569"/>
                      <a:pt x="259651" y="156378"/>
                    </a:cubicBezTo>
                    <a:cubicBezTo>
                      <a:pt x="274225" y="151616"/>
                      <a:pt x="283369" y="140757"/>
                      <a:pt x="288608" y="126660"/>
                    </a:cubicBezTo>
                    <a:cubicBezTo>
                      <a:pt x="298990" y="98276"/>
                      <a:pt x="312611" y="71225"/>
                      <a:pt x="323945" y="43221"/>
                    </a:cubicBezTo>
                    <a:cubicBezTo>
                      <a:pt x="337471" y="9693"/>
                      <a:pt x="330994" y="-2308"/>
                      <a:pt x="294513" y="359"/>
                    </a:cubicBezTo>
                    <a:cubicBezTo>
                      <a:pt x="237077" y="4550"/>
                      <a:pt x="179642" y="1787"/>
                      <a:pt x="122396" y="5312"/>
                    </a:cubicBezTo>
                    <a:cubicBezTo>
                      <a:pt x="104489" y="6455"/>
                      <a:pt x="86201" y="1406"/>
                      <a:pt x="68485" y="8264"/>
                    </a:cubicBezTo>
                    <a:cubicBezTo>
                      <a:pt x="49721" y="53699"/>
                      <a:pt x="30956" y="99133"/>
                      <a:pt x="11430" y="146282"/>
                    </a:cubicBezTo>
                    <a:cubicBezTo>
                      <a:pt x="33338" y="146282"/>
                      <a:pt x="52483" y="147710"/>
                      <a:pt x="71342" y="145805"/>
                    </a:cubicBezTo>
                    <a:cubicBezTo>
                      <a:pt x="86392" y="144281"/>
                      <a:pt x="88011" y="149996"/>
                      <a:pt x="87916" y="162760"/>
                    </a:cubicBezTo>
                    <a:cubicBezTo>
                      <a:pt x="87535" y="304206"/>
                      <a:pt x="87630" y="445652"/>
                      <a:pt x="88011" y="587003"/>
                    </a:cubicBezTo>
                    <a:cubicBezTo>
                      <a:pt x="88011" y="599767"/>
                      <a:pt x="87440" y="609102"/>
                      <a:pt x="70866" y="605768"/>
                    </a:cubicBezTo>
                    <a:cubicBezTo>
                      <a:pt x="58293" y="603196"/>
                      <a:pt x="53054" y="610530"/>
                      <a:pt x="48578" y="621293"/>
                    </a:cubicBezTo>
                    <a:cubicBezTo>
                      <a:pt x="32861" y="659012"/>
                      <a:pt x="16288" y="696446"/>
                      <a:pt x="0" y="733974"/>
                    </a:cubicBezTo>
                    <a:cubicBezTo>
                      <a:pt x="381" y="737308"/>
                      <a:pt x="762" y="740642"/>
                      <a:pt x="1143" y="744071"/>
                    </a:cubicBezTo>
                    <a:cubicBezTo>
                      <a:pt x="60103" y="744071"/>
                      <a:pt x="119158" y="744166"/>
                      <a:pt x="178118" y="744166"/>
                    </a:cubicBezTo>
                    <a:cubicBezTo>
                      <a:pt x="195167" y="750357"/>
                      <a:pt x="212789" y="743499"/>
                      <a:pt x="230029" y="746833"/>
                    </a:cubicBezTo>
                    <a:cubicBezTo>
                      <a:pt x="258223" y="752167"/>
                      <a:pt x="266414" y="747785"/>
                      <a:pt x="277082" y="720830"/>
                    </a:cubicBezTo>
                    <a:cubicBezTo>
                      <a:pt x="286131" y="697874"/>
                      <a:pt x="294799" y="674824"/>
                      <a:pt x="304419" y="652154"/>
                    </a:cubicBezTo>
                    <a:cubicBezTo>
                      <a:pt x="326803" y="600434"/>
                      <a:pt x="326231" y="598814"/>
                      <a:pt x="269939" y="59729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5" name="자유형: 도형 134">
                <a:extLst>
                  <a:ext uri="{FF2B5EF4-FFF2-40B4-BE49-F238E27FC236}">
                    <a16:creationId xmlns:a16="http://schemas.microsoft.com/office/drawing/2014/main" id="{29849C63-260D-4C87-9BCE-FA7E402DF0B7}"/>
                  </a:ext>
                </a:extLst>
              </p:cNvPr>
              <p:cNvSpPr/>
              <p:nvPr/>
            </p:nvSpPr>
            <p:spPr>
              <a:xfrm>
                <a:off x="4264224" y="3035590"/>
                <a:ext cx="619909" cy="764012"/>
              </a:xfrm>
              <a:custGeom>
                <a:avLst/>
                <a:gdLst>
                  <a:gd name="connsiteX0" fmla="*/ 418932 w 619909"/>
                  <a:gd name="connsiteY0" fmla="*/ 268632 h 764012"/>
                  <a:gd name="connsiteX1" fmla="*/ 504847 w 619909"/>
                  <a:gd name="connsiteY1" fmla="*/ 268822 h 764012"/>
                  <a:gd name="connsiteX2" fmla="*/ 531232 w 619909"/>
                  <a:gd name="connsiteY2" fmla="*/ 249487 h 764012"/>
                  <a:gd name="connsiteX3" fmla="*/ 559902 w 619909"/>
                  <a:gd name="connsiteY3" fmla="*/ 175001 h 764012"/>
                  <a:gd name="connsiteX4" fmla="*/ 619909 w 619909"/>
                  <a:gd name="connsiteY4" fmla="*/ 10409 h 764012"/>
                  <a:gd name="connsiteX5" fmla="*/ 517135 w 619909"/>
                  <a:gd name="connsiteY5" fmla="*/ 9837 h 764012"/>
                  <a:gd name="connsiteX6" fmla="*/ 476272 w 619909"/>
                  <a:gd name="connsiteY6" fmla="*/ 38794 h 764012"/>
                  <a:gd name="connsiteX7" fmla="*/ 449602 w 619909"/>
                  <a:gd name="connsiteY7" fmla="*/ 46414 h 764012"/>
                  <a:gd name="connsiteX8" fmla="*/ 198142 w 619909"/>
                  <a:gd name="connsiteY8" fmla="*/ 38412 h 764012"/>
                  <a:gd name="connsiteX9" fmla="*/ 113560 w 619909"/>
                  <a:gd name="connsiteY9" fmla="*/ 272537 h 764012"/>
                  <a:gd name="connsiteX10" fmla="*/ 320824 w 619909"/>
                  <a:gd name="connsiteY10" fmla="*/ 431319 h 764012"/>
                  <a:gd name="connsiteX11" fmla="*/ 418932 w 619909"/>
                  <a:gd name="connsiteY11" fmla="*/ 520473 h 764012"/>
                  <a:gd name="connsiteX12" fmla="*/ 334921 w 619909"/>
                  <a:gd name="connsiteY12" fmla="*/ 632201 h 764012"/>
                  <a:gd name="connsiteX13" fmla="*/ 221479 w 619909"/>
                  <a:gd name="connsiteY13" fmla="*/ 509614 h 764012"/>
                  <a:gd name="connsiteX14" fmla="*/ 208810 w 619909"/>
                  <a:gd name="connsiteY14" fmla="*/ 493993 h 764012"/>
                  <a:gd name="connsiteX15" fmla="*/ 120514 w 619909"/>
                  <a:gd name="connsiteY15" fmla="*/ 493517 h 764012"/>
                  <a:gd name="connsiteX16" fmla="*/ 78794 w 619909"/>
                  <a:gd name="connsiteY16" fmla="*/ 523711 h 764012"/>
                  <a:gd name="connsiteX17" fmla="*/ 3642 w 619909"/>
                  <a:gd name="connsiteY17" fmla="*/ 717069 h 764012"/>
                  <a:gd name="connsiteX18" fmla="*/ 27835 w 619909"/>
                  <a:gd name="connsiteY18" fmla="*/ 745453 h 764012"/>
                  <a:gd name="connsiteX19" fmla="*/ 99178 w 619909"/>
                  <a:gd name="connsiteY19" fmla="*/ 745929 h 764012"/>
                  <a:gd name="connsiteX20" fmla="*/ 141754 w 619909"/>
                  <a:gd name="connsiteY20" fmla="*/ 721165 h 764012"/>
                  <a:gd name="connsiteX21" fmla="*/ 146803 w 619909"/>
                  <a:gd name="connsiteY21" fmla="*/ 707449 h 764012"/>
                  <a:gd name="connsiteX22" fmla="*/ 164995 w 619909"/>
                  <a:gd name="connsiteY22" fmla="*/ 707544 h 764012"/>
                  <a:gd name="connsiteX23" fmla="*/ 170806 w 619909"/>
                  <a:gd name="connsiteY23" fmla="*/ 713259 h 764012"/>
                  <a:gd name="connsiteX24" fmla="*/ 190332 w 619909"/>
                  <a:gd name="connsiteY24" fmla="*/ 726403 h 764012"/>
                  <a:gd name="connsiteX25" fmla="*/ 204619 w 619909"/>
                  <a:gd name="connsiteY25" fmla="*/ 740405 h 764012"/>
                  <a:gd name="connsiteX26" fmla="*/ 375022 w 619909"/>
                  <a:gd name="connsiteY26" fmla="*/ 757360 h 764012"/>
                  <a:gd name="connsiteX27" fmla="*/ 549234 w 619909"/>
                  <a:gd name="connsiteY27" fmla="*/ 527712 h 764012"/>
                  <a:gd name="connsiteX28" fmla="*/ 363496 w 619909"/>
                  <a:gd name="connsiteY28" fmla="*/ 305208 h 764012"/>
                  <a:gd name="connsiteX29" fmla="*/ 300155 w 619909"/>
                  <a:gd name="connsiteY29" fmla="*/ 297588 h 764012"/>
                  <a:gd name="connsiteX30" fmla="*/ 239481 w 619909"/>
                  <a:gd name="connsiteY30" fmla="*/ 191384 h 764012"/>
                  <a:gd name="connsiteX31" fmla="*/ 343399 w 619909"/>
                  <a:gd name="connsiteY31" fmla="*/ 135187 h 764012"/>
                  <a:gd name="connsiteX32" fmla="*/ 397501 w 619909"/>
                  <a:gd name="connsiteY32" fmla="*/ 240724 h 764012"/>
                  <a:gd name="connsiteX33" fmla="*/ 418932 w 619909"/>
                  <a:gd name="connsiteY33" fmla="*/ 268632 h 764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619909" h="764012">
                    <a:moveTo>
                      <a:pt x="418932" y="268632"/>
                    </a:moveTo>
                    <a:cubicBezTo>
                      <a:pt x="447602" y="268632"/>
                      <a:pt x="476272" y="267394"/>
                      <a:pt x="504847" y="268822"/>
                    </a:cubicBezTo>
                    <a:cubicBezTo>
                      <a:pt x="520659" y="269584"/>
                      <a:pt x="526564" y="263679"/>
                      <a:pt x="531232" y="249487"/>
                    </a:cubicBezTo>
                    <a:cubicBezTo>
                      <a:pt x="539518" y="224245"/>
                      <a:pt x="550663" y="199957"/>
                      <a:pt x="559902" y="175001"/>
                    </a:cubicBezTo>
                    <a:cubicBezTo>
                      <a:pt x="580000" y="120708"/>
                      <a:pt x="599621" y="66321"/>
                      <a:pt x="619909" y="10409"/>
                    </a:cubicBezTo>
                    <a:cubicBezTo>
                      <a:pt x="583905" y="10409"/>
                      <a:pt x="550377" y="12219"/>
                      <a:pt x="517135" y="9837"/>
                    </a:cubicBezTo>
                    <a:cubicBezTo>
                      <a:pt x="493322" y="8123"/>
                      <a:pt x="480273" y="14600"/>
                      <a:pt x="476272" y="38794"/>
                    </a:cubicBezTo>
                    <a:cubicBezTo>
                      <a:pt x="473034" y="58224"/>
                      <a:pt x="466271" y="59463"/>
                      <a:pt x="449602" y="46414"/>
                    </a:cubicBezTo>
                    <a:cubicBezTo>
                      <a:pt x="374355" y="-12927"/>
                      <a:pt x="277009" y="-15118"/>
                      <a:pt x="198142" y="38412"/>
                    </a:cubicBezTo>
                    <a:cubicBezTo>
                      <a:pt x="123562" y="89086"/>
                      <a:pt x="87843" y="187003"/>
                      <a:pt x="113560" y="272537"/>
                    </a:cubicBezTo>
                    <a:cubicBezTo>
                      <a:pt x="141278" y="364549"/>
                      <a:pt x="224717" y="432081"/>
                      <a:pt x="320824" y="431319"/>
                    </a:cubicBezTo>
                    <a:cubicBezTo>
                      <a:pt x="369688" y="430938"/>
                      <a:pt x="416074" y="474277"/>
                      <a:pt x="418932" y="520473"/>
                    </a:cubicBezTo>
                    <a:cubicBezTo>
                      <a:pt x="422551" y="577813"/>
                      <a:pt x="387976" y="623819"/>
                      <a:pt x="334921" y="632201"/>
                    </a:cubicBezTo>
                    <a:cubicBezTo>
                      <a:pt x="263579" y="643536"/>
                      <a:pt x="206715" y="582862"/>
                      <a:pt x="221479" y="509614"/>
                    </a:cubicBezTo>
                    <a:cubicBezTo>
                      <a:pt x="224527" y="494755"/>
                      <a:pt x="220907" y="493803"/>
                      <a:pt x="208810" y="493993"/>
                    </a:cubicBezTo>
                    <a:cubicBezTo>
                      <a:pt x="179378" y="494470"/>
                      <a:pt x="149755" y="496089"/>
                      <a:pt x="120514" y="493517"/>
                    </a:cubicBezTo>
                    <a:cubicBezTo>
                      <a:pt x="95653" y="491326"/>
                      <a:pt x="86700" y="502090"/>
                      <a:pt x="78794" y="523711"/>
                    </a:cubicBezTo>
                    <a:cubicBezTo>
                      <a:pt x="55172" y="588672"/>
                      <a:pt x="28883" y="652680"/>
                      <a:pt x="3642" y="717069"/>
                    </a:cubicBezTo>
                    <a:cubicBezTo>
                      <a:pt x="-3121" y="746025"/>
                      <a:pt x="-3216" y="745834"/>
                      <a:pt x="27835" y="745453"/>
                    </a:cubicBezTo>
                    <a:cubicBezTo>
                      <a:pt x="51648" y="745167"/>
                      <a:pt x="75651" y="743644"/>
                      <a:pt x="99178" y="745929"/>
                    </a:cubicBezTo>
                    <a:cubicBezTo>
                      <a:pt x="120799" y="748025"/>
                      <a:pt x="135468" y="743072"/>
                      <a:pt x="141754" y="721165"/>
                    </a:cubicBezTo>
                    <a:cubicBezTo>
                      <a:pt x="140802" y="715640"/>
                      <a:pt x="143088" y="711259"/>
                      <a:pt x="146803" y="707449"/>
                    </a:cubicBezTo>
                    <a:cubicBezTo>
                      <a:pt x="152899" y="702019"/>
                      <a:pt x="158899" y="705258"/>
                      <a:pt x="164995" y="707544"/>
                    </a:cubicBezTo>
                    <a:cubicBezTo>
                      <a:pt x="166900" y="709449"/>
                      <a:pt x="168805" y="711354"/>
                      <a:pt x="170806" y="713259"/>
                    </a:cubicBezTo>
                    <a:cubicBezTo>
                      <a:pt x="174330" y="722117"/>
                      <a:pt x="182807" y="723546"/>
                      <a:pt x="190332" y="726403"/>
                    </a:cubicBezTo>
                    <a:cubicBezTo>
                      <a:pt x="198523" y="727546"/>
                      <a:pt x="197571" y="738024"/>
                      <a:pt x="204619" y="740405"/>
                    </a:cubicBezTo>
                    <a:cubicBezTo>
                      <a:pt x="260150" y="758979"/>
                      <a:pt x="315776" y="772790"/>
                      <a:pt x="375022" y="757360"/>
                    </a:cubicBezTo>
                    <a:cubicBezTo>
                      <a:pt x="479225" y="730213"/>
                      <a:pt x="549710" y="636106"/>
                      <a:pt x="549234" y="527712"/>
                    </a:cubicBezTo>
                    <a:cubicBezTo>
                      <a:pt x="548758" y="425508"/>
                      <a:pt x="468367" y="327115"/>
                      <a:pt x="363496" y="305208"/>
                    </a:cubicBezTo>
                    <a:cubicBezTo>
                      <a:pt x="342351" y="300826"/>
                      <a:pt x="321110" y="303874"/>
                      <a:pt x="300155" y="297588"/>
                    </a:cubicBezTo>
                    <a:cubicBezTo>
                      <a:pt x="255007" y="284062"/>
                      <a:pt x="226432" y="235770"/>
                      <a:pt x="239481" y="191384"/>
                    </a:cubicBezTo>
                    <a:cubicBezTo>
                      <a:pt x="252244" y="147760"/>
                      <a:pt x="298726" y="122709"/>
                      <a:pt x="343399" y="135187"/>
                    </a:cubicBezTo>
                    <a:cubicBezTo>
                      <a:pt x="387976" y="147664"/>
                      <a:pt x="411883" y="194337"/>
                      <a:pt x="397501" y="240724"/>
                    </a:cubicBezTo>
                    <a:cubicBezTo>
                      <a:pt x="388642" y="268632"/>
                      <a:pt x="388642" y="268632"/>
                      <a:pt x="418932" y="26863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6" name="자유형: 도형 135">
                <a:extLst>
                  <a:ext uri="{FF2B5EF4-FFF2-40B4-BE49-F238E27FC236}">
                    <a16:creationId xmlns:a16="http://schemas.microsoft.com/office/drawing/2014/main" id="{A4B53553-4741-4BC9-BEE1-17584CEBD3EE}"/>
                  </a:ext>
                </a:extLst>
              </p:cNvPr>
              <p:cNvSpPr/>
              <p:nvPr/>
            </p:nvSpPr>
            <p:spPr>
              <a:xfrm>
                <a:off x="4836223" y="3045141"/>
                <a:ext cx="717232" cy="737245"/>
              </a:xfrm>
              <a:custGeom>
                <a:avLst/>
                <a:gdLst>
                  <a:gd name="connsiteX0" fmla="*/ 712089 w 717232"/>
                  <a:gd name="connsiteY0" fmla="*/ 1049 h 737245"/>
                  <a:gd name="connsiteX1" fmla="*/ 110300 w 717232"/>
                  <a:gd name="connsiteY1" fmla="*/ 1 h 737245"/>
                  <a:gd name="connsiteX2" fmla="*/ 91821 w 717232"/>
                  <a:gd name="connsiteY2" fmla="*/ 16479 h 737245"/>
                  <a:gd name="connsiteX3" fmla="*/ 29051 w 717232"/>
                  <a:gd name="connsiteY3" fmla="*/ 179833 h 737245"/>
                  <a:gd name="connsiteX4" fmla="*/ 0 w 717232"/>
                  <a:gd name="connsiteY4" fmla="*/ 257462 h 737245"/>
                  <a:gd name="connsiteX5" fmla="*/ 76676 w 717232"/>
                  <a:gd name="connsiteY5" fmla="*/ 257462 h 737245"/>
                  <a:gd name="connsiteX6" fmla="*/ 149447 w 717232"/>
                  <a:gd name="connsiteY6" fmla="*/ 205931 h 737245"/>
                  <a:gd name="connsiteX7" fmla="*/ 176784 w 717232"/>
                  <a:gd name="connsiteY7" fmla="*/ 142400 h 737245"/>
                  <a:gd name="connsiteX8" fmla="*/ 248793 w 717232"/>
                  <a:gd name="connsiteY8" fmla="*/ 137637 h 737245"/>
                  <a:gd name="connsiteX9" fmla="*/ 267557 w 717232"/>
                  <a:gd name="connsiteY9" fmla="*/ 156592 h 737245"/>
                  <a:gd name="connsiteX10" fmla="*/ 267462 w 717232"/>
                  <a:gd name="connsiteY10" fmla="*/ 310611 h 737245"/>
                  <a:gd name="connsiteX11" fmla="*/ 267271 w 717232"/>
                  <a:gd name="connsiteY11" fmla="*/ 581121 h 737245"/>
                  <a:gd name="connsiteX12" fmla="*/ 249746 w 717232"/>
                  <a:gd name="connsiteY12" fmla="*/ 597409 h 737245"/>
                  <a:gd name="connsiteX13" fmla="*/ 224600 w 717232"/>
                  <a:gd name="connsiteY13" fmla="*/ 615316 h 737245"/>
                  <a:gd name="connsiteX14" fmla="*/ 181642 w 717232"/>
                  <a:gd name="connsiteY14" fmla="*/ 717900 h 737245"/>
                  <a:gd name="connsiteX15" fmla="*/ 193738 w 717232"/>
                  <a:gd name="connsiteY15" fmla="*/ 736093 h 737245"/>
                  <a:gd name="connsiteX16" fmla="*/ 382334 w 717232"/>
                  <a:gd name="connsiteY16" fmla="*/ 736855 h 737245"/>
                  <a:gd name="connsiteX17" fmla="*/ 456533 w 717232"/>
                  <a:gd name="connsiteY17" fmla="*/ 687134 h 737245"/>
                  <a:gd name="connsiteX18" fmla="*/ 493871 w 717232"/>
                  <a:gd name="connsiteY18" fmla="*/ 597599 h 737245"/>
                  <a:gd name="connsiteX19" fmla="*/ 427768 w 717232"/>
                  <a:gd name="connsiteY19" fmla="*/ 597790 h 737245"/>
                  <a:gd name="connsiteX20" fmla="*/ 413099 w 717232"/>
                  <a:gd name="connsiteY20" fmla="*/ 583407 h 737245"/>
                  <a:gd name="connsiteX21" fmla="*/ 413099 w 717232"/>
                  <a:gd name="connsiteY21" fmla="*/ 490443 h 737245"/>
                  <a:gd name="connsiteX22" fmla="*/ 412242 w 717232"/>
                  <a:gd name="connsiteY22" fmla="*/ 151925 h 737245"/>
                  <a:gd name="connsiteX23" fmla="*/ 425767 w 717232"/>
                  <a:gd name="connsiteY23" fmla="*/ 137923 h 737245"/>
                  <a:gd name="connsiteX24" fmla="*/ 534543 w 717232"/>
                  <a:gd name="connsiteY24" fmla="*/ 138018 h 737245"/>
                  <a:gd name="connsiteX25" fmla="*/ 495300 w 717232"/>
                  <a:gd name="connsiteY25" fmla="*/ 241841 h 737245"/>
                  <a:gd name="connsiteX26" fmla="*/ 504920 w 717232"/>
                  <a:gd name="connsiteY26" fmla="*/ 257081 h 737245"/>
                  <a:gd name="connsiteX27" fmla="*/ 607600 w 717232"/>
                  <a:gd name="connsiteY27" fmla="*/ 257176 h 737245"/>
                  <a:gd name="connsiteX28" fmla="*/ 622649 w 717232"/>
                  <a:gd name="connsiteY28" fmla="*/ 246794 h 737245"/>
                  <a:gd name="connsiteX29" fmla="*/ 674370 w 717232"/>
                  <a:gd name="connsiteY29" fmla="*/ 111824 h 737245"/>
                  <a:gd name="connsiteX30" fmla="*/ 717233 w 717232"/>
                  <a:gd name="connsiteY30" fmla="*/ 2668 h 737245"/>
                  <a:gd name="connsiteX31" fmla="*/ 712089 w 717232"/>
                  <a:gd name="connsiteY31" fmla="*/ 1049 h 737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17232" h="737245">
                    <a:moveTo>
                      <a:pt x="712089" y="1049"/>
                    </a:moveTo>
                    <a:cubicBezTo>
                      <a:pt x="511492" y="858"/>
                      <a:pt x="310896" y="858"/>
                      <a:pt x="110300" y="1"/>
                    </a:cubicBezTo>
                    <a:cubicBezTo>
                      <a:pt x="96488" y="-94"/>
                      <a:pt x="95059" y="8097"/>
                      <a:pt x="91821" y="16479"/>
                    </a:cubicBezTo>
                    <a:cubicBezTo>
                      <a:pt x="70771" y="70867"/>
                      <a:pt x="49816" y="125350"/>
                      <a:pt x="29051" y="179833"/>
                    </a:cubicBezTo>
                    <a:cubicBezTo>
                      <a:pt x="19526" y="204788"/>
                      <a:pt x="10287" y="229839"/>
                      <a:pt x="0" y="257462"/>
                    </a:cubicBezTo>
                    <a:cubicBezTo>
                      <a:pt x="27718" y="257462"/>
                      <a:pt x="52197" y="257557"/>
                      <a:pt x="76676" y="257462"/>
                    </a:cubicBezTo>
                    <a:cubicBezTo>
                      <a:pt x="130683" y="257366"/>
                      <a:pt x="130588" y="257271"/>
                      <a:pt x="149447" y="205931"/>
                    </a:cubicBezTo>
                    <a:cubicBezTo>
                      <a:pt x="157639" y="183833"/>
                      <a:pt x="160687" y="152877"/>
                      <a:pt x="176784" y="142400"/>
                    </a:cubicBezTo>
                    <a:cubicBezTo>
                      <a:pt x="194310" y="130970"/>
                      <a:pt x="224314" y="139352"/>
                      <a:pt x="248793" y="137637"/>
                    </a:cubicBezTo>
                    <a:cubicBezTo>
                      <a:pt x="263938" y="136589"/>
                      <a:pt x="267748" y="142495"/>
                      <a:pt x="267557" y="156592"/>
                    </a:cubicBezTo>
                    <a:cubicBezTo>
                      <a:pt x="266986" y="207932"/>
                      <a:pt x="267557" y="259271"/>
                      <a:pt x="267462" y="310611"/>
                    </a:cubicBezTo>
                    <a:cubicBezTo>
                      <a:pt x="267271" y="400813"/>
                      <a:pt x="266414" y="491015"/>
                      <a:pt x="267271" y="581121"/>
                    </a:cubicBezTo>
                    <a:cubicBezTo>
                      <a:pt x="267367" y="596361"/>
                      <a:pt x="262033" y="599504"/>
                      <a:pt x="249746" y="597409"/>
                    </a:cubicBezTo>
                    <a:cubicBezTo>
                      <a:pt x="234886" y="594932"/>
                      <a:pt x="229457" y="602648"/>
                      <a:pt x="224600" y="615316"/>
                    </a:cubicBezTo>
                    <a:cubicBezTo>
                      <a:pt x="211169" y="649892"/>
                      <a:pt x="197072" y="684182"/>
                      <a:pt x="181642" y="717900"/>
                    </a:cubicBezTo>
                    <a:cubicBezTo>
                      <a:pt x="174593" y="733331"/>
                      <a:pt x="177641" y="736283"/>
                      <a:pt x="193738" y="736093"/>
                    </a:cubicBezTo>
                    <a:cubicBezTo>
                      <a:pt x="256603" y="735331"/>
                      <a:pt x="319659" y="732854"/>
                      <a:pt x="382334" y="736855"/>
                    </a:cubicBezTo>
                    <a:cubicBezTo>
                      <a:pt x="423482" y="739522"/>
                      <a:pt x="446151" y="729140"/>
                      <a:pt x="456533" y="687134"/>
                    </a:cubicBezTo>
                    <a:cubicBezTo>
                      <a:pt x="464058" y="656845"/>
                      <a:pt x="480536" y="628746"/>
                      <a:pt x="493871" y="597599"/>
                    </a:cubicBezTo>
                    <a:cubicBezTo>
                      <a:pt x="469106" y="597599"/>
                      <a:pt x="448437" y="597123"/>
                      <a:pt x="427768" y="597790"/>
                    </a:cubicBezTo>
                    <a:cubicBezTo>
                      <a:pt x="416719" y="598171"/>
                      <a:pt x="412718" y="595599"/>
                      <a:pt x="413099" y="583407"/>
                    </a:cubicBezTo>
                    <a:cubicBezTo>
                      <a:pt x="414052" y="552451"/>
                      <a:pt x="413194" y="521399"/>
                      <a:pt x="413099" y="490443"/>
                    </a:cubicBezTo>
                    <a:cubicBezTo>
                      <a:pt x="412909" y="377572"/>
                      <a:pt x="412813" y="264701"/>
                      <a:pt x="412242" y="151925"/>
                    </a:cubicBezTo>
                    <a:cubicBezTo>
                      <a:pt x="412147" y="141352"/>
                      <a:pt x="415480" y="137828"/>
                      <a:pt x="425767" y="137923"/>
                    </a:cubicBezTo>
                    <a:cubicBezTo>
                      <a:pt x="461391" y="138209"/>
                      <a:pt x="497015" y="138018"/>
                      <a:pt x="534543" y="138018"/>
                    </a:cubicBezTo>
                    <a:cubicBezTo>
                      <a:pt x="521017" y="174023"/>
                      <a:pt x="508825" y="208217"/>
                      <a:pt x="495300" y="241841"/>
                    </a:cubicBezTo>
                    <a:cubicBezTo>
                      <a:pt x="490633" y="253461"/>
                      <a:pt x="491585" y="257271"/>
                      <a:pt x="504920" y="257081"/>
                    </a:cubicBezTo>
                    <a:cubicBezTo>
                      <a:pt x="539115" y="256604"/>
                      <a:pt x="573405" y="256890"/>
                      <a:pt x="607600" y="257176"/>
                    </a:cubicBezTo>
                    <a:cubicBezTo>
                      <a:pt x="615505" y="257271"/>
                      <a:pt x="618934" y="255176"/>
                      <a:pt x="622649" y="246794"/>
                    </a:cubicBezTo>
                    <a:cubicBezTo>
                      <a:pt x="642080" y="202598"/>
                      <a:pt x="656749" y="156687"/>
                      <a:pt x="674370" y="111824"/>
                    </a:cubicBezTo>
                    <a:cubicBezTo>
                      <a:pt x="688658" y="75439"/>
                      <a:pt x="702945" y="39149"/>
                      <a:pt x="717233" y="2668"/>
                    </a:cubicBezTo>
                    <a:cubicBezTo>
                      <a:pt x="713613" y="1525"/>
                      <a:pt x="712851" y="1049"/>
                      <a:pt x="712089" y="1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7" name="자유형: 도형 136">
                <a:extLst>
                  <a:ext uri="{FF2B5EF4-FFF2-40B4-BE49-F238E27FC236}">
                    <a16:creationId xmlns:a16="http://schemas.microsoft.com/office/drawing/2014/main" id="{83DD9362-9AC2-4CE8-8C69-DB9B932E83A1}"/>
                  </a:ext>
                </a:extLst>
              </p:cNvPr>
              <p:cNvSpPr/>
              <p:nvPr/>
            </p:nvSpPr>
            <p:spPr>
              <a:xfrm>
                <a:off x="3585686" y="3044941"/>
                <a:ext cx="681173" cy="736864"/>
              </a:xfrm>
              <a:custGeom>
                <a:avLst/>
                <a:gdLst>
                  <a:gd name="connsiteX0" fmla="*/ 665131 w 681173"/>
                  <a:gd name="connsiteY0" fmla="*/ 598466 h 736864"/>
                  <a:gd name="connsiteX1" fmla="*/ 540925 w 681173"/>
                  <a:gd name="connsiteY1" fmla="*/ 599037 h 736864"/>
                  <a:gd name="connsiteX2" fmla="*/ 506254 w 681173"/>
                  <a:gd name="connsiteY2" fmla="*/ 581130 h 736864"/>
                  <a:gd name="connsiteX3" fmla="*/ 419100 w 681173"/>
                  <a:gd name="connsiteY3" fmla="*/ 447971 h 736864"/>
                  <a:gd name="connsiteX4" fmla="*/ 428625 w 681173"/>
                  <a:gd name="connsiteY4" fmla="*/ 412824 h 736864"/>
                  <a:gd name="connsiteX5" fmla="*/ 550831 w 681173"/>
                  <a:gd name="connsiteY5" fmla="*/ 180128 h 736864"/>
                  <a:gd name="connsiteX6" fmla="*/ 334613 w 681173"/>
                  <a:gd name="connsiteY6" fmla="*/ 1725 h 736864"/>
                  <a:gd name="connsiteX7" fmla="*/ 86201 w 681173"/>
                  <a:gd name="connsiteY7" fmla="*/ 772 h 736864"/>
                  <a:gd name="connsiteX8" fmla="*/ 64770 w 681173"/>
                  <a:gd name="connsiteY8" fmla="*/ 14202 h 736864"/>
                  <a:gd name="connsiteX9" fmla="*/ 21622 w 681173"/>
                  <a:gd name="connsiteY9" fmla="*/ 119739 h 736864"/>
                  <a:gd name="connsiteX10" fmla="*/ 33623 w 681173"/>
                  <a:gd name="connsiteY10" fmla="*/ 138694 h 736864"/>
                  <a:gd name="connsiteX11" fmla="*/ 74105 w 681173"/>
                  <a:gd name="connsiteY11" fmla="*/ 138027 h 736864"/>
                  <a:gd name="connsiteX12" fmla="*/ 93631 w 681173"/>
                  <a:gd name="connsiteY12" fmla="*/ 158411 h 736864"/>
                  <a:gd name="connsiteX13" fmla="*/ 93631 w 681173"/>
                  <a:gd name="connsiteY13" fmla="*/ 280140 h 736864"/>
                  <a:gd name="connsiteX14" fmla="*/ 72581 w 681173"/>
                  <a:gd name="connsiteY14" fmla="*/ 301857 h 736864"/>
                  <a:gd name="connsiteX15" fmla="*/ 51054 w 681173"/>
                  <a:gd name="connsiteY15" fmla="*/ 309858 h 736864"/>
                  <a:gd name="connsiteX16" fmla="*/ 10858 w 681173"/>
                  <a:gd name="connsiteY16" fmla="*/ 425968 h 736864"/>
                  <a:gd name="connsiteX17" fmla="*/ 72866 w 681173"/>
                  <a:gd name="connsiteY17" fmla="*/ 425682 h 736864"/>
                  <a:gd name="connsiteX18" fmla="*/ 93631 w 681173"/>
                  <a:gd name="connsiteY18" fmla="*/ 444923 h 736864"/>
                  <a:gd name="connsiteX19" fmla="*/ 93536 w 681173"/>
                  <a:gd name="connsiteY19" fmla="*/ 583226 h 736864"/>
                  <a:gd name="connsiteX20" fmla="*/ 76676 w 681173"/>
                  <a:gd name="connsiteY20" fmla="*/ 598180 h 736864"/>
                  <a:gd name="connsiteX21" fmla="*/ 49435 w 681173"/>
                  <a:gd name="connsiteY21" fmla="*/ 617040 h 736864"/>
                  <a:gd name="connsiteX22" fmla="*/ 0 w 681173"/>
                  <a:gd name="connsiteY22" fmla="*/ 736864 h 736864"/>
                  <a:gd name="connsiteX23" fmla="*/ 213455 w 681173"/>
                  <a:gd name="connsiteY23" fmla="*/ 736864 h 736864"/>
                  <a:gd name="connsiteX24" fmla="*/ 249079 w 681173"/>
                  <a:gd name="connsiteY24" fmla="*/ 736197 h 736864"/>
                  <a:gd name="connsiteX25" fmla="*/ 265748 w 681173"/>
                  <a:gd name="connsiteY25" fmla="*/ 726672 h 736864"/>
                  <a:gd name="connsiteX26" fmla="*/ 314135 w 681173"/>
                  <a:gd name="connsiteY26" fmla="*/ 611610 h 736864"/>
                  <a:gd name="connsiteX27" fmla="*/ 305943 w 681173"/>
                  <a:gd name="connsiteY27" fmla="*/ 598942 h 736864"/>
                  <a:gd name="connsiteX28" fmla="*/ 253556 w 681173"/>
                  <a:gd name="connsiteY28" fmla="*/ 599228 h 736864"/>
                  <a:gd name="connsiteX29" fmla="*/ 238316 w 681173"/>
                  <a:gd name="connsiteY29" fmla="*/ 587131 h 736864"/>
                  <a:gd name="connsiteX30" fmla="*/ 238506 w 681173"/>
                  <a:gd name="connsiteY30" fmla="*/ 431874 h 736864"/>
                  <a:gd name="connsiteX31" fmla="*/ 248412 w 681173"/>
                  <a:gd name="connsiteY31" fmla="*/ 439017 h 736864"/>
                  <a:gd name="connsiteX32" fmla="*/ 431768 w 681173"/>
                  <a:gd name="connsiteY32" fmla="*/ 716100 h 736864"/>
                  <a:gd name="connsiteX33" fmla="*/ 467106 w 681173"/>
                  <a:gd name="connsiteY33" fmla="*/ 736578 h 736864"/>
                  <a:gd name="connsiteX34" fmla="*/ 598170 w 681173"/>
                  <a:gd name="connsiteY34" fmla="*/ 736483 h 736864"/>
                  <a:gd name="connsiteX35" fmla="*/ 638651 w 681173"/>
                  <a:gd name="connsiteY35" fmla="*/ 712194 h 736864"/>
                  <a:gd name="connsiteX36" fmla="*/ 677609 w 681173"/>
                  <a:gd name="connsiteY36" fmla="*/ 616373 h 736864"/>
                  <a:gd name="connsiteX37" fmla="*/ 665131 w 681173"/>
                  <a:gd name="connsiteY37" fmla="*/ 598466 h 736864"/>
                  <a:gd name="connsiteX38" fmla="*/ 341090 w 681173"/>
                  <a:gd name="connsiteY38" fmla="*/ 297666 h 736864"/>
                  <a:gd name="connsiteX39" fmla="*/ 255842 w 681173"/>
                  <a:gd name="connsiteY39" fmla="*/ 301762 h 736864"/>
                  <a:gd name="connsiteX40" fmla="*/ 238125 w 681173"/>
                  <a:gd name="connsiteY40" fmla="*/ 284522 h 736864"/>
                  <a:gd name="connsiteX41" fmla="*/ 238411 w 681173"/>
                  <a:gd name="connsiteY41" fmla="*/ 220419 h 736864"/>
                  <a:gd name="connsiteX42" fmla="*/ 238697 w 681173"/>
                  <a:gd name="connsiteY42" fmla="*/ 220419 h 736864"/>
                  <a:gd name="connsiteX43" fmla="*/ 238506 w 681173"/>
                  <a:gd name="connsiteY43" fmla="*/ 153839 h 736864"/>
                  <a:gd name="connsiteX44" fmla="*/ 253175 w 681173"/>
                  <a:gd name="connsiteY44" fmla="*/ 138123 h 736864"/>
                  <a:gd name="connsiteX45" fmla="*/ 341186 w 681173"/>
                  <a:gd name="connsiteY45" fmla="*/ 139647 h 736864"/>
                  <a:gd name="connsiteX46" fmla="*/ 406813 w 681173"/>
                  <a:gd name="connsiteY46" fmla="*/ 217371 h 736864"/>
                  <a:gd name="connsiteX47" fmla="*/ 341090 w 681173"/>
                  <a:gd name="connsiteY47" fmla="*/ 297666 h 736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681173" h="736864">
                    <a:moveTo>
                      <a:pt x="665131" y="598466"/>
                    </a:moveTo>
                    <a:cubicBezTo>
                      <a:pt x="623697" y="599037"/>
                      <a:pt x="582263" y="597799"/>
                      <a:pt x="540925" y="599037"/>
                    </a:cubicBezTo>
                    <a:cubicBezTo>
                      <a:pt x="524732" y="599514"/>
                      <a:pt x="514826" y="594561"/>
                      <a:pt x="506254" y="581130"/>
                    </a:cubicBezTo>
                    <a:cubicBezTo>
                      <a:pt x="477869" y="536268"/>
                      <a:pt x="449771" y="491214"/>
                      <a:pt x="419100" y="447971"/>
                    </a:cubicBezTo>
                    <a:cubicBezTo>
                      <a:pt x="405384" y="428730"/>
                      <a:pt x="407765" y="422920"/>
                      <a:pt x="428625" y="412824"/>
                    </a:cubicBezTo>
                    <a:cubicBezTo>
                      <a:pt x="522827" y="366818"/>
                      <a:pt x="568738" y="274902"/>
                      <a:pt x="550831" y="180128"/>
                    </a:cubicBezTo>
                    <a:cubicBezTo>
                      <a:pt x="530638" y="73257"/>
                      <a:pt x="440912" y="6201"/>
                      <a:pt x="334613" y="1725"/>
                    </a:cubicBezTo>
                    <a:cubicBezTo>
                      <a:pt x="251936" y="-1800"/>
                      <a:pt x="168974" y="1248"/>
                      <a:pt x="86201" y="772"/>
                    </a:cubicBezTo>
                    <a:cubicBezTo>
                      <a:pt x="75248" y="677"/>
                      <a:pt x="69056" y="3344"/>
                      <a:pt x="64770" y="14202"/>
                    </a:cubicBezTo>
                    <a:cubicBezTo>
                      <a:pt x="51054" y="49635"/>
                      <a:pt x="36576" y="84783"/>
                      <a:pt x="21622" y="119739"/>
                    </a:cubicBezTo>
                    <a:cubicBezTo>
                      <a:pt x="15812" y="133360"/>
                      <a:pt x="15621" y="140313"/>
                      <a:pt x="33623" y="138694"/>
                    </a:cubicBezTo>
                    <a:cubicBezTo>
                      <a:pt x="47054" y="137456"/>
                      <a:pt x="60770" y="139551"/>
                      <a:pt x="74105" y="138027"/>
                    </a:cubicBezTo>
                    <a:cubicBezTo>
                      <a:pt x="90773" y="136218"/>
                      <a:pt x="93917" y="143361"/>
                      <a:pt x="93631" y="158411"/>
                    </a:cubicBezTo>
                    <a:cubicBezTo>
                      <a:pt x="92678" y="198987"/>
                      <a:pt x="92583" y="239564"/>
                      <a:pt x="93631" y="280140"/>
                    </a:cubicBezTo>
                    <a:cubicBezTo>
                      <a:pt x="94012" y="296428"/>
                      <a:pt x="90011" y="303667"/>
                      <a:pt x="72581" y="301857"/>
                    </a:cubicBezTo>
                    <a:cubicBezTo>
                      <a:pt x="65246" y="301095"/>
                      <a:pt x="55340" y="296904"/>
                      <a:pt x="51054" y="309858"/>
                    </a:cubicBezTo>
                    <a:cubicBezTo>
                      <a:pt x="38481" y="347958"/>
                      <a:pt x="24860" y="385677"/>
                      <a:pt x="10858" y="425968"/>
                    </a:cubicBezTo>
                    <a:cubicBezTo>
                      <a:pt x="33433" y="425968"/>
                      <a:pt x="53245" y="426825"/>
                      <a:pt x="72866" y="425682"/>
                    </a:cubicBezTo>
                    <a:cubicBezTo>
                      <a:pt x="87821" y="424825"/>
                      <a:pt x="94012" y="428445"/>
                      <a:pt x="93631" y="444923"/>
                    </a:cubicBezTo>
                    <a:cubicBezTo>
                      <a:pt x="92583" y="491024"/>
                      <a:pt x="92393" y="537125"/>
                      <a:pt x="93536" y="583226"/>
                    </a:cubicBezTo>
                    <a:cubicBezTo>
                      <a:pt x="93917" y="597704"/>
                      <a:pt x="87535" y="599799"/>
                      <a:pt x="76676" y="598180"/>
                    </a:cubicBezTo>
                    <a:cubicBezTo>
                      <a:pt x="61246" y="595799"/>
                      <a:pt x="54674" y="603800"/>
                      <a:pt x="49435" y="617040"/>
                    </a:cubicBezTo>
                    <a:cubicBezTo>
                      <a:pt x="33719" y="656759"/>
                      <a:pt x="16955" y="696097"/>
                      <a:pt x="0" y="736864"/>
                    </a:cubicBezTo>
                    <a:cubicBezTo>
                      <a:pt x="71819" y="736864"/>
                      <a:pt x="142685" y="736864"/>
                      <a:pt x="213455" y="736864"/>
                    </a:cubicBezTo>
                    <a:cubicBezTo>
                      <a:pt x="225362" y="736578"/>
                      <a:pt x="237268" y="736007"/>
                      <a:pt x="249079" y="736197"/>
                    </a:cubicBezTo>
                    <a:cubicBezTo>
                      <a:pt x="256889" y="736293"/>
                      <a:pt x="262319" y="734959"/>
                      <a:pt x="265748" y="726672"/>
                    </a:cubicBezTo>
                    <a:cubicBezTo>
                      <a:pt x="281464" y="688191"/>
                      <a:pt x="297561" y="649806"/>
                      <a:pt x="314135" y="611610"/>
                    </a:cubicBezTo>
                    <a:cubicBezTo>
                      <a:pt x="318326" y="601990"/>
                      <a:pt x="316325" y="598752"/>
                      <a:pt x="305943" y="598942"/>
                    </a:cubicBezTo>
                    <a:cubicBezTo>
                      <a:pt x="288512" y="599323"/>
                      <a:pt x="271082" y="599133"/>
                      <a:pt x="253556" y="599228"/>
                    </a:cubicBezTo>
                    <a:cubicBezTo>
                      <a:pt x="245174" y="599323"/>
                      <a:pt x="238125" y="599418"/>
                      <a:pt x="238316" y="587131"/>
                    </a:cubicBezTo>
                    <a:cubicBezTo>
                      <a:pt x="238887" y="535315"/>
                      <a:pt x="238506" y="483499"/>
                      <a:pt x="238506" y="431874"/>
                    </a:cubicBezTo>
                    <a:cubicBezTo>
                      <a:pt x="245936" y="431302"/>
                      <a:pt x="246317" y="435969"/>
                      <a:pt x="248412" y="439017"/>
                    </a:cubicBezTo>
                    <a:cubicBezTo>
                      <a:pt x="309563" y="531315"/>
                      <a:pt x="370904" y="623517"/>
                      <a:pt x="431768" y="716100"/>
                    </a:cubicBezTo>
                    <a:cubicBezTo>
                      <a:pt x="440531" y="729435"/>
                      <a:pt x="449199" y="737245"/>
                      <a:pt x="467106" y="736578"/>
                    </a:cubicBezTo>
                    <a:cubicBezTo>
                      <a:pt x="510731" y="734864"/>
                      <a:pt x="554546" y="734769"/>
                      <a:pt x="598170" y="736483"/>
                    </a:cubicBezTo>
                    <a:cubicBezTo>
                      <a:pt x="618744" y="737245"/>
                      <a:pt x="632841" y="733149"/>
                      <a:pt x="638651" y="712194"/>
                    </a:cubicBezTo>
                    <a:cubicBezTo>
                      <a:pt x="651510" y="680190"/>
                      <a:pt x="663226" y="647710"/>
                      <a:pt x="677609" y="616373"/>
                    </a:cubicBezTo>
                    <a:cubicBezTo>
                      <a:pt x="685514" y="599514"/>
                      <a:pt x="679799" y="598180"/>
                      <a:pt x="665131" y="598466"/>
                    </a:cubicBezTo>
                    <a:close/>
                    <a:moveTo>
                      <a:pt x="341090" y="297666"/>
                    </a:moveTo>
                    <a:cubicBezTo>
                      <a:pt x="312611" y="302048"/>
                      <a:pt x="284226" y="300238"/>
                      <a:pt x="255842" y="301762"/>
                    </a:cubicBezTo>
                    <a:cubicBezTo>
                      <a:pt x="242411" y="302429"/>
                      <a:pt x="237554" y="298238"/>
                      <a:pt x="238125" y="284522"/>
                    </a:cubicBezTo>
                    <a:cubicBezTo>
                      <a:pt x="239078" y="263186"/>
                      <a:pt x="238411" y="241755"/>
                      <a:pt x="238411" y="220419"/>
                    </a:cubicBezTo>
                    <a:cubicBezTo>
                      <a:pt x="238506" y="220419"/>
                      <a:pt x="238601" y="220419"/>
                      <a:pt x="238697" y="220419"/>
                    </a:cubicBezTo>
                    <a:cubicBezTo>
                      <a:pt x="238697" y="198225"/>
                      <a:pt x="239078" y="176032"/>
                      <a:pt x="238506" y="153839"/>
                    </a:cubicBezTo>
                    <a:cubicBezTo>
                      <a:pt x="238220" y="142980"/>
                      <a:pt x="241364" y="137837"/>
                      <a:pt x="253175" y="138123"/>
                    </a:cubicBezTo>
                    <a:cubicBezTo>
                      <a:pt x="282512" y="138980"/>
                      <a:pt x="311944" y="137170"/>
                      <a:pt x="341186" y="139647"/>
                    </a:cubicBezTo>
                    <a:cubicBezTo>
                      <a:pt x="383858" y="143266"/>
                      <a:pt x="407194" y="172317"/>
                      <a:pt x="406813" y="217371"/>
                    </a:cubicBezTo>
                    <a:cubicBezTo>
                      <a:pt x="406432" y="265948"/>
                      <a:pt x="384810" y="290904"/>
                      <a:pt x="341090" y="29766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126" name="그래픽 232">
              <a:extLst>
                <a:ext uri="{FF2B5EF4-FFF2-40B4-BE49-F238E27FC236}">
                  <a16:creationId xmlns:a16="http://schemas.microsoft.com/office/drawing/2014/main" id="{34F01FE3-89F3-4E3D-B505-888B647CAD0B}"/>
                </a:ext>
              </a:extLst>
            </p:cNvPr>
            <p:cNvGrpSpPr/>
            <p:nvPr/>
          </p:nvGrpSpPr>
          <p:grpSpPr>
            <a:xfrm>
              <a:off x="5598727" y="2879340"/>
              <a:ext cx="2049356" cy="1922243"/>
              <a:chOff x="5609748" y="1571661"/>
              <a:chExt cx="2819783" cy="2644886"/>
            </a:xfrm>
            <a:solidFill>
              <a:schemeClr val="accent2"/>
            </a:solidFill>
          </p:grpSpPr>
          <p:sp>
            <p:nvSpPr>
              <p:cNvPr id="131" name="자유형: 도형 130">
                <a:extLst>
                  <a:ext uri="{FF2B5EF4-FFF2-40B4-BE49-F238E27FC236}">
                    <a16:creationId xmlns:a16="http://schemas.microsoft.com/office/drawing/2014/main" id="{C901E77E-C5ED-43DB-B33E-B75298BB309F}"/>
                  </a:ext>
                </a:extLst>
              </p:cNvPr>
              <p:cNvSpPr/>
              <p:nvPr/>
            </p:nvSpPr>
            <p:spPr>
              <a:xfrm>
                <a:off x="5708493" y="1571661"/>
                <a:ext cx="1899617" cy="1327346"/>
              </a:xfrm>
              <a:custGeom>
                <a:avLst/>
                <a:gdLst>
                  <a:gd name="connsiteX0" fmla="*/ 211199 w 1899617"/>
                  <a:gd name="connsiteY0" fmla="*/ 1303841 h 1327346"/>
                  <a:gd name="connsiteX1" fmla="*/ 481995 w 1899617"/>
                  <a:gd name="connsiteY1" fmla="*/ 1326796 h 1327346"/>
                  <a:gd name="connsiteX2" fmla="*/ 738789 w 1899617"/>
                  <a:gd name="connsiteY2" fmla="*/ 1313366 h 1327346"/>
                  <a:gd name="connsiteX3" fmla="*/ 1122075 w 1899617"/>
                  <a:gd name="connsiteY3" fmla="*/ 1251739 h 1327346"/>
                  <a:gd name="connsiteX4" fmla="*/ 1695670 w 1899617"/>
                  <a:gd name="connsiteY4" fmla="*/ 1030569 h 1327346"/>
                  <a:gd name="connsiteX5" fmla="*/ 1871693 w 1899617"/>
                  <a:gd name="connsiteY5" fmla="*/ 881788 h 1327346"/>
                  <a:gd name="connsiteX6" fmla="*/ 1899315 w 1899617"/>
                  <a:gd name="connsiteY6" fmla="*/ 790348 h 1327346"/>
                  <a:gd name="connsiteX7" fmla="*/ 1895981 w 1899617"/>
                  <a:gd name="connsiteY7" fmla="*/ 776061 h 1327346"/>
                  <a:gd name="connsiteX8" fmla="*/ 1851785 w 1899617"/>
                  <a:gd name="connsiteY8" fmla="*/ 680525 h 1327346"/>
                  <a:gd name="connsiteX9" fmla="*/ 1768918 w 1899617"/>
                  <a:gd name="connsiteY9" fmla="*/ 596229 h 1327346"/>
                  <a:gd name="connsiteX10" fmla="*/ 1710434 w 1899617"/>
                  <a:gd name="connsiteY10" fmla="*/ 592323 h 1327346"/>
                  <a:gd name="connsiteX11" fmla="*/ 1433352 w 1899617"/>
                  <a:gd name="connsiteY11" fmla="*/ 683287 h 1327346"/>
                  <a:gd name="connsiteX12" fmla="*/ 1269903 w 1899617"/>
                  <a:gd name="connsiteY12" fmla="*/ 699384 h 1327346"/>
                  <a:gd name="connsiteX13" fmla="*/ 1286953 w 1899617"/>
                  <a:gd name="connsiteY13" fmla="*/ 696432 h 1327346"/>
                  <a:gd name="connsiteX14" fmla="*/ 1528888 w 1899617"/>
                  <a:gd name="connsiteY14" fmla="*/ 596610 h 1327346"/>
                  <a:gd name="connsiteX15" fmla="*/ 1677097 w 1899617"/>
                  <a:gd name="connsiteY15" fmla="*/ 438780 h 1327346"/>
                  <a:gd name="connsiteX16" fmla="*/ 1676716 w 1899617"/>
                  <a:gd name="connsiteY16" fmla="*/ 300477 h 1327346"/>
                  <a:gd name="connsiteX17" fmla="*/ 1513743 w 1899617"/>
                  <a:gd name="connsiteY17" fmla="*/ 155602 h 1327346"/>
                  <a:gd name="connsiteX18" fmla="*/ 1076355 w 1899617"/>
                  <a:gd name="connsiteY18" fmla="*/ 32253 h 1327346"/>
                  <a:gd name="connsiteX19" fmla="*/ 851375 w 1899617"/>
                  <a:gd name="connsiteY19" fmla="*/ 5583 h 1327346"/>
                  <a:gd name="connsiteX20" fmla="*/ 791081 w 1899617"/>
                  <a:gd name="connsiteY20" fmla="*/ 5869 h 1327346"/>
                  <a:gd name="connsiteX21" fmla="*/ 737646 w 1899617"/>
                  <a:gd name="connsiteY21" fmla="*/ 6822 h 1327346"/>
                  <a:gd name="connsiteX22" fmla="*/ 763173 w 1899617"/>
                  <a:gd name="connsiteY22" fmla="*/ 15775 h 1327346"/>
                  <a:gd name="connsiteX23" fmla="*/ 941957 w 1899617"/>
                  <a:gd name="connsiteY23" fmla="*/ 111120 h 1327346"/>
                  <a:gd name="connsiteX24" fmla="*/ 949006 w 1899617"/>
                  <a:gd name="connsiteY24" fmla="*/ 231707 h 1327346"/>
                  <a:gd name="connsiteX25" fmla="*/ 844231 w 1899617"/>
                  <a:gd name="connsiteY25" fmla="*/ 298477 h 1327346"/>
                  <a:gd name="connsiteX26" fmla="*/ 357503 w 1899617"/>
                  <a:gd name="connsiteY26" fmla="*/ 449258 h 1327346"/>
                  <a:gd name="connsiteX27" fmla="*/ 201103 w 1899617"/>
                  <a:gd name="connsiteY27" fmla="*/ 560319 h 1327346"/>
                  <a:gd name="connsiteX28" fmla="*/ 201674 w 1899617"/>
                  <a:gd name="connsiteY28" fmla="*/ 778823 h 1327346"/>
                  <a:gd name="connsiteX29" fmla="*/ 328071 w 1899617"/>
                  <a:gd name="connsiteY29" fmla="*/ 855785 h 1327346"/>
                  <a:gd name="connsiteX30" fmla="*/ 178243 w 1899617"/>
                  <a:gd name="connsiteY30" fmla="*/ 933699 h 1327346"/>
                  <a:gd name="connsiteX31" fmla="*/ 20985 w 1899617"/>
                  <a:gd name="connsiteY31" fmla="*/ 1065811 h 1327346"/>
                  <a:gd name="connsiteX32" fmla="*/ 25367 w 1899617"/>
                  <a:gd name="connsiteY32" fmla="*/ 1188398 h 1327346"/>
                  <a:gd name="connsiteX33" fmla="*/ 211199 w 1899617"/>
                  <a:gd name="connsiteY33" fmla="*/ 1303841 h 1327346"/>
                  <a:gd name="connsiteX34" fmla="*/ 1794254 w 1899617"/>
                  <a:gd name="connsiteY34" fmla="*/ 815875 h 1327346"/>
                  <a:gd name="connsiteX35" fmla="*/ 1756440 w 1899617"/>
                  <a:gd name="connsiteY35" fmla="*/ 643187 h 1327346"/>
                  <a:gd name="connsiteX36" fmla="*/ 1847213 w 1899617"/>
                  <a:gd name="connsiteY36" fmla="*/ 732436 h 1327346"/>
                  <a:gd name="connsiteX37" fmla="*/ 1824163 w 1899617"/>
                  <a:gd name="connsiteY37" fmla="*/ 874930 h 1327346"/>
                  <a:gd name="connsiteX38" fmla="*/ 1685098 w 1899617"/>
                  <a:gd name="connsiteY38" fmla="*/ 953130 h 1327346"/>
                  <a:gd name="connsiteX39" fmla="*/ 1794254 w 1899617"/>
                  <a:gd name="connsiteY39" fmla="*/ 815875 h 1327346"/>
                  <a:gd name="connsiteX40" fmla="*/ 980153 w 1899617"/>
                  <a:gd name="connsiteY40" fmla="*/ 71782 h 1327346"/>
                  <a:gd name="connsiteX41" fmla="*/ 1136648 w 1899617"/>
                  <a:gd name="connsiteY41" fmla="*/ 107310 h 1327346"/>
                  <a:gd name="connsiteX42" fmla="*/ 1475738 w 1899617"/>
                  <a:gd name="connsiteY42" fmla="*/ 220086 h 1327346"/>
                  <a:gd name="connsiteX43" fmla="*/ 1568797 w 1899617"/>
                  <a:gd name="connsiteY43" fmla="*/ 284761 h 1327346"/>
                  <a:gd name="connsiteX44" fmla="*/ 1564797 w 1899617"/>
                  <a:gd name="connsiteY44" fmla="*/ 400680 h 1327346"/>
                  <a:gd name="connsiteX45" fmla="*/ 1538318 w 1899617"/>
                  <a:gd name="connsiteY45" fmla="*/ 420397 h 1327346"/>
                  <a:gd name="connsiteX46" fmla="*/ 1406206 w 1899617"/>
                  <a:gd name="connsiteY46" fmla="*/ 255900 h 1327346"/>
                  <a:gd name="connsiteX47" fmla="*/ 1017110 w 1899617"/>
                  <a:gd name="connsiteY47" fmla="*/ 88070 h 1327346"/>
                  <a:gd name="connsiteX48" fmla="*/ 979010 w 1899617"/>
                  <a:gd name="connsiteY48" fmla="*/ 76545 h 1327346"/>
                  <a:gd name="connsiteX49" fmla="*/ 980153 w 1899617"/>
                  <a:gd name="connsiteY49" fmla="*/ 71782 h 1327346"/>
                  <a:gd name="connsiteX50" fmla="*/ 283589 w 1899617"/>
                  <a:gd name="connsiteY50" fmla="*/ 730436 h 1327346"/>
                  <a:gd name="connsiteX51" fmla="*/ 265682 w 1899617"/>
                  <a:gd name="connsiteY51" fmla="*/ 723959 h 1327346"/>
                  <a:gd name="connsiteX52" fmla="*/ 210723 w 1899617"/>
                  <a:gd name="connsiteY52" fmla="*/ 670524 h 1327346"/>
                  <a:gd name="connsiteX53" fmla="*/ 251585 w 1899617"/>
                  <a:gd name="connsiteY53" fmla="*/ 599658 h 1327346"/>
                  <a:gd name="connsiteX54" fmla="*/ 266539 w 1899617"/>
                  <a:gd name="connsiteY54" fmla="*/ 597276 h 1327346"/>
                  <a:gd name="connsiteX55" fmla="*/ 376648 w 1899617"/>
                  <a:gd name="connsiteY55" fmla="*/ 650521 h 1327346"/>
                  <a:gd name="connsiteX56" fmla="*/ 673447 w 1899617"/>
                  <a:gd name="connsiteY56" fmla="*/ 656427 h 1327346"/>
                  <a:gd name="connsiteX57" fmla="*/ 875378 w 1899617"/>
                  <a:gd name="connsiteY57" fmla="*/ 631947 h 1327346"/>
                  <a:gd name="connsiteX58" fmla="*/ 1229327 w 1899617"/>
                  <a:gd name="connsiteY58" fmla="*/ 563367 h 1327346"/>
                  <a:gd name="connsiteX59" fmla="*/ 1264950 w 1899617"/>
                  <a:gd name="connsiteY59" fmla="*/ 555081 h 1327346"/>
                  <a:gd name="connsiteX60" fmla="*/ 784414 w 1899617"/>
                  <a:gd name="connsiteY60" fmla="*/ 694908 h 1327346"/>
                  <a:gd name="connsiteX61" fmla="*/ 517428 w 1899617"/>
                  <a:gd name="connsiteY61" fmla="*/ 742342 h 1327346"/>
                  <a:gd name="connsiteX62" fmla="*/ 283589 w 1899617"/>
                  <a:gd name="connsiteY62" fmla="*/ 730436 h 1327346"/>
                  <a:gd name="connsiteX63" fmla="*/ 174147 w 1899617"/>
                  <a:gd name="connsiteY63" fmla="*/ 1012662 h 1327346"/>
                  <a:gd name="connsiteX64" fmla="*/ 185958 w 1899617"/>
                  <a:gd name="connsiteY64" fmla="*/ 1017615 h 1327346"/>
                  <a:gd name="connsiteX65" fmla="*/ 340168 w 1899617"/>
                  <a:gd name="connsiteY65" fmla="*/ 1101816 h 1327346"/>
                  <a:gd name="connsiteX66" fmla="*/ 691640 w 1899617"/>
                  <a:gd name="connsiteY66" fmla="*/ 1129724 h 1327346"/>
                  <a:gd name="connsiteX67" fmla="*/ 857852 w 1899617"/>
                  <a:gd name="connsiteY67" fmla="*/ 1125342 h 1327346"/>
                  <a:gd name="connsiteX68" fmla="*/ 1125028 w 1899617"/>
                  <a:gd name="connsiteY68" fmla="*/ 1103340 h 1327346"/>
                  <a:gd name="connsiteX69" fmla="*/ 1328291 w 1899617"/>
                  <a:gd name="connsiteY69" fmla="*/ 1080861 h 1327346"/>
                  <a:gd name="connsiteX70" fmla="*/ 1418779 w 1899617"/>
                  <a:gd name="connsiteY70" fmla="*/ 1067430 h 1327346"/>
                  <a:gd name="connsiteX71" fmla="*/ 1419636 w 1899617"/>
                  <a:gd name="connsiteY71" fmla="*/ 1072002 h 1327346"/>
                  <a:gd name="connsiteX72" fmla="*/ 1106835 w 1899617"/>
                  <a:gd name="connsiteY72" fmla="*/ 1143440 h 1327346"/>
                  <a:gd name="connsiteX73" fmla="*/ 814798 w 1899617"/>
                  <a:gd name="connsiteY73" fmla="*/ 1191065 h 1327346"/>
                  <a:gd name="connsiteX74" fmla="*/ 473422 w 1899617"/>
                  <a:gd name="connsiteY74" fmla="*/ 1210210 h 1327346"/>
                  <a:gd name="connsiteX75" fmla="*/ 183577 w 1899617"/>
                  <a:gd name="connsiteY75" fmla="*/ 1157823 h 1327346"/>
                  <a:gd name="connsiteX76" fmla="*/ 122807 w 1899617"/>
                  <a:gd name="connsiteY76" fmla="*/ 1083147 h 1327346"/>
                  <a:gd name="connsiteX77" fmla="*/ 174147 w 1899617"/>
                  <a:gd name="connsiteY77" fmla="*/ 1012662 h 1327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</a:cxnLst>
                <a:rect l="l" t="t" r="r" b="b"/>
                <a:pathLst>
                  <a:path w="1899617" h="1327346">
                    <a:moveTo>
                      <a:pt x="211199" y="1303841"/>
                    </a:moveTo>
                    <a:cubicBezTo>
                      <a:pt x="299972" y="1327558"/>
                      <a:pt x="390745" y="1328511"/>
                      <a:pt x="481995" y="1326796"/>
                    </a:cubicBezTo>
                    <a:cubicBezTo>
                      <a:pt x="567815" y="1325272"/>
                      <a:pt x="653254" y="1320700"/>
                      <a:pt x="738789" y="1313366"/>
                    </a:cubicBezTo>
                    <a:cubicBezTo>
                      <a:pt x="868138" y="1302222"/>
                      <a:pt x="995393" y="1280028"/>
                      <a:pt x="1122075" y="1251739"/>
                    </a:cubicBezTo>
                    <a:cubicBezTo>
                      <a:pt x="1324481" y="1206591"/>
                      <a:pt x="1511743" y="1122771"/>
                      <a:pt x="1695670" y="1030569"/>
                    </a:cubicBezTo>
                    <a:cubicBezTo>
                      <a:pt x="1765584" y="995517"/>
                      <a:pt x="1828354" y="949987"/>
                      <a:pt x="1871693" y="881788"/>
                    </a:cubicBezTo>
                    <a:cubicBezTo>
                      <a:pt x="1889790" y="853308"/>
                      <a:pt x="1892838" y="821590"/>
                      <a:pt x="1899315" y="790348"/>
                    </a:cubicBezTo>
                    <a:cubicBezTo>
                      <a:pt x="1900553" y="785014"/>
                      <a:pt x="1897696" y="780633"/>
                      <a:pt x="1895981" y="776061"/>
                    </a:cubicBezTo>
                    <a:cubicBezTo>
                      <a:pt x="1889980" y="740151"/>
                      <a:pt x="1869787" y="710910"/>
                      <a:pt x="1851785" y="680525"/>
                    </a:cubicBezTo>
                    <a:cubicBezTo>
                      <a:pt x="1831973" y="644711"/>
                      <a:pt x="1799207" y="621756"/>
                      <a:pt x="1768918" y="596229"/>
                    </a:cubicBezTo>
                    <a:cubicBezTo>
                      <a:pt x="1750058" y="580322"/>
                      <a:pt x="1731961" y="578607"/>
                      <a:pt x="1710434" y="592323"/>
                    </a:cubicBezTo>
                    <a:cubicBezTo>
                      <a:pt x="1625947" y="646330"/>
                      <a:pt x="1530031" y="666237"/>
                      <a:pt x="1433352" y="683287"/>
                    </a:cubicBezTo>
                    <a:cubicBezTo>
                      <a:pt x="1378583" y="692907"/>
                      <a:pt x="1323053" y="696146"/>
                      <a:pt x="1269903" y="699384"/>
                    </a:cubicBezTo>
                    <a:cubicBezTo>
                      <a:pt x="1275046" y="698908"/>
                      <a:pt x="1281047" y="697956"/>
                      <a:pt x="1286953" y="696432"/>
                    </a:cubicBezTo>
                    <a:cubicBezTo>
                      <a:pt x="1372392" y="674715"/>
                      <a:pt x="1453736" y="642996"/>
                      <a:pt x="1528888" y="596610"/>
                    </a:cubicBezTo>
                    <a:cubicBezTo>
                      <a:pt x="1592324" y="557462"/>
                      <a:pt x="1644902" y="507741"/>
                      <a:pt x="1677097" y="438780"/>
                    </a:cubicBezTo>
                    <a:cubicBezTo>
                      <a:pt x="1698719" y="392298"/>
                      <a:pt x="1698719" y="346007"/>
                      <a:pt x="1676716" y="300477"/>
                    </a:cubicBezTo>
                    <a:cubicBezTo>
                      <a:pt x="1642616" y="229897"/>
                      <a:pt x="1580609" y="189035"/>
                      <a:pt x="1513743" y="155602"/>
                    </a:cubicBezTo>
                    <a:cubicBezTo>
                      <a:pt x="1376012" y="86546"/>
                      <a:pt x="1226374" y="58542"/>
                      <a:pt x="1076355" y="32253"/>
                    </a:cubicBezTo>
                    <a:cubicBezTo>
                      <a:pt x="1001869" y="19109"/>
                      <a:pt x="926527" y="13013"/>
                      <a:pt x="851375" y="5583"/>
                    </a:cubicBezTo>
                    <a:cubicBezTo>
                      <a:pt x="831753" y="3678"/>
                      <a:pt x="810988" y="-6132"/>
                      <a:pt x="791081" y="5869"/>
                    </a:cubicBezTo>
                    <a:cubicBezTo>
                      <a:pt x="773365" y="10441"/>
                      <a:pt x="755267" y="-1656"/>
                      <a:pt x="737646" y="6822"/>
                    </a:cubicBezTo>
                    <a:cubicBezTo>
                      <a:pt x="746885" y="7298"/>
                      <a:pt x="754124" y="13489"/>
                      <a:pt x="763173" y="15775"/>
                    </a:cubicBezTo>
                    <a:cubicBezTo>
                      <a:pt x="830515" y="32539"/>
                      <a:pt x="892808" y="60162"/>
                      <a:pt x="941957" y="111120"/>
                    </a:cubicBezTo>
                    <a:cubicBezTo>
                      <a:pt x="975771" y="146172"/>
                      <a:pt x="976628" y="191988"/>
                      <a:pt x="949006" y="231707"/>
                    </a:cubicBezTo>
                    <a:cubicBezTo>
                      <a:pt x="923098" y="269045"/>
                      <a:pt x="890903" y="289238"/>
                      <a:pt x="844231" y="298477"/>
                    </a:cubicBezTo>
                    <a:cubicBezTo>
                      <a:pt x="676972" y="331529"/>
                      <a:pt x="512666" y="376201"/>
                      <a:pt x="357503" y="449258"/>
                    </a:cubicBezTo>
                    <a:cubicBezTo>
                      <a:pt x="298544" y="476976"/>
                      <a:pt x="246156" y="513933"/>
                      <a:pt x="201103" y="560319"/>
                    </a:cubicBezTo>
                    <a:cubicBezTo>
                      <a:pt x="129951" y="633757"/>
                      <a:pt x="130427" y="706433"/>
                      <a:pt x="201674" y="778823"/>
                    </a:cubicBezTo>
                    <a:cubicBezTo>
                      <a:pt x="236536" y="814256"/>
                      <a:pt x="281018" y="835211"/>
                      <a:pt x="328071" y="855785"/>
                    </a:cubicBezTo>
                    <a:cubicBezTo>
                      <a:pt x="275874" y="878931"/>
                      <a:pt x="225868" y="904077"/>
                      <a:pt x="178243" y="933699"/>
                    </a:cubicBezTo>
                    <a:cubicBezTo>
                      <a:pt x="119473" y="970180"/>
                      <a:pt x="61180" y="1007423"/>
                      <a:pt x="20985" y="1065811"/>
                    </a:cubicBezTo>
                    <a:cubicBezTo>
                      <a:pt x="-8733" y="1109055"/>
                      <a:pt x="-6542" y="1146964"/>
                      <a:pt x="25367" y="1188398"/>
                    </a:cubicBezTo>
                    <a:cubicBezTo>
                      <a:pt x="72896" y="1250120"/>
                      <a:pt x="137857" y="1284124"/>
                      <a:pt x="211199" y="1303841"/>
                    </a:cubicBezTo>
                    <a:close/>
                    <a:moveTo>
                      <a:pt x="1794254" y="815875"/>
                    </a:moveTo>
                    <a:cubicBezTo>
                      <a:pt x="1805970" y="753772"/>
                      <a:pt x="1787015" y="697384"/>
                      <a:pt x="1756440" y="643187"/>
                    </a:cubicBezTo>
                    <a:cubicBezTo>
                      <a:pt x="1793587" y="666428"/>
                      <a:pt x="1825496" y="694336"/>
                      <a:pt x="1847213" y="732436"/>
                    </a:cubicBezTo>
                    <a:cubicBezTo>
                      <a:pt x="1875788" y="782538"/>
                      <a:pt x="1866739" y="836354"/>
                      <a:pt x="1824163" y="874930"/>
                    </a:cubicBezTo>
                    <a:cubicBezTo>
                      <a:pt x="1783967" y="911411"/>
                      <a:pt x="1737390" y="936557"/>
                      <a:pt x="1685098" y="953130"/>
                    </a:cubicBezTo>
                    <a:cubicBezTo>
                      <a:pt x="1737104" y="919507"/>
                      <a:pt x="1782158" y="879883"/>
                      <a:pt x="1794254" y="815875"/>
                    </a:cubicBezTo>
                    <a:close/>
                    <a:moveTo>
                      <a:pt x="980153" y="71782"/>
                    </a:moveTo>
                    <a:cubicBezTo>
                      <a:pt x="1032350" y="83498"/>
                      <a:pt x="1084832" y="94071"/>
                      <a:pt x="1136648" y="107310"/>
                    </a:cubicBezTo>
                    <a:cubicBezTo>
                      <a:pt x="1252282" y="136933"/>
                      <a:pt x="1367915" y="166937"/>
                      <a:pt x="1475738" y="220086"/>
                    </a:cubicBezTo>
                    <a:cubicBezTo>
                      <a:pt x="1510028" y="237041"/>
                      <a:pt x="1542223" y="256186"/>
                      <a:pt x="1568797" y="284761"/>
                    </a:cubicBezTo>
                    <a:cubicBezTo>
                      <a:pt x="1608421" y="327147"/>
                      <a:pt x="1608041" y="361628"/>
                      <a:pt x="1564797" y="400680"/>
                    </a:cubicBezTo>
                    <a:cubicBezTo>
                      <a:pt x="1557368" y="407443"/>
                      <a:pt x="1548604" y="412777"/>
                      <a:pt x="1538318" y="420397"/>
                    </a:cubicBezTo>
                    <a:cubicBezTo>
                      <a:pt x="1527650" y="336958"/>
                      <a:pt x="1467928" y="294477"/>
                      <a:pt x="1406206" y="255900"/>
                    </a:cubicBezTo>
                    <a:cubicBezTo>
                      <a:pt x="1285238" y="180272"/>
                      <a:pt x="1152174" y="131599"/>
                      <a:pt x="1017110" y="88070"/>
                    </a:cubicBezTo>
                    <a:cubicBezTo>
                      <a:pt x="1004536" y="83974"/>
                      <a:pt x="991773" y="80355"/>
                      <a:pt x="979010" y="76545"/>
                    </a:cubicBezTo>
                    <a:cubicBezTo>
                      <a:pt x="979486" y="74925"/>
                      <a:pt x="979771" y="73401"/>
                      <a:pt x="980153" y="71782"/>
                    </a:cubicBezTo>
                    <a:close/>
                    <a:moveTo>
                      <a:pt x="283589" y="730436"/>
                    </a:moveTo>
                    <a:cubicBezTo>
                      <a:pt x="277493" y="728721"/>
                      <a:pt x="271588" y="726435"/>
                      <a:pt x="265682" y="723959"/>
                    </a:cubicBezTo>
                    <a:cubicBezTo>
                      <a:pt x="240346" y="713291"/>
                      <a:pt x="214152" y="701480"/>
                      <a:pt x="210723" y="670524"/>
                    </a:cubicBezTo>
                    <a:cubicBezTo>
                      <a:pt x="207199" y="638615"/>
                      <a:pt x="229487" y="618422"/>
                      <a:pt x="251585" y="599658"/>
                    </a:cubicBezTo>
                    <a:cubicBezTo>
                      <a:pt x="255395" y="596419"/>
                      <a:pt x="259301" y="588228"/>
                      <a:pt x="266539" y="597276"/>
                    </a:cubicBezTo>
                    <a:cubicBezTo>
                      <a:pt x="294734" y="632328"/>
                      <a:pt x="335501" y="642711"/>
                      <a:pt x="376648" y="650521"/>
                    </a:cubicBezTo>
                    <a:cubicBezTo>
                      <a:pt x="475137" y="669190"/>
                      <a:pt x="574197" y="664142"/>
                      <a:pt x="673447" y="656427"/>
                    </a:cubicBezTo>
                    <a:cubicBezTo>
                      <a:pt x="741170" y="651188"/>
                      <a:pt x="808607" y="643187"/>
                      <a:pt x="875378" y="631947"/>
                    </a:cubicBezTo>
                    <a:cubicBezTo>
                      <a:pt x="993869" y="612040"/>
                      <a:pt x="1112264" y="590799"/>
                      <a:pt x="1229327" y="563367"/>
                    </a:cubicBezTo>
                    <a:cubicBezTo>
                      <a:pt x="1241233" y="560605"/>
                      <a:pt x="1253044" y="557843"/>
                      <a:pt x="1264950" y="555081"/>
                    </a:cubicBezTo>
                    <a:cubicBezTo>
                      <a:pt x="1107026" y="610802"/>
                      <a:pt x="947005" y="657379"/>
                      <a:pt x="784414" y="694908"/>
                    </a:cubicBezTo>
                    <a:cubicBezTo>
                      <a:pt x="696117" y="715291"/>
                      <a:pt x="607249" y="732055"/>
                      <a:pt x="517428" y="742342"/>
                    </a:cubicBezTo>
                    <a:cubicBezTo>
                      <a:pt x="439037" y="751486"/>
                      <a:pt x="360646" y="752058"/>
                      <a:pt x="283589" y="730436"/>
                    </a:cubicBezTo>
                    <a:close/>
                    <a:moveTo>
                      <a:pt x="174147" y="1012662"/>
                    </a:moveTo>
                    <a:cubicBezTo>
                      <a:pt x="179862" y="1011995"/>
                      <a:pt x="182910" y="1013233"/>
                      <a:pt x="185958" y="1017615"/>
                    </a:cubicBezTo>
                    <a:cubicBezTo>
                      <a:pt x="223201" y="1071526"/>
                      <a:pt x="281494" y="1088385"/>
                      <a:pt x="340168" y="1101816"/>
                    </a:cubicBezTo>
                    <a:cubicBezTo>
                      <a:pt x="455801" y="1128200"/>
                      <a:pt x="573530" y="1132200"/>
                      <a:pt x="691640" y="1129724"/>
                    </a:cubicBezTo>
                    <a:cubicBezTo>
                      <a:pt x="747076" y="1128581"/>
                      <a:pt x="802416" y="1129057"/>
                      <a:pt x="857852" y="1125342"/>
                    </a:cubicBezTo>
                    <a:cubicBezTo>
                      <a:pt x="947005" y="1119342"/>
                      <a:pt x="1036160" y="1113531"/>
                      <a:pt x="1125028" y="1103340"/>
                    </a:cubicBezTo>
                    <a:cubicBezTo>
                      <a:pt x="1192751" y="1095529"/>
                      <a:pt x="1260569" y="1088862"/>
                      <a:pt x="1328291" y="1080861"/>
                    </a:cubicBezTo>
                    <a:cubicBezTo>
                      <a:pt x="1358581" y="1077336"/>
                      <a:pt x="1388585" y="1072002"/>
                      <a:pt x="1418779" y="1067430"/>
                    </a:cubicBezTo>
                    <a:cubicBezTo>
                      <a:pt x="1419064" y="1068954"/>
                      <a:pt x="1419350" y="1070478"/>
                      <a:pt x="1419636" y="1072002"/>
                    </a:cubicBezTo>
                    <a:cubicBezTo>
                      <a:pt x="1315433" y="1095910"/>
                      <a:pt x="1211324" y="1120675"/>
                      <a:pt x="1106835" y="1143440"/>
                    </a:cubicBezTo>
                    <a:cubicBezTo>
                      <a:pt x="1010347" y="1164395"/>
                      <a:pt x="912716" y="1179063"/>
                      <a:pt x="814798" y="1191065"/>
                    </a:cubicBezTo>
                    <a:cubicBezTo>
                      <a:pt x="701546" y="1204971"/>
                      <a:pt x="587627" y="1215639"/>
                      <a:pt x="473422" y="1210210"/>
                    </a:cubicBezTo>
                    <a:cubicBezTo>
                      <a:pt x="374839" y="1205543"/>
                      <a:pt x="276541" y="1195732"/>
                      <a:pt x="183577" y="1157823"/>
                    </a:cubicBezTo>
                    <a:cubicBezTo>
                      <a:pt x="149287" y="1143821"/>
                      <a:pt x="132999" y="1115246"/>
                      <a:pt x="122807" y="1083147"/>
                    </a:cubicBezTo>
                    <a:cubicBezTo>
                      <a:pt x="113473" y="1053714"/>
                      <a:pt x="143000" y="1016186"/>
                      <a:pt x="174147" y="1012662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 dirty="0"/>
              </a:p>
            </p:txBody>
          </p:sp>
          <p:sp>
            <p:nvSpPr>
              <p:cNvPr id="132" name="자유형: 도형 131">
                <a:extLst>
                  <a:ext uri="{FF2B5EF4-FFF2-40B4-BE49-F238E27FC236}">
                    <a16:creationId xmlns:a16="http://schemas.microsoft.com/office/drawing/2014/main" id="{28A0B473-F9A5-4AE6-B157-A9DCD14D5936}"/>
                  </a:ext>
                </a:extLst>
              </p:cNvPr>
              <p:cNvSpPr/>
              <p:nvPr/>
            </p:nvSpPr>
            <p:spPr>
              <a:xfrm>
                <a:off x="5609748" y="2340673"/>
                <a:ext cx="2819783" cy="1875874"/>
              </a:xfrm>
              <a:custGeom>
                <a:avLst/>
                <a:gdLst>
                  <a:gd name="connsiteX0" fmla="*/ 2817019 w 2819783"/>
                  <a:gd name="connsiteY0" fmla="*/ 358045 h 1875874"/>
                  <a:gd name="connsiteX1" fmla="*/ 2698813 w 2819783"/>
                  <a:gd name="connsiteY1" fmla="*/ 169926 h 1875874"/>
                  <a:gd name="connsiteX2" fmla="*/ 2435352 w 2819783"/>
                  <a:gd name="connsiteY2" fmla="*/ 134112 h 1875874"/>
                  <a:gd name="connsiteX3" fmla="*/ 2259616 w 2819783"/>
                  <a:gd name="connsiteY3" fmla="*/ 186404 h 1875874"/>
                  <a:gd name="connsiteX4" fmla="*/ 2240946 w 2819783"/>
                  <a:gd name="connsiteY4" fmla="*/ 175641 h 1875874"/>
                  <a:gd name="connsiteX5" fmla="*/ 2240375 w 2819783"/>
                  <a:gd name="connsiteY5" fmla="*/ 156591 h 1875874"/>
                  <a:gd name="connsiteX6" fmla="*/ 2230279 w 2819783"/>
                  <a:gd name="connsiteY6" fmla="*/ 0 h 1875874"/>
                  <a:gd name="connsiteX7" fmla="*/ 2204561 w 2819783"/>
                  <a:gd name="connsiteY7" fmla="*/ 45434 h 1875874"/>
                  <a:gd name="connsiteX8" fmla="*/ 2001012 w 2819783"/>
                  <a:gd name="connsiteY8" fmla="*/ 292132 h 1875874"/>
                  <a:gd name="connsiteX9" fmla="*/ 1761458 w 2819783"/>
                  <a:gd name="connsiteY9" fmla="*/ 448818 h 1875874"/>
                  <a:gd name="connsiteX10" fmla="*/ 1437608 w 2819783"/>
                  <a:gd name="connsiteY10" fmla="*/ 579977 h 1875874"/>
                  <a:gd name="connsiteX11" fmla="*/ 861346 w 2819783"/>
                  <a:gd name="connsiteY11" fmla="*/ 681323 h 1875874"/>
                  <a:gd name="connsiteX12" fmla="*/ 440626 w 2819783"/>
                  <a:gd name="connsiteY12" fmla="*/ 683895 h 1875874"/>
                  <a:gd name="connsiteX13" fmla="*/ 0 w 2819783"/>
                  <a:gd name="connsiteY13" fmla="*/ 501491 h 1875874"/>
                  <a:gd name="connsiteX14" fmla="*/ 40100 w 2819783"/>
                  <a:gd name="connsiteY14" fmla="*/ 604933 h 1875874"/>
                  <a:gd name="connsiteX15" fmla="*/ 142970 w 2819783"/>
                  <a:gd name="connsiteY15" fmla="*/ 751427 h 1875874"/>
                  <a:gd name="connsiteX16" fmla="*/ 165068 w 2819783"/>
                  <a:gd name="connsiteY16" fmla="*/ 786003 h 1875874"/>
                  <a:gd name="connsiteX17" fmla="*/ 245173 w 2819783"/>
                  <a:gd name="connsiteY17" fmla="*/ 1032891 h 1875874"/>
                  <a:gd name="connsiteX18" fmla="*/ 285559 w 2819783"/>
                  <a:gd name="connsiteY18" fmla="*/ 1144334 h 1875874"/>
                  <a:gd name="connsiteX19" fmla="*/ 310896 w 2819783"/>
                  <a:gd name="connsiteY19" fmla="*/ 1192244 h 1875874"/>
                  <a:gd name="connsiteX20" fmla="*/ 316801 w 2819783"/>
                  <a:gd name="connsiteY20" fmla="*/ 1202627 h 1875874"/>
                  <a:gd name="connsiteX21" fmla="*/ 513493 w 2819783"/>
                  <a:gd name="connsiteY21" fmla="*/ 1569530 h 1875874"/>
                  <a:gd name="connsiteX22" fmla="*/ 754380 w 2819783"/>
                  <a:gd name="connsiteY22" fmla="*/ 1860137 h 1875874"/>
                  <a:gd name="connsiteX23" fmla="*/ 782193 w 2819783"/>
                  <a:gd name="connsiteY23" fmla="*/ 1875377 h 1875874"/>
                  <a:gd name="connsiteX24" fmla="*/ 950500 w 2819783"/>
                  <a:gd name="connsiteY24" fmla="*/ 1835087 h 1875874"/>
                  <a:gd name="connsiteX25" fmla="*/ 788765 w 2819783"/>
                  <a:gd name="connsiteY25" fmla="*/ 1706213 h 1875874"/>
                  <a:gd name="connsiteX26" fmla="*/ 364046 w 2819783"/>
                  <a:gd name="connsiteY26" fmla="*/ 1156907 h 1875874"/>
                  <a:gd name="connsiteX27" fmla="*/ 205549 w 2819783"/>
                  <a:gd name="connsiteY27" fmla="*/ 781622 h 1875874"/>
                  <a:gd name="connsiteX28" fmla="*/ 202501 w 2819783"/>
                  <a:gd name="connsiteY28" fmla="*/ 766096 h 1875874"/>
                  <a:gd name="connsiteX29" fmla="*/ 219551 w 2819783"/>
                  <a:gd name="connsiteY29" fmla="*/ 767715 h 1875874"/>
                  <a:gd name="connsiteX30" fmla="*/ 375666 w 2819783"/>
                  <a:gd name="connsiteY30" fmla="*/ 785717 h 1875874"/>
                  <a:gd name="connsiteX31" fmla="*/ 393478 w 2819783"/>
                  <a:gd name="connsiteY31" fmla="*/ 799052 h 1875874"/>
                  <a:gd name="connsiteX32" fmla="*/ 565118 w 2819783"/>
                  <a:gd name="connsiteY32" fmla="*/ 1254252 h 1875874"/>
                  <a:gd name="connsiteX33" fmla="*/ 775335 w 2819783"/>
                  <a:gd name="connsiteY33" fmla="*/ 1633347 h 1875874"/>
                  <a:gd name="connsiteX34" fmla="*/ 954500 w 2819783"/>
                  <a:gd name="connsiteY34" fmla="*/ 1819370 h 1875874"/>
                  <a:gd name="connsiteX35" fmla="*/ 984885 w 2819783"/>
                  <a:gd name="connsiteY35" fmla="*/ 1825562 h 1875874"/>
                  <a:gd name="connsiteX36" fmla="*/ 1079182 w 2819783"/>
                  <a:gd name="connsiteY36" fmla="*/ 1803845 h 1875874"/>
                  <a:gd name="connsiteX37" fmla="*/ 1136332 w 2819783"/>
                  <a:gd name="connsiteY37" fmla="*/ 1789652 h 1875874"/>
                  <a:gd name="connsiteX38" fmla="*/ 1190815 w 2819783"/>
                  <a:gd name="connsiteY38" fmla="*/ 1772603 h 1875874"/>
                  <a:gd name="connsiteX39" fmla="*/ 990886 w 2819783"/>
                  <a:gd name="connsiteY39" fmla="*/ 1628204 h 1875874"/>
                  <a:gd name="connsiteX40" fmla="*/ 692372 w 2819783"/>
                  <a:gd name="connsiteY40" fmla="*/ 1251776 h 1875874"/>
                  <a:gd name="connsiteX41" fmla="*/ 588359 w 2819783"/>
                  <a:gd name="connsiteY41" fmla="*/ 985742 h 1875874"/>
                  <a:gd name="connsiteX42" fmla="*/ 555974 w 2819783"/>
                  <a:gd name="connsiteY42" fmla="*/ 823722 h 1875874"/>
                  <a:gd name="connsiteX43" fmla="*/ 568166 w 2819783"/>
                  <a:gd name="connsiteY43" fmla="*/ 799814 h 1875874"/>
                  <a:gd name="connsiteX44" fmla="*/ 791813 w 2819783"/>
                  <a:gd name="connsiteY44" fmla="*/ 791242 h 1875874"/>
                  <a:gd name="connsiteX45" fmla="*/ 1035367 w 2819783"/>
                  <a:gd name="connsiteY45" fmla="*/ 766382 h 1875874"/>
                  <a:gd name="connsiteX46" fmla="*/ 1400175 w 2819783"/>
                  <a:gd name="connsiteY46" fmla="*/ 695325 h 1875874"/>
                  <a:gd name="connsiteX47" fmla="*/ 1902523 w 2819783"/>
                  <a:gd name="connsiteY47" fmla="*/ 494824 h 1875874"/>
                  <a:gd name="connsiteX48" fmla="*/ 1933289 w 2819783"/>
                  <a:gd name="connsiteY48" fmla="*/ 480251 h 1875874"/>
                  <a:gd name="connsiteX49" fmla="*/ 1664303 w 2819783"/>
                  <a:gd name="connsiteY49" fmla="*/ 1645444 h 1875874"/>
                  <a:gd name="connsiteX50" fmla="*/ 1671447 w 2819783"/>
                  <a:gd name="connsiteY50" fmla="*/ 1646015 h 1875874"/>
                  <a:gd name="connsiteX51" fmla="*/ 1981390 w 2819783"/>
                  <a:gd name="connsiteY51" fmla="*/ 1561814 h 1875874"/>
                  <a:gd name="connsiteX52" fmla="*/ 2064639 w 2819783"/>
                  <a:gd name="connsiteY52" fmla="*/ 1502474 h 1875874"/>
                  <a:gd name="connsiteX53" fmla="*/ 2126266 w 2819783"/>
                  <a:gd name="connsiteY53" fmla="*/ 1390460 h 1875874"/>
                  <a:gd name="connsiteX54" fmla="*/ 2150554 w 2819783"/>
                  <a:gd name="connsiteY54" fmla="*/ 1360265 h 1875874"/>
                  <a:gd name="connsiteX55" fmla="*/ 2443163 w 2819783"/>
                  <a:gd name="connsiteY55" fmla="*/ 1121569 h 1875874"/>
                  <a:gd name="connsiteX56" fmla="*/ 2623566 w 2819783"/>
                  <a:gd name="connsiteY56" fmla="*/ 909828 h 1875874"/>
                  <a:gd name="connsiteX57" fmla="*/ 2633758 w 2819783"/>
                  <a:gd name="connsiteY57" fmla="*/ 895636 h 1875874"/>
                  <a:gd name="connsiteX58" fmla="*/ 2647664 w 2819783"/>
                  <a:gd name="connsiteY58" fmla="*/ 874776 h 1875874"/>
                  <a:gd name="connsiteX59" fmla="*/ 2754059 w 2819783"/>
                  <a:gd name="connsiteY59" fmla="*/ 660940 h 1875874"/>
                  <a:gd name="connsiteX60" fmla="*/ 2817019 w 2819783"/>
                  <a:gd name="connsiteY60" fmla="*/ 358045 h 1875874"/>
                  <a:gd name="connsiteX61" fmla="*/ 2665476 w 2819783"/>
                  <a:gd name="connsiteY61" fmla="*/ 434531 h 1875874"/>
                  <a:gd name="connsiteX62" fmla="*/ 2502218 w 2819783"/>
                  <a:gd name="connsiteY62" fmla="*/ 785717 h 1875874"/>
                  <a:gd name="connsiteX63" fmla="*/ 2313051 w 2819783"/>
                  <a:gd name="connsiteY63" fmla="*/ 988981 h 1875874"/>
                  <a:gd name="connsiteX64" fmla="*/ 2216658 w 2819783"/>
                  <a:gd name="connsiteY64" fmla="*/ 1045274 h 1875874"/>
                  <a:gd name="connsiteX65" fmla="*/ 2262283 w 2819783"/>
                  <a:gd name="connsiteY65" fmla="*/ 823722 h 1875874"/>
                  <a:gd name="connsiteX66" fmla="*/ 2296382 w 2819783"/>
                  <a:gd name="connsiteY66" fmla="*/ 543782 h 1875874"/>
                  <a:gd name="connsiteX67" fmla="*/ 2296001 w 2819783"/>
                  <a:gd name="connsiteY67" fmla="*/ 389382 h 1875874"/>
                  <a:gd name="connsiteX68" fmla="*/ 2301335 w 2819783"/>
                  <a:gd name="connsiteY68" fmla="*/ 382334 h 1875874"/>
                  <a:gd name="connsiteX69" fmla="*/ 2582227 w 2819783"/>
                  <a:gd name="connsiteY69" fmla="*/ 307753 h 1875874"/>
                  <a:gd name="connsiteX70" fmla="*/ 2665476 w 2819783"/>
                  <a:gd name="connsiteY70" fmla="*/ 434531 h 1875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</a:cxnLst>
                <a:rect l="l" t="t" r="r" b="b"/>
                <a:pathLst>
                  <a:path w="2819783" h="1875874">
                    <a:moveTo>
                      <a:pt x="2817019" y="358045"/>
                    </a:moveTo>
                    <a:cubicBezTo>
                      <a:pt x="2807494" y="276892"/>
                      <a:pt x="2770441" y="211074"/>
                      <a:pt x="2698813" y="169926"/>
                    </a:cubicBezTo>
                    <a:cubicBezTo>
                      <a:pt x="2616613" y="122682"/>
                      <a:pt x="2526602" y="120301"/>
                      <a:pt x="2435352" y="134112"/>
                    </a:cubicBezTo>
                    <a:cubicBezTo>
                      <a:pt x="2374392" y="143351"/>
                      <a:pt x="2316194" y="162687"/>
                      <a:pt x="2259616" y="186404"/>
                    </a:cubicBezTo>
                    <a:cubicBezTo>
                      <a:pt x="2246376" y="191929"/>
                      <a:pt x="2240756" y="190786"/>
                      <a:pt x="2240946" y="175641"/>
                    </a:cubicBezTo>
                    <a:cubicBezTo>
                      <a:pt x="2241042" y="169259"/>
                      <a:pt x="2240756" y="162877"/>
                      <a:pt x="2240375" y="156591"/>
                    </a:cubicBezTo>
                    <a:cubicBezTo>
                      <a:pt x="2237041" y="104394"/>
                      <a:pt x="2233708" y="52197"/>
                      <a:pt x="2230279" y="0"/>
                    </a:cubicBezTo>
                    <a:cubicBezTo>
                      <a:pt x="2220277" y="15335"/>
                      <a:pt x="2215420" y="31909"/>
                      <a:pt x="2204561" y="45434"/>
                    </a:cubicBezTo>
                    <a:cubicBezTo>
                      <a:pt x="2157031" y="144399"/>
                      <a:pt x="2083879" y="222695"/>
                      <a:pt x="2001012" y="292132"/>
                    </a:cubicBezTo>
                    <a:cubicBezTo>
                      <a:pt x="1927574" y="353663"/>
                      <a:pt x="1846802" y="405098"/>
                      <a:pt x="1761458" y="448818"/>
                    </a:cubicBezTo>
                    <a:cubicBezTo>
                      <a:pt x="1657445" y="502063"/>
                      <a:pt x="1551623" y="552545"/>
                      <a:pt x="1437608" y="579977"/>
                    </a:cubicBezTo>
                    <a:cubicBezTo>
                      <a:pt x="1247775" y="625697"/>
                      <a:pt x="1055751" y="660845"/>
                      <a:pt x="861346" y="681323"/>
                    </a:cubicBezTo>
                    <a:cubicBezTo>
                      <a:pt x="721328" y="696087"/>
                      <a:pt x="581311" y="703612"/>
                      <a:pt x="440626" y="683895"/>
                    </a:cubicBezTo>
                    <a:cubicBezTo>
                      <a:pt x="277844" y="661130"/>
                      <a:pt x="123349" y="621030"/>
                      <a:pt x="0" y="501491"/>
                    </a:cubicBezTo>
                    <a:cubicBezTo>
                      <a:pt x="12097" y="536639"/>
                      <a:pt x="24098" y="571786"/>
                      <a:pt x="40100" y="604933"/>
                    </a:cubicBezTo>
                    <a:cubicBezTo>
                      <a:pt x="66294" y="659225"/>
                      <a:pt x="94392" y="713042"/>
                      <a:pt x="142970" y="751427"/>
                    </a:cubicBezTo>
                    <a:cubicBezTo>
                      <a:pt x="155257" y="761143"/>
                      <a:pt x="161449" y="771715"/>
                      <a:pt x="165068" y="786003"/>
                    </a:cubicBezTo>
                    <a:cubicBezTo>
                      <a:pt x="186214" y="870109"/>
                      <a:pt x="219265" y="950309"/>
                      <a:pt x="245173" y="1032891"/>
                    </a:cubicBezTo>
                    <a:cubicBezTo>
                      <a:pt x="248793" y="1073563"/>
                      <a:pt x="270700" y="1107758"/>
                      <a:pt x="285559" y="1144334"/>
                    </a:cubicBezTo>
                    <a:cubicBezTo>
                      <a:pt x="292227" y="1160812"/>
                      <a:pt x="295561" y="1179957"/>
                      <a:pt x="310896" y="1192244"/>
                    </a:cubicBezTo>
                    <a:cubicBezTo>
                      <a:pt x="312896" y="1195673"/>
                      <a:pt x="315182" y="1199007"/>
                      <a:pt x="316801" y="1202627"/>
                    </a:cubicBezTo>
                    <a:cubicBezTo>
                      <a:pt x="373285" y="1329785"/>
                      <a:pt x="437197" y="1453039"/>
                      <a:pt x="513493" y="1569530"/>
                    </a:cubicBezTo>
                    <a:cubicBezTo>
                      <a:pt x="582835" y="1675448"/>
                      <a:pt x="660749" y="1774317"/>
                      <a:pt x="754380" y="1860137"/>
                    </a:cubicBezTo>
                    <a:cubicBezTo>
                      <a:pt x="762381" y="1867471"/>
                      <a:pt x="769525" y="1878330"/>
                      <a:pt x="782193" y="1875377"/>
                    </a:cubicBezTo>
                    <a:cubicBezTo>
                      <a:pt x="836771" y="1862709"/>
                      <a:pt x="891159" y="1849374"/>
                      <a:pt x="950500" y="1835087"/>
                    </a:cubicBezTo>
                    <a:cubicBezTo>
                      <a:pt x="889921" y="1794605"/>
                      <a:pt x="838105" y="1751838"/>
                      <a:pt x="788765" y="1706213"/>
                    </a:cubicBezTo>
                    <a:cubicBezTo>
                      <a:pt x="616363" y="1547051"/>
                      <a:pt x="476250" y="1362742"/>
                      <a:pt x="364046" y="1156907"/>
                    </a:cubicBezTo>
                    <a:cubicBezTo>
                      <a:pt x="298799" y="1037082"/>
                      <a:pt x="245650" y="912114"/>
                      <a:pt x="205549" y="781622"/>
                    </a:cubicBezTo>
                    <a:cubicBezTo>
                      <a:pt x="203930" y="776478"/>
                      <a:pt x="198882" y="771049"/>
                      <a:pt x="202501" y="766096"/>
                    </a:cubicBezTo>
                    <a:cubicBezTo>
                      <a:pt x="207931" y="758666"/>
                      <a:pt x="214027" y="766572"/>
                      <a:pt x="219551" y="767715"/>
                    </a:cubicBezTo>
                    <a:cubicBezTo>
                      <a:pt x="271081" y="778097"/>
                      <a:pt x="322135" y="792671"/>
                      <a:pt x="375666" y="785717"/>
                    </a:cubicBezTo>
                    <a:cubicBezTo>
                      <a:pt x="387286" y="784193"/>
                      <a:pt x="390525" y="789718"/>
                      <a:pt x="393478" y="799052"/>
                    </a:cubicBezTo>
                    <a:cubicBezTo>
                      <a:pt x="442246" y="953929"/>
                      <a:pt x="498538" y="1106043"/>
                      <a:pt x="565118" y="1254252"/>
                    </a:cubicBezTo>
                    <a:cubicBezTo>
                      <a:pt x="624554" y="1386459"/>
                      <a:pt x="690753" y="1515142"/>
                      <a:pt x="775335" y="1633347"/>
                    </a:cubicBezTo>
                    <a:cubicBezTo>
                      <a:pt x="825817" y="1703927"/>
                      <a:pt x="881920" y="1769650"/>
                      <a:pt x="954500" y="1819370"/>
                    </a:cubicBezTo>
                    <a:cubicBezTo>
                      <a:pt x="964501" y="1826228"/>
                      <a:pt x="972883" y="1828610"/>
                      <a:pt x="984885" y="1825562"/>
                    </a:cubicBezTo>
                    <a:cubicBezTo>
                      <a:pt x="1016127" y="1817561"/>
                      <a:pt x="1047750" y="1811179"/>
                      <a:pt x="1079182" y="1803845"/>
                    </a:cubicBezTo>
                    <a:cubicBezTo>
                      <a:pt x="1098328" y="1799368"/>
                      <a:pt x="1117282" y="1794224"/>
                      <a:pt x="1136332" y="1789652"/>
                    </a:cubicBezTo>
                    <a:cubicBezTo>
                      <a:pt x="1154430" y="1785366"/>
                      <a:pt x="1173194" y="1782890"/>
                      <a:pt x="1190815" y="1772603"/>
                    </a:cubicBezTo>
                    <a:cubicBezTo>
                      <a:pt x="1117854" y="1730693"/>
                      <a:pt x="1052513" y="1682210"/>
                      <a:pt x="990886" y="1628204"/>
                    </a:cubicBezTo>
                    <a:cubicBezTo>
                      <a:pt x="868489" y="1520762"/>
                      <a:pt x="768382" y="1395889"/>
                      <a:pt x="692372" y="1251776"/>
                    </a:cubicBezTo>
                    <a:cubicBezTo>
                      <a:pt x="647700" y="1167003"/>
                      <a:pt x="613029" y="1078230"/>
                      <a:pt x="588359" y="985742"/>
                    </a:cubicBezTo>
                    <a:cubicBezTo>
                      <a:pt x="574167" y="932498"/>
                      <a:pt x="563975" y="878300"/>
                      <a:pt x="555974" y="823722"/>
                    </a:cubicBezTo>
                    <a:cubicBezTo>
                      <a:pt x="554831" y="816197"/>
                      <a:pt x="544258" y="799243"/>
                      <a:pt x="568166" y="799814"/>
                    </a:cubicBezTo>
                    <a:cubicBezTo>
                      <a:pt x="642842" y="801624"/>
                      <a:pt x="717328" y="795909"/>
                      <a:pt x="791813" y="791242"/>
                    </a:cubicBezTo>
                    <a:cubicBezTo>
                      <a:pt x="873347" y="786194"/>
                      <a:pt x="954500" y="776954"/>
                      <a:pt x="1035367" y="766382"/>
                    </a:cubicBezTo>
                    <a:cubicBezTo>
                      <a:pt x="1158335" y="750284"/>
                      <a:pt x="1280160" y="726757"/>
                      <a:pt x="1400175" y="695325"/>
                    </a:cubicBezTo>
                    <a:cubicBezTo>
                      <a:pt x="1575911" y="649319"/>
                      <a:pt x="1745837" y="588645"/>
                      <a:pt x="1902523" y="494824"/>
                    </a:cubicBezTo>
                    <a:cubicBezTo>
                      <a:pt x="1911382" y="489490"/>
                      <a:pt x="1919097" y="480917"/>
                      <a:pt x="1933289" y="480251"/>
                    </a:cubicBezTo>
                    <a:cubicBezTo>
                      <a:pt x="1935194" y="890588"/>
                      <a:pt x="1877854" y="1285589"/>
                      <a:pt x="1664303" y="1645444"/>
                    </a:cubicBezTo>
                    <a:cubicBezTo>
                      <a:pt x="1668304" y="1645825"/>
                      <a:pt x="1669923" y="1646301"/>
                      <a:pt x="1671447" y="1646015"/>
                    </a:cubicBezTo>
                    <a:cubicBezTo>
                      <a:pt x="1775936" y="1622393"/>
                      <a:pt x="1879664" y="1596104"/>
                      <a:pt x="1981390" y="1561814"/>
                    </a:cubicBezTo>
                    <a:cubicBezTo>
                      <a:pt x="2015966" y="1550194"/>
                      <a:pt x="2042065" y="1530858"/>
                      <a:pt x="2064639" y="1502474"/>
                    </a:cubicBezTo>
                    <a:cubicBezTo>
                      <a:pt x="2091785" y="1468374"/>
                      <a:pt x="2109311" y="1429607"/>
                      <a:pt x="2126266" y="1390460"/>
                    </a:cubicBezTo>
                    <a:cubicBezTo>
                      <a:pt x="2131886" y="1377410"/>
                      <a:pt x="2138839" y="1367885"/>
                      <a:pt x="2150554" y="1360265"/>
                    </a:cubicBezTo>
                    <a:cubicBezTo>
                      <a:pt x="2256758" y="1291304"/>
                      <a:pt x="2352865" y="1209770"/>
                      <a:pt x="2443163" y="1121569"/>
                    </a:cubicBezTo>
                    <a:cubicBezTo>
                      <a:pt x="2509647" y="1056608"/>
                      <a:pt x="2568702" y="984885"/>
                      <a:pt x="2623566" y="909828"/>
                    </a:cubicBezTo>
                    <a:cubicBezTo>
                      <a:pt x="2626995" y="905065"/>
                      <a:pt x="2630424" y="900398"/>
                      <a:pt x="2633758" y="895636"/>
                    </a:cubicBezTo>
                    <a:cubicBezTo>
                      <a:pt x="2641949" y="891064"/>
                      <a:pt x="2646616" y="884111"/>
                      <a:pt x="2647664" y="874776"/>
                    </a:cubicBezTo>
                    <a:cubicBezTo>
                      <a:pt x="2688145" y="806006"/>
                      <a:pt x="2721769" y="733806"/>
                      <a:pt x="2754059" y="660940"/>
                    </a:cubicBezTo>
                    <a:cubicBezTo>
                      <a:pt x="2797111" y="564166"/>
                      <a:pt x="2829687" y="465773"/>
                      <a:pt x="2817019" y="358045"/>
                    </a:cubicBezTo>
                    <a:close/>
                    <a:moveTo>
                      <a:pt x="2665476" y="434531"/>
                    </a:moveTo>
                    <a:cubicBezTo>
                      <a:pt x="2643568" y="566928"/>
                      <a:pt x="2578227" y="678847"/>
                      <a:pt x="2502218" y="785717"/>
                    </a:cubicBezTo>
                    <a:cubicBezTo>
                      <a:pt x="2448211" y="861632"/>
                      <a:pt x="2387536" y="931926"/>
                      <a:pt x="2313051" y="988981"/>
                    </a:cubicBezTo>
                    <a:cubicBezTo>
                      <a:pt x="2284286" y="1011079"/>
                      <a:pt x="2254949" y="1032415"/>
                      <a:pt x="2216658" y="1045274"/>
                    </a:cubicBezTo>
                    <a:cubicBezTo>
                      <a:pt x="2235136" y="969264"/>
                      <a:pt x="2249900" y="896779"/>
                      <a:pt x="2262283" y="823722"/>
                    </a:cubicBezTo>
                    <a:cubicBezTo>
                      <a:pt x="2278094" y="730853"/>
                      <a:pt x="2290858" y="637889"/>
                      <a:pt x="2296382" y="543782"/>
                    </a:cubicBezTo>
                    <a:cubicBezTo>
                      <a:pt x="2299430" y="492252"/>
                      <a:pt x="2301431" y="440722"/>
                      <a:pt x="2296001" y="389382"/>
                    </a:cubicBezTo>
                    <a:cubicBezTo>
                      <a:pt x="2295049" y="380810"/>
                      <a:pt x="2299906" y="383286"/>
                      <a:pt x="2301335" y="382334"/>
                    </a:cubicBezTo>
                    <a:cubicBezTo>
                      <a:pt x="2386965" y="327374"/>
                      <a:pt x="2480596" y="300800"/>
                      <a:pt x="2582227" y="307753"/>
                    </a:cubicBezTo>
                    <a:cubicBezTo>
                      <a:pt x="2645283" y="312230"/>
                      <a:pt x="2677001" y="364712"/>
                      <a:pt x="2665476" y="43453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127" name="그래픽 232">
              <a:extLst>
                <a:ext uri="{FF2B5EF4-FFF2-40B4-BE49-F238E27FC236}">
                  <a16:creationId xmlns:a16="http://schemas.microsoft.com/office/drawing/2014/main" id="{8DCF6BDD-4622-49FC-8BE6-59AAB54E8048}"/>
                </a:ext>
              </a:extLst>
            </p:cNvPr>
            <p:cNvGrpSpPr/>
            <p:nvPr/>
          </p:nvGrpSpPr>
          <p:grpSpPr>
            <a:xfrm>
              <a:off x="4884474" y="2280351"/>
              <a:ext cx="1491374" cy="556280"/>
              <a:chOff x="3708056" y="2130724"/>
              <a:chExt cx="2052035" cy="765406"/>
            </a:xfrm>
            <a:solidFill>
              <a:schemeClr val="accent1"/>
            </a:solidFill>
          </p:grpSpPr>
          <p:sp>
            <p:nvSpPr>
              <p:cNvPr id="128" name="자유형: 도형 127">
                <a:extLst>
                  <a:ext uri="{FF2B5EF4-FFF2-40B4-BE49-F238E27FC236}">
                    <a16:creationId xmlns:a16="http://schemas.microsoft.com/office/drawing/2014/main" id="{03BCDC4A-13D7-4EC8-9D6B-9FC874824C2C}"/>
                  </a:ext>
                </a:extLst>
              </p:cNvPr>
              <p:cNvSpPr/>
              <p:nvPr/>
            </p:nvSpPr>
            <p:spPr>
              <a:xfrm>
                <a:off x="3708056" y="2130724"/>
                <a:ext cx="801659" cy="765406"/>
              </a:xfrm>
              <a:custGeom>
                <a:avLst/>
                <a:gdLst>
                  <a:gd name="connsiteX0" fmla="*/ 744881 w 801659"/>
                  <a:gd name="connsiteY0" fmla="*/ 356157 h 765406"/>
                  <a:gd name="connsiteX1" fmla="*/ 698780 w 801659"/>
                  <a:gd name="connsiteY1" fmla="*/ 332250 h 765406"/>
                  <a:gd name="connsiteX2" fmla="*/ 697351 w 801659"/>
                  <a:gd name="connsiteY2" fmla="*/ 307390 h 765406"/>
                  <a:gd name="connsiteX3" fmla="*/ 734308 w 801659"/>
                  <a:gd name="connsiteY3" fmla="*/ 281672 h 765406"/>
                  <a:gd name="connsiteX4" fmla="*/ 793840 w 801659"/>
                  <a:gd name="connsiteY4" fmla="*/ 105079 h 765406"/>
                  <a:gd name="connsiteX5" fmla="*/ 702971 w 801659"/>
                  <a:gd name="connsiteY5" fmla="*/ 16591 h 765406"/>
                  <a:gd name="connsiteX6" fmla="*/ 687636 w 801659"/>
                  <a:gd name="connsiteY6" fmla="*/ 11924 h 765406"/>
                  <a:gd name="connsiteX7" fmla="*/ 662299 w 801659"/>
                  <a:gd name="connsiteY7" fmla="*/ 875 h 765406"/>
                  <a:gd name="connsiteX8" fmla="*/ 574765 w 801659"/>
                  <a:gd name="connsiteY8" fmla="*/ 2970 h 765406"/>
                  <a:gd name="connsiteX9" fmla="*/ 311684 w 801659"/>
                  <a:gd name="connsiteY9" fmla="*/ 95649 h 765406"/>
                  <a:gd name="connsiteX10" fmla="*/ 205957 w 801659"/>
                  <a:gd name="connsiteY10" fmla="*/ 183565 h 765406"/>
                  <a:gd name="connsiteX11" fmla="*/ 210529 w 801659"/>
                  <a:gd name="connsiteY11" fmla="*/ 187089 h 765406"/>
                  <a:gd name="connsiteX12" fmla="*/ 225197 w 801659"/>
                  <a:gd name="connsiteY12" fmla="*/ 320725 h 765406"/>
                  <a:gd name="connsiteX13" fmla="*/ 257868 w 801659"/>
                  <a:gd name="connsiteY13" fmla="*/ 315009 h 765406"/>
                  <a:gd name="connsiteX14" fmla="*/ 518662 w 801659"/>
                  <a:gd name="connsiteY14" fmla="*/ 152323 h 765406"/>
                  <a:gd name="connsiteX15" fmla="*/ 584766 w 801659"/>
                  <a:gd name="connsiteY15" fmla="*/ 150608 h 765406"/>
                  <a:gd name="connsiteX16" fmla="*/ 619818 w 801659"/>
                  <a:gd name="connsiteY16" fmla="*/ 240238 h 765406"/>
                  <a:gd name="connsiteX17" fmla="*/ 515614 w 801659"/>
                  <a:gd name="connsiteY17" fmla="*/ 326630 h 765406"/>
                  <a:gd name="connsiteX18" fmla="*/ 495421 w 801659"/>
                  <a:gd name="connsiteY18" fmla="*/ 325392 h 765406"/>
                  <a:gd name="connsiteX19" fmla="*/ 497707 w 801659"/>
                  <a:gd name="connsiteY19" fmla="*/ 305675 h 765406"/>
                  <a:gd name="connsiteX20" fmla="*/ 523044 w 801659"/>
                  <a:gd name="connsiteY20" fmla="*/ 252240 h 765406"/>
                  <a:gd name="connsiteX21" fmla="*/ 496945 w 801659"/>
                  <a:gd name="connsiteY21" fmla="*/ 206710 h 765406"/>
                  <a:gd name="connsiteX22" fmla="*/ 388741 w 801659"/>
                  <a:gd name="connsiteY22" fmla="*/ 237762 h 765406"/>
                  <a:gd name="connsiteX23" fmla="*/ 354451 w 801659"/>
                  <a:gd name="connsiteY23" fmla="*/ 254335 h 765406"/>
                  <a:gd name="connsiteX24" fmla="*/ 314542 w 801659"/>
                  <a:gd name="connsiteY24" fmla="*/ 309866 h 765406"/>
                  <a:gd name="connsiteX25" fmla="*/ 253391 w 801659"/>
                  <a:gd name="connsiteY25" fmla="*/ 452646 h 765406"/>
                  <a:gd name="connsiteX26" fmla="*/ 208147 w 801659"/>
                  <a:gd name="connsiteY26" fmla="*/ 530751 h 765406"/>
                  <a:gd name="connsiteX27" fmla="*/ 215005 w 801659"/>
                  <a:gd name="connsiteY27" fmla="*/ 575518 h 765406"/>
                  <a:gd name="connsiteX28" fmla="*/ 366167 w 801659"/>
                  <a:gd name="connsiteY28" fmla="*/ 553230 h 765406"/>
                  <a:gd name="connsiteX29" fmla="*/ 405791 w 801659"/>
                  <a:gd name="connsiteY29" fmla="*/ 488365 h 765406"/>
                  <a:gd name="connsiteX30" fmla="*/ 460084 w 801659"/>
                  <a:gd name="connsiteY30" fmla="*/ 465600 h 765406"/>
                  <a:gd name="connsiteX31" fmla="*/ 526759 w 801659"/>
                  <a:gd name="connsiteY31" fmla="*/ 438644 h 765406"/>
                  <a:gd name="connsiteX32" fmla="*/ 551143 w 801659"/>
                  <a:gd name="connsiteY32" fmla="*/ 416070 h 765406"/>
                  <a:gd name="connsiteX33" fmla="*/ 565621 w 801659"/>
                  <a:gd name="connsiteY33" fmla="*/ 453503 h 765406"/>
                  <a:gd name="connsiteX34" fmla="*/ 448749 w 801659"/>
                  <a:gd name="connsiteY34" fmla="*/ 603807 h 765406"/>
                  <a:gd name="connsiteX35" fmla="*/ 196908 w 801659"/>
                  <a:gd name="connsiteY35" fmla="*/ 594759 h 765406"/>
                  <a:gd name="connsiteX36" fmla="*/ 141853 w 801659"/>
                  <a:gd name="connsiteY36" fmla="*/ 495984 h 765406"/>
                  <a:gd name="connsiteX37" fmla="*/ 105658 w 801659"/>
                  <a:gd name="connsiteY37" fmla="*/ 470362 h 765406"/>
                  <a:gd name="connsiteX38" fmla="*/ 81751 w 801659"/>
                  <a:gd name="connsiteY38" fmla="*/ 479506 h 765406"/>
                  <a:gd name="connsiteX39" fmla="*/ 80131 w 801659"/>
                  <a:gd name="connsiteY39" fmla="*/ 475030 h 765406"/>
                  <a:gd name="connsiteX40" fmla="*/ 79179 w 801659"/>
                  <a:gd name="connsiteY40" fmla="*/ 475506 h 765406"/>
                  <a:gd name="connsiteX41" fmla="*/ 4503 w 801659"/>
                  <a:gd name="connsiteY41" fmla="*/ 623239 h 765406"/>
                  <a:gd name="connsiteX42" fmla="*/ 88704 w 801659"/>
                  <a:gd name="connsiteY42" fmla="*/ 722680 h 765406"/>
                  <a:gd name="connsiteX43" fmla="*/ 402172 w 801659"/>
                  <a:gd name="connsiteY43" fmla="*/ 755541 h 765406"/>
                  <a:gd name="connsiteX44" fmla="*/ 686493 w 801659"/>
                  <a:gd name="connsiteY44" fmla="*/ 612761 h 765406"/>
                  <a:gd name="connsiteX45" fmla="*/ 783553 w 801659"/>
                  <a:gd name="connsiteY45" fmla="*/ 463600 h 765406"/>
                  <a:gd name="connsiteX46" fmla="*/ 744881 w 801659"/>
                  <a:gd name="connsiteY46" fmla="*/ 356157 h 765406"/>
                  <a:gd name="connsiteX47" fmla="*/ 434080 w 801659"/>
                  <a:gd name="connsiteY47" fmla="*/ 100983 h 765406"/>
                  <a:gd name="connsiteX48" fmla="*/ 249391 w 801659"/>
                  <a:gd name="connsiteY48" fmla="*/ 229380 h 765406"/>
                  <a:gd name="connsiteX49" fmla="*/ 236818 w 801659"/>
                  <a:gd name="connsiteY49" fmla="*/ 234333 h 765406"/>
                  <a:gd name="connsiteX50" fmla="*/ 231484 w 801659"/>
                  <a:gd name="connsiteY50" fmla="*/ 217664 h 765406"/>
                  <a:gd name="connsiteX51" fmla="*/ 251962 w 801659"/>
                  <a:gd name="connsiteY51" fmla="*/ 188803 h 765406"/>
                  <a:gd name="connsiteX52" fmla="*/ 598768 w 801659"/>
                  <a:gd name="connsiteY52" fmla="*/ 44690 h 765406"/>
                  <a:gd name="connsiteX53" fmla="*/ 610198 w 801659"/>
                  <a:gd name="connsiteY53" fmla="*/ 45166 h 765406"/>
                  <a:gd name="connsiteX54" fmla="*/ 434080 w 801659"/>
                  <a:gd name="connsiteY54" fmla="*/ 100983 h 765406"/>
                  <a:gd name="connsiteX55" fmla="*/ 405410 w 801659"/>
                  <a:gd name="connsiteY55" fmla="*/ 288340 h 765406"/>
                  <a:gd name="connsiteX56" fmla="*/ 392647 w 801659"/>
                  <a:gd name="connsiteY56" fmla="*/ 294626 h 765406"/>
                  <a:gd name="connsiteX57" fmla="*/ 355880 w 801659"/>
                  <a:gd name="connsiteY57" fmla="*/ 342727 h 765406"/>
                  <a:gd name="connsiteX58" fmla="*/ 290158 w 801659"/>
                  <a:gd name="connsiteY58" fmla="*/ 501223 h 765406"/>
                  <a:gd name="connsiteX59" fmla="*/ 257868 w 801659"/>
                  <a:gd name="connsiteY59" fmla="*/ 544848 h 765406"/>
                  <a:gd name="connsiteX60" fmla="*/ 241294 w 801659"/>
                  <a:gd name="connsiteY60" fmla="*/ 550372 h 765406"/>
                  <a:gd name="connsiteX61" fmla="*/ 244152 w 801659"/>
                  <a:gd name="connsiteY61" fmla="*/ 533418 h 765406"/>
                  <a:gd name="connsiteX62" fmla="*/ 343498 w 801659"/>
                  <a:gd name="connsiteY62" fmla="*/ 333964 h 765406"/>
                  <a:gd name="connsiteX63" fmla="*/ 349498 w 801659"/>
                  <a:gd name="connsiteY63" fmla="*/ 301865 h 765406"/>
                  <a:gd name="connsiteX64" fmla="*/ 359404 w 801659"/>
                  <a:gd name="connsiteY64" fmla="*/ 282148 h 765406"/>
                  <a:gd name="connsiteX65" fmla="*/ 475324 w 801659"/>
                  <a:gd name="connsiteY65" fmla="*/ 250811 h 765406"/>
                  <a:gd name="connsiteX66" fmla="*/ 405410 w 801659"/>
                  <a:gd name="connsiteY66" fmla="*/ 288340 h 765406"/>
                  <a:gd name="connsiteX67" fmla="*/ 43746 w 801659"/>
                  <a:gd name="connsiteY67" fmla="*/ 600855 h 765406"/>
                  <a:gd name="connsiteX68" fmla="*/ 109849 w 801659"/>
                  <a:gd name="connsiteY68" fmla="*/ 509034 h 765406"/>
                  <a:gd name="connsiteX69" fmla="*/ 43746 w 801659"/>
                  <a:gd name="connsiteY69" fmla="*/ 600855 h 765406"/>
                  <a:gd name="connsiteX70" fmla="*/ 363405 w 801659"/>
                  <a:gd name="connsiteY70" fmla="*/ 664196 h 765406"/>
                  <a:gd name="connsiteX71" fmla="*/ 606102 w 801659"/>
                  <a:gd name="connsiteY71" fmla="*/ 458361 h 765406"/>
                  <a:gd name="connsiteX72" fmla="*/ 363405 w 801659"/>
                  <a:gd name="connsiteY72" fmla="*/ 664196 h 765406"/>
                  <a:gd name="connsiteX73" fmla="*/ 510185 w 801659"/>
                  <a:gd name="connsiteY73" fmla="*/ 373969 h 765406"/>
                  <a:gd name="connsiteX74" fmla="*/ 601339 w 801659"/>
                  <a:gd name="connsiteY74" fmla="*/ 305580 h 765406"/>
                  <a:gd name="connsiteX75" fmla="*/ 671539 w 801659"/>
                  <a:gd name="connsiteY75" fmla="*/ 219664 h 765406"/>
                  <a:gd name="connsiteX76" fmla="*/ 510185 w 801659"/>
                  <a:gd name="connsiteY76" fmla="*/ 373969 h 765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</a:cxnLst>
                <a:rect l="l" t="t" r="r" b="b"/>
                <a:pathLst>
                  <a:path w="801659" h="765406">
                    <a:moveTo>
                      <a:pt x="744881" y="356157"/>
                    </a:moveTo>
                    <a:cubicBezTo>
                      <a:pt x="730594" y="345871"/>
                      <a:pt x="714496" y="339394"/>
                      <a:pt x="698780" y="332250"/>
                    </a:cubicBezTo>
                    <a:cubicBezTo>
                      <a:pt x="681254" y="324154"/>
                      <a:pt x="684016" y="316534"/>
                      <a:pt x="697351" y="307390"/>
                    </a:cubicBezTo>
                    <a:cubicBezTo>
                      <a:pt x="709734" y="298912"/>
                      <a:pt x="722307" y="290721"/>
                      <a:pt x="734308" y="281672"/>
                    </a:cubicBezTo>
                    <a:cubicBezTo>
                      <a:pt x="791458" y="238238"/>
                      <a:pt x="815366" y="167658"/>
                      <a:pt x="793840" y="105079"/>
                    </a:cubicBezTo>
                    <a:cubicBezTo>
                      <a:pt x="778504" y="60406"/>
                      <a:pt x="744024" y="35070"/>
                      <a:pt x="702971" y="16591"/>
                    </a:cubicBezTo>
                    <a:cubicBezTo>
                      <a:pt x="697542" y="16115"/>
                      <a:pt x="691541" y="17353"/>
                      <a:pt x="687636" y="11924"/>
                    </a:cubicBezTo>
                    <a:cubicBezTo>
                      <a:pt x="681254" y="3542"/>
                      <a:pt x="671729" y="1161"/>
                      <a:pt x="662299" y="875"/>
                    </a:cubicBezTo>
                    <a:cubicBezTo>
                      <a:pt x="633153" y="-173"/>
                      <a:pt x="604007" y="-1030"/>
                      <a:pt x="574765" y="2970"/>
                    </a:cubicBezTo>
                    <a:cubicBezTo>
                      <a:pt x="480658" y="15829"/>
                      <a:pt x="393599" y="48405"/>
                      <a:pt x="311684" y="95649"/>
                    </a:cubicBezTo>
                    <a:cubicBezTo>
                      <a:pt x="273870" y="121842"/>
                      <a:pt x="236151" y="148227"/>
                      <a:pt x="205957" y="183565"/>
                    </a:cubicBezTo>
                    <a:cubicBezTo>
                      <a:pt x="207385" y="185088"/>
                      <a:pt x="208814" y="186422"/>
                      <a:pt x="210529" y="187089"/>
                    </a:cubicBezTo>
                    <a:cubicBezTo>
                      <a:pt x="184335" y="213568"/>
                      <a:pt x="197575" y="298722"/>
                      <a:pt x="225197" y="320725"/>
                    </a:cubicBezTo>
                    <a:cubicBezTo>
                      <a:pt x="238246" y="331107"/>
                      <a:pt x="249010" y="326440"/>
                      <a:pt x="257868" y="315009"/>
                    </a:cubicBezTo>
                    <a:cubicBezTo>
                      <a:pt x="324733" y="228523"/>
                      <a:pt x="416078" y="181279"/>
                      <a:pt x="518662" y="152323"/>
                    </a:cubicBezTo>
                    <a:cubicBezTo>
                      <a:pt x="540284" y="146227"/>
                      <a:pt x="563049" y="146798"/>
                      <a:pt x="584766" y="150608"/>
                    </a:cubicBezTo>
                    <a:cubicBezTo>
                      <a:pt x="622580" y="157275"/>
                      <a:pt x="640201" y="202900"/>
                      <a:pt x="619818" y="240238"/>
                    </a:cubicBezTo>
                    <a:cubicBezTo>
                      <a:pt x="596672" y="282529"/>
                      <a:pt x="558477" y="307771"/>
                      <a:pt x="515614" y="326630"/>
                    </a:cubicBezTo>
                    <a:cubicBezTo>
                      <a:pt x="509423" y="329392"/>
                      <a:pt x="500755" y="331202"/>
                      <a:pt x="495421" y="325392"/>
                    </a:cubicBezTo>
                    <a:cubicBezTo>
                      <a:pt x="489611" y="319105"/>
                      <a:pt x="495231" y="312247"/>
                      <a:pt x="497707" y="305675"/>
                    </a:cubicBezTo>
                    <a:cubicBezTo>
                      <a:pt x="504851" y="287292"/>
                      <a:pt x="512852" y="269290"/>
                      <a:pt x="523044" y="252240"/>
                    </a:cubicBezTo>
                    <a:cubicBezTo>
                      <a:pt x="537808" y="227570"/>
                      <a:pt x="525806" y="206425"/>
                      <a:pt x="496945" y="206710"/>
                    </a:cubicBezTo>
                    <a:cubicBezTo>
                      <a:pt x="458179" y="207091"/>
                      <a:pt x="423698" y="223569"/>
                      <a:pt x="388741" y="237762"/>
                    </a:cubicBezTo>
                    <a:cubicBezTo>
                      <a:pt x="377026" y="242524"/>
                      <a:pt x="366072" y="249192"/>
                      <a:pt x="354451" y="254335"/>
                    </a:cubicBezTo>
                    <a:cubicBezTo>
                      <a:pt x="329972" y="265003"/>
                      <a:pt x="318542" y="281482"/>
                      <a:pt x="314542" y="309866"/>
                    </a:cubicBezTo>
                    <a:cubicBezTo>
                      <a:pt x="307112" y="362063"/>
                      <a:pt x="279585" y="407497"/>
                      <a:pt x="253391" y="452646"/>
                    </a:cubicBezTo>
                    <a:cubicBezTo>
                      <a:pt x="238342" y="478649"/>
                      <a:pt x="222625" y="504462"/>
                      <a:pt x="208147" y="530751"/>
                    </a:cubicBezTo>
                    <a:cubicBezTo>
                      <a:pt x="199289" y="546848"/>
                      <a:pt x="199480" y="562088"/>
                      <a:pt x="215005" y="575518"/>
                    </a:cubicBezTo>
                    <a:cubicBezTo>
                      <a:pt x="262440" y="616381"/>
                      <a:pt x="334449" y="605903"/>
                      <a:pt x="366167" y="553230"/>
                    </a:cubicBezTo>
                    <a:cubicBezTo>
                      <a:pt x="379216" y="531513"/>
                      <a:pt x="393218" y="510367"/>
                      <a:pt x="405791" y="488365"/>
                    </a:cubicBezTo>
                    <a:cubicBezTo>
                      <a:pt x="424079" y="456170"/>
                      <a:pt x="423698" y="455884"/>
                      <a:pt x="460084" y="465600"/>
                    </a:cubicBezTo>
                    <a:cubicBezTo>
                      <a:pt x="490468" y="473696"/>
                      <a:pt x="510566" y="465123"/>
                      <a:pt x="526759" y="438644"/>
                    </a:cubicBezTo>
                    <a:cubicBezTo>
                      <a:pt x="532759" y="428833"/>
                      <a:pt x="535998" y="410069"/>
                      <a:pt x="551143" y="416070"/>
                    </a:cubicBezTo>
                    <a:cubicBezTo>
                      <a:pt x="564382" y="421309"/>
                      <a:pt x="567430" y="438358"/>
                      <a:pt x="565621" y="453503"/>
                    </a:cubicBezTo>
                    <a:cubicBezTo>
                      <a:pt x="556858" y="527036"/>
                      <a:pt x="513709" y="577138"/>
                      <a:pt x="448749" y="603807"/>
                    </a:cubicBezTo>
                    <a:cubicBezTo>
                      <a:pt x="365119" y="638098"/>
                      <a:pt x="279204" y="632478"/>
                      <a:pt x="196908" y="594759"/>
                    </a:cubicBezTo>
                    <a:cubicBezTo>
                      <a:pt x="156903" y="576376"/>
                      <a:pt x="137948" y="538942"/>
                      <a:pt x="141853" y="495984"/>
                    </a:cubicBezTo>
                    <a:cubicBezTo>
                      <a:pt x="144711" y="463695"/>
                      <a:pt x="137281" y="458646"/>
                      <a:pt x="105658" y="470362"/>
                    </a:cubicBezTo>
                    <a:cubicBezTo>
                      <a:pt x="97657" y="473315"/>
                      <a:pt x="91180" y="480459"/>
                      <a:pt x="81751" y="479506"/>
                    </a:cubicBezTo>
                    <a:cubicBezTo>
                      <a:pt x="81084" y="477982"/>
                      <a:pt x="80512" y="476458"/>
                      <a:pt x="80131" y="475030"/>
                    </a:cubicBezTo>
                    <a:cubicBezTo>
                      <a:pt x="79846" y="475220"/>
                      <a:pt x="79465" y="475315"/>
                      <a:pt x="79179" y="475506"/>
                    </a:cubicBezTo>
                    <a:cubicBezTo>
                      <a:pt x="27553" y="511225"/>
                      <a:pt x="-14071" y="551992"/>
                      <a:pt x="4503" y="623239"/>
                    </a:cubicBezTo>
                    <a:cubicBezTo>
                      <a:pt x="13266" y="672673"/>
                      <a:pt x="46889" y="702391"/>
                      <a:pt x="88704" y="722680"/>
                    </a:cubicBezTo>
                    <a:cubicBezTo>
                      <a:pt x="188907" y="771543"/>
                      <a:pt x="295111" y="772305"/>
                      <a:pt x="402172" y="755541"/>
                    </a:cubicBezTo>
                    <a:cubicBezTo>
                      <a:pt x="511804" y="738396"/>
                      <a:pt x="605530" y="687056"/>
                      <a:pt x="686493" y="612761"/>
                    </a:cubicBezTo>
                    <a:cubicBezTo>
                      <a:pt x="731165" y="571804"/>
                      <a:pt x="770218" y="525798"/>
                      <a:pt x="783553" y="463600"/>
                    </a:cubicBezTo>
                    <a:cubicBezTo>
                      <a:pt x="793078" y="418832"/>
                      <a:pt x="779362" y="380827"/>
                      <a:pt x="744881" y="356157"/>
                    </a:cubicBezTo>
                    <a:close/>
                    <a:moveTo>
                      <a:pt x="434080" y="100983"/>
                    </a:moveTo>
                    <a:cubicBezTo>
                      <a:pt x="362071" y="128796"/>
                      <a:pt x="295777" y="164800"/>
                      <a:pt x="249391" y="229380"/>
                    </a:cubicBezTo>
                    <a:cubicBezTo>
                      <a:pt x="245771" y="234428"/>
                      <a:pt x="242818" y="239381"/>
                      <a:pt x="236818" y="234333"/>
                    </a:cubicBezTo>
                    <a:cubicBezTo>
                      <a:pt x="232055" y="230332"/>
                      <a:pt x="228531" y="224998"/>
                      <a:pt x="231484" y="217664"/>
                    </a:cubicBezTo>
                    <a:cubicBezTo>
                      <a:pt x="236056" y="206329"/>
                      <a:pt x="242914" y="196328"/>
                      <a:pt x="251962" y="188803"/>
                    </a:cubicBezTo>
                    <a:cubicBezTo>
                      <a:pt x="352832" y="105459"/>
                      <a:pt x="468656" y="57930"/>
                      <a:pt x="598768" y="44690"/>
                    </a:cubicBezTo>
                    <a:cubicBezTo>
                      <a:pt x="602482" y="44309"/>
                      <a:pt x="606388" y="44976"/>
                      <a:pt x="610198" y="45166"/>
                    </a:cubicBezTo>
                    <a:cubicBezTo>
                      <a:pt x="550762" y="64597"/>
                      <a:pt x="491230" y="78885"/>
                      <a:pt x="434080" y="100983"/>
                    </a:cubicBezTo>
                    <a:close/>
                    <a:moveTo>
                      <a:pt x="405410" y="288340"/>
                    </a:moveTo>
                    <a:cubicBezTo>
                      <a:pt x="401410" y="290816"/>
                      <a:pt x="396838" y="292435"/>
                      <a:pt x="392647" y="294626"/>
                    </a:cubicBezTo>
                    <a:cubicBezTo>
                      <a:pt x="373025" y="304913"/>
                      <a:pt x="359690" y="313676"/>
                      <a:pt x="355880" y="342727"/>
                    </a:cubicBezTo>
                    <a:cubicBezTo>
                      <a:pt x="348355" y="399687"/>
                      <a:pt x="319399" y="451312"/>
                      <a:pt x="290158" y="501223"/>
                    </a:cubicBezTo>
                    <a:cubicBezTo>
                      <a:pt x="280918" y="516940"/>
                      <a:pt x="272822" y="533513"/>
                      <a:pt x="257868" y="544848"/>
                    </a:cubicBezTo>
                    <a:cubicBezTo>
                      <a:pt x="253296" y="548372"/>
                      <a:pt x="247009" y="554944"/>
                      <a:pt x="241294" y="550372"/>
                    </a:cubicBezTo>
                    <a:cubicBezTo>
                      <a:pt x="235008" y="545324"/>
                      <a:pt x="241485" y="538752"/>
                      <a:pt x="244152" y="533418"/>
                    </a:cubicBezTo>
                    <a:cubicBezTo>
                      <a:pt x="277204" y="466933"/>
                      <a:pt x="310446" y="400544"/>
                      <a:pt x="343498" y="333964"/>
                    </a:cubicBezTo>
                    <a:cubicBezTo>
                      <a:pt x="348451" y="324058"/>
                      <a:pt x="357118" y="315486"/>
                      <a:pt x="349498" y="301865"/>
                    </a:cubicBezTo>
                    <a:cubicBezTo>
                      <a:pt x="345498" y="294626"/>
                      <a:pt x="352737" y="286530"/>
                      <a:pt x="359404" y="282148"/>
                    </a:cubicBezTo>
                    <a:cubicBezTo>
                      <a:pt x="394266" y="258812"/>
                      <a:pt x="432652" y="247382"/>
                      <a:pt x="475324" y="250811"/>
                    </a:cubicBezTo>
                    <a:cubicBezTo>
                      <a:pt x="455226" y="269671"/>
                      <a:pt x="427889" y="274147"/>
                      <a:pt x="405410" y="288340"/>
                    </a:cubicBezTo>
                    <a:close/>
                    <a:moveTo>
                      <a:pt x="43746" y="600855"/>
                    </a:moveTo>
                    <a:cubicBezTo>
                      <a:pt x="31078" y="562850"/>
                      <a:pt x="66225" y="514273"/>
                      <a:pt x="109849" y="509034"/>
                    </a:cubicBezTo>
                    <a:cubicBezTo>
                      <a:pt x="90418" y="543038"/>
                      <a:pt x="65463" y="569232"/>
                      <a:pt x="43746" y="600855"/>
                    </a:cubicBezTo>
                    <a:close/>
                    <a:moveTo>
                      <a:pt x="363405" y="664196"/>
                    </a:moveTo>
                    <a:cubicBezTo>
                      <a:pt x="486468" y="645718"/>
                      <a:pt x="569145" y="579424"/>
                      <a:pt x="606102" y="458361"/>
                    </a:cubicBezTo>
                    <a:cubicBezTo>
                      <a:pt x="626771" y="566851"/>
                      <a:pt x="481039" y="677912"/>
                      <a:pt x="363405" y="664196"/>
                    </a:cubicBezTo>
                    <a:close/>
                    <a:moveTo>
                      <a:pt x="510185" y="373969"/>
                    </a:moveTo>
                    <a:cubicBezTo>
                      <a:pt x="537522" y="344346"/>
                      <a:pt x="569716" y="324820"/>
                      <a:pt x="601339" y="305580"/>
                    </a:cubicBezTo>
                    <a:cubicBezTo>
                      <a:pt x="634391" y="285387"/>
                      <a:pt x="640011" y="243382"/>
                      <a:pt x="671539" y="219664"/>
                    </a:cubicBezTo>
                    <a:cubicBezTo>
                      <a:pt x="676778" y="301294"/>
                      <a:pt x="575050" y="377398"/>
                      <a:pt x="510185" y="37396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29" name="자유형: 도형 128">
                <a:extLst>
                  <a:ext uri="{FF2B5EF4-FFF2-40B4-BE49-F238E27FC236}">
                    <a16:creationId xmlns:a16="http://schemas.microsoft.com/office/drawing/2014/main" id="{FC197F0E-2578-4B10-A91E-F3B8B5BCA226}"/>
                  </a:ext>
                </a:extLst>
              </p:cNvPr>
              <p:cNvSpPr/>
              <p:nvPr/>
            </p:nvSpPr>
            <p:spPr>
              <a:xfrm>
                <a:off x="4490486" y="2410387"/>
                <a:ext cx="721408" cy="474706"/>
              </a:xfrm>
              <a:custGeom>
                <a:avLst/>
                <a:gdLst>
                  <a:gd name="connsiteX0" fmla="*/ 565669 w 721408"/>
                  <a:gd name="connsiteY0" fmla="*/ 303380 h 474706"/>
                  <a:gd name="connsiteX1" fmla="*/ 643393 w 721408"/>
                  <a:gd name="connsiteY1" fmla="*/ 195271 h 474706"/>
                  <a:gd name="connsiteX2" fmla="*/ 712640 w 721408"/>
                  <a:gd name="connsiteY2" fmla="*/ 79352 h 474706"/>
                  <a:gd name="connsiteX3" fmla="*/ 665300 w 721408"/>
                  <a:gd name="connsiteY3" fmla="*/ 3629 h 474706"/>
                  <a:gd name="connsiteX4" fmla="*/ 570431 w 721408"/>
                  <a:gd name="connsiteY4" fmla="*/ 9915 h 474706"/>
                  <a:gd name="connsiteX5" fmla="*/ 492327 w 721408"/>
                  <a:gd name="connsiteY5" fmla="*/ 27822 h 474706"/>
                  <a:gd name="connsiteX6" fmla="*/ 479753 w 721408"/>
                  <a:gd name="connsiteY6" fmla="*/ 60016 h 474706"/>
                  <a:gd name="connsiteX7" fmla="*/ 480135 w 721408"/>
                  <a:gd name="connsiteY7" fmla="*/ 93830 h 474706"/>
                  <a:gd name="connsiteX8" fmla="*/ 445464 w 721408"/>
                  <a:gd name="connsiteY8" fmla="*/ 158219 h 474706"/>
                  <a:gd name="connsiteX9" fmla="*/ 341641 w 721408"/>
                  <a:gd name="connsiteY9" fmla="*/ 299761 h 474706"/>
                  <a:gd name="connsiteX10" fmla="*/ 265536 w 721408"/>
                  <a:gd name="connsiteY10" fmla="*/ 337385 h 474706"/>
                  <a:gd name="connsiteX11" fmla="*/ 249534 w 721408"/>
                  <a:gd name="connsiteY11" fmla="*/ 309952 h 474706"/>
                  <a:gd name="connsiteX12" fmla="*/ 278204 w 721408"/>
                  <a:gd name="connsiteY12" fmla="*/ 269185 h 474706"/>
                  <a:gd name="connsiteX13" fmla="*/ 409649 w 721408"/>
                  <a:gd name="connsiteY13" fmla="*/ 61350 h 474706"/>
                  <a:gd name="connsiteX14" fmla="*/ 368787 w 721408"/>
                  <a:gd name="connsiteY14" fmla="*/ 104 h 474706"/>
                  <a:gd name="connsiteX15" fmla="*/ 171143 w 721408"/>
                  <a:gd name="connsiteY15" fmla="*/ 59826 h 474706"/>
                  <a:gd name="connsiteX16" fmla="*/ 154856 w 721408"/>
                  <a:gd name="connsiteY16" fmla="*/ 92783 h 474706"/>
                  <a:gd name="connsiteX17" fmla="*/ 147045 w 721408"/>
                  <a:gd name="connsiteY17" fmla="*/ 122119 h 474706"/>
                  <a:gd name="connsiteX18" fmla="*/ 63511 w 721408"/>
                  <a:gd name="connsiteY18" fmla="*/ 251660 h 474706"/>
                  <a:gd name="connsiteX19" fmla="*/ 1027 w 721408"/>
                  <a:gd name="connsiteY19" fmla="*/ 364245 h 474706"/>
                  <a:gd name="connsiteX20" fmla="*/ 32745 w 721408"/>
                  <a:gd name="connsiteY20" fmla="*/ 440826 h 474706"/>
                  <a:gd name="connsiteX21" fmla="*/ 146855 w 721408"/>
                  <a:gd name="connsiteY21" fmla="*/ 455495 h 474706"/>
                  <a:gd name="connsiteX22" fmla="*/ 279443 w 721408"/>
                  <a:gd name="connsiteY22" fmla="*/ 403393 h 474706"/>
                  <a:gd name="connsiteX23" fmla="*/ 272966 w 721408"/>
                  <a:gd name="connsiteY23" fmla="*/ 428443 h 474706"/>
                  <a:gd name="connsiteX24" fmla="*/ 305065 w 721408"/>
                  <a:gd name="connsiteY24" fmla="*/ 474068 h 474706"/>
                  <a:gd name="connsiteX25" fmla="*/ 326401 w 721408"/>
                  <a:gd name="connsiteY25" fmla="*/ 474545 h 474706"/>
                  <a:gd name="connsiteX26" fmla="*/ 584052 w 721408"/>
                  <a:gd name="connsiteY26" fmla="*/ 402821 h 474706"/>
                  <a:gd name="connsiteX27" fmla="*/ 614913 w 721408"/>
                  <a:gd name="connsiteY27" fmla="*/ 373865 h 474706"/>
                  <a:gd name="connsiteX28" fmla="*/ 604626 w 721408"/>
                  <a:gd name="connsiteY28" fmla="*/ 355958 h 474706"/>
                  <a:gd name="connsiteX29" fmla="*/ 567288 w 721408"/>
                  <a:gd name="connsiteY29" fmla="*/ 361864 h 474706"/>
                  <a:gd name="connsiteX30" fmla="*/ 542333 w 721408"/>
                  <a:gd name="connsiteY30" fmla="*/ 359959 h 474706"/>
                  <a:gd name="connsiteX31" fmla="*/ 546619 w 721408"/>
                  <a:gd name="connsiteY31" fmla="*/ 336337 h 474706"/>
                  <a:gd name="connsiteX32" fmla="*/ 565669 w 721408"/>
                  <a:gd name="connsiteY32" fmla="*/ 303380 h 474706"/>
                  <a:gd name="connsiteX33" fmla="*/ 204576 w 721408"/>
                  <a:gd name="connsiteY33" fmla="*/ 121643 h 474706"/>
                  <a:gd name="connsiteX34" fmla="*/ 144950 w 721408"/>
                  <a:gd name="connsiteY34" fmla="*/ 240991 h 474706"/>
                  <a:gd name="connsiteX35" fmla="*/ 58463 w 721408"/>
                  <a:gd name="connsiteY35" fmla="*/ 362435 h 474706"/>
                  <a:gd name="connsiteX36" fmla="*/ 46461 w 721408"/>
                  <a:gd name="connsiteY36" fmla="*/ 370817 h 474706"/>
                  <a:gd name="connsiteX37" fmla="*/ 44842 w 721408"/>
                  <a:gd name="connsiteY37" fmla="*/ 355673 h 474706"/>
                  <a:gd name="connsiteX38" fmla="*/ 82942 w 721408"/>
                  <a:gd name="connsiteY38" fmla="*/ 284997 h 474706"/>
                  <a:gd name="connsiteX39" fmla="*/ 183335 w 721408"/>
                  <a:gd name="connsiteY39" fmla="*/ 135550 h 474706"/>
                  <a:gd name="connsiteX40" fmla="*/ 192194 w 721408"/>
                  <a:gd name="connsiteY40" fmla="*/ 91735 h 474706"/>
                  <a:gd name="connsiteX41" fmla="*/ 207529 w 721408"/>
                  <a:gd name="connsiteY41" fmla="*/ 71827 h 474706"/>
                  <a:gd name="connsiteX42" fmla="*/ 360977 w 721408"/>
                  <a:gd name="connsiteY42" fmla="*/ 37823 h 474706"/>
                  <a:gd name="connsiteX43" fmla="*/ 282300 w 721408"/>
                  <a:gd name="connsiteY43" fmla="*/ 65446 h 474706"/>
                  <a:gd name="connsiteX44" fmla="*/ 235818 w 721408"/>
                  <a:gd name="connsiteY44" fmla="*/ 81543 h 474706"/>
                  <a:gd name="connsiteX45" fmla="*/ 204576 w 721408"/>
                  <a:gd name="connsiteY45" fmla="*/ 121643 h 474706"/>
                  <a:gd name="connsiteX46" fmla="*/ 318305 w 721408"/>
                  <a:gd name="connsiteY46" fmla="*/ 434158 h 474706"/>
                  <a:gd name="connsiteX47" fmla="*/ 312304 w 721408"/>
                  <a:gd name="connsiteY47" fmla="*/ 423967 h 474706"/>
                  <a:gd name="connsiteX48" fmla="*/ 323639 w 721408"/>
                  <a:gd name="connsiteY48" fmla="*/ 406822 h 474706"/>
                  <a:gd name="connsiteX49" fmla="*/ 332021 w 721408"/>
                  <a:gd name="connsiteY49" fmla="*/ 414823 h 474706"/>
                  <a:gd name="connsiteX50" fmla="*/ 318305 w 721408"/>
                  <a:gd name="connsiteY50" fmla="*/ 434158 h 474706"/>
                  <a:gd name="connsiteX51" fmla="*/ 521664 w 721408"/>
                  <a:gd name="connsiteY51" fmla="*/ 145360 h 474706"/>
                  <a:gd name="connsiteX52" fmla="*/ 374597 w 721408"/>
                  <a:gd name="connsiteY52" fmla="*/ 340718 h 474706"/>
                  <a:gd name="connsiteX53" fmla="*/ 282586 w 721408"/>
                  <a:gd name="connsiteY53" fmla="*/ 364626 h 474706"/>
                  <a:gd name="connsiteX54" fmla="*/ 436796 w 721408"/>
                  <a:gd name="connsiteY54" fmla="*/ 225370 h 474706"/>
                  <a:gd name="connsiteX55" fmla="*/ 534046 w 721408"/>
                  <a:gd name="connsiteY55" fmla="*/ 85734 h 474706"/>
                  <a:gd name="connsiteX56" fmla="*/ 521664 w 721408"/>
                  <a:gd name="connsiteY56" fmla="*/ 145360 h 474706"/>
                  <a:gd name="connsiteX57" fmla="*/ 538046 w 721408"/>
                  <a:gd name="connsiteY57" fmla="*/ 66493 h 474706"/>
                  <a:gd name="connsiteX58" fmla="*/ 515472 w 721408"/>
                  <a:gd name="connsiteY58" fmla="*/ 58302 h 474706"/>
                  <a:gd name="connsiteX59" fmla="*/ 534332 w 721408"/>
                  <a:gd name="connsiteY59" fmla="*/ 46015 h 474706"/>
                  <a:gd name="connsiteX60" fmla="*/ 651585 w 721408"/>
                  <a:gd name="connsiteY60" fmla="*/ 46110 h 474706"/>
                  <a:gd name="connsiteX61" fmla="*/ 538046 w 721408"/>
                  <a:gd name="connsiteY61" fmla="*/ 66493 h 474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721408" h="474706">
                    <a:moveTo>
                      <a:pt x="565669" y="303380"/>
                    </a:moveTo>
                    <a:cubicBezTo>
                      <a:pt x="592148" y="267757"/>
                      <a:pt x="618056" y="231657"/>
                      <a:pt x="643393" y="195271"/>
                    </a:cubicBezTo>
                    <a:cubicBezTo>
                      <a:pt x="669206" y="158314"/>
                      <a:pt x="694828" y="121167"/>
                      <a:pt x="712640" y="79352"/>
                    </a:cubicBezTo>
                    <a:cubicBezTo>
                      <a:pt x="733309" y="30870"/>
                      <a:pt x="717402" y="6295"/>
                      <a:pt x="665300" y="3629"/>
                    </a:cubicBezTo>
                    <a:cubicBezTo>
                      <a:pt x="633296" y="2009"/>
                      <a:pt x="601769" y="5248"/>
                      <a:pt x="570431" y="9915"/>
                    </a:cubicBezTo>
                    <a:cubicBezTo>
                      <a:pt x="544047" y="13820"/>
                      <a:pt x="517377" y="17916"/>
                      <a:pt x="492327" y="27822"/>
                    </a:cubicBezTo>
                    <a:cubicBezTo>
                      <a:pt x="477182" y="33727"/>
                      <a:pt x="467466" y="42300"/>
                      <a:pt x="479753" y="60016"/>
                    </a:cubicBezTo>
                    <a:cubicBezTo>
                      <a:pt x="487183" y="70685"/>
                      <a:pt x="485278" y="82019"/>
                      <a:pt x="480135" y="93830"/>
                    </a:cubicBezTo>
                    <a:cubicBezTo>
                      <a:pt x="470419" y="116309"/>
                      <a:pt x="459846" y="138312"/>
                      <a:pt x="445464" y="158219"/>
                    </a:cubicBezTo>
                    <a:cubicBezTo>
                      <a:pt x="411078" y="205558"/>
                      <a:pt x="376598" y="252802"/>
                      <a:pt x="341641" y="299761"/>
                    </a:cubicBezTo>
                    <a:cubicBezTo>
                      <a:pt x="322877" y="325002"/>
                      <a:pt x="296683" y="336908"/>
                      <a:pt x="265536" y="337385"/>
                    </a:cubicBezTo>
                    <a:cubicBezTo>
                      <a:pt x="246200" y="337670"/>
                      <a:pt x="239533" y="326621"/>
                      <a:pt x="249534" y="309952"/>
                    </a:cubicBezTo>
                    <a:cubicBezTo>
                      <a:pt x="258011" y="295760"/>
                      <a:pt x="268584" y="282806"/>
                      <a:pt x="278204" y="269185"/>
                    </a:cubicBezTo>
                    <a:cubicBezTo>
                      <a:pt x="325448" y="202034"/>
                      <a:pt x="375169" y="136502"/>
                      <a:pt x="409649" y="61350"/>
                    </a:cubicBezTo>
                    <a:cubicBezTo>
                      <a:pt x="428509" y="20107"/>
                      <a:pt x="415079" y="-1706"/>
                      <a:pt x="368787" y="104"/>
                    </a:cubicBezTo>
                    <a:cubicBezTo>
                      <a:pt x="298112" y="2866"/>
                      <a:pt x="232485" y="24964"/>
                      <a:pt x="171143" y="59826"/>
                    </a:cubicBezTo>
                    <a:cubicBezTo>
                      <a:pt x="158189" y="67160"/>
                      <a:pt x="151046" y="76685"/>
                      <a:pt x="154856" y="92783"/>
                    </a:cubicBezTo>
                    <a:cubicBezTo>
                      <a:pt x="157332" y="103260"/>
                      <a:pt x="151236" y="112690"/>
                      <a:pt x="147045" y="122119"/>
                    </a:cubicBezTo>
                    <a:cubicBezTo>
                      <a:pt x="126090" y="169744"/>
                      <a:pt x="93134" y="209654"/>
                      <a:pt x="63511" y="251660"/>
                    </a:cubicBezTo>
                    <a:cubicBezTo>
                      <a:pt x="38651" y="286902"/>
                      <a:pt x="7123" y="318715"/>
                      <a:pt x="1027" y="364245"/>
                    </a:cubicBezTo>
                    <a:cubicBezTo>
                      <a:pt x="-3259" y="395678"/>
                      <a:pt x="5599" y="422443"/>
                      <a:pt x="32745" y="440826"/>
                    </a:cubicBezTo>
                    <a:cubicBezTo>
                      <a:pt x="68178" y="464829"/>
                      <a:pt x="107231" y="463114"/>
                      <a:pt x="146855" y="455495"/>
                    </a:cubicBezTo>
                    <a:cubicBezTo>
                      <a:pt x="193622" y="446446"/>
                      <a:pt x="232865" y="418537"/>
                      <a:pt x="279443" y="403393"/>
                    </a:cubicBezTo>
                    <a:cubicBezTo>
                      <a:pt x="276871" y="413299"/>
                      <a:pt x="274680" y="420824"/>
                      <a:pt x="272966" y="428443"/>
                    </a:cubicBezTo>
                    <a:cubicBezTo>
                      <a:pt x="266584" y="456352"/>
                      <a:pt x="276585" y="470639"/>
                      <a:pt x="305065" y="474068"/>
                    </a:cubicBezTo>
                    <a:cubicBezTo>
                      <a:pt x="312114" y="474925"/>
                      <a:pt x="319352" y="474735"/>
                      <a:pt x="326401" y="474545"/>
                    </a:cubicBezTo>
                    <a:cubicBezTo>
                      <a:pt x="418412" y="472735"/>
                      <a:pt x="503471" y="445493"/>
                      <a:pt x="584052" y="402821"/>
                    </a:cubicBezTo>
                    <a:cubicBezTo>
                      <a:pt x="596911" y="396058"/>
                      <a:pt x="607007" y="386057"/>
                      <a:pt x="614913" y="373865"/>
                    </a:cubicBezTo>
                    <a:cubicBezTo>
                      <a:pt x="623010" y="361292"/>
                      <a:pt x="616628" y="355482"/>
                      <a:pt x="604626" y="355958"/>
                    </a:cubicBezTo>
                    <a:cubicBezTo>
                      <a:pt x="592148" y="356435"/>
                      <a:pt x="579861" y="360625"/>
                      <a:pt x="567288" y="361864"/>
                    </a:cubicBezTo>
                    <a:cubicBezTo>
                      <a:pt x="559002" y="362721"/>
                      <a:pt x="548905" y="366817"/>
                      <a:pt x="542333" y="359959"/>
                    </a:cubicBezTo>
                    <a:cubicBezTo>
                      <a:pt x="534618" y="351767"/>
                      <a:pt x="543571" y="343862"/>
                      <a:pt x="546619" y="336337"/>
                    </a:cubicBezTo>
                    <a:cubicBezTo>
                      <a:pt x="551477" y="324431"/>
                      <a:pt x="557954" y="313762"/>
                      <a:pt x="565669" y="303380"/>
                    </a:cubicBezTo>
                    <a:close/>
                    <a:moveTo>
                      <a:pt x="204576" y="121643"/>
                    </a:moveTo>
                    <a:cubicBezTo>
                      <a:pt x="198290" y="167458"/>
                      <a:pt x="171239" y="204606"/>
                      <a:pt x="144950" y="240991"/>
                    </a:cubicBezTo>
                    <a:cubicBezTo>
                      <a:pt x="115803" y="281282"/>
                      <a:pt x="85037" y="320335"/>
                      <a:pt x="58463" y="362435"/>
                    </a:cubicBezTo>
                    <a:cubicBezTo>
                      <a:pt x="55510" y="367198"/>
                      <a:pt x="52748" y="373865"/>
                      <a:pt x="46461" y="370817"/>
                    </a:cubicBezTo>
                    <a:cubicBezTo>
                      <a:pt x="40556" y="367960"/>
                      <a:pt x="43413" y="360530"/>
                      <a:pt x="44842" y="355673"/>
                    </a:cubicBezTo>
                    <a:cubicBezTo>
                      <a:pt x="52843" y="329669"/>
                      <a:pt x="68178" y="307285"/>
                      <a:pt x="82942" y="284997"/>
                    </a:cubicBezTo>
                    <a:cubicBezTo>
                      <a:pt x="115994" y="234895"/>
                      <a:pt x="153522" y="187842"/>
                      <a:pt x="183335" y="135550"/>
                    </a:cubicBezTo>
                    <a:cubicBezTo>
                      <a:pt x="190956" y="122119"/>
                      <a:pt x="200195" y="109451"/>
                      <a:pt x="192194" y="91735"/>
                    </a:cubicBezTo>
                    <a:cubicBezTo>
                      <a:pt x="186764" y="79733"/>
                      <a:pt x="199528" y="75256"/>
                      <a:pt x="207529" y="71827"/>
                    </a:cubicBezTo>
                    <a:cubicBezTo>
                      <a:pt x="256202" y="50682"/>
                      <a:pt x="306875" y="37442"/>
                      <a:pt x="360977" y="37823"/>
                    </a:cubicBezTo>
                    <a:cubicBezTo>
                      <a:pt x="337450" y="54778"/>
                      <a:pt x="309065" y="58207"/>
                      <a:pt x="282300" y="65446"/>
                    </a:cubicBezTo>
                    <a:cubicBezTo>
                      <a:pt x="266298" y="69827"/>
                      <a:pt x="250963" y="75256"/>
                      <a:pt x="235818" y="81543"/>
                    </a:cubicBezTo>
                    <a:cubicBezTo>
                      <a:pt x="218292" y="88877"/>
                      <a:pt x="207529" y="99926"/>
                      <a:pt x="204576" y="121643"/>
                    </a:cubicBezTo>
                    <a:close/>
                    <a:moveTo>
                      <a:pt x="318305" y="434158"/>
                    </a:moveTo>
                    <a:cubicBezTo>
                      <a:pt x="310589" y="433873"/>
                      <a:pt x="312780" y="428158"/>
                      <a:pt x="312304" y="423967"/>
                    </a:cubicBezTo>
                    <a:cubicBezTo>
                      <a:pt x="311352" y="415108"/>
                      <a:pt x="314399" y="408632"/>
                      <a:pt x="323639" y="406822"/>
                    </a:cubicBezTo>
                    <a:cubicBezTo>
                      <a:pt x="329544" y="405679"/>
                      <a:pt x="331735" y="409393"/>
                      <a:pt x="332021" y="414823"/>
                    </a:cubicBezTo>
                    <a:cubicBezTo>
                      <a:pt x="332402" y="425014"/>
                      <a:pt x="325448" y="429682"/>
                      <a:pt x="318305" y="434158"/>
                    </a:cubicBezTo>
                    <a:close/>
                    <a:moveTo>
                      <a:pt x="521664" y="145360"/>
                    </a:moveTo>
                    <a:cubicBezTo>
                      <a:pt x="478134" y="214512"/>
                      <a:pt x="423746" y="275662"/>
                      <a:pt x="374597" y="340718"/>
                    </a:cubicBezTo>
                    <a:cubicBezTo>
                      <a:pt x="348308" y="375580"/>
                      <a:pt x="317257" y="381009"/>
                      <a:pt x="282586" y="364626"/>
                    </a:cubicBezTo>
                    <a:cubicBezTo>
                      <a:pt x="360881" y="345100"/>
                      <a:pt x="396886" y="283568"/>
                      <a:pt x="436796" y="225370"/>
                    </a:cubicBezTo>
                    <a:cubicBezTo>
                      <a:pt x="467943" y="179936"/>
                      <a:pt x="495851" y="132121"/>
                      <a:pt x="534046" y="85734"/>
                    </a:cubicBezTo>
                    <a:cubicBezTo>
                      <a:pt x="541666" y="111642"/>
                      <a:pt x="531760" y="129358"/>
                      <a:pt x="521664" y="145360"/>
                    </a:cubicBezTo>
                    <a:close/>
                    <a:moveTo>
                      <a:pt x="538046" y="66493"/>
                    </a:moveTo>
                    <a:cubicBezTo>
                      <a:pt x="528617" y="68208"/>
                      <a:pt x="517091" y="66112"/>
                      <a:pt x="515472" y="58302"/>
                    </a:cubicBezTo>
                    <a:cubicBezTo>
                      <a:pt x="513091" y="46110"/>
                      <a:pt x="526807" y="47158"/>
                      <a:pt x="534332" y="46015"/>
                    </a:cubicBezTo>
                    <a:cubicBezTo>
                      <a:pt x="573289" y="40204"/>
                      <a:pt x="612532" y="38204"/>
                      <a:pt x="651585" y="46110"/>
                    </a:cubicBezTo>
                    <a:cubicBezTo>
                      <a:pt x="613770" y="52873"/>
                      <a:pt x="575956" y="59635"/>
                      <a:pt x="538046" y="6649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0" name="자유형: 도형 129">
                <a:extLst>
                  <a:ext uri="{FF2B5EF4-FFF2-40B4-BE49-F238E27FC236}">
                    <a16:creationId xmlns:a16="http://schemas.microsoft.com/office/drawing/2014/main" id="{72215930-D884-478E-9016-2B0D1762F828}"/>
                  </a:ext>
                </a:extLst>
              </p:cNvPr>
              <p:cNvSpPr/>
              <p:nvPr/>
            </p:nvSpPr>
            <p:spPr>
              <a:xfrm>
                <a:off x="5149407" y="2187588"/>
                <a:ext cx="610684" cy="683941"/>
              </a:xfrm>
              <a:custGeom>
                <a:avLst/>
                <a:gdLst>
                  <a:gd name="connsiteX0" fmla="*/ 609312 w 610684"/>
                  <a:gd name="connsiteY0" fmla="*/ 157657 h 683941"/>
                  <a:gd name="connsiteX1" fmla="*/ 581404 w 610684"/>
                  <a:gd name="connsiteY1" fmla="*/ 145655 h 683941"/>
                  <a:gd name="connsiteX2" fmla="*/ 497013 w 610684"/>
                  <a:gd name="connsiteY2" fmla="*/ 145655 h 683941"/>
                  <a:gd name="connsiteX3" fmla="*/ 540542 w 610684"/>
                  <a:gd name="connsiteY3" fmla="*/ 66979 h 683941"/>
                  <a:gd name="connsiteX4" fmla="*/ 496536 w 610684"/>
                  <a:gd name="connsiteY4" fmla="*/ 304 h 683941"/>
                  <a:gd name="connsiteX5" fmla="*/ 484630 w 610684"/>
                  <a:gd name="connsiteY5" fmla="*/ 208 h 683941"/>
                  <a:gd name="connsiteX6" fmla="*/ 307846 w 610684"/>
                  <a:gd name="connsiteY6" fmla="*/ 57454 h 683941"/>
                  <a:gd name="connsiteX7" fmla="*/ 288034 w 610684"/>
                  <a:gd name="connsiteY7" fmla="*/ 93649 h 683941"/>
                  <a:gd name="connsiteX8" fmla="*/ 242028 w 610684"/>
                  <a:gd name="connsiteY8" fmla="*/ 141083 h 683941"/>
                  <a:gd name="connsiteX9" fmla="*/ 175163 w 610684"/>
                  <a:gd name="connsiteY9" fmla="*/ 141750 h 683941"/>
                  <a:gd name="connsiteX10" fmla="*/ 142111 w 610684"/>
                  <a:gd name="connsiteY10" fmla="*/ 144322 h 683941"/>
                  <a:gd name="connsiteX11" fmla="*/ 112298 w 610684"/>
                  <a:gd name="connsiteY11" fmla="*/ 191756 h 683941"/>
                  <a:gd name="connsiteX12" fmla="*/ 147064 w 610684"/>
                  <a:gd name="connsiteY12" fmla="*/ 203472 h 683941"/>
                  <a:gd name="connsiteX13" fmla="*/ 239076 w 610684"/>
                  <a:gd name="connsiteY13" fmla="*/ 203758 h 683941"/>
                  <a:gd name="connsiteX14" fmla="*/ 86390 w 610684"/>
                  <a:gd name="connsiteY14" fmla="*/ 437311 h 683941"/>
                  <a:gd name="connsiteX15" fmla="*/ 8475 w 610684"/>
                  <a:gd name="connsiteY15" fmla="*/ 561898 h 683941"/>
                  <a:gd name="connsiteX16" fmla="*/ 68959 w 610684"/>
                  <a:gd name="connsiteY16" fmla="*/ 680674 h 683941"/>
                  <a:gd name="connsiteX17" fmla="*/ 120870 w 610684"/>
                  <a:gd name="connsiteY17" fmla="*/ 682389 h 683941"/>
                  <a:gd name="connsiteX18" fmla="*/ 271842 w 610684"/>
                  <a:gd name="connsiteY18" fmla="*/ 623620 h 683941"/>
                  <a:gd name="connsiteX19" fmla="*/ 307751 w 610684"/>
                  <a:gd name="connsiteY19" fmla="*/ 592949 h 683941"/>
                  <a:gd name="connsiteX20" fmla="*/ 299940 w 610684"/>
                  <a:gd name="connsiteY20" fmla="*/ 576185 h 683941"/>
                  <a:gd name="connsiteX21" fmla="*/ 262793 w 610684"/>
                  <a:gd name="connsiteY21" fmla="*/ 581900 h 683941"/>
                  <a:gd name="connsiteX22" fmla="*/ 230218 w 610684"/>
                  <a:gd name="connsiteY22" fmla="*/ 575804 h 683941"/>
                  <a:gd name="connsiteX23" fmla="*/ 240123 w 610684"/>
                  <a:gd name="connsiteY23" fmla="*/ 547134 h 683941"/>
                  <a:gd name="connsiteX24" fmla="*/ 420241 w 610684"/>
                  <a:gd name="connsiteY24" fmla="*/ 264718 h 683941"/>
                  <a:gd name="connsiteX25" fmla="*/ 521492 w 610684"/>
                  <a:gd name="connsiteY25" fmla="*/ 209187 h 683941"/>
                  <a:gd name="connsiteX26" fmla="*/ 552258 w 610684"/>
                  <a:gd name="connsiteY26" fmla="*/ 208139 h 683941"/>
                  <a:gd name="connsiteX27" fmla="*/ 597502 w 610684"/>
                  <a:gd name="connsiteY27" fmla="*/ 189089 h 683941"/>
                  <a:gd name="connsiteX28" fmla="*/ 609312 w 610684"/>
                  <a:gd name="connsiteY28" fmla="*/ 157657 h 683941"/>
                  <a:gd name="connsiteX29" fmla="*/ 279367 w 610684"/>
                  <a:gd name="connsiteY29" fmla="*/ 241477 h 683941"/>
                  <a:gd name="connsiteX30" fmla="*/ 180497 w 610684"/>
                  <a:gd name="connsiteY30" fmla="*/ 397591 h 683941"/>
                  <a:gd name="connsiteX31" fmla="*/ 46766 w 610684"/>
                  <a:gd name="connsiteY31" fmla="*/ 597712 h 683941"/>
                  <a:gd name="connsiteX32" fmla="*/ 53052 w 610684"/>
                  <a:gd name="connsiteY32" fmla="*/ 547896 h 683941"/>
                  <a:gd name="connsiteX33" fmla="*/ 263841 w 610684"/>
                  <a:gd name="connsiteY33" fmla="*/ 229570 h 683941"/>
                  <a:gd name="connsiteX34" fmla="*/ 284129 w 610684"/>
                  <a:gd name="connsiteY34" fmla="*/ 215854 h 683941"/>
                  <a:gd name="connsiteX35" fmla="*/ 279367 w 610684"/>
                  <a:gd name="connsiteY35" fmla="*/ 241477 h 683941"/>
                  <a:gd name="connsiteX36" fmla="*/ 409764 w 610684"/>
                  <a:gd name="connsiteY36" fmla="*/ 65264 h 683941"/>
                  <a:gd name="connsiteX37" fmla="*/ 336897 w 610684"/>
                  <a:gd name="connsiteY37" fmla="*/ 133558 h 683941"/>
                  <a:gd name="connsiteX38" fmla="*/ 326992 w 610684"/>
                  <a:gd name="connsiteY38" fmla="*/ 154990 h 683941"/>
                  <a:gd name="connsiteX39" fmla="*/ 246791 w 610684"/>
                  <a:gd name="connsiteY39" fmla="*/ 173468 h 683941"/>
                  <a:gd name="connsiteX40" fmla="*/ 260317 w 610684"/>
                  <a:gd name="connsiteY40" fmla="*/ 169468 h 683941"/>
                  <a:gd name="connsiteX41" fmla="*/ 326229 w 610684"/>
                  <a:gd name="connsiteY41" fmla="*/ 99935 h 683941"/>
                  <a:gd name="connsiteX42" fmla="*/ 333469 w 610684"/>
                  <a:gd name="connsiteY42" fmla="*/ 77551 h 683941"/>
                  <a:gd name="connsiteX43" fmla="*/ 496155 w 610684"/>
                  <a:gd name="connsiteY43" fmla="*/ 33927 h 683941"/>
                  <a:gd name="connsiteX44" fmla="*/ 497679 w 610684"/>
                  <a:gd name="connsiteY44" fmla="*/ 41452 h 683941"/>
                  <a:gd name="connsiteX45" fmla="*/ 409764 w 610684"/>
                  <a:gd name="connsiteY45" fmla="*/ 65264 h 683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610684" h="683941">
                    <a:moveTo>
                      <a:pt x="609312" y="157657"/>
                    </a:moveTo>
                    <a:cubicBezTo>
                      <a:pt x="604645" y="143655"/>
                      <a:pt x="592453" y="145655"/>
                      <a:pt x="581404" y="145655"/>
                    </a:cubicBezTo>
                    <a:cubicBezTo>
                      <a:pt x="554258" y="145655"/>
                      <a:pt x="527112" y="145655"/>
                      <a:pt x="497013" y="145655"/>
                    </a:cubicBezTo>
                    <a:cubicBezTo>
                      <a:pt x="514825" y="117652"/>
                      <a:pt x="529779" y="93363"/>
                      <a:pt x="540542" y="66979"/>
                    </a:cubicBezTo>
                    <a:cubicBezTo>
                      <a:pt x="560640" y="17734"/>
                      <a:pt x="549781" y="1351"/>
                      <a:pt x="496536" y="304"/>
                    </a:cubicBezTo>
                    <a:cubicBezTo>
                      <a:pt x="492536" y="208"/>
                      <a:pt x="488536" y="-268"/>
                      <a:pt x="484630" y="208"/>
                    </a:cubicBezTo>
                    <a:cubicBezTo>
                      <a:pt x="422051" y="7828"/>
                      <a:pt x="363091" y="26688"/>
                      <a:pt x="307846" y="57454"/>
                    </a:cubicBezTo>
                    <a:cubicBezTo>
                      <a:pt x="293083" y="65645"/>
                      <a:pt x="286796" y="75456"/>
                      <a:pt x="288034" y="93649"/>
                    </a:cubicBezTo>
                    <a:cubicBezTo>
                      <a:pt x="290320" y="127748"/>
                      <a:pt x="275842" y="140988"/>
                      <a:pt x="242028" y="141083"/>
                    </a:cubicBezTo>
                    <a:cubicBezTo>
                      <a:pt x="219740" y="141178"/>
                      <a:pt x="197452" y="141178"/>
                      <a:pt x="175163" y="141750"/>
                    </a:cubicBezTo>
                    <a:cubicBezTo>
                      <a:pt x="164114" y="142036"/>
                      <a:pt x="152970" y="140131"/>
                      <a:pt x="142111" y="144322"/>
                    </a:cubicBezTo>
                    <a:cubicBezTo>
                      <a:pt x="129348" y="149179"/>
                      <a:pt x="108393" y="179183"/>
                      <a:pt x="112298" y="191756"/>
                    </a:cubicBezTo>
                    <a:cubicBezTo>
                      <a:pt x="117918" y="209758"/>
                      <a:pt x="134586" y="203186"/>
                      <a:pt x="147064" y="203472"/>
                    </a:cubicBezTo>
                    <a:cubicBezTo>
                      <a:pt x="176115" y="204234"/>
                      <a:pt x="205167" y="203758"/>
                      <a:pt x="239076" y="203758"/>
                    </a:cubicBezTo>
                    <a:cubicBezTo>
                      <a:pt x="186498" y="284149"/>
                      <a:pt x="136111" y="360539"/>
                      <a:pt x="86390" y="437311"/>
                    </a:cubicBezTo>
                    <a:cubicBezTo>
                      <a:pt x="59720" y="478459"/>
                      <a:pt x="28192" y="516749"/>
                      <a:pt x="8475" y="561898"/>
                    </a:cubicBezTo>
                    <a:cubicBezTo>
                      <a:pt x="-15051" y="615714"/>
                      <a:pt x="12095" y="666482"/>
                      <a:pt x="68959" y="680674"/>
                    </a:cubicBezTo>
                    <a:cubicBezTo>
                      <a:pt x="86390" y="685056"/>
                      <a:pt x="103344" y="684389"/>
                      <a:pt x="120870" y="682389"/>
                    </a:cubicBezTo>
                    <a:cubicBezTo>
                      <a:pt x="176401" y="676102"/>
                      <a:pt x="225169" y="652671"/>
                      <a:pt x="271842" y="623620"/>
                    </a:cubicBezTo>
                    <a:cubicBezTo>
                      <a:pt x="285462" y="615142"/>
                      <a:pt x="298036" y="605998"/>
                      <a:pt x="307751" y="592949"/>
                    </a:cubicBezTo>
                    <a:cubicBezTo>
                      <a:pt x="315943" y="581900"/>
                      <a:pt x="311275" y="575995"/>
                      <a:pt x="299940" y="576185"/>
                    </a:cubicBezTo>
                    <a:cubicBezTo>
                      <a:pt x="287463" y="576376"/>
                      <a:pt x="274890" y="578852"/>
                      <a:pt x="262793" y="581900"/>
                    </a:cubicBezTo>
                    <a:cubicBezTo>
                      <a:pt x="250506" y="584948"/>
                      <a:pt x="237837" y="587234"/>
                      <a:pt x="230218" y="575804"/>
                    </a:cubicBezTo>
                    <a:cubicBezTo>
                      <a:pt x="222312" y="564088"/>
                      <a:pt x="234694" y="555516"/>
                      <a:pt x="240123" y="547134"/>
                    </a:cubicBezTo>
                    <a:cubicBezTo>
                      <a:pt x="300226" y="453027"/>
                      <a:pt x="363282" y="360730"/>
                      <a:pt x="420241" y="264718"/>
                    </a:cubicBezTo>
                    <a:cubicBezTo>
                      <a:pt x="445102" y="222808"/>
                      <a:pt x="470628" y="197471"/>
                      <a:pt x="521492" y="209187"/>
                    </a:cubicBezTo>
                    <a:cubicBezTo>
                      <a:pt x="531208" y="211378"/>
                      <a:pt x="541971" y="208520"/>
                      <a:pt x="552258" y="208139"/>
                    </a:cubicBezTo>
                    <a:cubicBezTo>
                      <a:pt x="569688" y="207377"/>
                      <a:pt x="584547" y="199662"/>
                      <a:pt x="597502" y="189089"/>
                    </a:cubicBezTo>
                    <a:cubicBezTo>
                      <a:pt x="606645" y="181374"/>
                      <a:pt x="613789" y="170992"/>
                      <a:pt x="609312" y="157657"/>
                    </a:cubicBezTo>
                    <a:close/>
                    <a:moveTo>
                      <a:pt x="279367" y="241477"/>
                    </a:moveTo>
                    <a:cubicBezTo>
                      <a:pt x="250220" y="295864"/>
                      <a:pt x="214025" y="345871"/>
                      <a:pt x="180497" y="397591"/>
                    </a:cubicBezTo>
                    <a:cubicBezTo>
                      <a:pt x="137539" y="463695"/>
                      <a:pt x="95725" y="530560"/>
                      <a:pt x="46766" y="597712"/>
                    </a:cubicBezTo>
                    <a:cubicBezTo>
                      <a:pt x="41337" y="577138"/>
                      <a:pt x="44766" y="561993"/>
                      <a:pt x="53052" y="547896"/>
                    </a:cubicBezTo>
                    <a:cubicBezTo>
                      <a:pt x="117822" y="438168"/>
                      <a:pt x="187450" y="331583"/>
                      <a:pt x="263841" y="229570"/>
                    </a:cubicBezTo>
                    <a:cubicBezTo>
                      <a:pt x="268603" y="223284"/>
                      <a:pt x="274413" y="208901"/>
                      <a:pt x="284129" y="215854"/>
                    </a:cubicBezTo>
                    <a:cubicBezTo>
                      <a:pt x="292606" y="221855"/>
                      <a:pt x="283462" y="233761"/>
                      <a:pt x="279367" y="241477"/>
                    </a:cubicBezTo>
                    <a:close/>
                    <a:moveTo>
                      <a:pt x="409764" y="65264"/>
                    </a:moveTo>
                    <a:cubicBezTo>
                      <a:pt x="375283" y="76408"/>
                      <a:pt x="341946" y="89934"/>
                      <a:pt x="336897" y="133558"/>
                    </a:cubicBezTo>
                    <a:cubicBezTo>
                      <a:pt x="336040" y="140988"/>
                      <a:pt x="331754" y="148894"/>
                      <a:pt x="326992" y="154990"/>
                    </a:cubicBezTo>
                    <a:cubicBezTo>
                      <a:pt x="303941" y="184993"/>
                      <a:pt x="286225" y="198328"/>
                      <a:pt x="246791" y="173468"/>
                    </a:cubicBezTo>
                    <a:cubicBezTo>
                      <a:pt x="249268" y="165372"/>
                      <a:pt x="255935" y="169563"/>
                      <a:pt x="260317" y="169468"/>
                    </a:cubicBezTo>
                    <a:cubicBezTo>
                      <a:pt x="301464" y="169087"/>
                      <a:pt x="328325" y="141274"/>
                      <a:pt x="326229" y="99935"/>
                    </a:cubicBezTo>
                    <a:cubicBezTo>
                      <a:pt x="325753" y="91172"/>
                      <a:pt x="322705" y="82409"/>
                      <a:pt x="333469" y="77551"/>
                    </a:cubicBezTo>
                    <a:cubicBezTo>
                      <a:pt x="385475" y="54025"/>
                      <a:pt x="438815" y="36022"/>
                      <a:pt x="496155" y="33927"/>
                    </a:cubicBezTo>
                    <a:cubicBezTo>
                      <a:pt x="496632" y="36403"/>
                      <a:pt x="497108" y="38975"/>
                      <a:pt x="497679" y="41452"/>
                    </a:cubicBezTo>
                    <a:cubicBezTo>
                      <a:pt x="468343" y="49357"/>
                      <a:pt x="438625" y="56025"/>
                      <a:pt x="409764" y="652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</p:grpSp>
      <p:grpSp>
        <p:nvGrpSpPr>
          <p:cNvPr id="141" name="Group 112">
            <a:extLst>
              <a:ext uri="{FF2B5EF4-FFF2-40B4-BE49-F238E27FC236}">
                <a16:creationId xmlns:a16="http://schemas.microsoft.com/office/drawing/2014/main" id="{9C5D36CD-EEA3-4AA4-A587-08852B5A5334}"/>
              </a:ext>
            </a:extLst>
          </p:cNvPr>
          <p:cNvGrpSpPr/>
          <p:nvPr/>
        </p:nvGrpSpPr>
        <p:grpSpPr>
          <a:xfrm>
            <a:off x="9376953" y="2706848"/>
            <a:ext cx="1241955" cy="1649780"/>
            <a:chOff x="457481" y="3133210"/>
            <a:chExt cx="2534244" cy="3366424"/>
          </a:xfrm>
          <a:solidFill>
            <a:schemeClr val="accent1"/>
          </a:solidFill>
        </p:grpSpPr>
        <p:sp>
          <p:nvSpPr>
            <p:cNvPr id="142" name="Freeform: Shape 113">
              <a:extLst>
                <a:ext uri="{FF2B5EF4-FFF2-40B4-BE49-F238E27FC236}">
                  <a16:creationId xmlns:a16="http://schemas.microsoft.com/office/drawing/2014/main" id="{3BC9DE2F-78BE-47A8-B2CA-274250F977A4}"/>
                </a:ext>
              </a:extLst>
            </p:cNvPr>
            <p:cNvSpPr/>
            <p:nvPr/>
          </p:nvSpPr>
          <p:spPr>
            <a:xfrm>
              <a:off x="827009" y="3133210"/>
              <a:ext cx="1588341" cy="2003413"/>
            </a:xfrm>
            <a:custGeom>
              <a:avLst/>
              <a:gdLst>
                <a:gd name="connsiteX0" fmla="*/ 687060 w 1588341"/>
                <a:gd name="connsiteY0" fmla="*/ 478632 h 2003413"/>
                <a:gd name="connsiteX1" fmla="*/ 675992 w 1588341"/>
                <a:gd name="connsiteY1" fmla="*/ 459815 h 2003413"/>
                <a:gd name="connsiteX2" fmla="*/ 513837 w 1588341"/>
                <a:gd name="connsiteY2" fmla="*/ 217967 h 2003413"/>
                <a:gd name="connsiteX3" fmla="*/ 350022 w 1588341"/>
                <a:gd name="connsiteY3" fmla="*/ 107281 h 2003413"/>
                <a:gd name="connsiteX4" fmla="*/ 181226 w 1588341"/>
                <a:gd name="connsiteY4" fmla="*/ 156536 h 2003413"/>
                <a:gd name="connsiteX5" fmla="*/ 138612 w 1588341"/>
                <a:gd name="connsiteY5" fmla="*/ 298214 h 2003413"/>
                <a:gd name="connsiteX6" fmla="*/ 146914 w 1588341"/>
                <a:gd name="connsiteY6" fmla="*/ 473651 h 2003413"/>
                <a:gd name="connsiteX7" fmla="*/ 169051 w 1588341"/>
                <a:gd name="connsiteY7" fmla="*/ 600386 h 2003413"/>
                <a:gd name="connsiteX8" fmla="*/ 221627 w 1588341"/>
                <a:gd name="connsiteY8" fmla="*/ 781911 h 2003413"/>
                <a:gd name="connsiteX9" fmla="*/ 285824 w 1588341"/>
                <a:gd name="connsiteY9" fmla="*/ 945172 h 2003413"/>
                <a:gd name="connsiteX10" fmla="*/ 384888 w 1588341"/>
                <a:gd name="connsiteY10" fmla="*/ 1122270 h 2003413"/>
                <a:gd name="connsiteX11" fmla="*/ 564753 w 1588341"/>
                <a:gd name="connsiteY11" fmla="*/ 1288298 h 2003413"/>
                <a:gd name="connsiteX12" fmla="*/ 741296 w 1588341"/>
                <a:gd name="connsiteY12" fmla="*/ 1304348 h 2003413"/>
                <a:gd name="connsiteX13" fmla="*/ 927249 w 1588341"/>
                <a:gd name="connsiteY13" fmla="*/ 1231295 h 2003413"/>
                <a:gd name="connsiteX14" fmla="*/ 1272035 w 1588341"/>
                <a:gd name="connsiteY14" fmla="*/ 1158243 h 2003413"/>
                <a:gd name="connsiteX15" fmla="*/ 1485105 w 1588341"/>
                <a:gd name="connsiteY15" fmla="*/ 1217460 h 2003413"/>
                <a:gd name="connsiteX16" fmla="*/ 1589703 w 1588341"/>
                <a:gd name="connsiteY16" fmla="*/ 1410053 h 2003413"/>
                <a:gd name="connsiteX17" fmla="*/ 1515544 w 1588341"/>
                <a:gd name="connsiteY17" fmla="*/ 1687874 h 2003413"/>
                <a:gd name="connsiteX18" fmla="*/ 1291958 w 1588341"/>
                <a:gd name="connsiteY18" fmla="*/ 1953520 h 2003413"/>
                <a:gd name="connsiteX19" fmla="*/ 1182379 w 1588341"/>
                <a:gd name="connsiteY19" fmla="*/ 2007203 h 2003413"/>
                <a:gd name="connsiteX20" fmla="*/ 1229421 w 1588341"/>
                <a:gd name="connsiteY20" fmla="*/ 1940238 h 2003413"/>
                <a:gd name="connsiteX21" fmla="*/ 1358923 w 1588341"/>
                <a:gd name="connsiteY21" fmla="*/ 1770335 h 2003413"/>
                <a:gd name="connsiteX22" fmla="*/ 1453006 w 1588341"/>
                <a:gd name="connsiteY22" fmla="*/ 1470930 h 2003413"/>
                <a:gd name="connsiteX23" fmla="*/ 1441938 w 1588341"/>
                <a:gd name="connsiteY23" fmla="*/ 1385149 h 2003413"/>
                <a:gd name="connsiteX24" fmla="*/ 1420907 w 1588341"/>
                <a:gd name="connsiteY24" fmla="*/ 1348069 h 2003413"/>
                <a:gd name="connsiteX25" fmla="*/ 1283104 w 1588341"/>
                <a:gd name="connsiteY25" fmla="*/ 1266715 h 2003413"/>
                <a:gd name="connsiteX26" fmla="*/ 1087190 w 1588341"/>
                <a:gd name="connsiteY26" fmla="*/ 1278890 h 2003413"/>
                <a:gd name="connsiteX27" fmla="*/ 860837 w 1588341"/>
                <a:gd name="connsiteY27" fmla="*/ 1353050 h 2003413"/>
                <a:gd name="connsiteX28" fmla="*/ 460155 w 1588341"/>
                <a:gd name="connsiteY28" fmla="*/ 1282211 h 2003413"/>
                <a:gd name="connsiteX29" fmla="*/ 279737 w 1588341"/>
                <a:gd name="connsiteY29" fmla="*/ 1072461 h 2003413"/>
                <a:gd name="connsiteX30" fmla="*/ 138059 w 1588341"/>
                <a:gd name="connsiteY30" fmla="*/ 782464 h 2003413"/>
                <a:gd name="connsiteX31" fmla="*/ 39548 w 1588341"/>
                <a:gd name="connsiteY31" fmla="*/ 491361 h 2003413"/>
                <a:gd name="connsiteX32" fmla="*/ 1362 w 1588341"/>
                <a:gd name="connsiteY32" fmla="*/ 311496 h 2003413"/>
                <a:gd name="connsiteX33" fmla="*/ 5236 w 1588341"/>
                <a:gd name="connsiteY33" fmla="*/ 153769 h 2003413"/>
                <a:gd name="connsiteX34" fmla="*/ 102639 w 1588341"/>
                <a:gd name="connsiteY34" fmla="*/ 23713 h 2003413"/>
                <a:gd name="connsiteX35" fmla="*/ 286378 w 1588341"/>
                <a:gd name="connsiteY35" fmla="*/ 15965 h 2003413"/>
                <a:gd name="connsiteX36" fmla="*/ 622309 w 1588341"/>
                <a:gd name="connsiteY36" fmla="*/ 305409 h 2003413"/>
                <a:gd name="connsiteX37" fmla="*/ 686507 w 1588341"/>
                <a:gd name="connsiteY37" fmla="*/ 453174 h 2003413"/>
                <a:gd name="connsiteX38" fmla="*/ 689274 w 1588341"/>
                <a:gd name="connsiteY38" fmla="*/ 478078 h 2003413"/>
                <a:gd name="connsiteX39" fmla="*/ 687060 w 1588341"/>
                <a:gd name="connsiteY39" fmla="*/ 478632 h 2003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588341" h="2003413">
                  <a:moveTo>
                    <a:pt x="687060" y="478632"/>
                  </a:moveTo>
                  <a:cubicBezTo>
                    <a:pt x="683186" y="472544"/>
                    <a:pt x="679312" y="466456"/>
                    <a:pt x="675992" y="459815"/>
                  </a:cubicBezTo>
                  <a:cubicBezTo>
                    <a:pt x="631718" y="372373"/>
                    <a:pt x="579142" y="290466"/>
                    <a:pt x="513837" y="217967"/>
                  </a:cubicBezTo>
                  <a:cubicBezTo>
                    <a:pt x="468456" y="167605"/>
                    <a:pt x="416434" y="126651"/>
                    <a:pt x="350022" y="107281"/>
                  </a:cubicBezTo>
                  <a:cubicBezTo>
                    <a:pt x="284164" y="88464"/>
                    <a:pt x="226054" y="105067"/>
                    <a:pt x="181226" y="156536"/>
                  </a:cubicBezTo>
                  <a:cubicBezTo>
                    <a:pt x="146360" y="196383"/>
                    <a:pt x="136952" y="246745"/>
                    <a:pt x="138612" y="298214"/>
                  </a:cubicBezTo>
                  <a:cubicBezTo>
                    <a:pt x="140273" y="356877"/>
                    <a:pt x="141379" y="414987"/>
                    <a:pt x="146914" y="473651"/>
                  </a:cubicBezTo>
                  <a:cubicBezTo>
                    <a:pt x="150788" y="516265"/>
                    <a:pt x="159089" y="558879"/>
                    <a:pt x="169051" y="600386"/>
                  </a:cubicBezTo>
                  <a:cubicBezTo>
                    <a:pt x="184547" y="661263"/>
                    <a:pt x="201703" y="722141"/>
                    <a:pt x="221627" y="781911"/>
                  </a:cubicBezTo>
                  <a:cubicBezTo>
                    <a:pt x="240443" y="837254"/>
                    <a:pt x="264794" y="890936"/>
                    <a:pt x="285824" y="945172"/>
                  </a:cubicBezTo>
                  <a:cubicBezTo>
                    <a:pt x="310729" y="1008817"/>
                    <a:pt x="345041" y="1066927"/>
                    <a:pt x="384888" y="1122270"/>
                  </a:cubicBezTo>
                  <a:cubicBezTo>
                    <a:pt x="434143" y="1189235"/>
                    <a:pt x="491700" y="1247898"/>
                    <a:pt x="564753" y="1288298"/>
                  </a:cubicBezTo>
                  <a:cubicBezTo>
                    <a:pt x="621202" y="1319844"/>
                    <a:pt x="680973" y="1325378"/>
                    <a:pt x="741296" y="1304348"/>
                  </a:cubicBezTo>
                  <a:cubicBezTo>
                    <a:pt x="804387" y="1282211"/>
                    <a:pt x="865818" y="1256753"/>
                    <a:pt x="927249" y="1231295"/>
                  </a:cubicBezTo>
                  <a:cubicBezTo>
                    <a:pt x="1037934" y="1185361"/>
                    <a:pt x="1151387" y="1155476"/>
                    <a:pt x="1272035" y="1158243"/>
                  </a:cubicBezTo>
                  <a:cubicBezTo>
                    <a:pt x="1347855" y="1160456"/>
                    <a:pt x="1420907" y="1174292"/>
                    <a:pt x="1485105" y="1217460"/>
                  </a:cubicBezTo>
                  <a:cubicBezTo>
                    <a:pt x="1553730" y="1263394"/>
                    <a:pt x="1585276" y="1329252"/>
                    <a:pt x="1589703" y="1410053"/>
                  </a:cubicBezTo>
                  <a:cubicBezTo>
                    <a:pt x="1595238" y="1510777"/>
                    <a:pt x="1565906" y="1602093"/>
                    <a:pt x="1515544" y="1687874"/>
                  </a:cubicBezTo>
                  <a:cubicBezTo>
                    <a:pt x="1455773" y="1789152"/>
                    <a:pt x="1384381" y="1880468"/>
                    <a:pt x="1291958" y="1953520"/>
                  </a:cubicBezTo>
                  <a:cubicBezTo>
                    <a:pt x="1260413" y="1978425"/>
                    <a:pt x="1225547" y="1999455"/>
                    <a:pt x="1182379" y="2007203"/>
                  </a:cubicBezTo>
                  <a:cubicBezTo>
                    <a:pt x="1197876" y="1985066"/>
                    <a:pt x="1213372" y="1962375"/>
                    <a:pt x="1229421" y="1940238"/>
                  </a:cubicBezTo>
                  <a:cubicBezTo>
                    <a:pt x="1272588" y="1883235"/>
                    <a:pt x="1318523" y="1828445"/>
                    <a:pt x="1358923" y="1770335"/>
                  </a:cubicBezTo>
                  <a:cubicBezTo>
                    <a:pt x="1421461" y="1680680"/>
                    <a:pt x="1459647" y="1582169"/>
                    <a:pt x="1453006" y="1470930"/>
                  </a:cubicBezTo>
                  <a:cubicBezTo>
                    <a:pt x="1451346" y="1442152"/>
                    <a:pt x="1448025" y="1412820"/>
                    <a:pt x="1441938" y="1385149"/>
                  </a:cubicBezTo>
                  <a:cubicBezTo>
                    <a:pt x="1439170" y="1371866"/>
                    <a:pt x="1429209" y="1359137"/>
                    <a:pt x="1420907" y="1348069"/>
                  </a:cubicBezTo>
                  <a:cubicBezTo>
                    <a:pt x="1386041" y="1302688"/>
                    <a:pt x="1337893" y="1279444"/>
                    <a:pt x="1283104" y="1266715"/>
                  </a:cubicBezTo>
                  <a:cubicBezTo>
                    <a:pt x="1216692" y="1251772"/>
                    <a:pt x="1150834" y="1260627"/>
                    <a:pt x="1087190" y="1278890"/>
                  </a:cubicBezTo>
                  <a:cubicBezTo>
                    <a:pt x="1010816" y="1301027"/>
                    <a:pt x="936657" y="1329252"/>
                    <a:pt x="860837" y="1353050"/>
                  </a:cubicBezTo>
                  <a:cubicBezTo>
                    <a:pt x="715285" y="1398984"/>
                    <a:pt x="581356" y="1375740"/>
                    <a:pt x="460155" y="1282211"/>
                  </a:cubicBezTo>
                  <a:cubicBezTo>
                    <a:pt x="385995" y="1224654"/>
                    <a:pt x="328992" y="1151602"/>
                    <a:pt x="279737" y="1072461"/>
                  </a:cubicBezTo>
                  <a:cubicBezTo>
                    <a:pt x="222180" y="980592"/>
                    <a:pt x="174585" y="883742"/>
                    <a:pt x="138059" y="782464"/>
                  </a:cubicBezTo>
                  <a:cubicBezTo>
                    <a:pt x="103193" y="686168"/>
                    <a:pt x="73308" y="588211"/>
                    <a:pt x="39548" y="491361"/>
                  </a:cubicBezTo>
                  <a:cubicBezTo>
                    <a:pt x="19625" y="432697"/>
                    <a:pt x="4682" y="372927"/>
                    <a:pt x="1362" y="311496"/>
                  </a:cubicBezTo>
                  <a:cubicBezTo>
                    <a:pt x="-1959" y="258921"/>
                    <a:pt x="1362" y="206345"/>
                    <a:pt x="5236" y="153769"/>
                  </a:cubicBezTo>
                  <a:cubicBezTo>
                    <a:pt x="10217" y="90678"/>
                    <a:pt x="49510" y="50278"/>
                    <a:pt x="102639" y="23713"/>
                  </a:cubicBezTo>
                  <a:cubicBezTo>
                    <a:pt x="161856" y="-6172"/>
                    <a:pt x="222733" y="-6725"/>
                    <a:pt x="286378" y="15965"/>
                  </a:cubicBezTo>
                  <a:cubicBezTo>
                    <a:pt x="435250" y="70201"/>
                    <a:pt x="538188" y="175906"/>
                    <a:pt x="622309" y="305409"/>
                  </a:cubicBezTo>
                  <a:cubicBezTo>
                    <a:pt x="651641" y="351343"/>
                    <a:pt x="674885" y="399492"/>
                    <a:pt x="686507" y="453174"/>
                  </a:cubicBezTo>
                  <a:cubicBezTo>
                    <a:pt x="688167" y="461476"/>
                    <a:pt x="688167" y="469777"/>
                    <a:pt x="689274" y="478078"/>
                  </a:cubicBezTo>
                  <a:cubicBezTo>
                    <a:pt x="689274" y="478078"/>
                    <a:pt x="688167" y="478632"/>
                    <a:pt x="687060" y="478632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14">
              <a:extLst>
                <a:ext uri="{FF2B5EF4-FFF2-40B4-BE49-F238E27FC236}">
                  <a16:creationId xmlns:a16="http://schemas.microsoft.com/office/drawing/2014/main" id="{C3B27AD3-0D3C-4AB1-AE74-AB47F6469FAA}"/>
                </a:ext>
              </a:extLst>
            </p:cNvPr>
            <p:cNvSpPr/>
            <p:nvPr/>
          </p:nvSpPr>
          <p:spPr>
            <a:xfrm>
              <a:off x="694564" y="5055184"/>
              <a:ext cx="2003413" cy="1444450"/>
            </a:xfrm>
            <a:custGeom>
              <a:avLst/>
              <a:gdLst>
                <a:gd name="connsiteX0" fmla="*/ 293748 w 2003413"/>
                <a:gd name="connsiteY0" fmla="*/ 0 h 1444449"/>
                <a:gd name="connsiteX1" fmla="*/ 327507 w 2003413"/>
                <a:gd name="connsiteY1" fmla="*/ 121754 h 1444449"/>
                <a:gd name="connsiteX2" fmla="*/ 399453 w 2003413"/>
                <a:gd name="connsiteY2" fmla="*/ 322649 h 1444449"/>
                <a:gd name="connsiteX3" fmla="*/ 519547 w 2003413"/>
                <a:gd name="connsiteY3" fmla="*/ 539593 h 1444449"/>
                <a:gd name="connsiteX4" fmla="*/ 797368 w 2003413"/>
                <a:gd name="connsiteY4" fmla="*/ 791957 h 1444449"/>
                <a:gd name="connsiteX5" fmla="*/ 936832 w 2003413"/>
                <a:gd name="connsiteY5" fmla="*/ 873864 h 1444449"/>
                <a:gd name="connsiteX6" fmla="*/ 948454 w 2003413"/>
                <a:gd name="connsiteY6" fmla="*/ 881059 h 1444449"/>
                <a:gd name="connsiteX7" fmla="*/ 986641 w 2003413"/>
                <a:gd name="connsiteY7" fmla="*/ 786423 h 1444449"/>
                <a:gd name="connsiteX8" fmla="*/ 1126105 w 2003413"/>
                <a:gd name="connsiteY8" fmla="*/ 681271 h 1444449"/>
                <a:gd name="connsiteX9" fmla="*/ 1520700 w 2003413"/>
                <a:gd name="connsiteY9" fmla="*/ 669649 h 1444449"/>
                <a:gd name="connsiteX10" fmla="*/ 1664592 w 2003413"/>
                <a:gd name="connsiteY10" fmla="*/ 724992 h 1444449"/>
                <a:gd name="connsiteX11" fmla="*/ 1685068 w 2003413"/>
                <a:gd name="connsiteY11" fmla="*/ 744362 h 1444449"/>
                <a:gd name="connsiteX12" fmla="*/ 1645221 w 2003413"/>
                <a:gd name="connsiteY12" fmla="*/ 732740 h 1444449"/>
                <a:gd name="connsiteX13" fmla="*/ 1393965 w 2003413"/>
                <a:gd name="connsiteY13" fmla="*/ 680718 h 1444449"/>
                <a:gd name="connsiteX14" fmla="*/ 1198051 w 2003413"/>
                <a:gd name="connsiteY14" fmla="*/ 715584 h 1444449"/>
                <a:gd name="connsiteX15" fmla="*/ 1138280 w 2003413"/>
                <a:gd name="connsiteY15" fmla="*/ 938062 h 1444449"/>
                <a:gd name="connsiteX16" fmla="*/ 1328660 w 2003413"/>
                <a:gd name="connsiteY16" fmla="*/ 1125675 h 1444449"/>
                <a:gd name="connsiteX17" fmla="*/ 1687835 w 2003413"/>
                <a:gd name="connsiteY17" fmla="*/ 1311073 h 1444449"/>
                <a:gd name="connsiteX18" fmla="*/ 1997202 w 2003413"/>
                <a:gd name="connsiteY18" fmla="*/ 1437255 h 1444449"/>
                <a:gd name="connsiteX19" fmla="*/ 2006057 w 2003413"/>
                <a:gd name="connsiteY19" fmla="*/ 1446110 h 1444449"/>
                <a:gd name="connsiteX20" fmla="*/ 1938539 w 2003413"/>
                <a:gd name="connsiteY20" fmla="*/ 1440022 h 1444449"/>
                <a:gd name="connsiteX21" fmla="*/ 1697244 w 2003413"/>
                <a:gd name="connsiteY21" fmla="*/ 1383019 h 1444449"/>
                <a:gd name="connsiteX22" fmla="*/ 1260588 w 2003413"/>
                <a:gd name="connsiteY22" fmla="*/ 1208689 h 1444449"/>
                <a:gd name="connsiteX23" fmla="*/ 996603 w 2003413"/>
                <a:gd name="connsiteY23" fmla="*/ 1006687 h 1444449"/>
                <a:gd name="connsiteX24" fmla="*/ 953435 w 2003413"/>
                <a:gd name="connsiteY24" fmla="*/ 902643 h 1444449"/>
                <a:gd name="connsiteX25" fmla="*/ 940706 w 2003413"/>
                <a:gd name="connsiteY25" fmla="*/ 887700 h 1444449"/>
                <a:gd name="connsiteX26" fmla="*/ 804563 w 2003413"/>
                <a:gd name="connsiteY26" fmla="*/ 821842 h 1444449"/>
                <a:gd name="connsiteX27" fmla="*/ 625805 w 2003413"/>
                <a:gd name="connsiteY27" fmla="*/ 712263 h 1444449"/>
                <a:gd name="connsiteX28" fmla="*/ 439300 w 2003413"/>
                <a:gd name="connsiteY28" fmla="*/ 602131 h 1444449"/>
                <a:gd name="connsiteX29" fmla="*/ 272164 w 2003413"/>
                <a:gd name="connsiteY29" fmla="*/ 543467 h 1444449"/>
                <a:gd name="connsiteX30" fmla="*/ 118311 w 2003413"/>
                <a:gd name="connsiteY30" fmla="*/ 475396 h 1444449"/>
                <a:gd name="connsiteX31" fmla="*/ 4304 w 2003413"/>
                <a:gd name="connsiteY31" fmla="*/ 330951 h 1444449"/>
                <a:gd name="connsiteX32" fmla="*/ 132146 w 2003413"/>
                <a:gd name="connsiteY32" fmla="*/ 142785 h 1444449"/>
                <a:gd name="connsiteX33" fmla="*/ 288767 w 2003413"/>
                <a:gd name="connsiteY33" fmla="*/ 178758 h 1444449"/>
                <a:gd name="connsiteX34" fmla="*/ 309797 w 2003413"/>
                <a:gd name="connsiteY34" fmla="*/ 192593 h 1444449"/>
                <a:gd name="connsiteX35" fmla="*/ 295408 w 2003413"/>
                <a:gd name="connsiteY35" fmla="*/ 95190 h 1444449"/>
                <a:gd name="connsiteX36" fmla="*/ 289874 w 2003413"/>
                <a:gd name="connsiteY36" fmla="*/ 553 h 1444449"/>
                <a:gd name="connsiteX37" fmla="*/ 293748 w 2003413"/>
                <a:gd name="connsiteY37" fmla="*/ 0 h 1444449"/>
                <a:gd name="connsiteX38" fmla="*/ 155944 w 2003413"/>
                <a:gd name="connsiteY38" fmla="*/ 283356 h 1444449"/>
                <a:gd name="connsiteX39" fmla="*/ 194684 w 2003413"/>
                <a:gd name="connsiteY39" fmla="*/ 400129 h 1444449"/>
                <a:gd name="connsiteX40" fmla="*/ 221249 w 2003413"/>
                <a:gd name="connsiteY40" fmla="*/ 405664 h 1444449"/>
                <a:gd name="connsiteX41" fmla="*/ 339682 w 2003413"/>
                <a:gd name="connsiteY41" fmla="*/ 344233 h 1444449"/>
                <a:gd name="connsiteX42" fmla="*/ 346323 w 2003413"/>
                <a:gd name="connsiteY42" fmla="*/ 326523 h 1444449"/>
                <a:gd name="connsiteX43" fmla="*/ 314778 w 2003413"/>
                <a:gd name="connsiteY43" fmla="*/ 225799 h 1444449"/>
                <a:gd name="connsiteX44" fmla="*/ 296515 w 2003413"/>
                <a:gd name="connsiteY44" fmla="*/ 209196 h 1444449"/>
                <a:gd name="connsiteX45" fmla="*/ 231210 w 2003413"/>
                <a:gd name="connsiteY45" fmla="*/ 204769 h 1444449"/>
                <a:gd name="connsiteX46" fmla="*/ 155944 w 2003413"/>
                <a:gd name="connsiteY46" fmla="*/ 283356 h 1444449"/>
                <a:gd name="connsiteX47" fmla="*/ 216268 w 2003413"/>
                <a:gd name="connsiteY47" fmla="*/ 419499 h 1444449"/>
                <a:gd name="connsiteX48" fmla="*/ 479700 w 2003413"/>
                <a:gd name="connsiteY48" fmla="*/ 557303 h 1444449"/>
                <a:gd name="connsiteX49" fmla="*/ 355732 w 2003413"/>
                <a:gd name="connsiteY49" fmla="*/ 349767 h 1444449"/>
                <a:gd name="connsiteX50" fmla="*/ 216268 w 2003413"/>
                <a:gd name="connsiteY50" fmla="*/ 419499 h 1444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2003413" h="1444449">
                  <a:moveTo>
                    <a:pt x="293748" y="0"/>
                  </a:moveTo>
                  <a:cubicBezTo>
                    <a:pt x="304816" y="40954"/>
                    <a:pt x="314225" y="81908"/>
                    <a:pt x="327507" y="121754"/>
                  </a:cubicBezTo>
                  <a:cubicBezTo>
                    <a:pt x="349644" y="189273"/>
                    <a:pt x="370121" y="258451"/>
                    <a:pt x="399453" y="322649"/>
                  </a:cubicBezTo>
                  <a:cubicBezTo>
                    <a:pt x="434319" y="397362"/>
                    <a:pt x="472505" y="472075"/>
                    <a:pt x="519547" y="539593"/>
                  </a:cubicBezTo>
                  <a:cubicBezTo>
                    <a:pt x="591493" y="644191"/>
                    <a:pt x="681148" y="732740"/>
                    <a:pt x="797368" y="791957"/>
                  </a:cubicBezTo>
                  <a:cubicBezTo>
                    <a:pt x="845517" y="816308"/>
                    <a:pt x="890344" y="846193"/>
                    <a:pt x="936832" y="873864"/>
                  </a:cubicBezTo>
                  <a:cubicBezTo>
                    <a:pt x="941813" y="876632"/>
                    <a:pt x="946241" y="879952"/>
                    <a:pt x="948454" y="881059"/>
                  </a:cubicBezTo>
                  <a:cubicBezTo>
                    <a:pt x="961183" y="848960"/>
                    <a:pt x="970591" y="815754"/>
                    <a:pt x="986641" y="786423"/>
                  </a:cubicBezTo>
                  <a:cubicBezTo>
                    <a:pt x="1016526" y="731080"/>
                    <a:pt x="1067995" y="701748"/>
                    <a:pt x="1126105" y="681271"/>
                  </a:cubicBezTo>
                  <a:cubicBezTo>
                    <a:pt x="1256714" y="635890"/>
                    <a:pt x="1387877" y="639211"/>
                    <a:pt x="1520700" y="669649"/>
                  </a:cubicBezTo>
                  <a:cubicBezTo>
                    <a:pt x="1571615" y="681271"/>
                    <a:pt x="1619764" y="698981"/>
                    <a:pt x="1664592" y="724992"/>
                  </a:cubicBezTo>
                  <a:cubicBezTo>
                    <a:pt x="1672339" y="729420"/>
                    <a:pt x="1679534" y="735507"/>
                    <a:pt x="1685068" y="744362"/>
                  </a:cubicBezTo>
                  <a:cubicBezTo>
                    <a:pt x="1671786" y="740488"/>
                    <a:pt x="1658504" y="736614"/>
                    <a:pt x="1645221" y="732740"/>
                  </a:cubicBezTo>
                  <a:cubicBezTo>
                    <a:pt x="1562761" y="707836"/>
                    <a:pt x="1479746" y="686252"/>
                    <a:pt x="1393965" y="680718"/>
                  </a:cubicBezTo>
                  <a:cubicBezTo>
                    <a:pt x="1326446" y="676290"/>
                    <a:pt x="1260035" y="682378"/>
                    <a:pt x="1198051" y="715584"/>
                  </a:cubicBezTo>
                  <a:cubicBezTo>
                    <a:pt x="1116697" y="758751"/>
                    <a:pt x="1095666" y="866116"/>
                    <a:pt x="1138280" y="938062"/>
                  </a:cubicBezTo>
                  <a:cubicBezTo>
                    <a:pt x="1185322" y="1017756"/>
                    <a:pt x="1255054" y="1073653"/>
                    <a:pt x="1328660" y="1125675"/>
                  </a:cubicBezTo>
                  <a:cubicBezTo>
                    <a:pt x="1439899" y="1204262"/>
                    <a:pt x="1562761" y="1260158"/>
                    <a:pt x="1687835" y="1311073"/>
                  </a:cubicBezTo>
                  <a:cubicBezTo>
                    <a:pt x="1790773" y="1353134"/>
                    <a:pt x="1893711" y="1395195"/>
                    <a:pt x="1997202" y="1437255"/>
                  </a:cubicBezTo>
                  <a:cubicBezTo>
                    <a:pt x="2000523" y="1438362"/>
                    <a:pt x="2003290" y="1440022"/>
                    <a:pt x="2006057" y="1446110"/>
                  </a:cubicBezTo>
                  <a:cubicBezTo>
                    <a:pt x="1983367" y="1443896"/>
                    <a:pt x="1961230" y="1442789"/>
                    <a:pt x="1938539" y="1440022"/>
                  </a:cubicBezTo>
                  <a:cubicBezTo>
                    <a:pt x="1856078" y="1428954"/>
                    <a:pt x="1776384" y="1406817"/>
                    <a:pt x="1697244" y="1383019"/>
                  </a:cubicBezTo>
                  <a:cubicBezTo>
                    <a:pt x="1546711" y="1337638"/>
                    <a:pt x="1402819" y="1274547"/>
                    <a:pt x="1260588" y="1208689"/>
                  </a:cubicBezTo>
                  <a:cubicBezTo>
                    <a:pt x="1157650" y="1160541"/>
                    <a:pt x="1068548" y="1094683"/>
                    <a:pt x="996603" y="1006687"/>
                  </a:cubicBezTo>
                  <a:cubicBezTo>
                    <a:pt x="972252" y="976802"/>
                    <a:pt x="953435" y="943597"/>
                    <a:pt x="953435" y="902643"/>
                  </a:cubicBezTo>
                  <a:cubicBezTo>
                    <a:pt x="953435" y="897662"/>
                    <a:pt x="946241" y="890467"/>
                    <a:pt x="940706" y="887700"/>
                  </a:cubicBezTo>
                  <a:cubicBezTo>
                    <a:pt x="895325" y="865563"/>
                    <a:pt x="848284" y="846193"/>
                    <a:pt x="804563" y="821842"/>
                  </a:cubicBezTo>
                  <a:cubicBezTo>
                    <a:pt x="743686" y="787530"/>
                    <a:pt x="683915" y="751003"/>
                    <a:pt x="625805" y="712263"/>
                  </a:cubicBezTo>
                  <a:cubicBezTo>
                    <a:pt x="565481" y="671863"/>
                    <a:pt x="507925" y="627588"/>
                    <a:pt x="439300" y="602131"/>
                  </a:cubicBezTo>
                  <a:cubicBezTo>
                    <a:pt x="383957" y="581654"/>
                    <a:pt x="326953" y="565051"/>
                    <a:pt x="272164" y="543467"/>
                  </a:cubicBezTo>
                  <a:cubicBezTo>
                    <a:pt x="220142" y="522990"/>
                    <a:pt x="167012" y="502514"/>
                    <a:pt x="118311" y="475396"/>
                  </a:cubicBezTo>
                  <a:cubicBezTo>
                    <a:pt x="61308" y="444404"/>
                    <a:pt x="19800" y="395702"/>
                    <a:pt x="4304" y="330951"/>
                  </a:cubicBezTo>
                  <a:cubicBezTo>
                    <a:pt x="-15619" y="249043"/>
                    <a:pt x="34743" y="159388"/>
                    <a:pt x="132146" y="142785"/>
                  </a:cubicBezTo>
                  <a:cubicBezTo>
                    <a:pt x="189150" y="133376"/>
                    <a:pt x="241725" y="143892"/>
                    <a:pt x="288767" y="178758"/>
                  </a:cubicBezTo>
                  <a:cubicBezTo>
                    <a:pt x="294855" y="183185"/>
                    <a:pt x="300942" y="186506"/>
                    <a:pt x="309797" y="192593"/>
                  </a:cubicBezTo>
                  <a:cubicBezTo>
                    <a:pt x="304816" y="157727"/>
                    <a:pt x="298729" y="126735"/>
                    <a:pt x="295408" y="95190"/>
                  </a:cubicBezTo>
                  <a:cubicBezTo>
                    <a:pt x="292087" y="63644"/>
                    <a:pt x="291534" y="32099"/>
                    <a:pt x="289874" y="553"/>
                  </a:cubicBezTo>
                  <a:cubicBezTo>
                    <a:pt x="290981" y="0"/>
                    <a:pt x="292087" y="0"/>
                    <a:pt x="293748" y="0"/>
                  </a:cubicBezTo>
                  <a:close/>
                  <a:moveTo>
                    <a:pt x="155944" y="283356"/>
                  </a:moveTo>
                  <a:cubicBezTo>
                    <a:pt x="155390" y="330397"/>
                    <a:pt x="173100" y="365817"/>
                    <a:pt x="194684" y="400129"/>
                  </a:cubicBezTo>
                  <a:cubicBezTo>
                    <a:pt x="202432" y="411751"/>
                    <a:pt x="209073" y="412858"/>
                    <a:pt x="221249" y="405664"/>
                  </a:cubicBezTo>
                  <a:cubicBezTo>
                    <a:pt x="259989" y="384080"/>
                    <a:pt x="299835" y="364156"/>
                    <a:pt x="339682" y="344233"/>
                  </a:cubicBezTo>
                  <a:cubicBezTo>
                    <a:pt x="349644" y="339252"/>
                    <a:pt x="348537" y="334271"/>
                    <a:pt x="346323" y="326523"/>
                  </a:cubicBezTo>
                  <a:cubicBezTo>
                    <a:pt x="335808" y="292764"/>
                    <a:pt x="326400" y="259005"/>
                    <a:pt x="314778" y="225799"/>
                  </a:cubicBezTo>
                  <a:cubicBezTo>
                    <a:pt x="312564" y="218604"/>
                    <a:pt x="303156" y="210303"/>
                    <a:pt x="296515" y="209196"/>
                  </a:cubicBezTo>
                  <a:cubicBezTo>
                    <a:pt x="274931" y="205876"/>
                    <a:pt x="252794" y="203109"/>
                    <a:pt x="231210" y="204769"/>
                  </a:cubicBezTo>
                  <a:cubicBezTo>
                    <a:pt x="185276" y="206982"/>
                    <a:pt x="155390" y="241849"/>
                    <a:pt x="155944" y="283356"/>
                  </a:cubicBezTo>
                  <a:close/>
                  <a:moveTo>
                    <a:pt x="216268" y="419499"/>
                  </a:moveTo>
                  <a:cubicBezTo>
                    <a:pt x="252794" y="459346"/>
                    <a:pt x="432658" y="552876"/>
                    <a:pt x="479700" y="557303"/>
                  </a:cubicBezTo>
                  <a:cubicBezTo>
                    <a:pt x="431552" y="492552"/>
                    <a:pt x="384510" y="427801"/>
                    <a:pt x="355732" y="349767"/>
                  </a:cubicBezTo>
                  <a:cubicBezTo>
                    <a:pt x="305370" y="366924"/>
                    <a:pt x="258328" y="387400"/>
                    <a:pt x="216268" y="419499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15">
              <a:extLst>
                <a:ext uri="{FF2B5EF4-FFF2-40B4-BE49-F238E27FC236}">
                  <a16:creationId xmlns:a16="http://schemas.microsoft.com/office/drawing/2014/main" id="{4FC540A0-8B22-4C20-AED6-3C15AD5BBBD1}"/>
                </a:ext>
              </a:extLst>
            </p:cNvPr>
            <p:cNvSpPr/>
            <p:nvPr/>
          </p:nvSpPr>
          <p:spPr>
            <a:xfrm>
              <a:off x="457481" y="4158227"/>
              <a:ext cx="2069825" cy="1106858"/>
            </a:xfrm>
            <a:custGeom>
              <a:avLst/>
              <a:gdLst>
                <a:gd name="connsiteX0" fmla="*/ 579532 w 2069824"/>
                <a:gd name="connsiteY0" fmla="*/ 774097 h 1106858"/>
                <a:gd name="connsiteX1" fmla="*/ 565143 w 2069824"/>
                <a:gd name="connsiteY1" fmla="*/ 786272 h 1106858"/>
                <a:gd name="connsiteX2" fmla="*/ 554628 w 2069824"/>
                <a:gd name="connsiteY2" fmla="*/ 870393 h 1106858"/>
                <a:gd name="connsiteX3" fmla="*/ 633768 w 2069824"/>
                <a:gd name="connsiteY3" fmla="*/ 944553 h 1106858"/>
                <a:gd name="connsiteX4" fmla="*/ 693539 w 2069824"/>
                <a:gd name="connsiteY4" fmla="*/ 976651 h 1106858"/>
                <a:gd name="connsiteX5" fmla="*/ 711802 w 2069824"/>
                <a:gd name="connsiteY5" fmla="*/ 975545 h 1106858"/>
                <a:gd name="connsiteX6" fmla="*/ 891113 w 2069824"/>
                <a:gd name="connsiteY6" fmla="*/ 873714 h 1106858"/>
                <a:gd name="connsiteX7" fmla="*/ 898861 w 2069824"/>
                <a:gd name="connsiteY7" fmla="*/ 869840 h 1106858"/>
                <a:gd name="connsiteX8" fmla="*/ 776553 w 2069824"/>
                <a:gd name="connsiteY8" fmla="*/ 811730 h 1106858"/>
                <a:gd name="connsiteX9" fmla="*/ 344325 w 2069824"/>
                <a:gd name="connsiteY9" fmla="*/ 580396 h 1106858"/>
                <a:gd name="connsiteX10" fmla="*/ 72591 w 2069824"/>
                <a:gd name="connsiteY10" fmla="*/ 351830 h 1106858"/>
                <a:gd name="connsiteX11" fmla="*/ 13928 w 2069824"/>
                <a:gd name="connsiteY11" fmla="*/ 85631 h 1106858"/>
                <a:gd name="connsiteX12" fmla="*/ 57095 w 2069824"/>
                <a:gd name="connsiteY12" fmla="*/ 19773 h 1106858"/>
                <a:gd name="connsiteX13" fmla="*/ 145090 w 2069824"/>
                <a:gd name="connsiteY13" fmla="*/ 13132 h 1106858"/>
                <a:gd name="connsiteX14" fmla="*/ 209288 w 2069824"/>
                <a:gd name="connsiteY14" fmla="*/ 74009 h 1106858"/>
                <a:gd name="connsiteX15" fmla="*/ 181617 w 2069824"/>
                <a:gd name="connsiteY15" fmla="*/ 127691 h 1106858"/>
                <a:gd name="connsiteX16" fmla="*/ 208735 w 2069824"/>
                <a:gd name="connsiteY16" fmla="*/ 316964 h 1106858"/>
                <a:gd name="connsiteX17" fmla="*/ 317207 w 2069824"/>
                <a:gd name="connsiteY17" fmla="*/ 466943 h 1106858"/>
                <a:gd name="connsiteX18" fmla="*/ 722870 w 2069824"/>
                <a:gd name="connsiteY18" fmla="*/ 741998 h 1106858"/>
                <a:gd name="connsiteX19" fmla="*/ 872296 w 2069824"/>
                <a:gd name="connsiteY19" fmla="*/ 816710 h 1106858"/>
                <a:gd name="connsiteX20" fmla="*/ 1147904 w 2069824"/>
                <a:gd name="connsiteY20" fmla="*/ 986613 h 1106858"/>
                <a:gd name="connsiteX21" fmla="*/ 1221510 w 2069824"/>
                <a:gd name="connsiteY21" fmla="*/ 1050258 h 1106858"/>
                <a:gd name="connsiteX22" fmla="*/ 1281834 w 2069824"/>
                <a:gd name="connsiteY22" fmla="*/ 1074608 h 1106858"/>
                <a:gd name="connsiteX23" fmla="*/ 1569063 w 2069824"/>
                <a:gd name="connsiteY23" fmla="*/ 1069074 h 1106858"/>
                <a:gd name="connsiteX24" fmla="*/ 2022875 w 2069824"/>
                <a:gd name="connsiteY24" fmla="*/ 1015945 h 1106858"/>
                <a:gd name="connsiteX25" fmla="*/ 2050547 w 2069824"/>
                <a:gd name="connsiteY25" fmla="*/ 1012624 h 1106858"/>
                <a:gd name="connsiteX26" fmla="*/ 2070470 w 2069824"/>
                <a:gd name="connsiteY26" fmla="*/ 1004876 h 1106858"/>
                <a:gd name="connsiteX27" fmla="*/ 2058295 w 2069824"/>
                <a:gd name="connsiteY27" fmla="*/ 1018159 h 1106858"/>
                <a:gd name="connsiteX28" fmla="*/ 1883964 w 2069824"/>
                <a:gd name="connsiteY28" fmla="*/ 1051364 h 1106858"/>
                <a:gd name="connsiteX29" fmla="*/ 1492690 w 2069824"/>
                <a:gd name="connsiteY29" fmla="*/ 1102833 h 1106858"/>
                <a:gd name="connsiteX30" fmla="*/ 1163953 w 2069824"/>
                <a:gd name="connsiteY30" fmla="*/ 1106154 h 1106858"/>
                <a:gd name="connsiteX31" fmla="*/ 928746 w 2069824"/>
                <a:gd name="connsiteY31" fmla="*/ 1083463 h 1106858"/>
                <a:gd name="connsiteX32" fmla="*/ 712909 w 2069824"/>
                <a:gd name="connsiteY32" fmla="*/ 1024246 h 1106858"/>
                <a:gd name="connsiteX33" fmla="*/ 562376 w 2069824"/>
                <a:gd name="connsiteY33" fmla="*/ 917435 h 1106858"/>
                <a:gd name="connsiteX34" fmla="*/ 544666 w 2069824"/>
                <a:gd name="connsiteY34" fmla="*/ 803982 h 1106858"/>
                <a:gd name="connsiteX35" fmla="*/ 573444 w 2069824"/>
                <a:gd name="connsiteY35" fmla="*/ 769116 h 1106858"/>
                <a:gd name="connsiteX36" fmla="*/ 579532 w 2069824"/>
                <a:gd name="connsiteY36" fmla="*/ 774097 h 1106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069824" h="1106858">
                  <a:moveTo>
                    <a:pt x="579532" y="774097"/>
                  </a:moveTo>
                  <a:cubicBezTo>
                    <a:pt x="574551" y="777970"/>
                    <a:pt x="569571" y="781845"/>
                    <a:pt x="565143" y="786272"/>
                  </a:cubicBezTo>
                  <a:cubicBezTo>
                    <a:pt x="540239" y="810623"/>
                    <a:pt x="536918" y="839955"/>
                    <a:pt x="554628" y="870393"/>
                  </a:cubicBezTo>
                  <a:cubicBezTo>
                    <a:pt x="573444" y="903045"/>
                    <a:pt x="602776" y="925183"/>
                    <a:pt x="633768" y="944553"/>
                  </a:cubicBezTo>
                  <a:cubicBezTo>
                    <a:pt x="652585" y="956728"/>
                    <a:pt x="673062" y="967243"/>
                    <a:pt x="693539" y="976651"/>
                  </a:cubicBezTo>
                  <a:cubicBezTo>
                    <a:pt x="698519" y="978865"/>
                    <a:pt x="707374" y="978312"/>
                    <a:pt x="711802" y="975545"/>
                  </a:cubicBezTo>
                  <a:cubicBezTo>
                    <a:pt x="767145" y="933484"/>
                    <a:pt x="824701" y="896404"/>
                    <a:pt x="891113" y="873714"/>
                  </a:cubicBezTo>
                  <a:cubicBezTo>
                    <a:pt x="892773" y="873160"/>
                    <a:pt x="894433" y="872053"/>
                    <a:pt x="898861" y="869840"/>
                  </a:cubicBezTo>
                  <a:cubicBezTo>
                    <a:pt x="855693" y="849363"/>
                    <a:pt x="816400" y="829993"/>
                    <a:pt x="776553" y="811730"/>
                  </a:cubicBezTo>
                  <a:cubicBezTo>
                    <a:pt x="627681" y="743658"/>
                    <a:pt x="482682" y="668392"/>
                    <a:pt x="344325" y="580396"/>
                  </a:cubicBezTo>
                  <a:cubicBezTo>
                    <a:pt x="244154" y="516199"/>
                    <a:pt x="147304" y="445913"/>
                    <a:pt x="72591" y="351830"/>
                  </a:cubicBezTo>
                  <a:cubicBezTo>
                    <a:pt x="9500" y="274904"/>
                    <a:pt x="-19278" y="186355"/>
                    <a:pt x="13928" y="85631"/>
                  </a:cubicBezTo>
                  <a:cubicBezTo>
                    <a:pt x="22229" y="59620"/>
                    <a:pt x="37172" y="38036"/>
                    <a:pt x="57095" y="19773"/>
                  </a:cubicBezTo>
                  <a:cubicBezTo>
                    <a:pt x="81999" y="-2918"/>
                    <a:pt x="117972" y="-7345"/>
                    <a:pt x="145090" y="13132"/>
                  </a:cubicBezTo>
                  <a:cubicBezTo>
                    <a:pt x="167781" y="30288"/>
                    <a:pt x="186598" y="52425"/>
                    <a:pt x="209288" y="74009"/>
                  </a:cubicBezTo>
                  <a:cubicBezTo>
                    <a:pt x="184937" y="87844"/>
                    <a:pt x="184937" y="108875"/>
                    <a:pt x="181617" y="127691"/>
                  </a:cubicBezTo>
                  <a:cubicBezTo>
                    <a:pt x="169441" y="193549"/>
                    <a:pt x="181063" y="256087"/>
                    <a:pt x="208735" y="316964"/>
                  </a:cubicBezTo>
                  <a:cubicBezTo>
                    <a:pt x="234746" y="374521"/>
                    <a:pt x="272933" y="422669"/>
                    <a:pt x="317207" y="466943"/>
                  </a:cubicBezTo>
                  <a:cubicBezTo>
                    <a:pt x="435087" y="584270"/>
                    <a:pt x="576212" y="666731"/>
                    <a:pt x="722870" y="741998"/>
                  </a:cubicBezTo>
                  <a:cubicBezTo>
                    <a:pt x="772126" y="767455"/>
                    <a:pt x="821934" y="792913"/>
                    <a:pt x="872296" y="816710"/>
                  </a:cubicBezTo>
                  <a:cubicBezTo>
                    <a:pt x="970253" y="863752"/>
                    <a:pt x="1062122" y="919648"/>
                    <a:pt x="1147904" y="986613"/>
                  </a:cubicBezTo>
                  <a:cubicBezTo>
                    <a:pt x="1173362" y="1006537"/>
                    <a:pt x="1197712" y="1028120"/>
                    <a:pt x="1221510" y="1050258"/>
                  </a:cubicBezTo>
                  <a:cubicBezTo>
                    <a:pt x="1239220" y="1066861"/>
                    <a:pt x="1256929" y="1075162"/>
                    <a:pt x="1281834" y="1074608"/>
                  </a:cubicBezTo>
                  <a:cubicBezTo>
                    <a:pt x="1377577" y="1071841"/>
                    <a:pt x="1473320" y="1073502"/>
                    <a:pt x="1569063" y="1069074"/>
                  </a:cubicBezTo>
                  <a:cubicBezTo>
                    <a:pt x="1721810" y="1062433"/>
                    <a:pt x="1872896" y="1043616"/>
                    <a:pt x="2022875" y="1015945"/>
                  </a:cubicBezTo>
                  <a:cubicBezTo>
                    <a:pt x="2031730" y="1014285"/>
                    <a:pt x="2041692" y="1014285"/>
                    <a:pt x="2050547" y="1012624"/>
                  </a:cubicBezTo>
                  <a:cubicBezTo>
                    <a:pt x="2057188" y="1011518"/>
                    <a:pt x="2062722" y="1008197"/>
                    <a:pt x="2070470" y="1004876"/>
                  </a:cubicBezTo>
                  <a:cubicBezTo>
                    <a:pt x="2074344" y="1014838"/>
                    <a:pt x="2066596" y="1016498"/>
                    <a:pt x="2058295" y="1018159"/>
                  </a:cubicBezTo>
                  <a:cubicBezTo>
                    <a:pt x="2000185" y="1029227"/>
                    <a:pt x="1942628" y="1043063"/>
                    <a:pt x="1883964" y="1051364"/>
                  </a:cubicBezTo>
                  <a:cubicBezTo>
                    <a:pt x="1753909" y="1070181"/>
                    <a:pt x="1623299" y="1087891"/>
                    <a:pt x="1492690" y="1102833"/>
                  </a:cubicBezTo>
                  <a:cubicBezTo>
                    <a:pt x="1383665" y="1115009"/>
                    <a:pt x="1273532" y="1113349"/>
                    <a:pt x="1163953" y="1106154"/>
                  </a:cubicBezTo>
                  <a:cubicBezTo>
                    <a:pt x="1085366" y="1101173"/>
                    <a:pt x="1006226" y="1095639"/>
                    <a:pt x="928746" y="1083463"/>
                  </a:cubicBezTo>
                  <a:cubicBezTo>
                    <a:pt x="855140" y="1071841"/>
                    <a:pt x="781534" y="1055238"/>
                    <a:pt x="712909" y="1024246"/>
                  </a:cubicBezTo>
                  <a:cubicBezTo>
                    <a:pt x="655905" y="998789"/>
                    <a:pt x="603883" y="965030"/>
                    <a:pt x="562376" y="917435"/>
                  </a:cubicBezTo>
                  <a:cubicBezTo>
                    <a:pt x="529170" y="879248"/>
                    <a:pt x="523636" y="839401"/>
                    <a:pt x="544666" y="803982"/>
                  </a:cubicBezTo>
                  <a:cubicBezTo>
                    <a:pt x="552414" y="791253"/>
                    <a:pt x="564036" y="780738"/>
                    <a:pt x="573444" y="769116"/>
                  </a:cubicBezTo>
                  <a:cubicBezTo>
                    <a:pt x="575658" y="770776"/>
                    <a:pt x="577872" y="772436"/>
                    <a:pt x="579532" y="774097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16">
              <a:extLst>
                <a:ext uri="{FF2B5EF4-FFF2-40B4-BE49-F238E27FC236}">
                  <a16:creationId xmlns:a16="http://schemas.microsoft.com/office/drawing/2014/main" id="{36CCB722-BE90-487A-A7E1-A9288A32926A}"/>
                </a:ext>
              </a:extLst>
            </p:cNvPr>
            <p:cNvSpPr/>
            <p:nvPr/>
          </p:nvSpPr>
          <p:spPr>
            <a:xfrm>
              <a:off x="483281" y="5137403"/>
              <a:ext cx="1505327" cy="1317161"/>
            </a:xfrm>
            <a:custGeom>
              <a:avLst/>
              <a:gdLst>
                <a:gd name="connsiteX0" fmla="*/ 1507844 w 1505326"/>
                <a:gd name="connsiteY0" fmla="*/ 1291392 h 1317161"/>
                <a:gd name="connsiteX1" fmla="*/ 1399371 w 1505326"/>
                <a:gd name="connsiteY1" fmla="*/ 1301908 h 1317161"/>
                <a:gd name="connsiteX2" fmla="*/ 973784 w 1505326"/>
                <a:gd name="connsiteY2" fmla="*/ 1315743 h 1317161"/>
                <a:gd name="connsiteX3" fmla="*/ 562033 w 1505326"/>
                <a:gd name="connsiteY3" fmla="*/ 1262614 h 1317161"/>
                <a:gd name="connsiteX4" fmla="*/ 228869 w 1505326"/>
                <a:gd name="connsiteY4" fmla="*/ 1130898 h 1317161"/>
                <a:gd name="connsiteX5" fmla="*/ 50665 w 1505326"/>
                <a:gd name="connsiteY5" fmla="*/ 961549 h 1317161"/>
                <a:gd name="connsiteX6" fmla="*/ 26867 w 1505326"/>
                <a:gd name="connsiteY6" fmla="*/ 657716 h 1317161"/>
                <a:gd name="connsiteX7" fmla="*/ 200091 w 1505326"/>
                <a:gd name="connsiteY7" fmla="*/ 465676 h 1317161"/>
                <a:gd name="connsiteX8" fmla="*/ 228316 w 1505326"/>
                <a:gd name="connsiteY8" fmla="*/ 449074 h 1317161"/>
                <a:gd name="connsiteX9" fmla="*/ 164671 w 1505326"/>
                <a:gd name="connsiteY9" fmla="*/ 391517 h 1317161"/>
                <a:gd name="connsiteX10" fmla="*/ 92172 w 1505326"/>
                <a:gd name="connsiteY10" fmla="*/ 289133 h 1317161"/>
                <a:gd name="connsiteX11" fmla="*/ 141981 w 1505326"/>
                <a:gd name="connsiteY11" fmla="*/ 78830 h 1317161"/>
                <a:gd name="connsiteX12" fmla="*/ 368886 w 1505326"/>
                <a:gd name="connsiteY12" fmla="*/ 4670 h 1317161"/>
                <a:gd name="connsiteX13" fmla="*/ 444706 w 1505326"/>
                <a:gd name="connsiteY13" fmla="*/ 20719 h 1317161"/>
                <a:gd name="connsiteX14" fmla="*/ 444153 w 1505326"/>
                <a:gd name="connsiteY14" fmla="*/ 27361 h 1317161"/>
                <a:gd name="connsiteX15" fmla="*/ 425890 w 1505326"/>
                <a:gd name="connsiteY15" fmla="*/ 25700 h 1317161"/>
                <a:gd name="connsiteX16" fmla="*/ 407073 w 1505326"/>
                <a:gd name="connsiteY16" fmla="*/ 22380 h 1317161"/>
                <a:gd name="connsiteX17" fmla="*/ 175186 w 1505326"/>
                <a:gd name="connsiteY17" fmla="*/ 92665 h 1317161"/>
                <a:gd name="connsiteX18" fmla="*/ 147515 w 1505326"/>
                <a:gd name="connsiteY18" fmla="*/ 292453 h 1317161"/>
                <a:gd name="connsiteX19" fmla="*/ 332914 w 1505326"/>
                <a:gd name="connsiteY19" fmla="*/ 465123 h 1317161"/>
                <a:gd name="connsiteX20" fmla="*/ 551518 w 1505326"/>
                <a:gd name="connsiteY20" fmla="*/ 543710 h 1317161"/>
                <a:gd name="connsiteX21" fmla="*/ 786172 w 1505326"/>
                <a:gd name="connsiteY21" fmla="*/ 633919 h 1317161"/>
                <a:gd name="connsiteX22" fmla="*/ 858671 w 1505326"/>
                <a:gd name="connsiteY22" fmla="*/ 690369 h 1317161"/>
                <a:gd name="connsiteX23" fmla="*/ 865866 w 1505326"/>
                <a:gd name="connsiteY23" fmla="*/ 699223 h 1317161"/>
                <a:gd name="connsiteX24" fmla="*/ 750199 w 1505326"/>
                <a:gd name="connsiteY24" fmla="*/ 628938 h 1317161"/>
                <a:gd name="connsiteX25" fmla="*/ 552625 w 1505326"/>
                <a:gd name="connsiteY25" fmla="*/ 564187 h 1317161"/>
                <a:gd name="connsiteX26" fmla="*/ 369440 w 1505326"/>
                <a:gd name="connsiteY26" fmla="*/ 516038 h 1317161"/>
                <a:gd name="connsiteX27" fmla="*/ 268716 w 1505326"/>
                <a:gd name="connsiteY27" fmla="*/ 470657 h 1317161"/>
                <a:gd name="connsiteX28" fmla="*/ 237724 w 1505326"/>
                <a:gd name="connsiteY28" fmla="*/ 469550 h 1317161"/>
                <a:gd name="connsiteX29" fmla="*/ 129805 w 1505326"/>
                <a:gd name="connsiteY29" fmla="*/ 566954 h 1317161"/>
                <a:gd name="connsiteX30" fmla="*/ 63947 w 1505326"/>
                <a:gd name="connsiteY30" fmla="*/ 734089 h 1317161"/>
                <a:gd name="connsiteX31" fmla="*/ 115969 w 1505326"/>
                <a:gd name="connsiteY31" fmla="*/ 897904 h 1317161"/>
                <a:gd name="connsiteX32" fmla="*/ 290300 w 1505326"/>
                <a:gd name="connsiteY32" fmla="*/ 1058952 h 1317161"/>
                <a:gd name="connsiteX33" fmla="*/ 637853 w 1505326"/>
                <a:gd name="connsiteY33" fmla="*/ 1211145 h 1317161"/>
                <a:gd name="connsiteX34" fmla="*/ 1114909 w 1505326"/>
                <a:gd name="connsiteY34" fmla="*/ 1281984 h 1317161"/>
                <a:gd name="connsiteX35" fmla="*/ 1478512 w 1505326"/>
                <a:gd name="connsiteY35" fmla="*/ 1286965 h 1317161"/>
                <a:gd name="connsiteX36" fmla="*/ 1508950 w 1505326"/>
                <a:gd name="connsiteY36" fmla="*/ 1288625 h 1317161"/>
                <a:gd name="connsiteX37" fmla="*/ 1507844 w 1505326"/>
                <a:gd name="connsiteY37" fmla="*/ 1291392 h 1317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05326" h="1317161">
                  <a:moveTo>
                    <a:pt x="1507844" y="1291392"/>
                  </a:moveTo>
                  <a:cubicBezTo>
                    <a:pt x="1471871" y="1294713"/>
                    <a:pt x="1435344" y="1298587"/>
                    <a:pt x="1399371" y="1301908"/>
                  </a:cubicBezTo>
                  <a:cubicBezTo>
                    <a:pt x="1257694" y="1314636"/>
                    <a:pt x="1116016" y="1320171"/>
                    <a:pt x="973784" y="1315743"/>
                  </a:cubicBezTo>
                  <a:cubicBezTo>
                    <a:pt x="834874" y="1311316"/>
                    <a:pt x="697070" y="1295820"/>
                    <a:pt x="562033" y="1262614"/>
                  </a:cubicBezTo>
                  <a:cubicBezTo>
                    <a:pt x="445260" y="1234389"/>
                    <a:pt x="331807" y="1193989"/>
                    <a:pt x="228869" y="1130898"/>
                  </a:cubicBezTo>
                  <a:cubicBezTo>
                    <a:pt x="157477" y="1087177"/>
                    <a:pt x="93279" y="1035708"/>
                    <a:pt x="50665" y="961549"/>
                  </a:cubicBezTo>
                  <a:cubicBezTo>
                    <a:pt x="-5232" y="864145"/>
                    <a:pt x="-17407" y="760654"/>
                    <a:pt x="26867" y="657716"/>
                  </a:cubicBezTo>
                  <a:cubicBezTo>
                    <a:pt x="62287" y="575809"/>
                    <a:pt x="123164" y="512164"/>
                    <a:pt x="200091" y="465676"/>
                  </a:cubicBezTo>
                  <a:cubicBezTo>
                    <a:pt x="208945" y="460142"/>
                    <a:pt x="217800" y="455161"/>
                    <a:pt x="228316" y="449074"/>
                  </a:cubicBezTo>
                  <a:cubicBezTo>
                    <a:pt x="206178" y="429150"/>
                    <a:pt x="184595" y="411440"/>
                    <a:pt x="164671" y="391517"/>
                  </a:cubicBezTo>
                  <a:cubicBezTo>
                    <a:pt x="134233" y="362185"/>
                    <a:pt x="104347" y="331747"/>
                    <a:pt x="92172" y="289133"/>
                  </a:cubicBezTo>
                  <a:cubicBezTo>
                    <a:pt x="70035" y="209992"/>
                    <a:pt x="87745" y="140260"/>
                    <a:pt x="141981" y="78830"/>
                  </a:cubicBezTo>
                  <a:cubicBezTo>
                    <a:pt x="202858" y="9651"/>
                    <a:pt x="280338" y="-10273"/>
                    <a:pt x="368886" y="4670"/>
                  </a:cubicBezTo>
                  <a:cubicBezTo>
                    <a:pt x="394344" y="9097"/>
                    <a:pt x="419249" y="15185"/>
                    <a:pt x="444706" y="20719"/>
                  </a:cubicBezTo>
                  <a:cubicBezTo>
                    <a:pt x="444706" y="22933"/>
                    <a:pt x="444153" y="25147"/>
                    <a:pt x="444153" y="27361"/>
                  </a:cubicBezTo>
                  <a:cubicBezTo>
                    <a:pt x="438065" y="26807"/>
                    <a:pt x="431977" y="26254"/>
                    <a:pt x="425890" y="25700"/>
                  </a:cubicBezTo>
                  <a:cubicBezTo>
                    <a:pt x="419802" y="24594"/>
                    <a:pt x="413161" y="23487"/>
                    <a:pt x="407073" y="22380"/>
                  </a:cubicBezTo>
                  <a:cubicBezTo>
                    <a:pt x="316864" y="3563"/>
                    <a:pt x="239384" y="27361"/>
                    <a:pt x="175186" y="92665"/>
                  </a:cubicBezTo>
                  <a:cubicBezTo>
                    <a:pt x="120397" y="148008"/>
                    <a:pt x="115416" y="229362"/>
                    <a:pt x="147515" y="292453"/>
                  </a:cubicBezTo>
                  <a:cubicBezTo>
                    <a:pt x="188469" y="372147"/>
                    <a:pt x="258754" y="421402"/>
                    <a:pt x="332914" y="465123"/>
                  </a:cubicBezTo>
                  <a:cubicBezTo>
                    <a:pt x="400432" y="505523"/>
                    <a:pt x="476805" y="522680"/>
                    <a:pt x="551518" y="543710"/>
                  </a:cubicBezTo>
                  <a:cubicBezTo>
                    <a:pt x="632872" y="566401"/>
                    <a:pt x="713673" y="589091"/>
                    <a:pt x="786172" y="633919"/>
                  </a:cubicBezTo>
                  <a:cubicBezTo>
                    <a:pt x="812183" y="649968"/>
                    <a:pt x="834874" y="670999"/>
                    <a:pt x="858671" y="690369"/>
                  </a:cubicBezTo>
                  <a:cubicBezTo>
                    <a:pt x="861992" y="693136"/>
                    <a:pt x="864205" y="697010"/>
                    <a:pt x="865866" y="699223"/>
                  </a:cubicBezTo>
                  <a:cubicBezTo>
                    <a:pt x="827679" y="675979"/>
                    <a:pt x="790046" y="650522"/>
                    <a:pt x="750199" y="628938"/>
                  </a:cubicBezTo>
                  <a:cubicBezTo>
                    <a:pt x="688769" y="595179"/>
                    <a:pt x="620143" y="580790"/>
                    <a:pt x="552625" y="564187"/>
                  </a:cubicBezTo>
                  <a:cubicBezTo>
                    <a:pt x="491194" y="548691"/>
                    <a:pt x="429764" y="534855"/>
                    <a:pt x="369440" y="516038"/>
                  </a:cubicBezTo>
                  <a:cubicBezTo>
                    <a:pt x="334574" y="504970"/>
                    <a:pt x="301922" y="486707"/>
                    <a:pt x="268716" y="470657"/>
                  </a:cubicBezTo>
                  <a:cubicBezTo>
                    <a:pt x="257647" y="465676"/>
                    <a:pt x="248792" y="459589"/>
                    <a:pt x="237724" y="469550"/>
                  </a:cubicBezTo>
                  <a:cubicBezTo>
                    <a:pt x="201751" y="502203"/>
                    <a:pt x="161904" y="530981"/>
                    <a:pt x="129805" y="566954"/>
                  </a:cubicBezTo>
                  <a:cubicBezTo>
                    <a:pt x="88851" y="613442"/>
                    <a:pt x="61180" y="669338"/>
                    <a:pt x="63947" y="734089"/>
                  </a:cubicBezTo>
                  <a:cubicBezTo>
                    <a:pt x="66161" y="793306"/>
                    <a:pt x="85531" y="847543"/>
                    <a:pt x="115969" y="897904"/>
                  </a:cubicBezTo>
                  <a:cubicBezTo>
                    <a:pt x="158583" y="968743"/>
                    <a:pt x="222781" y="1015785"/>
                    <a:pt x="290300" y="1058952"/>
                  </a:cubicBezTo>
                  <a:cubicBezTo>
                    <a:pt x="398218" y="1127578"/>
                    <a:pt x="515545" y="1176279"/>
                    <a:pt x="637853" y="1211145"/>
                  </a:cubicBezTo>
                  <a:cubicBezTo>
                    <a:pt x="793920" y="1255420"/>
                    <a:pt x="953308" y="1278664"/>
                    <a:pt x="1114909" y="1281984"/>
                  </a:cubicBezTo>
                  <a:cubicBezTo>
                    <a:pt x="1236110" y="1284752"/>
                    <a:pt x="1357311" y="1285305"/>
                    <a:pt x="1478512" y="1286965"/>
                  </a:cubicBezTo>
                  <a:cubicBezTo>
                    <a:pt x="1488473" y="1286965"/>
                    <a:pt x="1498989" y="1288072"/>
                    <a:pt x="1508950" y="1288625"/>
                  </a:cubicBezTo>
                  <a:cubicBezTo>
                    <a:pt x="1507844" y="1289732"/>
                    <a:pt x="1507844" y="1290839"/>
                    <a:pt x="1507844" y="1291392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17">
              <a:extLst>
                <a:ext uri="{FF2B5EF4-FFF2-40B4-BE49-F238E27FC236}">
                  <a16:creationId xmlns:a16="http://schemas.microsoft.com/office/drawing/2014/main" id="{6ECD2AD9-2D3D-459A-8EA1-59EADDF63999}"/>
                </a:ext>
              </a:extLst>
            </p:cNvPr>
            <p:cNvSpPr/>
            <p:nvPr/>
          </p:nvSpPr>
          <p:spPr>
            <a:xfrm>
              <a:off x="677455" y="4284258"/>
              <a:ext cx="1416778" cy="907624"/>
            </a:xfrm>
            <a:custGeom>
              <a:avLst/>
              <a:gdLst>
                <a:gd name="connsiteX0" fmla="*/ 4810 w 1416778"/>
                <a:gd name="connsiteY0" fmla="*/ 0 h 907623"/>
                <a:gd name="connsiteX1" fmla="*/ 38570 w 1416778"/>
                <a:gd name="connsiteY1" fmla="*/ 66411 h 907623"/>
                <a:gd name="connsiteX2" fmla="*/ 130439 w 1416778"/>
                <a:gd name="connsiteY2" fmla="*/ 203108 h 907623"/>
                <a:gd name="connsiteX3" fmla="*/ 316391 w 1416778"/>
                <a:gd name="connsiteY3" fmla="*/ 395702 h 907623"/>
                <a:gd name="connsiteX4" fmla="*/ 655643 w 1416778"/>
                <a:gd name="connsiteY4" fmla="*/ 623714 h 907623"/>
                <a:gd name="connsiteX5" fmla="*/ 752493 w 1416778"/>
                <a:gd name="connsiteY5" fmla="*/ 675183 h 907623"/>
                <a:gd name="connsiteX6" fmla="*/ 874801 w 1416778"/>
                <a:gd name="connsiteY6" fmla="*/ 700088 h 907623"/>
                <a:gd name="connsiteX7" fmla="*/ 1096726 w 1416778"/>
                <a:gd name="connsiteY7" fmla="*/ 680164 h 907623"/>
                <a:gd name="connsiteX8" fmla="*/ 1400558 w 1416778"/>
                <a:gd name="connsiteY8" fmla="*/ 664668 h 907623"/>
                <a:gd name="connsiteX9" fmla="*/ 1416608 w 1416778"/>
                <a:gd name="connsiteY9" fmla="*/ 665775 h 907623"/>
                <a:gd name="connsiteX10" fmla="*/ 1417161 w 1416778"/>
                <a:gd name="connsiteY10" fmla="*/ 670203 h 907623"/>
                <a:gd name="connsiteX11" fmla="*/ 1289873 w 1416778"/>
                <a:gd name="connsiteY11" fmla="*/ 683485 h 907623"/>
                <a:gd name="connsiteX12" fmla="*/ 1117756 w 1416778"/>
                <a:gd name="connsiteY12" fmla="*/ 715584 h 907623"/>
                <a:gd name="connsiteX13" fmla="*/ 1040830 w 1416778"/>
                <a:gd name="connsiteY13" fmla="*/ 758198 h 907623"/>
                <a:gd name="connsiteX14" fmla="*/ 1032528 w 1416778"/>
                <a:gd name="connsiteY14" fmla="*/ 835678 h 907623"/>
                <a:gd name="connsiteX15" fmla="*/ 1091192 w 1416778"/>
                <a:gd name="connsiteY15" fmla="*/ 899322 h 907623"/>
                <a:gd name="connsiteX16" fmla="*/ 1096172 w 1416778"/>
                <a:gd name="connsiteY16" fmla="*/ 908730 h 907623"/>
                <a:gd name="connsiteX17" fmla="*/ 1006517 w 1416778"/>
                <a:gd name="connsiteY17" fmla="*/ 857262 h 907623"/>
                <a:gd name="connsiteX18" fmla="*/ 769649 w 1416778"/>
                <a:gd name="connsiteY18" fmla="*/ 732740 h 907623"/>
                <a:gd name="connsiteX19" fmla="*/ 227842 w 1416778"/>
                <a:gd name="connsiteY19" fmla="*/ 411751 h 907623"/>
                <a:gd name="connsiteX20" fmla="*/ 35802 w 1416778"/>
                <a:gd name="connsiteY20" fmla="*/ 190380 h 907623"/>
                <a:gd name="connsiteX21" fmla="*/ 4810 w 1416778"/>
                <a:gd name="connsiteY21" fmla="*/ 0 h 907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16778" h="907623">
                  <a:moveTo>
                    <a:pt x="4810" y="0"/>
                  </a:moveTo>
                  <a:cubicBezTo>
                    <a:pt x="16432" y="23244"/>
                    <a:pt x="25841" y="45935"/>
                    <a:pt x="38570" y="66411"/>
                  </a:cubicBezTo>
                  <a:cubicBezTo>
                    <a:pt x="67901" y="112899"/>
                    <a:pt x="94466" y="162155"/>
                    <a:pt x="130439" y="203108"/>
                  </a:cubicBezTo>
                  <a:cubicBezTo>
                    <a:pt x="189102" y="270073"/>
                    <a:pt x="253300" y="332057"/>
                    <a:pt x="316391" y="395702"/>
                  </a:cubicBezTo>
                  <a:cubicBezTo>
                    <a:pt x="414348" y="494212"/>
                    <a:pt x="534995" y="558963"/>
                    <a:pt x="655643" y="623714"/>
                  </a:cubicBezTo>
                  <a:cubicBezTo>
                    <a:pt x="687742" y="640871"/>
                    <a:pt x="720394" y="657474"/>
                    <a:pt x="752493" y="675183"/>
                  </a:cubicBezTo>
                  <a:cubicBezTo>
                    <a:pt x="790680" y="696214"/>
                    <a:pt x="831080" y="704515"/>
                    <a:pt x="874801" y="700088"/>
                  </a:cubicBezTo>
                  <a:cubicBezTo>
                    <a:pt x="948407" y="692340"/>
                    <a:pt x="1022566" y="686805"/>
                    <a:pt x="1096726" y="680164"/>
                  </a:cubicBezTo>
                  <a:cubicBezTo>
                    <a:pt x="1198003" y="671309"/>
                    <a:pt x="1298727" y="660794"/>
                    <a:pt x="1400558" y="664668"/>
                  </a:cubicBezTo>
                  <a:cubicBezTo>
                    <a:pt x="1406093" y="664668"/>
                    <a:pt x="1411627" y="665222"/>
                    <a:pt x="1416608" y="665775"/>
                  </a:cubicBezTo>
                  <a:cubicBezTo>
                    <a:pt x="1416608" y="667435"/>
                    <a:pt x="1416608" y="669096"/>
                    <a:pt x="1417161" y="670203"/>
                  </a:cubicBezTo>
                  <a:cubicBezTo>
                    <a:pt x="1374547" y="674630"/>
                    <a:pt x="1332487" y="679611"/>
                    <a:pt x="1289873" y="683485"/>
                  </a:cubicBezTo>
                  <a:cubicBezTo>
                    <a:pt x="1231209" y="689019"/>
                    <a:pt x="1172546" y="693447"/>
                    <a:pt x="1117756" y="715584"/>
                  </a:cubicBezTo>
                  <a:cubicBezTo>
                    <a:pt x="1090638" y="726652"/>
                    <a:pt x="1064074" y="741041"/>
                    <a:pt x="1040830" y="758198"/>
                  </a:cubicBezTo>
                  <a:cubicBezTo>
                    <a:pt x="1016479" y="776461"/>
                    <a:pt x="1013711" y="811880"/>
                    <a:pt x="1032528" y="835678"/>
                  </a:cubicBezTo>
                  <a:cubicBezTo>
                    <a:pt x="1050238" y="858368"/>
                    <a:pt x="1071268" y="878292"/>
                    <a:pt x="1091192" y="899322"/>
                  </a:cubicBezTo>
                  <a:cubicBezTo>
                    <a:pt x="1093405" y="901536"/>
                    <a:pt x="1095619" y="903750"/>
                    <a:pt x="1096172" y="908730"/>
                  </a:cubicBezTo>
                  <a:cubicBezTo>
                    <a:pt x="1066287" y="891574"/>
                    <a:pt x="1036956" y="873311"/>
                    <a:pt x="1006517" y="857262"/>
                  </a:cubicBezTo>
                  <a:cubicBezTo>
                    <a:pt x="927930" y="815201"/>
                    <a:pt x="849343" y="772587"/>
                    <a:pt x="769649" y="732740"/>
                  </a:cubicBezTo>
                  <a:cubicBezTo>
                    <a:pt x="581483" y="638104"/>
                    <a:pt x="392764" y="545128"/>
                    <a:pt x="227842" y="411751"/>
                  </a:cubicBezTo>
                  <a:cubicBezTo>
                    <a:pt x="150916" y="349214"/>
                    <a:pt x="80630" y="280588"/>
                    <a:pt x="35802" y="190380"/>
                  </a:cubicBezTo>
                  <a:cubicBezTo>
                    <a:pt x="5364" y="130609"/>
                    <a:pt x="-7919" y="68625"/>
                    <a:pt x="4810" y="0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18">
              <a:extLst>
                <a:ext uri="{FF2B5EF4-FFF2-40B4-BE49-F238E27FC236}">
                  <a16:creationId xmlns:a16="http://schemas.microsoft.com/office/drawing/2014/main" id="{B5972486-68D2-4245-BD75-DFF2C2923E73}"/>
                </a:ext>
              </a:extLst>
            </p:cNvPr>
            <p:cNvSpPr/>
            <p:nvPr/>
          </p:nvSpPr>
          <p:spPr>
            <a:xfrm>
              <a:off x="2460433" y="5574262"/>
              <a:ext cx="531292" cy="874418"/>
            </a:xfrm>
            <a:custGeom>
              <a:avLst/>
              <a:gdLst>
                <a:gd name="connsiteX0" fmla="*/ 0 w 531291"/>
                <a:gd name="connsiteY0" fmla="*/ 226944 h 874417"/>
                <a:gd name="connsiteX1" fmla="*/ 103491 w 531291"/>
                <a:gd name="connsiteY1" fmla="*/ 77518 h 874417"/>
                <a:gd name="connsiteX2" fmla="*/ 396809 w 531291"/>
                <a:gd name="connsiteY2" fmla="*/ 11107 h 874417"/>
                <a:gd name="connsiteX3" fmla="*/ 474289 w 531291"/>
                <a:gd name="connsiteY3" fmla="*/ 61469 h 874417"/>
                <a:gd name="connsiteX4" fmla="*/ 530738 w 531291"/>
                <a:gd name="connsiteY4" fmla="*/ 163300 h 874417"/>
                <a:gd name="connsiteX5" fmla="*/ 520777 w 531291"/>
                <a:gd name="connsiteY5" fmla="*/ 280073 h 874417"/>
                <a:gd name="connsiteX6" fmla="*/ 446064 w 531291"/>
                <a:gd name="connsiteY6" fmla="*/ 449423 h 874417"/>
                <a:gd name="connsiteX7" fmla="*/ 379099 w 531291"/>
                <a:gd name="connsiteY7" fmla="*/ 613238 h 874417"/>
                <a:gd name="connsiteX8" fmla="*/ 341466 w 531291"/>
                <a:gd name="connsiteY8" fmla="*/ 759343 h 874417"/>
                <a:gd name="connsiteX9" fmla="*/ 321542 w 531291"/>
                <a:gd name="connsiteY9" fmla="*/ 876670 h 874417"/>
                <a:gd name="connsiteX10" fmla="*/ 314348 w 531291"/>
                <a:gd name="connsiteY10" fmla="*/ 819113 h 874417"/>
                <a:gd name="connsiteX11" fmla="*/ 363049 w 531291"/>
                <a:gd name="connsiteY11" fmla="*/ 575605 h 874417"/>
                <a:gd name="connsiteX12" fmla="*/ 461007 w 531291"/>
                <a:gd name="connsiteY12" fmla="*/ 350912 h 874417"/>
                <a:gd name="connsiteX13" fmla="*/ 492552 w 531291"/>
                <a:gd name="connsiteY13" fmla="*/ 194292 h 874417"/>
                <a:gd name="connsiteX14" fmla="*/ 344786 w 531291"/>
                <a:gd name="connsiteY14" fmla="*/ 44866 h 874417"/>
                <a:gd name="connsiteX15" fmla="*/ 104598 w 531291"/>
                <a:gd name="connsiteY15" fmla="*/ 115152 h 874417"/>
                <a:gd name="connsiteX16" fmla="*/ 0 w 531291"/>
                <a:gd name="connsiteY16" fmla="*/ 226944 h 874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31291" h="874417">
                  <a:moveTo>
                    <a:pt x="0" y="226944"/>
                  </a:moveTo>
                  <a:cubicBezTo>
                    <a:pt x="17156" y="164960"/>
                    <a:pt x="54789" y="117365"/>
                    <a:pt x="103491" y="77518"/>
                  </a:cubicBezTo>
                  <a:cubicBezTo>
                    <a:pt x="189826" y="6679"/>
                    <a:pt x="289444" y="-16011"/>
                    <a:pt x="396809" y="11107"/>
                  </a:cubicBezTo>
                  <a:cubicBezTo>
                    <a:pt x="425034" y="18302"/>
                    <a:pt x="451045" y="41546"/>
                    <a:pt x="474289" y="61469"/>
                  </a:cubicBezTo>
                  <a:cubicBezTo>
                    <a:pt x="504727" y="88034"/>
                    <a:pt x="524097" y="123453"/>
                    <a:pt x="530738" y="163300"/>
                  </a:cubicBezTo>
                  <a:cubicBezTo>
                    <a:pt x="536826" y="202593"/>
                    <a:pt x="531845" y="241887"/>
                    <a:pt x="520777" y="280073"/>
                  </a:cubicBezTo>
                  <a:cubicBezTo>
                    <a:pt x="503620" y="339844"/>
                    <a:pt x="472628" y="394080"/>
                    <a:pt x="446064" y="449423"/>
                  </a:cubicBezTo>
                  <a:cubicBezTo>
                    <a:pt x="420606" y="502552"/>
                    <a:pt x="397915" y="557342"/>
                    <a:pt x="379099" y="613238"/>
                  </a:cubicBezTo>
                  <a:cubicBezTo>
                    <a:pt x="363049" y="660832"/>
                    <a:pt x="351981" y="710088"/>
                    <a:pt x="341466" y="759343"/>
                  </a:cubicBezTo>
                  <a:cubicBezTo>
                    <a:pt x="333718" y="797530"/>
                    <a:pt x="330397" y="836823"/>
                    <a:pt x="321542" y="876670"/>
                  </a:cubicBezTo>
                  <a:cubicBezTo>
                    <a:pt x="318775" y="857300"/>
                    <a:pt x="314901" y="838483"/>
                    <a:pt x="314348" y="819113"/>
                  </a:cubicBezTo>
                  <a:cubicBezTo>
                    <a:pt x="309920" y="733885"/>
                    <a:pt x="330951" y="653638"/>
                    <a:pt x="363049" y="575605"/>
                  </a:cubicBezTo>
                  <a:cubicBezTo>
                    <a:pt x="394595" y="500338"/>
                    <a:pt x="430014" y="426732"/>
                    <a:pt x="461007" y="350912"/>
                  </a:cubicBezTo>
                  <a:cubicBezTo>
                    <a:pt x="481483" y="301104"/>
                    <a:pt x="500853" y="249635"/>
                    <a:pt x="492552" y="194292"/>
                  </a:cubicBezTo>
                  <a:cubicBezTo>
                    <a:pt x="480377" y="110724"/>
                    <a:pt x="428908" y="53721"/>
                    <a:pt x="344786" y="44866"/>
                  </a:cubicBezTo>
                  <a:cubicBezTo>
                    <a:pt x="255684" y="35458"/>
                    <a:pt x="177097" y="64790"/>
                    <a:pt x="104598" y="115152"/>
                  </a:cubicBezTo>
                  <a:cubicBezTo>
                    <a:pt x="61431" y="144483"/>
                    <a:pt x="26011" y="181563"/>
                    <a:pt x="0" y="226944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19">
              <a:extLst>
                <a:ext uri="{FF2B5EF4-FFF2-40B4-BE49-F238E27FC236}">
                  <a16:creationId xmlns:a16="http://schemas.microsoft.com/office/drawing/2014/main" id="{53703C38-8963-49F2-9A9F-F47601FC6D7C}"/>
                </a:ext>
              </a:extLst>
            </p:cNvPr>
            <p:cNvSpPr/>
            <p:nvPr/>
          </p:nvSpPr>
          <p:spPr>
            <a:xfrm>
              <a:off x="1297125" y="3383321"/>
              <a:ext cx="691786" cy="686252"/>
            </a:xfrm>
            <a:custGeom>
              <a:avLst/>
              <a:gdLst>
                <a:gd name="connsiteX0" fmla="*/ 0 w 691786"/>
                <a:gd name="connsiteY0" fmla="*/ 688974 h 686251"/>
                <a:gd name="connsiteX1" fmla="*/ 97404 w 691786"/>
                <a:gd name="connsiteY1" fmla="*/ 594337 h 686251"/>
                <a:gd name="connsiteX2" fmla="*/ 407877 w 691786"/>
                <a:gd name="connsiteY2" fmla="*/ 465942 h 686251"/>
                <a:gd name="connsiteX3" fmla="*/ 565051 w 691786"/>
                <a:gd name="connsiteY3" fmla="*/ 401744 h 686251"/>
                <a:gd name="connsiteX4" fmla="*/ 607112 w 691786"/>
                <a:gd name="connsiteY4" fmla="*/ 139419 h 686251"/>
                <a:gd name="connsiteX5" fmla="*/ 343126 w 691786"/>
                <a:gd name="connsiteY5" fmla="*/ 24859 h 686251"/>
                <a:gd name="connsiteX6" fmla="*/ 242955 w 691786"/>
                <a:gd name="connsiteY6" fmla="*/ 30947 h 686251"/>
                <a:gd name="connsiteX7" fmla="*/ 346447 w 691786"/>
                <a:gd name="connsiteY7" fmla="*/ 1062 h 686251"/>
                <a:gd name="connsiteX8" fmla="*/ 587742 w 691786"/>
                <a:gd name="connsiteY8" fmla="*/ 61939 h 686251"/>
                <a:gd name="connsiteX9" fmla="*/ 679611 w 691786"/>
                <a:gd name="connsiteY9" fmla="*/ 158235 h 686251"/>
                <a:gd name="connsiteX10" fmla="*/ 695107 w 691786"/>
                <a:gd name="connsiteY10" fmla="*/ 260066 h 686251"/>
                <a:gd name="connsiteX11" fmla="*/ 570032 w 691786"/>
                <a:gd name="connsiteY11" fmla="*/ 438270 h 686251"/>
                <a:gd name="connsiteX12" fmla="*/ 409537 w 691786"/>
                <a:gd name="connsiteY12" fmla="*/ 494167 h 686251"/>
                <a:gd name="connsiteX13" fmla="*/ 198681 w 691786"/>
                <a:gd name="connsiteY13" fmla="*/ 569987 h 686251"/>
                <a:gd name="connsiteX14" fmla="*/ 0 w 691786"/>
                <a:gd name="connsiteY14" fmla="*/ 688974 h 686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91786" h="686251">
                  <a:moveTo>
                    <a:pt x="0" y="688974"/>
                  </a:moveTo>
                  <a:cubicBezTo>
                    <a:pt x="26011" y="650234"/>
                    <a:pt x="59770" y="619795"/>
                    <a:pt x="97404" y="594337"/>
                  </a:cubicBezTo>
                  <a:cubicBezTo>
                    <a:pt x="192040" y="530693"/>
                    <a:pt x="299405" y="496934"/>
                    <a:pt x="407877" y="465942"/>
                  </a:cubicBezTo>
                  <a:cubicBezTo>
                    <a:pt x="462667" y="449892"/>
                    <a:pt x="515242" y="428862"/>
                    <a:pt x="565051" y="401744"/>
                  </a:cubicBezTo>
                  <a:cubicBezTo>
                    <a:pt x="673523" y="342527"/>
                    <a:pt x="679611" y="218559"/>
                    <a:pt x="607112" y="139419"/>
                  </a:cubicBezTo>
                  <a:cubicBezTo>
                    <a:pt x="536273" y="62492"/>
                    <a:pt x="444404" y="30393"/>
                    <a:pt x="343126" y="24859"/>
                  </a:cubicBezTo>
                  <a:cubicBezTo>
                    <a:pt x="309367" y="22645"/>
                    <a:pt x="275608" y="28733"/>
                    <a:pt x="242955" y="30947"/>
                  </a:cubicBezTo>
                  <a:cubicBezTo>
                    <a:pt x="274501" y="14344"/>
                    <a:pt x="309367" y="3275"/>
                    <a:pt x="346447" y="1062"/>
                  </a:cubicBezTo>
                  <a:cubicBezTo>
                    <a:pt x="433335" y="-4473"/>
                    <a:pt x="515242" y="11023"/>
                    <a:pt x="587742" y="61939"/>
                  </a:cubicBezTo>
                  <a:cubicBezTo>
                    <a:pt x="624821" y="87950"/>
                    <a:pt x="656920" y="118388"/>
                    <a:pt x="679611" y="158235"/>
                  </a:cubicBezTo>
                  <a:cubicBezTo>
                    <a:pt x="697321" y="189781"/>
                    <a:pt x="696214" y="225200"/>
                    <a:pt x="695107" y="260066"/>
                  </a:cubicBezTo>
                  <a:cubicBezTo>
                    <a:pt x="692340" y="346401"/>
                    <a:pt x="642531" y="400084"/>
                    <a:pt x="570032" y="438270"/>
                  </a:cubicBezTo>
                  <a:cubicBezTo>
                    <a:pt x="519116" y="464835"/>
                    <a:pt x="464880" y="480331"/>
                    <a:pt x="409537" y="494167"/>
                  </a:cubicBezTo>
                  <a:cubicBezTo>
                    <a:pt x="337038" y="512430"/>
                    <a:pt x="266753" y="537888"/>
                    <a:pt x="198681" y="569987"/>
                  </a:cubicBezTo>
                  <a:cubicBezTo>
                    <a:pt x="128396" y="602086"/>
                    <a:pt x="63091" y="643593"/>
                    <a:pt x="0" y="688974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20">
              <a:extLst>
                <a:ext uri="{FF2B5EF4-FFF2-40B4-BE49-F238E27FC236}">
                  <a16:creationId xmlns:a16="http://schemas.microsoft.com/office/drawing/2014/main" id="{7D762CE3-1B9D-428B-953B-A81AC4CE176E}"/>
                </a:ext>
              </a:extLst>
            </p:cNvPr>
            <p:cNvSpPr/>
            <p:nvPr/>
          </p:nvSpPr>
          <p:spPr>
            <a:xfrm>
              <a:off x="857950" y="5908322"/>
              <a:ext cx="237974" cy="177097"/>
            </a:xfrm>
            <a:custGeom>
              <a:avLst/>
              <a:gdLst>
                <a:gd name="connsiteX0" fmla="*/ 242154 w 237974"/>
                <a:gd name="connsiteY0" fmla="*/ 132519 h 177097"/>
                <a:gd name="connsiteX1" fmla="*/ 139770 w 237974"/>
                <a:gd name="connsiteY1" fmla="*/ 121451 h 177097"/>
                <a:gd name="connsiteX2" fmla="*/ 139217 w 237974"/>
                <a:gd name="connsiteY2" fmla="*/ 126432 h 177097"/>
                <a:gd name="connsiteX3" fmla="*/ 220571 w 237974"/>
                <a:gd name="connsiteY3" fmla="*/ 135287 h 177097"/>
                <a:gd name="connsiteX4" fmla="*/ 221678 w 237974"/>
                <a:gd name="connsiteY4" fmla="*/ 139161 h 177097"/>
                <a:gd name="connsiteX5" fmla="*/ 172976 w 237974"/>
                <a:gd name="connsiteY5" fmla="*/ 152443 h 177097"/>
                <a:gd name="connsiteX6" fmla="*/ 82767 w 237974"/>
                <a:gd name="connsiteY6" fmla="*/ 177901 h 177097"/>
                <a:gd name="connsiteX7" fmla="*/ 10268 w 237974"/>
                <a:gd name="connsiteY7" fmla="*/ 149676 h 177097"/>
                <a:gd name="connsiteX8" fmla="*/ 16355 w 237974"/>
                <a:gd name="connsiteY8" fmla="*/ 72749 h 177097"/>
                <a:gd name="connsiteX9" fmla="*/ 85534 w 237974"/>
                <a:gd name="connsiteY9" fmla="*/ 65001 h 177097"/>
                <a:gd name="connsiteX10" fmla="*/ 98263 w 237974"/>
                <a:gd name="connsiteY10" fmla="*/ 74409 h 177097"/>
                <a:gd name="connsiteX11" fmla="*/ 93282 w 237974"/>
                <a:gd name="connsiteY11" fmla="*/ 65555 h 177097"/>
                <a:gd name="connsiteX12" fmla="*/ 92729 w 237974"/>
                <a:gd name="connsiteY12" fmla="*/ 10765 h 177097"/>
                <a:gd name="connsiteX13" fmla="*/ 154713 w 237974"/>
                <a:gd name="connsiteY13" fmla="*/ 8551 h 177097"/>
                <a:gd name="connsiteX14" fmla="*/ 202861 w 237974"/>
                <a:gd name="connsiteY14" fmla="*/ 59467 h 177097"/>
                <a:gd name="connsiteX15" fmla="*/ 242154 w 237974"/>
                <a:gd name="connsiteY15" fmla="*/ 132519 h 177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37974" h="177097">
                  <a:moveTo>
                    <a:pt x="242154" y="132519"/>
                  </a:moveTo>
                  <a:cubicBezTo>
                    <a:pt x="203968" y="128645"/>
                    <a:pt x="171869" y="124771"/>
                    <a:pt x="139770" y="121451"/>
                  </a:cubicBezTo>
                  <a:cubicBezTo>
                    <a:pt x="139770" y="123111"/>
                    <a:pt x="139217" y="124771"/>
                    <a:pt x="139217" y="126432"/>
                  </a:cubicBezTo>
                  <a:cubicBezTo>
                    <a:pt x="166335" y="129199"/>
                    <a:pt x="193453" y="131966"/>
                    <a:pt x="220571" y="135287"/>
                  </a:cubicBezTo>
                  <a:cubicBezTo>
                    <a:pt x="221124" y="136394"/>
                    <a:pt x="221124" y="138054"/>
                    <a:pt x="221678" y="139161"/>
                  </a:cubicBezTo>
                  <a:cubicBezTo>
                    <a:pt x="205628" y="143588"/>
                    <a:pt x="189025" y="148015"/>
                    <a:pt x="172976" y="152443"/>
                  </a:cubicBezTo>
                  <a:cubicBezTo>
                    <a:pt x="143091" y="160744"/>
                    <a:pt x="113206" y="171259"/>
                    <a:pt x="82767" y="177901"/>
                  </a:cubicBezTo>
                  <a:cubicBezTo>
                    <a:pt x="53435" y="184542"/>
                    <a:pt x="29638" y="171259"/>
                    <a:pt x="10268" y="149676"/>
                  </a:cubicBezTo>
                  <a:cubicBezTo>
                    <a:pt x="-5782" y="130859"/>
                    <a:pt x="-2461" y="93779"/>
                    <a:pt x="16355" y="72749"/>
                  </a:cubicBezTo>
                  <a:cubicBezTo>
                    <a:pt x="33512" y="53379"/>
                    <a:pt x="63950" y="50059"/>
                    <a:pt x="85534" y="65001"/>
                  </a:cubicBezTo>
                  <a:cubicBezTo>
                    <a:pt x="88855" y="67215"/>
                    <a:pt x="91622" y="69428"/>
                    <a:pt x="98263" y="74409"/>
                  </a:cubicBezTo>
                  <a:cubicBezTo>
                    <a:pt x="94942" y="68875"/>
                    <a:pt x="93836" y="67215"/>
                    <a:pt x="93282" y="65555"/>
                  </a:cubicBezTo>
                  <a:cubicBezTo>
                    <a:pt x="80553" y="41757"/>
                    <a:pt x="80553" y="21834"/>
                    <a:pt x="92729" y="10765"/>
                  </a:cubicBezTo>
                  <a:cubicBezTo>
                    <a:pt x="105458" y="-1410"/>
                    <a:pt x="137556" y="-4731"/>
                    <a:pt x="154713" y="8551"/>
                  </a:cubicBezTo>
                  <a:cubicBezTo>
                    <a:pt x="172976" y="22941"/>
                    <a:pt x="189579" y="40650"/>
                    <a:pt x="202861" y="59467"/>
                  </a:cubicBezTo>
                  <a:cubicBezTo>
                    <a:pt x="217804" y="80497"/>
                    <a:pt x="227765" y="104848"/>
                    <a:pt x="242154" y="132519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21">
              <a:extLst>
                <a:ext uri="{FF2B5EF4-FFF2-40B4-BE49-F238E27FC236}">
                  <a16:creationId xmlns:a16="http://schemas.microsoft.com/office/drawing/2014/main" id="{BCF3D62B-EA98-44A5-B84E-106C3E9DA78B}"/>
                </a:ext>
              </a:extLst>
            </p:cNvPr>
            <p:cNvSpPr/>
            <p:nvPr/>
          </p:nvSpPr>
          <p:spPr>
            <a:xfrm>
              <a:off x="1371001" y="6228881"/>
              <a:ext cx="265646" cy="143892"/>
            </a:xfrm>
            <a:custGeom>
              <a:avLst/>
              <a:gdLst>
                <a:gd name="connsiteX0" fmla="*/ 267589 w 265645"/>
                <a:gd name="connsiteY0" fmla="*/ 92549 h 143891"/>
                <a:gd name="connsiteX1" fmla="*/ 259288 w 265645"/>
                <a:gd name="connsiteY1" fmla="*/ 101404 h 143891"/>
                <a:gd name="connsiteX2" fmla="*/ 109309 w 265645"/>
                <a:gd name="connsiteY2" fmla="*/ 144571 h 143891"/>
                <a:gd name="connsiteX3" fmla="*/ 11905 w 265645"/>
                <a:gd name="connsiteY3" fmla="*/ 109152 h 143891"/>
                <a:gd name="connsiteX4" fmla="*/ 50092 w 265645"/>
                <a:gd name="connsiteY4" fmla="*/ 2340 h 143891"/>
                <a:gd name="connsiteX5" fmla="*/ 121484 w 265645"/>
                <a:gd name="connsiteY5" fmla="*/ 28905 h 143891"/>
                <a:gd name="connsiteX6" fmla="*/ 144728 w 265645"/>
                <a:gd name="connsiteY6" fmla="*/ 56023 h 143891"/>
                <a:gd name="connsiteX7" fmla="*/ 181254 w 265645"/>
                <a:gd name="connsiteY7" fmla="*/ 87015 h 143891"/>
                <a:gd name="connsiteX8" fmla="*/ 267589 w 265645"/>
                <a:gd name="connsiteY8" fmla="*/ 92549 h 143891"/>
                <a:gd name="connsiteX9" fmla="*/ 267589 w 265645"/>
                <a:gd name="connsiteY9" fmla="*/ 92549 h 143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5645" h="143891">
                  <a:moveTo>
                    <a:pt x="267589" y="92549"/>
                  </a:moveTo>
                  <a:cubicBezTo>
                    <a:pt x="264822" y="95316"/>
                    <a:pt x="262609" y="100297"/>
                    <a:pt x="259288" y="101404"/>
                  </a:cubicBezTo>
                  <a:cubicBezTo>
                    <a:pt x="209479" y="116347"/>
                    <a:pt x="160224" y="132950"/>
                    <a:pt x="109309" y="144571"/>
                  </a:cubicBezTo>
                  <a:cubicBezTo>
                    <a:pt x="71122" y="153426"/>
                    <a:pt x="36809" y="139591"/>
                    <a:pt x="11905" y="109152"/>
                  </a:cubicBezTo>
                  <a:cubicBezTo>
                    <a:pt x="-15766" y="75393"/>
                    <a:pt x="8031" y="13409"/>
                    <a:pt x="50092" y="2340"/>
                  </a:cubicBezTo>
                  <a:cubicBezTo>
                    <a:pt x="81637" y="-5961"/>
                    <a:pt x="102114" y="8981"/>
                    <a:pt x="121484" y="28905"/>
                  </a:cubicBezTo>
                  <a:cubicBezTo>
                    <a:pt x="129232" y="37760"/>
                    <a:pt x="136980" y="47168"/>
                    <a:pt x="144728" y="56023"/>
                  </a:cubicBezTo>
                  <a:cubicBezTo>
                    <a:pt x="149709" y="74286"/>
                    <a:pt x="161331" y="85355"/>
                    <a:pt x="181254" y="87015"/>
                  </a:cubicBezTo>
                  <a:cubicBezTo>
                    <a:pt x="211140" y="88675"/>
                    <a:pt x="239365" y="90889"/>
                    <a:pt x="267589" y="92549"/>
                  </a:cubicBezTo>
                  <a:lnTo>
                    <a:pt x="267589" y="92549"/>
                  </a:ln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22">
              <a:extLst>
                <a:ext uri="{FF2B5EF4-FFF2-40B4-BE49-F238E27FC236}">
                  <a16:creationId xmlns:a16="http://schemas.microsoft.com/office/drawing/2014/main" id="{1A9874DD-3206-4B2F-8FF0-C3401916EF49}"/>
                </a:ext>
              </a:extLst>
            </p:cNvPr>
            <p:cNvSpPr/>
            <p:nvPr/>
          </p:nvSpPr>
          <p:spPr>
            <a:xfrm>
              <a:off x="1471406" y="6163113"/>
              <a:ext cx="182632" cy="154960"/>
            </a:xfrm>
            <a:custGeom>
              <a:avLst/>
              <a:gdLst>
                <a:gd name="connsiteX0" fmla="*/ 45430 w 182631"/>
                <a:gd name="connsiteY0" fmla="*/ 121790 h 154960"/>
                <a:gd name="connsiteX1" fmla="*/ 22186 w 182631"/>
                <a:gd name="connsiteY1" fmla="*/ 94672 h 154960"/>
                <a:gd name="connsiteX2" fmla="*/ 2816 w 182631"/>
                <a:gd name="connsiteY2" fmla="*/ 56486 h 154960"/>
                <a:gd name="connsiteX3" fmla="*/ 36022 w 182631"/>
                <a:gd name="connsiteY3" fmla="*/ 1143 h 154960"/>
                <a:gd name="connsiteX4" fmla="*/ 127338 w 182631"/>
                <a:gd name="connsiteY4" fmla="*/ 46524 h 154960"/>
                <a:gd name="connsiteX5" fmla="*/ 182681 w 182631"/>
                <a:gd name="connsiteY5" fmla="*/ 142821 h 154960"/>
                <a:gd name="connsiteX6" fmla="*/ 187108 w 182631"/>
                <a:gd name="connsiteY6" fmla="*/ 158870 h 154960"/>
                <a:gd name="connsiteX7" fmla="*/ 168292 w 182631"/>
                <a:gd name="connsiteY7" fmla="*/ 158870 h 154960"/>
                <a:gd name="connsiteX8" fmla="*/ 168845 w 182631"/>
                <a:gd name="connsiteY8" fmla="*/ 159424 h 154960"/>
                <a:gd name="connsiteX9" fmla="*/ 99113 w 182631"/>
                <a:gd name="connsiteY9" fmla="*/ 149462 h 154960"/>
                <a:gd name="connsiteX10" fmla="*/ 45430 w 182631"/>
                <a:gd name="connsiteY10" fmla="*/ 121790 h 154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2631" h="154960">
                  <a:moveTo>
                    <a:pt x="45430" y="121790"/>
                  </a:moveTo>
                  <a:cubicBezTo>
                    <a:pt x="37682" y="112936"/>
                    <a:pt x="29935" y="103527"/>
                    <a:pt x="22186" y="94672"/>
                  </a:cubicBezTo>
                  <a:cubicBezTo>
                    <a:pt x="15545" y="81944"/>
                    <a:pt x="7244" y="69768"/>
                    <a:pt x="2816" y="56486"/>
                  </a:cubicBezTo>
                  <a:cubicBezTo>
                    <a:pt x="-6592" y="30474"/>
                    <a:pt x="8351" y="5570"/>
                    <a:pt x="36022" y="1143"/>
                  </a:cubicBezTo>
                  <a:cubicBezTo>
                    <a:pt x="76976" y="-5498"/>
                    <a:pt x="105754" y="17746"/>
                    <a:pt x="127338" y="46524"/>
                  </a:cubicBezTo>
                  <a:cubicBezTo>
                    <a:pt x="148922" y="76409"/>
                    <a:pt x="164418" y="110168"/>
                    <a:pt x="182681" y="142821"/>
                  </a:cubicBezTo>
                  <a:cubicBezTo>
                    <a:pt x="184895" y="147248"/>
                    <a:pt x="185448" y="152229"/>
                    <a:pt x="187108" y="158870"/>
                  </a:cubicBezTo>
                  <a:cubicBezTo>
                    <a:pt x="179360" y="158870"/>
                    <a:pt x="173826" y="158870"/>
                    <a:pt x="168292" y="158870"/>
                  </a:cubicBezTo>
                  <a:cubicBezTo>
                    <a:pt x="168292" y="158870"/>
                    <a:pt x="168845" y="159424"/>
                    <a:pt x="168845" y="159424"/>
                  </a:cubicBezTo>
                  <a:cubicBezTo>
                    <a:pt x="145601" y="156103"/>
                    <a:pt x="122357" y="151676"/>
                    <a:pt x="99113" y="149462"/>
                  </a:cubicBezTo>
                  <a:cubicBezTo>
                    <a:pt x="76976" y="146141"/>
                    <a:pt x="57606" y="141160"/>
                    <a:pt x="45430" y="121790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23">
              <a:extLst>
                <a:ext uri="{FF2B5EF4-FFF2-40B4-BE49-F238E27FC236}">
                  <a16:creationId xmlns:a16="http://schemas.microsoft.com/office/drawing/2014/main" id="{93674B97-4004-4002-B9BC-DE18B7EB684D}"/>
                </a:ext>
              </a:extLst>
            </p:cNvPr>
            <p:cNvSpPr/>
            <p:nvPr/>
          </p:nvSpPr>
          <p:spPr>
            <a:xfrm>
              <a:off x="1263366" y="4727001"/>
              <a:ext cx="852281" cy="99617"/>
            </a:xfrm>
            <a:custGeom>
              <a:avLst/>
              <a:gdLst>
                <a:gd name="connsiteX0" fmla="*/ 0 w 852280"/>
                <a:gd name="connsiteY0" fmla="*/ 99617 h 99617"/>
                <a:gd name="connsiteX1" fmla="*/ 114560 w 852280"/>
                <a:gd name="connsiteY1" fmla="*/ 66965 h 99617"/>
                <a:gd name="connsiteX2" fmla="*/ 489785 w 852280"/>
                <a:gd name="connsiteY2" fmla="*/ 14389 h 99617"/>
                <a:gd name="connsiteX3" fmla="*/ 857262 w 852280"/>
                <a:gd name="connsiteY3" fmla="*/ 0 h 99617"/>
                <a:gd name="connsiteX4" fmla="*/ 847853 w 852280"/>
                <a:gd name="connsiteY4" fmla="*/ 3321 h 99617"/>
                <a:gd name="connsiteX5" fmla="*/ 694553 w 852280"/>
                <a:gd name="connsiteY5" fmla="*/ 22691 h 99617"/>
                <a:gd name="connsiteX6" fmla="*/ 250703 w 852280"/>
                <a:gd name="connsiteY6" fmla="*/ 57003 h 99617"/>
                <a:gd name="connsiteX7" fmla="*/ 23244 w 852280"/>
                <a:gd name="connsiteY7" fmla="*/ 99064 h 99617"/>
                <a:gd name="connsiteX8" fmla="*/ 1660 w 852280"/>
                <a:gd name="connsiteY8" fmla="*/ 104045 h 99617"/>
                <a:gd name="connsiteX9" fmla="*/ 0 w 852280"/>
                <a:gd name="connsiteY9" fmla="*/ 99617 h 99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2280" h="99617">
                  <a:moveTo>
                    <a:pt x="0" y="99617"/>
                  </a:moveTo>
                  <a:cubicBezTo>
                    <a:pt x="38187" y="88549"/>
                    <a:pt x="76373" y="76927"/>
                    <a:pt x="114560" y="66965"/>
                  </a:cubicBezTo>
                  <a:cubicBezTo>
                    <a:pt x="237421" y="35419"/>
                    <a:pt x="363049" y="21030"/>
                    <a:pt x="489785" y="14389"/>
                  </a:cubicBezTo>
                  <a:cubicBezTo>
                    <a:pt x="612093" y="7748"/>
                    <a:pt x="734400" y="3321"/>
                    <a:pt x="857262" y="0"/>
                  </a:cubicBezTo>
                  <a:cubicBezTo>
                    <a:pt x="853941" y="1107"/>
                    <a:pt x="851174" y="2767"/>
                    <a:pt x="847853" y="3321"/>
                  </a:cubicBezTo>
                  <a:cubicBezTo>
                    <a:pt x="796938" y="9962"/>
                    <a:pt x="746022" y="18817"/>
                    <a:pt x="694553" y="22691"/>
                  </a:cubicBezTo>
                  <a:cubicBezTo>
                    <a:pt x="546788" y="34866"/>
                    <a:pt x="397915" y="42061"/>
                    <a:pt x="250703" y="57003"/>
                  </a:cubicBezTo>
                  <a:cubicBezTo>
                    <a:pt x="174330" y="64751"/>
                    <a:pt x="99064" y="84675"/>
                    <a:pt x="23244" y="99064"/>
                  </a:cubicBezTo>
                  <a:cubicBezTo>
                    <a:pt x="16049" y="100724"/>
                    <a:pt x="8855" y="102384"/>
                    <a:pt x="1660" y="104045"/>
                  </a:cubicBezTo>
                  <a:cubicBezTo>
                    <a:pt x="553" y="102938"/>
                    <a:pt x="0" y="101277"/>
                    <a:pt x="0" y="99617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24">
              <a:extLst>
                <a:ext uri="{FF2B5EF4-FFF2-40B4-BE49-F238E27FC236}">
                  <a16:creationId xmlns:a16="http://schemas.microsoft.com/office/drawing/2014/main" id="{30E89A9E-C462-4877-9D74-D423D335D622}"/>
                </a:ext>
              </a:extLst>
            </p:cNvPr>
            <p:cNvSpPr/>
            <p:nvPr/>
          </p:nvSpPr>
          <p:spPr>
            <a:xfrm>
              <a:off x="1118942" y="5773535"/>
              <a:ext cx="564498" cy="304386"/>
            </a:xfrm>
            <a:custGeom>
              <a:avLst/>
              <a:gdLst>
                <a:gd name="connsiteX0" fmla="*/ 13815 w 564497"/>
                <a:gd name="connsiteY0" fmla="*/ 0 h 304385"/>
                <a:gd name="connsiteX1" fmla="*/ 16582 w 564497"/>
                <a:gd name="connsiteY1" fmla="*/ 20477 h 304385"/>
                <a:gd name="connsiteX2" fmla="*/ 74692 w 564497"/>
                <a:gd name="connsiteY2" fmla="*/ 150533 h 304385"/>
                <a:gd name="connsiteX3" fmla="*/ 251789 w 564497"/>
                <a:gd name="connsiteY3" fmla="*/ 233547 h 304385"/>
                <a:gd name="connsiteX4" fmla="*/ 555622 w 564497"/>
                <a:gd name="connsiteY4" fmla="*/ 297745 h 304385"/>
                <a:gd name="connsiteX5" fmla="*/ 565030 w 564497"/>
                <a:gd name="connsiteY5" fmla="*/ 300512 h 304385"/>
                <a:gd name="connsiteX6" fmla="*/ 565030 w 564497"/>
                <a:gd name="connsiteY6" fmla="*/ 304939 h 304385"/>
                <a:gd name="connsiteX7" fmla="*/ 529057 w 564497"/>
                <a:gd name="connsiteY7" fmla="*/ 304939 h 304385"/>
                <a:gd name="connsiteX8" fmla="*/ 490871 w 564497"/>
                <a:gd name="connsiteY8" fmla="*/ 303279 h 304385"/>
                <a:gd name="connsiteX9" fmla="*/ 149405 w 564497"/>
                <a:gd name="connsiteY9" fmla="*/ 213623 h 304385"/>
                <a:gd name="connsiteX10" fmla="*/ 32078 w 564497"/>
                <a:gd name="connsiteY10" fmla="*/ 131163 h 304385"/>
                <a:gd name="connsiteX11" fmla="*/ 13815 w 564497"/>
                <a:gd name="connsiteY11" fmla="*/ 0 h 304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64497" h="304385">
                  <a:moveTo>
                    <a:pt x="13815" y="0"/>
                  </a:moveTo>
                  <a:cubicBezTo>
                    <a:pt x="14922" y="6641"/>
                    <a:pt x="17689" y="13836"/>
                    <a:pt x="16582" y="20477"/>
                  </a:cubicBezTo>
                  <a:cubicBezTo>
                    <a:pt x="6620" y="76927"/>
                    <a:pt x="30971" y="118434"/>
                    <a:pt x="74692" y="150533"/>
                  </a:cubicBezTo>
                  <a:cubicBezTo>
                    <a:pt x="127821" y="190380"/>
                    <a:pt x="189805" y="212517"/>
                    <a:pt x="251789" y="233547"/>
                  </a:cubicBezTo>
                  <a:cubicBezTo>
                    <a:pt x="350853" y="267306"/>
                    <a:pt x="452131" y="286123"/>
                    <a:pt x="555622" y="297745"/>
                  </a:cubicBezTo>
                  <a:cubicBezTo>
                    <a:pt x="558942" y="298298"/>
                    <a:pt x="561710" y="299405"/>
                    <a:pt x="565030" y="300512"/>
                  </a:cubicBezTo>
                  <a:cubicBezTo>
                    <a:pt x="565030" y="302172"/>
                    <a:pt x="565030" y="303279"/>
                    <a:pt x="565030" y="304939"/>
                  </a:cubicBezTo>
                  <a:cubicBezTo>
                    <a:pt x="552855" y="304939"/>
                    <a:pt x="540679" y="304939"/>
                    <a:pt x="529057" y="304939"/>
                  </a:cubicBezTo>
                  <a:cubicBezTo>
                    <a:pt x="516328" y="304386"/>
                    <a:pt x="503600" y="304386"/>
                    <a:pt x="490871" y="303279"/>
                  </a:cubicBezTo>
                  <a:cubicBezTo>
                    <a:pt x="372437" y="291104"/>
                    <a:pt x="257877" y="263986"/>
                    <a:pt x="149405" y="213623"/>
                  </a:cubicBezTo>
                  <a:cubicBezTo>
                    <a:pt x="105684" y="193147"/>
                    <a:pt x="65837" y="166582"/>
                    <a:pt x="32078" y="131163"/>
                  </a:cubicBezTo>
                  <a:cubicBezTo>
                    <a:pt x="-3341" y="95190"/>
                    <a:pt x="-9429" y="32652"/>
                    <a:pt x="13815" y="0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25">
              <a:extLst>
                <a:ext uri="{FF2B5EF4-FFF2-40B4-BE49-F238E27FC236}">
                  <a16:creationId xmlns:a16="http://schemas.microsoft.com/office/drawing/2014/main" id="{DF244A94-D3D8-4FAE-8C70-A19308B7106F}"/>
                </a:ext>
              </a:extLst>
            </p:cNvPr>
            <p:cNvSpPr/>
            <p:nvPr/>
          </p:nvSpPr>
          <p:spPr>
            <a:xfrm>
              <a:off x="1516836" y="6284904"/>
              <a:ext cx="121754" cy="33206"/>
            </a:xfrm>
            <a:custGeom>
              <a:avLst/>
              <a:gdLst>
                <a:gd name="connsiteX0" fmla="*/ 0 w 121754"/>
                <a:gd name="connsiteY0" fmla="*/ 0 h 33205"/>
                <a:gd name="connsiteX1" fmla="*/ 52576 w 121754"/>
                <a:gd name="connsiteY1" fmla="*/ 27118 h 33205"/>
                <a:gd name="connsiteX2" fmla="*/ 122308 w 121754"/>
                <a:gd name="connsiteY2" fmla="*/ 37080 h 33205"/>
                <a:gd name="connsiteX3" fmla="*/ 36526 w 121754"/>
                <a:gd name="connsiteY3" fmla="*/ 30992 h 33205"/>
                <a:gd name="connsiteX4" fmla="*/ 0 w 121754"/>
                <a:gd name="connsiteY4" fmla="*/ 0 h 33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754" h="33205">
                  <a:moveTo>
                    <a:pt x="0" y="0"/>
                  </a:moveTo>
                  <a:cubicBezTo>
                    <a:pt x="12176" y="19370"/>
                    <a:pt x="31546" y="24904"/>
                    <a:pt x="52576" y="27118"/>
                  </a:cubicBezTo>
                  <a:cubicBezTo>
                    <a:pt x="75820" y="29332"/>
                    <a:pt x="99064" y="33759"/>
                    <a:pt x="122308" y="37080"/>
                  </a:cubicBezTo>
                  <a:cubicBezTo>
                    <a:pt x="93530" y="34866"/>
                    <a:pt x="64751" y="33206"/>
                    <a:pt x="36526" y="30992"/>
                  </a:cubicBezTo>
                  <a:cubicBezTo>
                    <a:pt x="17156" y="29332"/>
                    <a:pt x="5534" y="18263"/>
                    <a:pt x="0" y="0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0D1CD70-1F56-408A-95EF-0FF99654AB89}"/>
              </a:ext>
            </a:extLst>
          </p:cNvPr>
          <p:cNvGrpSpPr/>
          <p:nvPr/>
        </p:nvGrpSpPr>
        <p:grpSpPr>
          <a:xfrm>
            <a:off x="7984605" y="1582547"/>
            <a:ext cx="2580306" cy="4655566"/>
            <a:chOff x="4789978" y="1099366"/>
            <a:chExt cx="2580306" cy="465556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4" name="Graphic 2">
              <a:extLst>
                <a:ext uri="{FF2B5EF4-FFF2-40B4-BE49-F238E27FC236}">
                  <a16:creationId xmlns:a16="http://schemas.microsoft.com/office/drawing/2014/main" id="{140E1E73-96A2-4072-8EF2-1A8984903F51}"/>
                </a:ext>
              </a:extLst>
            </p:cNvPr>
            <p:cNvSpPr/>
            <p:nvPr/>
          </p:nvSpPr>
          <p:spPr>
            <a:xfrm>
              <a:off x="4793972" y="1099366"/>
              <a:ext cx="2573455" cy="4655566"/>
            </a:xfrm>
            <a:custGeom>
              <a:avLst/>
              <a:gdLst>
                <a:gd name="connsiteX0" fmla="*/ 2940654 w 3387838"/>
                <a:gd name="connsiteY0" fmla="*/ 6858876 h 6858875"/>
                <a:gd name="connsiteX1" fmla="*/ 447185 w 3387838"/>
                <a:gd name="connsiteY1" fmla="*/ 6858876 h 6858875"/>
                <a:gd name="connsiteX2" fmla="*/ 0 w 3387838"/>
                <a:gd name="connsiteY2" fmla="*/ 6411691 h 6858875"/>
                <a:gd name="connsiteX3" fmla="*/ 0 w 3387838"/>
                <a:gd name="connsiteY3" fmla="*/ 447185 h 6858875"/>
                <a:gd name="connsiteX4" fmla="*/ 447185 w 3387838"/>
                <a:gd name="connsiteY4" fmla="*/ 0 h 6858875"/>
                <a:gd name="connsiteX5" fmla="*/ 2940654 w 3387838"/>
                <a:gd name="connsiteY5" fmla="*/ 0 h 6858875"/>
                <a:gd name="connsiteX6" fmla="*/ 3387838 w 3387838"/>
                <a:gd name="connsiteY6" fmla="*/ 447185 h 6858875"/>
                <a:gd name="connsiteX7" fmla="*/ 3387838 w 3387838"/>
                <a:gd name="connsiteY7" fmla="*/ 6411759 h 6858875"/>
                <a:gd name="connsiteX8" fmla="*/ 2940654 w 3387838"/>
                <a:gd name="connsiteY8" fmla="*/ 6858876 h 6858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87838" h="6858875">
                  <a:moveTo>
                    <a:pt x="2940654" y="6858876"/>
                  </a:moveTo>
                  <a:lnTo>
                    <a:pt x="447185" y="6858876"/>
                  </a:lnTo>
                  <a:cubicBezTo>
                    <a:pt x="200216" y="6858876"/>
                    <a:pt x="0" y="6658660"/>
                    <a:pt x="0" y="6411691"/>
                  </a:cubicBezTo>
                  <a:lnTo>
                    <a:pt x="0" y="447185"/>
                  </a:lnTo>
                  <a:cubicBezTo>
                    <a:pt x="67" y="200216"/>
                    <a:pt x="200216" y="0"/>
                    <a:pt x="447185" y="0"/>
                  </a:cubicBezTo>
                  <a:lnTo>
                    <a:pt x="2940654" y="0"/>
                  </a:lnTo>
                  <a:cubicBezTo>
                    <a:pt x="3187622" y="0"/>
                    <a:pt x="3387838" y="200216"/>
                    <a:pt x="3387838" y="447185"/>
                  </a:cubicBezTo>
                  <a:lnTo>
                    <a:pt x="3387838" y="6411759"/>
                  </a:lnTo>
                  <a:cubicBezTo>
                    <a:pt x="3387771" y="6658660"/>
                    <a:pt x="3187555" y="6858876"/>
                    <a:pt x="2940654" y="6858876"/>
                  </a:cubicBezTo>
                  <a:close/>
                </a:path>
              </a:pathLst>
            </a:custGeom>
            <a:solidFill>
              <a:srgbClr val="D0D4D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Graphic 2">
              <a:extLst>
                <a:ext uri="{FF2B5EF4-FFF2-40B4-BE49-F238E27FC236}">
                  <a16:creationId xmlns:a16="http://schemas.microsoft.com/office/drawing/2014/main" id="{8AAB8CA1-A4FF-47EE-BF2B-C25D71A43185}"/>
                </a:ext>
              </a:extLst>
            </p:cNvPr>
            <p:cNvSpPr/>
            <p:nvPr/>
          </p:nvSpPr>
          <p:spPr>
            <a:xfrm>
              <a:off x="4828452" y="1123785"/>
              <a:ext cx="2504495" cy="4606685"/>
            </a:xfrm>
            <a:custGeom>
              <a:avLst/>
              <a:gdLst>
                <a:gd name="connsiteX0" fmla="*/ 2858870 w 3305986"/>
                <a:gd name="connsiteY0" fmla="*/ 6786860 h 6786860"/>
                <a:gd name="connsiteX1" fmla="*/ 447185 w 3305986"/>
                <a:gd name="connsiteY1" fmla="*/ 6786860 h 6786860"/>
                <a:gd name="connsiteX2" fmla="*/ 0 w 3305986"/>
                <a:gd name="connsiteY2" fmla="*/ 6339676 h 6786860"/>
                <a:gd name="connsiteX3" fmla="*/ 0 w 3305986"/>
                <a:gd name="connsiteY3" fmla="*/ 447185 h 6786860"/>
                <a:gd name="connsiteX4" fmla="*/ 447185 w 3305986"/>
                <a:gd name="connsiteY4" fmla="*/ 0 h 6786860"/>
                <a:gd name="connsiteX5" fmla="*/ 2858802 w 3305986"/>
                <a:gd name="connsiteY5" fmla="*/ 0 h 6786860"/>
                <a:gd name="connsiteX6" fmla="*/ 3305987 w 3305986"/>
                <a:gd name="connsiteY6" fmla="*/ 447185 h 6786860"/>
                <a:gd name="connsiteX7" fmla="*/ 3305987 w 3305986"/>
                <a:gd name="connsiteY7" fmla="*/ 6339743 h 6786860"/>
                <a:gd name="connsiteX8" fmla="*/ 2858870 w 3305986"/>
                <a:gd name="connsiteY8" fmla="*/ 6786860 h 6786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5986" h="6786860">
                  <a:moveTo>
                    <a:pt x="2858870" y="6786860"/>
                  </a:moveTo>
                  <a:lnTo>
                    <a:pt x="447185" y="6786860"/>
                  </a:lnTo>
                  <a:cubicBezTo>
                    <a:pt x="200216" y="6786860"/>
                    <a:pt x="0" y="6586644"/>
                    <a:pt x="0" y="6339676"/>
                  </a:cubicBezTo>
                  <a:lnTo>
                    <a:pt x="0" y="447185"/>
                  </a:lnTo>
                  <a:cubicBezTo>
                    <a:pt x="0" y="200216"/>
                    <a:pt x="200216" y="0"/>
                    <a:pt x="447185" y="0"/>
                  </a:cubicBezTo>
                  <a:lnTo>
                    <a:pt x="2858802" y="0"/>
                  </a:lnTo>
                  <a:cubicBezTo>
                    <a:pt x="3105771" y="0"/>
                    <a:pt x="3305987" y="200216"/>
                    <a:pt x="3305987" y="447185"/>
                  </a:cubicBezTo>
                  <a:lnTo>
                    <a:pt x="3305987" y="6339743"/>
                  </a:lnTo>
                  <a:cubicBezTo>
                    <a:pt x="3305987" y="6586644"/>
                    <a:pt x="3105771" y="6786860"/>
                    <a:pt x="2858870" y="6786860"/>
                  </a:cubicBezTo>
                  <a:close/>
                </a:path>
              </a:pathLst>
            </a:cu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Graphic 2">
              <a:extLst>
                <a:ext uri="{FF2B5EF4-FFF2-40B4-BE49-F238E27FC236}">
                  <a16:creationId xmlns:a16="http://schemas.microsoft.com/office/drawing/2014/main" id="{8144D03C-299D-45E4-8315-D0E116976D21}"/>
                </a:ext>
              </a:extLst>
            </p:cNvPr>
            <p:cNvSpPr/>
            <p:nvPr/>
          </p:nvSpPr>
          <p:spPr>
            <a:xfrm>
              <a:off x="4888657" y="1203120"/>
              <a:ext cx="2384085" cy="4448058"/>
            </a:xfrm>
            <a:custGeom>
              <a:avLst/>
              <a:gdLst>
                <a:gd name="connsiteX0" fmla="*/ 2682906 w 3006269"/>
                <a:gd name="connsiteY0" fmla="*/ 0 h 6553162"/>
                <a:gd name="connsiteX1" fmla="*/ 2383121 w 3006269"/>
                <a:gd name="connsiteY1" fmla="*/ 0 h 6553162"/>
                <a:gd name="connsiteX2" fmla="*/ 2355366 w 3006269"/>
                <a:gd name="connsiteY2" fmla="*/ 27755 h 6553162"/>
                <a:gd name="connsiteX3" fmla="*/ 2355366 w 3006269"/>
                <a:gd name="connsiteY3" fmla="*/ 27755 h 6553162"/>
                <a:gd name="connsiteX4" fmla="*/ 2140599 w 3006269"/>
                <a:gd name="connsiteY4" fmla="*/ 242523 h 6553162"/>
                <a:gd name="connsiteX5" fmla="*/ 852197 w 3006269"/>
                <a:gd name="connsiteY5" fmla="*/ 242523 h 6553162"/>
                <a:gd name="connsiteX6" fmla="*/ 637430 w 3006269"/>
                <a:gd name="connsiteY6" fmla="*/ 27755 h 6553162"/>
                <a:gd name="connsiteX7" fmla="*/ 637430 w 3006269"/>
                <a:gd name="connsiteY7" fmla="*/ 27755 h 6553162"/>
                <a:gd name="connsiteX8" fmla="*/ 609675 w 3006269"/>
                <a:gd name="connsiteY8" fmla="*/ 0 h 6553162"/>
                <a:gd name="connsiteX9" fmla="*/ 323363 w 3006269"/>
                <a:gd name="connsiteY9" fmla="*/ 0 h 6553162"/>
                <a:gd name="connsiteX10" fmla="*/ 0 w 3006269"/>
                <a:gd name="connsiteY10" fmla="*/ 323363 h 6553162"/>
                <a:gd name="connsiteX11" fmla="*/ 0 w 3006269"/>
                <a:gd name="connsiteY11" fmla="*/ 6229799 h 6553162"/>
                <a:gd name="connsiteX12" fmla="*/ 323363 w 3006269"/>
                <a:gd name="connsiteY12" fmla="*/ 6553163 h 6553162"/>
                <a:gd name="connsiteX13" fmla="*/ 2682906 w 3006269"/>
                <a:gd name="connsiteY13" fmla="*/ 6553163 h 6553162"/>
                <a:gd name="connsiteX14" fmla="*/ 3006269 w 3006269"/>
                <a:gd name="connsiteY14" fmla="*/ 6229799 h 6553162"/>
                <a:gd name="connsiteX15" fmla="*/ 3006269 w 3006269"/>
                <a:gd name="connsiteY15" fmla="*/ 323363 h 6553162"/>
                <a:gd name="connsiteX16" fmla="*/ 2682906 w 3006269"/>
                <a:gd name="connsiteY16" fmla="*/ 0 h 655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06269" h="6553162">
                  <a:moveTo>
                    <a:pt x="2682906" y="0"/>
                  </a:moveTo>
                  <a:lnTo>
                    <a:pt x="2383121" y="0"/>
                  </a:lnTo>
                  <a:cubicBezTo>
                    <a:pt x="2367761" y="0"/>
                    <a:pt x="2355366" y="12463"/>
                    <a:pt x="2355366" y="27755"/>
                  </a:cubicBezTo>
                  <a:lnTo>
                    <a:pt x="2355366" y="27755"/>
                  </a:lnTo>
                  <a:cubicBezTo>
                    <a:pt x="2355366" y="146322"/>
                    <a:pt x="2259233" y="242523"/>
                    <a:pt x="2140599" y="242523"/>
                  </a:cubicBezTo>
                  <a:lnTo>
                    <a:pt x="852197" y="242523"/>
                  </a:lnTo>
                  <a:cubicBezTo>
                    <a:pt x="733631" y="242523"/>
                    <a:pt x="637430" y="146389"/>
                    <a:pt x="637430" y="27755"/>
                  </a:cubicBezTo>
                  <a:lnTo>
                    <a:pt x="637430" y="27755"/>
                  </a:lnTo>
                  <a:cubicBezTo>
                    <a:pt x="637430" y="12396"/>
                    <a:pt x="624967" y="0"/>
                    <a:pt x="609675" y="0"/>
                  </a:cubicBezTo>
                  <a:lnTo>
                    <a:pt x="323363" y="0"/>
                  </a:lnTo>
                  <a:cubicBezTo>
                    <a:pt x="144772" y="0"/>
                    <a:pt x="0" y="144773"/>
                    <a:pt x="0" y="323363"/>
                  </a:cubicBezTo>
                  <a:lnTo>
                    <a:pt x="0" y="6229799"/>
                  </a:lnTo>
                  <a:cubicBezTo>
                    <a:pt x="0" y="6408390"/>
                    <a:pt x="144772" y="6553163"/>
                    <a:pt x="323363" y="6553163"/>
                  </a:cubicBezTo>
                  <a:lnTo>
                    <a:pt x="2682906" y="6553163"/>
                  </a:lnTo>
                  <a:cubicBezTo>
                    <a:pt x="2861497" y="6553163"/>
                    <a:pt x="3006269" y="6408390"/>
                    <a:pt x="3006269" y="6229799"/>
                  </a:cubicBezTo>
                  <a:lnTo>
                    <a:pt x="3006269" y="323363"/>
                  </a:lnTo>
                  <a:cubicBezTo>
                    <a:pt x="3006269" y="144773"/>
                    <a:pt x="2861497" y="0"/>
                    <a:pt x="2682906" y="0"/>
                  </a:cubicBezTo>
                  <a:close/>
                </a:path>
              </a:pathLst>
            </a:custGeom>
            <a:solidFill>
              <a:schemeClr val="accent3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Graphic 2">
              <a:extLst>
                <a:ext uri="{FF2B5EF4-FFF2-40B4-BE49-F238E27FC236}">
                  <a16:creationId xmlns:a16="http://schemas.microsoft.com/office/drawing/2014/main" id="{E7631EB2-140D-44AB-BC48-B5B894A7E20B}"/>
                </a:ext>
              </a:extLst>
            </p:cNvPr>
            <p:cNvSpPr/>
            <p:nvPr/>
          </p:nvSpPr>
          <p:spPr>
            <a:xfrm>
              <a:off x="4790433" y="1761624"/>
              <a:ext cx="18006" cy="158625"/>
            </a:xfrm>
            <a:custGeom>
              <a:avLst/>
              <a:gdLst>
                <a:gd name="connsiteX0" fmla="*/ 15158 w 23982"/>
                <a:gd name="connsiteY0" fmla="*/ 233697 h 233697"/>
                <a:gd name="connsiteX1" fmla="*/ 0 w 23982"/>
                <a:gd name="connsiteY1" fmla="*/ 233697 h 233697"/>
                <a:gd name="connsiteX2" fmla="*/ 0 w 23982"/>
                <a:gd name="connsiteY2" fmla="*/ 0 h 233697"/>
                <a:gd name="connsiteX3" fmla="*/ 15158 w 23982"/>
                <a:gd name="connsiteY3" fmla="*/ 0 h 233697"/>
                <a:gd name="connsiteX4" fmla="*/ 23983 w 23982"/>
                <a:gd name="connsiteY4" fmla="*/ 8825 h 233697"/>
                <a:gd name="connsiteX5" fmla="*/ 23983 w 23982"/>
                <a:gd name="connsiteY5" fmla="*/ 224805 h 233697"/>
                <a:gd name="connsiteX6" fmla="*/ 15158 w 23982"/>
                <a:gd name="connsiteY6" fmla="*/ 233697 h 233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82" h="233697">
                  <a:moveTo>
                    <a:pt x="15158" y="233697"/>
                  </a:moveTo>
                  <a:lnTo>
                    <a:pt x="0" y="233697"/>
                  </a:lnTo>
                  <a:lnTo>
                    <a:pt x="0" y="0"/>
                  </a:lnTo>
                  <a:lnTo>
                    <a:pt x="15158" y="0"/>
                  </a:lnTo>
                  <a:cubicBezTo>
                    <a:pt x="20008" y="0"/>
                    <a:pt x="23983" y="3975"/>
                    <a:pt x="23983" y="8825"/>
                  </a:cubicBezTo>
                  <a:lnTo>
                    <a:pt x="23983" y="224805"/>
                  </a:lnTo>
                  <a:cubicBezTo>
                    <a:pt x="23983" y="229723"/>
                    <a:pt x="20008" y="233697"/>
                    <a:pt x="15158" y="233697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Graphic 2">
              <a:extLst>
                <a:ext uri="{FF2B5EF4-FFF2-40B4-BE49-F238E27FC236}">
                  <a16:creationId xmlns:a16="http://schemas.microsoft.com/office/drawing/2014/main" id="{85E5BC79-4709-4673-AB77-A21EB2157DEB}"/>
                </a:ext>
              </a:extLst>
            </p:cNvPr>
            <p:cNvSpPr/>
            <p:nvPr/>
          </p:nvSpPr>
          <p:spPr>
            <a:xfrm>
              <a:off x="4790433" y="2101968"/>
              <a:ext cx="25137" cy="316382"/>
            </a:xfrm>
            <a:custGeom>
              <a:avLst/>
              <a:gdLst>
                <a:gd name="connsiteX0" fmla="*/ 24656 w 33481"/>
                <a:gd name="connsiteY0" fmla="*/ 466115 h 466115"/>
                <a:gd name="connsiteX1" fmla="*/ 10105 w 33481"/>
                <a:gd name="connsiteY1" fmla="*/ 466115 h 466115"/>
                <a:gd name="connsiteX2" fmla="*/ 0 w 33481"/>
                <a:gd name="connsiteY2" fmla="*/ 456010 h 466115"/>
                <a:gd name="connsiteX3" fmla="*/ 0 w 33481"/>
                <a:gd name="connsiteY3" fmla="*/ 10105 h 466115"/>
                <a:gd name="connsiteX4" fmla="*/ 10105 w 33481"/>
                <a:gd name="connsiteY4" fmla="*/ 0 h 466115"/>
                <a:gd name="connsiteX5" fmla="*/ 24656 w 33481"/>
                <a:gd name="connsiteY5" fmla="*/ 0 h 466115"/>
                <a:gd name="connsiteX6" fmla="*/ 33482 w 33481"/>
                <a:gd name="connsiteY6" fmla="*/ 8825 h 466115"/>
                <a:gd name="connsiteX7" fmla="*/ 33482 w 33481"/>
                <a:gd name="connsiteY7" fmla="*/ 457223 h 466115"/>
                <a:gd name="connsiteX8" fmla="*/ 24656 w 33481"/>
                <a:gd name="connsiteY8" fmla="*/ 466115 h 466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5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3"/>
                  </a:lnTo>
                  <a:cubicBezTo>
                    <a:pt x="33482" y="462140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Graphic 2">
              <a:extLst>
                <a:ext uri="{FF2B5EF4-FFF2-40B4-BE49-F238E27FC236}">
                  <a16:creationId xmlns:a16="http://schemas.microsoft.com/office/drawing/2014/main" id="{C7351D29-F2F4-4123-9C45-14D213DABE68}"/>
                </a:ext>
              </a:extLst>
            </p:cNvPr>
            <p:cNvSpPr/>
            <p:nvPr/>
          </p:nvSpPr>
          <p:spPr>
            <a:xfrm>
              <a:off x="4790484" y="2124694"/>
              <a:ext cx="14213" cy="264940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Graphic 2">
              <a:extLst>
                <a:ext uri="{FF2B5EF4-FFF2-40B4-BE49-F238E27FC236}">
                  <a16:creationId xmlns:a16="http://schemas.microsoft.com/office/drawing/2014/main" id="{3F142286-7043-4AD7-8214-A56936FC4977}"/>
                </a:ext>
              </a:extLst>
            </p:cNvPr>
            <p:cNvSpPr/>
            <p:nvPr/>
          </p:nvSpPr>
          <p:spPr>
            <a:xfrm>
              <a:off x="4789978" y="2524437"/>
              <a:ext cx="25137" cy="316382"/>
            </a:xfrm>
            <a:custGeom>
              <a:avLst/>
              <a:gdLst>
                <a:gd name="connsiteX0" fmla="*/ 24656 w 33481"/>
                <a:gd name="connsiteY0" fmla="*/ 466115 h 466114"/>
                <a:gd name="connsiteX1" fmla="*/ 10105 w 33481"/>
                <a:gd name="connsiteY1" fmla="*/ 466115 h 466114"/>
                <a:gd name="connsiteX2" fmla="*/ 0 w 33481"/>
                <a:gd name="connsiteY2" fmla="*/ 456010 h 466114"/>
                <a:gd name="connsiteX3" fmla="*/ 0 w 33481"/>
                <a:gd name="connsiteY3" fmla="*/ 10105 h 466114"/>
                <a:gd name="connsiteX4" fmla="*/ 10105 w 33481"/>
                <a:gd name="connsiteY4" fmla="*/ 0 h 466114"/>
                <a:gd name="connsiteX5" fmla="*/ 24656 w 33481"/>
                <a:gd name="connsiteY5" fmla="*/ 0 h 466114"/>
                <a:gd name="connsiteX6" fmla="*/ 33482 w 33481"/>
                <a:gd name="connsiteY6" fmla="*/ 8825 h 466114"/>
                <a:gd name="connsiteX7" fmla="*/ 33482 w 33481"/>
                <a:gd name="connsiteY7" fmla="*/ 457222 h 466114"/>
                <a:gd name="connsiteX8" fmla="*/ 24656 w 33481"/>
                <a:gd name="connsiteY8" fmla="*/ 466115 h 46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4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2"/>
                  </a:lnTo>
                  <a:cubicBezTo>
                    <a:pt x="33482" y="462208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Graphic 2">
              <a:extLst>
                <a:ext uri="{FF2B5EF4-FFF2-40B4-BE49-F238E27FC236}">
                  <a16:creationId xmlns:a16="http://schemas.microsoft.com/office/drawing/2014/main" id="{2148A882-AF36-4688-9F68-EA6DE9C85300}"/>
                </a:ext>
              </a:extLst>
            </p:cNvPr>
            <p:cNvSpPr/>
            <p:nvPr/>
          </p:nvSpPr>
          <p:spPr>
            <a:xfrm>
              <a:off x="4789978" y="2547163"/>
              <a:ext cx="14213" cy="264940"/>
            </a:xfrm>
            <a:custGeom>
              <a:avLst/>
              <a:gdLst>
                <a:gd name="connsiteX0" fmla="*/ 17718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718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718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91" y="390327"/>
                    <a:pt x="17718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Graphic 2">
              <a:extLst>
                <a:ext uri="{FF2B5EF4-FFF2-40B4-BE49-F238E27FC236}">
                  <a16:creationId xmlns:a16="http://schemas.microsoft.com/office/drawing/2014/main" id="{5967084F-697F-4A8C-9A3D-240C4C180AB0}"/>
                </a:ext>
              </a:extLst>
            </p:cNvPr>
            <p:cNvSpPr/>
            <p:nvPr/>
          </p:nvSpPr>
          <p:spPr>
            <a:xfrm>
              <a:off x="7345147" y="2208099"/>
              <a:ext cx="25137" cy="512047"/>
            </a:xfrm>
            <a:custGeom>
              <a:avLst/>
              <a:gdLst>
                <a:gd name="connsiteX0" fmla="*/ 24656 w 33481"/>
                <a:gd name="connsiteY0" fmla="*/ 754380 h 754380"/>
                <a:gd name="connsiteX1" fmla="*/ 10105 w 33481"/>
                <a:gd name="connsiteY1" fmla="*/ 754380 h 754380"/>
                <a:gd name="connsiteX2" fmla="*/ 0 w 33481"/>
                <a:gd name="connsiteY2" fmla="*/ 744275 h 754380"/>
                <a:gd name="connsiteX3" fmla="*/ 0 w 33481"/>
                <a:gd name="connsiteY3" fmla="*/ 10105 h 754380"/>
                <a:gd name="connsiteX4" fmla="*/ 10105 w 33481"/>
                <a:gd name="connsiteY4" fmla="*/ 0 h 754380"/>
                <a:gd name="connsiteX5" fmla="*/ 24656 w 33481"/>
                <a:gd name="connsiteY5" fmla="*/ 0 h 754380"/>
                <a:gd name="connsiteX6" fmla="*/ 33482 w 33481"/>
                <a:gd name="connsiteY6" fmla="*/ 8825 h 754380"/>
                <a:gd name="connsiteX7" fmla="*/ 33482 w 33481"/>
                <a:gd name="connsiteY7" fmla="*/ 745555 h 754380"/>
                <a:gd name="connsiteX8" fmla="*/ 24656 w 33481"/>
                <a:gd name="connsiteY8" fmla="*/ 754380 h 75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754380">
                  <a:moveTo>
                    <a:pt x="24656" y="754380"/>
                  </a:moveTo>
                  <a:lnTo>
                    <a:pt x="10105" y="754380"/>
                  </a:lnTo>
                  <a:cubicBezTo>
                    <a:pt x="4514" y="754380"/>
                    <a:pt x="0" y="749866"/>
                    <a:pt x="0" y="744275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745555"/>
                  </a:lnTo>
                  <a:cubicBezTo>
                    <a:pt x="33482" y="750405"/>
                    <a:pt x="29507" y="754380"/>
                    <a:pt x="24656" y="754380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3" name="Graphic 2">
              <a:extLst>
                <a:ext uri="{FF2B5EF4-FFF2-40B4-BE49-F238E27FC236}">
                  <a16:creationId xmlns:a16="http://schemas.microsoft.com/office/drawing/2014/main" id="{A1F8A773-70BD-4A3D-9010-4298EAEE12EA}"/>
                </a:ext>
              </a:extLst>
            </p:cNvPr>
            <p:cNvSpPr/>
            <p:nvPr/>
          </p:nvSpPr>
          <p:spPr>
            <a:xfrm>
              <a:off x="7356071" y="2244908"/>
              <a:ext cx="14213" cy="428779"/>
            </a:xfrm>
            <a:custGeom>
              <a:avLst/>
              <a:gdLst>
                <a:gd name="connsiteX0" fmla="*/ 17650 w 18930"/>
                <a:gd name="connsiteY0" fmla="*/ 631704 h 631704"/>
                <a:gd name="connsiteX1" fmla="*/ 1886 w 18930"/>
                <a:gd name="connsiteY1" fmla="*/ 631704 h 631704"/>
                <a:gd name="connsiteX2" fmla="*/ 0 w 18930"/>
                <a:gd name="connsiteY2" fmla="*/ 629818 h 631704"/>
                <a:gd name="connsiteX3" fmla="*/ 0 w 18930"/>
                <a:gd name="connsiteY3" fmla="*/ 1886 h 631704"/>
                <a:gd name="connsiteX4" fmla="*/ 1886 w 18930"/>
                <a:gd name="connsiteY4" fmla="*/ 0 h 631704"/>
                <a:gd name="connsiteX5" fmla="*/ 17650 w 18930"/>
                <a:gd name="connsiteY5" fmla="*/ 0 h 631704"/>
                <a:gd name="connsiteX6" fmla="*/ 18930 w 18930"/>
                <a:gd name="connsiteY6" fmla="*/ 1280 h 631704"/>
                <a:gd name="connsiteX7" fmla="*/ 18930 w 18930"/>
                <a:gd name="connsiteY7" fmla="*/ 630491 h 631704"/>
                <a:gd name="connsiteX8" fmla="*/ 17650 w 18930"/>
                <a:gd name="connsiteY8" fmla="*/ 631704 h 63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631704">
                  <a:moveTo>
                    <a:pt x="17650" y="631704"/>
                  </a:moveTo>
                  <a:lnTo>
                    <a:pt x="1886" y="631704"/>
                  </a:lnTo>
                  <a:cubicBezTo>
                    <a:pt x="808" y="631704"/>
                    <a:pt x="0" y="630828"/>
                    <a:pt x="0" y="629818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630491"/>
                  </a:lnTo>
                  <a:cubicBezTo>
                    <a:pt x="18863" y="631098"/>
                    <a:pt x="18324" y="631704"/>
                    <a:pt x="17650" y="631704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4" name="Graphic 2">
              <a:extLst>
                <a:ext uri="{FF2B5EF4-FFF2-40B4-BE49-F238E27FC236}">
                  <a16:creationId xmlns:a16="http://schemas.microsoft.com/office/drawing/2014/main" id="{5757F8C9-C0CC-4D69-9108-688DE0D368DE}"/>
                </a:ext>
              </a:extLst>
            </p:cNvPr>
            <p:cNvSpPr/>
            <p:nvPr/>
          </p:nvSpPr>
          <p:spPr>
            <a:xfrm>
              <a:off x="7349951" y="3279292"/>
              <a:ext cx="20333" cy="350907"/>
            </a:xfrm>
            <a:custGeom>
              <a:avLst/>
              <a:gdLst>
                <a:gd name="connsiteX0" fmla="*/ 18257 w 27081"/>
                <a:gd name="connsiteY0" fmla="*/ 516977 h 516977"/>
                <a:gd name="connsiteX1" fmla="*/ 10105 w 27081"/>
                <a:gd name="connsiteY1" fmla="*/ 516977 h 516977"/>
                <a:gd name="connsiteX2" fmla="*/ 0 w 27081"/>
                <a:gd name="connsiteY2" fmla="*/ 506872 h 516977"/>
                <a:gd name="connsiteX3" fmla="*/ 0 w 27081"/>
                <a:gd name="connsiteY3" fmla="*/ 10105 h 516977"/>
                <a:gd name="connsiteX4" fmla="*/ 10105 w 27081"/>
                <a:gd name="connsiteY4" fmla="*/ 0 h 516977"/>
                <a:gd name="connsiteX5" fmla="*/ 18257 w 27081"/>
                <a:gd name="connsiteY5" fmla="*/ 0 h 516977"/>
                <a:gd name="connsiteX6" fmla="*/ 27082 w 27081"/>
                <a:gd name="connsiteY6" fmla="*/ 8825 h 516977"/>
                <a:gd name="connsiteX7" fmla="*/ 27082 w 27081"/>
                <a:gd name="connsiteY7" fmla="*/ 508152 h 516977"/>
                <a:gd name="connsiteX8" fmla="*/ 18257 w 27081"/>
                <a:gd name="connsiteY8" fmla="*/ 516977 h 516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81" h="516977">
                  <a:moveTo>
                    <a:pt x="18257" y="516977"/>
                  </a:moveTo>
                  <a:lnTo>
                    <a:pt x="10105" y="516977"/>
                  </a:lnTo>
                  <a:cubicBezTo>
                    <a:pt x="4514" y="516977"/>
                    <a:pt x="0" y="512464"/>
                    <a:pt x="0" y="506872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18257" y="0"/>
                  </a:lnTo>
                  <a:cubicBezTo>
                    <a:pt x="23107" y="0"/>
                    <a:pt x="27082" y="3975"/>
                    <a:pt x="27082" y="8825"/>
                  </a:cubicBezTo>
                  <a:lnTo>
                    <a:pt x="27082" y="508152"/>
                  </a:lnTo>
                  <a:cubicBezTo>
                    <a:pt x="27082" y="513003"/>
                    <a:pt x="23107" y="516977"/>
                    <a:pt x="18257" y="516977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Graphic 2">
              <a:extLst>
                <a:ext uri="{FF2B5EF4-FFF2-40B4-BE49-F238E27FC236}">
                  <a16:creationId xmlns:a16="http://schemas.microsoft.com/office/drawing/2014/main" id="{0353B354-D146-47EA-9BFA-71BB5313FA29}"/>
                </a:ext>
              </a:extLst>
            </p:cNvPr>
            <p:cNvSpPr/>
            <p:nvPr/>
          </p:nvSpPr>
          <p:spPr>
            <a:xfrm>
              <a:off x="7358753" y="3304487"/>
              <a:ext cx="11531" cy="293839"/>
            </a:xfrm>
            <a:custGeom>
              <a:avLst/>
              <a:gdLst>
                <a:gd name="connsiteX0" fmla="*/ 14080 w 15359"/>
                <a:gd name="connsiteY0" fmla="*/ 432903 h 432902"/>
                <a:gd name="connsiteX1" fmla="*/ 1886 w 15359"/>
                <a:gd name="connsiteY1" fmla="*/ 432903 h 432902"/>
                <a:gd name="connsiteX2" fmla="*/ 0 w 15359"/>
                <a:gd name="connsiteY2" fmla="*/ 431016 h 432902"/>
                <a:gd name="connsiteX3" fmla="*/ 0 w 15359"/>
                <a:gd name="connsiteY3" fmla="*/ 1886 h 432902"/>
                <a:gd name="connsiteX4" fmla="*/ 1886 w 15359"/>
                <a:gd name="connsiteY4" fmla="*/ 0 h 432902"/>
                <a:gd name="connsiteX5" fmla="*/ 14080 w 15359"/>
                <a:gd name="connsiteY5" fmla="*/ 0 h 432902"/>
                <a:gd name="connsiteX6" fmla="*/ 15360 w 15359"/>
                <a:gd name="connsiteY6" fmla="*/ 1280 h 432902"/>
                <a:gd name="connsiteX7" fmla="*/ 15360 w 15359"/>
                <a:gd name="connsiteY7" fmla="*/ 431690 h 432902"/>
                <a:gd name="connsiteX8" fmla="*/ 14080 w 15359"/>
                <a:gd name="connsiteY8" fmla="*/ 432903 h 43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59" h="432902">
                  <a:moveTo>
                    <a:pt x="14080" y="432903"/>
                  </a:moveTo>
                  <a:lnTo>
                    <a:pt x="1886" y="432903"/>
                  </a:lnTo>
                  <a:cubicBezTo>
                    <a:pt x="808" y="432903"/>
                    <a:pt x="0" y="432027"/>
                    <a:pt x="0" y="431016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4080" y="0"/>
                  </a:lnTo>
                  <a:cubicBezTo>
                    <a:pt x="14753" y="0"/>
                    <a:pt x="15360" y="539"/>
                    <a:pt x="15360" y="1280"/>
                  </a:cubicBezTo>
                  <a:lnTo>
                    <a:pt x="15360" y="431690"/>
                  </a:lnTo>
                  <a:cubicBezTo>
                    <a:pt x="15360" y="432364"/>
                    <a:pt x="14821" y="432903"/>
                    <a:pt x="14080" y="432903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6" name="Group 1">
              <a:extLst>
                <a:ext uri="{FF2B5EF4-FFF2-40B4-BE49-F238E27FC236}">
                  <a16:creationId xmlns:a16="http://schemas.microsoft.com/office/drawing/2014/main" id="{F057E93F-C0DD-4235-BAC5-C7CBCDF17696}"/>
                </a:ext>
              </a:extLst>
            </p:cNvPr>
            <p:cNvGrpSpPr/>
            <p:nvPr userDrawn="1"/>
          </p:nvGrpSpPr>
          <p:grpSpPr>
            <a:xfrm>
              <a:off x="6503099" y="1178658"/>
              <a:ext cx="131097" cy="134444"/>
              <a:chOff x="6503099" y="1195231"/>
              <a:chExt cx="119701" cy="108213"/>
            </a:xfrm>
          </p:grpSpPr>
          <p:sp>
            <p:nvSpPr>
              <p:cNvPr id="18" name="Oval 26">
                <a:extLst>
                  <a:ext uri="{FF2B5EF4-FFF2-40B4-BE49-F238E27FC236}">
                    <a16:creationId xmlns:a16="http://schemas.microsoft.com/office/drawing/2014/main" id="{7F8D5C88-A05A-4AA0-8F2E-44F1D8AF903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03099" y="1195231"/>
                <a:ext cx="119701" cy="10821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27">
                <a:extLst>
                  <a:ext uri="{FF2B5EF4-FFF2-40B4-BE49-F238E27FC236}">
                    <a16:creationId xmlns:a16="http://schemas.microsoft.com/office/drawing/2014/main" id="{D9E88B42-67D8-4DC3-9012-622E8C2BCB6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10581" y="1201994"/>
                <a:ext cx="104739" cy="94686"/>
              </a:xfrm>
              <a:prstGeom prst="ellipse">
                <a:avLst/>
              </a:prstGeom>
              <a:solidFill>
                <a:srgbClr val="070808"/>
              </a:solidFill>
              <a:ln w="672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Oval 28">
                <a:extLst>
                  <a:ext uri="{FF2B5EF4-FFF2-40B4-BE49-F238E27FC236}">
                    <a16:creationId xmlns:a16="http://schemas.microsoft.com/office/drawing/2014/main" id="{F6A8DBBE-F80D-480C-A60A-B37E45982980}"/>
                  </a:ext>
                </a:extLst>
              </p:cNvPr>
              <p:cNvSpPr/>
              <p:nvPr/>
            </p:nvSpPr>
            <p:spPr>
              <a:xfrm>
                <a:off x="6537065" y="1225936"/>
                <a:ext cx="51770" cy="4680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672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Oval 29">
                <a:extLst>
                  <a:ext uri="{FF2B5EF4-FFF2-40B4-BE49-F238E27FC236}">
                    <a16:creationId xmlns:a16="http://schemas.microsoft.com/office/drawing/2014/main" id="{2FC53CCD-1820-40D5-957C-0E4246DFE010}"/>
                  </a:ext>
                </a:extLst>
              </p:cNvPr>
              <p:cNvSpPr/>
              <p:nvPr/>
            </p:nvSpPr>
            <p:spPr>
              <a:xfrm>
                <a:off x="6549220" y="1236925"/>
                <a:ext cx="27463" cy="24827"/>
              </a:xfrm>
              <a:prstGeom prst="ellipse">
                <a:avLst/>
              </a:prstGeom>
              <a:solidFill>
                <a:srgbClr val="081422"/>
              </a:solidFill>
              <a:ln w="672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7" name="Graphic 2">
              <a:extLst>
                <a:ext uri="{FF2B5EF4-FFF2-40B4-BE49-F238E27FC236}">
                  <a16:creationId xmlns:a16="http://schemas.microsoft.com/office/drawing/2014/main" id="{177C12C8-B962-434D-9E4D-E18BEF2A6C7E}"/>
                </a:ext>
              </a:extLst>
            </p:cNvPr>
            <p:cNvSpPr/>
            <p:nvPr userDrawn="1"/>
          </p:nvSpPr>
          <p:spPr>
            <a:xfrm flipH="1">
              <a:off x="4792220" y="1780535"/>
              <a:ext cx="9559" cy="120803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7412E656-0F1C-4BF3-A034-325C626BBD27}"/>
              </a:ext>
            </a:extLst>
          </p:cNvPr>
          <p:cNvGrpSpPr/>
          <p:nvPr/>
        </p:nvGrpSpPr>
        <p:grpSpPr>
          <a:xfrm flipH="1">
            <a:off x="952917" y="1690589"/>
            <a:ext cx="4820274" cy="4335843"/>
            <a:chOff x="7604966" y="858674"/>
            <a:chExt cx="3481358" cy="3131486"/>
          </a:xfrm>
        </p:grpSpPr>
        <p:sp>
          <p:nvSpPr>
            <p:cNvPr id="23" name="자유형: 도형 22">
              <a:extLst>
                <a:ext uri="{FF2B5EF4-FFF2-40B4-BE49-F238E27FC236}">
                  <a16:creationId xmlns:a16="http://schemas.microsoft.com/office/drawing/2014/main" id="{B86C49BB-4F37-42B1-AD3E-DE6EDDB1DC0D}"/>
                </a:ext>
              </a:extLst>
            </p:cNvPr>
            <p:cNvSpPr/>
            <p:nvPr/>
          </p:nvSpPr>
          <p:spPr>
            <a:xfrm>
              <a:off x="7954839" y="858674"/>
              <a:ext cx="3131485" cy="3131486"/>
            </a:xfrm>
            <a:custGeom>
              <a:avLst/>
              <a:gdLst>
                <a:gd name="connsiteX0" fmla="*/ 6858000 w 6857999"/>
                <a:gd name="connsiteY0" fmla="*/ 3429000 h 6858000"/>
                <a:gd name="connsiteX1" fmla="*/ 3429000 w 6857999"/>
                <a:gd name="connsiteY1" fmla="*/ 6858000 h 6858000"/>
                <a:gd name="connsiteX2" fmla="*/ 0 w 6857999"/>
                <a:gd name="connsiteY2" fmla="*/ 3429000 h 6858000"/>
                <a:gd name="connsiteX3" fmla="*/ 3429000 w 6857999"/>
                <a:gd name="connsiteY3" fmla="*/ 0 h 6858000"/>
                <a:gd name="connsiteX4" fmla="*/ 6858000 w 6857999"/>
                <a:gd name="connsiteY4" fmla="*/ 3429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57999" h="6858000">
                  <a:moveTo>
                    <a:pt x="6858000" y="3429000"/>
                  </a:moveTo>
                  <a:cubicBezTo>
                    <a:pt x="6858000" y="5322785"/>
                    <a:pt x="5322785" y="6858000"/>
                    <a:pt x="3429000" y="6858000"/>
                  </a:cubicBezTo>
                  <a:cubicBezTo>
                    <a:pt x="1535216" y="6858000"/>
                    <a:pt x="0" y="5322785"/>
                    <a:pt x="0" y="3429000"/>
                  </a:cubicBezTo>
                  <a:cubicBezTo>
                    <a:pt x="0" y="1535216"/>
                    <a:pt x="1535216" y="0"/>
                    <a:pt x="3429000" y="0"/>
                  </a:cubicBezTo>
                  <a:cubicBezTo>
                    <a:pt x="5322785" y="0"/>
                    <a:pt x="6858000" y="1535216"/>
                    <a:pt x="6858000" y="342900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 w="7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" name="자유형: 도형 23">
              <a:extLst>
                <a:ext uri="{FF2B5EF4-FFF2-40B4-BE49-F238E27FC236}">
                  <a16:creationId xmlns:a16="http://schemas.microsoft.com/office/drawing/2014/main" id="{1998AFA3-70AA-41CA-8742-049A90B1DDB8}"/>
                </a:ext>
              </a:extLst>
            </p:cNvPr>
            <p:cNvSpPr/>
            <p:nvPr/>
          </p:nvSpPr>
          <p:spPr>
            <a:xfrm>
              <a:off x="9383766" y="1903102"/>
              <a:ext cx="354950" cy="343442"/>
            </a:xfrm>
            <a:custGeom>
              <a:avLst/>
              <a:gdLst>
                <a:gd name="connsiteX0" fmla="*/ 739514 w 777345"/>
                <a:gd name="connsiteY0" fmla="*/ 245591 h 752143"/>
                <a:gd name="connsiteX1" fmla="*/ 544406 w 777345"/>
                <a:gd name="connsiteY1" fmla="*/ 127570 h 752143"/>
                <a:gd name="connsiteX2" fmla="*/ 519116 w 777345"/>
                <a:gd name="connsiteY2" fmla="*/ 85419 h 752143"/>
                <a:gd name="connsiteX3" fmla="*/ 431853 w 777345"/>
                <a:gd name="connsiteY3" fmla="*/ 662 h 752143"/>
                <a:gd name="connsiteX4" fmla="*/ 98522 w 777345"/>
                <a:gd name="connsiteY4" fmla="*/ 55 h 752143"/>
                <a:gd name="connsiteX5" fmla="*/ 399 w 777345"/>
                <a:gd name="connsiteY5" fmla="*/ 96659 h 752143"/>
                <a:gd name="connsiteX6" fmla="*/ 399 w 777345"/>
                <a:gd name="connsiteY6" fmla="*/ 657375 h 752143"/>
                <a:gd name="connsiteX7" fmla="*/ 93282 w 777345"/>
                <a:gd name="connsiteY7" fmla="*/ 751777 h 752143"/>
                <a:gd name="connsiteX8" fmla="*/ 426612 w 777345"/>
                <a:gd name="connsiteY8" fmla="*/ 751473 h 752143"/>
                <a:gd name="connsiteX9" fmla="*/ 519040 w 777345"/>
                <a:gd name="connsiteY9" fmla="*/ 657982 h 752143"/>
                <a:gd name="connsiteX10" fmla="*/ 592936 w 777345"/>
                <a:gd name="connsiteY10" fmla="*/ 583099 h 752143"/>
                <a:gd name="connsiteX11" fmla="*/ 592784 w 777345"/>
                <a:gd name="connsiteY11" fmla="*/ 578922 h 752143"/>
                <a:gd name="connsiteX12" fmla="*/ 587392 w 777345"/>
                <a:gd name="connsiteY12" fmla="*/ 521810 h 752143"/>
                <a:gd name="connsiteX13" fmla="*/ 575316 w 777345"/>
                <a:gd name="connsiteY13" fmla="*/ 500013 h 752143"/>
                <a:gd name="connsiteX14" fmla="*/ 557469 w 777345"/>
                <a:gd name="connsiteY14" fmla="*/ 488545 h 752143"/>
                <a:gd name="connsiteX15" fmla="*/ 549191 w 777345"/>
                <a:gd name="connsiteY15" fmla="*/ 487178 h 752143"/>
                <a:gd name="connsiteX16" fmla="*/ 534229 w 777345"/>
                <a:gd name="connsiteY16" fmla="*/ 446091 h 752143"/>
                <a:gd name="connsiteX17" fmla="*/ 533546 w 777345"/>
                <a:gd name="connsiteY17" fmla="*/ 353511 h 752143"/>
                <a:gd name="connsiteX18" fmla="*/ 534229 w 777345"/>
                <a:gd name="connsiteY18" fmla="*/ 310905 h 752143"/>
                <a:gd name="connsiteX19" fmla="*/ 534381 w 777345"/>
                <a:gd name="connsiteY19" fmla="*/ 303386 h 752143"/>
                <a:gd name="connsiteX20" fmla="*/ 544862 w 777345"/>
                <a:gd name="connsiteY20" fmla="*/ 233971 h 752143"/>
                <a:gd name="connsiteX21" fmla="*/ 591114 w 777345"/>
                <a:gd name="connsiteY21" fmla="*/ 233288 h 752143"/>
                <a:gd name="connsiteX22" fmla="*/ 605392 w 777345"/>
                <a:gd name="connsiteY22" fmla="*/ 225693 h 752143"/>
                <a:gd name="connsiteX23" fmla="*/ 713919 w 777345"/>
                <a:gd name="connsiteY23" fmla="*/ 330120 h 752143"/>
                <a:gd name="connsiteX24" fmla="*/ 719843 w 777345"/>
                <a:gd name="connsiteY24" fmla="*/ 444268 h 752143"/>
                <a:gd name="connsiteX25" fmla="*/ 689692 w 777345"/>
                <a:gd name="connsiteY25" fmla="*/ 459609 h 752143"/>
                <a:gd name="connsiteX26" fmla="*/ 723565 w 777345"/>
                <a:gd name="connsiteY26" fmla="*/ 489836 h 752143"/>
                <a:gd name="connsiteX27" fmla="*/ 724780 w 777345"/>
                <a:gd name="connsiteY27" fmla="*/ 491887 h 752143"/>
                <a:gd name="connsiteX28" fmla="*/ 744982 w 777345"/>
                <a:gd name="connsiteY28" fmla="*/ 476621 h 752143"/>
                <a:gd name="connsiteX29" fmla="*/ 739514 w 777345"/>
                <a:gd name="connsiteY29" fmla="*/ 245591 h 752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77345" h="752143">
                  <a:moveTo>
                    <a:pt x="739514" y="245591"/>
                  </a:moveTo>
                  <a:cubicBezTo>
                    <a:pt x="691515" y="178074"/>
                    <a:pt x="631517" y="130304"/>
                    <a:pt x="544406" y="127570"/>
                  </a:cubicBezTo>
                  <a:cubicBezTo>
                    <a:pt x="513496" y="126582"/>
                    <a:pt x="520179" y="103722"/>
                    <a:pt x="519116" y="85419"/>
                  </a:cubicBezTo>
                  <a:cubicBezTo>
                    <a:pt x="515394" y="20181"/>
                    <a:pt x="496332" y="1042"/>
                    <a:pt x="431853" y="662"/>
                  </a:cubicBezTo>
                  <a:cubicBezTo>
                    <a:pt x="320743" y="55"/>
                    <a:pt x="209632" y="-97"/>
                    <a:pt x="98522" y="55"/>
                  </a:cubicBezTo>
                  <a:cubicBezTo>
                    <a:pt x="21892" y="131"/>
                    <a:pt x="627" y="20637"/>
                    <a:pt x="399" y="96659"/>
                  </a:cubicBezTo>
                  <a:cubicBezTo>
                    <a:pt x="-133" y="283564"/>
                    <a:pt x="-133" y="470470"/>
                    <a:pt x="399" y="657375"/>
                  </a:cubicBezTo>
                  <a:cubicBezTo>
                    <a:pt x="551" y="723145"/>
                    <a:pt x="28575" y="751473"/>
                    <a:pt x="93282" y="751777"/>
                  </a:cubicBezTo>
                  <a:cubicBezTo>
                    <a:pt x="204392" y="752308"/>
                    <a:pt x="315502" y="752308"/>
                    <a:pt x="426612" y="751473"/>
                  </a:cubicBezTo>
                  <a:cubicBezTo>
                    <a:pt x="491851" y="751017"/>
                    <a:pt x="518356" y="722993"/>
                    <a:pt x="519040" y="657982"/>
                  </a:cubicBezTo>
                  <a:cubicBezTo>
                    <a:pt x="519951" y="577934"/>
                    <a:pt x="507876" y="586516"/>
                    <a:pt x="592936" y="583099"/>
                  </a:cubicBezTo>
                  <a:cubicBezTo>
                    <a:pt x="592860" y="581732"/>
                    <a:pt x="592784" y="580365"/>
                    <a:pt x="592784" y="578922"/>
                  </a:cubicBezTo>
                  <a:cubicBezTo>
                    <a:pt x="582303" y="561302"/>
                    <a:pt x="565064" y="545201"/>
                    <a:pt x="587392" y="521810"/>
                  </a:cubicBezTo>
                  <a:cubicBezTo>
                    <a:pt x="597493" y="511177"/>
                    <a:pt x="583443" y="505253"/>
                    <a:pt x="575316" y="500013"/>
                  </a:cubicBezTo>
                  <a:cubicBezTo>
                    <a:pt x="568785" y="497203"/>
                    <a:pt x="562557" y="493178"/>
                    <a:pt x="557469" y="488545"/>
                  </a:cubicBezTo>
                  <a:cubicBezTo>
                    <a:pt x="554887" y="488013"/>
                    <a:pt x="552153" y="487558"/>
                    <a:pt x="549191" y="487178"/>
                  </a:cubicBezTo>
                  <a:cubicBezTo>
                    <a:pt x="530888" y="484899"/>
                    <a:pt x="534533" y="461432"/>
                    <a:pt x="534229" y="446091"/>
                  </a:cubicBezTo>
                  <a:cubicBezTo>
                    <a:pt x="533773" y="415256"/>
                    <a:pt x="533394" y="384346"/>
                    <a:pt x="533546" y="353511"/>
                  </a:cubicBezTo>
                  <a:cubicBezTo>
                    <a:pt x="529217" y="341056"/>
                    <a:pt x="529976" y="326171"/>
                    <a:pt x="534229" y="310905"/>
                  </a:cubicBezTo>
                  <a:cubicBezTo>
                    <a:pt x="534305" y="308399"/>
                    <a:pt x="534305" y="305893"/>
                    <a:pt x="534381" y="303386"/>
                  </a:cubicBezTo>
                  <a:cubicBezTo>
                    <a:pt x="535141" y="279691"/>
                    <a:pt x="521622" y="247718"/>
                    <a:pt x="544862" y="233971"/>
                  </a:cubicBezTo>
                  <a:cubicBezTo>
                    <a:pt x="560127" y="224933"/>
                    <a:pt x="575772" y="227212"/>
                    <a:pt x="591114" y="233288"/>
                  </a:cubicBezTo>
                  <a:cubicBezTo>
                    <a:pt x="595822" y="230326"/>
                    <a:pt x="600531" y="227667"/>
                    <a:pt x="605392" y="225693"/>
                  </a:cubicBezTo>
                  <a:cubicBezTo>
                    <a:pt x="665465" y="235490"/>
                    <a:pt x="698578" y="281058"/>
                    <a:pt x="713919" y="330120"/>
                  </a:cubicBezTo>
                  <a:cubicBezTo>
                    <a:pt x="724324" y="363612"/>
                    <a:pt x="701008" y="405079"/>
                    <a:pt x="719843" y="444268"/>
                  </a:cubicBezTo>
                  <a:cubicBezTo>
                    <a:pt x="725311" y="455584"/>
                    <a:pt x="700629" y="453534"/>
                    <a:pt x="689692" y="459609"/>
                  </a:cubicBezTo>
                  <a:cubicBezTo>
                    <a:pt x="696224" y="475178"/>
                    <a:pt x="711033" y="481330"/>
                    <a:pt x="723565" y="489836"/>
                  </a:cubicBezTo>
                  <a:cubicBezTo>
                    <a:pt x="723945" y="490520"/>
                    <a:pt x="724324" y="491203"/>
                    <a:pt x="724780" y="491887"/>
                  </a:cubicBezTo>
                  <a:cubicBezTo>
                    <a:pt x="731995" y="489608"/>
                    <a:pt x="738678" y="484292"/>
                    <a:pt x="744982" y="476621"/>
                  </a:cubicBezTo>
                  <a:cubicBezTo>
                    <a:pt x="790322" y="422395"/>
                    <a:pt x="787588" y="298754"/>
                    <a:pt x="739514" y="245591"/>
                  </a:cubicBezTo>
                  <a:close/>
                </a:path>
              </a:pathLst>
            </a:custGeom>
            <a:solidFill>
              <a:srgbClr val="F08C98"/>
            </a:solidFill>
            <a:ln w="7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" name="자유형: 도형 24">
              <a:extLst>
                <a:ext uri="{FF2B5EF4-FFF2-40B4-BE49-F238E27FC236}">
                  <a16:creationId xmlns:a16="http://schemas.microsoft.com/office/drawing/2014/main" id="{D2AE76F9-EEE6-4D9E-9EF9-1A6532BF4003}"/>
                </a:ext>
              </a:extLst>
            </p:cNvPr>
            <p:cNvSpPr/>
            <p:nvPr/>
          </p:nvSpPr>
          <p:spPr>
            <a:xfrm>
              <a:off x="8102674" y="3081031"/>
              <a:ext cx="2262923" cy="708799"/>
            </a:xfrm>
            <a:custGeom>
              <a:avLst/>
              <a:gdLst>
                <a:gd name="connsiteX0" fmla="*/ 4854447 w 4955835"/>
                <a:gd name="connsiteY0" fmla="*/ 1497579 h 1552280"/>
                <a:gd name="connsiteX1" fmla="*/ 4461725 w 4955835"/>
                <a:gd name="connsiteY1" fmla="*/ 1099238 h 1552280"/>
                <a:gd name="connsiteX2" fmla="*/ 4026854 w 4955835"/>
                <a:gd name="connsiteY2" fmla="*/ 394755 h 1552280"/>
                <a:gd name="connsiteX3" fmla="*/ 3911490 w 4955835"/>
                <a:gd name="connsiteY3" fmla="*/ 229114 h 1552280"/>
                <a:gd name="connsiteX4" fmla="*/ 3480568 w 4955835"/>
                <a:gd name="connsiteY4" fmla="*/ 123852 h 1552280"/>
                <a:gd name="connsiteX5" fmla="*/ 2953801 w 4955835"/>
                <a:gd name="connsiteY5" fmla="*/ 14641 h 1552280"/>
                <a:gd name="connsiteX6" fmla="*/ 2357162 w 4955835"/>
                <a:gd name="connsiteY6" fmla="*/ 8869 h 1552280"/>
                <a:gd name="connsiteX7" fmla="*/ 1656021 w 4955835"/>
                <a:gd name="connsiteY7" fmla="*/ 326706 h 1552280"/>
                <a:gd name="connsiteX8" fmla="*/ 422492 w 4955835"/>
                <a:gd name="connsiteY8" fmla="*/ 694972 h 1552280"/>
                <a:gd name="connsiteX9" fmla="*/ 105338 w 4955835"/>
                <a:gd name="connsiteY9" fmla="*/ 779577 h 1552280"/>
                <a:gd name="connsiteX10" fmla="*/ 113009 w 4955835"/>
                <a:gd name="connsiteY10" fmla="*/ 1037037 h 1552280"/>
                <a:gd name="connsiteX11" fmla="*/ 0 w 4955835"/>
                <a:gd name="connsiteY11" fmla="*/ 1245283 h 1552280"/>
                <a:gd name="connsiteX12" fmla="*/ 43897 w 4955835"/>
                <a:gd name="connsiteY12" fmla="*/ 1250676 h 1552280"/>
                <a:gd name="connsiteX13" fmla="*/ 1383296 w 4955835"/>
                <a:gd name="connsiteY13" fmla="*/ 1145869 h 1552280"/>
                <a:gd name="connsiteX14" fmla="*/ 2152865 w 4955835"/>
                <a:gd name="connsiteY14" fmla="*/ 833196 h 1552280"/>
                <a:gd name="connsiteX15" fmla="*/ 2384883 w 4955835"/>
                <a:gd name="connsiteY15" fmla="*/ 676441 h 1552280"/>
                <a:gd name="connsiteX16" fmla="*/ 2462652 w 4955835"/>
                <a:gd name="connsiteY16" fmla="*/ 665049 h 1552280"/>
                <a:gd name="connsiteX17" fmla="*/ 2740998 w 4955835"/>
                <a:gd name="connsiteY17" fmla="*/ 746996 h 1552280"/>
                <a:gd name="connsiteX18" fmla="*/ 3478138 w 4955835"/>
                <a:gd name="connsiteY18" fmla="*/ 1003924 h 1552280"/>
                <a:gd name="connsiteX19" fmla="*/ 4274213 w 4955835"/>
                <a:gd name="connsiteY19" fmla="*/ 1345229 h 1552280"/>
                <a:gd name="connsiteX20" fmla="*/ 4840396 w 4955835"/>
                <a:gd name="connsiteY20" fmla="*/ 1530008 h 1552280"/>
                <a:gd name="connsiteX21" fmla="*/ 4955835 w 4955835"/>
                <a:gd name="connsiteY21" fmla="*/ 1551729 h 1552280"/>
                <a:gd name="connsiteX22" fmla="*/ 4854447 w 4955835"/>
                <a:gd name="connsiteY22" fmla="*/ 1497579 h 1552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955835" h="1552280">
                  <a:moveTo>
                    <a:pt x="4854447" y="1497579"/>
                  </a:moveTo>
                  <a:cubicBezTo>
                    <a:pt x="4689642" y="1398392"/>
                    <a:pt x="4564330" y="1257663"/>
                    <a:pt x="4461725" y="1099238"/>
                  </a:cubicBezTo>
                  <a:cubicBezTo>
                    <a:pt x="4311806" y="867600"/>
                    <a:pt x="4172899" y="628899"/>
                    <a:pt x="4026854" y="394755"/>
                  </a:cubicBezTo>
                  <a:cubicBezTo>
                    <a:pt x="3989715" y="335288"/>
                    <a:pt x="3952046" y="289796"/>
                    <a:pt x="3911490" y="229114"/>
                  </a:cubicBezTo>
                  <a:cubicBezTo>
                    <a:pt x="3800152" y="206330"/>
                    <a:pt x="3597754" y="147624"/>
                    <a:pt x="3480568" y="123852"/>
                  </a:cubicBezTo>
                  <a:cubicBezTo>
                    <a:pt x="3304827" y="88233"/>
                    <a:pt x="3130909" y="43880"/>
                    <a:pt x="2953801" y="14641"/>
                  </a:cubicBezTo>
                  <a:cubicBezTo>
                    <a:pt x="2925624" y="16691"/>
                    <a:pt x="2530853" y="-14827"/>
                    <a:pt x="2357162" y="8869"/>
                  </a:cubicBezTo>
                  <a:cubicBezTo>
                    <a:pt x="2106006" y="43121"/>
                    <a:pt x="1883178" y="224557"/>
                    <a:pt x="1656021" y="326706"/>
                  </a:cubicBezTo>
                  <a:cubicBezTo>
                    <a:pt x="1263983" y="503055"/>
                    <a:pt x="839744" y="598672"/>
                    <a:pt x="422492" y="694972"/>
                  </a:cubicBezTo>
                  <a:cubicBezTo>
                    <a:pt x="316774" y="723149"/>
                    <a:pt x="211056" y="751401"/>
                    <a:pt x="105338" y="779577"/>
                  </a:cubicBezTo>
                  <a:cubicBezTo>
                    <a:pt x="120831" y="865017"/>
                    <a:pt x="119616" y="951597"/>
                    <a:pt x="113009" y="1037037"/>
                  </a:cubicBezTo>
                  <a:cubicBezTo>
                    <a:pt x="106477" y="1120579"/>
                    <a:pt x="96756" y="1208069"/>
                    <a:pt x="0" y="1245283"/>
                  </a:cubicBezTo>
                  <a:cubicBezTo>
                    <a:pt x="13519" y="1257055"/>
                    <a:pt x="27569" y="1252726"/>
                    <a:pt x="43897" y="1250676"/>
                  </a:cubicBezTo>
                  <a:cubicBezTo>
                    <a:pt x="489022" y="1193943"/>
                    <a:pt x="941437" y="1223942"/>
                    <a:pt x="1383296" y="1145869"/>
                  </a:cubicBezTo>
                  <a:cubicBezTo>
                    <a:pt x="1655945" y="1097719"/>
                    <a:pt x="1924645" y="990634"/>
                    <a:pt x="2152865" y="833196"/>
                  </a:cubicBezTo>
                  <a:cubicBezTo>
                    <a:pt x="2229723" y="780185"/>
                    <a:pt x="2308480" y="730060"/>
                    <a:pt x="2384883" y="676441"/>
                  </a:cubicBezTo>
                  <a:cubicBezTo>
                    <a:pt x="2410553" y="658442"/>
                    <a:pt x="2433109" y="655860"/>
                    <a:pt x="2462652" y="665049"/>
                  </a:cubicBezTo>
                  <a:cubicBezTo>
                    <a:pt x="2554928" y="693833"/>
                    <a:pt x="2648570" y="718592"/>
                    <a:pt x="2740998" y="746996"/>
                  </a:cubicBezTo>
                  <a:cubicBezTo>
                    <a:pt x="2989875" y="823475"/>
                    <a:pt x="3242019" y="891295"/>
                    <a:pt x="3478138" y="1003924"/>
                  </a:cubicBezTo>
                  <a:cubicBezTo>
                    <a:pt x="3738939" y="1128401"/>
                    <a:pt x="4003614" y="1243613"/>
                    <a:pt x="4274213" y="1345229"/>
                  </a:cubicBezTo>
                  <a:cubicBezTo>
                    <a:pt x="4460282" y="1415100"/>
                    <a:pt x="4650149" y="1473200"/>
                    <a:pt x="4840396" y="1530008"/>
                  </a:cubicBezTo>
                  <a:cubicBezTo>
                    <a:pt x="4879889" y="1531983"/>
                    <a:pt x="4915128" y="1556210"/>
                    <a:pt x="4955835" y="1551729"/>
                  </a:cubicBezTo>
                  <a:cubicBezTo>
                    <a:pt x="4922039" y="1533729"/>
                    <a:pt x="4887256" y="1517325"/>
                    <a:pt x="4854447" y="1497579"/>
                  </a:cubicBezTo>
                  <a:close/>
                </a:path>
              </a:pathLst>
            </a:custGeom>
            <a:solidFill>
              <a:srgbClr val="7EABB6"/>
            </a:solidFill>
            <a:ln w="7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" name="자유형: 도형 25">
              <a:extLst>
                <a:ext uri="{FF2B5EF4-FFF2-40B4-BE49-F238E27FC236}">
                  <a16:creationId xmlns:a16="http://schemas.microsoft.com/office/drawing/2014/main" id="{D3E20730-4848-4D83-AC14-961F1418B801}"/>
                </a:ext>
              </a:extLst>
            </p:cNvPr>
            <p:cNvSpPr/>
            <p:nvPr/>
          </p:nvSpPr>
          <p:spPr>
            <a:xfrm>
              <a:off x="8140569" y="3347217"/>
              <a:ext cx="856572" cy="413656"/>
            </a:xfrm>
            <a:custGeom>
              <a:avLst/>
              <a:gdLst>
                <a:gd name="connsiteX0" fmla="*/ 1875906 w 1875905"/>
                <a:gd name="connsiteY0" fmla="*/ 195715 h 905912"/>
                <a:gd name="connsiteX1" fmla="*/ 1422807 w 1875905"/>
                <a:gd name="connsiteY1" fmla="*/ 500870 h 905912"/>
                <a:gd name="connsiteX2" fmla="*/ 1377694 w 1875905"/>
                <a:gd name="connsiteY2" fmla="*/ 554564 h 905912"/>
                <a:gd name="connsiteX3" fmla="*/ 1429186 w 1875905"/>
                <a:gd name="connsiteY3" fmla="*/ 772532 h 905912"/>
                <a:gd name="connsiteX4" fmla="*/ 1321342 w 1875905"/>
                <a:gd name="connsiteY4" fmla="*/ 894274 h 905912"/>
                <a:gd name="connsiteX5" fmla="*/ 1260281 w 1875905"/>
                <a:gd name="connsiteY5" fmla="*/ 905591 h 905912"/>
                <a:gd name="connsiteX6" fmla="*/ 1048617 w 1875905"/>
                <a:gd name="connsiteY6" fmla="*/ 905210 h 905912"/>
                <a:gd name="connsiteX7" fmla="*/ 370715 w 1875905"/>
                <a:gd name="connsiteY7" fmla="*/ 868148 h 905912"/>
                <a:gd name="connsiteX8" fmla="*/ 109078 w 1875905"/>
                <a:gd name="connsiteY8" fmla="*/ 830707 h 905912"/>
                <a:gd name="connsiteX9" fmla="*/ 53561 w 1875905"/>
                <a:gd name="connsiteY9" fmla="*/ 814910 h 905912"/>
                <a:gd name="connsiteX10" fmla="*/ 626 w 1875905"/>
                <a:gd name="connsiteY10" fmla="*/ 759241 h 905912"/>
                <a:gd name="connsiteX11" fmla="*/ 66472 w 1875905"/>
                <a:gd name="connsiteY11" fmla="*/ 693471 h 905912"/>
                <a:gd name="connsiteX12" fmla="*/ 297882 w 1875905"/>
                <a:gd name="connsiteY12" fmla="*/ 633397 h 905912"/>
                <a:gd name="connsiteX13" fmla="*/ 295528 w 1875905"/>
                <a:gd name="connsiteY13" fmla="*/ 628688 h 905912"/>
                <a:gd name="connsiteX14" fmla="*/ 663718 w 1875905"/>
                <a:gd name="connsiteY14" fmla="*/ 436998 h 905912"/>
                <a:gd name="connsiteX15" fmla="*/ 1297115 w 1875905"/>
                <a:gd name="connsiteY15" fmla="*/ 0 h 905912"/>
                <a:gd name="connsiteX16" fmla="*/ 1583662 w 1875905"/>
                <a:gd name="connsiteY16" fmla="*/ 120072 h 905912"/>
                <a:gd name="connsiteX17" fmla="*/ 1831325 w 1875905"/>
                <a:gd name="connsiteY17" fmla="*/ 170501 h 905912"/>
                <a:gd name="connsiteX18" fmla="*/ 1875906 w 1875905"/>
                <a:gd name="connsiteY18" fmla="*/ 195715 h 905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75905" h="905912">
                  <a:moveTo>
                    <a:pt x="1875906" y="195715"/>
                  </a:moveTo>
                  <a:cubicBezTo>
                    <a:pt x="1730923" y="306446"/>
                    <a:pt x="1573637" y="398873"/>
                    <a:pt x="1422807" y="500870"/>
                  </a:cubicBezTo>
                  <a:cubicBezTo>
                    <a:pt x="1402605" y="514540"/>
                    <a:pt x="1379213" y="525325"/>
                    <a:pt x="1377694" y="554564"/>
                  </a:cubicBezTo>
                  <a:cubicBezTo>
                    <a:pt x="1395010" y="627169"/>
                    <a:pt x="1419465" y="698028"/>
                    <a:pt x="1429186" y="772532"/>
                  </a:cubicBezTo>
                  <a:cubicBezTo>
                    <a:pt x="1438376" y="843010"/>
                    <a:pt x="1401162" y="886452"/>
                    <a:pt x="1321342" y="894274"/>
                  </a:cubicBezTo>
                  <a:cubicBezTo>
                    <a:pt x="1300532" y="896325"/>
                    <a:pt x="1279191" y="893667"/>
                    <a:pt x="1260281" y="905591"/>
                  </a:cubicBezTo>
                  <a:cubicBezTo>
                    <a:pt x="1189726" y="905515"/>
                    <a:pt x="1119171" y="906577"/>
                    <a:pt x="1048617" y="905210"/>
                  </a:cubicBezTo>
                  <a:cubicBezTo>
                    <a:pt x="822143" y="901033"/>
                    <a:pt x="596657" y="878022"/>
                    <a:pt x="370715" y="868148"/>
                  </a:cubicBezTo>
                  <a:cubicBezTo>
                    <a:pt x="280338" y="864199"/>
                    <a:pt x="195886" y="845061"/>
                    <a:pt x="109078" y="830707"/>
                  </a:cubicBezTo>
                  <a:cubicBezTo>
                    <a:pt x="90168" y="827593"/>
                    <a:pt x="70801" y="822960"/>
                    <a:pt x="53561" y="814910"/>
                  </a:cubicBezTo>
                  <a:cubicBezTo>
                    <a:pt x="29334" y="803518"/>
                    <a:pt x="-5070" y="797594"/>
                    <a:pt x="626" y="759241"/>
                  </a:cubicBezTo>
                  <a:cubicBezTo>
                    <a:pt x="6094" y="722558"/>
                    <a:pt x="30397" y="701901"/>
                    <a:pt x="66472" y="693471"/>
                  </a:cubicBezTo>
                  <a:cubicBezTo>
                    <a:pt x="143178" y="675471"/>
                    <a:pt x="298034" y="634916"/>
                    <a:pt x="297882" y="633397"/>
                  </a:cubicBezTo>
                  <a:cubicBezTo>
                    <a:pt x="297730" y="631802"/>
                    <a:pt x="296363" y="630283"/>
                    <a:pt x="295528" y="628688"/>
                  </a:cubicBezTo>
                  <a:cubicBezTo>
                    <a:pt x="398132" y="603018"/>
                    <a:pt x="436105" y="595423"/>
                    <a:pt x="663718" y="436998"/>
                  </a:cubicBezTo>
                  <a:cubicBezTo>
                    <a:pt x="848953" y="317230"/>
                    <a:pt x="1104514" y="162526"/>
                    <a:pt x="1297115" y="0"/>
                  </a:cubicBezTo>
                  <a:cubicBezTo>
                    <a:pt x="1392656" y="39948"/>
                    <a:pt x="1482349" y="92959"/>
                    <a:pt x="1583662" y="120072"/>
                  </a:cubicBezTo>
                  <a:cubicBezTo>
                    <a:pt x="1665381" y="141945"/>
                    <a:pt x="1746720" y="163438"/>
                    <a:pt x="1831325" y="170501"/>
                  </a:cubicBezTo>
                  <a:cubicBezTo>
                    <a:pt x="1848869" y="171944"/>
                    <a:pt x="1872412" y="167463"/>
                    <a:pt x="1875906" y="195715"/>
                  </a:cubicBezTo>
                  <a:close/>
                </a:path>
              </a:pathLst>
            </a:custGeom>
            <a:solidFill>
              <a:srgbClr val="F7D9CC"/>
            </a:solidFill>
            <a:ln w="7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" name="자유형: 도형 26">
              <a:extLst>
                <a:ext uri="{FF2B5EF4-FFF2-40B4-BE49-F238E27FC236}">
                  <a16:creationId xmlns:a16="http://schemas.microsoft.com/office/drawing/2014/main" id="{E834DEA6-379A-4D39-94E0-C63AA0B1B768}"/>
                </a:ext>
              </a:extLst>
            </p:cNvPr>
            <p:cNvSpPr/>
            <p:nvPr/>
          </p:nvSpPr>
          <p:spPr>
            <a:xfrm>
              <a:off x="8730532" y="2424267"/>
              <a:ext cx="1996457" cy="1380129"/>
            </a:xfrm>
            <a:custGeom>
              <a:avLst/>
              <a:gdLst>
                <a:gd name="connsiteX0" fmla="*/ 4342944 w 4372269"/>
                <a:gd name="connsiteY0" fmla="*/ 2228228 h 3022502"/>
                <a:gd name="connsiteX1" fmla="*/ 4109939 w 4372269"/>
                <a:gd name="connsiteY1" fmla="*/ 1875227 h 3022502"/>
                <a:gd name="connsiteX2" fmla="*/ 3800912 w 4372269"/>
                <a:gd name="connsiteY2" fmla="*/ 1618755 h 3022502"/>
                <a:gd name="connsiteX3" fmla="*/ 3238070 w 4372269"/>
                <a:gd name="connsiteY3" fmla="*/ 1046495 h 3022502"/>
                <a:gd name="connsiteX4" fmla="*/ 2508145 w 4372269"/>
                <a:gd name="connsiteY4" fmla="*/ 130576 h 3022502"/>
                <a:gd name="connsiteX5" fmla="*/ 2082614 w 4372269"/>
                <a:gd name="connsiteY5" fmla="*/ 7694 h 3022502"/>
                <a:gd name="connsiteX6" fmla="*/ 1564201 w 4372269"/>
                <a:gd name="connsiteY6" fmla="*/ 323861 h 3022502"/>
                <a:gd name="connsiteX7" fmla="*/ 483402 w 4372269"/>
                <a:gd name="connsiteY7" fmla="*/ 1635995 h 3022502"/>
                <a:gd name="connsiteX8" fmla="*/ 0 w 4372269"/>
                <a:gd name="connsiteY8" fmla="*/ 2026893 h 3022502"/>
                <a:gd name="connsiteX9" fmla="*/ 449985 w 4372269"/>
                <a:gd name="connsiteY9" fmla="*/ 2197090 h 3022502"/>
                <a:gd name="connsiteX10" fmla="*/ 583879 w 4372269"/>
                <a:gd name="connsiteY10" fmla="*/ 2217064 h 3022502"/>
                <a:gd name="connsiteX11" fmla="*/ 1447091 w 4372269"/>
                <a:gd name="connsiteY11" fmla="*/ 1566200 h 3022502"/>
                <a:gd name="connsiteX12" fmla="*/ 1719133 w 4372269"/>
                <a:gd name="connsiteY12" fmla="*/ 1320967 h 3022502"/>
                <a:gd name="connsiteX13" fmla="*/ 2036363 w 4372269"/>
                <a:gd name="connsiteY13" fmla="*/ 855413 h 3022502"/>
                <a:gd name="connsiteX14" fmla="*/ 2808059 w 4372269"/>
                <a:gd name="connsiteY14" fmla="*/ 2112637 h 3022502"/>
                <a:gd name="connsiteX15" fmla="*/ 3466518 w 4372269"/>
                <a:gd name="connsiteY15" fmla="*/ 2939243 h 3022502"/>
                <a:gd name="connsiteX16" fmla="*/ 4021537 w 4372269"/>
                <a:gd name="connsiteY16" fmla="*/ 2955875 h 3022502"/>
                <a:gd name="connsiteX17" fmla="*/ 4354109 w 4372269"/>
                <a:gd name="connsiteY17" fmla="*/ 2560724 h 3022502"/>
                <a:gd name="connsiteX18" fmla="*/ 4342944 w 4372269"/>
                <a:gd name="connsiteY18" fmla="*/ 2228228 h 3022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372269" h="3022502">
                  <a:moveTo>
                    <a:pt x="4342944" y="2228228"/>
                  </a:moveTo>
                  <a:cubicBezTo>
                    <a:pt x="4293123" y="2091448"/>
                    <a:pt x="4214442" y="1976313"/>
                    <a:pt x="4109939" y="1875227"/>
                  </a:cubicBezTo>
                  <a:cubicBezTo>
                    <a:pt x="4013715" y="1782116"/>
                    <a:pt x="3904883" y="1703208"/>
                    <a:pt x="3800912" y="1618755"/>
                  </a:cubicBezTo>
                  <a:cubicBezTo>
                    <a:pt x="3592893" y="1449621"/>
                    <a:pt x="3421405" y="1242135"/>
                    <a:pt x="3238070" y="1046495"/>
                  </a:cubicBezTo>
                  <a:cubicBezTo>
                    <a:pt x="2987141" y="778783"/>
                    <a:pt x="2589559" y="205612"/>
                    <a:pt x="2508145" y="130576"/>
                  </a:cubicBezTo>
                  <a:cubicBezTo>
                    <a:pt x="2385642" y="17567"/>
                    <a:pt x="2241495" y="-17368"/>
                    <a:pt x="2082614" y="7694"/>
                  </a:cubicBezTo>
                  <a:cubicBezTo>
                    <a:pt x="1867837" y="41643"/>
                    <a:pt x="1709791" y="175917"/>
                    <a:pt x="1564201" y="323861"/>
                  </a:cubicBezTo>
                  <a:cubicBezTo>
                    <a:pt x="1165708" y="728810"/>
                    <a:pt x="889034" y="1235072"/>
                    <a:pt x="483402" y="1635995"/>
                  </a:cubicBezTo>
                  <a:cubicBezTo>
                    <a:pt x="334926" y="1782724"/>
                    <a:pt x="167387" y="1902872"/>
                    <a:pt x="0" y="2026893"/>
                  </a:cubicBezTo>
                  <a:cubicBezTo>
                    <a:pt x="137767" y="2116055"/>
                    <a:pt x="290725" y="2163901"/>
                    <a:pt x="449985" y="2197090"/>
                  </a:cubicBezTo>
                  <a:cubicBezTo>
                    <a:pt x="494566" y="2206355"/>
                    <a:pt x="541349" y="2197166"/>
                    <a:pt x="583879" y="2217064"/>
                  </a:cubicBezTo>
                  <a:cubicBezTo>
                    <a:pt x="880831" y="2010792"/>
                    <a:pt x="1170037" y="1798825"/>
                    <a:pt x="1447091" y="1566200"/>
                  </a:cubicBezTo>
                  <a:cubicBezTo>
                    <a:pt x="1540658" y="1487671"/>
                    <a:pt x="1633313" y="1407851"/>
                    <a:pt x="1719133" y="1320967"/>
                  </a:cubicBezTo>
                  <a:cubicBezTo>
                    <a:pt x="1840800" y="1197781"/>
                    <a:pt x="2007427" y="1032825"/>
                    <a:pt x="2036363" y="855413"/>
                  </a:cubicBezTo>
                  <a:cubicBezTo>
                    <a:pt x="2159321" y="1029559"/>
                    <a:pt x="2686392" y="1901505"/>
                    <a:pt x="2808059" y="2112637"/>
                  </a:cubicBezTo>
                  <a:cubicBezTo>
                    <a:pt x="2978180" y="2407843"/>
                    <a:pt x="3159616" y="2763729"/>
                    <a:pt x="3466518" y="2939243"/>
                  </a:cubicBezTo>
                  <a:cubicBezTo>
                    <a:pt x="3638993" y="3037898"/>
                    <a:pt x="3846100" y="3055593"/>
                    <a:pt x="4021537" y="2955875"/>
                  </a:cubicBezTo>
                  <a:cubicBezTo>
                    <a:pt x="4168418" y="2872409"/>
                    <a:pt x="4306946" y="2726136"/>
                    <a:pt x="4354109" y="2560724"/>
                  </a:cubicBezTo>
                  <a:cubicBezTo>
                    <a:pt x="4386158" y="2447943"/>
                    <a:pt x="4371576" y="2338124"/>
                    <a:pt x="4342944" y="2228228"/>
                  </a:cubicBezTo>
                  <a:close/>
                </a:path>
              </a:pathLst>
            </a:custGeom>
            <a:solidFill>
              <a:srgbClr val="9AC1CB"/>
            </a:solidFill>
            <a:ln w="7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" name="자유형: 도형 27">
              <a:extLst>
                <a:ext uri="{FF2B5EF4-FFF2-40B4-BE49-F238E27FC236}">
                  <a16:creationId xmlns:a16="http://schemas.microsoft.com/office/drawing/2014/main" id="{539F1948-B99C-49E4-BAA2-3AFB6546CBBC}"/>
                </a:ext>
              </a:extLst>
            </p:cNvPr>
            <p:cNvSpPr/>
            <p:nvPr/>
          </p:nvSpPr>
          <p:spPr>
            <a:xfrm>
              <a:off x="10396677" y="2445293"/>
              <a:ext cx="230085" cy="851813"/>
            </a:xfrm>
            <a:custGeom>
              <a:avLst/>
              <a:gdLst>
                <a:gd name="connsiteX0" fmla="*/ 291467 w 503889"/>
                <a:gd name="connsiteY0" fmla="*/ 0 h 1865482"/>
                <a:gd name="connsiteX1" fmla="*/ 290707 w 503889"/>
                <a:gd name="connsiteY1" fmla="*/ 127059 h 1865482"/>
                <a:gd name="connsiteX2" fmla="*/ 283340 w 503889"/>
                <a:gd name="connsiteY2" fmla="*/ 288978 h 1865482"/>
                <a:gd name="connsiteX3" fmla="*/ 280075 w 503889"/>
                <a:gd name="connsiteY3" fmla="*/ 412999 h 1865482"/>
                <a:gd name="connsiteX4" fmla="*/ 272936 w 503889"/>
                <a:gd name="connsiteY4" fmla="*/ 544008 h 1865482"/>
                <a:gd name="connsiteX5" fmla="*/ 291239 w 503889"/>
                <a:gd name="connsiteY5" fmla="*/ 895262 h 1865482"/>
                <a:gd name="connsiteX6" fmla="*/ 312732 w 503889"/>
                <a:gd name="connsiteY6" fmla="*/ 992550 h 1865482"/>
                <a:gd name="connsiteX7" fmla="*/ 419133 w 503889"/>
                <a:gd name="connsiteY7" fmla="*/ 1047155 h 1865482"/>
                <a:gd name="connsiteX8" fmla="*/ 356629 w 503889"/>
                <a:gd name="connsiteY8" fmla="*/ 1327779 h 1865482"/>
                <a:gd name="connsiteX9" fmla="*/ 503890 w 503889"/>
                <a:gd name="connsiteY9" fmla="*/ 1865483 h 1865482"/>
                <a:gd name="connsiteX10" fmla="*/ 275290 w 503889"/>
                <a:gd name="connsiteY10" fmla="*/ 1691336 h 1865482"/>
                <a:gd name="connsiteX11" fmla="*/ 38412 w 503889"/>
                <a:gd name="connsiteY11" fmla="*/ 1492811 h 1865482"/>
                <a:gd name="connsiteX12" fmla="*/ 210 w 503889"/>
                <a:gd name="connsiteY12" fmla="*/ 1369322 h 1865482"/>
                <a:gd name="connsiteX13" fmla="*/ 76006 w 503889"/>
                <a:gd name="connsiteY13" fmla="*/ 788100 h 1865482"/>
                <a:gd name="connsiteX14" fmla="*/ 260404 w 503889"/>
                <a:gd name="connsiteY14" fmla="*/ 48834 h 1865482"/>
                <a:gd name="connsiteX15" fmla="*/ 291467 w 503889"/>
                <a:gd name="connsiteY15" fmla="*/ 0 h 186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03889" h="1865482">
                  <a:moveTo>
                    <a:pt x="291467" y="0"/>
                  </a:moveTo>
                  <a:cubicBezTo>
                    <a:pt x="291239" y="42378"/>
                    <a:pt x="290935" y="84757"/>
                    <a:pt x="290707" y="127059"/>
                  </a:cubicBezTo>
                  <a:cubicBezTo>
                    <a:pt x="280378" y="180678"/>
                    <a:pt x="293593" y="235359"/>
                    <a:pt x="283340" y="288978"/>
                  </a:cubicBezTo>
                  <a:cubicBezTo>
                    <a:pt x="282277" y="330293"/>
                    <a:pt x="281138" y="371684"/>
                    <a:pt x="280075" y="412999"/>
                  </a:cubicBezTo>
                  <a:cubicBezTo>
                    <a:pt x="269974" y="456289"/>
                    <a:pt x="282733" y="500718"/>
                    <a:pt x="272936" y="544008"/>
                  </a:cubicBezTo>
                  <a:cubicBezTo>
                    <a:pt x="275973" y="661269"/>
                    <a:pt x="271189" y="778987"/>
                    <a:pt x="291239" y="895262"/>
                  </a:cubicBezTo>
                  <a:cubicBezTo>
                    <a:pt x="296859" y="927995"/>
                    <a:pt x="303466" y="960728"/>
                    <a:pt x="312732" y="992550"/>
                  </a:cubicBezTo>
                  <a:cubicBezTo>
                    <a:pt x="336427" y="1073737"/>
                    <a:pt x="342427" y="1076243"/>
                    <a:pt x="419133" y="1047155"/>
                  </a:cubicBezTo>
                  <a:cubicBezTo>
                    <a:pt x="392780" y="1139507"/>
                    <a:pt x="353515" y="1229731"/>
                    <a:pt x="356629" y="1327779"/>
                  </a:cubicBezTo>
                  <a:cubicBezTo>
                    <a:pt x="362629" y="1518405"/>
                    <a:pt x="420728" y="1695514"/>
                    <a:pt x="503890" y="1865483"/>
                  </a:cubicBezTo>
                  <a:cubicBezTo>
                    <a:pt x="420196" y="1817256"/>
                    <a:pt x="350857" y="1750119"/>
                    <a:pt x="275290" y="1691336"/>
                  </a:cubicBezTo>
                  <a:cubicBezTo>
                    <a:pt x="194027" y="1628149"/>
                    <a:pt x="117169" y="1559189"/>
                    <a:pt x="38412" y="1492811"/>
                  </a:cubicBezTo>
                  <a:cubicBezTo>
                    <a:pt x="7957" y="1457116"/>
                    <a:pt x="970" y="1414738"/>
                    <a:pt x="210" y="1369322"/>
                  </a:cubicBezTo>
                  <a:cubicBezTo>
                    <a:pt x="-3283" y="1171784"/>
                    <a:pt x="37348" y="979942"/>
                    <a:pt x="76006" y="788100"/>
                  </a:cubicBezTo>
                  <a:cubicBezTo>
                    <a:pt x="126206" y="538919"/>
                    <a:pt x="191597" y="293383"/>
                    <a:pt x="260404" y="48834"/>
                  </a:cubicBezTo>
                  <a:cubicBezTo>
                    <a:pt x="265645" y="30227"/>
                    <a:pt x="263214" y="4861"/>
                    <a:pt x="291467" y="0"/>
                  </a:cubicBezTo>
                  <a:close/>
                </a:path>
              </a:pathLst>
            </a:custGeom>
            <a:solidFill>
              <a:srgbClr val="F7C0BA"/>
            </a:solidFill>
            <a:ln w="7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9" name="자유형: 도형 28">
              <a:extLst>
                <a:ext uri="{FF2B5EF4-FFF2-40B4-BE49-F238E27FC236}">
                  <a16:creationId xmlns:a16="http://schemas.microsoft.com/office/drawing/2014/main" id="{9036D00C-A3D1-4DD6-BE8E-1CDEA2141ED5}"/>
                </a:ext>
              </a:extLst>
            </p:cNvPr>
            <p:cNvSpPr/>
            <p:nvPr/>
          </p:nvSpPr>
          <p:spPr>
            <a:xfrm>
              <a:off x="9905897" y="2246862"/>
              <a:ext cx="267334" cy="613952"/>
            </a:xfrm>
            <a:custGeom>
              <a:avLst/>
              <a:gdLst>
                <a:gd name="connsiteX0" fmla="*/ 0 w 585465"/>
                <a:gd name="connsiteY0" fmla="*/ 265055 h 1344563"/>
                <a:gd name="connsiteX1" fmla="*/ 83770 w 585465"/>
                <a:gd name="connsiteY1" fmla="*/ 116427 h 1344563"/>
                <a:gd name="connsiteX2" fmla="*/ 170045 w 585465"/>
                <a:gd name="connsiteY2" fmla="*/ 0 h 1344563"/>
                <a:gd name="connsiteX3" fmla="*/ 445124 w 585465"/>
                <a:gd name="connsiteY3" fmla="*/ 604309 h 1344563"/>
                <a:gd name="connsiteX4" fmla="*/ 440340 w 585465"/>
                <a:gd name="connsiteY4" fmla="*/ 644637 h 1344563"/>
                <a:gd name="connsiteX5" fmla="*/ 503832 w 585465"/>
                <a:gd name="connsiteY5" fmla="*/ 937184 h 1344563"/>
                <a:gd name="connsiteX6" fmla="*/ 579019 w 585465"/>
                <a:gd name="connsiteY6" fmla="*/ 1126975 h 1344563"/>
                <a:gd name="connsiteX7" fmla="*/ 584183 w 585465"/>
                <a:gd name="connsiteY7" fmla="*/ 1300666 h 1344563"/>
                <a:gd name="connsiteX8" fmla="*/ 572791 w 585465"/>
                <a:gd name="connsiteY8" fmla="*/ 1344563 h 1344563"/>
                <a:gd name="connsiteX9" fmla="*/ 264751 w 585465"/>
                <a:gd name="connsiteY9" fmla="*/ 973335 h 1344563"/>
                <a:gd name="connsiteX10" fmla="*/ 138451 w 585465"/>
                <a:gd name="connsiteY10" fmla="*/ 773747 h 1344563"/>
                <a:gd name="connsiteX11" fmla="*/ 67441 w 585465"/>
                <a:gd name="connsiteY11" fmla="*/ 463124 h 1344563"/>
                <a:gd name="connsiteX12" fmla="*/ 0 w 585465"/>
                <a:gd name="connsiteY12" fmla="*/ 265055 h 1344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5465" h="1344563">
                  <a:moveTo>
                    <a:pt x="0" y="265055"/>
                  </a:moveTo>
                  <a:cubicBezTo>
                    <a:pt x="9569" y="205360"/>
                    <a:pt x="55517" y="165640"/>
                    <a:pt x="83770" y="116427"/>
                  </a:cubicBezTo>
                  <a:cubicBezTo>
                    <a:pt x="107465" y="75112"/>
                    <a:pt x="127970" y="28784"/>
                    <a:pt x="170045" y="0"/>
                  </a:cubicBezTo>
                  <a:cubicBezTo>
                    <a:pt x="261713" y="201411"/>
                    <a:pt x="353456" y="402898"/>
                    <a:pt x="445124" y="604309"/>
                  </a:cubicBezTo>
                  <a:cubicBezTo>
                    <a:pt x="452187" y="618739"/>
                    <a:pt x="446036" y="631802"/>
                    <a:pt x="440340" y="644637"/>
                  </a:cubicBezTo>
                  <a:cubicBezTo>
                    <a:pt x="390519" y="757570"/>
                    <a:pt x="416720" y="859187"/>
                    <a:pt x="503832" y="937184"/>
                  </a:cubicBezTo>
                  <a:cubicBezTo>
                    <a:pt x="564817" y="991790"/>
                    <a:pt x="584259" y="1050117"/>
                    <a:pt x="579019" y="1126975"/>
                  </a:cubicBezTo>
                  <a:cubicBezTo>
                    <a:pt x="575069" y="1184543"/>
                    <a:pt x="574462" y="1243022"/>
                    <a:pt x="584183" y="1300666"/>
                  </a:cubicBezTo>
                  <a:cubicBezTo>
                    <a:pt x="586841" y="1316387"/>
                    <a:pt x="586386" y="1332488"/>
                    <a:pt x="572791" y="1344563"/>
                  </a:cubicBezTo>
                  <a:cubicBezTo>
                    <a:pt x="459934" y="1229276"/>
                    <a:pt x="361051" y="1102369"/>
                    <a:pt x="264751" y="973335"/>
                  </a:cubicBezTo>
                  <a:cubicBezTo>
                    <a:pt x="217512" y="910071"/>
                    <a:pt x="173538" y="844757"/>
                    <a:pt x="138451" y="773747"/>
                  </a:cubicBezTo>
                  <a:cubicBezTo>
                    <a:pt x="127515" y="667345"/>
                    <a:pt x="94630" y="565804"/>
                    <a:pt x="67441" y="463124"/>
                  </a:cubicBezTo>
                  <a:cubicBezTo>
                    <a:pt x="49669" y="395607"/>
                    <a:pt x="28556" y="328926"/>
                    <a:pt x="0" y="265055"/>
                  </a:cubicBezTo>
                  <a:close/>
                </a:path>
              </a:pathLst>
            </a:custGeom>
            <a:solidFill>
              <a:srgbClr val="F3A9A9"/>
            </a:solidFill>
            <a:ln w="7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" name="자유형: 도형 29">
              <a:extLst>
                <a:ext uri="{FF2B5EF4-FFF2-40B4-BE49-F238E27FC236}">
                  <a16:creationId xmlns:a16="http://schemas.microsoft.com/office/drawing/2014/main" id="{4563F2A4-682C-4EBF-9DC9-C8350DC03C48}"/>
                </a:ext>
              </a:extLst>
            </p:cNvPr>
            <p:cNvSpPr/>
            <p:nvPr/>
          </p:nvSpPr>
          <p:spPr>
            <a:xfrm>
              <a:off x="10124324" y="1635407"/>
              <a:ext cx="175411" cy="427519"/>
            </a:xfrm>
            <a:custGeom>
              <a:avLst/>
              <a:gdLst>
                <a:gd name="connsiteX0" fmla="*/ 484 w 384153"/>
                <a:gd name="connsiteY0" fmla="*/ 0 h 936272"/>
                <a:gd name="connsiteX1" fmla="*/ 286728 w 384153"/>
                <a:gd name="connsiteY1" fmla="*/ 193437 h 936272"/>
                <a:gd name="connsiteX2" fmla="*/ 353333 w 384153"/>
                <a:gd name="connsiteY2" fmla="*/ 269991 h 936272"/>
                <a:gd name="connsiteX3" fmla="*/ 375813 w 384153"/>
                <a:gd name="connsiteY3" fmla="*/ 372519 h 936272"/>
                <a:gd name="connsiteX4" fmla="*/ 367839 w 384153"/>
                <a:gd name="connsiteY4" fmla="*/ 936273 h 936272"/>
                <a:gd name="connsiteX5" fmla="*/ 131416 w 384153"/>
                <a:gd name="connsiteY5" fmla="*/ 682155 h 936272"/>
                <a:gd name="connsiteX6" fmla="*/ 8155 w 384153"/>
                <a:gd name="connsiteY6" fmla="*/ 257460 h 936272"/>
                <a:gd name="connsiteX7" fmla="*/ 484 w 384153"/>
                <a:gd name="connsiteY7" fmla="*/ 0 h 936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4153" h="936272">
                  <a:moveTo>
                    <a:pt x="484" y="0"/>
                  </a:moveTo>
                  <a:cubicBezTo>
                    <a:pt x="81140" y="86276"/>
                    <a:pt x="178124" y="148932"/>
                    <a:pt x="286728" y="193437"/>
                  </a:cubicBezTo>
                  <a:cubicBezTo>
                    <a:pt x="323486" y="208474"/>
                    <a:pt x="341941" y="236878"/>
                    <a:pt x="353333" y="269991"/>
                  </a:cubicBezTo>
                  <a:cubicBezTo>
                    <a:pt x="364649" y="303028"/>
                    <a:pt x="375586" y="338191"/>
                    <a:pt x="375813" y="372519"/>
                  </a:cubicBezTo>
                  <a:cubicBezTo>
                    <a:pt x="377105" y="560488"/>
                    <a:pt x="398218" y="748836"/>
                    <a:pt x="367839" y="936273"/>
                  </a:cubicBezTo>
                  <a:cubicBezTo>
                    <a:pt x="258096" y="880300"/>
                    <a:pt x="194377" y="781569"/>
                    <a:pt x="131416" y="682155"/>
                  </a:cubicBezTo>
                  <a:cubicBezTo>
                    <a:pt x="49318" y="552513"/>
                    <a:pt x="26762" y="406164"/>
                    <a:pt x="8155" y="257460"/>
                  </a:cubicBezTo>
                  <a:cubicBezTo>
                    <a:pt x="-2629" y="171336"/>
                    <a:pt x="333" y="85896"/>
                    <a:pt x="484" y="0"/>
                  </a:cubicBezTo>
                  <a:close/>
                </a:path>
              </a:pathLst>
            </a:custGeom>
            <a:solidFill>
              <a:srgbClr val="F7D9CC"/>
            </a:solidFill>
            <a:ln w="7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" name="자유형: 도형 30">
              <a:extLst>
                <a:ext uri="{FF2B5EF4-FFF2-40B4-BE49-F238E27FC236}">
                  <a16:creationId xmlns:a16="http://schemas.microsoft.com/office/drawing/2014/main" id="{D5839CCE-0E0D-4DFB-A162-0C044CE92A5A}"/>
                </a:ext>
              </a:extLst>
            </p:cNvPr>
            <p:cNvSpPr/>
            <p:nvPr/>
          </p:nvSpPr>
          <p:spPr>
            <a:xfrm>
              <a:off x="10088527" y="2352909"/>
              <a:ext cx="194377" cy="522608"/>
            </a:xfrm>
            <a:custGeom>
              <a:avLst/>
              <a:gdLst>
                <a:gd name="connsiteX0" fmla="*/ 172828 w 425688"/>
                <a:gd name="connsiteY0" fmla="*/ 1112318 h 1144519"/>
                <a:gd name="connsiteX1" fmla="*/ 162651 w 425688"/>
                <a:gd name="connsiteY1" fmla="*/ 812176 h 1144519"/>
                <a:gd name="connsiteX2" fmla="*/ 131665 w 425688"/>
                <a:gd name="connsiteY2" fmla="*/ 756430 h 1144519"/>
                <a:gd name="connsiteX3" fmla="*/ 2631 w 425688"/>
                <a:gd name="connsiteY3" fmla="*/ 473073 h 1144519"/>
                <a:gd name="connsiteX4" fmla="*/ 45237 w 425688"/>
                <a:gd name="connsiteY4" fmla="*/ 372064 h 1144519"/>
                <a:gd name="connsiteX5" fmla="*/ 161512 w 425688"/>
                <a:gd name="connsiteY5" fmla="*/ 234828 h 1144519"/>
                <a:gd name="connsiteX6" fmla="*/ 404922 w 425688"/>
                <a:gd name="connsiteY6" fmla="*/ 0 h 1144519"/>
                <a:gd name="connsiteX7" fmla="*/ 423681 w 425688"/>
                <a:gd name="connsiteY7" fmla="*/ 45720 h 1144519"/>
                <a:gd name="connsiteX8" fmla="*/ 220903 w 425688"/>
                <a:gd name="connsiteY8" fmla="*/ 1105027 h 1144519"/>
                <a:gd name="connsiteX9" fmla="*/ 194701 w 425688"/>
                <a:gd name="connsiteY9" fmla="*/ 1144519 h 1144519"/>
                <a:gd name="connsiteX10" fmla="*/ 172828 w 425688"/>
                <a:gd name="connsiteY10" fmla="*/ 1112318 h 1144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5688" h="1144519">
                  <a:moveTo>
                    <a:pt x="172828" y="1112318"/>
                  </a:moveTo>
                  <a:cubicBezTo>
                    <a:pt x="157183" y="1012675"/>
                    <a:pt x="162196" y="912273"/>
                    <a:pt x="162651" y="812176"/>
                  </a:cubicBezTo>
                  <a:cubicBezTo>
                    <a:pt x="162728" y="785974"/>
                    <a:pt x="151107" y="772456"/>
                    <a:pt x="131665" y="756430"/>
                  </a:cubicBezTo>
                  <a:cubicBezTo>
                    <a:pt x="43111" y="683522"/>
                    <a:pt x="-13090" y="595044"/>
                    <a:pt x="2631" y="473073"/>
                  </a:cubicBezTo>
                  <a:cubicBezTo>
                    <a:pt x="7644" y="434416"/>
                    <a:pt x="29440" y="405024"/>
                    <a:pt x="45237" y="372064"/>
                  </a:cubicBezTo>
                  <a:cubicBezTo>
                    <a:pt x="83970" y="326344"/>
                    <a:pt x="122703" y="280548"/>
                    <a:pt x="161512" y="234828"/>
                  </a:cubicBezTo>
                  <a:cubicBezTo>
                    <a:pt x="259104" y="173614"/>
                    <a:pt x="338089" y="93111"/>
                    <a:pt x="404922" y="0"/>
                  </a:cubicBezTo>
                  <a:cubicBezTo>
                    <a:pt x="434541" y="5544"/>
                    <a:pt x="423832" y="28936"/>
                    <a:pt x="423681" y="45720"/>
                  </a:cubicBezTo>
                  <a:cubicBezTo>
                    <a:pt x="422921" y="134654"/>
                    <a:pt x="229029" y="1067053"/>
                    <a:pt x="220903" y="1105027"/>
                  </a:cubicBezTo>
                  <a:cubicBezTo>
                    <a:pt x="217485" y="1120975"/>
                    <a:pt x="219612" y="1142165"/>
                    <a:pt x="194701" y="1144519"/>
                  </a:cubicBezTo>
                  <a:cubicBezTo>
                    <a:pt x="187334" y="1133810"/>
                    <a:pt x="180043" y="1123026"/>
                    <a:pt x="172828" y="1112318"/>
                  </a:cubicBezTo>
                  <a:close/>
                </a:path>
              </a:pathLst>
            </a:custGeom>
            <a:solidFill>
              <a:srgbClr val="F7C0BA"/>
            </a:solidFill>
            <a:ln w="7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" name="자유형: 도형 31">
              <a:extLst>
                <a:ext uri="{FF2B5EF4-FFF2-40B4-BE49-F238E27FC236}">
                  <a16:creationId xmlns:a16="http://schemas.microsoft.com/office/drawing/2014/main" id="{24DC822C-C414-4400-A325-4455CA7BD3A4}"/>
                </a:ext>
              </a:extLst>
            </p:cNvPr>
            <p:cNvSpPr/>
            <p:nvPr/>
          </p:nvSpPr>
          <p:spPr>
            <a:xfrm>
              <a:off x="9402269" y="984592"/>
              <a:ext cx="107840" cy="831144"/>
            </a:xfrm>
            <a:custGeom>
              <a:avLst/>
              <a:gdLst>
                <a:gd name="connsiteX0" fmla="*/ 139338 w 236171"/>
                <a:gd name="connsiteY0" fmla="*/ 1820218 h 1820218"/>
                <a:gd name="connsiteX1" fmla="*/ 171464 w 236171"/>
                <a:gd name="connsiteY1" fmla="*/ 1638249 h 1820218"/>
                <a:gd name="connsiteX2" fmla="*/ 120731 w 236171"/>
                <a:gd name="connsiteY2" fmla="*/ 1028852 h 1820218"/>
                <a:gd name="connsiteX3" fmla="*/ 16988 w 236171"/>
                <a:gd name="connsiteY3" fmla="*/ 686180 h 1820218"/>
                <a:gd name="connsiteX4" fmla="*/ 92403 w 236171"/>
                <a:gd name="connsiteY4" fmla="*/ 0 h 1820218"/>
                <a:gd name="connsiteX5" fmla="*/ 63164 w 236171"/>
                <a:gd name="connsiteY5" fmla="*/ 176880 h 1820218"/>
                <a:gd name="connsiteX6" fmla="*/ 106529 w 236171"/>
                <a:gd name="connsiteY6" fmla="*/ 785822 h 1820218"/>
                <a:gd name="connsiteX7" fmla="*/ 217032 w 236171"/>
                <a:gd name="connsiteY7" fmla="*/ 1148240 h 1820218"/>
                <a:gd name="connsiteX8" fmla="*/ 154680 w 236171"/>
                <a:gd name="connsiteY8" fmla="*/ 1800320 h 1820218"/>
                <a:gd name="connsiteX9" fmla="*/ 139338 w 236171"/>
                <a:gd name="connsiteY9" fmla="*/ 1820218 h 1820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6171" h="1820218">
                  <a:moveTo>
                    <a:pt x="139338" y="1820218"/>
                  </a:moveTo>
                  <a:cubicBezTo>
                    <a:pt x="151338" y="1753461"/>
                    <a:pt x="164477" y="1696197"/>
                    <a:pt x="171464" y="1638249"/>
                  </a:cubicBezTo>
                  <a:cubicBezTo>
                    <a:pt x="196222" y="1431902"/>
                    <a:pt x="187261" y="1228288"/>
                    <a:pt x="120731" y="1028852"/>
                  </a:cubicBezTo>
                  <a:cubicBezTo>
                    <a:pt x="82986" y="915691"/>
                    <a:pt x="35823" y="805037"/>
                    <a:pt x="16988" y="686180"/>
                  </a:cubicBezTo>
                  <a:cubicBezTo>
                    <a:pt x="-20454" y="450669"/>
                    <a:pt x="3697" y="221765"/>
                    <a:pt x="92403" y="0"/>
                  </a:cubicBezTo>
                  <a:cubicBezTo>
                    <a:pt x="83821" y="59087"/>
                    <a:pt x="72202" y="117794"/>
                    <a:pt x="63164" y="176880"/>
                  </a:cubicBezTo>
                  <a:cubicBezTo>
                    <a:pt x="31646" y="383456"/>
                    <a:pt x="48506" y="585778"/>
                    <a:pt x="106529" y="785822"/>
                  </a:cubicBezTo>
                  <a:cubicBezTo>
                    <a:pt x="141769" y="907109"/>
                    <a:pt x="196527" y="1022169"/>
                    <a:pt x="217032" y="1148240"/>
                  </a:cubicBezTo>
                  <a:cubicBezTo>
                    <a:pt x="253259" y="1371372"/>
                    <a:pt x="241031" y="1589264"/>
                    <a:pt x="154680" y="1800320"/>
                  </a:cubicBezTo>
                  <a:cubicBezTo>
                    <a:pt x="152857" y="1804801"/>
                    <a:pt x="148604" y="1808370"/>
                    <a:pt x="139338" y="1820218"/>
                  </a:cubicBezTo>
                  <a:close/>
                </a:path>
              </a:pathLst>
            </a:custGeom>
            <a:solidFill>
              <a:srgbClr val="FDFDFD"/>
            </a:solidFill>
            <a:ln w="7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" name="자유형: 도형 32">
              <a:extLst>
                <a:ext uri="{FF2B5EF4-FFF2-40B4-BE49-F238E27FC236}">
                  <a16:creationId xmlns:a16="http://schemas.microsoft.com/office/drawing/2014/main" id="{A3C54597-5717-485E-96D4-24D1C93CDCF4}"/>
                </a:ext>
              </a:extLst>
            </p:cNvPr>
            <p:cNvSpPr/>
            <p:nvPr/>
          </p:nvSpPr>
          <p:spPr>
            <a:xfrm>
              <a:off x="9479301" y="1128682"/>
              <a:ext cx="111097" cy="698498"/>
            </a:xfrm>
            <a:custGeom>
              <a:avLst/>
              <a:gdLst>
                <a:gd name="connsiteX0" fmla="*/ 97695 w 243303"/>
                <a:gd name="connsiteY0" fmla="*/ 0 h 1529721"/>
                <a:gd name="connsiteX1" fmla="*/ 54937 w 243303"/>
                <a:gd name="connsiteY1" fmla="*/ 379430 h 1529721"/>
                <a:gd name="connsiteX2" fmla="*/ 147289 w 243303"/>
                <a:gd name="connsiteY2" fmla="*/ 744203 h 1529721"/>
                <a:gd name="connsiteX3" fmla="*/ 243210 w 243303"/>
                <a:gd name="connsiteY3" fmla="*/ 1124089 h 1529721"/>
                <a:gd name="connsiteX4" fmla="*/ 137036 w 243303"/>
                <a:gd name="connsiteY4" fmla="*/ 1529721 h 1529721"/>
                <a:gd name="connsiteX5" fmla="*/ 185946 w 243303"/>
                <a:gd name="connsiteY5" fmla="*/ 1264515 h 1529721"/>
                <a:gd name="connsiteX6" fmla="*/ 148200 w 243303"/>
                <a:gd name="connsiteY6" fmla="*/ 933007 h 1529721"/>
                <a:gd name="connsiteX7" fmla="*/ 76506 w 243303"/>
                <a:gd name="connsiteY7" fmla="*/ 751722 h 1529721"/>
                <a:gd name="connsiteX8" fmla="*/ 88127 w 243303"/>
                <a:gd name="connsiteY8" fmla="*/ 12000 h 1529721"/>
                <a:gd name="connsiteX9" fmla="*/ 97695 w 243303"/>
                <a:gd name="connsiteY9" fmla="*/ 0 h 1529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3303" h="1529721">
                  <a:moveTo>
                    <a:pt x="97695" y="0"/>
                  </a:moveTo>
                  <a:cubicBezTo>
                    <a:pt x="65190" y="124553"/>
                    <a:pt x="51368" y="250549"/>
                    <a:pt x="54937" y="379430"/>
                  </a:cubicBezTo>
                  <a:cubicBezTo>
                    <a:pt x="58507" y="508388"/>
                    <a:pt x="92152" y="629523"/>
                    <a:pt x="147289" y="744203"/>
                  </a:cubicBezTo>
                  <a:cubicBezTo>
                    <a:pt x="205389" y="864959"/>
                    <a:pt x="241235" y="991942"/>
                    <a:pt x="243210" y="1124089"/>
                  </a:cubicBezTo>
                  <a:cubicBezTo>
                    <a:pt x="245261" y="1266717"/>
                    <a:pt x="213742" y="1405169"/>
                    <a:pt x="137036" y="1529721"/>
                  </a:cubicBezTo>
                  <a:cubicBezTo>
                    <a:pt x="158833" y="1442231"/>
                    <a:pt x="177895" y="1355271"/>
                    <a:pt x="185946" y="1264515"/>
                  </a:cubicBezTo>
                  <a:cubicBezTo>
                    <a:pt x="196199" y="1149759"/>
                    <a:pt x="175997" y="1041307"/>
                    <a:pt x="148200" y="933007"/>
                  </a:cubicBezTo>
                  <a:cubicBezTo>
                    <a:pt x="132100" y="870123"/>
                    <a:pt x="102860" y="811340"/>
                    <a:pt x="76506" y="751722"/>
                  </a:cubicBezTo>
                  <a:cubicBezTo>
                    <a:pt x="-33085" y="503831"/>
                    <a:pt x="-21161" y="256852"/>
                    <a:pt x="88127" y="12000"/>
                  </a:cubicBezTo>
                  <a:cubicBezTo>
                    <a:pt x="90177" y="7443"/>
                    <a:pt x="94506" y="3949"/>
                    <a:pt x="97695" y="0"/>
                  </a:cubicBezTo>
                  <a:close/>
                </a:path>
              </a:pathLst>
            </a:custGeom>
            <a:solidFill>
              <a:srgbClr val="FDFDFD"/>
            </a:solidFill>
            <a:ln w="7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" name="자유형: 도형 33">
              <a:extLst>
                <a:ext uri="{FF2B5EF4-FFF2-40B4-BE49-F238E27FC236}">
                  <a16:creationId xmlns:a16="http://schemas.microsoft.com/office/drawing/2014/main" id="{A8D842F5-4073-4567-A6FC-5EF87184AD39}"/>
                </a:ext>
              </a:extLst>
            </p:cNvPr>
            <p:cNvSpPr/>
            <p:nvPr/>
          </p:nvSpPr>
          <p:spPr>
            <a:xfrm>
              <a:off x="9146641" y="2894452"/>
              <a:ext cx="118973" cy="68914"/>
            </a:xfrm>
            <a:custGeom>
              <a:avLst/>
              <a:gdLst>
                <a:gd name="connsiteX0" fmla="*/ 95693 w 260553"/>
                <a:gd name="connsiteY0" fmla="*/ 0 h 150922"/>
                <a:gd name="connsiteX1" fmla="*/ 238169 w 260553"/>
                <a:gd name="connsiteY1" fmla="*/ 107921 h 150922"/>
                <a:gd name="connsiteX2" fmla="*/ 259434 w 260553"/>
                <a:gd name="connsiteY2" fmla="*/ 140578 h 150922"/>
                <a:gd name="connsiteX3" fmla="*/ 226853 w 260553"/>
                <a:gd name="connsiteY3" fmla="*/ 148704 h 150922"/>
                <a:gd name="connsiteX4" fmla="*/ 0 w 260553"/>
                <a:gd name="connsiteY4" fmla="*/ 117718 h 150922"/>
                <a:gd name="connsiteX5" fmla="*/ 95693 w 260553"/>
                <a:gd name="connsiteY5" fmla="*/ 0 h 150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0553" h="150922">
                  <a:moveTo>
                    <a:pt x="95693" y="0"/>
                  </a:moveTo>
                  <a:cubicBezTo>
                    <a:pt x="138983" y="41543"/>
                    <a:pt x="189032" y="74124"/>
                    <a:pt x="238169" y="107921"/>
                  </a:cubicBezTo>
                  <a:cubicBezTo>
                    <a:pt x="248650" y="115136"/>
                    <a:pt x="264979" y="124249"/>
                    <a:pt x="259434" y="140578"/>
                  </a:cubicBezTo>
                  <a:cubicBezTo>
                    <a:pt x="254422" y="155235"/>
                    <a:pt x="237410" y="150603"/>
                    <a:pt x="226853" y="148704"/>
                  </a:cubicBezTo>
                  <a:cubicBezTo>
                    <a:pt x="151666" y="134806"/>
                    <a:pt x="74124" y="138907"/>
                    <a:pt x="0" y="117718"/>
                  </a:cubicBezTo>
                  <a:cubicBezTo>
                    <a:pt x="31822" y="78377"/>
                    <a:pt x="63795" y="39189"/>
                    <a:pt x="95693" y="0"/>
                  </a:cubicBezTo>
                  <a:close/>
                </a:path>
              </a:pathLst>
            </a:custGeom>
            <a:solidFill>
              <a:srgbClr val="9AC1CB"/>
            </a:solidFill>
            <a:ln w="7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" name="자유형: 도형 34">
              <a:extLst>
                <a:ext uri="{FF2B5EF4-FFF2-40B4-BE49-F238E27FC236}">
                  <a16:creationId xmlns:a16="http://schemas.microsoft.com/office/drawing/2014/main" id="{1017A921-9297-43F8-B626-81BC4A9C59CF}"/>
                </a:ext>
              </a:extLst>
            </p:cNvPr>
            <p:cNvSpPr/>
            <p:nvPr/>
          </p:nvSpPr>
          <p:spPr>
            <a:xfrm>
              <a:off x="10524836" y="2503346"/>
              <a:ext cx="5083" cy="73935"/>
            </a:xfrm>
            <a:custGeom>
              <a:avLst/>
              <a:gdLst>
                <a:gd name="connsiteX0" fmla="*/ 2595 w 11131"/>
                <a:gd name="connsiteY0" fmla="*/ 161919 h 161918"/>
                <a:gd name="connsiteX1" fmla="*/ 9962 w 11131"/>
                <a:gd name="connsiteY1" fmla="*/ 0 h 161918"/>
                <a:gd name="connsiteX2" fmla="*/ 2595 w 11131"/>
                <a:gd name="connsiteY2" fmla="*/ 161919 h 161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131" h="161918">
                  <a:moveTo>
                    <a:pt x="2595" y="161919"/>
                  </a:moveTo>
                  <a:cubicBezTo>
                    <a:pt x="3506" y="107844"/>
                    <a:pt x="-7506" y="53315"/>
                    <a:pt x="9962" y="0"/>
                  </a:cubicBezTo>
                  <a:cubicBezTo>
                    <a:pt x="11177" y="54150"/>
                    <a:pt x="13835" y="108300"/>
                    <a:pt x="2595" y="161919"/>
                  </a:cubicBezTo>
                  <a:close/>
                </a:path>
              </a:pathLst>
            </a:custGeom>
            <a:solidFill>
              <a:srgbClr val="F3A9A9"/>
            </a:solidFill>
            <a:ln w="7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6" name="자유형: 도형 35">
              <a:extLst>
                <a:ext uri="{FF2B5EF4-FFF2-40B4-BE49-F238E27FC236}">
                  <a16:creationId xmlns:a16="http://schemas.microsoft.com/office/drawing/2014/main" id="{E9290210-203C-4BC0-B27E-555FE958178B}"/>
                </a:ext>
              </a:extLst>
            </p:cNvPr>
            <p:cNvSpPr/>
            <p:nvPr/>
          </p:nvSpPr>
          <p:spPr>
            <a:xfrm>
              <a:off x="10519886" y="2633911"/>
              <a:ext cx="4946" cy="59821"/>
            </a:xfrm>
            <a:custGeom>
              <a:avLst/>
              <a:gdLst>
                <a:gd name="connsiteX0" fmla="*/ 3108 w 10832"/>
                <a:gd name="connsiteY0" fmla="*/ 131008 h 131008"/>
                <a:gd name="connsiteX1" fmla="*/ 10247 w 10832"/>
                <a:gd name="connsiteY1" fmla="*/ 0 h 131008"/>
                <a:gd name="connsiteX2" fmla="*/ 3108 w 10832"/>
                <a:gd name="connsiteY2" fmla="*/ 131008 h 131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832" h="131008">
                  <a:moveTo>
                    <a:pt x="3108" y="131008"/>
                  </a:moveTo>
                  <a:cubicBezTo>
                    <a:pt x="3715" y="87263"/>
                    <a:pt x="-7905" y="42834"/>
                    <a:pt x="10247" y="0"/>
                  </a:cubicBezTo>
                  <a:cubicBezTo>
                    <a:pt x="10474" y="43821"/>
                    <a:pt x="13513" y="87794"/>
                    <a:pt x="3108" y="131008"/>
                  </a:cubicBezTo>
                  <a:close/>
                </a:path>
              </a:pathLst>
            </a:custGeom>
            <a:solidFill>
              <a:srgbClr val="F3A9A9"/>
            </a:solidFill>
            <a:ln w="7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7" name="자유형: 도형 36">
              <a:extLst>
                <a:ext uri="{FF2B5EF4-FFF2-40B4-BE49-F238E27FC236}">
                  <a16:creationId xmlns:a16="http://schemas.microsoft.com/office/drawing/2014/main" id="{33378231-CAA2-48ED-B87F-B864A3641C46}"/>
                </a:ext>
              </a:extLst>
            </p:cNvPr>
            <p:cNvSpPr/>
            <p:nvPr/>
          </p:nvSpPr>
          <p:spPr>
            <a:xfrm>
              <a:off x="7604966" y="3085827"/>
              <a:ext cx="556010" cy="666096"/>
            </a:xfrm>
            <a:custGeom>
              <a:avLst/>
              <a:gdLst>
                <a:gd name="connsiteX0" fmla="*/ 1095455 w 1217670"/>
                <a:gd name="connsiteY0" fmla="*/ 1243133 h 1458760"/>
                <a:gd name="connsiteX1" fmla="*/ 873918 w 1217670"/>
                <a:gd name="connsiteY1" fmla="*/ 1279132 h 1458760"/>
                <a:gd name="connsiteX2" fmla="*/ 422794 w 1217670"/>
                <a:gd name="connsiteY2" fmla="*/ 1426469 h 1458760"/>
                <a:gd name="connsiteX3" fmla="*/ 164727 w 1217670"/>
                <a:gd name="connsiteY3" fmla="*/ 1299106 h 1458760"/>
                <a:gd name="connsiteX4" fmla="*/ 142019 w 1217670"/>
                <a:gd name="connsiteY4" fmla="*/ 1042937 h 1458760"/>
                <a:gd name="connsiteX5" fmla="*/ 56882 w 1217670"/>
                <a:gd name="connsiteY5" fmla="*/ 622648 h 1458760"/>
                <a:gd name="connsiteX6" fmla="*/ 11314 w 1217670"/>
                <a:gd name="connsiteY6" fmla="*/ 357897 h 1458760"/>
                <a:gd name="connsiteX7" fmla="*/ 226 w 1217670"/>
                <a:gd name="connsiteY7" fmla="*/ 172055 h 1458760"/>
                <a:gd name="connsiteX8" fmla="*/ 5846 w 1217670"/>
                <a:gd name="connsiteY8" fmla="*/ 70438 h 1458760"/>
                <a:gd name="connsiteX9" fmla="*/ 72224 w 1217670"/>
                <a:gd name="connsiteY9" fmla="*/ 2162 h 1458760"/>
                <a:gd name="connsiteX10" fmla="*/ 131766 w 1217670"/>
                <a:gd name="connsiteY10" fmla="*/ 35199 h 1458760"/>
                <a:gd name="connsiteX11" fmla="*/ 160778 w 1217670"/>
                <a:gd name="connsiteY11" fmla="*/ 78717 h 1458760"/>
                <a:gd name="connsiteX12" fmla="*/ 404871 w 1217670"/>
                <a:gd name="connsiteY12" fmla="*/ 522398 h 1458760"/>
                <a:gd name="connsiteX13" fmla="*/ 653065 w 1217670"/>
                <a:gd name="connsiteY13" fmla="*/ 769833 h 1458760"/>
                <a:gd name="connsiteX14" fmla="*/ 840882 w 1217670"/>
                <a:gd name="connsiteY14" fmla="*/ 809173 h 1458760"/>
                <a:gd name="connsiteX15" fmla="*/ 1190845 w 1217670"/>
                <a:gd name="connsiteY15" fmla="*/ 769453 h 1458760"/>
                <a:gd name="connsiteX16" fmla="*/ 1213249 w 1217670"/>
                <a:gd name="connsiteY16" fmla="*/ 815553 h 1458760"/>
                <a:gd name="connsiteX17" fmla="*/ 1201325 w 1217670"/>
                <a:gd name="connsiteY17" fmla="*/ 1115239 h 1458760"/>
                <a:gd name="connsiteX18" fmla="*/ 1095455 w 1217670"/>
                <a:gd name="connsiteY18" fmla="*/ 1243133 h 1458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17670" h="1458760">
                  <a:moveTo>
                    <a:pt x="1095455" y="1243133"/>
                  </a:moveTo>
                  <a:cubicBezTo>
                    <a:pt x="1018749" y="1237134"/>
                    <a:pt x="947055" y="1264019"/>
                    <a:pt x="873918" y="1279132"/>
                  </a:cubicBezTo>
                  <a:cubicBezTo>
                    <a:pt x="718227" y="1311258"/>
                    <a:pt x="571042" y="1370420"/>
                    <a:pt x="422794" y="1426469"/>
                  </a:cubicBezTo>
                  <a:cubicBezTo>
                    <a:pt x="242952" y="1494442"/>
                    <a:pt x="220092" y="1456544"/>
                    <a:pt x="164727" y="1299106"/>
                  </a:cubicBezTo>
                  <a:cubicBezTo>
                    <a:pt x="135715" y="1216628"/>
                    <a:pt x="134120" y="1128833"/>
                    <a:pt x="142019" y="1042937"/>
                  </a:cubicBezTo>
                  <a:cubicBezTo>
                    <a:pt x="155765" y="893398"/>
                    <a:pt x="108450" y="757909"/>
                    <a:pt x="56882" y="622648"/>
                  </a:cubicBezTo>
                  <a:cubicBezTo>
                    <a:pt x="24377" y="537359"/>
                    <a:pt x="-6305" y="455185"/>
                    <a:pt x="11314" y="357897"/>
                  </a:cubicBezTo>
                  <a:cubicBezTo>
                    <a:pt x="21947" y="299190"/>
                    <a:pt x="-2584" y="234787"/>
                    <a:pt x="226" y="172055"/>
                  </a:cubicBezTo>
                  <a:cubicBezTo>
                    <a:pt x="1745" y="138107"/>
                    <a:pt x="-609" y="103399"/>
                    <a:pt x="5846" y="70438"/>
                  </a:cubicBezTo>
                  <a:cubicBezTo>
                    <a:pt x="12605" y="36034"/>
                    <a:pt x="36225" y="13022"/>
                    <a:pt x="72224" y="2162"/>
                  </a:cubicBezTo>
                  <a:cubicBezTo>
                    <a:pt x="105640" y="-7939"/>
                    <a:pt x="115361" y="19782"/>
                    <a:pt x="131766" y="35199"/>
                  </a:cubicBezTo>
                  <a:cubicBezTo>
                    <a:pt x="144145" y="46895"/>
                    <a:pt x="153942" y="62919"/>
                    <a:pt x="160778" y="78717"/>
                  </a:cubicBezTo>
                  <a:cubicBezTo>
                    <a:pt x="228218" y="234332"/>
                    <a:pt x="317152" y="378099"/>
                    <a:pt x="404871" y="522398"/>
                  </a:cubicBezTo>
                  <a:cubicBezTo>
                    <a:pt x="467147" y="624850"/>
                    <a:pt x="554562" y="703455"/>
                    <a:pt x="653065" y="769833"/>
                  </a:cubicBezTo>
                  <a:cubicBezTo>
                    <a:pt x="709645" y="807958"/>
                    <a:pt x="776555" y="813654"/>
                    <a:pt x="840882" y="809173"/>
                  </a:cubicBezTo>
                  <a:cubicBezTo>
                    <a:pt x="957916" y="801047"/>
                    <a:pt x="1075329" y="792313"/>
                    <a:pt x="1190845" y="769453"/>
                  </a:cubicBezTo>
                  <a:cubicBezTo>
                    <a:pt x="1206338" y="780921"/>
                    <a:pt x="1212565" y="797933"/>
                    <a:pt x="1213249" y="815553"/>
                  </a:cubicBezTo>
                  <a:cubicBezTo>
                    <a:pt x="1216894" y="915726"/>
                    <a:pt x="1225249" y="1015976"/>
                    <a:pt x="1201325" y="1115239"/>
                  </a:cubicBezTo>
                  <a:cubicBezTo>
                    <a:pt x="1186895" y="1175768"/>
                    <a:pt x="1155301" y="1220881"/>
                    <a:pt x="1095455" y="1243133"/>
                  </a:cubicBezTo>
                  <a:close/>
                </a:path>
              </a:pathLst>
            </a:custGeom>
            <a:solidFill>
              <a:srgbClr val="F7D9CC"/>
            </a:solidFill>
            <a:ln w="7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" name="자유형: 도형 37">
              <a:extLst>
                <a:ext uri="{FF2B5EF4-FFF2-40B4-BE49-F238E27FC236}">
                  <a16:creationId xmlns:a16="http://schemas.microsoft.com/office/drawing/2014/main" id="{ACF6E31E-BE26-4FBB-832D-6A795E299D54}"/>
                </a:ext>
              </a:extLst>
            </p:cNvPr>
            <p:cNvSpPr/>
            <p:nvPr/>
          </p:nvSpPr>
          <p:spPr>
            <a:xfrm>
              <a:off x="9116342" y="2738072"/>
              <a:ext cx="551283" cy="310654"/>
            </a:xfrm>
            <a:custGeom>
              <a:avLst/>
              <a:gdLst>
                <a:gd name="connsiteX0" fmla="*/ 823545 w 1207317"/>
                <a:gd name="connsiteY0" fmla="*/ 636693 h 680337"/>
                <a:gd name="connsiteX1" fmla="*/ 267690 w 1207317"/>
                <a:gd name="connsiteY1" fmla="*/ 558240 h 680337"/>
                <a:gd name="connsiteX2" fmla="*/ 29901 w 1207317"/>
                <a:gd name="connsiteY2" fmla="*/ 496799 h 680337"/>
                <a:gd name="connsiteX3" fmla="*/ 2028 w 1207317"/>
                <a:gd name="connsiteY3" fmla="*/ 458598 h 680337"/>
                <a:gd name="connsiteX4" fmla="*/ 63241 w 1207317"/>
                <a:gd name="connsiteY4" fmla="*/ 444928 h 680337"/>
                <a:gd name="connsiteX5" fmla="*/ 244754 w 1207317"/>
                <a:gd name="connsiteY5" fmla="*/ 455940 h 680337"/>
                <a:gd name="connsiteX6" fmla="*/ 294119 w 1207317"/>
                <a:gd name="connsiteY6" fmla="*/ 456623 h 680337"/>
                <a:gd name="connsiteX7" fmla="*/ 157491 w 1207317"/>
                <a:gd name="connsiteY7" fmla="*/ 328045 h 680337"/>
                <a:gd name="connsiteX8" fmla="*/ 188933 w 1207317"/>
                <a:gd name="connsiteY8" fmla="*/ 276098 h 680337"/>
                <a:gd name="connsiteX9" fmla="*/ 248931 w 1207317"/>
                <a:gd name="connsiteY9" fmla="*/ 296907 h 680337"/>
                <a:gd name="connsiteX10" fmla="*/ 220907 w 1207317"/>
                <a:gd name="connsiteY10" fmla="*/ 233947 h 680337"/>
                <a:gd name="connsiteX11" fmla="*/ 316296 w 1207317"/>
                <a:gd name="connsiteY11" fmla="*/ 106736 h 680337"/>
                <a:gd name="connsiteX12" fmla="*/ 357535 w 1207317"/>
                <a:gd name="connsiteY12" fmla="*/ 157772 h 680337"/>
                <a:gd name="connsiteX13" fmla="*/ 517631 w 1207317"/>
                <a:gd name="connsiteY13" fmla="*/ 210024 h 680337"/>
                <a:gd name="connsiteX14" fmla="*/ 555149 w 1207317"/>
                <a:gd name="connsiteY14" fmla="*/ 198024 h 680337"/>
                <a:gd name="connsiteX15" fmla="*/ 544972 w 1207317"/>
                <a:gd name="connsiteY15" fmla="*/ 164684 h 680337"/>
                <a:gd name="connsiteX16" fmla="*/ 457709 w 1207317"/>
                <a:gd name="connsiteY16" fmla="*/ 58586 h 680337"/>
                <a:gd name="connsiteX17" fmla="*/ 444950 w 1207317"/>
                <a:gd name="connsiteY17" fmla="*/ 7550 h 680337"/>
                <a:gd name="connsiteX18" fmla="*/ 496442 w 1207317"/>
                <a:gd name="connsiteY18" fmla="*/ 18562 h 680337"/>
                <a:gd name="connsiteX19" fmla="*/ 656538 w 1207317"/>
                <a:gd name="connsiteY19" fmla="*/ 163696 h 680337"/>
                <a:gd name="connsiteX20" fmla="*/ 854987 w 1207317"/>
                <a:gd name="connsiteY20" fmla="*/ 353867 h 680337"/>
                <a:gd name="connsiteX21" fmla="*/ 1056778 w 1207317"/>
                <a:gd name="connsiteY21" fmla="*/ 391916 h 680337"/>
                <a:gd name="connsiteX22" fmla="*/ 1190141 w 1207317"/>
                <a:gd name="connsiteY22" fmla="*/ 373841 h 680337"/>
                <a:gd name="connsiteX23" fmla="*/ 1205330 w 1207317"/>
                <a:gd name="connsiteY23" fmla="*/ 415080 h 680337"/>
                <a:gd name="connsiteX24" fmla="*/ 1052373 w 1207317"/>
                <a:gd name="connsiteY24" fmla="*/ 678008 h 680337"/>
                <a:gd name="connsiteX25" fmla="*/ 851417 w 1207317"/>
                <a:gd name="connsiteY25" fmla="*/ 658870 h 680337"/>
                <a:gd name="connsiteX26" fmla="*/ 823545 w 1207317"/>
                <a:gd name="connsiteY26" fmla="*/ 636693 h 680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07317" h="680337">
                  <a:moveTo>
                    <a:pt x="823545" y="636693"/>
                  </a:moveTo>
                  <a:cubicBezTo>
                    <a:pt x="637096" y="618770"/>
                    <a:pt x="450798" y="599555"/>
                    <a:pt x="267690" y="558240"/>
                  </a:cubicBezTo>
                  <a:cubicBezTo>
                    <a:pt x="187870" y="540241"/>
                    <a:pt x="103341" y="539709"/>
                    <a:pt x="29901" y="496799"/>
                  </a:cubicBezTo>
                  <a:cubicBezTo>
                    <a:pt x="19724" y="484268"/>
                    <a:pt x="-7617" y="479028"/>
                    <a:pt x="2028" y="458598"/>
                  </a:cubicBezTo>
                  <a:cubicBezTo>
                    <a:pt x="14028" y="433004"/>
                    <a:pt x="42660" y="450320"/>
                    <a:pt x="63241" y="444928"/>
                  </a:cubicBezTo>
                  <a:cubicBezTo>
                    <a:pt x="124834" y="429890"/>
                    <a:pt x="183996" y="456471"/>
                    <a:pt x="244754" y="455940"/>
                  </a:cubicBezTo>
                  <a:cubicBezTo>
                    <a:pt x="259792" y="455788"/>
                    <a:pt x="274829" y="463534"/>
                    <a:pt x="294119" y="456623"/>
                  </a:cubicBezTo>
                  <a:cubicBezTo>
                    <a:pt x="252576" y="405663"/>
                    <a:pt x="179060" y="393815"/>
                    <a:pt x="157491" y="328045"/>
                  </a:cubicBezTo>
                  <a:cubicBezTo>
                    <a:pt x="130302" y="287945"/>
                    <a:pt x="143441" y="272224"/>
                    <a:pt x="188933" y="276098"/>
                  </a:cubicBezTo>
                  <a:cubicBezTo>
                    <a:pt x="206401" y="280427"/>
                    <a:pt x="224476" y="282629"/>
                    <a:pt x="248931" y="296907"/>
                  </a:cubicBezTo>
                  <a:cubicBezTo>
                    <a:pt x="228881" y="273211"/>
                    <a:pt x="225008" y="253542"/>
                    <a:pt x="220907" y="233947"/>
                  </a:cubicBezTo>
                  <a:cubicBezTo>
                    <a:pt x="221818" y="175848"/>
                    <a:pt x="267842" y="114407"/>
                    <a:pt x="316296" y="106736"/>
                  </a:cubicBezTo>
                  <a:cubicBezTo>
                    <a:pt x="317739" y="133621"/>
                    <a:pt x="337485" y="147368"/>
                    <a:pt x="357535" y="157772"/>
                  </a:cubicBezTo>
                  <a:cubicBezTo>
                    <a:pt x="407888" y="183746"/>
                    <a:pt x="461582" y="200834"/>
                    <a:pt x="517631" y="210024"/>
                  </a:cubicBezTo>
                  <a:cubicBezTo>
                    <a:pt x="532061" y="212378"/>
                    <a:pt x="547250" y="212682"/>
                    <a:pt x="555149" y="198024"/>
                  </a:cubicBezTo>
                  <a:cubicBezTo>
                    <a:pt x="562136" y="185189"/>
                    <a:pt x="552263" y="173721"/>
                    <a:pt x="544972" y="164684"/>
                  </a:cubicBezTo>
                  <a:cubicBezTo>
                    <a:pt x="516340" y="128912"/>
                    <a:pt x="485050" y="95268"/>
                    <a:pt x="457709" y="58586"/>
                  </a:cubicBezTo>
                  <a:cubicBezTo>
                    <a:pt x="447380" y="44764"/>
                    <a:pt x="427330" y="25625"/>
                    <a:pt x="444950" y="7550"/>
                  </a:cubicBezTo>
                  <a:cubicBezTo>
                    <a:pt x="462570" y="-10602"/>
                    <a:pt x="481404" y="8385"/>
                    <a:pt x="496442" y="18562"/>
                  </a:cubicBezTo>
                  <a:cubicBezTo>
                    <a:pt x="556516" y="59345"/>
                    <a:pt x="606337" y="112204"/>
                    <a:pt x="656538" y="163696"/>
                  </a:cubicBezTo>
                  <a:cubicBezTo>
                    <a:pt x="720561" y="229390"/>
                    <a:pt x="785040" y="294173"/>
                    <a:pt x="854987" y="353867"/>
                  </a:cubicBezTo>
                  <a:cubicBezTo>
                    <a:pt x="916276" y="406194"/>
                    <a:pt x="987134" y="392296"/>
                    <a:pt x="1056778" y="391916"/>
                  </a:cubicBezTo>
                  <a:cubicBezTo>
                    <a:pt x="1098928" y="368753"/>
                    <a:pt x="1142674" y="357740"/>
                    <a:pt x="1190141" y="373841"/>
                  </a:cubicBezTo>
                  <a:cubicBezTo>
                    <a:pt x="1206089" y="383562"/>
                    <a:pt x="1210342" y="400195"/>
                    <a:pt x="1205330" y="415080"/>
                  </a:cubicBezTo>
                  <a:cubicBezTo>
                    <a:pt x="1172293" y="512900"/>
                    <a:pt x="1135535" y="609049"/>
                    <a:pt x="1052373" y="678008"/>
                  </a:cubicBezTo>
                  <a:cubicBezTo>
                    <a:pt x="983945" y="686742"/>
                    <a:pt x="918023" y="668819"/>
                    <a:pt x="851417" y="658870"/>
                  </a:cubicBezTo>
                  <a:cubicBezTo>
                    <a:pt x="838506" y="656743"/>
                    <a:pt x="831064" y="646262"/>
                    <a:pt x="823545" y="636693"/>
                  </a:cubicBezTo>
                  <a:close/>
                </a:path>
              </a:pathLst>
            </a:custGeom>
            <a:solidFill>
              <a:srgbClr val="F7D9CC"/>
            </a:solidFill>
            <a:ln w="7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9" name="자유형: 도형 38">
              <a:extLst>
                <a:ext uri="{FF2B5EF4-FFF2-40B4-BE49-F238E27FC236}">
                  <a16:creationId xmlns:a16="http://schemas.microsoft.com/office/drawing/2014/main" id="{8368330C-CD18-4D11-B51C-ED1CCAEB14A9}"/>
                </a:ext>
              </a:extLst>
            </p:cNvPr>
            <p:cNvSpPr/>
            <p:nvPr/>
          </p:nvSpPr>
          <p:spPr>
            <a:xfrm>
              <a:off x="9660787" y="1959615"/>
              <a:ext cx="319460" cy="403351"/>
            </a:xfrm>
            <a:custGeom>
              <a:avLst/>
              <a:gdLst>
                <a:gd name="connsiteX0" fmla="*/ 699622 w 699622"/>
                <a:gd name="connsiteY0" fmla="*/ 620037 h 883344"/>
                <a:gd name="connsiteX1" fmla="*/ 552361 w 699622"/>
                <a:gd name="connsiteY1" fmla="*/ 855396 h 883344"/>
                <a:gd name="connsiteX2" fmla="*/ 538539 w 699622"/>
                <a:gd name="connsiteY2" fmla="*/ 883344 h 883344"/>
                <a:gd name="connsiteX3" fmla="*/ 467832 w 699622"/>
                <a:gd name="connsiteY3" fmla="*/ 685579 h 883344"/>
                <a:gd name="connsiteX4" fmla="*/ 426973 w 699622"/>
                <a:gd name="connsiteY4" fmla="*/ 650643 h 883344"/>
                <a:gd name="connsiteX5" fmla="*/ 90529 w 699622"/>
                <a:gd name="connsiteY5" fmla="*/ 523888 h 883344"/>
                <a:gd name="connsiteX6" fmla="*/ 0 w 699622"/>
                <a:gd name="connsiteY6" fmla="*/ 460624 h 883344"/>
                <a:gd name="connsiteX7" fmla="*/ 99642 w 699622"/>
                <a:gd name="connsiteY7" fmla="*/ 451435 h 883344"/>
                <a:gd name="connsiteX8" fmla="*/ 105794 w 699622"/>
                <a:gd name="connsiteY8" fmla="*/ 400019 h 883344"/>
                <a:gd name="connsiteX9" fmla="*/ 117186 w 699622"/>
                <a:gd name="connsiteY9" fmla="*/ 366374 h 883344"/>
                <a:gd name="connsiteX10" fmla="*/ 136021 w 699622"/>
                <a:gd name="connsiteY10" fmla="*/ 122433 h 883344"/>
                <a:gd name="connsiteX11" fmla="*/ 239840 w 699622"/>
                <a:gd name="connsiteY11" fmla="*/ 130939 h 883344"/>
                <a:gd name="connsiteX12" fmla="*/ 169285 w 699622"/>
                <a:gd name="connsiteY12" fmla="*/ 46942 h 883344"/>
                <a:gd name="connsiteX13" fmla="*/ 165184 w 699622"/>
                <a:gd name="connsiteY13" fmla="*/ 7829 h 883344"/>
                <a:gd name="connsiteX14" fmla="*/ 208322 w 699622"/>
                <a:gd name="connsiteY14" fmla="*/ 10184 h 883344"/>
                <a:gd name="connsiteX15" fmla="*/ 334318 w 699622"/>
                <a:gd name="connsiteY15" fmla="*/ 112940 h 883344"/>
                <a:gd name="connsiteX16" fmla="*/ 533147 w 699622"/>
                <a:gd name="connsiteY16" fmla="*/ 338350 h 883344"/>
                <a:gd name="connsiteX17" fmla="*/ 682914 w 699622"/>
                <a:gd name="connsiteY17" fmla="*/ 576139 h 883344"/>
                <a:gd name="connsiteX18" fmla="*/ 699622 w 699622"/>
                <a:gd name="connsiteY18" fmla="*/ 620037 h 883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99622" h="883344">
                  <a:moveTo>
                    <a:pt x="699622" y="620037"/>
                  </a:moveTo>
                  <a:cubicBezTo>
                    <a:pt x="658915" y="703730"/>
                    <a:pt x="596335" y="773753"/>
                    <a:pt x="552361" y="855396"/>
                  </a:cubicBezTo>
                  <a:cubicBezTo>
                    <a:pt x="547425" y="864510"/>
                    <a:pt x="543096" y="874003"/>
                    <a:pt x="538539" y="883344"/>
                  </a:cubicBezTo>
                  <a:cubicBezTo>
                    <a:pt x="505578" y="820764"/>
                    <a:pt x="503072" y="747400"/>
                    <a:pt x="467832" y="685579"/>
                  </a:cubicBezTo>
                  <a:cubicBezTo>
                    <a:pt x="458187" y="668719"/>
                    <a:pt x="451884" y="651934"/>
                    <a:pt x="426973" y="650643"/>
                  </a:cubicBezTo>
                  <a:cubicBezTo>
                    <a:pt x="301585" y="644112"/>
                    <a:pt x="193740" y="589658"/>
                    <a:pt x="90529" y="523888"/>
                  </a:cubicBezTo>
                  <a:cubicBezTo>
                    <a:pt x="59542" y="504142"/>
                    <a:pt x="30151" y="481737"/>
                    <a:pt x="0" y="460624"/>
                  </a:cubicBezTo>
                  <a:cubicBezTo>
                    <a:pt x="30151" y="433435"/>
                    <a:pt x="64555" y="466396"/>
                    <a:pt x="99642" y="451435"/>
                  </a:cubicBezTo>
                  <a:cubicBezTo>
                    <a:pt x="85820" y="433435"/>
                    <a:pt x="77846" y="414449"/>
                    <a:pt x="105794" y="400019"/>
                  </a:cubicBezTo>
                  <a:cubicBezTo>
                    <a:pt x="117642" y="393867"/>
                    <a:pt x="110351" y="376779"/>
                    <a:pt x="117186" y="366374"/>
                  </a:cubicBezTo>
                  <a:cubicBezTo>
                    <a:pt x="182880" y="315414"/>
                    <a:pt x="190475" y="231872"/>
                    <a:pt x="136021" y="122433"/>
                  </a:cubicBezTo>
                  <a:cubicBezTo>
                    <a:pt x="168906" y="115522"/>
                    <a:pt x="200575" y="130711"/>
                    <a:pt x="239840" y="130939"/>
                  </a:cubicBezTo>
                  <a:cubicBezTo>
                    <a:pt x="209386" y="103142"/>
                    <a:pt x="181969" y="80966"/>
                    <a:pt x="169285" y="46942"/>
                  </a:cubicBezTo>
                  <a:cubicBezTo>
                    <a:pt x="164425" y="33955"/>
                    <a:pt x="153716" y="20816"/>
                    <a:pt x="165184" y="7829"/>
                  </a:cubicBezTo>
                  <a:cubicBezTo>
                    <a:pt x="179083" y="-7892"/>
                    <a:pt x="195411" y="3880"/>
                    <a:pt x="208322" y="10184"/>
                  </a:cubicBezTo>
                  <a:cubicBezTo>
                    <a:pt x="257991" y="34562"/>
                    <a:pt x="289661" y="81422"/>
                    <a:pt x="334318" y="112940"/>
                  </a:cubicBezTo>
                  <a:cubicBezTo>
                    <a:pt x="418163" y="172178"/>
                    <a:pt x="474364" y="254125"/>
                    <a:pt x="533147" y="338350"/>
                  </a:cubicBezTo>
                  <a:cubicBezTo>
                    <a:pt x="587145" y="415740"/>
                    <a:pt x="642662" y="490623"/>
                    <a:pt x="682914" y="576139"/>
                  </a:cubicBezTo>
                  <a:cubicBezTo>
                    <a:pt x="689445" y="590266"/>
                    <a:pt x="694078" y="605379"/>
                    <a:pt x="699622" y="620037"/>
                  </a:cubicBezTo>
                  <a:close/>
                </a:path>
              </a:pathLst>
            </a:custGeom>
            <a:solidFill>
              <a:srgbClr val="F7D9CC"/>
            </a:solidFill>
            <a:ln w="7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0" name="자유형: 도형 39">
              <a:extLst>
                <a:ext uri="{FF2B5EF4-FFF2-40B4-BE49-F238E27FC236}">
                  <a16:creationId xmlns:a16="http://schemas.microsoft.com/office/drawing/2014/main" id="{B8B7E804-0498-46D6-95A8-CA9DDF3FA465}"/>
                </a:ext>
              </a:extLst>
            </p:cNvPr>
            <p:cNvSpPr/>
            <p:nvPr/>
          </p:nvSpPr>
          <p:spPr>
            <a:xfrm>
              <a:off x="9626172" y="2006261"/>
              <a:ext cx="95094" cy="169054"/>
            </a:xfrm>
            <a:custGeom>
              <a:avLst/>
              <a:gdLst>
                <a:gd name="connsiteX0" fmla="*/ 192919 w 208257"/>
                <a:gd name="connsiteY0" fmla="*/ 264219 h 370230"/>
                <a:gd name="connsiteX1" fmla="*/ 158591 w 208257"/>
                <a:gd name="connsiteY1" fmla="*/ 317154 h 370230"/>
                <a:gd name="connsiteX2" fmla="*/ 194970 w 208257"/>
                <a:gd name="connsiteY2" fmla="*/ 338799 h 370230"/>
                <a:gd name="connsiteX3" fmla="*/ 207653 w 208257"/>
                <a:gd name="connsiteY3" fmla="*/ 359152 h 370230"/>
                <a:gd name="connsiteX4" fmla="*/ 185476 w 208257"/>
                <a:gd name="connsiteY4" fmla="*/ 368874 h 370230"/>
                <a:gd name="connsiteX5" fmla="*/ 75809 w 208257"/>
                <a:gd name="connsiteY5" fmla="*/ 358545 h 370230"/>
                <a:gd name="connsiteX6" fmla="*/ 64721 w 208257"/>
                <a:gd name="connsiteY6" fmla="*/ 357937 h 370230"/>
                <a:gd name="connsiteX7" fmla="*/ 56746 w 208257"/>
                <a:gd name="connsiteY7" fmla="*/ 296041 h 370230"/>
                <a:gd name="connsiteX8" fmla="*/ 44671 w 208257"/>
                <a:gd name="connsiteY8" fmla="*/ 274244 h 370230"/>
                <a:gd name="connsiteX9" fmla="*/ 15811 w 208257"/>
                <a:gd name="connsiteY9" fmla="*/ 229967 h 370230"/>
                <a:gd name="connsiteX10" fmla="*/ 2976 w 208257"/>
                <a:gd name="connsiteY10" fmla="*/ 127970 h 370230"/>
                <a:gd name="connsiteX11" fmla="*/ 74746 w 208257"/>
                <a:gd name="connsiteY11" fmla="*/ 0 h 370230"/>
                <a:gd name="connsiteX12" fmla="*/ 183274 w 208257"/>
                <a:gd name="connsiteY12" fmla="*/ 104427 h 370230"/>
                <a:gd name="connsiteX13" fmla="*/ 189198 w 208257"/>
                <a:gd name="connsiteY13" fmla="*/ 218575 h 370230"/>
                <a:gd name="connsiteX14" fmla="*/ 159047 w 208257"/>
                <a:gd name="connsiteY14" fmla="*/ 233916 h 370230"/>
                <a:gd name="connsiteX15" fmla="*/ 192919 w 208257"/>
                <a:gd name="connsiteY15" fmla="*/ 264219 h 370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8257" h="370230">
                  <a:moveTo>
                    <a:pt x="192919" y="264219"/>
                  </a:moveTo>
                  <a:cubicBezTo>
                    <a:pt x="209248" y="292623"/>
                    <a:pt x="221551" y="319356"/>
                    <a:pt x="158591" y="317154"/>
                  </a:cubicBezTo>
                  <a:cubicBezTo>
                    <a:pt x="177578" y="328470"/>
                    <a:pt x="186312" y="333482"/>
                    <a:pt x="194970" y="338799"/>
                  </a:cubicBezTo>
                  <a:cubicBezTo>
                    <a:pt x="202564" y="343432"/>
                    <a:pt x="210539" y="348976"/>
                    <a:pt x="207653" y="359152"/>
                  </a:cubicBezTo>
                  <a:cubicBezTo>
                    <a:pt x="204539" y="369937"/>
                    <a:pt x="193830" y="367431"/>
                    <a:pt x="185476" y="368874"/>
                  </a:cubicBezTo>
                  <a:cubicBezTo>
                    <a:pt x="147959" y="375177"/>
                    <a:pt x="112795" y="357406"/>
                    <a:pt x="75809" y="358545"/>
                  </a:cubicBezTo>
                  <a:cubicBezTo>
                    <a:pt x="72088" y="358393"/>
                    <a:pt x="68442" y="358165"/>
                    <a:pt x="64721" y="357937"/>
                  </a:cubicBezTo>
                  <a:cubicBezTo>
                    <a:pt x="55000" y="338343"/>
                    <a:pt x="32367" y="321559"/>
                    <a:pt x="56746" y="296041"/>
                  </a:cubicBezTo>
                  <a:cubicBezTo>
                    <a:pt x="66847" y="285408"/>
                    <a:pt x="52797" y="279484"/>
                    <a:pt x="44671" y="274244"/>
                  </a:cubicBezTo>
                  <a:cubicBezTo>
                    <a:pt x="25001" y="265738"/>
                    <a:pt x="8368" y="246903"/>
                    <a:pt x="15811" y="229967"/>
                  </a:cubicBezTo>
                  <a:cubicBezTo>
                    <a:pt x="32899" y="191158"/>
                    <a:pt x="14672" y="161539"/>
                    <a:pt x="2976" y="127970"/>
                  </a:cubicBezTo>
                  <a:cubicBezTo>
                    <a:pt x="-11454" y="86579"/>
                    <a:pt x="28874" y="18531"/>
                    <a:pt x="74746" y="0"/>
                  </a:cubicBezTo>
                  <a:cubicBezTo>
                    <a:pt x="134820" y="9797"/>
                    <a:pt x="167933" y="55365"/>
                    <a:pt x="183274" y="104427"/>
                  </a:cubicBezTo>
                  <a:cubicBezTo>
                    <a:pt x="193679" y="137919"/>
                    <a:pt x="170363" y="179386"/>
                    <a:pt x="189198" y="218575"/>
                  </a:cubicBezTo>
                  <a:cubicBezTo>
                    <a:pt x="194666" y="229891"/>
                    <a:pt x="169983" y="227841"/>
                    <a:pt x="159047" y="233916"/>
                  </a:cubicBezTo>
                  <a:cubicBezTo>
                    <a:pt x="165578" y="249561"/>
                    <a:pt x="180388" y="255637"/>
                    <a:pt x="192919" y="264219"/>
                  </a:cubicBezTo>
                  <a:close/>
                </a:path>
              </a:pathLst>
            </a:custGeom>
            <a:solidFill>
              <a:srgbClr val="F9C9A9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1" name="자유형: 도형 40">
              <a:extLst>
                <a:ext uri="{FF2B5EF4-FFF2-40B4-BE49-F238E27FC236}">
                  <a16:creationId xmlns:a16="http://schemas.microsoft.com/office/drawing/2014/main" id="{3CE57901-95E5-4761-9CB2-D3376D6CFC62}"/>
                </a:ext>
              </a:extLst>
            </p:cNvPr>
            <p:cNvSpPr/>
            <p:nvPr/>
          </p:nvSpPr>
          <p:spPr>
            <a:xfrm>
              <a:off x="9803178" y="3168309"/>
              <a:ext cx="564569" cy="621614"/>
            </a:xfrm>
            <a:custGeom>
              <a:avLst/>
              <a:gdLst>
                <a:gd name="connsiteX0" fmla="*/ 1074496 w 1236414"/>
                <a:gd name="connsiteY0" fmla="*/ 1282590 h 1361344"/>
                <a:gd name="connsiteX1" fmla="*/ 701825 w 1236414"/>
                <a:gd name="connsiteY1" fmla="*/ 893059 h 1361344"/>
                <a:gd name="connsiteX2" fmla="*/ 189715 w 1236414"/>
                <a:gd name="connsiteY2" fmla="*/ 39188 h 1361344"/>
                <a:gd name="connsiteX3" fmla="*/ 0 w 1236414"/>
                <a:gd name="connsiteY3" fmla="*/ 0 h 1361344"/>
                <a:gd name="connsiteX4" fmla="*/ 353229 w 1236414"/>
                <a:gd name="connsiteY4" fmla="*/ 848858 h 1361344"/>
                <a:gd name="connsiteX5" fmla="*/ 476794 w 1236414"/>
                <a:gd name="connsiteY5" fmla="*/ 1122191 h 1361344"/>
                <a:gd name="connsiteX6" fmla="*/ 1082015 w 1236414"/>
                <a:gd name="connsiteY6" fmla="*/ 1330816 h 1361344"/>
                <a:gd name="connsiteX7" fmla="*/ 1236415 w 1236414"/>
                <a:gd name="connsiteY7" fmla="*/ 1360436 h 1361344"/>
                <a:gd name="connsiteX8" fmla="*/ 1074496 w 1236414"/>
                <a:gd name="connsiteY8" fmla="*/ 1282590 h 136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36414" h="1361344">
                  <a:moveTo>
                    <a:pt x="1074496" y="1282590"/>
                  </a:moveTo>
                  <a:cubicBezTo>
                    <a:pt x="920932" y="1180518"/>
                    <a:pt x="799493" y="1046395"/>
                    <a:pt x="701825" y="893059"/>
                  </a:cubicBezTo>
                  <a:cubicBezTo>
                    <a:pt x="535729" y="632334"/>
                    <a:pt x="288674" y="197386"/>
                    <a:pt x="189715" y="39188"/>
                  </a:cubicBezTo>
                  <a:cubicBezTo>
                    <a:pt x="189715" y="39188"/>
                    <a:pt x="45416" y="8202"/>
                    <a:pt x="0" y="0"/>
                  </a:cubicBezTo>
                  <a:cubicBezTo>
                    <a:pt x="37518" y="99414"/>
                    <a:pt x="238169" y="580386"/>
                    <a:pt x="353229" y="848858"/>
                  </a:cubicBezTo>
                  <a:cubicBezTo>
                    <a:pt x="392569" y="940754"/>
                    <a:pt x="424923" y="1035915"/>
                    <a:pt x="476794" y="1122191"/>
                  </a:cubicBezTo>
                  <a:cubicBezTo>
                    <a:pt x="486363" y="1126520"/>
                    <a:pt x="888122" y="1273325"/>
                    <a:pt x="1082015" y="1330816"/>
                  </a:cubicBezTo>
                  <a:cubicBezTo>
                    <a:pt x="1105634" y="1335601"/>
                    <a:pt x="1207555" y="1367043"/>
                    <a:pt x="1236415" y="1360436"/>
                  </a:cubicBezTo>
                  <a:cubicBezTo>
                    <a:pt x="1177252" y="1344183"/>
                    <a:pt x="1101381" y="1300438"/>
                    <a:pt x="1074496" y="1282590"/>
                  </a:cubicBezTo>
                  <a:close/>
                </a:path>
              </a:pathLst>
            </a:custGeom>
            <a:solidFill>
              <a:srgbClr val="749FA8"/>
            </a:solidFill>
            <a:ln w="7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2" name="자유형: 도형 41">
              <a:extLst>
                <a:ext uri="{FF2B5EF4-FFF2-40B4-BE49-F238E27FC236}">
                  <a16:creationId xmlns:a16="http://schemas.microsoft.com/office/drawing/2014/main" id="{BFABE1F3-3BE7-4FFF-9FDD-CF31BDCF0248}"/>
                </a:ext>
              </a:extLst>
            </p:cNvPr>
            <p:cNvSpPr/>
            <p:nvPr/>
          </p:nvSpPr>
          <p:spPr>
            <a:xfrm>
              <a:off x="10323914" y="2451952"/>
              <a:ext cx="202593" cy="675402"/>
            </a:xfrm>
            <a:custGeom>
              <a:avLst/>
              <a:gdLst>
                <a:gd name="connsiteX0" fmla="*/ 0 w 443681"/>
                <a:gd name="connsiteY0" fmla="*/ 1306741 h 1479140"/>
                <a:gd name="connsiteX1" fmla="*/ 160248 w 443681"/>
                <a:gd name="connsiteY1" fmla="*/ 814910 h 1479140"/>
                <a:gd name="connsiteX2" fmla="*/ 265055 w 443681"/>
                <a:gd name="connsiteY2" fmla="*/ 434568 h 1479140"/>
                <a:gd name="connsiteX3" fmla="*/ 443682 w 443681"/>
                <a:gd name="connsiteY3" fmla="*/ 0 h 1479140"/>
                <a:gd name="connsiteX4" fmla="*/ 313281 w 443681"/>
                <a:gd name="connsiteY4" fmla="*/ 511502 h 1479140"/>
                <a:gd name="connsiteX5" fmla="*/ 181665 w 443681"/>
                <a:gd name="connsiteY5" fmla="*/ 1212947 h 1479140"/>
                <a:gd name="connsiteX6" fmla="*/ 200348 w 443681"/>
                <a:gd name="connsiteY6" fmla="*/ 1479141 h 1479140"/>
                <a:gd name="connsiteX7" fmla="*/ 0 w 443681"/>
                <a:gd name="connsiteY7" fmla="*/ 1306741 h 1479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3681" h="1479140">
                  <a:moveTo>
                    <a:pt x="0" y="1306741"/>
                  </a:moveTo>
                  <a:cubicBezTo>
                    <a:pt x="92276" y="1155379"/>
                    <a:pt x="136401" y="989663"/>
                    <a:pt x="160248" y="814910"/>
                  </a:cubicBezTo>
                  <a:cubicBezTo>
                    <a:pt x="178019" y="684585"/>
                    <a:pt x="217968" y="557754"/>
                    <a:pt x="265055" y="434568"/>
                  </a:cubicBezTo>
                  <a:cubicBezTo>
                    <a:pt x="317762" y="296724"/>
                    <a:pt x="439429" y="5392"/>
                    <a:pt x="443682" y="0"/>
                  </a:cubicBezTo>
                  <a:cubicBezTo>
                    <a:pt x="400164" y="167994"/>
                    <a:pt x="355963" y="343356"/>
                    <a:pt x="313281" y="511502"/>
                  </a:cubicBezTo>
                  <a:cubicBezTo>
                    <a:pt x="254650" y="742532"/>
                    <a:pt x="207715" y="976069"/>
                    <a:pt x="181665" y="1212947"/>
                  </a:cubicBezTo>
                  <a:cubicBezTo>
                    <a:pt x="171944" y="1301121"/>
                    <a:pt x="169589" y="1392182"/>
                    <a:pt x="200348" y="1479141"/>
                  </a:cubicBezTo>
                  <a:cubicBezTo>
                    <a:pt x="133591" y="1421649"/>
                    <a:pt x="66834" y="1364233"/>
                    <a:pt x="0" y="1306741"/>
                  </a:cubicBezTo>
                  <a:close/>
                </a:path>
              </a:pathLst>
            </a:custGeom>
            <a:solidFill>
              <a:srgbClr val="DE9C9A"/>
            </a:solidFill>
            <a:ln w="7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3" name="자유형: 도형 42">
              <a:extLst>
                <a:ext uri="{FF2B5EF4-FFF2-40B4-BE49-F238E27FC236}">
                  <a16:creationId xmlns:a16="http://schemas.microsoft.com/office/drawing/2014/main" id="{8557C443-DBB0-4A2F-A2DE-D8F0F6E86B11}"/>
                </a:ext>
              </a:extLst>
            </p:cNvPr>
            <p:cNvSpPr/>
            <p:nvPr/>
          </p:nvSpPr>
          <p:spPr>
            <a:xfrm>
              <a:off x="10087398" y="1294563"/>
              <a:ext cx="700862" cy="1642971"/>
            </a:xfrm>
            <a:custGeom>
              <a:avLst/>
              <a:gdLst>
                <a:gd name="connsiteX0" fmla="*/ 1525635 w 1534898"/>
                <a:gd name="connsiteY0" fmla="*/ 2171596 h 3598130"/>
                <a:gd name="connsiteX1" fmla="*/ 1434347 w 1534898"/>
                <a:gd name="connsiteY1" fmla="*/ 1143883 h 3598130"/>
                <a:gd name="connsiteX2" fmla="*/ 1339186 w 1534898"/>
                <a:gd name="connsiteY2" fmla="*/ 532663 h 3598130"/>
                <a:gd name="connsiteX3" fmla="*/ 1118788 w 1534898"/>
                <a:gd name="connsiteY3" fmla="*/ 99993 h 3598130"/>
                <a:gd name="connsiteX4" fmla="*/ 813026 w 1534898"/>
                <a:gd name="connsiteY4" fmla="*/ 6655 h 3598130"/>
                <a:gd name="connsiteX5" fmla="*/ 546073 w 1534898"/>
                <a:gd name="connsiteY5" fmla="*/ 129233 h 3598130"/>
                <a:gd name="connsiteX6" fmla="*/ 338890 w 1534898"/>
                <a:gd name="connsiteY6" fmla="*/ 232748 h 3598130"/>
                <a:gd name="connsiteX7" fmla="*/ 141124 w 1534898"/>
                <a:gd name="connsiteY7" fmla="*/ 306873 h 3598130"/>
                <a:gd name="connsiteX8" fmla="*/ 26748 w 1534898"/>
                <a:gd name="connsiteY8" fmla="*/ 656380 h 3598130"/>
                <a:gd name="connsiteX9" fmla="*/ 81430 w 1534898"/>
                <a:gd name="connsiteY9" fmla="*/ 746301 h 3598130"/>
                <a:gd name="connsiteX10" fmla="*/ 367674 w 1534898"/>
                <a:gd name="connsiteY10" fmla="*/ 939738 h 3598130"/>
                <a:gd name="connsiteX11" fmla="*/ 434279 w 1534898"/>
                <a:gd name="connsiteY11" fmla="*/ 1016292 h 3598130"/>
                <a:gd name="connsiteX12" fmla="*/ 456759 w 1534898"/>
                <a:gd name="connsiteY12" fmla="*/ 1118820 h 3598130"/>
                <a:gd name="connsiteX13" fmla="*/ 448785 w 1534898"/>
                <a:gd name="connsiteY13" fmla="*/ 1682574 h 3598130"/>
                <a:gd name="connsiteX14" fmla="*/ 445747 w 1534898"/>
                <a:gd name="connsiteY14" fmla="*/ 1713940 h 3598130"/>
                <a:gd name="connsiteX15" fmla="*/ 163984 w 1534898"/>
                <a:gd name="connsiteY15" fmla="*/ 2552393 h 3598130"/>
                <a:gd name="connsiteX16" fmla="*/ 199072 w 1534898"/>
                <a:gd name="connsiteY16" fmla="*/ 2550722 h 3598130"/>
                <a:gd name="connsiteX17" fmla="*/ 420609 w 1534898"/>
                <a:gd name="connsiteY17" fmla="*/ 2319692 h 3598130"/>
                <a:gd name="connsiteX18" fmla="*/ 454785 w 1534898"/>
                <a:gd name="connsiteY18" fmla="*/ 2219898 h 3598130"/>
                <a:gd name="connsiteX19" fmla="*/ 632121 w 1534898"/>
                <a:gd name="connsiteY19" fmla="*/ 1970260 h 3598130"/>
                <a:gd name="connsiteX20" fmla="*/ 706017 w 1534898"/>
                <a:gd name="connsiteY20" fmla="*/ 1974969 h 3598130"/>
                <a:gd name="connsiteX21" fmla="*/ 785305 w 1534898"/>
                <a:gd name="connsiteY21" fmla="*/ 2035954 h 3598130"/>
                <a:gd name="connsiteX22" fmla="*/ 933174 w 1534898"/>
                <a:gd name="connsiteY22" fmla="*/ 2236226 h 3598130"/>
                <a:gd name="connsiteX23" fmla="*/ 949731 w 1534898"/>
                <a:gd name="connsiteY23" fmla="*/ 2859446 h 3598130"/>
                <a:gd name="connsiteX24" fmla="*/ 961350 w 1534898"/>
                <a:gd name="connsiteY24" fmla="*/ 3470666 h 3598130"/>
                <a:gd name="connsiteX25" fmla="*/ 984514 w 1534898"/>
                <a:gd name="connsiteY25" fmla="*/ 3546310 h 3598130"/>
                <a:gd name="connsiteX26" fmla="*/ 1096536 w 1534898"/>
                <a:gd name="connsiteY26" fmla="*/ 3567271 h 3598130"/>
                <a:gd name="connsiteX27" fmla="*/ 1161774 w 1534898"/>
                <a:gd name="connsiteY27" fmla="*/ 3553220 h 3598130"/>
                <a:gd name="connsiteX28" fmla="*/ 1389311 w 1534898"/>
                <a:gd name="connsiteY28" fmla="*/ 3431402 h 3598130"/>
                <a:gd name="connsiteX29" fmla="*/ 1478244 w 1534898"/>
                <a:gd name="connsiteY29" fmla="*/ 3189283 h 3598130"/>
                <a:gd name="connsiteX30" fmla="*/ 1525635 w 1534898"/>
                <a:gd name="connsiteY30" fmla="*/ 2171596 h 3598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534898" h="3598130">
                  <a:moveTo>
                    <a:pt x="1525635" y="2171596"/>
                  </a:moveTo>
                  <a:cubicBezTo>
                    <a:pt x="1512345" y="1827632"/>
                    <a:pt x="1477789" y="1485264"/>
                    <a:pt x="1434347" y="1143883"/>
                  </a:cubicBezTo>
                  <a:cubicBezTo>
                    <a:pt x="1408298" y="939358"/>
                    <a:pt x="1389007" y="733314"/>
                    <a:pt x="1339186" y="532663"/>
                  </a:cubicBezTo>
                  <a:cubicBezTo>
                    <a:pt x="1299314" y="372187"/>
                    <a:pt x="1241442" y="218698"/>
                    <a:pt x="1118788" y="99993"/>
                  </a:cubicBezTo>
                  <a:cubicBezTo>
                    <a:pt x="1033424" y="17363"/>
                    <a:pt x="931731" y="-15294"/>
                    <a:pt x="813026" y="6655"/>
                  </a:cubicBezTo>
                  <a:cubicBezTo>
                    <a:pt x="713384" y="25110"/>
                    <a:pt x="627033" y="71665"/>
                    <a:pt x="546073" y="129233"/>
                  </a:cubicBezTo>
                  <a:cubicBezTo>
                    <a:pt x="482126" y="174649"/>
                    <a:pt x="413014" y="208142"/>
                    <a:pt x="338890" y="232748"/>
                  </a:cubicBezTo>
                  <a:cubicBezTo>
                    <a:pt x="272057" y="254925"/>
                    <a:pt x="203477" y="272697"/>
                    <a:pt x="141124" y="306873"/>
                  </a:cubicBezTo>
                  <a:cubicBezTo>
                    <a:pt x="14141" y="376516"/>
                    <a:pt x="-35452" y="525751"/>
                    <a:pt x="26748" y="656380"/>
                  </a:cubicBezTo>
                  <a:cubicBezTo>
                    <a:pt x="41786" y="687898"/>
                    <a:pt x="63051" y="716454"/>
                    <a:pt x="81430" y="746301"/>
                  </a:cubicBezTo>
                  <a:cubicBezTo>
                    <a:pt x="162086" y="832577"/>
                    <a:pt x="259070" y="895233"/>
                    <a:pt x="367674" y="939738"/>
                  </a:cubicBezTo>
                  <a:cubicBezTo>
                    <a:pt x="404432" y="954775"/>
                    <a:pt x="422887" y="983179"/>
                    <a:pt x="434279" y="1016292"/>
                  </a:cubicBezTo>
                  <a:cubicBezTo>
                    <a:pt x="445595" y="1049329"/>
                    <a:pt x="456532" y="1084492"/>
                    <a:pt x="456759" y="1118820"/>
                  </a:cubicBezTo>
                  <a:cubicBezTo>
                    <a:pt x="458051" y="1306789"/>
                    <a:pt x="479164" y="1495061"/>
                    <a:pt x="448785" y="1682574"/>
                  </a:cubicBezTo>
                  <a:cubicBezTo>
                    <a:pt x="447798" y="1693054"/>
                    <a:pt x="447570" y="1703611"/>
                    <a:pt x="445747" y="1713940"/>
                  </a:cubicBezTo>
                  <a:cubicBezTo>
                    <a:pt x="393648" y="2007474"/>
                    <a:pt x="279576" y="2280200"/>
                    <a:pt x="163984" y="2552393"/>
                  </a:cubicBezTo>
                  <a:cubicBezTo>
                    <a:pt x="186237" y="2560140"/>
                    <a:pt x="186996" y="2560975"/>
                    <a:pt x="199072" y="2550722"/>
                  </a:cubicBezTo>
                  <a:cubicBezTo>
                    <a:pt x="280639" y="2481155"/>
                    <a:pt x="363953" y="2413183"/>
                    <a:pt x="420609" y="2319692"/>
                  </a:cubicBezTo>
                  <a:cubicBezTo>
                    <a:pt x="439747" y="2289085"/>
                    <a:pt x="445595" y="2253770"/>
                    <a:pt x="454785" y="2219898"/>
                  </a:cubicBezTo>
                  <a:cubicBezTo>
                    <a:pt x="483493" y="2114712"/>
                    <a:pt x="546529" y="2034967"/>
                    <a:pt x="632121" y="1970260"/>
                  </a:cubicBezTo>
                  <a:cubicBezTo>
                    <a:pt x="659841" y="1949299"/>
                    <a:pt x="682398" y="1949755"/>
                    <a:pt x="706017" y="1974969"/>
                  </a:cubicBezTo>
                  <a:cubicBezTo>
                    <a:pt x="729029" y="1999500"/>
                    <a:pt x="754471" y="2021373"/>
                    <a:pt x="785305" y="2035954"/>
                  </a:cubicBezTo>
                  <a:cubicBezTo>
                    <a:pt x="870518" y="2076282"/>
                    <a:pt x="914719" y="2145774"/>
                    <a:pt x="933174" y="2236226"/>
                  </a:cubicBezTo>
                  <a:cubicBezTo>
                    <a:pt x="975097" y="2441283"/>
                    <a:pt x="962869" y="2652035"/>
                    <a:pt x="949731" y="2859446"/>
                  </a:cubicBezTo>
                  <a:cubicBezTo>
                    <a:pt x="936667" y="3066401"/>
                    <a:pt x="928845" y="3265458"/>
                    <a:pt x="961350" y="3470666"/>
                  </a:cubicBezTo>
                  <a:cubicBezTo>
                    <a:pt x="965452" y="3496564"/>
                    <a:pt x="973958" y="3522006"/>
                    <a:pt x="984514" y="3546310"/>
                  </a:cubicBezTo>
                  <a:cubicBezTo>
                    <a:pt x="1011247" y="3607902"/>
                    <a:pt x="1045728" y="3614206"/>
                    <a:pt x="1096536" y="3567271"/>
                  </a:cubicBezTo>
                  <a:cubicBezTo>
                    <a:pt x="1115826" y="3551322"/>
                    <a:pt x="1139218" y="3550258"/>
                    <a:pt x="1161774" y="3553220"/>
                  </a:cubicBezTo>
                  <a:cubicBezTo>
                    <a:pt x="1267264" y="3567195"/>
                    <a:pt x="1337515" y="3515627"/>
                    <a:pt x="1389311" y="3431402"/>
                  </a:cubicBezTo>
                  <a:cubicBezTo>
                    <a:pt x="1435183" y="3356974"/>
                    <a:pt x="1460549" y="3274192"/>
                    <a:pt x="1478244" y="3189283"/>
                  </a:cubicBezTo>
                  <a:cubicBezTo>
                    <a:pt x="1548344" y="2852839"/>
                    <a:pt x="1538774" y="2512141"/>
                    <a:pt x="1525635" y="2171596"/>
                  </a:cubicBezTo>
                  <a:close/>
                </a:path>
              </a:pathLst>
            </a:custGeom>
            <a:solidFill>
              <a:srgbClr val="683C11"/>
            </a:solidFill>
            <a:ln w="7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4" name="자유형: 도형 43">
              <a:extLst>
                <a:ext uri="{FF2B5EF4-FFF2-40B4-BE49-F238E27FC236}">
                  <a16:creationId xmlns:a16="http://schemas.microsoft.com/office/drawing/2014/main" id="{6B871D94-D373-4D52-9345-B4EF1E6DBDBA}"/>
                </a:ext>
              </a:extLst>
            </p:cNvPr>
            <p:cNvSpPr/>
            <p:nvPr/>
          </p:nvSpPr>
          <p:spPr>
            <a:xfrm>
              <a:off x="10949725" y="2663388"/>
              <a:ext cx="4578" cy="10958"/>
            </a:xfrm>
            <a:custGeom>
              <a:avLst/>
              <a:gdLst>
                <a:gd name="connsiteX0" fmla="*/ 0 w 10025"/>
                <a:gd name="connsiteY0" fmla="*/ 23696 h 23999"/>
                <a:gd name="connsiteX1" fmla="*/ 987 w 10025"/>
                <a:gd name="connsiteY1" fmla="*/ 23999 h 23999"/>
                <a:gd name="connsiteX2" fmla="*/ 10025 w 10025"/>
                <a:gd name="connsiteY2" fmla="*/ 0 h 23999"/>
                <a:gd name="connsiteX3" fmla="*/ 0 w 10025"/>
                <a:gd name="connsiteY3" fmla="*/ 23696 h 23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25" h="23999">
                  <a:moveTo>
                    <a:pt x="0" y="23696"/>
                  </a:moveTo>
                  <a:cubicBezTo>
                    <a:pt x="304" y="23847"/>
                    <a:pt x="608" y="23923"/>
                    <a:pt x="987" y="23999"/>
                  </a:cubicBezTo>
                  <a:cubicBezTo>
                    <a:pt x="4025" y="16025"/>
                    <a:pt x="7063" y="8050"/>
                    <a:pt x="10025" y="0"/>
                  </a:cubicBezTo>
                  <a:cubicBezTo>
                    <a:pt x="6683" y="7975"/>
                    <a:pt x="3342" y="15873"/>
                    <a:pt x="0" y="23696"/>
                  </a:cubicBezTo>
                  <a:close/>
                </a:path>
              </a:pathLst>
            </a:custGeom>
            <a:solidFill>
              <a:srgbClr val="683C11"/>
            </a:solidFill>
            <a:ln w="7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5" name="자유형: 도형 44">
              <a:extLst>
                <a:ext uri="{FF2B5EF4-FFF2-40B4-BE49-F238E27FC236}">
                  <a16:creationId xmlns:a16="http://schemas.microsoft.com/office/drawing/2014/main" id="{23A89C7E-1B61-46D2-9F2F-3FF33DD00072}"/>
                </a:ext>
              </a:extLst>
            </p:cNvPr>
            <p:cNvSpPr/>
            <p:nvPr/>
          </p:nvSpPr>
          <p:spPr>
            <a:xfrm>
              <a:off x="10162969" y="1746760"/>
              <a:ext cx="229920" cy="715083"/>
            </a:xfrm>
            <a:custGeom>
              <a:avLst/>
              <a:gdLst>
                <a:gd name="connsiteX0" fmla="*/ 499806 w 503529"/>
                <a:gd name="connsiteY0" fmla="*/ 388924 h 1566042"/>
                <a:gd name="connsiteX1" fmla="*/ 259131 w 503529"/>
                <a:gd name="connsiteY1" fmla="*/ 0 h 1566042"/>
                <a:gd name="connsiteX2" fmla="*/ 269308 w 503529"/>
                <a:gd name="connsiteY2" fmla="*/ 24075 h 1566042"/>
                <a:gd name="connsiteX3" fmla="*/ 291788 w 503529"/>
                <a:gd name="connsiteY3" fmla="*/ 126603 h 1566042"/>
                <a:gd name="connsiteX4" fmla="*/ 283813 w 503529"/>
                <a:gd name="connsiteY4" fmla="*/ 690357 h 1566042"/>
                <a:gd name="connsiteX5" fmla="*/ 280775 w 503529"/>
                <a:gd name="connsiteY5" fmla="*/ 721723 h 1566042"/>
                <a:gd name="connsiteX6" fmla="*/ 9038 w 503529"/>
                <a:gd name="connsiteY6" fmla="*/ 1536481 h 1566042"/>
                <a:gd name="connsiteX7" fmla="*/ 0 w 503529"/>
                <a:gd name="connsiteY7" fmla="*/ 1560480 h 1566042"/>
                <a:gd name="connsiteX8" fmla="*/ 34100 w 503529"/>
                <a:gd name="connsiteY8" fmla="*/ 1558429 h 1566042"/>
                <a:gd name="connsiteX9" fmla="*/ 244701 w 503529"/>
                <a:gd name="connsiteY9" fmla="*/ 1344639 h 1566042"/>
                <a:gd name="connsiteX10" fmla="*/ 255637 w 503529"/>
                <a:gd name="connsiteY10" fmla="*/ 1327399 h 1566042"/>
                <a:gd name="connsiteX11" fmla="*/ 289813 w 503529"/>
                <a:gd name="connsiteY11" fmla="*/ 1227605 h 1566042"/>
                <a:gd name="connsiteX12" fmla="*/ 441251 w 503529"/>
                <a:gd name="connsiteY12" fmla="*/ 998625 h 1566042"/>
                <a:gd name="connsiteX13" fmla="*/ 481199 w 503529"/>
                <a:gd name="connsiteY13" fmla="*/ 968930 h 1566042"/>
                <a:gd name="connsiteX14" fmla="*/ 484693 w 503529"/>
                <a:gd name="connsiteY14" fmla="*/ 951386 h 1566042"/>
                <a:gd name="connsiteX15" fmla="*/ 485756 w 503529"/>
                <a:gd name="connsiteY15" fmla="*/ 926779 h 1566042"/>
                <a:gd name="connsiteX16" fmla="*/ 442618 w 503529"/>
                <a:gd name="connsiteY16" fmla="*/ 751266 h 1566042"/>
                <a:gd name="connsiteX17" fmla="*/ 499806 w 503529"/>
                <a:gd name="connsiteY17" fmla="*/ 388924 h 1566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03529" h="1566042">
                  <a:moveTo>
                    <a:pt x="499806" y="388924"/>
                  </a:moveTo>
                  <a:cubicBezTo>
                    <a:pt x="525552" y="216069"/>
                    <a:pt x="414822" y="61897"/>
                    <a:pt x="259131" y="0"/>
                  </a:cubicBezTo>
                  <a:cubicBezTo>
                    <a:pt x="263080" y="7671"/>
                    <a:pt x="266422" y="15721"/>
                    <a:pt x="269308" y="24075"/>
                  </a:cubicBezTo>
                  <a:cubicBezTo>
                    <a:pt x="280624" y="57112"/>
                    <a:pt x="291560" y="92275"/>
                    <a:pt x="291788" y="126603"/>
                  </a:cubicBezTo>
                  <a:cubicBezTo>
                    <a:pt x="293079" y="314572"/>
                    <a:pt x="314192" y="502844"/>
                    <a:pt x="283813" y="690357"/>
                  </a:cubicBezTo>
                  <a:cubicBezTo>
                    <a:pt x="282826" y="700837"/>
                    <a:pt x="282598" y="711394"/>
                    <a:pt x="280775" y="721723"/>
                  </a:cubicBezTo>
                  <a:cubicBezTo>
                    <a:pt x="230195" y="1006751"/>
                    <a:pt x="121135" y="1272186"/>
                    <a:pt x="9038" y="1536481"/>
                  </a:cubicBezTo>
                  <a:cubicBezTo>
                    <a:pt x="6000" y="1544455"/>
                    <a:pt x="2962" y="1552430"/>
                    <a:pt x="0" y="1560480"/>
                  </a:cubicBezTo>
                  <a:cubicBezTo>
                    <a:pt x="21265" y="1567847"/>
                    <a:pt x="22176" y="1568606"/>
                    <a:pt x="34100" y="1558429"/>
                  </a:cubicBezTo>
                  <a:cubicBezTo>
                    <a:pt x="110579" y="1493191"/>
                    <a:pt x="188576" y="1429396"/>
                    <a:pt x="244701" y="1344639"/>
                  </a:cubicBezTo>
                  <a:cubicBezTo>
                    <a:pt x="248422" y="1338943"/>
                    <a:pt x="252068" y="1333247"/>
                    <a:pt x="255637" y="1327399"/>
                  </a:cubicBezTo>
                  <a:cubicBezTo>
                    <a:pt x="274776" y="1296792"/>
                    <a:pt x="280624" y="1261477"/>
                    <a:pt x="289813" y="1227605"/>
                  </a:cubicBezTo>
                  <a:cubicBezTo>
                    <a:pt x="315559" y="1133355"/>
                    <a:pt x="368874" y="1059535"/>
                    <a:pt x="441251" y="998625"/>
                  </a:cubicBezTo>
                  <a:cubicBezTo>
                    <a:pt x="456896" y="990955"/>
                    <a:pt x="473984" y="984727"/>
                    <a:pt x="481199" y="968930"/>
                  </a:cubicBezTo>
                  <a:cubicBezTo>
                    <a:pt x="483402" y="964069"/>
                    <a:pt x="484693" y="958373"/>
                    <a:pt x="484693" y="951386"/>
                  </a:cubicBezTo>
                  <a:cubicBezTo>
                    <a:pt x="487958" y="943336"/>
                    <a:pt x="492059" y="935513"/>
                    <a:pt x="485756" y="926779"/>
                  </a:cubicBezTo>
                  <a:cubicBezTo>
                    <a:pt x="447555" y="874148"/>
                    <a:pt x="440947" y="813391"/>
                    <a:pt x="442618" y="751266"/>
                  </a:cubicBezTo>
                  <a:cubicBezTo>
                    <a:pt x="445960" y="628384"/>
                    <a:pt x="481731" y="509983"/>
                    <a:pt x="499806" y="388924"/>
                  </a:cubicBezTo>
                  <a:close/>
                </a:path>
              </a:pathLst>
            </a:custGeom>
            <a:solidFill>
              <a:srgbClr val="583213"/>
            </a:solidFill>
            <a:ln w="7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6" name="자유형: 도형 45">
              <a:extLst>
                <a:ext uri="{FF2B5EF4-FFF2-40B4-BE49-F238E27FC236}">
                  <a16:creationId xmlns:a16="http://schemas.microsoft.com/office/drawing/2014/main" id="{D4BFEEB8-5375-4D80-96EF-B9929B59E89B}"/>
                </a:ext>
              </a:extLst>
            </p:cNvPr>
            <p:cNvSpPr/>
            <p:nvPr/>
          </p:nvSpPr>
          <p:spPr>
            <a:xfrm>
              <a:off x="9383800" y="1903126"/>
              <a:ext cx="62742" cy="343284"/>
            </a:xfrm>
            <a:custGeom>
              <a:avLst/>
              <a:gdLst>
                <a:gd name="connsiteX0" fmla="*/ 98522 w 137406"/>
                <a:gd name="connsiteY0" fmla="*/ 0 h 751797"/>
                <a:gd name="connsiteX1" fmla="*/ 399 w 137406"/>
                <a:gd name="connsiteY1" fmla="*/ 96604 h 751797"/>
                <a:gd name="connsiteX2" fmla="*/ 399 w 137406"/>
                <a:gd name="connsiteY2" fmla="*/ 657320 h 751797"/>
                <a:gd name="connsiteX3" fmla="*/ 93282 w 137406"/>
                <a:gd name="connsiteY3" fmla="*/ 751722 h 751797"/>
                <a:gd name="connsiteX4" fmla="*/ 112041 w 137406"/>
                <a:gd name="connsiteY4" fmla="*/ 751798 h 751797"/>
                <a:gd name="connsiteX5" fmla="*/ 137407 w 137406"/>
                <a:gd name="connsiteY5" fmla="*/ 0 h 751797"/>
                <a:gd name="connsiteX6" fmla="*/ 98522 w 137406"/>
                <a:gd name="connsiteY6" fmla="*/ 0 h 751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7406" h="751797">
                  <a:moveTo>
                    <a:pt x="98522" y="0"/>
                  </a:moveTo>
                  <a:cubicBezTo>
                    <a:pt x="21892" y="76"/>
                    <a:pt x="627" y="20582"/>
                    <a:pt x="399" y="96604"/>
                  </a:cubicBezTo>
                  <a:cubicBezTo>
                    <a:pt x="-133" y="283510"/>
                    <a:pt x="-133" y="470415"/>
                    <a:pt x="399" y="657320"/>
                  </a:cubicBezTo>
                  <a:cubicBezTo>
                    <a:pt x="551" y="723090"/>
                    <a:pt x="28575" y="751418"/>
                    <a:pt x="93282" y="751722"/>
                  </a:cubicBezTo>
                  <a:cubicBezTo>
                    <a:pt x="99509" y="751722"/>
                    <a:pt x="105737" y="751722"/>
                    <a:pt x="112041" y="751798"/>
                  </a:cubicBezTo>
                  <a:lnTo>
                    <a:pt x="137407" y="0"/>
                  </a:lnTo>
                  <a:cubicBezTo>
                    <a:pt x="124420" y="0"/>
                    <a:pt x="111509" y="0"/>
                    <a:pt x="98522" y="0"/>
                  </a:cubicBezTo>
                  <a:close/>
                </a:path>
              </a:pathLst>
            </a:custGeom>
            <a:solidFill>
              <a:srgbClr val="E78592"/>
            </a:solidFill>
            <a:ln w="7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7" name="자유형: 도형 46">
              <a:extLst>
                <a:ext uri="{FF2B5EF4-FFF2-40B4-BE49-F238E27FC236}">
                  <a16:creationId xmlns:a16="http://schemas.microsoft.com/office/drawing/2014/main" id="{4EA90C7B-EF40-4DEA-8ED3-790F07AB1A02}"/>
                </a:ext>
              </a:extLst>
            </p:cNvPr>
            <p:cNvSpPr/>
            <p:nvPr/>
          </p:nvSpPr>
          <p:spPr>
            <a:xfrm>
              <a:off x="10353425" y="3073983"/>
              <a:ext cx="60792" cy="52954"/>
            </a:xfrm>
            <a:custGeom>
              <a:avLst/>
              <a:gdLst>
                <a:gd name="connsiteX0" fmla="*/ 0 w 133135"/>
                <a:gd name="connsiteY0" fmla="*/ 0 h 115970"/>
                <a:gd name="connsiteX1" fmla="*/ 133135 w 133135"/>
                <a:gd name="connsiteY1" fmla="*/ 115971 h 115970"/>
                <a:gd name="connsiteX2" fmla="*/ 132451 w 133135"/>
                <a:gd name="connsiteY2" fmla="*/ 113844 h 115970"/>
                <a:gd name="connsiteX3" fmla="*/ 0 w 133135"/>
                <a:gd name="connsiteY3" fmla="*/ 0 h 11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135" h="115970">
                  <a:moveTo>
                    <a:pt x="0" y="0"/>
                  </a:moveTo>
                  <a:cubicBezTo>
                    <a:pt x="42150" y="41087"/>
                    <a:pt x="86580" y="79744"/>
                    <a:pt x="133135" y="115971"/>
                  </a:cubicBezTo>
                  <a:cubicBezTo>
                    <a:pt x="132907" y="115287"/>
                    <a:pt x="132679" y="114604"/>
                    <a:pt x="132451" y="113844"/>
                  </a:cubicBezTo>
                  <a:cubicBezTo>
                    <a:pt x="88250" y="75947"/>
                    <a:pt x="44125" y="37973"/>
                    <a:pt x="0" y="0"/>
                  </a:cubicBezTo>
                  <a:close/>
                </a:path>
              </a:pathLst>
            </a:custGeom>
            <a:solidFill>
              <a:srgbClr val="F3A9A9"/>
            </a:solidFill>
            <a:ln w="7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8" name="자유형: 도형 47">
              <a:extLst>
                <a:ext uri="{FF2B5EF4-FFF2-40B4-BE49-F238E27FC236}">
                  <a16:creationId xmlns:a16="http://schemas.microsoft.com/office/drawing/2014/main" id="{8E83FE5B-53A8-4B63-9623-BEA4FDFF48FB}"/>
                </a:ext>
              </a:extLst>
            </p:cNvPr>
            <p:cNvSpPr/>
            <p:nvPr/>
          </p:nvSpPr>
          <p:spPr>
            <a:xfrm>
              <a:off x="9601124" y="2187433"/>
              <a:ext cx="925486" cy="928782"/>
            </a:xfrm>
            <a:custGeom>
              <a:avLst/>
              <a:gdLst>
                <a:gd name="connsiteX0" fmla="*/ 1850100 w 2026828"/>
                <a:gd name="connsiteY0" fmla="*/ 80710 h 2034047"/>
                <a:gd name="connsiteX1" fmla="*/ 1770812 w 2026828"/>
                <a:gd name="connsiteY1" fmla="*/ 19724 h 2034047"/>
                <a:gd name="connsiteX2" fmla="*/ 1696915 w 2026828"/>
                <a:gd name="connsiteY2" fmla="*/ 15016 h 2034047"/>
                <a:gd name="connsiteX3" fmla="*/ 1502187 w 2026828"/>
                <a:gd name="connsiteY3" fmla="*/ 309917 h 2034047"/>
                <a:gd name="connsiteX4" fmla="*/ 1408925 w 2026828"/>
                <a:gd name="connsiteY4" fmla="*/ 768332 h 2034047"/>
                <a:gd name="connsiteX5" fmla="*/ 1333510 w 2026828"/>
                <a:gd name="connsiteY5" fmla="*/ 1127865 h 2034047"/>
                <a:gd name="connsiteX6" fmla="*/ 1275183 w 2026828"/>
                <a:gd name="connsiteY6" fmla="*/ 1448513 h 2034047"/>
                <a:gd name="connsiteX7" fmla="*/ 1196122 w 2026828"/>
                <a:gd name="connsiteY7" fmla="*/ 1625848 h 2034047"/>
                <a:gd name="connsiteX8" fmla="*/ 975952 w 2026828"/>
                <a:gd name="connsiteY8" fmla="*/ 1625772 h 2034047"/>
                <a:gd name="connsiteX9" fmla="*/ 275874 w 2026828"/>
                <a:gd name="connsiteY9" fmla="*/ 1591596 h 2034047"/>
                <a:gd name="connsiteX10" fmla="*/ 176308 w 2026828"/>
                <a:gd name="connsiteY10" fmla="*/ 1592280 h 2034047"/>
                <a:gd name="connsiteX11" fmla="*/ 138486 w 2026828"/>
                <a:gd name="connsiteY11" fmla="*/ 1620304 h 2034047"/>
                <a:gd name="connsiteX12" fmla="*/ 643 w 2026828"/>
                <a:gd name="connsiteY12" fmla="*/ 1888245 h 2034047"/>
                <a:gd name="connsiteX13" fmla="*/ 186940 w 2026828"/>
                <a:gd name="connsiteY13" fmla="*/ 1921130 h 2034047"/>
                <a:gd name="connsiteX14" fmla="*/ 1074151 w 2026828"/>
                <a:gd name="connsiteY14" fmla="*/ 2006798 h 2034047"/>
                <a:gd name="connsiteX15" fmla="*/ 1559528 w 2026828"/>
                <a:gd name="connsiteY15" fmla="*/ 1905181 h 2034047"/>
                <a:gd name="connsiteX16" fmla="*/ 1585046 w 2026828"/>
                <a:gd name="connsiteY16" fmla="*/ 1887941 h 2034047"/>
                <a:gd name="connsiteX17" fmla="*/ 1582843 w 2026828"/>
                <a:gd name="connsiteY17" fmla="*/ 1886042 h 2034047"/>
                <a:gd name="connsiteX18" fmla="*/ 1743091 w 2026828"/>
                <a:gd name="connsiteY18" fmla="*/ 1394210 h 2034047"/>
                <a:gd name="connsiteX19" fmla="*/ 1847898 w 2026828"/>
                <a:gd name="connsiteY19" fmla="*/ 1013868 h 2034047"/>
                <a:gd name="connsiteX20" fmla="*/ 2026828 w 2026828"/>
                <a:gd name="connsiteY20" fmla="*/ 581427 h 2034047"/>
                <a:gd name="connsiteX21" fmla="*/ 1997893 w 2026828"/>
                <a:gd name="connsiteY21" fmla="*/ 280982 h 2034047"/>
                <a:gd name="connsiteX22" fmla="*/ 1850100 w 2026828"/>
                <a:gd name="connsiteY22" fmla="*/ 80710 h 2034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026828" h="2034047">
                  <a:moveTo>
                    <a:pt x="1850100" y="80710"/>
                  </a:moveTo>
                  <a:cubicBezTo>
                    <a:pt x="1819265" y="66128"/>
                    <a:pt x="1793823" y="44331"/>
                    <a:pt x="1770812" y="19724"/>
                  </a:cubicBezTo>
                  <a:cubicBezTo>
                    <a:pt x="1747192" y="-5490"/>
                    <a:pt x="1724636" y="-5946"/>
                    <a:pt x="1696915" y="15016"/>
                  </a:cubicBezTo>
                  <a:cubicBezTo>
                    <a:pt x="1595374" y="91874"/>
                    <a:pt x="1540313" y="190833"/>
                    <a:pt x="1502187" y="309917"/>
                  </a:cubicBezTo>
                  <a:cubicBezTo>
                    <a:pt x="1455556" y="455508"/>
                    <a:pt x="1439076" y="618489"/>
                    <a:pt x="1408925" y="768332"/>
                  </a:cubicBezTo>
                  <a:cubicBezTo>
                    <a:pt x="1384774" y="888329"/>
                    <a:pt x="1357509" y="1007717"/>
                    <a:pt x="1333510" y="1127865"/>
                  </a:cubicBezTo>
                  <a:cubicBezTo>
                    <a:pt x="1312245" y="1234418"/>
                    <a:pt x="1292347" y="1341200"/>
                    <a:pt x="1275183" y="1448513"/>
                  </a:cubicBezTo>
                  <a:cubicBezTo>
                    <a:pt x="1265006" y="1512232"/>
                    <a:pt x="1282397" y="1621368"/>
                    <a:pt x="1196122" y="1625848"/>
                  </a:cubicBezTo>
                  <a:cubicBezTo>
                    <a:pt x="1122378" y="1629646"/>
                    <a:pt x="1050000" y="1630937"/>
                    <a:pt x="975952" y="1625772"/>
                  </a:cubicBezTo>
                  <a:cubicBezTo>
                    <a:pt x="742871" y="1609520"/>
                    <a:pt x="509563" y="1595546"/>
                    <a:pt x="275874" y="1591596"/>
                  </a:cubicBezTo>
                  <a:cubicBezTo>
                    <a:pt x="242685" y="1591824"/>
                    <a:pt x="209496" y="1592204"/>
                    <a:pt x="176308" y="1592280"/>
                  </a:cubicBezTo>
                  <a:cubicBezTo>
                    <a:pt x="156713" y="1592356"/>
                    <a:pt x="143878" y="1599191"/>
                    <a:pt x="138486" y="1620304"/>
                  </a:cubicBezTo>
                  <a:cubicBezTo>
                    <a:pt x="113196" y="1720099"/>
                    <a:pt x="57603" y="1804551"/>
                    <a:pt x="643" y="1888245"/>
                  </a:cubicBezTo>
                  <a:cubicBezTo>
                    <a:pt x="-12420" y="1907459"/>
                    <a:pt x="177902" y="1920674"/>
                    <a:pt x="186940" y="1921130"/>
                  </a:cubicBezTo>
                  <a:cubicBezTo>
                    <a:pt x="481538" y="1937230"/>
                    <a:pt x="785477" y="1940952"/>
                    <a:pt x="1074151" y="2006798"/>
                  </a:cubicBezTo>
                  <a:cubicBezTo>
                    <a:pt x="1260449" y="2049328"/>
                    <a:pt x="1420089" y="2059581"/>
                    <a:pt x="1559528" y="1905181"/>
                  </a:cubicBezTo>
                  <a:cubicBezTo>
                    <a:pt x="1569628" y="1894017"/>
                    <a:pt x="1577147" y="1888017"/>
                    <a:pt x="1585046" y="1887941"/>
                  </a:cubicBezTo>
                  <a:cubicBezTo>
                    <a:pt x="1584286" y="1887333"/>
                    <a:pt x="1583603" y="1886650"/>
                    <a:pt x="1582843" y="1886042"/>
                  </a:cubicBezTo>
                  <a:cubicBezTo>
                    <a:pt x="1675119" y="1734680"/>
                    <a:pt x="1719244" y="1568964"/>
                    <a:pt x="1743091" y="1394210"/>
                  </a:cubicBezTo>
                  <a:cubicBezTo>
                    <a:pt x="1760862" y="1263886"/>
                    <a:pt x="1800810" y="1137054"/>
                    <a:pt x="1847898" y="1013868"/>
                  </a:cubicBezTo>
                  <a:cubicBezTo>
                    <a:pt x="1900605" y="876025"/>
                    <a:pt x="2023107" y="594718"/>
                    <a:pt x="2026828" y="581427"/>
                  </a:cubicBezTo>
                  <a:cubicBezTo>
                    <a:pt x="2026145" y="478064"/>
                    <a:pt x="2018702" y="382674"/>
                    <a:pt x="1997893" y="280982"/>
                  </a:cubicBezTo>
                  <a:cubicBezTo>
                    <a:pt x="1979514" y="190529"/>
                    <a:pt x="1935312" y="121038"/>
                    <a:pt x="1850100" y="80710"/>
                  </a:cubicBezTo>
                  <a:close/>
                </a:path>
              </a:pathLst>
            </a:custGeom>
            <a:solidFill>
              <a:srgbClr val="F3A9A9"/>
            </a:solidFill>
            <a:ln w="7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그림 개체 틀 45">
            <a:extLst>
              <a:ext uri="{FF2B5EF4-FFF2-40B4-BE49-F238E27FC236}">
                <a16:creationId xmlns:a16="http://schemas.microsoft.com/office/drawing/2014/main" id="{B2E604F1-79F5-4BBE-A15B-AD8E55F9F1A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74" name="그림 개체 틀 73">
            <a:extLst>
              <a:ext uri="{FF2B5EF4-FFF2-40B4-BE49-F238E27FC236}">
                <a16:creationId xmlns:a16="http://schemas.microsoft.com/office/drawing/2014/main" id="{48D4B9B3-76BC-47E3-8F55-483BCA6A42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76" name="그림 개체 틀 75">
            <a:extLst>
              <a:ext uri="{FF2B5EF4-FFF2-40B4-BE49-F238E27FC236}">
                <a16:creationId xmlns:a16="http://schemas.microsoft.com/office/drawing/2014/main" id="{0B893411-86DD-473B-8380-739BE32C3A5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Our Team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D5E98A-8590-4584-BDC6-2ADA4069DFEF}"/>
              </a:ext>
            </a:extLst>
          </p:cNvPr>
          <p:cNvSpPr/>
          <p:nvPr/>
        </p:nvSpPr>
        <p:spPr>
          <a:xfrm>
            <a:off x="708115" y="3666392"/>
            <a:ext cx="672277" cy="258493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4A7E92-06FF-4B4F-A952-64A24D7A60FE}"/>
              </a:ext>
            </a:extLst>
          </p:cNvPr>
          <p:cNvSpPr/>
          <p:nvPr/>
        </p:nvSpPr>
        <p:spPr>
          <a:xfrm>
            <a:off x="4661806" y="3666392"/>
            <a:ext cx="672277" cy="258493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EDF4F8-C6C9-4E68-9902-BCB1F6C05B8D}"/>
              </a:ext>
            </a:extLst>
          </p:cNvPr>
          <p:cNvSpPr/>
          <p:nvPr/>
        </p:nvSpPr>
        <p:spPr>
          <a:xfrm>
            <a:off x="8615495" y="3666392"/>
            <a:ext cx="672277" cy="258493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그룹 8">
            <a:extLst>
              <a:ext uri="{FF2B5EF4-FFF2-40B4-BE49-F238E27FC236}">
                <a16:creationId xmlns:a16="http://schemas.microsoft.com/office/drawing/2014/main" id="{BC204C08-BA07-4AA1-8DFB-2A2CD76EA670}"/>
              </a:ext>
            </a:extLst>
          </p:cNvPr>
          <p:cNvGrpSpPr/>
          <p:nvPr/>
        </p:nvGrpSpPr>
        <p:grpSpPr>
          <a:xfrm>
            <a:off x="1723892" y="5453527"/>
            <a:ext cx="1826091" cy="829601"/>
            <a:chOff x="827584" y="5067559"/>
            <a:chExt cx="1861460" cy="829601"/>
          </a:xfrm>
        </p:grpSpPr>
        <p:sp>
          <p:nvSpPr>
            <p:cNvPr id="13" name="Isosceles Triangle 7">
              <a:extLst>
                <a:ext uri="{FF2B5EF4-FFF2-40B4-BE49-F238E27FC236}">
                  <a16:creationId xmlns:a16="http://schemas.microsoft.com/office/drawing/2014/main" id="{7BF1938A-7439-43AC-87FC-5AE254871613}"/>
                </a:ext>
              </a:extLst>
            </p:cNvPr>
            <p:cNvSpPr/>
            <p:nvPr/>
          </p:nvSpPr>
          <p:spPr>
            <a:xfrm>
              <a:off x="827584" y="5114721"/>
              <a:ext cx="231306" cy="161172"/>
            </a:xfrm>
            <a:custGeom>
              <a:avLst/>
              <a:gdLst/>
              <a:ahLst/>
              <a:cxnLst/>
              <a:rect l="l" t="t" r="r" b="b"/>
              <a:pathLst>
                <a:path w="3974643" h="2769493">
                  <a:moveTo>
                    <a:pt x="2571683" y="1503312"/>
                  </a:moveTo>
                  <a:lnTo>
                    <a:pt x="3971139" y="2769493"/>
                  </a:lnTo>
                  <a:lnTo>
                    <a:pt x="11139" y="2769493"/>
                  </a:lnTo>
                  <a:lnTo>
                    <a:pt x="1379949" y="1519144"/>
                  </a:lnTo>
                  <a:lnTo>
                    <a:pt x="1958490" y="2051854"/>
                  </a:lnTo>
                  <a:close/>
                  <a:moveTo>
                    <a:pt x="3937314" y="281663"/>
                  </a:moveTo>
                  <a:lnTo>
                    <a:pt x="3937314" y="2593551"/>
                  </a:lnTo>
                  <a:lnTo>
                    <a:pt x="2677314" y="1415127"/>
                  </a:lnTo>
                  <a:lnTo>
                    <a:pt x="2832378" y="1270103"/>
                  </a:lnTo>
                  <a:close/>
                  <a:moveTo>
                    <a:pt x="0" y="248514"/>
                  </a:moveTo>
                  <a:lnTo>
                    <a:pt x="1254302" y="1403451"/>
                  </a:lnTo>
                  <a:lnTo>
                    <a:pt x="0" y="2576545"/>
                  </a:lnTo>
                  <a:close/>
                  <a:moveTo>
                    <a:pt x="7636" y="0"/>
                  </a:moveTo>
                  <a:lnTo>
                    <a:pt x="3974643" y="0"/>
                  </a:lnTo>
                  <a:lnTo>
                    <a:pt x="1962498" y="1800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4" name="Rounded Rectangle 2">
              <a:extLst>
                <a:ext uri="{FF2B5EF4-FFF2-40B4-BE49-F238E27FC236}">
                  <a16:creationId xmlns:a16="http://schemas.microsoft.com/office/drawing/2014/main" id="{1D20C268-FF7B-4323-9AA8-A919DBC41FB6}"/>
                </a:ext>
              </a:extLst>
            </p:cNvPr>
            <p:cNvSpPr/>
            <p:nvPr/>
          </p:nvSpPr>
          <p:spPr>
            <a:xfrm>
              <a:off x="840090" y="5618906"/>
              <a:ext cx="206295" cy="206295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12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5" name="Rounded Rectangle 3">
              <a:extLst>
                <a:ext uri="{FF2B5EF4-FFF2-40B4-BE49-F238E27FC236}">
                  <a16:creationId xmlns:a16="http://schemas.microsoft.com/office/drawing/2014/main" id="{0A72AD6A-942A-444F-B3D8-6B0A4E6F3104}"/>
                </a:ext>
              </a:extLst>
            </p:cNvPr>
            <p:cNvSpPr/>
            <p:nvPr/>
          </p:nvSpPr>
          <p:spPr>
            <a:xfrm>
              <a:off x="840090" y="5344252"/>
              <a:ext cx="206295" cy="206295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12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6" name="직사각형 36">
              <a:extLst>
                <a:ext uri="{FF2B5EF4-FFF2-40B4-BE49-F238E27FC236}">
                  <a16:creationId xmlns:a16="http://schemas.microsoft.com/office/drawing/2014/main" id="{C0347103-46E3-443B-B6DE-363AEEB9F075}"/>
                </a:ext>
              </a:extLst>
            </p:cNvPr>
            <p:cNvSpPr/>
            <p:nvPr/>
          </p:nvSpPr>
          <p:spPr>
            <a:xfrm>
              <a:off x="1043608" y="5067559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abcd@company.com</a:t>
              </a:r>
            </a:p>
          </p:txBody>
        </p:sp>
        <p:sp>
          <p:nvSpPr>
            <p:cNvPr id="17" name="직사각형 37">
              <a:extLst>
                <a:ext uri="{FF2B5EF4-FFF2-40B4-BE49-F238E27FC236}">
                  <a16:creationId xmlns:a16="http://schemas.microsoft.com/office/drawing/2014/main" id="{657B2BFC-5B8F-4FA0-A5F7-252B7BE061B2}"/>
                </a:ext>
              </a:extLst>
            </p:cNvPr>
            <p:cNvSpPr/>
            <p:nvPr/>
          </p:nvSpPr>
          <p:spPr>
            <a:xfrm>
              <a:off x="1043608" y="5343860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Facebook.com/</a:t>
              </a:r>
              <a:r>
                <a:rPr lang="en-US" altLang="ko-KR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abcd</a:t>
              </a:r>
              <a:endPara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8" name="직사각형 38">
              <a:extLst>
                <a:ext uri="{FF2B5EF4-FFF2-40B4-BE49-F238E27FC236}">
                  <a16:creationId xmlns:a16="http://schemas.microsoft.com/office/drawing/2014/main" id="{318A2DC0-C9A7-4895-BA7E-726CE6530666}"/>
                </a:ext>
              </a:extLst>
            </p:cNvPr>
            <p:cNvSpPr/>
            <p:nvPr/>
          </p:nvSpPr>
          <p:spPr>
            <a:xfrm>
              <a:off x="1043608" y="5620161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Twiter.com/</a:t>
              </a:r>
              <a:r>
                <a:rPr lang="en-US" altLang="ko-KR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abcd</a:t>
              </a:r>
              <a:endPara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19" name="Group 28">
            <a:extLst>
              <a:ext uri="{FF2B5EF4-FFF2-40B4-BE49-F238E27FC236}">
                <a16:creationId xmlns:a16="http://schemas.microsoft.com/office/drawing/2014/main" id="{902311D3-0F11-4A3A-93FC-0D1F361DF000}"/>
              </a:ext>
            </a:extLst>
          </p:cNvPr>
          <p:cNvGrpSpPr/>
          <p:nvPr/>
        </p:nvGrpSpPr>
        <p:grpSpPr>
          <a:xfrm>
            <a:off x="1634199" y="4349942"/>
            <a:ext cx="2040986" cy="1000655"/>
            <a:chOff x="1563862" y="4349942"/>
            <a:chExt cx="2188989" cy="1000655"/>
          </a:xfrm>
        </p:grpSpPr>
        <p:sp>
          <p:nvSpPr>
            <p:cNvPr id="20" name="직사각형 3">
              <a:extLst>
                <a:ext uri="{FF2B5EF4-FFF2-40B4-BE49-F238E27FC236}">
                  <a16:creationId xmlns:a16="http://schemas.microsoft.com/office/drawing/2014/main" id="{4B940945-E146-48A8-B547-64E5B7464F66}"/>
                </a:ext>
              </a:extLst>
            </p:cNvPr>
            <p:cNvSpPr/>
            <p:nvPr/>
          </p:nvSpPr>
          <p:spPr>
            <a:xfrm>
              <a:off x="1563862" y="4349942"/>
              <a:ext cx="218898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F232E85-EC24-488B-80E8-BEF0037EBF1A}"/>
                </a:ext>
              </a:extLst>
            </p:cNvPr>
            <p:cNvSpPr txBox="1"/>
            <p:nvPr/>
          </p:nvSpPr>
          <p:spPr>
            <a:xfrm>
              <a:off x="1563863" y="4704266"/>
              <a:ext cx="21889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그룹 8">
            <a:extLst>
              <a:ext uri="{FF2B5EF4-FFF2-40B4-BE49-F238E27FC236}">
                <a16:creationId xmlns:a16="http://schemas.microsoft.com/office/drawing/2014/main" id="{0C764CFA-8554-4778-A5F7-80070BEC1BC5}"/>
              </a:ext>
            </a:extLst>
          </p:cNvPr>
          <p:cNvGrpSpPr/>
          <p:nvPr/>
        </p:nvGrpSpPr>
        <p:grpSpPr>
          <a:xfrm>
            <a:off x="5675446" y="5453527"/>
            <a:ext cx="1826091" cy="829601"/>
            <a:chOff x="827584" y="5067559"/>
            <a:chExt cx="1861460" cy="829601"/>
          </a:xfrm>
        </p:grpSpPr>
        <p:sp>
          <p:nvSpPr>
            <p:cNvPr id="23" name="Isosceles Triangle 7">
              <a:extLst>
                <a:ext uri="{FF2B5EF4-FFF2-40B4-BE49-F238E27FC236}">
                  <a16:creationId xmlns:a16="http://schemas.microsoft.com/office/drawing/2014/main" id="{DE2AA855-448A-4BB9-A337-76F300C8207B}"/>
                </a:ext>
              </a:extLst>
            </p:cNvPr>
            <p:cNvSpPr/>
            <p:nvPr/>
          </p:nvSpPr>
          <p:spPr>
            <a:xfrm>
              <a:off x="827584" y="5114721"/>
              <a:ext cx="231306" cy="161172"/>
            </a:xfrm>
            <a:custGeom>
              <a:avLst/>
              <a:gdLst/>
              <a:ahLst/>
              <a:cxnLst/>
              <a:rect l="l" t="t" r="r" b="b"/>
              <a:pathLst>
                <a:path w="3974643" h="2769493">
                  <a:moveTo>
                    <a:pt x="2571683" y="1503312"/>
                  </a:moveTo>
                  <a:lnTo>
                    <a:pt x="3971139" y="2769493"/>
                  </a:lnTo>
                  <a:lnTo>
                    <a:pt x="11139" y="2769493"/>
                  </a:lnTo>
                  <a:lnTo>
                    <a:pt x="1379949" y="1519144"/>
                  </a:lnTo>
                  <a:lnTo>
                    <a:pt x="1958490" y="2051854"/>
                  </a:lnTo>
                  <a:close/>
                  <a:moveTo>
                    <a:pt x="3937314" y="281663"/>
                  </a:moveTo>
                  <a:lnTo>
                    <a:pt x="3937314" y="2593551"/>
                  </a:lnTo>
                  <a:lnTo>
                    <a:pt x="2677314" y="1415127"/>
                  </a:lnTo>
                  <a:lnTo>
                    <a:pt x="2832378" y="1270103"/>
                  </a:lnTo>
                  <a:close/>
                  <a:moveTo>
                    <a:pt x="0" y="248514"/>
                  </a:moveTo>
                  <a:lnTo>
                    <a:pt x="1254302" y="1403451"/>
                  </a:lnTo>
                  <a:lnTo>
                    <a:pt x="0" y="2576545"/>
                  </a:lnTo>
                  <a:close/>
                  <a:moveTo>
                    <a:pt x="7636" y="0"/>
                  </a:moveTo>
                  <a:lnTo>
                    <a:pt x="3974643" y="0"/>
                  </a:lnTo>
                  <a:lnTo>
                    <a:pt x="1962498" y="18000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12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4" name="Rounded Rectangle 2">
              <a:extLst>
                <a:ext uri="{FF2B5EF4-FFF2-40B4-BE49-F238E27FC236}">
                  <a16:creationId xmlns:a16="http://schemas.microsoft.com/office/drawing/2014/main" id="{8D5360DB-C20E-44EC-8CAE-F0A33B24E468}"/>
                </a:ext>
              </a:extLst>
            </p:cNvPr>
            <p:cNvSpPr/>
            <p:nvPr/>
          </p:nvSpPr>
          <p:spPr>
            <a:xfrm>
              <a:off x="840090" y="5618906"/>
              <a:ext cx="206295" cy="206295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12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5" name="Rounded Rectangle 3">
              <a:extLst>
                <a:ext uri="{FF2B5EF4-FFF2-40B4-BE49-F238E27FC236}">
                  <a16:creationId xmlns:a16="http://schemas.microsoft.com/office/drawing/2014/main" id="{13756EFE-154D-4408-AFB7-D6EBADD7A2F0}"/>
                </a:ext>
              </a:extLst>
            </p:cNvPr>
            <p:cNvSpPr/>
            <p:nvPr/>
          </p:nvSpPr>
          <p:spPr>
            <a:xfrm>
              <a:off x="840090" y="5344252"/>
              <a:ext cx="206295" cy="206295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12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6" name="직사각형 36">
              <a:extLst>
                <a:ext uri="{FF2B5EF4-FFF2-40B4-BE49-F238E27FC236}">
                  <a16:creationId xmlns:a16="http://schemas.microsoft.com/office/drawing/2014/main" id="{DA6D9124-B6AA-40E8-A793-4291CECDEEE9}"/>
                </a:ext>
              </a:extLst>
            </p:cNvPr>
            <p:cNvSpPr/>
            <p:nvPr/>
          </p:nvSpPr>
          <p:spPr>
            <a:xfrm>
              <a:off x="1043608" y="5067559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abcd@company.com</a:t>
              </a:r>
            </a:p>
          </p:txBody>
        </p:sp>
        <p:sp>
          <p:nvSpPr>
            <p:cNvPr id="27" name="직사각형 37">
              <a:extLst>
                <a:ext uri="{FF2B5EF4-FFF2-40B4-BE49-F238E27FC236}">
                  <a16:creationId xmlns:a16="http://schemas.microsoft.com/office/drawing/2014/main" id="{85DF96EE-2E85-4E49-82D8-B066FAD88EEF}"/>
                </a:ext>
              </a:extLst>
            </p:cNvPr>
            <p:cNvSpPr/>
            <p:nvPr/>
          </p:nvSpPr>
          <p:spPr>
            <a:xfrm>
              <a:off x="1043608" y="5343860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Facebook.com/</a:t>
              </a:r>
              <a:r>
                <a:rPr lang="en-US" altLang="ko-KR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abcd</a:t>
              </a:r>
              <a:endPara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8" name="직사각형 38">
              <a:extLst>
                <a:ext uri="{FF2B5EF4-FFF2-40B4-BE49-F238E27FC236}">
                  <a16:creationId xmlns:a16="http://schemas.microsoft.com/office/drawing/2014/main" id="{8FDAA91B-9A5A-4EC3-8F1F-57735EF394E6}"/>
                </a:ext>
              </a:extLst>
            </p:cNvPr>
            <p:cNvSpPr/>
            <p:nvPr/>
          </p:nvSpPr>
          <p:spPr>
            <a:xfrm>
              <a:off x="1043608" y="5620161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Twiter.com/</a:t>
              </a:r>
              <a:r>
                <a:rPr lang="en-US" altLang="ko-KR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abcd</a:t>
              </a:r>
              <a:endPara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29" name="Group 36">
            <a:extLst>
              <a:ext uri="{FF2B5EF4-FFF2-40B4-BE49-F238E27FC236}">
                <a16:creationId xmlns:a16="http://schemas.microsoft.com/office/drawing/2014/main" id="{BEB2A092-DA90-445A-944E-7886A30ECF13}"/>
              </a:ext>
            </a:extLst>
          </p:cNvPr>
          <p:cNvGrpSpPr/>
          <p:nvPr/>
        </p:nvGrpSpPr>
        <p:grpSpPr>
          <a:xfrm>
            <a:off x="5585753" y="4349942"/>
            <a:ext cx="2040986" cy="1000655"/>
            <a:chOff x="1563862" y="4349942"/>
            <a:chExt cx="2188989" cy="1000655"/>
          </a:xfrm>
        </p:grpSpPr>
        <p:sp>
          <p:nvSpPr>
            <p:cNvPr id="30" name="직사각형 3">
              <a:extLst>
                <a:ext uri="{FF2B5EF4-FFF2-40B4-BE49-F238E27FC236}">
                  <a16:creationId xmlns:a16="http://schemas.microsoft.com/office/drawing/2014/main" id="{8EA012CB-942C-4444-A20A-108BADF964F7}"/>
                </a:ext>
              </a:extLst>
            </p:cNvPr>
            <p:cNvSpPr/>
            <p:nvPr/>
          </p:nvSpPr>
          <p:spPr>
            <a:xfrm>
              <a:off x="1563862" y="4349942"/>
              <a:ext cx="218898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6F7BEA8-0168-48AD-B8C4-10449466B1D5}"/>
                </a:ext>
              </a:extLst>
            </p:cNvPr>
            <p:cNvSpPr txBox="1"/>
            <p:nvPr/>
          </p:nvSpPr>
          <p:spPr>
            <a:xfrm>
              <a:off x="1563863" y="4704266"/>
              <a:ext cx="21889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그룹 8">
            <a:extLst>
              <a:ext uri="{FF2B5EF4-FFF2-40B4-BE49-F238E27FC236}">
                <a16:creationId xmlns:a16="http://schemas.microsoft.com/office/drawing/2014/main" id="{91FA7F52-031B-4E5F-8FAC-C1D9A01EA739}"/>
              </a:ext>
            </a:extLst>
          </p:cNvPr>
          <p:cNvGrpSpPr/>
          <p:nvPr/>
        </p:nvGrpSpPr>
        <p:grpSpPr>
          <a:xfrm>
            <a:off x="9627000" y="5453527"/>
            <a:ext cx="1826091" cy="829601"/>
            <a:chOff x="827584" y="5067559"/>
            <a:chExt cx="1861460" cy="829601"/>
          </a:xfrm>
        </p:grpSpPr>
        <p:sp>
          <p:nvSpPr>
            <p:cNvPr id="33" name="Isosceles Triangle 7">
              <a:extLst>
                <a:ext uri="{FF2B5EF4-FFF2-40B4-BE49-F238E27FC236}">
                  <a16:creationId xmlns:a16="http://schemas.microsoft.com/office/drawing/2014/main" id="{F0CAEF7F-681C-4033-9214-04377AE3924B}"/>
                </a:ext>
              </a:extLst>
            </p:cNvPr>
            <p:cNvSpPr/>
            <p:nvPr/>
          </p:nvSpPr>
          <p:spPr>
            <a:xfrm>
              <a:off x="827584" y="5114721"/>
              <a:ext cx="231306" cy="161172"/>
            </a:xfrm>
            <a:custGeom>
              <a:avLst/>
              <a:gdLst/>
              <a:ahLst/>
              <a:cxnLst/>
              <a:rect l="l" t="t" r="r" b="b"/>
              <a:pathLst>
                <a:path w="3974643" h="2769493">
                  <a:moveTo>
                    <a:pt x="2571683" y="1503312"/>
                  </a:moveTo>
                  <a:lnTo>
                    <a:pt x="3971139" y="2769493"/>
                  </a:lnTo>
                  <a:lnTo>
                    <a:pt x="11139" y="2769493"/>
                  </a:lnTo>
                  <a:lnTo>
                    <a:pt x="1379949" y="1519144"/>
                  </a:lnTo>
                  <a:lnTo>
                    <a:pt x="1958490" y="2051854"/>
                  </a:lnTo>
                  <a:close/>
                  <a:moveTo>
                    <a:pt x="3937314" y="281663"/>
                  </a:moveTo>
                  <a:lnTo>
                    <a:pt x="3937314" y="2593551"/>
                  </a:lnTo>
                  <a:lnTo>
                    <a:pt x="2677314" y="1415127"/>
                  </a:lnTo>
                  <a:lnTo>
                    <a:pt x="2832378" y="1270103"/>
                  </a:lnTo>
                  <a:close/>
                  <a:moveTo>
                    <a:pt x="0" y="248514"/>
                  </a:moveTo>
                  <a:lnTo>
                    <a:pt x="1254302" y="1403451"/>
                  </a:lnTo>
                  <a:lnTo>
                    <a:pt x="0" y="2576545"/>
                  </a:lnTo>
                  <a:close/>
                  <a:moveTo>
                    <a:pt x="7636" y="0"/>
                  </a:moveTo>
                  <a:lnTo>
                    <a:pt x="3974643" y="0"/>
                  </a:lnTo>
                  <a:lnTo>
                    <a:pt x="1962498" y="180000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12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4" name="Rounded Rectangle 2">
              <a:extLst>
                <a:ext uri="{FF2B5EF4-FFF2-40B4-BE49-F238E27FC236}">
                  <a16:creationId xmlns:a16="http://schemas.microsoft.com/office/drawing/2014/main" id="{9F0D14FA-BC0C-45F0-B73B-676B03A8C084}"/>
                </a:ext>
              </a:extLst>
            </p:cNvPr>
            <p:cNvSpPr/>
            <p:nvPr/>
          </p:nvSpPr>
          <p:spPr>
            <a:xfrm>
              <a:off x="840090" y="5618906"/>
              <a:ext cx="206295" cy="206295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12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5" name="Rounded Rectangle 3">
              <a:extLst>
                <a:ext uri="{FF2B5EF4-FFF2-40B4-BE49-F238E27FC236}">
                  <a16:creationId xmlns:a16="http://schemas.microsoft.com/office/drawing/2014/main" id="{1FD7BF85-7916-4C1C-B339-6BF6D3D9DF5B}"/>
                </a:ext>
              </a:extLst>
            </p:cNvPr>
            <p:cNvSpPr/>
            <p:nvPr/>
          </p:nvSpPr>
          <p:spPr>
            <a:xfrm>
              <a:off x="840090" y="5344252"/>
              <a:ext cx="206295" cy="206295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12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6" name="직사각형 36">
              <a:extLst>
                <a:ext uri="{FF2B5EF4-FFF2-40B4-BE49-F238E27FC236}">
                  <a16:creationId xmlns:a16="http://schemas.microsoft.com/office/drawing/2014/main" id="{231465EE-307A-45E7-94E3-5A23770E9B01}"/>
                </a:ext>
              </a:extLst>
            </p:cNvPr>
            <p:cNvSpPr/>
            <p:nvPr/>
          </p:nvSpPr>
          <p:spPr>
            <a:xfrm>
              <a:off x="1043608" y="5067559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abcd@company.com</a:t>
              </a:r>
            </a:p>
          </p:txBody>
        </p:sp>
        <p:sp>
          <p:nvSpPr>
            <p:cNvPr id="37" name="직사각형 37">
              <a:extLst>
                <a:ext uri="{FF2B5EF4-FFF2-40B4-BE49-F238E27FC236}">
                  <a16:creationId xmlns:a16="http://schemas.microsoft.com/office/drawing/2014/main" id="{D201962E-ED2F-4133-B37A-CAC78EF96CFC}"/>
                </a:ext>
              </a:extLst>
            </p:cNvPr>
            <p:cNvSpPr/>
            <p:nvPr/>
          </p:nvSpPr>
          <p:spPr>
            <a:xfrm>
              <a:off x="1043608" y="5343860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Facebook.com/</a:t>
              </a:r>
              <a:r>
                <a:rPr lang="en-US" altLang="ko-KR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abcd</a:t>
              </a:r>
              <a:endPara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8" name="직사각형 38">
              <a:extLst>
                <a:ext uri="{FF2B5EF4-FFF2-40B4-BE49-F238E27FC236}">
                  <a16:creationId xmlns:a16="http://schemas.microsoft.com/office/drawing/2014/main" id="{DD174E6C-053C-4F46-A9F2-230E8B41D209}"/>
                </a:ext>
              </a:extLst>
            </p:cNvPr>
            <p:cNvSpPr/>
            <p:nvPr/>
          </p:nvSpPr>
          <p:spPr>
            <a:xfrm>
              <a:off x="1043608" y="5620161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Twiter.com/</a:t>
              </a:r>
              <a:r>
                <a:rPr lang="en-US" altLang="ko-KR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abcd</a:t>
              </a:r>
              <a:endPara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39" name="Group 46">
            <a:extLst>
              <a:ext uri="{FF2B5EF4-FFF2-40B4-BE49-F238E27FC236}">
                <a16:creationId xmlns:a16="http://schemas.microsoft.com/office/drawing/2014/main" id="{D0CF6A24-E3A9-4BF8-83E1-EFB3C5106B52}"/>
              </a:ext>
            </a:extLst>
          </p:cNvPr>
          <p:cNvGrpSpPr/>
          <p:nvPr/>
        </p:nvGrpSpPr>
        <p:grpSpPr>
          <a:xfrm>
            <a:off x="9537307" y="4349942"/>
            <a:ext cx="2040986" cy="1000655"/>
            <a:chOff x="1563862" y="4349942"/>
            <a:chExt cx="2188989" cy="1000655"/>
          </a:xfrm>
        </p:grpSpPr>
        <p:sp>
          <p:nvSpPr>
            <p:cNvPr id="40" name="직사각형 3">
              <a:extLst>
                <a:ext uri="{FF2B5EF4-FFF2-40B4-BE49-F238E27FC236}">
                  <a16:creationId xmlns:a16="http://schemas.microsoft.com/office/drawing/2014/main" id="{6C82B7B4-D84B-45EC-8942-A2C64F1E70C8}"/>
                </a:ext>
              </a:extLst>
            </p:cNvPr>
            <p:cNvSpPr/>
            <p:nvPr/>
          </p:nvSpPr>
          <p:spPr>
            <a:xfrm>
              <a:off x="1563862" y="4349942"/>
              <a:ext cx="218898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D2CAE6A3-5844-491F-A336-F31B238E402E}"/>
                </a:ext>
              </a:extLst>
            </p:cNvPr>
            <p:cNvSpPr txBox="1"/>
            <p:nvPr/>
          </p:nvSpPr>
          <p:spPr>
            <a:xfrm>
              <a:off x="1563863" y="4704266"/>
              <a:ext cx="21889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2" name="직사각형 3">
            <a:extLst>
              <a:ext uri="{FF2B5EF4-FFF2-40B4-BE49-F238E27FC236}">
                <a16:creationId xmlns:a16="http://schemas.microsoft.com/office/drawing/2014/main" id="{0CE4BD1D-E1AC-4BAC-A247-942CB66F8B48}"/>
              </a:ext>
            </a:extLst>
          </p:cNvPr>
          <p:cNvSpPr/>
          <p:nvPr/>
        </p:nvSpPr>
        <p:spPr>
          <a:xfrm rot="16200000">
            <a:off x="132941" y="5091977"/>
            <a:ext cx="18226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 Here</a:t>
            </a:r>
          </a:p>
        </p:txBody>
      </p:sp>
      <p:sp>
        <p:nvSpPr>
          <p:cNvPr id="43" name="직사각형 3">
            <a:extLst>
              <a:ext uri="{FF2B5EF4-FFF2-40B4-BE49-F238E27FC236}">
                <a16:creationId xmlns:a16="http://schemas.microsoft.com/office/drawing/2014/main" id="{AD47DA2E-5314-461A-BBC9-1BA483F7B96C}"/>
              </a:ext>
            </a:extLst>
          </p:cNvPr>
          <p:cNvSpPr/>
          <p:nvPr/>
        </p:nvSpPr>
        <p:spPr>
          <a:xfrm rot="16200000">
            <a:off x="4086632" y="5091977"/>
            <a:ext cx="18226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 Here</a:t>
            </a:r>
          </a:p>
        </p:txBody>
      </p:sp>
      <p:sp>
        <p:nvSpPr>
          <p:cNvPr id="44" name="직사각형 3">
            <a:extLst>
              <a:ext uri="{FF2B5EF4-FFF2-40B4-BE49-F238E27FC236}">
                <a16:creationId xmlns:a16="http://schemas.microsoft.com/office/drawing/2014/main" id="{FAF0EC1B-F221-462D-8364-672174190A4F}"/>
              </a:ext>
            </a:extLst>
          </p:cNvPr>
          <p:cNvSpPr/>
          <p:nvPr/>
        </p:nvSpPr>
        <p:spPr>
          <a:xfrm rot="16200000">
            <a:off x="8040323" y="5091977"/>
            <a:ext cx="18226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 Here</a:t>
            </a:r>
          </a:p>
        </p:txBody>
      </p:sp>
      <p:grpSp>
        <p:nvGrpSpPr>
          <p:cNvPr id="47" name="Graphic 98">
            <a:extLst>
              <a:ext uri="{FF2B5EF4-FFF2-40B4-BE49-F238E27FC236}">
                <a16:creationId xmlns:a16="http://schemas.microsoft.com/office/drawing/2014/main" id="{AED722AA-41C5-4BA3-8DBA-7A00DEBD9539}"/>
              </a:ext>
            </a:extLst>
          </p:cNvPr>
          <p:cNvGrpSpPr/>
          <p:nvPr/>
        </p:nvGrpSpPr>
        <p:grpSpPr>
          <a:xfrm>
            <a:off x="720040" y="3649209"/>
            <a:ext cx="648426" cy="766369"/>
            <a:chOff x="8465277" y="228137"/>
            <a:chExt cx="1519045" cy="1795345"/>
          </a:xfrm>
          <a:solidFill>
            <a:schemeClr val="bg1"/>
          </a:solidFill>
        </p:grpSpPr>
        <p:sp>
          <p:nvSpPr>
            <p:cNvPr id="48" name="Freeform: Shape 73">
              <a:extLst>
                <a:ext uri="{FF2B5EF4-FFF2-40B4-BE49-F238E27FC236}">
                  <a16:creationId xmlns:a16="http://schemas.microsoft.com/office/drawing/2014/main" id="{BEAAF030-1F05-4213-8B60-2443844D99C6}"/>
                </a:ext>
              </a:extLst>
            </p:cNvPr>
            <p:cNvSpPr/>
            <p:nvPr/>
          </p:nvSpPr>
          <p:spPr>
            <a:xfrm>
              <a:off x="8465277" y="1643215"/>
              <a:ext cx="1519045" cy="380267"/>
            </a:xfrm>
            <a:custGeom>
              <a:avLst/>
              <a:gdLst>
                <a:gd name="connsiteX0" fmla="*/ 0 w 1519045"/>
                <a:gd name="connsiteY0" fmla="*/ 143005 h 380266"/>
                <a:gd name="connsiteX1" fmla="*/ 4045 w 1519045"/>
                <a:gd name="connsiteY1" fmla="*/ 126823 h 380266"/>
                <a:gd name="connsiteX2" fmla="*/ 47129 w 1519045"/>
                <a:gd name="connsiteY2" fmla="*/ 65535 h 380266"/>
                <a:gd name="connsiteX3" fmla="*/ 164648 w 1519045"/>
                <a:gd name="connsiteY3" fmla="*/ 2630 h 380266"/>
                <a:gd name="connsiteX4" fmla="*/ 172536 w 1519045"/>
                <a:gd name="connsiteY4" fmla="*/ 0 h 380266"/>
                <a:gd name="connsiteX5" fmla="*/ 172536 w 1519045"/>
                <a:gd name="connsiteY5" fmla="*/ 0 h 380266"/>
                <a:gd name="connsiteX6" fmla="*/ 123182 w 1519045"/>
                <a:gd name="connsiteY6" fmla="*/ 25081 h 380266"/>
                <a:gd name="connsiteX7" fmla="*/ 65333 w 1519045"/>
                <a:gd name="connsiteY7" fmla="*/ 73626 h 380266"/>
                <a:gd name="connsiteX8" fmla="*/ 44702 w 1519045"/>
                <a:gd name="connsiteY8" fmla="*/ 124194 h 380266"/>
                <a:gd name="connsiteX9" fmla="*/ 67356 w 1519045"/>
                <a:gd name="connsiteY9" fmla="*/ 182245 h 380266"/>
                <a:gd name="connsiteX10" fmla="*/ 150286 w 1519045"/>
                <a:gd name="connsiteY10" fmla="*/ 236251 h 380266"/>
                <a:gd name="connsiteX11" fmla="*/ 302798 w 1519045"/>
                <a:gd name="connsiteY11" fmla="*/ 283987 h 380266"/>
                <a:gd name="connsiteX12" fmla="*/ 454702 w 1519045"/>
                <a:gd name="connsiteY12" fmla="*/ 317159 h 380266"/>
                <a:gd name="connsiteX13" fmla="*/ 558871 w 1519045"/>
                <a:gd name="connsiteY13" fmla="*/ 332127 h 380266"/>
                <a:gd name="connsiteX14" fmla="*/ 734037 w 1519045"/>
                <a:gd name="connsiteY14" fmla="*/ 343454 h 380266"/>
                <a:gd name="connsiteX15" fmla="*/ 871782 w 1519045"/>
                <a:gd name="connsiteY15" fmla="*/ 341431 h 380266"/>
                <a:gd name="connsiteX16" fmla="*/ 1008719 w 1519045"/>
                <a:gd name="connsiteY16" fmla="*/ 329295 h 380266"/>
                <a:gd name="connsiteX17" fmla="*/ 1214832 w 1519045"/>
                <a:gd name="connsiteY17" fmla="*/ 295921 h 380266"/>
                <a:gd name="connsiteX18" fmla="*/ 1388784 w 1519045"/>
                <a:gd name="connsiteY18" fmla="*/ 244949 h 380266"/>
                <a:gd name="connsiteX19" fmla="*/ 1469287 w 1519045"/>
                <a:gd name="connsiteY19" fmla="*/ 193168 h 380266"/>
                <a:gd name="connsiteX20" fmla="*/ 1497402 w 1519045"/>
                <a:gd name="connsiteY20" fmla="*/ 123789 h 380266"/>
                <a:gd name="connsiteX21" fmla="*/ 1484862 w 1519045"/>
                <a:gd name="connsiteY21" fmla="*/ 83133 h 380266"/>
                <a:gd name="connsiteX22" fmla="*/ 1481625 w 1519045"/>
                <a:gd name="connsiteY22" fmla="*/ 76256 h 380266"/>
                <a:gd name="connsiteX23" fmla="*/ 1519652 w 1519045"/>
                <a:gd name="connsiteY23" fmla="*/ 144825 h 380266"/>
                <a:gd name="connsiteX24" fmla="*/ 1505089 w 1519045"/>
                <a:gd name="connsiteY24" fmla="*/ 197011 h 380266"/>
                <a:gd name="connsiteX25" fmla="*/ 1454319 w 1519045"/>
                <a:gd name="connsiteY25" fmla="*/ 243937 h 380266"/>
                <a:gd name="connsiteX26" fmla="*/ 1341655 w 1519045"/>
                <a:gd name="connsiteY26" fmla="*/ 297336 h 380266"/>
                <a:gd name="connsiteX27" fmla="*/ 1123608 w 1519045"/>
                <a:gd name="connsiteY27" fmla="*/ 352152 h 380266"/>
                <a:gd name="connsiteX28" fmla="*/ 1000021 w 1519045"/>
                <a:gd name="connsiteY28" fmla="*/ 368940 h 380266"/>
                <a:gd name="connsiteX29" fmla="*/ 809483 w 1519045"/>
                <a:gd name="connsiteY29" fmla="*/ 380671 h 380266"/>
                <a:gd name="connsiteX30" fmla="*/ 796336 w 1519045"/>
                <a:gd name="connsiteY30" fmla="*/ 382087 h 380266"/>
                <a:gd name="connsiteX31" fmla="*/ 737273 w 1519045"/>
                <a:gd name="connsiteY31" fmla="*/ 382087 h 380266"/>
                <a:gd name="connsiteX32" fmla="*/ 728980 w 1519045"/>
                <a:gd name="connsiteY32" fmla="*/ 380874 h 380266"/>
                <a:gd name="connsiteX33" fmla="*/ 640588 w 1519045"/>
                <a:gd name="connsiteY33" fmla="*/ 377435 h 380266"/>
                <a:gd name="connsiteX34" fmla="*/ 506483 w 1519045"/>
                <a:gd name="connsiteY34" fmla="*/ 366108 h 380266"/>
                <a:gd name="connsiteX35" fmla="*/ 390583 w 1519045"/>
                <a:gd name="connsiteY35" fmla="*/ 349320 h 380266"/>
                <a:gd name="connsiteX36" fmla="*/ 166872 w 1519045"/>
                <a:gd name="connsiteY36" fmla="*/ 291875 h 380266"/>
                <a:gd name="connsiteX37" fmla="*/ 52186 w 1519045"/>
                <a:gd name="connsiteY37" fmla="*/ 233621 h 380266"/>
                <a:gd name="connsiteX38" fmla="*/ 4045 w 1519045"/>
                <a:gd name="connsiteY38" fmla="*/ 170513 h 380266"/>
                <a:gd name="connsiteX39" fmla="*/ 0 w 1519045"/>
                <a:gd name="connsiteY39" fmla="*/ 154332 h 380266"/>
                <a:gd name="connsiteX40" fmla="*/ 0 w 1519045"/>
                <a:gd name="connsiteY40" fmla="*/ 143005 h 380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519045" h="380266">
                  <a:moveTo>
                    <a:pt x="0" y="143005"/>
                  </a:moveTo>
                  <a:cubicBezTo>
                    <a:pt x="1416" y="137543"/>
                    <a:pt x="2427" y="132082"/>
                    <a:pt x="4045" y="126823"/>
                  </a:cubicBezTo>
                  <a:cubicBezTo>
                    <a:pt x="11327" y="101539"/>
                    <a:pt x="27509" y="82324"/>
                    <a:pt x="47129" y="65535"/>
                  </a:cubicBezTo>
                  <a:cubicBezTo>
                    <a:pt x="81717" y="36004"/>
                    <a:pt x="122171" y="17395"/>
                    <a:pt x="164648" y="2630"/>
                  </a:cubicBezTo>
                  <a:cubicBezTo>
                    <a:pt x="167277" y="1618"/>
                    <a:pt x="169907" y="809"/>
                    <a:pt x="172536" y="0"/>
                  </a:cubicBezTo>
                  <a:cubicBezTo>
                    <a:pt x="172738" y="0"/>
                    <a:pt x="172941" y="202"/>
                    <a:pt x="172536" y="0"/>
                  </a:cubicBezTo>
                  <a:cubicBezTo>
                    <a:pt x="156354" y="8091"/>
                    <a:pt x="139364" y="15979"/>
                    <a:pt x="123182" y="25081"/>
                  </a:cubicBezTo>
                  <a:cubicBezTo>
                    <a:pt x="100933" y="37622"/>
                    <a:pt x="81110" y="53197"/>
                    <a:pt x="65333" y="73626"/>
                  </a:cubicBezTo>
                  <a:cubicBezTo>
                    <a:pt x="53804" y="88594"/>
                    <a:pt x="45713" y="104978"/>
                    <a:pt x="44702" y="124194"/>
                  </a:cubicBezTo>
                  <a:cubicBezTo>
                    <a:pt x="43488" y="146848"/>
                    <a:pt x="52792" y="165659"/>
                    <a:pt x="67356" y="182245"/>
                  </a:cubicBezTo>
                  <a:cubicBezTo>
                    <a:pt x="90212" y="207731"/>
                    <a:pt x="119339" y="223508"/>
                    <a:pt x="150286" y="236251"/>
                  </a:cubicBezTo>
                  <a:cubicBezTo>
                    <a:pt x="199842" y="256478"/>
                    <a:pt x="251017" y="271244"/>
                    <a:pt x="302798" y="283987"/>
                  </a:cubicBezTo>
                  <a:cubicBezTo>
                    <a:pt x="353163" y="296325"/>
                    <a:pt x="403933" y="307450"/>
                    <a:pt x="454702" y="317159"/>
                  </a:cubicBezTo>
                  <a:cubicBezTo>
                    <a:pt x="489088" y="323834"/>
                    <a:pt x="524081" y="327677"/>
                    <a:pt x="558871" y="332127"/>
                  </a:cubicBezTo>
                  <a:cubicBezTo>
                    <a:pt x="616923" y="339409"/>
                    <a:pt x="675378" y="343656"/>
                    <a:pt x="734037" y="343454"/>
                  </a:cubicBezTo>
                  <a:cubicBezTo>
                    <a:pt x="779952" y="343454"/>
                    <a:pt x="825867" y="343656"/>
                    <a:pt x="871782" y="341431"/>
                  </a:cubicBezTo>
                  <a:cubicBezTo>
                    <a:pt x="917495" y="339004"/>
                    <a:pt x="963208" y="334149"/>
                    <a:pt x="1008719" y="329295"/>
                  </a:cubicBezTo>
                  <a:cubicBezTo>
                    <a:pt x="1078097" y="322013"/>
                    <a:pt x="1146465" y="309675"/>
                    <a:pt x="1214832" y="295921"/>
                  </a:cubicBezTo>
                  <a:cubicBezTo>
                    <a:pt x="1274299" y="283784"/>
                    <a:pt x="1332957" y="269423"/>
                    <a:pt x="1388784" y="244949"/>
                  </a:cubicBezTo>
                  <a:cubicBezTo>
                    <a:pt x="1418315" y="232003"/>
                    <a:pt x="1446431" y="216631"/>
                    <a:pt x="1469287" y="193168"/>
                  </a:cubicBezTo>
                  <a:cubicBezTo>
                    <a:pt x="1488098" y="173952"/>
                    <a:pt x="1499628" y="151702"/>
                    <a:pt x="1497402" y="123789"/>
                  </a:cubicBezTo>
                  <a:cubicBezTo>
                    <a:pt x="1496391" y="109226"/>
                    <a:pt x="1491537" y="95876"/>
                    <a:pt x="1484862" y="83133"/>
                  </a:cubicBezTo>
                  <a:cubicBezTo>
                    <a:pt x="1483648" y="80908"/>
                    <a:pt x="1482435" y="78683"/>
                    <a:pt x="1481625" y="76256"/>
                  </a:cubicBezTo>
                  <a:cubicBezTo>
                    <a:pt x="1500639" y="95674"/>
                    <a:pt x="1516416" y="116710"/>
                    <a:pt x="1519652" y="144825"/>
                  </a:cubicBezTo>
                  <a:cubicBezTo>
                    <a:pt x="1521877" y="164243"/>
                    <a:pt x="1515607" y="181436"/>
                    <a:pt x="1505089" y="197011"/>
                  </a:cubicBezTo>
                  <a:cubicBezTo>
                    <a:pt x="1491941" y="216631"/>
                    <a:pt x="1473939" y="231194"/>
                    <a:pt x="1454319" y="243937"/>
                  </a:cubicBezTo>
                  <a:cubicBezTo>
                    <a:pt x="1419326" y="266996"/>
                    <a:pt x="1380895" y="283380"/>
                    <a:pt x="1341655" y="297336"/>
                  </a:cubicBezTo>
                  <a:cubicBezTo>
                    <a:pt x="1270658" y="322418"/>
                    <a:pt x="1197841" y="340218"/>
                    <a:pt x="1123608" y="352152"/>
                  </a:cubicBezTo>
                  <a:cubicBezTo>
                    <a:pt x="1082547" y="358826"/>
                    <a:pt x="1041284" y="364085"/>
                    <a:pt x="1000021" y="368940"/>
                  </a:cubicBezTo>
                  <a:cubicBezTo>
                    <a:pt x="936711" y="376424"/>
                    <a:pt x="873198" y="379458"/>
                    <a:pt x="809483" y="380671"/>
                  </a:cubicBezTo>
                  <a:cubicBezTo>
                    <a:pt x="805033" y="380671"/>
                    <a:pt x="800786" y="381481"/>
                    <a:pt x="796336" y="382087"/>
                  </a:cubicBezTo>
                  <a:cubicBezTo>
                    <a:pt x="776716" y="382087"/>
                    <a:pt x="756893" y="382087"/>
                    <a:pt x="737273" y="382087"/>
                  </a:cubicBezTo>
                  <a:cubicBezTo>
                    <a:pt x="734441" y="381683"/>
                    <a:pt x="731812" y="381076"/>
                    <a:pt x="728980" y="380874"/>
                  </a:cubicBezTo>
                  <a:cubicBezTo>
                    <a:pt x="699449" y="379660"/>
                    <a:pt x="669917" y="379458"/>
                    <a:pt x="640588" y="377435"/>
                  </a:cubicBezTo>
                  <a:cubicBezTo>
                    <a:pt x="595887" y="374401"/>
                    <a:pt x="550983" y="370963"/>
                    <a:pt x="506483" y="366108"/>
                  </a:cubicBezTo>
                  <a:cubicBezTo>
                    <a:pt x="467648" y="361860"/>
                    <a:pt x="429216" y="355792"/>
                    <a:pt x="390583" y="349320"/>
                  </a:cubicBezTo>
                  <a:cubicBezTo>
                    <a:pt x="314327" y="336779"/>
                    <a:pt x="239690" y="317968"/>
                    <a:pt x="166872" y="291875"/>
                  </a:cubicBezTo>
                  <a:cubicBezTo>
                    <a:pt x="126216" y="277312"/>
                    <a:pt x="86571" y="260321"/>
                    <a:pt x="52186" y="233621"/>
                  </a:cubicBezTo>
                  <a:cubicBezTo>
                    <a:pt x="30543" y="217035"/>
                    <a:pt x="11934" y="197617"/>
                    <a:pt x="4045" y="170513"/>
                  </a:cubicBezTo>
                  <a:cubicBezTo>
                    <a:pt x="2427" y="165254"/>
                    <a:pt x="1416" y="159793"/>
                    <a:pt x="0" y="154332"/>
                  </a:cubicBezTo>
                  <a:cubicBezTo>
                    <a:pt x="0" y="150489"/>
                    <a:pt x="0" y="146645"/>
                    <a:pt x="0" y="143005"/>
                  </a:cubicBezTo>
                  <a:close/>
                </a:path>
              </a:pathLst>
            </a:custGeom>
            <a:grpFill/>
            <a:ln w="20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74">
              <a:extLst>
                <a:ext uri="{FF2B5EF4-FFF2-40B4-BE49-F238E27FC236}">
                  <a16:creationId xmlns:a16="http://schemas.microsoft.com/office/drawing/2014/main" id="{8D7E75C8-ED18-44B1-9ABC-2D8B9118540A}"/>
                </a:ext>
              </a:extLst>
            </p:cNvPr>
            <p:cNvSpPr/>
            <p:nvPr/>
          </p:nvSpPr>
          <p:spPr>
            <a:xfrm>
              <a:off x="8747862" y="392784"/>
              <a:ext cx="981008" cy="1385547"/>
            </a:xfrm>
            <a:custGeom>
              <a:avLst/>
              <a:gdLst>
                <a:gd name="connsiteX0" fmla="*/ 846888 w 981007"/>
                <a:gd name="connsiteY0" fmla="*/ 0 h 1385546"/>
                <a:gd name="connsiteX1" fmla="*/ 915256 w 981007"/>
                <a:gd name="connsiteY1" fmla="*/ 137341 h 1385546"/>
                <a:gd name="connsiteX2" fmla="*/ 880263 w 981007"/>
                <a:gd name="connsiteY2" fmla="*/ 274278 h 1385546"/>
                <a:gd name="connsiteX3" fmla="*/ 778117 w 981007"/>
                <a:gd name="connsiteY3" fmla="*/ 364490 h 1385546"/>
                <a:gd name="connsiteX4" fmla="*/ 637944 w 981007"/>
                <a:gd name="connsiteY4" fmla="*/ 451870 h 1385546"/>
                <a:gd name="connsiteX5" fmla="*/ 566138 w 981007"/>
                <a:gd name="connsiteY5" fmla="*/ 508101 h 1385546"/>
                <a:gd name="connsiteX6" fmla="*/ 559059 w 981007"/>
                <a:gd name="connsiteY6" fmla="*/ 516192 h 1385546"/>
                <a:gd name="connsiteX7" fmla="*/ 689927 w 981007"/>
                <a:gd name="connsiteY7" fmla="*/ 541880 h 1385546"/>
                <a:gd name="connsiteX8" fmla="*/ 650687 w 981007"/>
                <a:gd name="connsiteY8" fmla="*/ 539858 h 1385546"/>
                <a:gd name="connsiteX9" fmla="*/ 588995 w 981007"/>
                <a:gd name="connsiteY9" fmla="*/ 536015 h 1385546"/>
                <a:gd name="connsiteX10" fmla="*/ 556025 w 981007"/>
                <a:gd name="connsiteY10" fmla="*/ 534801 h 1385546"/>
                <a:gd name="connsiteX11" fmla="*/ 549754 w 981007"/>
                <a:gd name="connsiteY11" fmla="*/ 536621 h 1385546"/>
                <a:gd name="connsiteX12" fmla="*/ 524268 w 981007"/>
                <a:gd name="connsiteY12" fmla="*/ 573839 h 1385546"/>
                <a:gd name="connsiteX13" fmla="*/ 552586 w 981007"/>
                <a:gd name="connsiteY13" fmla="*/ 576266 h 1385546"/>
                <a:gd name="connsiteX14" fmla="*/ 648664 w 981007"/>
                <a:gd name="connsiteY14" fmla="*/ 587796 h 1385546"/>
                <a:gd name="connsiteX15" fmla="*/ 778926 w 981007"/>
                <a:gd name="connsiteY15" fmla="*/ 625620 h 1385546"/>
                <a:gd name="connsiteX16" fmla="*/ 827471 w 981007"/>
                <a:gd name="connsiteY16" fmla="*/ 654949 h 1385546"/>
                <a:gd name="connsiteX17" fmla="*/ 836977 w 981007"/>
                <a:gd name="connsiteY17" fmla="*/ 664253 h 1385546"/>
                <a:gd name="connsiteX18" fmla="*/ 835359 w 981007"/>
                <a:gd name="connsiteY18" fmla="*/ 726148 h 1385546"/>
                <a:gd name="connsiteX19" fmla="*/ 829089 w 981007"/>
                <a:gd name="connsiteY19" fmla="*/ 732621 h 1385546"/>
                <a:gd name="connsiteX20" fmla="*/ 831920 w 981007"/>
                <a:gd name="connsiteY20" fmla="*/ 732823 h 1385546"/>
                <a:gd name="connsiteX21" fmla="*/ 883904 w 981007"/>
                <a:gd name="connsiteY21" fmla="*/ 696819 h 1385546"/>
                <a:gd name="connsiteX22" fmla="*/ 908581 w 981007"/>
                <a:gd name="connsiteY22" fmla="*/ 639981 h 1385546"/>
                <a:gd name="connsiteX23" fmla="*/ 910401 w 981007"/>
                <a:gd name="connsiteY23" fmla="*/ 635733 h 1385546"/>
                <a:gd name="connsiteX24" fmla="*/ 933864 w 981007"/>
                <a:gd name="connsiteY24" fmla="*/ 685694 h 1385546"/>
                <a:gd name="connsiteX25" fmla="*/ 976746 w 981007"/>
                <a:gd name="connsiteY25" fmla="*/ 827687 h 1385546"/>
                <a:gd name="connsiteX26" fmla="*/ 981802 w 981007"/>
                <a:gd name="connsiteY26" fmla="*/ 926395 h 1385546"/>
                <a:gd name="connsiteX27" fmla="*/ 927594 w 981007"/>
                <a:gd name="connsiteY27" fmla="*/ 1123203 h 1385546"/>
                <a:gd name="connsiteX28" fmla="*/ 767801 w 981007"/>
                <a:gd name="connsiteY28" fmla="*/ 1294121 h 1385546"/>
                <a:gd name="connsiteX29" fmla="*/ 600726 w 981007"/>
                <a:gd name="connsiteY29" fmla="*/ 1375838 h 1385546"/>
                <a:gd name="connsiteX30" fmla="*/ 572813 w 981007"/>
                <a:gd name="connsiteY30" fmla="*/ 1386356 h 1385546"/>
                <a:gd name="connsiteX31" fmla="*/ 624189 w 981007"/>
                <a:gd name="connsiteY31" fmla="*/ 1355004 h 1385546"/>
                <a:gd name="connsiteX32" fmla="*/ 830505 w 981007"/>
                <a:gd name="connsiteY32" fmla="*/ 1167096 h 1385546"/>
                <a:gd name="connsiteX33" fmla="*/ 914851 w 981007"/>
                <a:gd name="connsiteY33" fmla="*/ 995571 h 1385546"/>
                <a:gd name="connsiteX34" fmla="*/ 874599 w 981007"/>
                <a:gd name="connsiteY34" fmla="*/ 742330 h 1385546"/>
                <a:gd name="connsiteX35" fmla="*/ 871161 w 981007"/>
                <a:gd name="connsiteY35" fmla="*/ 737677 h 1385546"/>
                <a:gd name="connsiteX36" fmla="*/ 833943 w 981007"/>
                <a:gd name="connsiteY36" fmla="*/ 756488 h 1385546"/>
                <a:gd name="connsiteX37" fmla="*/ 703682 w 981007"/>
                <a:gd name="connsiteY37" fmla="*/ 797145 h 1385546"/>
                <a:gd name="connsiteX38" fmla="*/ 598097 w 981007"/>
                <a:gd name="connsiteY38" fmla="*/ 811506 h 1385546"/>
                <a:gd name="connsiteX39" fmla="*/ 402097 w 981007"/>
                <a:gd name="connsiteY39" fmla="*/ 815349 h 1385546"/>
                <a:gd name="connsiteX40" fmla="*/ 308851 w 981007"/>
                <a:gd name="connsiteY40" fmla="*/ 809888 h 1385546"/>
                <a:gd name="connsiteX41" fmla="*/ 72802 w 981007"/>
                <a:gd name="connsiteY41" fmla="*/ 728171 h 1385546"/>
                <a:gd name="connsiteX42" fmla="*/ 67139 w 981007"/>
                <a:gd name="connsiteY42" fmla="*/ 724732 h 1385546"/>
                <a:gd name="connsiteX43" fmla="*/ 64105 w 981007"/>
                <a:gd name="connsiteY43" fmla="*/ 736464 h 1385546"/>
                <a:gd name="connsiteX44" fmla="*/ 48530 w 981007"/>
                <a:gd name="connsiteY44" fmla="*/ 840430 h 1385546"/>
                <a:gd name="connsiteX45" fmla="*/ 46507 w 981007"/>
                <a:gd name="connsiteY45" fmla="*/ 966647 h 1385546"/>
                <a:gd name="connsiteX46" fmla="*/ 77252 w 981007"/>
                <a:gd name="connsiteY46" fmla="*/ 1107224 h 1385546"/>
                <a:gd name="connsiteX47" fmla="*/ 176162 w 981007"/>
                <a:gd name="connsiteY47" fmla="*/ 1258522 h 1385546"/>
                <a:gd name="connsiteX48" fmla="*/ 299344 w 981007"/>
                <a:gd name="connsiteY48" fmla="*/ 1365522 h 1385546"/>
                <a:gd name="connsiteX49" fmla="*/ 302581 w 981007"/>
                <a:gd name="connsiteY49" fmla="*/ 1369972 h 1385546"/>
                <a:gd name="connsiteX50" fmla="*/ 296310 w 981007"/>
                <a:gd name="connsiteY50" fmla="*/ 1367545 h 1385546"/>
                <a:gd name="connsiteX51" fmla="*/ 32551 w 981007"/>
                <a:gd name="connsiteY51" fmla="*/ 1094076 h 1385546"/>
                <a:gd name="connsiteX52" fmla="*/ 3828 w 981007"/>
                <a:gd name="connsiteY52" fmla="*/ 972108 h 1385546"/>
                <a:gd name="connsiteX53" fmla="*/ 3019 w 981007"/>
                <a:gd name="connsiteY53" fmla="*/ 848723 h 1385546"/>
                <a:gd name="connsiteX54" fmla="*/ 42664 w 981007"/>
                <a:gd name="connsiteY54" fmla="*/ 686301 h 1385546"/>
                <a:gd name="connsiteX55" fmla="*/ 45091 w 981007"/>
                <a:gd name="connsiteY55" fmla="*/ 668906 h 1385546"/>
                <a:gd name="connsiteX56" fmla="*/ 54194 w 981007"/>
                <a:gd name="connsiteY56" fmla="*/ 638161 h 1385546"/>
                <a:gd name="connsiteX57" fmla="*/ 92625 w 981007"/>
                <a:gd name="connsiteY57" fmla="*/ 601348 h 1385546"/>
                <a:gd name="connsiteX58" fmla="*/ 241698 w 981007"/>
                <a:gd name="connsiteY58" fmla="*/ 534801 h 1385546"/>
                <a:gd name="connsiteX59" fmla="*/ 363059 w 981007"/>
                <a:gd name="connsiteY59" fmla="*/ 512956 h 1385546"/>
                <a:gd name="connsiteX60" fmla="*/ 474510 w 981007"/>
                <a:gd name="connsiteY60" fmla="*/ 512551 h 1385546"/>
                <a:gd name="connsiteX61" fmla="*/ 489882 w 981007"/>
                <a:gd name="connsiteY61" fmla="*/ 504056 h 1385546"/>
                <a:gd name="connsiteX62" fmla="*/ 561688 w 981007"/>
                <a:gd name="connsiteY62" fmla="*/ 415057 h 1385546"/>
                <a:gd name="connsiteX63" fmla="*/ 693366 w 981007"/>
                <a:gd name="connsiteY63" fmla="*/ 328081 h 1385546"/>
                <a:gd name="connsiteX64" fmla="*/ 798951 w 981007"/>
                <a:gd name="connsiteY64" fmla="*/ 257692 h 1385546"/>
                <a:gd name="connsiteX65" fmla="*/ 859834 w 981007"/>
                <a:gd name="connsiteY65" fmla="*/ 171525 h 1385546"/>
                <a:gd name="connsiteX66" fmla="*/ 865295 w 981007"/>
                <a:gd name="connsiteY66" fmla="*/ 92437 h 1385546"/>
                <a:gd name="connsiteX67" fmla="*/ 846888 w 981007"/>
                <a:gd name="connsiteY67" fmla="*/ 0 h 1385546"/>
                <a:gd name="connsiteX68" fmla="*/ 479971 w 981007"/>
                <a:gd name="connsiteY68" fmla="*/ 533587 h 1385546"/>
                <a:gd name="connsiteX69" fmla="*/ 473701 w 981007"/>
                <a:gd name="connsiteY69" fmla="*/ 533183 h 1385546"/>
                <a:gd name="connsiteX70" fmla="*/ 317549 w 981007"/>
                <a:gd name="connsiteY70" fmla="*/ 542892 h 1385546"/>
                <a:gd name="connsiteX71" fmla="*/ 202053 w 981007"/>
                <a:gd name="connsiteY71" fmla="*/ 571816 h 1385546"/>
                <a:gd name="connsiteX72" fmla="*/ 106379 w 981007"/>
                <a:gd name="connsiteY72" fmla="*/ 625620 h 1385546"/>
                <a:gd name="connsiteX73" fmla="*/ 95457 w 981007"/>
                <a:gd name="connsiteY73" fmla="*/ 690144 h 1385546"/>
                <a:gd name="connsiteX74" fmla="*/ 118515 w 981007"/>
                <a:gd name="connsiteY74" fmla="*/ 715428 h 1385546"/>
                <a:gd name="connsiteX75" fmla="*/ 190119 w 981007"/>
                <a:gd name="connsiteY75" fmla="*/ 752039 h 1385546"/>
                <a:gd name="connsiteX76" fmla="*/ 343237 w 981007"/>
                <a:gd name="connsiteY76" fmla="*/ 781368 h 1385546"/>
                <a:gd name="connsiteX77" fmla="*/ 454081 w 981007"/>
                <a:gd name="connsiteY77" fmla="*/ 786829 h 1385546"/>
                <a:gd name="connsiteX78" fmla="*/ 670105 w 981007"/>
                <a:gd name="connsiteY78" fmla="*/ 777524 h 1385546"/>
                <a:gd name="connsiteX79" fmla="*/ 740697 w 981007"/>
                <a:gd name="connsiteY79" fmla="*/ 762961 h 1385546"/>
                <a:gd name="connsiteX80" fmla="*/ 794703 w 981007"/>
                <a:gd name="connsiteY80" fmla="*/ 731407 h 1385546"/>
                <a:gd name="connsiteX81" fmla="*/ 797332 w 981007"/>
                <a:gd name="connsiteY81" fmla="*/ 680840 h 1385546"/>
                <a:gd name="connsiteX82" fmla="*/ 768812 w 981007"/>
                <a:gd name="connsiteY82" fmla="*/ 654949 h 1385546"/>
                <a:gd name="connsiteX83" fmla="*/ 595265 w 981007"/>
                <a:gd name="connsiteY83" fmla="*/ 600943 h 1385546"/>
                <a:gd name="connsiteX84" fmla="*/ 524673 w 981007"/>
                <a:gd name="connsiteY84" fmla="*/ 595482 h 1385546"/>
                <a:gd name="connsiteX85" fmla="*/ 514559 w 981007"/>
                <a:gd name="connsiteY85" fmla="*/ 602157 h 1385546"/>
                <a:gd name="connsiteX86" fmla="*/ 503637 w 981007"/>
                <a:gd name="connsiteY86" fmla="*/ 676187 h 1385546"/>
                <a:gd name="connsiteX87" fmla="*/ 502625 w 981007"/>
                <a:gd name="connsiteY87" fmla="*/ 688728 h 1385546"/>
                <a:gd name="connsiteX88" fmla="*/ 473701 w 981007"/>
                <a:gd name="connsiteY88" fmla="*/ 603168 h 1385546"/>
                <a:gd name="connsiteX89" fmla="*/ 464599 w 981007"/>
                <a:gd name="connsiteY89" fmla="*/ 595280 h 1385546"/>
                <a:gd name="connsiteX90" fmla="*/ 330494 w 981007"/>
                <a:gd name="connsiteY90" fmla="*/ 607416 h 1385546"/>
                <a:gd name="connsiteX91" fmla="*/ 203266 w 981007"/>
                <a:gd name="connsiteY91" fmla="*/ 635936 h 1385546"/>
                <a:gd name="connsiteX92" fmla="*/ 169690 w 981007"/>
                <a:gd name="connsiteY92" fmla="*/ 647061 h 1385546"/>
                <a:gd name="connsiteX93" fmla="*/ 173937 w 981007"/>
                <a:gd name="connsiteY93" fmla="*/ 643420 h 1385546"/>
                <a:gd name="connsiteX94" fmla="*/ 423336 w 981007"/>
                <a:gd name="connsiteY94" fmla="*/ 576468 h 1385546"/>
                <a:gd name="connsiteX95" fmla="*/ 466217 w 981007"/>
                <a:gd name="connsiteY95" fmla="*/ 574243 h 1385546"/>
                <a:gd name="connsiteX96" fmla="*/ 472892 w 981007"/>
                <a:gd name="connsiteY96" fmla="*/ 571007 h 1385546"/>
                <a:gd name="connsiteX97" fmla="*/ 479971 w 981007"/>
                <a:gd name="connsiteY97" fmla="*/ 533587 h 1385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981007" h="1385546">
                  <a:moveTo>
                    <a:pt x="846888" y="0"/>
                  </a:moveTo>
                  <a:cubicBezTo>
                    <a:pt x="878645" y="40858"/>
                    <a:pt x="906356" y="84549"/>
                    <a:pt x="915256" y="137341"/>
                  </a:cubicBezTo>
                  <a:cubicBezTo>
                    <a:pt x="923751" y="187908"/>
                    <a:pt x="910401" y="233419"/>
                    <a:pt x="880263" y="274278"/>
                  </a:cubicBezTo>
                  <a:cubicBezTo>
                    <a:pt x="852552" y="311698"/>
                    <a:pt x="816952" y="340015"/>
                    <a:pt x="778117" y="364490"/>
                  </a:cubicBezTo>
                  <a:cubicBezTo>
                    <a:pt x="731595" y="393819"/>
                    <a:pt x="684466" y="422339"/>
                    <a:pt x="637944" y="451870"/>
                  </a:cubicBezTo>
                  <a:cubicBezTo>
                    <a:pt x="612256" y="468254"/>
                    <a:pt x="587579" y="486256"/>
                    <a:pt x="566138" y="508101"/>
                  </a:cubicBezTo>
                  <a:cubicBezTo>
                    <a:pt x="564115" y="510124"/>
                    <a:pt x="562295" y="512551"/>
                    <a:pt x="559059" y="516192"/>
                  </a:cubicBezTo>
                  <a:cubicBezTo>
                    <a:pt x="604772" y="520238"/>
                    <a:pt x="648664" y="524081"/>
                    <a:pt x="689927" y="541880"/>
                  </a:cubicBezTo>
                  <a:cubicBezTo>
                    <a:pt x="676780" y="541274"/>
                    <a:pt x="663632" y="540667"/>
                    <a:pt x="650687" y="539858"/>
                  </a:cubicBezTo>
                  <a:cubicBezTo>
                    <a:pt x="630055" y="538644"/>
                    <a:pt x="609626" y="537228"/>
                    <a:pt x="588995" y="536015"/>
                  </a:cubicBezTo>
                  <a:cubicBezTo>
                    <a:pt x="578072" y="535408"/>
                    <a:pt x="566947" y="535003"/>
                    <a:pt x="556025" y="534801"/>
                  </a:cubicBezTo>
                  <a:cubicBezTo>
                    <a:pt x="553800" y="534801"/>
                    <a:pt x="550766" y="535205"/>
                    <a:pt x="549754" y="536621"/>
                  </a:cubicBezTo>
                  <a:cubicBezTo>
                    <a:pt x="541461" y="548353"/>
                    <a:pt x="533370" y="560287"/>
                    <a:pt x="524268" y="573839"/>
                  </a:cubicBezTo>
                  <a:cubicBezTo>
                    <a:pt x="535595" y="574850"/>
                    <a:pt x="544091" y="575255"/>
                    <a:pt x="552586" y="576266"/>
                  </a:cubicBezTo>
                  <a:cubicBezTo>
                    <a:pt x="584545" y="579907"/>
                    <a:pt x="616706" y="582739"/>
                    <a:pt x="648664" y="587796"/>
                  </a:cubicBezTo>
                  <a:cubicBezTo>
                    <a:pt x="693568" y="594875"/>
                    <a:pt x="737663" y="606202"/>
                    <a:pt x="778926" y="625620"/>
                  </a:cubicBezTo>
                  <a:cubicBezTo>
                    <a:pt x="795917" y="633711"/>
                    <a:pt x="811491" y="644836"/>
                    <a:pt x="827471" y="654949"/>
                  </a:cubicBezTo>
                  <a:cubicBezTo>
                    <a:pt x="831111" y="657174"/>
                    <a:pt x="834145" y="661017"/>
                    <a:pt x="836977" y="664253"/>
                  </a:cubicBezTo>
                  <a:cubicBezTo>
                    <a:pt x="854979" y="685290"/>
                    <a:pt x="854372" y="706326"/>
                    <a:pt x="835359" y="726148"/>
                  </a:cubicBezTo>
                  <a:cubicBezTo>
                    <a:pt x="833539" y="728171"/>
                    <a:pt x="831516" y="730193"/>
                    <a:pt x="829089" y="732621"/>
                  </a:cubicBezTo>
                  <a:cubicBezTo>
                    <a:pt x="830707" y="732823"/>
                    <a:pt x="831516" y="733025"/>
                    <a:pt x="831920" y="732823"/>
                  </a:cubicBezTo>
                  <a:cubicBezTo>
                    <a:pt x="849316" y="720889"/>
                    <a:pt x="867115" y="709764"/>
                    <a:pt x="883904" y="696819"/>
                  </a:cubicBezTo>
                  <a:cubicBezTo>
                    <a:pt x="902108" y="682660"/>
                    <a:pt x="907569" y="662029"/>
                    <a:pt x="908581" y="639981"/>
                  </a:cubicBezTo>
                  <a:cubicBezTo>
                    <a:pt x="908581" y="638768"/>
                    <a:pt x="908783" y="637352"/>
                    <a:pt x="910401" y="635733"/>
                  </a:cubicBezTo>
                  <a:cubicBezTo>
                    <a:pt x="918290" y="652320"/>
                    <a:pt x="926380" y="668906"/>
                    <a:pt x="933864" y="685694"/>
                  </a:cubicBezTo>
                  <a:cubicBezTo>
                    <a:pt x="954091" y="731205"/>
                    <a:pt x="969059" y="778334"/>
                    <a:pt x="976746" y="827687"/>
                  </a:cubicBezTo>
                  <a:cubicBezTo>
                    <a:pt x="981802" y="860253"/>
                    <a:pt x="983825" y="893223"/>
                    <a:pt x="981802" y="926395"/>
                  </a:cubicBezTo>
                  <a:cubicBezTo>
                    <a:pt x="977555" y="995976"/>
                    <a:pt x="958946" y="1061309"/>
                    <a:pt x="927594" y="1123203"/>
                  </a:cubicBezTo>
                  <a:cubicBezTo>
                    <a:pt x="890983" y="1195616"/>
                    <a:pt x="836168" y="1251240"/>
                    <a:pt x="767801" y="1294121"/>
                  </a:cubicBezTo>
                  <a:cubicBezTo>
                    <a:pt x="715009" y="1327293"/>
                    <a:pt x="658171" y="1351970"/>
                    <a:pt x="600726" y="1375838"/>
                  </a:cubicBezTo>
                  <a:cubicBezTo>
                    <a:pt x="591624" y="1379681"/>
                    <a:pt x="582320" y="1383524"/>
                    <a:pt x="572813" y="1386356"/>
                  </a:cubicBezTo>
                  <a:cubicBezTo>
                    <a:pt x="590006" y="1375838"/>
                    <a:pt x="607401" y="1365927"/>
                    <a:pt x="624189" y="1355004"/>
                  </a:cubicBezTo>
                  <a:cubicBezTo>
                    <a:pt x="703479" y="1303830"/>
                    <a:pt x="773667" y="1242745"/>
                    <a:pt x="830505" y="1167096"/>
                  </a:cubicBezTo>
                  <a:cubicBezTo>
                    <a:pt x="869340" y="1115315"/>
                    <a:pt x="899479" y="1059084"/>
                    <a:pt x="914851" y="995571"/>
                  </a:cubicBezTo>
                  <a:cubicBezTo>
                    <a:pt x="936494" y="905561"/>
                    <a:pt x="921324" y="821417"/>
                    <a:pt x="874599" y="742330"/>
                  </a:cubicBezTo>
                  <a:cubicBezTo>
                    <a:pt x="873588" y="740711"/>
                    <a:pt x="872374" y="739296"/>
                    <a:pt x="871161" y="737677"/>
                  </a:cubicBezTo>
                  <a:cubicBezTo>
                    <a:pt x="858620" y="744150"/>
                    <a:pt x="846484" y="750825"/>
                    <a:pt x="833943" y="756488"/>
                  </a:cubicBezTo>
                  <a:cubicBezTo>
                    <a:pt x="792478" y="775906"/>
                    <a:pt x="748788" y="789256"/>
                    <a:pt x="703682" y="797145"/>
                  </a:cubicBezTo>
                  <a:cubicBezTo>
                    <a:pt x="668689" y="803213"/>
                    <a:pt x="633494" y="807663"/>
                    <a:pt x="598097" y="811506"/>
                  </a:cubicBezTo>
                  <a:cubicBezTo>
                    <a:pt x="532966" y="818585"/>
                    <a:pt x="467430" y="816360"/>
                    <a:pt x="402097" y="815349"/>
                  </a:cubicBezTo>
                  <a:cubicBezTo>
                    <a:pt x="370948" y="814944"/>
                    <a:pt x="339798" y="812922"/>
                    <a:pt x="308851" y="809888"/>
                  </a:cubicBezTo>
                  <a:cubicBezTo>
                    <a:pt x="223696" y="801595"/>
                    <a:pt x="143597" y="778131"/>
                    <a:pt x="72802" y="728171"/>
                  </a:cubicBezTo>
                  <a:cubicBezTo>
                    <a:pt x="71386" y="727159"/>
                    <a:pt x="69566" y="726350"/>
                    <a:pt x="67139" y="724732"/>
                  </a:cubicBezTo>
                  <a:cubicBezTo>
                    <a:pt x="65925" y="728980"/>
                    <a:pt x="64712" y="732621"/>
                    <a:pt x="64105" y="736464"/>
                  </a:cubicBezTo>
                  <a:cubicBezTo>
                    <a:pt x="58846" y="771052"/>
                    <a:pt x="52373" y="805640"/>
                    <a:pt x="48530" y="840430"/>
                  </a:cubicBezTo>
                  <a:cubicBezTo>
                    <a:pt x="43878" y="882300"/>
                    <a:pt x="43069" y="924575"/>
                    <a:pt x="46507" y="966647"/>
                  </a:cubicBezTo>
                  <a:cubicBezTo>
                    <a:pt x="50350" y="1014989"/>
                    <a:pt x="59655" y="1061916"/>
                    <a:pt x="77252" y="1107224"/>
                  </a:cubicBezTo>
                  <a:cubicBezTo>
                    <a:pt x="99502" y="1164669"/>
                    <a:pt x="133686" y="1214427"/>
                    <a:pt x="176162" y="1258522"/>
                  </a:cubicBezTo>
                  <a:cubicBezTo>
                    <a:pt x="213987" y="1297762"/>
                    <a:pt x="256665" y="1331541"/>
                    <a:pt x="299344" y="1365522"/>
                  </a:cubicBezTo>
                  <a:cubicBezTo>
                    <a:pt x="300558" y="1366534"/>
                    <a:pt x="301772" y="1367545"/>
                    <a:pt x="302581" y="1369972"/>
                  </a:cubicBezTo>
                  <a:cubicBezTo>
                    <a:pt x="300558" y="1369163"/>
                    <a:pt x="298333" y="1368354"/>
                    <a:pt x="296310" y="1367545"/>
                  </a:cubicBezTo>
                  <a:cubicBezTo>
                    <a:pt x="168678" y="1314753"/>
                    <a:pt x="81095" y="1223124"/>
                    <a:pt x="32551" y="1094076"/>
                  </a:cubicBezTo>
                  <a:cubicBezTo>
                    <a:pt x="17785" y="1054836"/>
                    <a:pt x="8683" y="1013978"/>
                    <a:pt x="3828" y="972108"/>
                  </a:cubicBezTo>
                  <a:cubicBezTo>
                    <a:pt x="-1026" y="930845"/>
                    <a:pt x="-1228" y="889784"/>
                    <a:pt x="3019" y="848723"/>
                  </a:cubicBezTo>
                  <a:cubicBezTo>
                    <a:pt x="8683" y="792897"/>
                    <a:pt x="22033" y="738689"/>
                    <a:pt x="42664" y="686301"/>
                  </a:cubicBezTo>
                  <a:cubicBezTo>
                    <a:pt x="44889" y="680637"/>
                    <a:pt x="46305" y="675378"/>
                    <a:pt x="45091" y="668906"/>
                  </a:cubicBezTo>
                  <a:cubicBezTo>
                    <a:pt x="42866" y="657376"/>
                    <a:pt x="47519" y="647263"/>
                    <a:pt x="54194" y="638161"/>
                  </a:cubicBezTo>
                  <a:cubicBezTo>
                    <a:pt x="64509" y="623395"/>
                    <a:pt x="78061" y="611866"/>
                    <a:pt x="92625" y="601348"/>
                  </a:cubicBezTo>
                  <a:cubicBezTo>
                    <a:pt x="137731" y="568985"/>
                    <a:pt x="188096" y="548353"/>
                    <a:pt x="241698" y="534801"/>
                  </a:cubicBezTo>
                  <a:cubicBezTo>
                    <a:pt x="281747" y="524687"/>
                    <a:pt x="321999" y="516799"/>
                    <a:pt x="363059" y="512956"/>
                  </a:cubicBezTo>
                  <a:cubicBezTo>
                    <a:pt x="400075" y="509315"/>
                    <a:pt x="437495" y="507697"/>
                    <a:pt x="474510" y="512551"/>
                  </a:cubicBezTo>
                  <a:cubicBezTo>
                    <a:pt x="482196" y="513563"/>
                    <a:pt x="486242" y="511944"/>
                    <a:pt x="489882" y="504056"/>
                  </a:cubicBezTo>
                  <a:cubicBezTo>
                    <a:pt x="505862" y="468052"/>
                    <a:pt x="532157" y="440139"/>
                    <a:pt x="561688" y="415057"/>
                  </a:cubicBezTo>
                  <a:cubicBezTo>
                    <a:pt x="602142" y="380874"/>
                    <a:pt x="647248" y="353567"/>
                    <a:pt x="693366" y="328081"/>
                  </a:cubicBezTo>
                  <a:cubicBezTo>
                    <a:pt x="730583" y="307450"/>
                    <a:pt x="766992" y="285807"/>
                    <a:pt x="798951" y="257692"/>
                  </a:cubicBezTo>
                  <a:cubicBezTo>
                    <a:pt x="826055" y="233824"/>
                    <a:pt x="848709" y="206720"/>
                    <a:pt x="859834" y="171525"/>
                  </a:cubicBezTo>
                  <a:cubicBezTo>
                    <a:pt x="868127" y="145634"/>
                    <a:pt x="869947" y="119137"/>
                    <a:pt x="865295" y="92437"/>
                  </a:cubicBezTo>
                  <a:cubicBezTo>
                    <a:pt x="859631" y="61490"/>
                    <a:pt x="852957" y="30745"/>
                    <a:pt x="846888" y="0"/>
                  </a:cubicBezTo>
                  <a:close/>
                  <a:moveTo>
                    <a:pt x="479971" y="533587"/>
                  </a:moveTo>
                  <a:cubicBezTo>
                    <a:pt x="477746" y="533385"/>
                    <a:pt x="475724" y="533183"/>
                    <a:pt x="473701" y="533183"/>
                  </a:cubicBezTo>
                  <a:cubicBezTo>
                    <a:pt x="421515" y="532778"/>
                    <a:pt x="369330" y="535205"/>
                    <a:pt x="317549" y="542892"/>
                  </a:cubicBezTo>
                  <a:cubicBezTo>
                    <a:pt x="278106" y="548758"/>
                    <a:pt x="239473" y="557455"/>
                    <a:pt x="202053" y="571816"/>
                  </a:cubicBezTo>
                  <a:cubicBezTo>
                    <a:pt x="167465" y="584964"/>
                    <a:pt x="135101" y="602359"/>
                    <a:pt x="106379" y="625620"/>
                  </a:cubicBezTo>
                  <a:cubicBezTo>
                    <a:pt x="85343" y="642611"/>
                    <a:pt x="80691" y="667490"/>
                    <a:pt x="95457" y="690144"/>
                  </a:cubicBezTo>
                  <a:cubicBezTo>
                    <a:pt x="101525" y="699651"/>
                    <a:pt x="109818" y="708146"/>
                    <a:pt x="118515" y="715428"/>
                  </a:cubicBezTo>
                  <a:cubicBezTo>
                    <a:pt x="139551" y="732823"/>
                    <a:pt x="164431" y="743341"/>
                    <a:pt x="190119" y="752039"/>
                  </a:cubicBezTo>
                  <a:cubicBezTo>
                    <a:pt x="239877" y="768827"/>
                    <a:pt x="291254" y="777120"/>
                    <a:pt x="343237" y="781368"/>
                  </a:cubicBezTo>
                  <a:cubicBezTo>
                    <a:pt x="380050" y="784402"/>
                    <a:pt x="417065" y="786222"/>
                    <a:pt x="454081" y="786829"/>
                  </a:cubicBezTo>
                  <a:cubicBezTo>
                    <a:pt x="526291" y="788043"/>
                    <a:pt x="598299" y="785818"/>
                    <a:pt x="670105" y="777524"/>
                  </a:cubicBezTo>
                  <a:cubicBezTo>
                    <a:pt x="694175" y="774895"/>
                    <a:pt x="717840" y="771659"/>
                    <a:pt x="740697" y="762961"/>
                  </a:cubicBezTo>
                  <a:cubicBezTo>
                    <a:pt x="760519" y="755477"/>
                    <a:pt x="779937" y="747184"/>
                    <a:pt x="794703" y="731407"/>
                  </a:cubicBezTo>
                  <a:cubicBezTo>
                    <a:pt x="809671" y="715428"/>
                    <a:pt x="811289" y="697628"/>
                    <a:pt x="797332" y="680840"/>
                  </a:cubicBezTo>
                  <a:cubicBezTo>
                    <a:pt x="789242" y="671131"/>
                    <a:pt x="779330" y="662231"/>
                    <a:pt x="768812" y="654949"/>
                  </a:cubicBezTo>
                  <a:cubicBezTo>
                    <a:pt x="716627" y="619552"/>
                    <a:pt x="656350" y="608023"/>
                    <a:pt x="595265" y="600943"/>
                  </a:cubicBezTo>
                  <a:cubicBezTo>
                    <a:pt x="571802" y="598111"/>
                    <a:pt x="548136" y="597504"/>
                    <a:pt x="524673" y="595482"/>
                  </a:cubicBezTo>
                  <a:cubicBezTo>
                    <a:pt x="519009" y="595077"/>
                    <a:pt x="516177" y="596493"/>
                    <a:pt x="514559" y="602157"/>
                  </a:cubicBezTo>
                  <a:cubicBezTo>
                    <a:pt x="507682" y="626429"/>
                    <a:pt x="505053" y="651308"/>
                    <a:pt x="503637" y="676187"/>
                  </a:cubicBezTo>
                  <a:cubicBezTo>
                    <a:pt x="503435" y="680435"/>
                    <a:pt x="503030" y="684480"/>
                    <a:pt x="502625" y="688728"/>
                  </a:cubicBezTo>
                  <a:cubicBezTo>
                    <a:pt x="486646" y="661826"/>
                    <a:pt x="476128" y="633711"/>
                    <a:pt x="473701" y="603168"/>
                  </a:cubicBezTo>
                  <a:cubicBezTo>
                    <a:pt x="473094" y="596291"/>
                    <a:pt x="470869" y="594875"/>
                    <a:pt x="464599" y="595280"/>
                  </a:cubicBezTo>
                  <a:cubicBezTo>
                    <a:pt x="419695" y="597504"/>
                    <a:pt x="374993" y="600741"/>
                    <a:pt x="330494" y="607416"/>
                  </a:cubicBezTo>
                  <a:cubicBezTo>
                    <a:pt x="287410" y="614091"/>
                    <a:pt x="244934" y="622990"/>
                    <a:pt x="203266" y="635936"/>
                  </a:cubicBezTo>
                  <a:cubicBezTo>
                    <a:pt x="191939" y="639374"/>
                    <a:pt x="181017" y="643217"/>
                    <a:pt x="169690" y="647061"/>
                  </a:cubicBezTo>
                  <a:cubicBezTo>
                    <a:pt x="170701" y="645038"/>
                    <a:pt x="172319" y="644229"/>
                    <a:pt x="173937" y="643420"/>
                  </a:cubicBezTo>
                  <a:cubicBezTo>
                    <a:pt x="251609" y="600741"/>
                    <a:pt x="335955" y="583143"/>
                    <a:pt x="423336" y="576468"/>
                  </a:cubicBezTo>
                  <a:cubicBezTo>
                    <a:pt x="437495" y="575457"/>
                    <a:pt x="451856" y="575255"/>
                    <a:pt x="466217" y="574243"/>
                  </a:cubicBezTo>
                  <a:cubicBezTo>
                    <a:pt x="468644" y="574041"/>
                    <a:pt x="472689" y="572625"/>
                    <a:pt x="472892" y="571007"/>
                  </a:cubicBezTo>
                  <a:cubicBezTo>
                    <a:pt x="475724" y="558871"/>
                    <a:pt x="477746" y="546330"/>
                    <a:pt x="479971" y="533587"/>
                  </a:cubicBezTo>
                  <a:close/>
                </a:path>
              </a:pathLst>
            </a:custGeom>
            <a:grpFill/>
            <a:ln w="20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75">
              <a:extLst>
                <a:ext uri="{FF2B5EF4-FFF2-40B4-BE49-F238E27FC236}">
                  <a16:creationId xmlns:a16="http://schemas.microsoft.com/office/drawing/2014/main" id="{965906F0-F9AF-4037-8C78-AE5CD1A4C0F7}"/>
                </a:ext>
              </a:extLst>
            </p:cNvPr>
            <p:cNvSpPr/>
            <p:nvPr/>
          </p:nvSpPr>
          <p:spPr>
            <a:xfrm>
              <a:off x="9646532" y="1158426"/>
              <a:ext cx="325654" cy="501629"/>
            </a:xfrm>
            <a:custGeom>
              <a:avLst/>
              <a:gdLst>
                <a:gd name="connsiteX0" fmla="*/ 0 w 325654"/>
                <a:gd name="connsiteY0" fmla="*/ 502589 h 501628"/>
                <a:gd name="connsiteX1" fmla="*/ 85560 w 325654"/>
                <a:gd name="connsiteY1" fmla="*/ 426536 h 501628"/>
                <a:gd name="connsiteX2" fmla="*/ 179818 w 325654"/>
                <a:gd name="connsiteY2" fmla="*/ 314478 h 501628"/>
                <a:gd name="connsiteX3" fmla="*/ 204495 w 325654"/>
                <a:gd name="connsiteY3" fmla="*/ 239841 h 501628"/>
                <a:gd name="connsiteX4" fmla="*/ 182852 w 325654"/>
                <a:gd name="connsiteY4" fmla="*/ 164394 h 501628"/>
                <a:gd name="connsiteX5" fmla="*/ 135723 w 325654"/>
                <a:gd name="connsiteY5" fmla="*/ 116456 h 501628"/>
                <a:gd name="connsiteX6" fmla="*/ 116507 w 325654"/>
                <a:gd name="connsiteY6" fmla="*/ 100073 h 501628"/>
                <a:gd name="connsiteX7" fmla="*/ 144016 w 325654"/>
                <a:gd name="connsiteY7" fmla="*/ 3388 h 501628"/>
                <a:gd name="connsiteX8" fmla="*/ 211776 w 325654"/>
                <a:gd name="connsiteY8" fmla="*/ 9658 h 501628"/>
                <a:gd name="connsiteX9" fmla="*/ 292886 w 325654"/>
                <a:gd name="connsiteY9" fmla="*/ 70946 h 501628"/>
                <a:gd name="connsiteX10" fmla="*/ 313316 w 325654"/>
                <a:gd name="connsiteY10" fmla="*/ 228918 h 501628"/>
                <a:gd name="connsiteX11" fmla="*/ 237667 w 325654"/>
                <a:gd name="connsiteY11" fmla="*/ 338751 h 501628"/>
                <a:gd name="connsiteX12" fmla="*/ 79897 w 325654"/>
                <a:gd name="connsiteY12" fmla="*/ 458697 h 501628"/>
                <a:gd name="connsiteX13" fmla="*/ 405 w 325654"/>
                <a:gd name="connsiteY13" fmla="*/ 503398 h 501628"/>
                <a:gd name="connsiteX14" fmla="*/ 0 w 325654"/>
                <a:gd name="connsiteY14" fmla="*/ 502589 h 501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25654" h="501628">
                  <a:moveTo>
                    <a:pt x="0" y="502589"/>
                  </a:moveTo>
                  <a:cubicBezTo>
                    <a:pt x="28520" y="477305"/>
                    <a:pt x="57647" y="452426"/>
                    <a:pt x="85560" y="426536"/>
                  </a:cubicBezTo>
                  <a:cubicBezTo>
                    <a:pt x="121564" y="393161"/>
                    <a:pt x="155141" y="357562"/>
                    <a:pt x="179818" y="314478"/>
                  </a:cubicBezTo>
                  <a:cubicBezTo>
                    <a:pt x="193168" y="291217"/>
                    <a:pt x="202674" y="266743"/>
                    <a:pt x="204495" y="239841"/>
                  </a:cubicBezTo>
                  <a:cubicBezTo>
                    <a:pt x="206315" y="212130"/>
                    <a:pt x="198224" y="187049"/>
                    <a:pt x="182852" y="164394"/>
                  </a:cubicBezTo>
                  <a:cubicBezTo>
                    <a:pt x="170109" y="145583"/>
                    <a:pt x="153725" y="130211"/>
                    <a:pt x="135723" y="116456"/>
                  </a:cubicBezTo>
                  <a:cubicBezTo>
                    <a:pt x="129048" y="111400"/>
                    <a:pt x="122373" y="106141"/>
                    <a:pt x="116507" y="100073"/>
                  </a:cubicBezTo>
                  <a:cubicBezTo>
                    <a:pt x="83335" y="65080"/>
                    <a:pt x="97494" y="16131"/>
                    <a:pt x="144016" y="3388"/>
                  </a:cubicBezTo>
                  <a:cubicBezTo>
                    <a:pt x="167277" y="-2883"/>
                    <a:pt x="190134" y="-253"/>
                    <a:pt x="211776" y="9658"/>
                  </a:cubicBezTo>
                  <a:cubicBezTo>
                    <a:pt x="243330" y="23817"/>
                    <a:pt x="271041" y="43842"/>
                    <a:pt x="292886" y="70946"/>
                  </a:cubicBezTo>
                  <a:cubicBezTo>
                    <a:pt x="331722" y="119288"/>
                    <a:pt x="335565" y="172687"/>
                    <a:pt x="313316" y="228918"/>
                  </a:cubicBezTo>
                  <a:cubicBezTo>
                    <a:pt x="296527" y="271193"/>
                    <a:pt x="268614" y="306185"/>
                    <a:pt x="237667" y="338751"/>
                  </a:cubicBezTo>
                  <a:cubicBezTo>
                    <a:pt x="191549" y="387296"/>
                    <a:pt x="137543" y="425524"/>
                    <a:pt x="79897" y="458697"/>
                  </a:cubicBezTo>
                  <a:cubicBezTo>
                    <a:pt x="53601" y="473867"/>
                    <a:pt x="26902" y="488633"/>
                    <a:pt x="405" y="503398"/>
                  </a:cubicBezTo>
                  <a:cubicBezTo>
                    <a:pt x="405" y="503196"/>
                    <a:pt x="202" y="502994"/>
                    <a:pt x="0" y="502589"/>
                  </a:cubicBezTo>
                  <a:close/>
                </a:path>
              </a:pathLst>
            </a:custGeom>
            <a:grpFill/>
            <a:ln w="20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76">
              <a:extLst>
                <a:ext uri="{FF2B5EF4-FFF2-40B4-BE49-F238E27FC236}">
                  <a16:creationId xmlns:a16="http://schemas.microsoft.com/office/drawing/2014/main" id="{51C99858-C34C-46CC-ADC1-D9FDBB94CCF1}"/>
                </a:ext>
              </a:extLst>
            </p:cNvPr>
            <p:cNvSpPr/>
            <p:nvPr/>
          </p:nvSpPr>
          <p:spPr>
            <a:xfrm>
              <a:off x="9287796" y="296706"/>
              <a:ext cx="258905" cy="404539"/>
            </a:xfrm>
            <a:custGeom>
              <a:avLst/>
              <a:gdLst>
                <a:gd name="connsiteX0" fmla="*/ 217754 w 258905"/>
                <a:gd name="connsiteY0" fmla="*/ 0 h 404539"/>
                <a:gd name="connsiteX1" fmla="*/ 260028 w 258905"/>
                <a:gd name="connsiteY1" fmla="*/ 95067 h 404539"/>
                <a:gd name="connsiteX2" fmla="*/ 241217 w 258905"/>
                <a:gd name="connsiteY2" fmla="*/ 157164 h 404539"/>
                <a:gd name="connsiteX3" fmla="*/ 181750 w 258905"/>
                <a:gd name="connsiteY3" fmla="*/ 212181 h 404539"/>
                <a:gd name="connsiteX4" fmla="*/ 81020 w 258905"/>
                <a:gd name="connsiteY4" fmla="*/ 280143 h 404539"/>
                <a:gd name="connsiteX5" fmla="*/ 34700 w 258905"/>
                <a:gd name="connsiteY5" fmla="*/ 329497 h 404539"/>
                <a:gd name="connsiteX6" fmla="*/ 18721 w 258905"/>
                <a:gd name="connsiteY6" fmla="*/ 386335 h 404539"/>
                <a:gd name="connsiteX7" fmla="*/ 17305 w 258905"/>
                <a:gd name="connsiteY7" fmla="*/ 404944 h 404539"/>
                <a:gd name="connsiteX8" fmla="*/ 1123 w 258905"/>
                <a:gd name="connsiteY8" fmla="*/ 359433 h 404539"/>
                <a:gd name="connsiteX9" fmla="*/ 34902 w 258905"/>
                <a:gd name="connsiteY9" fmla="*/ 263355 h 404539"/>
                <a:gd name="connsiteX10" fmla="*/ 124710 w 258905"/>
                <a:gd name="connsiteY10" fmla="*/ 195392 h 404539"/>
                <a:gd name="connsiteX11" fmla="*/ 190852 w 258905"/>
                <a:gd name="connsiteY11" fmla="*/ 151702 h 404539"/>
                <a:gd name="connsiteX12" fmla="*/ 228474 w 258905"/>
                <a:gd name="connsiteY12" fmla="*/ 93853 h 404539"/>
                <a:gd name="connsiteX13" fmla="*/ 225845 w 258905"/>
                <a:gd name="connsiteY13" fmla="*/ 32565 h 404539"/>
                <a:gd name="connsiteX14" fmla="*/ 217754 w 258905"/>
                <a:gd name="connsiteY14" fmla="*/ 0 h 404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8905" h="404539">
                  <a:moveTo>
                    <a:pt x="217754" y="0"/>
                  </a:moveTo>
                  <a:cubicBezTo>
                    <a:pt x="240408" y="29329"/>
                    <a:pt x="258410" y="58658"/>
                    <a:pt x="260028" y="95067"/>
                  </a:cubicBezTo>
                  <a:cubicBezTo>
                    <a:pt x="261040" y="117721"/>
                    <a:pt x="253960" y="138352"/>
                    <a:pt x="241217" y="157164"/>
                  </a:cubicBezTo>
                  <a:cubicBezTo>
                    <a:pt x="225642" y="180020"/>
                    <a:pt x="204606" y="197011"/>
                    <a:pt x="181750" y="212181"/>
                  </a:cubicBezTo>
                  <a:cubicBezTo>
                    <a:pt x="147971" y="234633"/>
                    <a:pt x="113990" y="256680"/>
                    <a:pt x="81020" y="280143"/>
                  </a:cubicBezTo>
                  <a:cubicBezTo>
                    <a:pt x="62411" y="293291"/>
                    <a:pt x="46431" y="309675"/>
                    <a:pt x="34700" y="329497"/>
                  </a:cubicBezTo>
                  <a:cubicBezTo>
                    <a:pt x="24384" y="347095"/>
                    <a:pt x="20339" y="366310"/>
                    <a:pt x="18721" y="386335"/>
                  </a:cubicBezTo>
                  <a:cubicBezTo>
                    <a:pt x="18316" y="391796"/>
                    <a:pt x="17911" y="397460"/>
                    <a:pt x="17305" y="404944"/>
                  </a:cubicBezTo>
                  <a:cubicBezTo>
                    <a:pt x="8607" y="389571"/>
                    <a:pt x="3550" y="375008"/>
                    <a:pt x="1123" y="359433"/>
                  </a:cubicBezTo>
                  <a:cubicBezTo>
                    <a:pt x="-4338" y="321609"/>
                    <a:pt x="10630" y="290661"/>
                    <a:pt x="34902" y="263355"/>
                  </a:cubicBezTo>
                  <a:cubicBezTo>
                    <a:pt x="60388" y="234835"/>
                    <a:pt x="91740" y="213799"/>
                    <a:pt x="124710" y="195392"/>
                  </a:cubicBezTo>
                  <a:cubicBezTo>
                    <a:pt x="147769" y="182447"/>
                    <a:pt x="170827" y="169300"/>
                    <a:pt x="190852" y="151702"/>
                  </a:cubicBezTo>
                  <a:cubicBezTo>
                    <a:pt x="208854" y="135925"/>
                    <a:pt x="223013" y="117721"/>
                    <a:pt x="228474" y="93853"/>
                  </a:cubicBezTo>
                  <a:cubicBezTo>
                    <a:pt x="233126" y="73222"/>
                    <a:pt x="230295" y="52792"/>
                    <a:pt x="225845" y="32565"/>
                  </a:cubicBezTo>
                  <a:cubicBezTo>
                    <a:pt x="223215" y="22452"/>
                    <a:pt x="220586" y="12338"/>
                    <a:pt x="217754" y="0"/>
                  </a:cubicBezTo>
                  <a:close/>
                </a:path>
              </a:pathLst>
            </a:custGeom>
            <a:grpFill/>
            <a:ln w="20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77">
              <a:extLst>
                <a:ext uri="{FF2B5EF4-FFF2-40B4-BE49-F238E27FC236}">
                  <a16:creationId xmlns:a16="http://schemas.microsoft.com/office/drawing/2014/main" id="{8D62E058-3945-4102-A1EF-F90E2344BC01}"/>
                </a:ext>
              </a:extLst>
            </p:cNvPr>
            <p:cNvSpPr/>
            <p:nvPr/>
          </p:nvSpPr>
          <p:spPr>
            <a:xfrm>
              <a:off x="9319451" y="228137"/>
              <a:ext cx="151702" cy="230587"/>
            </a:xfrm>
            <a:custGeom>
              <a:avLst/>
              <a:gdLst>
                <a:gd name="connsiteX0" fmla="*/ 128857 w 151702"/>
                <a:gd name="connsiteY0" fmla="*/ 0 h 230587"/>
                <a:gd name="connsiteX1" fmla="*/ 152522 w 151702"/>
                <a:gd name="connsiteY1" fmla="*/ 47736 h 230587"/>
                <a:gd name="connsiteX2" fmla="*/ 138363 w 151702"/>
                <a:gd name="connsiteY2" fmla="*/ 94055 h 230587"/>
                <a:gd name="connsiteX3" fmla="*/ 97909 w 151702"/>
                <a:gd name="connsiteY3" fmla="*/ 127632 h 230587"/>
                <a:gd name="connsiteX4" fmla="*/ 43701 w 151702"/>
                <a:gd name="connsiteY4" fmla="*/ 165052 h 230587"/>
                <a:gd name="connsiteX5" fmla="*/ 10731 w 151702"/>
                <a:gd name="connsiteY5" fmla="*/ 228565 h 230587"/>
                <a:gd name="connsiteX6" fmla="*/ 10124 w 151702"/>
                <a:gd name="connsiteY6" fmla="*/ 231801 h 230587"/>
                <a:gd name="connsiteX7" fmla="*/ 7697 w 151702"/>
                <a:gd name="connsiteY7" fmla="*/ 232408 h 230587"/>
                <a:gd name="connsiteX8" fmla="*/ 618 w 151702"/>
                <a:gd name="connsiteY8" fmla="*/ 207731 h 230587"/>
                <a:gd name="connsiteX9" fmla="*/ 12956 w 151702"/>
                <a:gd name="connsiteY9" fmla="*/ 161411 h 230587"/>
                <a:gd name="connsiteX10" fmla="*/ 56039 w 151702"/>
                <a:gd name="connsiteY10" fmla="*/ 122575 h 230587"/>
                <a:gd name="connsiteX11" fmla="*/ 103168 w 151702"/>
                <a:gd name="connsiteY11" fmla="*/ 93246 h 230587"/>
                <a:gd name="connsiteX12" fmla="*/ 134318 w 151702"/>
                <a:gd name="connsiteY12" fmla="*/ 50163 h 230587"/>
                <a:gd name="connsiteX13" fmla="*/ 132093 w 151702"/>
                <a:gd name="connsiteY13" fmla="*/ 12743 h 230587"/>
                <a:gd name="connsiteX14" fmla="*/ 128857 w 151702"/>
                <a:gd name="connsiteY14" fmla="*/ 0 h 230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1702" h="230587">
                  <a:moveTo>
                    <a:pt x="128857" y="0"/>
                  </a:moveTo>
                  <a:cubicBezTo>
                    <a:pt x="140993" y="13957"/>
                    <a:pt x="150095" y="29329"/>
                    <a:pt x="152522" y="47736"/>
                  </a:cubicBezTo>
                  <a:cubicBezTo>
                    <a:pt x="154747" y="65333"/>
                    <a:pt x="149083" y="80503"/>
                    <a:pt x="138363" y="94055"/>
                  </a:cubicBezTo>
                  <a:cubicBezTo>
                    <a:pt x="127238" y="108214"/>
                    <a:pt x="112675" y="117923"/>
                    <a:pt x="97909" y="127632"/>
                  </a:cubicBezTo>
                  <a:cubicBezTo>
                    <a:pt x="79503" y="139768"/>
                    <a:pt x="61298" y="152107"/>
                    <a:pt x="43701" y="165052"/>
                  </a:cubicBezTo>
                  <a:cubicBezTo>
                    <a:pt x="22665" y="180627"/>
                    <a:pt x="10731" y="201663"/>
                    <a:pt x="10731" y="228565"/>
                  </a:cubicBezTo>
                  <a:cubicBezTo>
                    <a:pt x="10731" y="229576"/>
                    <a:pt x="10326" y="230790"/>
                    <a:pt x="10124" y="231801"/>
                  </a:cubicBezTo>
                  <a:cubicBezTo>
                    <a:pt x="9315" y="232003"/>
                    <a:pt x="8506" y="232206"/>
                    <a:pt x="7697" y="232408"/>
                  </a:cubicBezTo>
                  <a:cubicBezTo>
                    <a:pt x="5270" y="224115"/>
                    <a:pt x="1831" y="216226"/>
                    <a:pt x="618" y="207731"/>
                  </a:cubicBezTo>
                  <a:cubicBezTo>
                    <a:pt x="-1810" y="190740"/>
                    <a:pt x="3045" y="175368"/>
                    <a:pt x="12956" y="161411"/>
                  </a:cubicBezTo>
                  <a:cubicBezTo>
                    <a:pt x="24485" y="145230"/>
                    <a:pt x="39453" y="133093"/>
                    <a:pt x="56039" y="122575"/>
                  </a:cubicBezTo>
                  <a:cubicBezTo>
                    <a:pt x="71614" y="112664"/>
                    <a:pt x="87796" y="103764"/>
                    <a:pt x="103168" y="93246"/>
                  </a:cubicBezTo>
                  <a:cubicBezTo>
                    <a:pt x="118541" y="82728"/>
                    <a:pt x="132093" y="69581"/>
                    <a:pt x="134318" y="50163"/>
                  </a:cubicBezTo>
                  <a:cubicBezTo>
                    <a:pt x="135734" y="37824"/>
                    <a:pt x="133104" y="25284"/>
                    <a:pt x="132093" y="12743"/>
                  </a:cubicBezTo>
                  <a:cubicBezTo>
                    <a:pt x="131486" y="8495"/>
                    <a:pt x="129868" y="4248"/>
                    <a:pt x="128857" y="0"/>
                  </a:cubicBezTo>
                  <a:close/>
                </a:path>
              </a:pathLst>
            </a:custGeom>
            <a:grpFill/>
            <a:ln w="20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3" name="Graphic 98">
            <a:extLst>
              <a:ext uri="{FF2B5EF4-FFF2-40B4-BE49-F238E27FC236}">
                <a16:creationId xmlns:a16="http://schemas.microsoft.com/office/drawing/2014/main" id="{386B694A-0203-4191-9994-F7AA669FB7D0}"/>
              </a:ext>
            </a:extLst>
          </p:cNvPr>
          <p:cNvGrpSpPr/>
          <p:nvPr/>
        </p:nvGrpSpPr>
        <p:grpSpPr>
          <a:xfrm>
            <a:off x="4667948" y="3649209"/>
            <a:ext cx="648426" cy="766369"/>
            <a:chOff x="8465277" y="228137"/>
            <a:chExt cx="1519045" cy="1795345"/>
          </a:xfrm>
          <a:solidFill>
            <a:schemeClr val="bg1"/>
          </a:solidFill>
        </p:grpSpPr>
        <p:sp>
          <p:nvSpPr>
            <p:cNvPr id="54" name="Freeform: Shape 73">
              <a:extLst>
                <a:ext uri="{FF2B5EF4-FFF2-40B4-BE49-F238E27FC236}">
                  <a16:creationId xmlns:a16="http://schemas.microsoft.com/office/drawing/2014/main" id="{B0E36389-C9E0-466E-B849-89D5972648F0}"/>
                </a:ext>
              </a:extLst>
            </p:cNvPr>
            <p:cNvSpPr/>
            <p:nvPr/>
          </p:nvSpPr>
          <p:spPr>
            <a:xfrm>
              <a:off x="8465277" y="1643215"/>
              <a:ext cx="1519045" cy="380267"/>
            </a:xfrm>
            <a:custGeom>
              <a:avLst/>
              <a:gdLst>
                <a:gd name="connsiteX0" fmla="*/ 0 w 1519045"/>
                <a:gd name="connsiteY0" fmla="*/ 143005 h 380266"/>
                <a:gd name="connsiteX1" fmla="*/ 4045 w 1519045"/>
                <a:gd name="connsiteY1" fmla="*/ 126823 h 380266"/>
                <a:gd name="connsiteX2" fmla="*/ 47129 w 1519045"/>
                <a:gd name="connsiteY2" fmla="*/ 65535 h 380266"/>
                <a:gd name="connsiteX3" fmla="*/ 164648 w 1519045"/>
                <a:gd name="connsiteY3" fmla="*/ 2630 h 380266"/>
                <a:gd name="connsiteX4" fmla="*/ 172536 w 1519045"/>
                <a:gd name="connsiteY4" fmla="*/ 0 h 380266"/>
                <a:gd name="connsiteX5" fmla="*/ 172536 w 1519045"/>
                <a:gd name="connsiteY5" fmla="*/ 0 h 380266"/>
                <a:gd name="connsiteX6" fmla="*/ 123182 w 1519045"/>
                <a:gd name="connsiteY6" fmla="*/ 25081 h 380266"/>
                <a:gd name="connsiteX7" fmla="*/ 65333 w 1519045"/>
                <a:gd name="connsiteY7" fmla="*/ 73626 h 380266"/>
                <a:gd name="connsiteX8" fmla="*/ 44702 w 1519045"/>
                <a:gd name="connsiteY8" fmla="*/ 124194 h 380266"/>
                <a:gd name="connsiteX9" fmla="*/ 67356 w 1519045"/>
                <a:gd name="connsiteY9" fmla="*/ 182245 h 380266"/>
                <a:gd name="connsiteX10" fmla="*/ 150286 w 1519045"/>
                <a:gd name="connsiteY10" fmla="*/ 236251 h 380266"/>
                <a:gd name="connsiteX11" fmla="*/ 302798 w 1519045"/>
                <a:gd name="connsiteY11" fmla="*/ 283987 h 380266"/>
                <a:gd name="connsiteX12" fmla="*/ 454702 w 1519045"/>
                <a:gd name="connsiteY12" fmla="*/ 317159 h 380266"/>
                <a:gd name="connsiteX13" fmla="*/ 558871 w 1519045"/>
                <a:gd name="connsiteY13" fmla="*/ 332127 h 380266"/>
                <a:gd name="connsiteX14" fmla="*/ 734037 w 1519045"/>
                <a:gd name="connsiteY14" fmla="*/ 343454 h 380266"/>
                <a:gd name="connsiteX15" fmla="*/ 871782 w 1519045"/>
                <a:gd name="connsiteY15" fmla="*/ 341431 h 380266"/>
                <a:gd name="connsiteX16" fmla="*/ 1008719 w 1519045"/>
                <a:gd name="connsiteY16" fmla="*/ 329295 h 380266"/>
                <a:gd name="connsiteX17" fmla="*/ 1214832 w 1519045"/>
                <a:gd name="connsiteY17" fmla="*/ 295921 h 380266"/>
                <a:gd name="connsiteX18" fmla="*/ 1388784 w 1519045"/>
                <a:gd name="connsiteY18" fmla="*/ 244949 h 380266"/>
                <a:gd name="connsiteX19" fmla="*/ 1469287 w 1519045"/>
                <a:gd name="connsiteY19" fmla="*/ 193168 h 380266"/>
                <a:gd name="connsiteX20" fmla="*/ 1497402 w 1519045"/>
                <a:gd name="connsiteY20" fmla="*/ 123789 h 380266"/>
                <a:gd name="connsiteX21" fmla="*/ 1484862 w 1519045"/>
                <a:gd name="connsiteY21" fmla="*/ 83133 h 380266"/>
                <a:gd name="connsiteX22" fmla="*/ 1481625 w 1519045"/>
                <a:gd name="connsiteY22" fmla="*/ 76256 h 380266"/>
                <a:gd name="connsiteX23" fmla="*/ 1519652 w 1519045"/>
                <a:gd name="connsiteY23" fmla="*/ 144825 h 380266"/>
                <a:gd name="connsiteX24" fmla="*/ 1505089 w 1519045"/>
                <a:gd name="connsiteY24" fmla="*/ 197011 h 380266"/>
                <a:gd name="connsiteX25" fmla="*/ 1454319 w 1519045"/>
                <a:gd name="connsiteY25" fmla="*/ 243937 h 380266"/>
                <a:gd name="connsiteX26" fmla="*/ 1341655 w 1519045"/>
                <a:gd name="connsiteY26" fmla="*/ 297336 h 380266"/>
                <a:gd name="connsiteX27" fmla="*/ 1123608 w 1519045"/>
                <a:gd name="connsiteY27" fmla="*/ 352152 h 380266"/>
                <a:gd name="connsiteX28" fmla="*/ 1000021 w 1519045"/>
                <a:gd name="connsiteY28" fmla="*/ 368940 h 380266"/>
                <a:gd name="connsiteX29" fmla="*/ 809483 w 1519045"/>
                <a:gd name="connsiteY29" fmla="*/ 380671 h 380266"/>
                <a:gd name="connsiteX30" fmla="*/ 796336 w 1519045"/>
                <a:gd name="connsiteY30" fmla="*/ 382087 h 380266"/>
                <a:gd name="connsiteX31" fmla="*/ 737273 w 1519045"/>
                <a:gd name="connsiteY31" fmla="*/ 382087 h 380266"/>
                <a:gd name="connsiteX32" fmla="*/ 728980 w 1519045"/>
                <a:gd name="connsiteY32" fmla="*/ 380874 h 380266"/>
                <a:gd name="connsiteX33" fmla="*/ 640588 w 1519045"/>
                <a:gd name="connsiteY33" fmla="*/ 377435 h 380266"/>
                <a:gd name="connsiteX34" fmla="*/ 506483 w 1519045"/>
                <a:gd name="connsiteY34" fmla="*/ 366108 h 380266"/>
                <a:gd name="connsiteX35" fmla="*/ 390583 w 1519045"/>
                <a:gd name="connsiteY35" fmla="*/ 349320 h 380266"/>
                <a:gd name="connsiteX36" fmla="*/ 166872 w 1519045"/>
                <a:gd name="connsiteY36" fmla="*/ 291875 h 380266"/>
                <a:gd name="connsiteX37" fmla="*/ 52186 w 1519045"/>
                <a:gd name="connsiteY37" fmla="*/ 233621 h 380266"/>
                <a:gd name="connsiteX38" fmla="*/ 4045 w 1519045"/>
                <a:gd name="connsiteY38" fmla="*/ 170513 h 380266"/>
                <a:gd name="connsiteX39" fmla="*/ 0 w 1519045"/>
                <a:gd name="connsiteY39" fmla="*/ 154332 h 380266"/>
                <a:gd name="connsiteX40" fmla="*/ 0 w 1519045"/>
                <a:gd name="connsiteY40" fmla="*/ 143005 h 380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519045" h="380266">
                  <a:moveTo>
                    <a:pt x="0" y="143005"/>
                  </a:moveTo>
                  <a:cubicBezTo>
                    <a:pt x="1416" y="137543"/>
                    <a:pt x="2427" y="132082"/>
                    <a:pt x="4045" y="126823"/>
                  </a:cubicBezTo>
                  <a:cubicBezTo>
                    <a:pt x="11327" y="101539"/>
                    <a:pt x="27509" y="82324"/>
                    <a:pt x="47129" y="65535"/>
                  </a:cubicBezTo>
                  <a:cubicBezTo>
                    <a:pt x="81717" y="36004"/>
                    <a:pt x="122171" y="17395"/>
                    <a:pt x="164648" y="2630"/>
                  </a:cubicBezTo>
                  <a:cubicBezTo>
                    <a:pt x="167277" y="1618"/>
                    <a:pt x="169907" y="809"/>
                    <a:pt x="172536" y="0"/>
                  </a:cubicBezTo>
                  <a:cubicBezTo>
                    <a:pt x="172738" y="0"/>
                    <a:pt x="172941" y="202"/>
                    <a:pt x="172536" y="0"/>
                  </a:cubicBezTo>
                  <a:cubicBezTo>
                    <a:pt x="156354" y="8091"/>
                    <a:pt x="139364" y="15979"/>
                    <a:pt x="123182" y="25081"/>
                  </a:cubicBezTo>
                  <a:cubicBezTo>
                    <a:pt x="100933" y="37622"/>
                    <a:pt x="81110" y="53197"/>
                    <a:pt x="65333" y="73626"/>
                  </a:cubicBezTo>
                  <a:cubicBezTo>
                    <a:pt x="53804" y="88594"/>
                    <a:pt x="45713" y="104978"/>
                    <a:pt x="44702" y="124194"/>
                  </a:cubicBezTo>
                  <a:cubicBezTo>
                    <a:pt x="43488" y="146848"/>
                    <a:pt x="52792" y="165659"/>
                    <a:pt x="67356" y="182245"/>
                  </a:cubicBezTo>
                  <a:cubicBezTo>
                    <a:pt x="90212" y="207731"/>
                    <a:pt x="119339" y="223508"/>
                    <a:pt x="150286" y="236251"/>
                  </a:cubicBezTo>
                  <a:cubicBezTo>
                    <a:pt x="199842" y="256478"/>
                    <a:pt x="251017" y="271244"/>
                    <a:pt x="302798" y="283987"/>
                  </a:cubicBezTo>
                  <a:cubicBezTo>
                    <a:pt x="353163" y="296325"/>
                    <a:pt x="403933" y="307450"/>
                    <a:pt x="454702" y="317159"/>
                  </a:cubicBezTo>
                  <a:cubicBezTo>
                    <a:pt x="489088" y="323834"/>
                    <a:pt x="524081" y="327677"/>
                    <a:pt x="558871" y="332127"/>
                  </a:cubicBezTo>
                  <a:cubicBezTo>
                    <a:pt x="616923" y="339409"/>
                    <a:pt x="675378" y="343656"/>
                    <a:pt x="734037" y="343454"/>
                  </a:cubicBezTo>
                  <a:cubicBezTo>
                    <a:pt x="779952" y="343454"/>
                    <a:pt x="825867" y="343656"/>
                    <a:pt x="871782" y="341431"/>
                  </a:cubicBezTo>
                  <a:cubicBezTo>
                    <a:pt x="917495" y="339004"/>
                    <a:pt x="963208" y="334149"/>
                    <a:pt x="1008719" y="329295"/>
                  </a:cubicBezTo>
                  <a:cubicBezTo>
                    <a:pt x="1078097" y="322013"/>
                    <a:pt x="1146465" y="309675"/>
                    <a:pt x="1214832" y="295921"/>
                  </a:cubicBezTo>
                  <a:cubicBezTo>
                    <a:pt x="1274299" y="283784"/>
                    <a:pt x="1332957" y="269423"/>
                    <a:pt x="1388784" y="244949"/>
                  </a:cubicBezTo>
                  <a:cubicBezTo>
                    <a:pt x="1418315" y="232003"/>
                    <a:pt x="1446431" y="216631"/>
                    <a:pt x="1469287" y="193168"/>
                  </a:cubicBezTo>
                  <a:cubicBezTo>
                    <a:pt x="1488098" y="173952"/>
                    <a:pt x="1499628" y="151702"/>
                    <a:pt x="1497402" y="123789"/>
                  </a:cubicBezTo>
                  <a:cubicBezTo>
                    <a:pt x="1496391" y="109226"/>
                    <a:pt x="1491537" y="95876"/>
                    <a:pt x="1484862" y="83133"/>
                  </a:cubicBezTo>
                  <a:cubicBezTo>
                    <a:pt x="1483648" y="80908"/>
                    <a:pt x="1482435" y="78683"/>
                    <a:pt x="1481625" y="76256"/>
                  </a:cubicBezTo>
                  <a:cubicBezTo>
                    <a:pt x="1500639" y="95674"/>
                    <a:pt x="1516416" y="116710"/>
                    <a:pt x="1519652" y="144825"/>
                  </a:cubicBezTo>
                  <a:cubicBezTo>
                    <a:pt x="1521877" y="164243"/>
                    <a:pt x="1515607" y="181436"/>
                    <a:pt x="1505089" y="197011"/>
                  </a:cubicBezTo>
                  <a:cubicBezTo>
                    <a:pt x="1491941" y="216631"/>
                    <a:pt x="1473939" y="231194"/>
                    <a:pt x="1454319" y="243937"/>
                  </a:cubicBezTo>
                  <a:cubicBezTo>
                    <a:pt x="1419326" y="266996"/>
                    <a:pt x="1380895" y="283380"/>
                    <a:pt x="1341655" y="297336"/>
                  </a:cubicBezTo>
                  <a:cubicBezTo>
                    <a:pt x="1270658" y="322418"/>
                    <a:pt x="1197841" y="340218"/>
                    <a:pt x="1123608" y="352152"/>
                  </a:cubicBezTo>
                  <a:cubicBezTo>
                    <a:pt x="1082547" y="358826"/>
                    <a:pt x="1041284" y="364085"/>
                    <a:pt x="1000021" y="368940"/>
                  </a:cubicBezTo>
                  <a:cubicBezTo>
                    <a:pt x="936711" y="376424"/>
                    <a:pt x="873198" y="379458"/>
                    <a:pt x="809483" y="380671"/>
                  </a:cubicBezTo>
                  <a:cubicBezTo>
                    <a:pt x="805033" y="380671"/>
                    <a:pt x="800786" y="381481"/>
                    <a:pt x="796336" y="382087"/>
                  </a:cubicBezTo>
                  <a:cubicBezTo>
                    <a:pt x="776716" y="382087"/>
                    <a:pt x="756893" y="382087"/>
                    <a:pt x="737273" y="382087"/>
                  </a:cubicBezTo>
                  <a:cubicBezTo>
                    <a:pt x="734441" y="381683"/>
                    <a:pt x="731812" y="381076"/>
                    <a:pt x="728980" y="380874"/>
                  </a:cubicBezTo>
                  <a:cubicBezTo>
                    <a:pt x="699449" y="379660"/>
                    <a:pt x="669917" y="379458"/>
                    <a:pt x="640588" y="377435"/>
                  </a:cubicBezTo>
                  <a:cubicBezTo>
                    <a:pt x="595887" y="374401"/>
                    <a:pt x="550983" y="370963"/>
                    <a:pt x="506483" y="366108"/>
                  </a:cubicBezTo>
                  <a:cubicBezTo>
                    <a:pt x="467648" y="361860"/>
                    <a:pt x="429216" y="355792"/>
                    <a:pt x="390583" y="349320"/>
                  </a:cubicBezTo>
                  <a:cubicBezTo>
                    <a:pt x="314327" y="336779"/>
                    <a:pt x="239690" y="317968"/>
                    <a:pt x="166872" y="291875"/>
                  </a:cubicBezTo>
                  <a:cubicBezTo>
                    <a:pt x="126216" y="277312"/>
                    <a:pt x="86571" y="260321"/>
                    <a:pt x="52186" y="233621"/>
                  </a:cubicBezTo>
                  <a:cubicBezTo>
                    <a:pt x="30543" y="217035"/>
                    <a:pt x="11934" y="197617"/>
                    <a:pt x="4045" y="170513"/>
                  </a:cubicBezTo>
                  <a:cubicBezTo>
                    <a:pt x="2427" y="165254"/>
                    <a:pt x="1416" y="159793"/>
                    <a:pt x="0" y="154332"/>
                  </a:cubicBezTo>
                  <a:cubicBezTo>
                    <a:pt x="0" y="150489"/>
                    <a:pt x="0" y="146645"/>
                    <a:pt x="0" y="143005"/>
                  </a:cubicBezTo>
                  <a:close/>
                </a:path>
              </a:pathLst>
            </a:custGeom>
            <a:grpFill/>
            <a:ln w="20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74">
              <a:extLst>
                <a:ext uri="{FF2B5EF4-FFF2-40B4-BE49-F238E27FC236}">
                  <a16:creationId xmlns:a16="http://schemas.microsoft.com/office/drawing/2014/main" id="{8B231104-7EEC-4C42-B270-7321A2FEFCA0}"/>
                </a:ext>
              </a:extLst>
            </p:cNvPr>
            <p:cNvSpPr/>
            <p:nvPr/>
          </p:nvSpPr>
          <p:spPr>
            <a:xfrm>
              <a:off x="8747862" y="392784"/>
              <a:ext cx="981008" cy="1385547"/>
            </a:xfrm>
            <a:custGeom>
              <a:avLst/>
              <a:gdLst>
                <a:gd name="connsiteX0" fmla="*/ 846888 w 981007"/>
                <a:gd name="connsiteY0" fmla="*/ 0 h 1385546"/>
                <a:gd name="connsiteX1" fmla="*/ 915256 w 981007"/>
                <a:gd name="connsiteY1" fmla="*/ 137341 h 1385546"/>
                <a:gd name="connsiteX2" fmla="*/ 880263 w 981007"/>
                <a:gd name="connsiteY2" fmla="*/ 274278 h 1385546"/>
                <a:gd name="connsiteX3" fmla="*/ 778117 w 981007"/>
                <a:gd name="connsiteY3" fmla="*/ 364490 h 1385546"/>
                <a:gd name="connsiteX4" fmla="*/ 637944 w 981007"/>
                <a:gd name="connsiteY4" fmla="*/ 451870 h 1385546"/>
                <a:gd name="connsiteX5" fmla="*/ 566138 w 981007"/>
                <a:gd name="connsiteY5" fmla="*/ 508101 h 1385546"/>
                <a:gd name="connsiteX6" fmla="*/ 559059 w 981007"/>
                <a:gd name="connsiteY6" fmla="*/ 516192 h 1385546"/>
                <a:gd name="connsiteX7" fmla="*/ 689927 w 981007"/>
                <a:gd name="connsiteY7" fmla="*/ 541880 h 1385546"/>
                <a:gd name="connsiteX8" fmla="*/ 650687 w 981007"/>
                <a:gd name="connsiteY8" fmla="*/ 539858 h 1385546"/>
                <a:gd name="connsiteX9" fmla="*/ 588995 w 981007"/>
                <a:gd name="connsiteY9" fmla="*/ 536015 h 1385546"/>
                <a:gd name="connsiteX10" fmla="*/ 556025 w 981007"/>
                <a:gd name="connsiteY10" fmla="*/ 534801 h 1385546"/>
                <a:gd name="connsiteX11" fmla="*/ 549754 w 981007"/>
                <a:gd name="connsiteY11" fmla="*/ 536621 h 1385546"/>
                <a:gd name="connsiteX12" fmla="*/ 524268 w 981007"/>
                <a:gd name="connsiteY12" fmla="*/ 573839 h 1385546"/>
                <a:gd name="connsiteX13" fmla="*/ 552586 w 981007"/>
                <a:gd name="connsiteY13" fmla="*/ 576266 h 1385546"/>
                <a:gd name="connsiteX14" fmla="*/ 648664 w 981007"/>
                <a:gd name="connsiteY14" fmla="*/ 587796 h 1385546"/>
                <a:gd name="connsiteX15" fmla="*/ 778926 w 981007"/>
                <a:gd name="connsiteY15" fmla="*/ 625620 h 1385546"/>
                <a:gd name="connsiteX16" fmla="*/ 827471 w 981007"/>
                <a:gd name="connsiteY16" fmla="*/ 654949 h 1385546"/>
                <a:gd name="connsiteX17" fmla="*/ 836977 w 981007"/>
                <a:gd name="connsiteY17" fmla="*/ 664253 h 1385546"/>
                <a:gd name="connsiteX18" fmla="*/ 835359 w 981007"/>
                <a:gd name="connsiteY18" fmla="*/ 726148 h 1385546"/>
                <a:gd name="connsiteX19" fmla="*/ 829089 w 981007"/>
                <a:gd name="connsiteY19" fmla="*/ 732621 h 1385546"/>
                <a:gd name="connsiteX20" fmla="*/ 831920 w 981007"/>
                <a:gd name="connsiteY20" fmla="*/ 732823 h 1385546"/>
                <a:gd name="connsiteX21" fmla="*/ 883904 w 981007"/>
                <a:gd name="connsiteY21" fmla="*/ 696819 h 1385546"/>
                <a:gd name="connsiteX22" fmla="*/ 908581 w 981007"/>
                <a:gd name="connsiteY22" fmla="*/ 639981 h 1385546"/>
                <a:gd name="connsiteX23" fmla="*/ 910401 w 981007"/>
                <a:gd name="connsiteY23" fmla="*/ 635733 h 1385546"/>
                <a:gd name="connsiteX24" fmla="*/ 933864 w 981007"/>
                <a:gd name="connsiteY24" fmla="*/ 685694 h 1385546"/>
                <a:gd name="connsiteX25" fmla="*/ 976746 w 981007"/>
                <a:gd name="connsiteY25" fmla="*/ 827687 h 1385546"/>
                <a:gd name="connsiteX26" fmla="*/ 981802 w 981007"/>
                <a:gd name="connsiteY26" fmla="*/ 926395 h 1385546"/>
                <a:gd name="connsiteX27" fmla="*/ 927594 w 981007"/>
                <a:gd name="connsiteY27" fmla="*/ 1123203 h 1385546"/>
                <a:gd name="connsiteX28" fmla="*/ 767801 w 981007"/>
                <a:gd name="connsiteY28" fmla="*/ 1294121 h 1385546"/>
                <a:gd name="connsiteX29" fmla="*/ 600726 w 981007"/>
                <a:gd name="connsiteY29" fmla="*/ 1375838 h 1385546"/>
                <a:gd name="connsiteX30" fmla="*/ 572813 w 981007"/>
                <a:gd name="connsiteY30" fmla="*/ 1386356 h 1385546"/>
                <a:gd name="connsiteX31" fmla="*/ 624189 w 981007"/>
                <a:gd name="connsiteY31" fmla="*/ 1355004 h 1385546"/>
                <a:gd name="connsiteX32" fmla="*/ 830505 w 981007"/>
                <a:gd name="connsiteY32" fmla="*/ 1167096 h 1385546"/>
                <a:gd name="connsiteX33" fmla="*/ 914851 w 981007"/>
                <a:gd name="connsiteY33" fmla="*/ 995571 h 1385546"/>
                <a:gd name="connsiteX34" fmla="*/ 874599 w 981007"/>
                <a:gd name="connsiteY34" fmla="*/ 742330 h 1385546"/>
                <a:gd name="connsiteX35" fmla="*/ 871161 w 981007"/>
                <a:gd name="connsiteY35" fmla="*/ 737677 h 1385546"/>
                <a:gd name="connsiteX36" fmla="*/ 833943 w 981007"/>
                <a:gd name="connsiteY36" fmla="*/ 756488 h 1385546"/>
                <a:gd name="connsiteX37" fmla="*/ 703682 w 981007"/>
                <a:gd name="connsiteY37" fmla="*/ 797145 h 1385546"/>
                <a:gd name="connsiteX38" fmla="*/ 598097 w 981007"/>
                <a:gd name="connsiteY38" fmla="*/ 811506 h 1385546"/>
                <a:gd name="connsiteX39" fmla="*/ 402097 w 981007"/>
                <a:gd name="connsiteY39" fmla="*/ 815349 h 1385546"/>
                <a:gd name="connsiteX40" fmla="*/ 308851 w 981007"/>
                <a:gd name="connsiteY40" fmla="*/ 809888 h 1385546"/>
                <a:gd name="connsiteX41" fmla="*/ 72802 w 981007"/>
                <a:gd name="connsiteY41" fmla="*/ 728171 h 1385546"/>
                <a:gd name="connsiteX42" fmla="*/ 67139 w 981007"/>
                <a:gd name="connsiteY42" fmla="*/ 724732 h 1385546"/>
                <a:gd name="connsiteX43" fmla="*/ 64105 w 981007"/>
                <a:gd name="connsiteY43" fmla="*/ 736464 h 1385546"/>
                <a:gd name="connsiteX44" fmla="*/ 48530 w 981007"/>
                <a:gd name="connsiteY44" fmla="*/ 840430 h 1385546"/>
                <a:gd name="connsiteX45" fmla="*/ 46507 w 981007"/>
                <a:gd name="connsiteY45" fmla="*/ 966647 h 1385546"/>
                <a:gd name="connsiteX46" fmla="*/ 77252 w 981007"/>
                <a:gd name="connsiteY46" fmla="*/ 1107224 h 1385546"/>
                <a:gd name="connsiteX47" fmla="*/ 176162 w 981007"/>
                <a:gd name="connsiteY47" fmla="*/ 1258522 h 1385546"/>
                <a:gd name="connsiteX48" fmla="*/ 299344 w 981007"/>
                <a:gd name="connsiteY48" fmla="*/ 1365522 h 1385546"/>
                <a:gd name="connsiteX49" fmla="*/ 302581 w 981007"/>
                <a:gd name="connsiteY49" fmla="*/ 1369972 h 1385546"/>
                <a:gd name="connsiteX50" fmla="*/ 296310 w 981007"/>
                <a:gd name="connsiteY50" fmla="*/ 1367545 h 1385546"/>
                <a:gd name="connsiteX51" fmla="*/ 32551 w 981007"/>
                <a:gd name="connsiteY51" fmla="*/ 1094076 h 1385546"/>
                <a:gd name="connsiteX52" fmla="*/ 3828 w 981007"/>
                <a:gd name="connsiteY52" fmla="*/ 972108 h 1385546"/>
                <a:gd name="connsiteX53" fmla="*/ 3019 w 981007"/>
                <a:gd name="connsiteY53" fmla="*/ 848723 h 1385546"/>
                <a:gd name="connsiteX54" fmla="*/ 42664 w 981007"/>
                <a:gd name="connsiteY54" fmla="*/ 686301 h 1385546"/>
                <a:gd name="connsiteX55" fmla="*/ 45091 w 981007"/>
                <a:gd name="connsiteY55" fmla="*/ 668906 h 1385546"/>
                <a:gd name="connsiteX56" fmla="*/ 54194 w 981007"/>
                <a:gd name="connsiteY56" fmla="*/ 638161 h 1385546"/>
                <a:gd name="connsiteX57" fmla="*/ 92625 w 981007"/>
                <a:gd name="connsiteY57" fmla="*/ 601348 h 1385546"/>
                <a:gd name="connsiteX58" fmla="*/ 241698 w 981007"/>
                <a:gd name="connsiteY58" fmla="*/ 534801 h 1385546"/>
                <a:gd name="connsiteX59" fmla="*/ 363059 w 981007"/>
                <a:gd name="connsiteY59" fmla="*/ 512956 h 1385546"/>
                <a:gd name="connsiteX60" fmla="*/ 474510 w 981007"/>
                <a:gd name="connsiteY60" fmla="*/ 512551 h 1385546"/>
                <a:gd name="connsiteX61" fmla="*/ 489882 w 981007"/>
                <a:gd name="connsiteY61" fmla="*/ 504056 h 1385546"/>
                <a:gd name="connsiteX62" fmla="*/ 561688 w 981007"/>
                <a:gd name="connsiteY62" fmla="*/ 415057 h 1385546"/>
                <a:gd name="connsiteX63" fmla="*/ 693366 w 981007"/>
                <a:gd name="connsiteY63" fmla="*/ 328081 h 1385546"/>
                <a:gd name="connsiteX64" fmla="*/ 798951 w 981007"/>
                <a:gd name="connsiteY64" fmla="*/ 257692 h 1385546"/>
                <a:gd name="connsiteX65" fmla="*/ 859834 w 981007"/>
                <a:gd name="connsiteY65" fmla="*/ 171525 h 1385546"/>
                <a:gd name="connsiteX66" fmla="*/ 865295 w 981007"/>
                <a:gd name="connsiteY66" fmla="*/ 92437 h 1385546"/>
                <a:gd name="connsiteX67" fmla="*/ 846888 w 981007"/>
                <a:gd name="connsiteY67" fmla="*/ 0 h 1385546"/>
                <a:gd name="connsiteX68" fmla="*/ 479971 w 981007"/>
                <a:gd name="connsiteY68" fmla="*/ 533587 h 1385546"/>
                <a:gd name="connsiteX69" fmla="*/ 473701 w 981007"/>
                <a:gd name="connsiteY69" fmla="*/ 533183 h 1385546"/>
                <a:gd name="connsiteX70" fmla="*/ 317549 w 981007"/>
                <a:gd name="connsiteY70" fmla="*/ 542892 h 1385546"/>
                <a:gd name="connsiteX71" fmla="*/ 202053 w 981007"/>
                <a:gd name="connsiteY71" fmla="*/ 571816 h 1385546"/>
                <a:gd name="connsiteX72" fmla="*/ 106379 w 981007"/>
                <a:gd name="connsiteY72" fmla="*/ 625620 h 1385546"/>
                <a:gd name="connsiteX73" fmla="*/ 95457 w 981007"/>
                <a:gd name="connsiteY73" fmla="*/ 690144 h 1385546"/>
                <a:gd name="connsiteX74" fmla="*/ 118515 w 981007"/>
                <a:gd name="connsiteY74" fmla="*/ 715428 h 1385546"/>
                <a:gd name="connsiteX75" fmla="*/ 190119 w 981007"/>
                <a:gd name="connsiteY75" fmla="*/ 752039 h 1385546"/>
                <a:gd name="connsiteX76" fmla="*/ 343237 w 981007"/>
                <a:gd name="connsiteY76" fmla="*/ 781368 h 1385546"/>
                <a:gd name="connsiteX77" fmla="*/ 454081 w 981007"/>
                <a:gd name="connsiteY77" fmla="*/ 786829 h 1385546"/>
                <a:gd name="connsiteX78" fmla="*/ 670105 w 981007"/>
                <a:gd name="connsiteY78" fmla="*/ 777524 h 1385546"/>
                <a:gd name="connsiteX79" fmla="*/ 740697 w 981007"/>
                <a:gd name="connsiteY79" fmla="*/ 762961 h 1385546"/>
                <a:gd name="connsiteX80" fmla="*/ 794703 w 981007"/>
                <a:gd name="connsiteY80" fmla="*/ 731407 h 1385546"/>
                <a:gd name="connsiteX81" fmla="*/ 797332 w 981007"/>
                <a:gd name="connsiteY81" fmla="*/ 680840 h 1385546"/>
                <a:gd name="connsiteX82" fmla="*/ 768812 w 981007"/>
                <a:gd name="connsiteY82" fmla="*/ 654949 h 1385546"/>
                <a:gd name="connsiteX83" fmla="*/ 595265 w 981007"/>
                <a:gd name="connsiteY83" fmla="*/ 600943 h 1385546"/>
                <a:gd name="connsiteX84" fmla="*/ 524673 w 981007"/>
                <a:gd name="connsiteY84" fmla="*/ 595482 h 1385546"/>
                <a:gd name="connsiteX85" fmla="*/ 514559 w 981007"/>
                <a:gd name="connsiteY85" fmla="*/ 602157 h 1385546"/>
                <a:gd name="connsiteX86" fmla="*/ 503637 w 981007"/>
                <a:gd name="connsiteY86" fmla="*/ 676187 h 1385546"/>
                <a:gd name="connsiteX87" fmla="*/ 502625 w 981007"/>
                <a:gd name="connsiteY87" fmla="*/ 688728 h 1385546"/>
                <a:gd name="connsiteX88" fmla="*/ 473701 w 981007"/>
                <a:gd name="connsiteY88" fmla="*/ 603168 h 1385546"/>
                <a:gd name="connsiteX89" fmla="*/ 464599 w 981007"/>
                <a:gd name="connsiteY89" fmla="*/ 595280 h 1385546"/>
                <a:gd name="connsiteX90" fmla="*/ 330494 w 981007"/>
                <a:gd name="connsiteY90" fmla="*/ 607416 h 1385546"/>
                <a:gd name="connsiteX91" fmla="*/ 203266 w 981007"/>
                <a:gd name="connsiteY91" fmla="*/ 635936 h 1385546"/>
                <a:gd name="connsiteX92" fmla="*/ 169690 w 981007"/>
                <a:gd name="connsiteY92" fmla="*/ 647061 h 1385546"/>
                <a:gd name="connsiteX93" fmla="*/ 173937 w 981007"/>
                <a:gd name="connsiteY93" fmla="*/ 643420 h 1385546"/>
                <a:gd name="connsiteX94" fmla="*/ 423336 w 981007"/>
                <a:gd name="connsiteY94" fmla="*/ 576468 h 1385546"/>
                <a:gd name="connsiteX95" fmla="*/ 466217 w 981007"/>
                <a:gd name="connsiteY95" fmla="*/ 574243 h 1385546"/>
                <a:gd name="connsiteX96" fmla="*/ 472892 w 981007"/>
                <a:gd name="connsiteY96" fmla="*/ 571007 h 1385546"/>
                <a:gd name="connsiteX97" fmla="*/ 479971 w 981007"/>
                <a:gd name="connsiteY97" fmla="*/ 533587 h 1385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981007" h="1385546">
                  <a:moveTo>
                    <a:pt x="846888" y="0"/>
                  </a:moveTo>
                  <a:cubicBezTo>
                    <a:pt x="878645" y="40858"/>
                    <a:pt x="906356" y="84549"/>
                    <a:pt x="915256" y="137341"/>
                  </a:cubicBezTo>
                  <a:cubicBezTo>
                    <a:pt x="923751" y="187908"/>
                    <a:pt x="910401" y="233419"/>
                    <a:pt x="880263" y="274278"/>
                  </a:cubicBezTo>
                  <a:cubicBezTo>
                    <a:pt x="852552" y="311698"/>
                    <a:pt x="816952" y="340015"/>
                    <a:pt x="778117" y="364490"/>
                  </a:cubicBezTo>
                  <a:cubicBezTo>
                    <a:pt x="731595" y="393819"/>
                    <a:pt x="684466" y="422339"/>
                    <a:pt x="637944" y="451870"/>
                  </a:cubicBezTo>
                  <a:cubicBezTo>
                    <a:pt x="612256" y="468254"/>
                    <a:pt x="587579" y="486256"/>
                    <a:pt x="566138" y="508101"/>
                  </a:cubicBezTo>
                  <a:cubicBezTo>
                    <a:pt x="564115" y="510124"/>
                    <a:pt x="562295" y="512551"/>
                    <a:pt x="559059" y="516192"/>
                  </a:cubicBezTo>
                  <a:cubicBezTo>
                    <a:pt x="604772" y="520238"/>
                    <a:pt x="648664" y="524081"/>
                    <a:pt x="689927" y="541880"/>
                  </a:cubicBezTo>
                  <a:cubicBezTo>
                    <a:pt x="676780" y="541274"/>
                    <a:pt x="663632" y="540667"/>
                    <a:pt x="650687" y="539858"/>
                  </a:cubicBezTo>
                  <a:cubicBezTo>
                    <a:pt x="630055" y="538644"/>
                    <a:pt x="609626" y="537228"/>
                    <a:pt x="588995" y="536015"/>
                  </a:cubicBezTo>
                  <a:cubicBezTo>
                    <a:pt x="578072" y="535408"/>
                    <a:pt x="566947" y="535003"/>
                    <a:pt x="556025" y="534801"/>
                  </a:cubicBezTo>
                  <a:cubicBezTo>
                    <a:pt x="553800" y="534801"/>
                    <a:pt x="550766" y="535205"/>
                    <a:pt x="549754" y="536621"/>
                  </a:cubicBezTo>
                  <a:cubicBezTo>
                    <a:pt x="541461" y="548353"/>
                    <a:pt x="533370" y="560287"/>
                    <a:pt x="524268" y="573839"/>
                  </a:cubicBezTo>
                  <a:cubicBezTo>
                    <a:pt x="535595" y="574850"/>
                    <a:pt x="544091" y="575255"/>
                    <a:pt x="552586" y="576266"/>
                  </a:cubicBezTo>
                  <a:cubicBezTo>
                    <a:pt x="584545" y="579907"/>
                    <a:pt x="616706" y="582739"/>
                    <a:pt x="648664" y="587796"/>
                  </a:cubicBezTo>
                  <a:cubicBezTo>
                    <a:pt x="693568" y="594875"/>
                    <a:pt x="737663" y="606202"/>
                    <a:pt x="778926" y="625620"/>
                  </a:cubicBezTo>
                  <a:cubicBezTo>
                    <a:pt x="795917" y="633711"/>
                    <a:pt x="811491" y="644836"/>
                    <a:pt x="827471" y="654949"/>
                  </a:cubicBezTo>
                  <a:cubicBezTo>
                    <a:pt x="831111" y="657174"/>
                    <a:pt x="834145" y="661017"/>
                    <a:pt x="836977" y="664253"/>
                  </a:cubicBezTo>
                  <a:cubicBezTo>
                    <a:pt x="854979" y="685290"/>
                    <a:pt x="854372" y="706326"/>
                    <a:pt x="835359" y="726148"/>
                  </a:cubicBezTo>
                  <a:cubicBezTo>
                    <a:pt x="833539" y="728171"/>
                    <a:pt x="831516" y="730193"/>
                    <a:pt x="829089" y="732621"/>
                  </a:cubicBezTo>
                  <a:cubicBezTo>
                    <a:pt x="830707" y="732823"/>
                    <a:pt x="831516" y="733025"/>
                    <a:pt x="831920" y="732823"/>
                  </a:cubicBezTo>
                  <a:cubicBezTo>
                    <a:pt x="849316" y="720889"/>
                    <a:pt x="867115" y="709764"/>
                    <a:pt x="883904" y="696819"/>
                  </a:cubicBezTo>
                  <a:cubicBezTo>
                    <a:pt x="902108" y="682660"/>
                    <a:pt x="907569" y="662029"/>
                    <a:pt x="908581" y="639981"/>
                  </a:cubicBezTo>
                  <a:cubicBezTo>
                    <a:pt x="908581" y="638768"/>
                    <a:pt x="908783" y="637352"/>
                    <a:pt x="910401" y="635733"/>
                  </a:cubicBezTo>
                  <a:cubicBezTo>
                    <a:pt x="918290" y="652320"/>
                    <a:pt x="926380" y="668906"/>
                    <a:pt x="933864" y="685694"/>
                  </a:cubicBezTo>
                  <a:cubicBezTo>
                    <a:pt x="954091" y="731205"/>
                    <a:pt x="969059" y="778334"/>
                    <a:pt x="976746" y="827687"/>
                  </a:cubicBezTo>
                  <a:cubicBezTo>
                    <a:pt x="981802" y="860253"/>
                    <a:pt x="983825" y="893223"/>
                    <a:pt x="981802" y="926395"/>
                  </a:cubicBezTo>
                  <a:cubicBezTo>
                    <a:pt x="977555" y="995976"/>
                    <a:pt x="958946" y="1061309"/>
                    <a:pt x="927594" y="1123203"/>
                  </a:cubicBezTo>
                  <a:cubicBezTo>
                    <a:pt x="890983" y="1195616"/>
                    <a:pt x="836168" y="1251240"/>
                    <a:pt x="767801" y="1294121"/>
                  </a:cubicBezTo>
                  <a:cubicBezTo>
                    <a:pt x="715009" y="1327293"/>
                    <a:pt x="658171" y="1351970"/>
                    <a:pt x="600726" y="1375838"/>
                  </a:cubicBezTo>
                  <a:cubicBezTo>
                    <a:pt x="591624" y="1379681"/>
                    <a:pt x="582320" y="1383524"/>
                    <a:pt x="572813" y="1386356"/>
                  </a:cubicBezTo>
                  <a:cubicBezTo>
                    <a:pt x="590006" y="1375838"/>
                    <a:pt x="607401" y="1365927"/>
                    <a:pt x="624189" y="1355004"/>
                  </a:cubicBezTo>
                  <a:cubicBezTo>
                    <a:pt x="703479" y="1303830"/>
                    <a:pt x="773667" y="1242745"/>
                    <a:pt x="830505" y="1167096"/>
                  </a:cubicBezTo>
                  <a:cubicBezTo>
                    <a:pt x="869340" y="1115315"/>
                    <a:pt x="899479" y="1059084"/>
                    <a:pt x="914851" y="995571"/>
                  </a:cubicBezTo>
                  <a:cubicBezTo>
                    <a:pt x="936494" y="905561"/>
                    <a:pt x="921324" y="821417"/>
                    <a:pt x="874599" y="742330"/>
                  </a:cubicBezTo>
                  <a:cubicBezTo>
                    <a:pt x="873588" y="740711"/>
                    <a:pt x="872374" y="739296"/>
                    <a:pt x="871161" y="737677"/>
                  </a:cubicBezTo>
                  <a:cubicBezTo>
                    <a:pt x="858620" y="744150"/>
                    <a:pt x="846484" y="750825"/>
                    <a:pt x="833943" y="756488"/>
                  </a:cubicBezTo>
                  <a:cubicBezTo>
                    <a:pt x="792478" y="775906"/>
                    <a:pt x="748788" y="789256"/>
                    <a:pt x="703682" y="797145"/>
                  </a:cubicBezTo>
                  <a:cubicBezTo>
                    <a:pt x="668689" y="803213"/>
                    <a:pt x="633494" y="807663"/>
                    <a:pt x="598097" y="811506"/>
                  </a:cubicBezTo>
                  <a:cubicBezTo>
                    <a:pt x="532966" y="818585"/>
                    <a:pt x="467430" y="816360"/>
                    <a:pt x="402097" y="815349"/>
                  </a:cubicBezTo>
                  <a:cubicBezTo>
                    <a:pt x="370948" y="814944"/>
                    <a:pt x="339798" y="812922"/>
                    <a:pt x="308851" y="809888"/>
                  </a:cubicBezTo>
                  <a:cubicBezTo>
                    <a:pt x="223696" y="801595"/>
                    <a:pt x="143597" y="778131"/>
                    <a:pt x="72802" y="728171"/>
                  </a:cubicBezTo>
                  <a:cubicBezTo>
                    <a:pt x="71386" y="727159"/>
                    <a:pt x="69566" y="726350"/>
                    <a:pt x="67139" y="724732"/>
                  </a:cubicBezTo>
                  <a:cubicBezTo>
                    <a:pt x="65925" y="728980"/>
                    <a:pt x="64712" y="732621"/>
                    <a:pt x="64105" y="736464"/>
                  </a:cubicBezTo>
                  <a:cubicBezTo>
                    <a:pt x="58846" y="771052"/>
                    <a:pt x="52373" y="805640"/>
                    <a:pt x="48530" y="840430"/>
                  </a:cubicBezTo>
                  <a:cubicBezTo>
                    <a:pt x="43878" y="882300"/>
                    <a:pt x="43069" y="924575"/>
                    <a:pt x="46507" y="966647"/>
                  </a:cubicBezTo>
                  <a:cubicBezTo>
                    <a:pt x="50350" y="1014989"/>
                    <a:pt x="59655" y="1061916"/>
                    <a:pt x="77252" y="1107224"/>
                  </a:cubicBezTo>
                  <a:cubicBezTo>
                    <a:pt x="99502" y="1164669"/>
                    <a:pt x="133686" y="1214427"/>
                    <a:pt x="176162" y="1258522"/>
                  </a:cubicBezTo>
                  <a:cubicBezTo>
                    <a:pt x="213987" y="1297762"/>
                    <a:pt x="256665" y="1331541"/>
                    <a:pt x="299344" y="1365522"/>
                  </a:cubicBezTo>
                  <a:cubicBezTo>
                    <a:pt x="300558" y="1366534"/>
                    <a:pt x="301772" y="1367545"/>
                    <a:pt x="302581" y="1369972"/>
                  </a:cubicBezTo>
                  <a:cubicBezTo>
                    <a:pt x="300558" y="1369163"/>
                    <a:pt x="298333" y="1368354"/>
                    <a:pt x="296310" y="1367545"/>
                  </a:cubicBezTo>
                  <a:cubicBezTo>
                    <a:pt x="168678" y="1314753"/>
                    <a:pt x="81095" y="1223124"/>
                    <a:pt x="32551" y="1094076"/>
                  </a:cubicBezTo>
                  <a:cubicBezTo>
                    <a:pt x="17785" y="1054836"/>
                    <a:pt x="8683" y="1013978"/>
                    <a:pt x="3828" y="972108"/>
                  </a:cubicBezTo>
                  <a:cubicBezTo>
                    <a:pt x="-1026" y="930845"/>
                    <a:pt x="-1228" y="889784"/>
                    <a:pt x="3019" y="848723"/>
                  </a:cubicBezTo>
                  <a:cubicBezTo>
                    <a:pt x="8683" y="792897"/>
                    <a:pt x="22033" y="738689"/>
                    <a:pt x="42664" y="686301"/>
                  </a:cubicBezTo>
                  <a:cubicBezTo>
                    <a:pt x="44889" y="680637"/>
                    <a:pt x="46305" y="675378"/>
                    <a:pt x="45091" y="668906"/>
                  </a:cubicBezTo>
                  <a:cubicBezTo>
                    <a:pt x="42866" y="657376"/>
                    <a:pt x="47519" y="647263"/>
                    <a:pt x="54194" y="638161"/>
                  </a:cubicBezTo>
                  <a:cubicBezTo>
                    <a:pt x="64509" y="623395"/>
                    <a:pt x="78061" y="611866"/>
                    <a:pt x="92625" y="601348"/>
                  </a:cubicBezTo>
                  <a:cubicBezTo>
                    <a:pt x="137731" y="568985"/>
                    <a:pt x="188096" y="548353"/>
                    <a:pt x="241698" y="534801"/>
                  </a:cubicBezTo>
                  <a:cubicBezTo>
                    <a:pt x="281747" y="524687"/>
                    <a:pt x="321999" y="516799"/>
                    <a:pt x="363059" y="512956"/>
                  </a:cubicBezTo>
                  <a:cubicBezTo>
                    <a:pt x="400075" y="509315"/>
                    <a:pt x="437495" y="507697"/>
                    <a:pt x="474510" y="512551"/>
                  </a:cubicBezTo>
                  <a:cubicBezTo>
                    <a:pt x="482196" y="513563"/>
                    <a:pt x="486242" y="511944"/>
                    <a:pt x="489882" y="504056"/>
                  </a:cubicBezTo>
                  <a:cubicBezTo>
                    <a:pt x="505862" y="468052"/>
                    <a:pt x="532157" y="440139"/>
                    <a:pt x="561688" y="415057"/>
                  </a:cubicBezTo>
                  <a:cubicBezTo>
                    <a:pt x="602142" y="380874"/>
                    <a:pt x="647248" y="353567"/>
                    <a:pt x="693366" y="328081"/>
                  </a:cubicBezTo>
                  <a:cubicBezTo>
                    <a:pt x="730583" y="307450"/>
                    <a:pt x="766992" y="285807"/>
                    <a:pt x="798951" y="257692"/>
                  </a:cubicBezTo>
                  <a:cubicBezTo>
                    <a:pt x="826055" y="233824"/>
                    <a:pt x="848709" y="206720"/>
                    <a:pt x="859834" y="171525"/>
                  </a:cubicBezTo>
                  <a:cubicBezTo>
                    <a:pt x="868127" y="145634"/>
                    <a:pt x="869947" y="119137"/>
                    <a:pt x="865295" y="92437"/>
                  </a:cubicBezTo>
                  <a:cubicBezTo>
                    <a:pt x="859631" y="61490"/>
                    <a:pt x="852957" y="30745"/>
                    <a:pt x="846888" y="0"/>
                  </a:cubicBezTo>
                  <a:close/>
                  <a:moveTo>
                    <a:pt x="479971" y="533587"/>
                  </a:moveTo>
                  <a:cubicBezTo>
                    <a:pt x="477746" y="533385"/>
                    <a:pt x="475724" y="533183"/>
                    <a:pt x="473701" y="533183"/>
                  </a:cubicBezTo>
                  <a:cubicBezTo>
                    <a:pt x="421515" y="532778"/>
                    <a:pt x="369330" y="535205"/>
                    <a:pt x="317549" y="542892"/>
                  </a:cubicBezTo>
                  <a:cubicBezTo>
                    <a:pt x="278106" y="548758"/>
                    <a:pt x="239473" y="557455"/>
                    <a:pt x="202053" y="571816"/>
                  </a:cubicBezTo>
                  <a:cubicBezTo>
                    <a:pt x="167465" y="584964"/>
                    <a:pt x="135101" y="602359"/>
                    <a:pt x="106379" y="625620"/>
                  </a:cubicBezTo>
                  <a:cubicBezTo>
                    <a:pt x="85343" y="642611"/>
                    <a:pt x="80691" y="667490"/>
                    <a:pt x="95457" y="690144"/>
                  </a:cubicBezTo>
                  <a:cubicBezTo>
                    <a:pt x="101525" y="699651"/>
                    <a:pt x="109818" y="708146"/>
                    <a:pt x="118515" y="715428"/>
                  </a:cubicBezTo>
                  <a:cubicBezTo>
                    <a:pt x="139551" y="732823"/>
                    <a:pt x="164431" y="743341"/>
                    <a:pt x="190119" y="752039"/>
                  </a:cubicBezTo>
                  <a:cubicBezTo>
                    <a:pt x="239877" y="768827"/>
                    <a:pt x="291254" y="777120"/>
                    <a:pt x="343237" y="781368"/>
                  </a:cubicBezTo>
                  <a:cubicBezTo>
                    <a:pt x="380050" y="784402"/>
                    <a:pt x="417065" y="786222"/>
                    <a:pt x="454081" y="786829"/>
                  </a:cubicBezTo>
                  <a:cubicBezTo>
                    <a:pt x="526291" y="788043"/>
                    <a:pt x="598299" y="785818"/>
                    <a:pt x="670105" y="777524"/>
                  </a:cubicBezTo>
                  <a:cubicBezTo>
                    <a:pt x="694175" y="774895"/>
                    <a:pt x="717840" y="771659"/>
                    <a:pt x="740697" y="762961"/>
                  </a:cubicBezTo>
                  <a:cubicBezTo>
                    <a:pt x="760519" y="755477"/>
                    <a:pt x="779937" y="747184"/>
                    <a:pt x="794703" y="731407"/>
                  </a:cubicBezTo>
                  <a:cubicBezTo>
                    <a:pt x="809671" y="715428"/>
                    <a:pt x="811289" y="697628"/>
                    <a:pt x="797332" y="680840"/>
                  </a:cubicBezTo>
                  <a:cubicBezTo>
                    <a:pt x="789242" y="671131"/>
                    <a:pt x="779330" y="662231"/>
                    <a:pt x="768812" y="654949"/>
                  </a:cubicBezTo>
                  <a:cubicBezTo>
                    <a:pt x="716627" y="619552"/>
                    <a:pt x="656350" y="608023"/>
                    <a:pt x="595265" y="600943"/>
                  </a:cubicBezTo>
                  <a:cubicBezTo>
                    <a:pt x="571802" y="598111"/>
                    <a:pt x="548136" y="597504"/>
                    <a:pt x="524673" y="595482"/>
                  </a:cubicBezTo>
                  <a:cubicBezTo>
                    <a:pt x="519009" y="595077"/>
                    <a:pt x="516177" y="596493"/>
                    <a:pt x="514559" y="602157"/>
                  </a:cubicBezTo>
                  <a:cubicBezTo>
                    <a:pt x="507682" y="626429"/>
                    <a:pt x="505053" y="651308"/>
                    <a:pt x="503637" y="676187"/>
                  </a:cubicBezTo>
                  <a:cubicBezTo>
                    <a:pt x="503435" y="680435"/>
                    <a:pt x="503030" y="684480"/>
                    <a:pt x="502625" y="688728"/>
                  </a:cubicBezTo>
                  <a:cubicBezTo>
                    <a:pt x="486646" y="661826"/>
                    <a:pt x="476128" y="633711"/>
                    <a:pt x="473701" y="603168"/>
                  </a:cubicBezTo>
                  <a:cubicBezTo>
                    <a:pt x="473094" y="596291"/>
                    <a:pt x="470869" y="594875"/>
                    <a:pt x="464599" y="595280"/>
                  </a:cubicBezTo>
                  <a:cubicBezTo>
                    <a:pt x="419695" y="597504"/>
                    <a:pt x="374993" y="600741"/>
                    <a:pt x="330494" y="607416"/>
                  </a:cubicBezTo>
                  <a:cubicBezTo>
                    <a:pt x="287410" y="614091"/>
                    <a:pt x="244934" y="622990"/>
                    <a:pt x="203266" y="635936"/>
                  </a:cubicBezTo>
                  <a:cubicBezTo>
                    <a:pt x="191939" y="639374"/>
                    <a:pt x="181017" y="643217"/>
                    <a:pt x="169690" y="647061"/>
                  </a:cubicBezTo>
                  <a:cubicBezTo>
                    <a:pt x="170701" y="645038"/>
                    <a:pt x="172319" y="644229"/>
                    <a:pt x="173937" y="643420"/>
                  </a:cubicBezTo>
                  <a:cubicBezTo>
                    <a:pt x="251609" y="600741"/>
                    <a:pt x="335955" y="583143"/>
                    <a:pt x="423336" y="576468"/>
                  </a:cubicBezTo>
                  <a:cubicBezTo>
                    <a:pt x="437495" y="575457"/>
                    <a:pt x="451856" y="575255"/>
                    <a:pt x="466217" y="574243"/>
                  </a:cubicBezTo>
                  <a:cubicBezTo>
                    <a:pt x="468644" y="574041"/>
                    <a:pt x="472689" y="572625"/>
                    <a:pt x="472892" y="571007"/>
                  </a:cubicBezTo>
                  <a:cubicBezTo>
                    <a:pt x="475724" y="558871"/>
                    <a:pt x="477746" y="546330"/>
                    <a:pt x="479971" y="533587"/>
                  </a:cubicBezTo>
                  <a:close/>
                </a:path>
              </a:pathLst>
            </a:custGeom>
            <a:grpFill/>
            <a:ln w="20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75">
              <a:extLst>
                <a:ext uri="{FF2B5EF4-FFF2-40B4-BE49-F238E27FC236}">
                  <a16:creationId xmlns:a16="http://schemas.microsoft.com/office/drawing/2014/main" id="{49C8F007-2D38-4FA8-9EAB-283A7830C930}"/>
                </a:ext>
              </a:extLst>
            </p:cNvPr>
            <p:cNvSpPr/>
            <p:nvPr/>
          </p:nvSpPr>
          <p:spPr>
            <a:xfrm>
              <a:off x="9646532" y="1158426"/>
              <a:ext cx="325654" cy="501629"/>
            </a:xfrm>
            <a:custGeom>
              <a:avLst/>
              <a:gdLst>
                <a:gd name="connsiteX0" fmla="*/ 0 w 325654"/>
                <a:gd name="connsiteY0" fmla="*/ 502589 h 501628"/>
                <a:gd name="connsiteX1" fmla="*/ 85560 w 325654"/>
                <a:gd name="connsiteY1" fmla="*/ 426536 h 501628"/>
                <a:gd name="connsiteX2" fmla="*/ 179818 w 325654"/>
                <a:gd name="connsiteY2" fmla="*/ 314478 h 501628"/>
                <a:gd name="connsiteX3" fmla="*/ 204495 w 325654"/>
                <a:gd name="connsiteY3" fmla="*/ 239841 h 501628"/>
                <a:gd name="connsiteX4" fmla="*/ 182852 w 325654"/>
                <a:gd name="connsiteY4" fmla="*/ 164394 h 501628"/>
                <a:gd name="connsiteX5" fmla="*/ 135723 w 325654"/>
                <a:gd name="connsiteY5" fmla="*/ 116456 h 501628"/>
                <a:gd name="connsiteX6" fmla="*/ 116507 w 325654"/>
                <a:gd name="connsiteY6" fmla="*/ 100073 h 501628"/>
                <a:gd name="connsiteX7" fmla="*/ 144016 w 325654"/>
                <a:gd name="connsiteY7" fmla="*/ 3388 h 501628"/>
                <a:gd name="connsiteX8" fmla="*/ 211776 w 325654"/>
                <a:gd name="connsiteY8" fmla="*/ 9658 h 501628"/>
                <a:gd name="connsiteX9" fmla="*/ 292886 w 325654"/>
                <a:gd name="connsiteY9" fmla="*/ 70946 h 501628"/>
                <a:gd name="connsiteX10" fmla="*/ 313316 w 325654"/>
                <a:gd name="connsiteY10" fmla="*/ 228918 h 501628"/>
                <a:gd name="connsiteX11" fmla="*/ 237667 w 325654"/>
                <a:gd name="connsiteY11" fmla="*/ 338751 h 501628"/>
                <a:gd name="connsiteX12" fmla="*/ 79897 w 325654"/>
                <a:gd name="connsiteY12" fmla="*/ 458697 h 501628"/>
                <a:gd name="connsiteX13" fmla="*/ 405 w 325654"/>
                <a:gd name="connsiteY13" fmla="*/ 503398 h 501628"/>
                <a:gd name="connsiteX14" fmla="*/ 0 w 325654"/>
                <a:gd name="connsiteY14" fmla="*/ 502589 h 501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25654" h="501628">
                  <a:moveTo>
                    <a:pt x="0" y="502589"/>
                  </a:moveTo>
                  <a:cubicBezTo>
                    <a:pt x="28520" y="477305"/>
                    <a:pt x="57647" y="452426"/>
                    <a:pt x="85560" y="426536"/>
                  </a:cubicBezTo>
                  <a:cubicBezTo>
                    <a:pt x="121564" y="393161"/>
                    <a:pt x="155141" y="357562"/>
                    <a:pt x="179818" y="314478"/>
                  </a:cubicBezTo>
                  <a:cubicBezTo>
                    <a:pt x="193168" y="291217"/>
                    <a:pt x="202674" y="266743"/>
                    <a:pt x="204495" y="239841"/>
                  </a:cubicBezTo>
                  <a:cubicBezTo>
                    <a:pt x="206315" y="212130"/>
                    <a:pt x="198224" y="187049"/>
                    <a:pt x="182852" y="164394"/>
                  </a:cubicBezTo>
                  <a:cubicBezTo>
                    <a:pt x="170109" y="145583"/>
                    <a:pt x="153725" y="130211"/>
                    <a:pt x="135723" y="116456"/>
                  </a:cubicBezTo>
                  <a:cubicBezTo>
                    <a:pt x="129048" y="111400"/>
                    <a:pt x="122373" y="106141"/>
                    <a:pt x="116507" y="100073"/>
                  </a:cubicBezTo>
                  <a:cubicBezTo>
                    <a:pt x="83335" y="65080"/>
                    <a:pt x="97494" y="16131"/>
                    <a:pt x="144016" y="3388"/>
                  </a:cubicBezTo>
                  <a:cubicBezTo>
                    <a:pt x="167277" y="-2883"/>
                    <a:pt x="190134" y="-253"/>
                    <a:pt x="211776" y="9658"/>
                  </a:cubicBezTo>
                  <a:cubicBezTo>
                    <a:pt x="243330" y="23817"/>
                    <a:pt x="271041" y="43842"/>
                    <a:pt x="292886" y="70946"/>
                  </a:cubicBezTo>
                  <a:cubicBezTo>
                    <a:pt x="331722" y="119288"/>
                    <a:pt x="335565" y="172687"/>
                    <a:pt x="313316" y="228918"/>
                  </a:cubicBezTo>
                  <a:cubicBezTo>
                    <a:pt x="296527" y="271193"/>
                    <a:pt x="268614" y="306185"/>
                    <a:pt x="237667" y="338751"/>
                  </a:cubicBezTo>
                  <a:cubicBezTo>
                    <a:pt x="191549" y="387296"/>
                    <a:pt x="137543" y="425524"/>
                    <a:pt x="79897" y="458697"/>
                  </a:cubicBezTo>
                  <a:cubicBezTo>
                    <a:pt x="53601" y="473867"/>
                    <a:pt x="26902" y="488633"/>
                    <a:pt x="405" y="503398"/>
                  </a:cubicBezTo>
                  <a:cubicBezTo>
                    <a:pt x="405" y="503196"/>
                    <a:pt x="202" y="502994"/>
                    <a:pt x="0" y="502589"/>
                  </a:cubicBezTo>
                  <a:close/>
                </a:path>
              </a:pathLst>
            </a:custGeom>
            <a:grpFill/>
            <a:ln w="20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76">
              <a:extLst>
                <a:ext uri="{FF2B5EF4-FFF2-40B4-BE49-F238E27FC236}">
                  <a16:creationId xmlns:a16="http://schemas.microsoft.com/office/drawing/2014/main" id="{4B5705B4-6D04-4FB0-90F5-2821A4C4E06E}"/>
                </a:ext>
              </a:extLst>
            </p:cNvPr>
            <p:cNvSpPr/>
            <p:nvPr/>
          </p:nvSpPr>
          <p:spPr>
            <a:xfrm>
              <a:off x="9287796" y="296706"/>
              <a:ext cx="258905" cy="404539"/>
            </a:xfrm>
            <a:custGeom>
              <a:avLst/>
              <a:gdLst>
                <a:gd name="connsiteX0" fmla="*/ 217754 w 258905"/>
                <a:gd name="connsiteY0" fmla="*/ 0 h 404539"/>
                <a:gd name="connsiteX1" fmla="*/ 260028 w 258905"/>
                <a:gd name="connsiteY1" fmla="*/ 95067 h 404539"/>
                <a:gd name="connsiteX2" fmla="*/ 241217 w 258905"/>
                <a:gd name="connsiteY2" fmla="*/ 157164 h 404539"/>
                <a:gd name="connsiteX3" fmla="*/ 181750 w 258905"/>
                <a:gd name="connsiteY3" fmla="*/ 212181 h 404539"/>
                <a:gd name="connsiteX4" fmla="*/ 81020 w 258905"/>
                <a:gd name="connsiteY4" fmla="*/ 280143 h 404539"/>
                <a:gd name="connsiteX5" fmla="*/ 34700 w 258905"/>
                <a:gd name="connsiteY5" fmla="*/ 329497 h 404539"/>
                <a:gd name="connsiteX6" fmla="*/ 18721 w 258905"/>
                <a:gd name="connsiteY6" fmla="*/ 386335 h 404539"/>
                <a:gd name="connsiteX7" fmla="*/ 17305 w 258905"/>
                <a:gd name="connsiteY7" fmla="*/ 404944 h 404539"/>
                <a:gd name="connsiteX8" fmla="*/ 1123 w 258905"/>
                <a:gd name="connsiteY8" fmla="*/ 359433 h 404539"/>
                <a:gd name="connsiteX9" fmla="*/ 34902 w 258905"/>
                <a:gd name="connsiteY9" fmla="*/ 263355 h 404539"/>
                <a:gd name="connsiteX10" fmla="*/ 124710 w 258905"/>
                <a:gd name="connsiteY10" fmla="*/ 195392 h 404539"/>
                <a:gd name="connsiteX11" fmla="*/ 190852 w 258905"/>
                <a:gd name="connsiteY11" fmla="*/ 151702 h 404539"/>
                <a:gd name="connsiteX12" fmla="*/ 228474 w 258905"/>
                <a:gd name="connsiteY12" fmla="*/ 93853 h 404539"/>
                <a:gd name="connsiteX13" fmla="*/ 225845 w 258905"/>
                <a:gd name="connsiteY13" fmla="*/ 32565 h 404539"/>
                <a:gd name="connsiteX14" fmla="*/ 217754 w 258905"/>
                <a:gd name="connsiteY14" fmla="*/ 0 h 404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8905" h="404539">
                  <a:moveTo>
                    <a:pt x="217754" y="0"/>
                  </a:moveTo>
                  <a:cubicBezTo>
                    <a:pt x="240408" y="29329"/>
                    <a:pt x="258410" y="58658"/>
                    <a:pt x="260028" y="95067"/>
                  </a:cubicBezTo>
                  <a:cubicBezTo>
                    <a:pt x="261040" y="117721"/>
                    <a:pt x="253960" y="138352"/>
                    <a:pt x="241217" y="157164"/>
                  </a:cubicBezTo>
                  <a:cubicBezTo>
                    <a:pt x="225642" y="180020"/>
                    <a:pt x="204606" y="197011"/>
                    <a:pt x="181750" y="212181"/>
                  </a:cubicBezTo>
                  <a:cubicBezTo>
                    <a:pt x="147971" y="234633"/>
                    <a:pt x="113990" y="256680"/>
                    <a:pt x="81020" y="280143"/>
                  </a:cubicBezTo>
                  <a:cubicBezTo>
                    <a:pt x="62411" y="293291"/>
                    <a:pt x="46431" y="309675"/>
                    <a:pt x="34700" y="329497"/>
                  </a:cubicBezTo>
                  <a:cubicBezTo>
                    <a:pt x="24384" y="347095"/>
                    <a:pt x="20339" y="366310"/>
                    <a:pt x="18721" y="386335"/>
                  </a:cubicBezTo>
                  <a:cubicBezTo>
                    <a:pt x="18316" y="391796"/>
                    <a:pt x="17911" y="397460"/>
                    <a:pt x="17305" y="404944"/>
                  </a:cubicBezTo>
                  <a:cubicBezTo>
                    <a:pt x="8607" y="389571"/>
                    <a:pt x="3550" y="375008"/>
                    <a:pt x="1123" y="359433"/>
                  </a:cubicBezTo>
                  <a:cubicBezTo>
                    <a:pt x="-4338" y="321609"/>
                    <a:pt x="10630" y="290661"/>
                    <a:pt x="34902" y="263355"/>
                  </a:cubicBezTo>
                  <a:cubicBezTo>
                    <a:pt x="60388" y="234835"/>
                    <a:pt x="91740" y="213799"/>
                    <a:pt x="124710" y="195392"/>
                  </a:cubicBezTo>
                  <a:cubicBezTo>
                    <a:pt x="147769" y="182447"/>
                    <a:pt x="170827" y="169300"/>
                    <a:pt x="190852" y="151702"/>
                  </a:cubicBezTo>
                  <a:cubicBezTo>
                    <a:pt x="208854" y="135925"/>
                    <a:pt x="223013" y="117721"/>
                    <a:pt x="228474" y="93853"/>
                  </a:cubicBezTo>
                  <a:cubicBezTo>
                    <a:pt x="233126" y="73222"/>
                    <a:pt x="230295" y="52792"/>
                    <a:pt x="225845" y="32565"/>
                  </a:cubicBezTo>
                  <a:cubicBezTo>
                    <a:pt x="223215" y="22452"/>
                    <a:pt x="220586" y="12338"/>
                    <a:pt x="217754" y="0"/>
                  </a:cubicBezTo>
                  <a:close/>
                </a:path>
              </a:pathLst>
            </a:custGeom>
            <a:grpFill/>
            <a:ln w="20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77">
              <a:extLst>
                <a:ext uri="{FF2B5EF4-FFF2-40B4-BE49-F238E27FC236}">
                  <a16:creationId xmlns:a16="http://schemas.microsoft.com/office/drawing/2014/main" id="{ACE3FE0E-178B-476C-9046-5CA0E1FD3347}"/>
                </a:ext>
              </a:extLst>
            </p:cNvPr>
            <p:cNvSpPr/>
            <p:nvPr/>
          </p:nvSpPr>
          <p:spPr>
            <a:xfrm>
              <a:off x="9319451" y="228137"/>
              <a:ext cx="151702" cy="230587"/>
            </a:xfrm>
            <a:custGeom>
              <a:avLst/>
              <a:gdLst>
                <a:gd name="connsiteX0" fmla="*/ 128857 w 151702"/>
                <a:gd name="connsiteY0" fmla="*/ 0 h 230587"/>
                <a:gd name="connsiteX1" fmla="*/ 152522 w 151702"/>
                <a:gd name="connsiteY1" fmla="*/ 47736 h 230587"/>
                <a:gd name="connsiteX2" fmla="*/ 138363 w 151702"/>
                <a:gd name="connsiteY2" fmla="*/ 94055 h 230587"/>
                <a:gd name="connsiteX3" fmla="*/ 97909 w 151702"/>
                <a:gd name="connsiteY3" fmla="*/ 127632 h 230587"/>
                <a:gd name="connsiteX4" fmla="*/ 43701 w 151702"/>
                <a:gd name="connsiteY4" fmla="*/ 165052 h 230587"/>
                <a:gd name="connsiteX5" fmla="*/ 10731 w 151702"/>
                <a:gd name="connsiteY5" fmla="*/ 228565 h 230587"/>
                <a:gd name="connsiteX6" fmla="*/ 10124 w 151702"/>
                <a:gd name="connsiteY6" fmla="*/ 231801 h 230587"/>
                <a:gd name="connsiteX7" fmla="*/ 7697 w 151702"/>
                <a:gd name="connsiteY7" fmla="*/ 232408 h 230587"/>
                <a:gd name="connsiteX8" fmla="*/ 618 w 151702"/>
                <a:gd name="connsiteY8" fmla="*/ 207731 h 230587"/>
                <a:gd name="connsiteX9" fmla="*/ 12956 w 151702"/>
                <a:gd name="connsiteY9" fmla="*/ 161411 h 230587"/>
                <a:gd name="connsiteX10" fmla="*/ 56039 w 151702"/>
                <a:gd name="connsiteY10" fmla="*/ 122575 h 230587"/>
                <a:gd name="connsiteX11" fmla="*/ 103168 w 151702"/>
                <a:gd name="connsiteY11" fmla="*/ 93246 h 230587"/>
                <a:gd name="connsiteX12" fmla="*/ 134318 w 151702"/>
                <a:gd name="connsiteY12" fmla="*/ 50163 h 230587"/>
                <a:gd name="connsiteX13" fmla="*/ 132093 w 151702"/>
                <a:gd name="connsiteY13" fmla="*/ 12743 h 230587"/>
                <a:gd name="connsiteX14" fmla="*/ 128857 w 151702"/>
                <a:gd name="connsiteY14" fmla="*/ 0 h 230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1702" h="230587">
                  <a:moveTo>
                    <a:pt x="128857" y="0"/>
                  </a:moveTo>
                  <a:cubicBezTo>
                    <a:pt x="140993" y="13957"/>
                    <a:pt x="150095" y="29329"/>
                    <a:pt x="152522" y="47736"/>
                  </a:cubicBezTo>
                  <a:cubicBezTo>
                    <a:pt x="154747" y="65333"/>
                    <a:pt x="149083" y="80503"/>
                    <a:pt x="138363" y="94055"/>
                  </a:cubicBezTo>
                  <a:cubicBezTo>
                    <a:pt x="127238" y="108214"/>
                    <a:pt x="112675" y="117923"/>
                    <a:pt x="97909" y="127632"/>
                  </a:cubicBezTo>
                  <a:cubicBezTo>
                    <a:pt x="79503" y="139768"/>
                    <a:pt x="61298" y="152107"/>
                    <a:pt x="43701" y="165052"/>
                  </a:cubicBezTo>
                  <a:cubicBezTo>
                    <a:pt x="22665" y="180627"/>
                    <a:pt x="10731" y="201663"/>
                    <a:pt x="10731" y="228565"/>
                  </a:cubicBezTo>
                  <a:cubicBezTo>
                    <a:pt x="10731" y="229576"/>
                    <a:pt x="10326" y="230790"/>
                    <a:pt x="10124" y="231801"/>
                  </a:cubicBezTo>
                  <a:cubicBezTo>
                    <a:pt x="9315" y="232003"/>
                    <a:pt x="8506" y="232206"/>
                    <a:pt x="7697" y="232408"/>
                  </a:cubicBezTo>
                  <a:cubicBezTo>
                    <a:pt x="5270" y="224115"/>
                    <a:pt x="1831" y="216226"/>
                    <a:pt x="618" y="207731"/>
                  </a:cubicBezTo>
                  <a:cubicBezTo>
                    <a:pt x="-1810" y="190740"/>
                    <a:pt x="3045" y="175368"/>
                    <a:pt x="12956" y="161411"/>
                  </a:cubicBezTo>
                  <a:cubicBezTo>
                    <a:pt x="24485" y="145230"/>
                    <a:pt x="39453" y="133093"/>
                    <a:pt x="56039" y="122575"/>
                  </a:cubicBezTo>
                  <a:cubicBezTo>
                    <a:pt x="71614" y="112664"/>
                    <a:pt x="87796" y="103764"/>
                    <a:pt x="103168" y="93246"/>
                  </a:cubicBezTo>
                  <a:cubicBezTo>
                    <a:pt x="118541" y="82728"/>
                    <a:pt x="132093" y="69581"/>
                    <a:pt x="134318" y="50163"/>
                  </a:cubicBezTo>
                  <a:cubicBezTo>
                    <a:pt x="135734" y="37824"/>
                    <a:pt x="133104" y="25284"/>
                    <a:pt x="132093" y="12743"/>
                  </a:cubicBezTo>
                  <a:cubicBezTo>
                    <a:pt x="131486" y="8495"/>
                    <a:pt x="129868" y="4248"/>
                    <a:pt x="128857" y="0"/>
                  </a:cubicBezTo>
                  <a:close/>
                </a:path>
              </a:pathLst>
            </a:custGeom>
            <a:grpFill/>
            <a:ln w="20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9" name="Graphic 98">
            <a:extLst>
              <a:ext uri="{FF2B5EF4-FFF2-40B4-BE49-F238E27FC236}">
                <a16:creationId xmlns:a16="http://schemas.microsoft.com/office/drawing/2014/main" id="{9CF3DEA8-968B-4B58-9F8E-2F7C1E4794C2}"/>
              </a:ext>
            </a:extLst>
          </p:cNvPr>
          <p:cNvGrpSpPr/>
          <p:nvPr/>
        </p:nvGrpSpPr>
        <p:grpSpPr>
          <a:xfrm>
            <a:off x="8621768" y="3649209"/>
            <a:ext cx="648426" cy="766369"/>
            <a:chOff x="8465277" y="228137"/>
            <a:chExt cx="1519045" cy="1795345"/>
          </a:xfrm>
          <a:solidFill>
            <a:schemeClr val="bg1"/>
          </a:solidFill>
        </p:grpSpPr>
        <p:sp>
          <p:nvSpPr>
            <p:cNvPr id="60" name="Freeform: Shape 73">
              <a:extLst>
                <a:ext uri="{FF2B5EF4-FFF2-40B4-BE49-F238E27FC236}">
                  <a16:creationId xmlns:a16="http://schemas.microsoft.com/office/drawing/2014/main" id="{A4CC007D-77F9-4601-A61C-880B97B90183}"/>
                </a:ext>
              </a:extLst>
            </p:cNvPr>
            <p:cNvSpPr/>
            <p:nvPr/>
          </p:nvSpPr>
          <p:spPr>
            <a:xfrm>
              <a:off x="8465277" y="1643215"/>
              <a:ext cx="1519045" cy="380267"/>
            </a:xfrm>
            <a:custGeom>
              <a:avLst/>
              <a:gdLst>
                <a:gd name="connsiteX0" fmla="*/ 0 w 1519045"/>
                <a:gd name="connsiteY0" fmla="*/ 143005 h 380266"/>
                <a:gd name="connsiteX1" fmla="*/ 4045 w 1519045"/>
                <a:gd name="connsiteY1" fmla="*/ 126823 h 380266"/>
                <a:gd name="connsiteX2" fmla="*/ 47129 w 1519045"/>
                <a:gd name="connsiteY2" fmla="*/ 65535 h 380266"/>
                <a:gd name="connsiteX3" fmla="*/ 164648 w 1519045"/>
                <a:gd name="connsiteY3" fmla="*/ 2630 h 380266"/>
                <a:gd name="connsiteX4" fmla="*/ 172536 w 1519045"/>
                <a:gd name="connsiteY4" fmla="*/ 0 h 380266"/>
                <a:gd name="connsiteX5" fmla="*/ 172536 w 1519045"/>
                <a:gd name="connsiteY5" fmla="*/ 0 h 380266"/>
                <a:gd name="connsiteX6" fmla="*/ 123182 w 1519045"/>
                <a:gd name="connsiteY6" fmla="*/ 25081 h 380266"/>
                <a:gd name="connsiteX7" fmla="*/ 65333 w 1519045"/>
                <a:gd name="connsiteY7" fmla="*/ 73626 h 380266"/>
                <a:gd name="connsiteX8" fmla="*/ 44702 w 1519045"/>
                <a:gd name="connsiteY8" fmla="*/ 124194 h 380266"/>
                <a:gd name="connsiteX9" fmla="*/ 67356 w 1519045"/>
                <a:gd name="connsiteY9" fmla="*/ 182245 h 380266"/>
                <a:gd name="connsiteX10" fmla="*/ 150286 w 1519045"/>
                <a:gd name="connsiteY10" fmla="*/ 236251 h 380266"/>
                <a:gd name="connsiteX11" fmla="*/ 302798 w 1519045"/>
                <a:gd name="connsiteY11" fmla="*/ 283987 h 380266"/>
                <a:gd name="connsiteX12" fmla="*/ 454702 w 1519045"/>
                <a:gd name="connsiteY12" fmla="*/ 317159 h 380266"/>
                <a:gd name="connsiteX13" fmla="*/ 558871 w 1519045"/>
                <a:gd name="connsiteY13" fmla="*/ 332127 h 380266"/>
                <a:gd name="connsiteX14" fmla="*/ 734037 w 1519045"/>
                <a:gd name="connsiteY14" fmla="*/ 343454 h 380266"/>
                <a:gd name="connsiteX15" fmla="*/ 871782 w 1519045"/>
                <a:gd name="connsiteY15" fmla="*/ 341431 h 380266"/>
                <a:gd name="connsiteX16" fmla="*/ 1008719 w 1519045"/>
                <a:gd name="connsiteY16" fmla="*/ 329295 h 380266"/>
                <a:gd name="connsiteX17" fmla="*/ 1214832 w 1519045"/>
                <a:gd name="connsiteY17" fmla="*/ 295921 h 380266"/>
                <a:gd name="connsiteX18" fmla="*/ 1388784 w 1519045"/>
                <a:gd name="connsiteY18" fmla="*/ 244949 h 380266"/>
                <a:gd name="connsiteX19" fmla="*/ 1469287 w 1519045"/>
                <a:gd name="connsiteY19" fmla="*/ 193168 h 380266"/>
                <a:gd name="connsiteX20" fmla="*/ 1497402 w 1519045"/>
                <a:gd name="connsiteY20" fmla="*/ 123789 h 380266"/>
                <a:gd name="connsiteX21" fmla="*/ 1484862 w 1519045"/>
                <a:gd name="connsiteY21" fmla="*/ 83133 h 380266"/>
                <a:gd name="connsiteX22" fmla="*/ 1481625 w 1519045"/>
                <a:gd name="connsiteY22" fmla="*/ 76256 h 380266"/>
                <a:gd name="connsiteX23" fmla="*/ 1519652 w 1519045"/>
                <a:gd name="connsiteY23" fmla="*/ 144825 h 380266"/>
                <a:gd name="connsiteX24" fmla="*/ 1505089 w 1519045"/>
                <a:gd name="connsiteY24" fmla="*/ 197011 h 380266"/>
                <a:gd name="connsiteX25" fmla="*/ 1454319 w 1519045"/>
                <a:gd name="connsiteY25" fmla="*/ 243937 h 380266"/>
                <a:gd name="connsiteX26" fmla="*/ 1341655 w 1519045"/>
                <a:gd name="connsiteY26" fmla="*/ 297336 h 380266"/>
                <a:gd name="connsiteX27" fmla="*/ 1123608 w 1519045"/>
                <a:gd name="connsiteY27" fmla="*/ 352152 h 380266"/>
                <a:gd name="connsiteX28" fmla="*/ 1000021 w 1519045"/>
                <a:gd name="connsiteY28" fmla="*/ 368940 h 380266"/>
                <a:gd name="connsiteX29" fmla="*/ 809483 w 1519045"/>
                <a:gd name="connsiteY29" fmla="*/ 380671 h 380266"/>
                <a:gd name="connsiteX30" fmla="*/ 796336 w 1519045"/>
                <a:gd name="connsiteY30" fmla="*/ 382087 h 380266"/>
                <a:gd name="connsiteX31" fmla="*/ 737273 w 1519045"/>
                <a:gd name="connsiteY31" fmla="*/ 382087 h 380266"/>
                <a:gd name="connsiteX32" fmla="*/ 728980 w 1519045"/>
                <a:gd name="connsiteY32" fmla="*/ 380874 h 380266"/>
                <a:gd name="connsiteX33" fmla="*/ 640588 w 1519045"/>
                <a:gd name="connsiteY33" fmla="*/ 377435 h 380266"/>
                <a:gd name="connsiteX34" fmla="*/ 506483 w 1519045"/>
                <a:gd name="connsiteY34" fmla="*/ 366108 h 380266"/>
                <a:gd name="connsiteX35" fmla="*/ 390583 w 1519045"/>
                <a:gd name="connsiteY35" fmla="*/ 349320 h 380266"/>
                <a:gd name="connsiteX36" fmla="*/ 166872 w 1519045"/>
                <a:gd name="connsiteY36" fmla="*/ 291875 h 380266"/>
                <a:gd name="connsiteX37" fmla="*/ 52186 w 1519045"/>
                <a:gd name="connsiteY37" fmla="*/ 233621 h 380266"/>
                <a:gd name="connsiteX38" fmla="*/ 4045 w 1519045"/>
                <a:gd name="connsiteY38" fmla="*/ 170513 h 380266"/>
                <a:gd name="connsiteX39" fmla="*/ 0 w 1519045"/>
                <a:gd name="connsiteY39" fmla="*/ 154332 h 380266"/>
                <a:gd name="connsiteX40" fmla="*/ 0 w 1519045"/>
                <a:gd name="connsiteY40" fmla="*/ 143005 h 380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519045" h="380266">
                  <a:moveTo>
                    <a:pt x="0" y="143005"/>
                  </a:moveTo>
                  <a:cubicBezTo>
                    <a:pt x="1416" y="137543"/>
                    <a:pt x="2427" y="132082"/>
                    <a:pt x="4045" y="126823"/>
                  </a:cubicBezTo>
                  <a:cubicBezTo>
                    <a:pt x="11327" y="101539"/>
                    <a:pt x="27509" y="82324"/>
                    <a:pt x="47129" y="65535"/>
                  </a:cubicBezTo>
                  <a:cubicBezTo>
                    <a:pt x="81717" y="36004"/>
                    <a:pt x="122171" y="17395"/>
                    <a:pt x="164648" y="2630"/>
                  </a:cubicBezTo>
                  <a:cubicBezTo>
                    <a:pt x="167277" y="1618"/>
                    <a:pt x="169907" y="809"/>
                    <a:pt x="172536" y="0"/>
                  </a:cubicBezTo>
                  <a:cubicBezTo>
                    <a:pt x="172738" y="0"/>
                    <a:pt x="172941" y="202"/>
                    <a:pt x="172536" y="0"/>
                  </a:cubicBezTo>
                  <a:cubicBezTo>
                    <a:pt x="156354" y="8091"/>
                    <a:pt x="139364" y="15979"/>
                    <a:pt x="123182" y="25081"/>
                  </a:cubicBezTo>
                  <a:cubicBezTo>
                    <a:pt x="100933" y="37622"/>
                    <a:pt x="81110" y="53197"/>
                    <a:pt x="65333" y="73626"/>
                  </a:cubicBezTo>
                  <a:cubicBezTo>
                    <a:pt x="53804" y="88594"/>
                    <a:pt x="45713" y="104978"/>
                    <a:pt x="44702" y="124194"/>
                  </a:cubicBezTo>
                  <a:cubicBezTo>
                    <a:pt x="43488" y="146848"/>
                    <a:pt x="52792" y="165659"/>
                    <a:pt x="67356" y="182245"/>
                  </a:cubicBezTo>
                  <a:cubicBezTo>
                    <a:pt x="90212" y="207731"/>
                    <a:pt x="119339" y="223508"/>
                    <a:pt x="150286" y="236251"/>
                  </a:cubicBezTo>
                  <a:cubicBezTo>
                    <a:pt x="199842" y="256478"/>
                    <a:pt x="251017" y="271244"/>
                    <a:pt x="302798" y="283987"/>
                  </a:cubicBezTo>
                  <a:cubicBezTo>
                    <a:pt x="353163" y="296325"/>
                    <a:pt x="403933" y="307450"/>
                    <a:pt x="454702" y="317159"/>
                  </a:cubicBezTo>
                  <a:cubicBezTo>
                    <a:pt x="489088" y="323834"/>
                    <a:pt x="524081" y="327677"/>
                    <a:pt x="558871" y="332127"/>
                  </a:cubicBezTo>
                  <a:cubicBezTo>
                    <a:pt x="616923" y="339409"/>
                    <a:pt x="675378" y="343656"/>
                    <a:pt x="734037" y="343454"/>
                  </a:cubicBezTo>
                  <a:cubicBezTo>
                    <a:pt x="779952" y="343454"/>
                    <a:pt x="825867" y="343656"/>
                    <a:pt x="871782" y="341431"/>
                  </a:cubicBezTo>
                  <a:cubicBezTo>
                    <a:pt x="917495" y="339004"/>
                    <a:pt x="963208" y="334149"/>
                    <a:pt x="1008719" y="329295"/>
                  </a:cubicBezTo>
                  <a:cubicBezTo>
                    <a:pt x="1078097" y="322013"/>
                    <a:pt x="1146465" y="309675"/>
                    <a:pt x="1214832" y="295921"/>
                  </a:cubicBezTo>
                  <a:cubicBezTo>
                    <a:pt x="1274299" y="283784"/>
                    <a:pt x="1332957" y="269423"/>
                    <a:pt x="1388784" y="244949"/>
                  </a:cubicBezTo>
                  <a:cubicBezTo>
                    <a:pt x="1418315" y="232003"/>
                    <a:pt x="1446431" y="216631"/>
                    <a:pt x="1469287" y="193168"/>
                  </a:cubicBezTo>
                  <a:cubicBezTo>
                    <a:pt x="1488098" y="173952"/>
                    <a:pt x="1499628" y="151702"/>
                    <a:pt x="1497402" y="123789"/>
                  </a:cubicBezTo>
                  <a:cubicBezTo>
                    <a:pt x="1496391" y="109226"/>
                    <a:pt x="1491537" y="95876"/>
                    <a:pt x="1484862" y="83133"/>
                  </a:cubicBezTo>
                  <a:cubicBezTo>
                    <a:pt x="1483648" y="80908"/>
                    <a:pt x="1482435" y="78683"/>
                    <a:pt x="1481625" y="76256"/>
                  </a:cubicBezTo>
                  <a:cubicBezTo>
                    <a:pt x="1500639" y="95674"/>
                    <a:pt x="1516416" y="116710"/>
                    <a:pt x="1519652" y="144825"/>
                  </a:cubicBezTo>
                  <a:cubicBezTo>
                    <a:pt x="1521877" y="164243"/>
                    <a:pt x="1515607" y="181436"/>
                    <a:pt x="1505089" y="197011"/>
                  </a:cubicBezTo>
                  <a:cubicBezTo>
                    <a:pt x="1491941" y="216631"/>
                    <a:pt x="1473939" y="231194"/>
                    <a:pt x="1454319" y="243937"/>
                  </a:cubicBezTo>
                  <a:cubicBezTo>
                    <a:pt x="1419326" y="266996"/>
                    <a:pt x="1380895" y="283380"/>
                    <a:pt x="1341655" y="297336"/>
                  </a:cubicBezTo>
                  <a:cubicBezTo>
                    <a:pt x="1270658" y="322418"/>
                    <a:pt x="1197841" y="340218"/>
                    <a:pt x="1123608" y="352152"/>
                  </a:cubicBezTo>
                  <a:cubicBezTo>
                    <a:pt x="1082547" y="358826"/>
                    <a:pt x="1041284" y="364085"/>
                    <a:pt x="1000021" y="368940"/>
                  </a:cubicBezTo>
                  <a:cubicBezTo>
                    <a:pt x="936711" y="376424"/>
                    <a:pt x="873198" y="379458"/>
                    <a:pt x="809483" y="380671"/>
                  </a:cubicBezTo>
                  <a:cubicBezTo>
                    <a:pt x="805033" y="380671"/>
                    <a:pt x="800786" y="381481"/>
                    <a:pt x="796336" y="382087"/>
                  </a:cubicBezTo>
                  <a:cubicBezTo>
                    <a:pt x="776716" y="382087"/>
                    <a:pt x="756893" y="382087"/>
                    <a:pt x="737273" y="382087"/>
                  </a:cubicBezTo>
                  <a:cubicBezTo>
                    <a:pt x="734441" y="381683"/>
                    <a:pt x="731812" y="381076"/>
                    <a:pt x="728980" y="380874"/>
                  </a:cubicBezTo>
                  <a:cubicBezTo>
                    <a:pt x="699449" y="379660"/>
                    <a:pt x="669917" y="379458"/>
                    <a:pt x="640588" y="377435"/>
                  </a:cubicBezTo>
                  <a:cubicBezTo>
                    <a:pt x="595887" y="374401"/>
                    <a:pt x="550983" y="370963"/>
                    <a:pt x="506483" y="366108"/>
                  </a:cubicBezTo>
                  <a:cubicBezTo>
                    <a:pt x="467648" y="361860"/>
                    <a:pt x="429216" y="355792"/>
                    <a:pt x="390583" y="349320"/>
                  </a:cubicBezTo>
                  <a:cubicBezTo>
                    <a:pt x="314327" y="336779"/>
                    <a:pt x="239690" y="317968"/>
                    <a:pt x="166872" y="291875"/>
                  </a:cubicBezTo>
                  <a:cubicBezTo>
                    <a:pt x="126216" y="277312"/>
                    <a:pt x="86571" y="260321"/>
                    <a:pt x="52186" y="233621"/>
                  </a:cubicBezTo>
                  <a:cubicBezTo>
                    <a:pt x="30543" y="217035"/>
                    <a:pt x="11934" y="197617"/>
                    <a:pt x="4045" y="170513"/>
                  </a:cubicBezTo>
                  <a:cubicBezTo>
                    <a:pt x="2427" y="165254"/>
                    <a:pt x="1416" y="159793"/>
                    <a:pt x="0" y="154332"/>
                  </a:cubicBezTo>
                  <a:cubicBezTo>
                    <a:pt x="0" y="150489"/>
                    <a:pt x="0" y="146645"/>
                    <a:pt x="0" y="143005"/>
                  </a:cubicBezTo>
                  <a:close/>
                </a:path>
              </a:pathLst>
            </a:custGeom>
            <a:grpFill/>
            <a:ln w="20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74">
              <a:extLst>
                <a:ext uri="{FF2B5EF4-FFF2-40B4-BE49-F238E27FC236}">
                  <a16:creationId xmlns:a16="http://schemas.microsoft.com/office/drawing/2014/main" id="{BFC9393C-1918-4A42-A2F4-602491243556}"/>
                </a:ext>
              </a:extLst>
            </p:cNvPr>
            <p:cNvSpPr/>
            <p:nvPr/>
          </p:nvSpPr>
          <p:spPr>
            <a:xfrm>
              <a:off x="8747862" y="392784"/>
              <a:ext cx="981008" cy="1385547"/>
            </a:xfrm>
            <a:custGeom>
              <a:avLst/>
              <a:gdLst>
                <a:gd name="connsiteX0" fmla="*/ 846888 w 981007"/>
                <a:gd name="connsiteY0" fmla="*/ 0 h 1385546"/>
                <a:gd name="connsiteX1" fmla="*/ 915256 w 981007"/>
                <a:gd name="connsiteY1" fmla="*/ 137341 h 1385546"/>
                <a:gd name="connsiteX2" fmla="*/ 880263 w 981007"/>
                <a:gd name="connsiteY2" fmla="*/ 274278 h 1385546"/>
                <a:gd name="connsiteX3" fmla="*/ 778117 w 981007"/>
                <a:gd name="connsiteY3" fmla="*/ 364490 h 1385546"/>
                <a:gd name="connsiteX4" fmla="*/ 637944 w 981007"/>
                <a:gd name="connsiteY4" fmla="*/ 451870 h 1385546"/>
                <a:gd name="connsiteX5" fmla="*/ 566138 w 981007"/>
                <a:gd name="connsiteY5" fmla="*/ 508101 h 1385546"/>
                <a:gd name="connsiteX6" fmla="*/ 559059 w 981007"/>
                <a:gd name="connsiteY6" fmla="*/ 516192 h 1385546"/>
                <a:gd name="connsiteX7" fmla="*/ 689927 w 981007"/>
                <a:gd name="connsiteY7" fmla="*/ 541880 h 1385546"/>
                <a:gd name="connsiteX8" fmla="*/ 650687 w 981007"/>
                <a:gd name="connsiteY8" fmla="*/ 539858 h 1385546"/>
                <a:gd name="connsiteX9" fmla="*/ 588995 w 981007"/>
                <a:gd name="connsiteY9" fmla="*/ 536015 h 1385546"/>
                <a:gd name="connsiteX10" fmla="*/ 556025 w 981007"/>
                <a:gd name="connsiteY10" fmla="*/ 534801 h 1385546"/>
                <a:gd name="connsiteX11" fmla="*/ 549754 w 981007"/>
                <a:gd name="connsiteY11" fmla="*/ 536621 h 1385546"/>
                <a:gd name="connsiteX12" fmla="*/ 524268 w 981007"/>
                <a:gd name="connsiteY12" fmla="*/ 573839 h 1385546"/>
                <a:gd name="connsiteX13" fmla="*/ 552586 w 981007"/>
                <a:gd name="connsiteY13" fmla="*/ 576266 h 1385546"/>
                <a:gd name="connsiteX14" fmla="*/ 648664 w 981007"/>
                <a:gd name="connsiteY14" fmla="*/ 587796 h 1385546"/>
                <a:gd name="connsiteX15" fmla="*/ 778926 w 981007"/>
                <a:gd name="connsiteY15" fmla="*/ 625620 h 1385546"/>
                <a:gd name="connsiteX16" fmla="*/ 827471 w 981007"/>
                <a:gd name="connsiteY16" fmla="*/ 654949 h 1385546"/>
                <a:gd name="connsiteX17" fmla="*/ 836977 w 981007"/>
                <a:gd name="connsiteY17" fmla="*/ 664253 h 1385546"/>
                <a:gd name="connsiteX18" fmla="*/ 835359 w 981007"/>
                <a:gd name="connsiteY18" fmla="*/ 726148 h 1385546"/>
                <a:gd name="connsiteX19" fmla="*/ 829089 w 981007"/>
                <a:gd name="connsiteY19" fmla="*/ 732621 h 1385546"/>
                <a:gd name="connsiteX20" fmla="*/ 831920 w 981007"/>
                <a:gd name="connsiteY20" fmla="*/ 732823 h 1385546"/>
                <a:gd name="connsiteX21" fmla="*/ 883904 w 981007"/>
                <a:gd name="connsiteY21" fmla="*/ 696819 h 1385546"/>
                <a:gd name="connsiteX22" fmla="*/ 908581 w 981007"/>
                <a:gd name="connsiteY22" fmla="*/ 639981 h 1385546"/>
                <a:gd name="connsiteX23" fmla="*/ 910401 w 981007"/>
                <a:gd name="connsiteY23" fmla="*/ 635733 h 1385546"/>
                <a:gd name="connsiteX24" fmla="*/ 933864 w 981007"/>
                <a:gd name="connsiteY24" fmla="*/ 685694 h 1385546"/>
                <a:gd name="connsiteX25" fmla="*/ 976746 w 981007"/>
                <a:gd name="connsiteY25" fmla="*/ 827687 h 1385546"/>
                <a:gd name="connsiteX26" fmla="*/ 981802 w 981007"/>
                <a:gd name="connsiteY26" fmla="*/ 926395 h 1385546"/>
                <a:gd name="connsiteX27" fmla="*/ 927594 w 981007"/>
                <a:gd name="connsiteY27" fmla="*/ 1123203 h 1385546"/>
                <a:gd name="connsiteX28" fmla="*/ 767801 w 981007"/>
                <a:gd name="connsiteY28" fmla="*/ 1294121 h 1385546"/>
                <a:gd name="connsiteX29" fmla="*/ 600726 w 981007"/>
                <a:gd name="connsiteY29" fmla="*/ 1375838 h 1385546"/>
                <a:gd name="connsiteX30" fmla="*/ 572813 w 981007"/>
                <a:gd name="connsiteY30" fmla="*/ 1386356 h 1385546"/>
                <a:gd name="connsiteX31" fmla="*/ 624189 w 981007"/>
                <a:gd name="connsiteY31" fmla="*/ 1355004 h 1385546"/>
                <a:gd name="connsiteX32" fmla="*/ 830505 w 981007"/>
                <a:gd name="connsiteY32" fmla="*/ 1167096 h 1385546"/>
                <a:gd name="connsiteX33" fmla="*/ 914851 w 981007"/>
                <a:gd name="connsiteY33" fmla="*/ 995571 h 1385546"/>
                <a:gd name="connsiteX34" fmla="*/ 874599 w 981007"/>
                <a:gd name="connsiteY34" fmla="*/ 742330 h 1385546"/>
                <a:gd name="connsiteX35" fmla="*/ 871161 w 981007"/>
                <a:gd name="connsiteY35" fmla="*/ 737677 h 1385546"/>
                <a:gd name="connsiteX36" fmla="*/ 833943 w 981007"/>
                <a:gd name="connsiteY36" fmla="*/ 756488 h 1385546"/>
                <a:gd name="connsiteX37" fmla="*/ 703682 w 981007"/>
                <a:gd name="connsiteY37" fmla="*/ 797145 h 1385546"/>
                <a:gd name="connsiteX38" fmla="*/ 598097 w 981007"/>
                <a:gd name="connsiteY38" fmla="*/ 811506 h 1385546"/>
                <a:gd name="connsiteX39" fmla="*/ 402097 w 981007"/>
                <a:gd name="connsiteY39" fmla="*/ 815349 h 1385546"/>
                <a:gd name="connsiteX40" fmla="*/ 308851 w 981007"/>
                <a:gd name="connsiteY40" fmla="*/ 809888 h 1385546"/>
                <a:gd name="connsiteX41" fmla="*/ 72802 w 981007"/>
                <a:gd name="connsiteY41" fmla="*/ 728171 h 1385546"/>
                <a:gd name="connsiteX42" fmla="*/ 67139 w 981007"/>
                <a:gd name="connsiteY42" fmla="*/ 724732 h 1385546"/>
                <a:gd name="connsiteX43" fmla="*/ 64105 w 981007"/>
                <a:gd name="connsiteY43" fmla="*/ 736464 h 1385546"/>
                <a:gd name="connsiteX44" fmla="*/ 48530 w 981007"/>
                <a:gd name="connsiteY44" fmla="*/ 840430 h 1385546"/>
                <a:gd name="connsiteX45" fmla="*/ 46507 w 981007"/>
                <a:gd name="connsiteY45" fmla="*/ 966647 h 1385546"/>
                <a:gd name="connsiteX46" fmla="*/ 77252 w 981007"/>
                <a:gd name="connsiteY46" fmla="*/ 1107224 h 1385546"/>
                <a:gd name="connsiteX47" fmla="*/ 176162 w 981007"/>
                <a:gd name="connsiteY47" fmla="*/ 1258522 h 1385546"/>
                <a:gd name="connsiteX48" fmla="*/ 299344 w 981007"/>
                <a:gd name="connsiteY48" fmla="*/ 1365522 h 1385546"/>
                <a:gd name="connsiteX49" fmla="*/ 302581 w 981007"/>
                <a:gd name="connsiteY49" fmla="*/ 1369972 h 1385546"/>
                <a:gd name="connsiteX50" fmla="*/ 296310 w 981007"/>
                <a:gd name="connsiteY50" fmla="*/ 1367545 h 1385546"/>
                <a:gd name="connsiteX51" fmla="*/ 32551 w 981007"/>
                <a:gd name="connsiteY51" fmla="*/ 1094076 h 1385546"/>
                <a:gd name="connsiteX52" fmla="*/ 3828 w 981007"/>
                <a:gd name="connsiteY52" fmla="*/ 972108 h 1385546"/>
                <a:gd name="connsiteX53" fmla="*/ 3019 w 981007"/>
                <a:gd name="connsiteY53" fmla="*/ 848723 h 1385546"/>
                <a:gd name="connsiteX54" fmla="*/ 42664 w 981007"/>
                <a:gd name="connsiteY54" fmla="*/ 686301 h 1385546"/>
                <a:gd name="connsiteX55" fmla="*/ 45091 w 981007"/>
                <a:gd name="connsiteY55" fmla="*/ 668906 h 1385546"/>
                <a:gd name="connsiteX56" fmla="*/ 54194 w 981007"/>
                <a:gd name="connsiteY56" fmla="*/ 638161 h 1385546"/>
                <a:gd name="connsiteX57" fmla="*/ 92625 w 981007"/>
                <a:gd name="connsiteY57" fmla="*/ 601348 h 1385546"/>
                <a:gd name="connsiteX58" fmla="*/ 241698 w 981007"/>
                <a:gd name="connsiteY58" fmla="*/ 534801 h 1385546"/>
                <a:gd name="connsiteX59" fmla="*/ 363059 w 981007"/>
                <a:gd name="connsiteY59" fmla="*/ 512956 h 1385546"/>
                <a:gd name="connsiteX60" fmla="*/ 474510 w 981007"/>
                <a:gd name="connsiteY60" fmla="*/ 512551 h 1385546"/>
                <a:gd name="connsiteX61" fmla="*/ 489882 w 981007"/>
                <a:gd name="connsiteY61" fmla="*/ 504056 h 1385546"/>
                <a:gd name="connsiteX62" fmla="*/ 561688 w 981007"/>
                <a:gd name="connsiteY62" fmla="*/ 415057 h 1385546"/>
                <a:gd name="connsiteX63" fmla="*/ 693366 w 981007"/>
                <a:gd name="connsiteY63" fmla="*/ 328081 h 1385546"/>
                <a:gd name="connsiteX64" fmla="*/ 798951 w 981007"/>
                <a:gd name="connsiteY64" fmla="*/ 257692 h 1385546"/>
                <a:gd name="connsiteX65" fmla="*/ 859834 w 981007"/>
                <a:gd name="connsiteY65" fmla="*/ 171525 h 1385546"/>
                <a:gd name="connsiteX66" fmla="*/ 865295 w 981007"/>
                <a:gd name="connsiteY66" fmla="*/ 92437 h 1385546"/>
                <a:gd name="connsiteX67" fmla="*/ 846888 w 981007"/>
                <a:gd name="connsiteY67" fmla="*/ 0 h 1385546"/>
                <a:gd name="connsiteX68" fmla="*/ 479971 w 981007"/>
                <a:gd name="connsiteY68" fmla="*/ 533587 h 1385546"/>
                <a:gd name="connsiteX69" fmla="*/ 473701 w 981007"/>
                <a:gd name="connsiteY69" fmla="*/ 533183 h 1385546"/>
                <a:gd name="connsiteX70" fmla="*/ 317549 w 981007"/>
                <a:gd name="connsiteY70" fmla="*/ 542892 h 1385546"/>
                <a:gd name="connsiteX71" fmla="*/ 202053 w 981007"/>
                <a:gd name="connsiteY71" fmla="*/ 571816 h 1385546"/>
                <a:gd name="connsiteX72" fmla="*/ 106379 w 981007"/>
                <a:gd name="connsiteY72" fmla="*/ 625620 h 1385546"/>
                <a:gd name="connsiteX73" fmla="*/ 95457 w 981007"/>
                <a:gd name="connsiteY73" fmla="*/ 690144 h 1385546"/>
                <a:gd name="connsiteX74" fmla="*/ 118515 w 981007"/>
                <a:gd name="connsiteY74" fmla="*/ 715428 h 1385546"/>
                <a:gd name="connsiteX75" fmla="*/ 190119 w 981007"/>
                <a:gd name="connsiteY75" fmla="*/ 752039 h 1385546"/>
                <a:gd name="connsiteX76" fmla="*/ 343237 w 981007"/>
                <a:gd name="connsiteY76" fmla="*/ 781368 h 1385546"/>
                <a:gd name="connsiteX77" fmla="*/ 454081 w 981007"/>
                <a:gd name="connsiteY77" fmla="*/ 786829 h 1385546"/>
                <a:gd name="connsiteX78" fmla="*/ 670105 w 981007"/>
                <a:gd name="connsiteY78" fmla="*/ 777524 h 1385546"/>
                <a:gd name="connsiteX79" fmla="*/ 740697 w 981007"/>
                <a:gd name="connsiteY79" fmla="*/ 762961 h 1385546"/>
                <a:gd name="connsiteX80" fmla="*/ 794703 w 981007"/>
                <a:gd name="connsiteY80" fmla="*/ 731407 h 1385546"/>
                <a:gd name="connsiteX81" fmla="*/ 797332 w 981007"/>
                <a:gd name="connsiteY81" fmla="*/ 680840 h 1385546"/>
                <a:gd name="connsiteX82" fmla="*/ 768812 w 981007"/>
                <a:gd name="connsiteY82" fmla="*/ 654949 h 1385546"/>
                <a:gd name="connsiteX83" fmla="*/ 595265 w 981007"/>
                <a:gd name="connsiteY83" fmla="*/ 600943 h 1385546"/>
                <a:gd name="connsiteX84" fmla="*/ 524673 w 981007"/>
                <a:gd name="connsiteY84" fmla="*/ 595482 h 1385546"/>
                <a:gd name="connsiteX85" fmla="*/ 514559 w 981007"/>
                <a:gd name="connsiteY85" fmla="*/ 602157 h 1385546"/>
                <a:gd name="connsiteX86" fmla="*/ 503637 w 981007"/>
                <a:gd name="connsiteY86" fmla="*/ 676187 h 1385546"/>
                <a:gd name="connsiteX87" fmla="*/ 502625 w 981007"/>
                <a:gd name="connsiteY87" fmla="*/ 688728 h 1385546"/>
                <a:gd name="connsiteX88" fmla="*/ 473701 w 981007"/>
                <a:gd name="connsiteY88" fmla="*/ 603168 h 1385546"/>
                <a:gd name="connsiteX89" fmla="*/ 464599 w 981007"/>
                <a:gd name="connsiteY89" fmla="*/ 595280 h 1385546"/>
                <a:gd name="connsiteX90" fmla="*/ 330494 w 981007"/>
                <a:gd name="connsiteY90" fmla="*/ 607416 h 1385546"/>
                <a:gd name="connsiteX91" fmla="*/ 203266 w 981007"/>
                <a:gd name="connsiteY91" fmla="*/ 635936 h 1385546"/>
                <a:gd name="connsiteX92" fmla="*/ 169690 w 981007"/>
                <a:gd name="connsiteY92" fmla="*/ 647061 h 1385546"/>
                <a:gd name="connsiteX93" fmla="*/ 173937 w 981007"/>
                <a:gd name="connsiteY93" fmla="*/ 643420 h 1385546"/>
                <a:gd name="connsiteX94" fmla="*/ 423336 w 981007"/>
                <a:gd name="connsiteY94" fmla="*/ 576468 h 1385546"/>
                <a:gd name="connsiteX95" fmla="*/ 466217 w 981007"/>
                <a:gd name="connsiteY95" fmla="*/ 574243 h 1385546"/>
                <a:gd name="connsiteX96" fmla="*/ 472892 w 981007"/>
                <a:gd name="connsiteY96" fmla="*/ 571007 h 1385546"/>
                <a:gd name="connsiteX97" fmla="*/ 479971 w 981007"/>
                <a:gd name="connsiteY97" fmla="*/ 533587 h 1385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981007" h="1385546">
                  <a:moveTo>
                    <a:pt x="846888" y="0"/>
                  </a:moveTo>
                  <a:cubicBezTo>
                    <a:pt x="878645" y="40858"/>
                    <a:pt x="906356" y="84549"/>
                    <a:pt x="915256" y="137341"/>
                  </a:cubicBezTo>
                  <a:cubicBezTo>
                    <a:pt x="923751" y="187908"/>
                    <a:pt x="910401" y="233419"/>
                    <a:pt x="880263" y="274278"/>
                  </a:cubicBezTo>
                  <a:cubicBezTo>
                    <a:pt x="852552" y="311698"/>
                    <a:pt x="816952" y="340015"/>
                    <a:pt x="778117" y="364490"/>
                  </a:cubicBezTo>
                  <a:cubicBezTo>
                    <a:pt x="731595" y="393819"/>
                    <a:pt x="684466" y="422339"/>
                    <a:pt x="637944" y="451870"/>
                  </a:cubicBezTo>
                  <a:cubicBezTo>
                    <a:pt x="612256" y="468254"/>
                    <a:pt x="587579" y="486256"/>
                    <a:pt x="566138" y="508101"/>
                  </a:cubicBezTo>
                  <a:cubicBezTo>
                    <a:pt x="564115" y="510124"/>
                    <a:pt x="562295" y="512551"/>
                    <a:pt x="559059" y="516192"/>
                  </a:cubicBezTo>
                  <a:cubicBezTo>
                    <a:pt x="604772" y="520238"/>
                    <a:pt x="648664" y="524081"/>
                    <a:pt x="689927" y="541880"/>
                  </a:cubicBezTo>
                  <a:cubicBezTo>
                    <a:pt x="676780" y="541274"/>
                    <a:pt x="663632" y="540667"/>
                    <a:pt x="650687" y="539858"/>
                  </a:cubicBezTo>
                  <a:cubicBezTo>
                    <a:pt x="630055" y="538644"/>
                    <a:pt x="609626" y="537228"/>
                    <a:pt x="588995" y="536015"/>
                  </a:cubicBezTo>
                  <a:cubicBezTo>
                    <a:pt x="578072" y="535408"/>
                    <a:pt x="566947" y="535003"/>
                    <a:pt x="556025" y="534801"/>
                  </a:cubicBezTo>
                  <a:cubicBezTo>
                    <a:pt x="553800" y="534801"/>
                    <a:pt x="550766" y="535205"/>
                    <a:pt x="549754" y="536621"/>
                  </a:cubicBezTo>
                  <a:cubicBezTo>
                    <a:pt x="541461" y="548353"/>
                    <a:pt x="533370" y="560287"/>
                    <a:pt x="524268" y="573839"/>
                  </a:cubicBezTo>
                  <a:cubicBezTo>
                    <a:pt x="535595" y="574850"/>
                    <a:pt x="544091" y="575255"/>
                    <a:pt x="552586" y="576266"/>
                  </a:cubicBezTo>
                  <a:cubicBezTo>
                    <a:pt x="584545" y="579907"/>
                    <a:pt x="616706" y="582739"/>
                    <a:pt x="648664" y="587796"/>
                  </a:cubicBezTo>
                  <a:cubicBezTo>
                    <a:pt x="693568" y="594875"/>
                    <a:pt x="737663" y="606202"/>
                    <a:pt x="778926" y="625620"/>
                  </a:cubicBezTo>
                  <a:cubicBezTo>
                    <a:pt x="795917" y="633711"/>
                    <a:pt x="811491" y="644836"/>
                    <a:pt x="827471" y="654949"/>
                  </a:cubicBezTo>
                  <a:cubicBezTo>
                    <a:pt x="831111" y="657174"/>
                    <a:pt x="834145" y="661017"/>
                    <a:pt x="836977" y="664253"/>
                  </a:cubicBezTo>
                  <a:cubicBezTo>
                    <a:pt x="854979" y="685290"/>
                    <a:pt x="854372" y="706326"/>
                    <a:pt x="835359" y="726148"/>
                  </a:cubicBezTo>
                  <a:cubicBezTo>
                    <a:pt x="833539" y="728171"/>
                    <a:pt x="831516" y="730193"/>
                    <a:pt x="829089" y="732621"/>
                  </a:cubicBezTo>
                  <a:cubicBezTo>
                    <a:pt x="830707" y="732823"/>
                    <a:pt x="831516" y="733025"/>
                    <a:pt x="831920" y="732823"/>
                  </a:cubicBezTo>
                  <a:cubicBezTo>
                    <a:pt x="849316" y="720889"/>
                    <a:pt x="867115" y="709764"/>
                    <a:pt x="883904" y="696819"/>
                  </a:cubicBezTo>
                  <a:cubicBezTo>
                    <a:pt x="902108" y="682660"/>
                    <a:pt x="907569" y="662029"/>
                    <a:pt x="908581" y="639981"/>
                  </a:cubicBezTo>
                  <a:cubicBezTo>
                    <a:pt x="908581" y="638768"/>
                    <a:pt x="908783" y="637352"/>
                    <a:pt x="910401" y="635733"/>
                  </a:cubicBezTo>
                  <a:cubicBezTo>
                    <a:pt x="918290" y="652320"/>
                    <a:pt x="926380" y="668906"/>
                    <a:pt x="933864" y="685694"/>
                  </a:cubicBezTo>
                  <a:cubicBezTo>
                    <a:pt x="954091" y="731205"/>
                    <a:pt x="969059" y="778334"/>
                    <a:pt x="976746" y="827687"/>
                  </a:cubicBezTo>
                  <a:cubicBezTo>
                    <a:pt x="981802" y="860253"/>
                    <a:pt x="983825" y="893223"/>
                    <a:pt x="981802" y="926395"/>
                  </a:cubicBezTo>
                  <a:cubicBezTo>
                    <a:pt x="977555" y="995976"/>
                    <a:pt x="958946" y="1061309"/>
                    <a:pt x="927594" y="1123203"/>
                  </a:cubicBezTo>
                  <a:cubicBezTo>
                    <a:pt x="890983" y="1195616"/>
                    <a:pt x="836168" y="1251240"/>
                    <a:pt x="767801" y="1294121"/>
                  </a:cubicBezTo>
                  <a:cubicBezTo>
                    <a:pt x="715009" y="1327293"/>
                    <a:pt x="658171" y="1351970"/>
                    <a:pt x="600726" y="1375838"/>
                  </a:cubicBezTo>
                  <a:cubicBezTo>
                    <a:pt x="591624" y="1379681"/>
                    <a:pt x="582320" y="1383524"/>
                    <a:pt x="572813" y="1386356"/>
                  </a:cubicBezTo>
                  <a:cubicBezTo>
                    <a:pt x="590006" y="1375838"/>
                    <a:pt x="607401" y="1365927"/>
                    <a:pt x="624189" y="1355004"/>
                  </a:cubicBezTo>
                  <a:cubicBezTo>
                    <a:pt x="703479" y="1303830"/>
                    <a:pt x="773667" y="1242745"/>
                    <a:pt x="830505" y="1167096"/>
                  </a:cubicBezTo>
                  <a:cubicBezTo>
                    <a:pt x="869340" y="1115315"/>
                    <a:pt x="899479" y="1059084"/>
                    <a:pt x="914851" y="995571"/>
                  </a:cubicBezTo>
                  <a:cubicBezTo>
                    <a:pt x="936494" y="905561"/>
                    <a:pt x="921324" y="821417"/>
                    <a:pt x="874599" y="742330"/>
                  </a:cubicBezTo>
                  <a:cubicBezTo>
                    <a:pt x="873588" y="740711"/>
                    <a:pt x="872374" y="739296"/>
                    <a:pt x="871161" y="737677"/>
                  </a:cubicBezTo>
                  <a:cubicBezTo>
                    <a:pt x="858620" y="744150"/>
                    <a:pt x="846484" y="750825"/>
                    <a:pt x="833943" y="756488"/>
                  </a:cubicBezTo>
                  <a:cubicBezTo>
                    <a:pt x="792478" y="775906"/>
                    <a:pt x="748788" y="789256"/>
                    <a:pt x="703682" y="797145"/>
                  </a:cubicBezTo>
                  <a:cubicBezTo>
                    <a:pt x="668689" y="803213"/>
                    <a:pt x="633494" y="807663"/>
                    <a:pt x="598097" y="811506"/>
                  </a:cubicBezTo>
                  <a:cubicBezTo>
                    <a:pt x="532966" y="818585"/>
                    <a:pt x="467430" y="816360"/>
                    <a:pt x="402097" y="815349"/>
                  </a:cubicBezTo>
                  <a:cubicBezTo>
                    <a:pt x="370948" y="814944"/>
                    <a:pt x="339798" y="812922"/>
                    <a:pt x="308851" y="809888"/>
                  </a:cubicBezTo>
                  <a:cubicBezTo>
                    <a:pt x="223696" y="801595"/>
                    <a:pt x="143597" y="778131"/>
                    <a:pt x="72802" y="728171"/>
                  </a:cubicBezTo>
                  <a:cubicBezTo>
                    <a:pt x="71386" y="727159"/>
                    <a:pt x="69566" y="726350"/>
                    <a:pt x="67139" y="724732"/>
                  </a:cubicBezTo>
                  <a:cubicBezTo>
                    <a:pt x="65925" y="728980"/>
                    <a:pt x="64712" y="732621"/>
                    <a:pt x="64105" y="736464"/>
                  </a:cubicBezTo>
                  <a:cubicBezTo>
                    <a:pt x="58846" y="771052"/>
                    <a:pt x="52373" y="805640"/>
                    <a:pt x="48530" y="840430"/>
                  </a:cubicBezTo>
                  <a:cubicBezTo>
                    <a:pt x="43878" y="882300"/>
                    <a:pt x="43069" y="924575"/>
                    <a:pt x="46507" y="966647"/>
                  </a:cubicBezTo>
                  <a:cubicBezTo>
                    <a:pt x="50350" y="1014989"/>
                    <a:pt x="59655" y="1061916"/>
                    <a:pt x="77252" y="1107224"/>
                  </a:cubicBezTo>
                  <a:cubicBezTo>
                    <a:pt x="99502" y="1164669"/>
                    <a:pt x="133686" y="1214427"/>
                    <a:pt x="176162" y="1258522"/>
                  </a:cubicBezTo>
                  <a:cubicBezTo>
                    <a:pt x="213987" y="1297762"/>
                    <a:pt x="256665" y="1331541"/>
                    <a:pt x="299344" y="1365522"/>
                  </a:cubicBezTo>
                  <a:cubicBezTo>
                    <a:pt x="300558" y="1366534"/>
                    <a:pt x="301772" y="1367545"/>
                    <a:pt x="302581" y="1369972"/>
                  </a:cubicBezTo>
                  <a:cubicBezTo>
                    <a:pt x="300558" y="1369163"/>
                    <a:pt x="298333" y="1368354"/>
                    <a:pt x="296310" y="1367545"/>
                  </a:cubicBezTo>
                  <a:cubicBezTo>
                    <a:pt x="168678" y="1314753"/>
                    <a:pt x="81095" y="1223124"/>
                    <a:pt x="32551" y="1094076"/>
                  </a:cubicBezTo>
                  <a:cubicBezTo>
                    <a:pt x="17785" y="1054836"/>
                    <a:pt x="8683" y="1013978"/>
                    <a:pt x="3828" y="972108"/>
                  </a:cubicBezTo>
                  <a:cubicBezTo>
                    <a:pt x="-1026" y="930845"/>
                    <a:pt x="-1228" y="889784"/>
                    <a:pt x="3019" y="848723"/>
                  </a:cubicBezTo>
                  <a:cubicBezTo>
                    <a:pt x="8683" y="792897"/>
                    <a:pt x="22033" y="738689"/>
                    <a:pt x="42664" y="686301"/>
                  </a:cubicBezTo>
                  <a:cubicBezTo>
                    <a:pt x="44889" y="680637"/>
                    <a:pt x="46305" y="675378"/>
                    <a:pt x="45091" y="668906"/>
                  </a:cubicBezTo>
                  <a:cubicBezTo>
                    <a:pt x="42866" y="657376"/>
                    <a:pt x="47519" y="647263"/>
                    <a:pt x="54194" y="638161"/>
                  </a:cubicBezTo>
                  <a:cubicBezTo>
                    <a:pt x="64509" y="623395"/>
                    <a:pt x="78061" y="611866"/>
                    <a:pt x="92625" y="601348"/>
                  </a:cubicBezTo>
                  <a:cubicBezTo>
                    <a:pt x="137731" y="568985"/>
                    <a:pt x="188096" y="548353"/>
                    <a:pt x="241698" y="534801"/>
                  </a:cubicBezTo>
                  <a:cubicBezTo>
                    <a:pt x="281747" y="524687"/>
                    <a:pt x="321999" y="516799"/>
                    <a:pt x="363059" y="512956"/>
                  </a:cubicBezTo>
                  <a:cubicBezTo>
                    <a:pt x="400075" y="509315"/>
                    <a:pt x="437495" y="507697"/>
                    <a:pt x="474510" y="512551"/>
                  </a:cubicBezTo>
                  <a:cubicBezTo>
                    <a:pt x="482196" y="513563"/>
                    <a:pt x="486242" y="511944"/>
                    <a:pt x="489882" y="504056"/>
                  </a:cubicBezTo>
                  <a:cubicBezTo>
                    <a:pt x="505862" y="468052"/>
                    <a:pt x="532157" y="440139"/>
                    <a:pt x="561688" y="415057"/>
                  </a:cubicBezTo>
                  <a:cubicBezTo>
                    <a:pt x="602142" y="380874"/>
                    <a:pt x="647248" y="353567"/>
                    <a:pt x="693366" y="328081"/>
                  </a:cubicBezTo>
                  <a:cubicBezTo>
                    <a:pt x="730583" y="307450"/>
                    <a:pt x="766992" y="285807"/>
                    <a:pt x="798951" y="257692"/>
                  </a:cubicBezTo>
                  <a:cubicBezTo>
                    <a:pt x="826055" y="233824"/>
                    <a:pt x="848709" y="206720"/>
                    <a:pt x="859834" y="171525"/>
                  </a:cubicBezTo>
                  <a:cubicBezTo>
                    <a:pt x="868127" y="145634"/>
                    <a:pt x="869947" y="119137"/>
                    <a:pt x="865295" y="92437"/>
                  </a:cubicBezTo>
                  <a:cubicBezTo>
                    <a:pt x="859631" y="61490"/>
                    <a:pt x="852957" y="30745"/>
                    <a:pt x="846888" y="0"/>
                  </a:cubicBezTo>
                  <a:close/>
                  <a:moveTo>
                    <a:pt x="479971" y="533587"/>
                  </a:moveTo>
                  <a:cubicBezTo>
                    <a:pt x="477746" y="533385"/>
                    <a:pt x="475724" y="533183"/>
                    <a:pt x="473701" y="533183"/>
                  </a:cubicBezTo>
                  <a:cubicBezTo>
                    <a:pt x="421515" y="532778"/>
                    <a:pt x="369330" y="535205"/>
                    <a:pt x="317549" y="542892"/>
                  </a:cubicBezTo>
                  <a:cubicBezTo>
                    <a:pt x="278106" y="548758"/>
                    <a:pt x="239473" y="557455"/>
                    <a:pt x="202053" y="571816"/>
                  </a:cubicBezTo>
                  <a:cubicBezTo>
                    <a:pt x="167465" y="584964"/>
                    <a:pt x="135101" y="602359"/>
                    <a:pt x="106379" y="625620"/>
                  </a:cubicBezTo>
                  <a:cubicBezTo>
                    <a:pt x="85343" y="642611"/>
                    <a:pt x="80691" y="667490"/>
                    <a:pt x="95457" y="690144"/>
                  </a:cubicBezTo>
                  <a:cubicBezTo>
                    <a:pt x="101525" y="699651"/>
                    <a:pt x="109818" y="708146"/>
                    <a:pt x="118515" y="715428"/>
                  </a:cubicBezTo>
                  <a:cubicBezTo>
                    <a:pt x="139551" y="732823"/>
                    <a:pt x="164431" y="743341"/>
                    <a:pt x="190119" y="752039"/>
                  </a:cubicBezTo>
                  <a:cubicBezTo>
                    <a:pt x="239877" y="768827"/>
                    <a:pt x="291254" y="777120"/>
                    <a:pt x="343237" y="781368"/>
                  </a:cubicBezTo>
                  <a:cubicBezTo>
                    <a:pt x="380050" y="784402"/>
                    <a:pt x="417065" y="786222"/>
                    <a:pt x="454081" y="786829"/>
                  </a:cubicBezTo>
                  <a:cubicBezTo>
                    <a:pt x="526291" y="788043"/>
                    <a:pt x="598299" y="785818"/>
                    <a:pt x="670105" y="777524"/>
                  </a:cubicBezTo>
                  <a:cubicBezTo>
                    <a:pt x="694175" y="774895"/>
                    <a:pt x="717840" y="771659"/>
                    <a:pt x="740697" y="762961"/>
                  </a:cubicBezTo>
                  <a:cubicBezTo>
                    <a:pt x="760519" y="755477"/>
                    <a:pt x="779937" y="747184"/>
                    <a:pt x="794703" y="731407"/>
                  </a:cubicBezTo>
                  <a:cubicBezTo>
                    <a:pt x="809671" y="715428"/>
                    <a:pt x="811289" y="697628"/>
                    <a:pt x="797332" y="680840"/>
                  </a:cubicBezTo>
                  <a:cubicBezTo>
                    <a:pt x="789242" y="671131"/>
                    <a:pt x="779330" y="662231"/>
                    <a:pt x="768812" y="654949"/>
                  </a:cubicBezTo>
                  <a:cubicBezTo>
                    <a:pt x="716627" y="619552"/>
                    <a:pt x="656350" y="608023"/>
                    <a:pt x="595265" y="600943"/>
                  </a:cubicBezTo>
                  <a:cubicBezTo>
                    <a:pt x="571802" y="598111"/>
                    <a:pt x="548136" y="597504"/>
                    <a:pt x="524673" y="595482"/>
                  </a:cubicBezTo>
                  <a:cubicBezTo>
                    <a:pt x="519009" y="595077"/>
                    <a:pt x="516177" y="596493"/>
                    <a:pt x="514559" y="602157"/>
                  </a:cubicBezTo>
                  <a:cubicBezTo>
                    <a:pt x="507682" y="626429"/>
                    <a:pt x="505053" y="651308"/>
                    <a:pt x="503637" y="676187"/>
                  </a:cubicBezTo>
                  <a:cubicBezTo>
                    <a:pt x="503435" y="680435"/>
                    <a:pt x="503030" y="684480"/>
                    <a:pt x="502625" y="688728"/>
                  </a:cubicBezTo>
                  <a:cubicBezTo>
                    <a:pt x="486646" y="661826"/>
                    <a:pt x="476128" y="633711"/>
                    <a:pt x="473701" y="603168"/>
                  </a:cubicBezTo>
                  <a:cubicBezTo>
                    <a:pt x="473094" y="596291"/>
                    <a:pt x="470869" y="594875"/>
                    <a:pt x="464599" y="595280"/>
                  </a:cubicBezTo>
                  <a:cubicBezTo>
                    <a:pt x="419695" y="597504"/>
                    <a:pt x="374993" y="600741"/>
                    <a:pt x="330494" y="607416"/>
                  </a:cubicBezTo>
                  <a:cubicBezTo>
                    <a:pt x="287410" y="614091"/>
                    <a:pt x="244934" y="622990"/>
                    <a:pt x="203266" y="635936"/>
                  </a:cubicBezTo>
                  <a:cubicBezTo>
                    <a:pt x="191939" y="639374"/>
                    <a:pt x="181017" y="643217"/>
                    <a:pt x="169690" y="647061"/>
                  </a:cubicBezTo>
                  <a:cubicBezTo>
                    <a:pt x="170701" y="645038"/>
                    <a:pt x="172319" y="644229"/>
                    <a:pt x="173937" y="643420"/>
                  </a:cubicBezTo>
                  <a:cubicBezTo>
                    <a:pt x="251609" y="600741"/>
                    <a:pt x="335955" y="583143"/>
                    <a:pt x="423336" y="576468"/>
                  </a:cubicBezTo>
                  <a:cubicBezTo>
                    <a:pt x="437495" y="575457"/>
                    <a:pt x="451856" y="575255"/>
                    <a:pt x="466217" y="574243"/>
                  </a:cubicBezTo>
                  <a:cubicBezTo>
                    <a:pt x="468644" y="574041"/>
                    <a:pt x="472689" y="572625"/>
                    <a:pt x="472892" y="571007"/>
                  </a:cubicBezTo>
                  <a:cubicBezTo>
                    <a:pt x="475724" y="558871"/>
                    <a:pt x="477746" y="546330"/>
                    <a:pt x="479971" y="533587"/>
                  </a:cubicBezTo>
                  <a:close/>
                </a:path>
              </a:pathLst>
            </a:custGeom>
            <a:grpFill/>
            <a:ln w="20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75">
              <a:extLst>
                <a:ext uri="{FF2B5EF4-FFF2-40B4-BE49-F238E27FC236}">
                  <a16:creationId xmlns:a16="http://schemas.microsoft.com/office/drawing/2014/main" id="{E821E381-9878-458E-B605-AA5D45DAD62D}"/>
                </a:ext>
              </a:extLst>
            </p:cNvPr>
            <p:cNvSpPr/>
            <p:nvPr/>
          </p:nvSpPr>
          <p:spPr>
            <a:xfrm>
              <a:off x="9646532" y="1158426"/>
              <a:ext cx="325654" cy="501629"/>
            </a:xfrm>
            <a:custGeom>
              <a:avLst/>
              <a:gdLst>
                <a:gd name="connsiteX0" fmla="*/ 0 w 325654"/>
                <a:gd name="connsiteY0" fmla="*/ 502589 h 501628"/>
                <a:gd name="connsiteX1" fmla="*/ 85560 w 325654"/>
                <a:gd name="connsiteY1" fmla="*/ 426536 h 501628"/>
                <a:gd name="connsiteX2" fmla="*/ 179818 w 325654"/>
                <a:gd name="connsiteY2" fmla="*/ 314478 h 501628"/>
                <a:gd name="connsiteX3" fmla="*/ 204495 w 325654"/>
                <a:gd name="connsiteY3" fmla="*/ 239841 h 501628"/>
                <a:gd name="connsiteX4" fmla="*/ 182852 w 325654"/>
                <a:gd name="connsiteY4" fmla="*/ 164394 h 501628"/>
                <a:gd name="connsiteX5" fmla="*/ 135723 w 325654"/>
                <a:gd name="connsiteY5" fmla="*/ 116456 h 501628"/>
                <a:gd name="connsiteX6" fmla="*/ 116507 w 325654"/>
                <a:gd name="connsiteY6" fmla="*/ 100073 h 501628"/>
                <a:gd name="connsiteX7" fmla="*/ 144016 w 325654"/>
                <a:gd name="connsiteY7" fmla="*/ 3388 h 501628"/>
                <a:gd name="connsiteX8" fmla="*/ 211776 w 325654"/>
                <a:gd name="connsiteY8" fmla="*/ 9658 h 501628"/>
                <a:gd name="connsiteX9" fmla="*/ 292886 w 325654"/>
                <a:gd name="connsiteY9" fmla="*/ 70946 h 501628"/>
                <a:gd name="connsiteX10" fmla="*/ 313316 w 325654"/>
                <a:gd name="connsiteY10" fmla="*/ 228918 h 501628"/>
                <a:gd name="connsiteX11" fmla="*/ 237667 w 325654"/>
                <a:gd name="connsiteY11" fmla="*/ 338751 h 501628"/>
                <a:gd name="connsiteX12" fmla="*/ 79897 w 325654"/>
                <a:gd name="connsiteY12" fmla="*/ 458697 h 501628"/>
                <a:gd name="connsiteX13" fmla="*/ 405 w 325654"/>
                <a:gd name="connsiteY13" fmla="*/ 503398 h 501628"/>
                <a:gd name="connsiteX14" fmla="*/ 0 w 325654"/>
                <a:gd name="connsiteY14" fmla="*/ 502589 h 501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25654" h="501628">
                  <a:moveTo>
                    <a:pt x="0" y="502589"/>
                  </a:moveTo>
                  <a:cubicBezTo>
                    <a:pt x="28520" y="477305"/>
                    <a:pt x="57647" y="452426"/>
                    <a:pt x="85560" y="426536"/>
                  </a:cubicBezTo>
                  <a:cubicBezTo>
                    <a:pt x="121564" y="393161"/>
                    <a:pt x="155141" y="357562"/>
                    <a:pt x="179818" y="314478"/>
                  </a:cubicBezTo>
                  <a:cubicBezTo>
                    <a:pt x="193168" y="291217"/>
                    <a:pt x="202674" y="266743"/>
                    <a:pt x="204495" y="239841"/>
                  </a:cubicBezTo>
                  <a:cubicBezTo>
                    <a:pt x="206315" y="212130"/>
                    <a:pt x="198224" y="187049"/>
                    <a:pt x="182852" y="164394"/>
                  </a:cubicBezTo>
                  <a:cubicBezTo>
                    <a:pt x="170109" y="145583"/>
                    <a:pt x="153725" y="130211"/>
                    <a:pt x="135723" y="116456"/>
                  </a:cubicBezTo>
                  <a:cubicBezTo>
                    <a:pt x="129048" y="111400"/>
                    <a:pt x="122373" y="106141"/>
                    <a:pt x="116507" y="100073"/>
                  </a:cubicBezTo>
                  <a:cubicBezTo>
                    <a:pt x="83335" y="65080"/>
                    <a:pt x="97494" y="16131"/>
                    <a:pt x="144016" y="3388"/>
                  </a:cubicBezTo>
                  <a:cubicBezTo>
                    <a:pt x="167277" y="-2883"/>
                    <a:pt x="190134" y="-253"/>
                    <a:pt x="211776" y="9658"/>
                  </a:cubicBezTo>
                  <a:cubicBezTo>
                    <a:pt x="243330" y="23817"/>
                    <a:pt x="271041" y="43842"/>
                    <a:pt x="292886" y="70946"/>
                  </a:cubicBezTo>
                  <a:cubicBezTo>
                    <a:pt x="331722" y="119288"/>
                    <a:pt x="335565" y="172687"/>
                    <a:pt x="313316" y="228918"/>
                  </a:cubicBezTo>
                  <a:cubicBezTo>
                    <a:pt x="296527" y="271193"/>
                    <a:pt x="268614" y="306185"/>
                    <a:pt x="237667" y="338751"/>
                  </a:cubicBezTo>
                  <a:cubicBezTo>
                    <a:pt x="191549" y="387296"/>
                    <a:pt x="137543" y="425524"/>
                    <a:pt x="79897" y="458697"/>
                  </a:cubicBezTo>
                  <a:cubicBezTo>
                    <a:pt x="53601" y="473867"/>
                    <a:pt x="26902" y="488633"/>
                    <a:pt x="405" y="503398"/>
                  </a:cubicBezTo>
                  <a:cubicBezTo>
                    <a:pt x="405" y="503196"/>
                    <a:pt x="202" y="502994"/>
                    <a:pt x="0" y="502589"/>
                  </a:cubicBezTo>
                  <a:close/>
                </a:path>
              </a:pathLst>
            </a:custGeom>
            <a:grpFill/>
            <a:ln w="20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76">
              <a:extLst>
                <a:ext uri="{FF2B5EF4-FFF2-40B4-BE49-F238E27FC236}">
                  <a16:creationId xmlns:a16="http://schemas.microsoft.com/office/drawing/2014/main" id="{799DAA74-5E9B-4E57-8FC3-9D80D37B3820}"/>
                </a:ext>
              </a:extLst>
            </p:cNvPr>
            <p:cNvSpPr/>
            <p:nvPr/>
          </p:nvSpPr>
          <p:spPr>
            <a:xfrm>
              <a:off x="9287796" y="296706"/>
              <a:ext cx="258905" cy="404539"/>
            </a:xfrm>
            <a:custGeom>
              <a:avLst/>
              <a:gdLst>
                <a:gd name="connsiteX0" fmla="*/ 217754 w 258905"/>
                <a:gd name="connsiteY0" fmla="*/ 0 h 404539"/>
                <a:gd name="connsiteX1" fmla="*/ 260028 w 258905"/>
                <a:gd name="connsiteY1" fmla="*/ 95067 h 404539"/>
                <a:gd name="connsiteX2" fmla="*/ 241217 w 258905"/>
                <a:gd name="connsiteY2" fmla="*/ 157164 h 404539"/>
                <a:gd name="connsiteX3" fmla="*/ 181750 w 258905"/>
                <a:gd name="connsiteY3" fmla="*/ 212181 h 404539"/>
                <a:gd name="connsiteX4" fmla="*/ 81020 w 258905"/>
                <a:gd name="connsiteY4" fmla="*/ 280143 h 404539"/>
                <a:gd name="connsiteX5" fmla="*/ 34700 w 258905"/>
                <a:gd name="connsiteY5" fmla="*/ 329497 h 404539"/>
                <a:gd name="connsiteX6" fmla="*/ 18721 w 258905"/>
                <a:gd name="connsiteY6" fmla="*/ 386335 h 404539"/>
                <a:gd name="connsiteX7" fmla="*/ 17305 w 258905"/>
                <a:gd name="connsiteY7" fmla="*/ 404944 h 404539"/>
                <a:gd name="connsiteX8" fmla="*/ 1123 w 258905"/>
                <a:gd name="connsiteY8" fmla="*/ 359433 h 404539"/>
                <a:gd name="connsiteX9" fmla="*/ 34902 w 258905"/>
                <a:gd name="connsiteY9" fmla="*/ 263355 h 404539"/>
                <a:gd name="connsiteX10" fmla="*/ 124710 w 258905"/>
                <a:gd name="connsiteY10" fmla="*/ 195392 h 404539"/>
                <a:gd name="connsiteX11" fmla="*/ 190852 w 258905"/>
                <a:gd name="connsiteY11" fmla="*/ 151702 h 404539"/>
                <a:gd name="connsiteX12" fmla="*/ 228474 w 258905"/>
                <a:gd name="connsiteY12" fmla="*/ 93853 h 404539"/>
                <a:gd name="connsiteX13" fmla="*/ 225845 w 258905"/>
                <a:gd name="connsiteY13" fmla="*/ 32565 h 404539"/>
                <a:gd name="connsiteX14" fmla="*/ 217754 w 258905"/>
                <a:gd name="connsiteY14" fmla="*/ 0 h 404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8905" h="404539">
                  <a:moveTo>
                    <a:pt x="217754" y="0"/>
                  </a:moveTo>
                  <a:cubicBezTo>
                    <a:pt x="240408" y="29329"/>
                    <a:pt x="258410" y="58658"/>
                    <a:pt x="260028" y="95067"/>
                  </a:cubicBezTo>
                  <a:cubicBezTo>
                    <a:pt x="261040" y="117721"/>
                    <a:pt x="253960" y="138352"/>
                    <a:pt x="241217" y="157164"/>
                  </a:cubicBezTo>
                  <a:cubicBezTo>
                    <a:pt x="225642" y="180020"/>
                    <a:pt x="204606" y="197011"/>
                    <a:pt x="181750" y="212181"/>
                  </a:cubicBezTo>
                  <a:cubicBezTo>
                    <a:pt x="147971" y="234633"/>
                    <a:pt x="113990" y="256680"/>
                    <a:pt x="81020" y="280143"/>
                  </a:cubicBezTo>
                  <a:cubicBezTo>
                    <a:pt x="62411" y="293291"/>
                    <a:pt x="46431" y="309675"/>
                    <a:pt x="34700" y="329497"/>
                  </a:cubicBezTo>
                  <a:cubicBezTo>
                    <a:pt x="24384" y="347095"/>
                    <a:pt x="20339" y="366310"/>
                    <a:pt x="18721" y="386335"/>
                  </a:cubicBezTo>
                  <a:cubicBezTo>
                    <a:pt x="18316" y="391796"/>
                    <a:pt x="17911" y="397460"/>
                    <a:pt x="17305" y="404944"/>
                  </a:cubicBezTo>
                  <a:cubicBezTo>
                    <a:pt x="8607" y="389571"/>
                    <a:pt x="3550" y="375008"/>
                    <a:pt x="1123" y="359433"/>
                  </a:cubicBezTo>
                  <a:cubicBezTo>
                    <a:pt x="-4338" y="321609"/>
                    <a:pt x="10630" y="290661"/>
                    <a:pt x="34902" y="263355"/>
                  </a:cubicBezTo>
                  <a:cubicBezTo>
                    <a:pt x="60388" y="234835"/>
                    <a:pt x="91740" y="213799"/>
                    <a:pt x="124710" y="195392"/>
                  </a:cubicBezTo>
                  <a:cubicBezTo>
                    <a:pt x="147769" y="182447"/>
                    <a:pt x="170827" y="169300"/>
                    <a:pt x="190852" y="151702"/>
                  </a:cubicBezTo>
                  <a:cubicBezTo>
                    <a:pt x="208854" y="135925"/>
                    <a:pt x="223013" y="117721"/>
                    <a:pt x="228474" y="93853"/>
                  </a:cubicBezTo>
                  <a:cubicBezTo>
                    <a:pt x="233126" y="73222"/>
                    <a:pt x="230295" y="52792"/>
                    <a:pt x="225845" y="32565"/>
                  </a:cubicBezTo>
                  <a:cubicBezTo>
                    <a:pt x="223215" y="22452"/>
                    <a:pt x="220586" y="12338"/>
                    <a:pt x="217754" y="0"/>
                  </a:cubicBezTo>
                  <a:close/>
                </a:path>
              </a:pathLst>
            </a:custGeom>
            <a:grpFill/>
            <a:ln w="20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77">
              <a:extLst>
                <a:ext uri="{FF2B5EF4-FFF2-40B4-BE49-F238E27FC236}">
                  <a16:creationId xmlns:a16="http://schemas.microsoft.com/office/drawing/2014/main" id="{1A1F2F5A-E91C-46EE-9A6D-55F052048D66}"/>
                </a:ext>
              </a:extLst>
            </p:cNvPr>
            <p:cNvSpPr/>
            <p:nvPr/>
          </p:nvSpPr>
          <p:spPr>
            <a:xfrm>
              <a:off x="9319451" y="228137"/>
              <a:ext cx="151702" cy="230587"/>
            </a:xfrm>
            <a:custGeom>
              <a:avLst/>
              <a:gdLst>
                <a:gd name="connsiteX0" fmla="*/ 128857 w 151702"/>
                <a:gd name="connsiteY0" fmla="*/ 0 h 230587"/>
                <a:gd name="connsiteX1" fmla="*/ 152522 w 151702"/>
                <a:gd name="connsiteY1" fmla="*/ 47736 h 230587"/>
                <a:gd name="connsiteX2" fmla="*/ 138363 w 151702"/>
                <a:gd name="connsiteY2" fmla="*/ 94055 h 230587"/>
                <a:gd name="connsiteX3" fmla="*/ 97909 w 151702"/>
                <a:gd name="connsiteY3" fmla="*/ 127632 h 230587"/>
                <a:gd name="connsiteX4" fmla="*/ 43701 w 151702"/>
                <a:gd name="connsiteY4" fmla="*/ 165052 h 230587"/>
                <a:gd name="connsiteX5" fmla="*/ 10731 w 151702"/>
                <a:gd name="connsiteY5" fmla="*/ 228565 h 230587"/>
                <a:gd name="connsiteX6" fmla="*/ 10124 w 151702"/>
                <a:gd name="connsiteY6" fmla="*/ 231801 h 230587"/>
                <a:gd name="connsiteX7" fmla="*/ 7697 w 151702"/>
                <a:gd name="connsiteY7" fmla="*/ 232408 h 230587"/>
                <a:gd name="connsiteX8" fmla="*/ 618 w 151702"/>
                <a:gd name="connsiteY8" fmla="*/ 207731 h 230587"/>
                <a:gd name="connsiteX9" fmla="*/ 12956 w 151702"/>
                <a:gd name="connsiteY9" fmla="*/ 161411 h 230587"/>
                <a:gd name="connsiteX10" fmla="*/ 56039 w 151702"/>
                <a:gd name="connsiteY10" fmla="*/ 122575 h 230587"/>
                <a:gd name="connsiteX11" fmla="*/ 103168 w 151702"/>
                <a:gd name="connsiteY11" fmla="*/ 93246 h 230587"/>
                <a:gd name="connsiteX12" fmla="*/ 134318 w 151702"/>
                <a:gd name="connsiteY12" fmla="*/ 50163 h 230587"/>
                <a:gd name="connsiteX13" fmla="*/ 132093 w 151702"/>
                <a:gd name="connsiteY13" fmla="*/ 12743 h 230587"/>
                <a:gd name="connsiteX14" fmla="*/ 128857 w 151702"/>
                <a:gd name="connsiteY14" fmla="*/ 0 h 230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1702" h="230587">
                  <a:moveTo>
                    <a:pt x="128857" y="0"/>
                  </a:moveTo>
                  <a:cubicBezTo>
                    <a:pt x="140993" y="13957"/>
                    <a:pt x="150095" y="29329"/>
                    <a:pt x="152522" y="47736"/>
                  </a:cubicBezTo>
                  <a:cubicBezTo>
                    <a:pt x="154747" y="65333"/>
                    <a:pt x="149083" y="80503"/>
                    <a:pt x="138363" y="94055"/>
                  </a:cubicBezTo>
                  <a:cubicBezTo>
                    <a:pt x="127238" y="108214"/>
                    <a:pt x="112675" y="117923"/>
                    <a:pt x="97909" y="127632"/>
                  </a:cubicBezTo>
                  <a:cubicBezTo>
                    <a:pt x="79503" y="139768"/>
                    <a:pt x="61298" y="152107"/>
                    <a:pt x="43701" y="165052"/>
                  </a:cubicBezTo>
                  <a:cubicBezTo>
                    <a:pt x="22665" y="180627"/>
                    <a:pt x="10731" y="201663"/>
                    <a:pt x="10731" y="228565"/>
                  </a:cubicBezTo>
                  <a:cubicBezTo>
                    <a:pt x="10731" y="229576"/>
                    <a:pt x="10326" y="230790"/>
                    <a:pt x="10124" y="231801"/>
                  </a:cubicBezTo>
                  <a:cubicBezTo>
                    <a:pt x="9315" y="232003"/>
                    <a:pt x="8506" y="232206"/>
                    <a:pt x="7697" y="232408"/>
                  </a:cubicBezTo>
                  <a:cubicBezTo>
                    <a:pt x="5270" y="224115"/>
                    <a:pt x="1831" y="216226"/>
                    <a:pt x="618" y="207731"/>
                  </a:cubicBezTo>
                  <a:cubicBezTo>
                    <a:pt x="-1810" y="190740"/>
                    <a:pt x="3045" y="175368"/>
                    <a:pt x="12956" y="161411"/>
                  </a:cubicBezTo>
                  <a:cubicBezTo>
                    <a:pt x="24485" y="145230"/>
                    <a:pt x="39453" y="133093"/>
                    <a:pt x="56039" y="122575"/>
                  </a:cubicBezTo>
                  <a:cubicBezTo>
                    <a:pt x="71614" y="112664"/>
                    <a:pt x="87796" y="103764"/>
                    <a:pt x="103168" y="93246"/>
                  </a:cubicBezTo>
                  <a:cubicBezTo>
                    <a:pt x="118541" y="82728"/>
                    <a:pt x="132093" y="69581"/>
                    <a:pt x="134318" y="50163"/>
                  </a:cubicBezTo>
                  <a:cubicBezTo>
                    <a:pt x="135734" y="37824"/>
                    <a:pt x="133104" y="25284"/>
                    <a:pt x="132093" y="12743"/>
                  </a:cubicBezTo>
                  <a:cubicBezTo>
                    <a:pt x="131486" y="8495"/>
                    <a:pt x="129868" y="4248"/>
                    <a:pt x="128857" y="0"/>
                  </a:cubicBezTo>
                  <a:close/>
                </a:path>
              </a:pathLst>
            </a:custGeom>
            <a:grpFill/>
            <a:ln w="20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5" name="Graphic 98">
            <a:extLst>
              <a:ext uri="{FF2B5EF4-FFF2-40B4-BE49-F238E27FC236}">
                <a16:creationId xmlns:a16="http://schemas.microsoft.com/office/drawing/2014/main" id="{BE5C8F83-A1CD-4947-99E1-2CD00641AE88}"/>
              </a:ext>
            </a:extLst>
          </p:cNvPr>
          <p:cNvGrpSpPr/>
          <p:nvPr/>
        </p:nvGrpSpPr>
        <p:grpSpPr>
          <a:xfrm>
            <a:off x="872440" y="3801609"/>
            <a:ext cx="648426" cy="766369"/>
            <a:chOff x="8465277" y="228137"/>
            <a:chExt cx="1519045" cy="1795345"/>
          </a:xfrm>
          <a:solidFill>
            <a:schemeClr val="accent1"/>
          </a:solidFill>
        </p:grpSpPr>
        <p:sp>
          <p:nvSpPr>
            <p:cNvPr id="66" name="Freeform: Shape 73">
              <a:extLst>
                <a:ext uri="{FF2B5EF4-FFF2-40B4-BE49-F238E27FC236}">
                  <a16:creationId xmlns:a16="http://schemas.microsoft.com/office/drawing/2014/main" id="{4A1BAEBA-97BB-4302-A1D4-005B251374D6}"/>
                </a:ext>
              </a:extLst>
            </p:cNvPr>
            <p:cNvSpPr/>
            <p:nvPr/>
          </p:nvSpPr>
          <p:spPr>
            <a:xfrm>
              <a:off x="8465277" y="1643215"/>
              <a:ext cx="1519045" cy="380267"/>
            </a:xfrm>
            <a:custGeom>
              <a:avLst/>
              <a:gdLst>
                <a:gd name="connsiteX0" fmla="*/ 0 w 1519045"/>
                <a:gd name="connsiteY0" fmla="*/ 143005 h 380266"/>
                <a:gd name="connsiteX1" fmla="*/ 4045 w 1519045"/>
                <a:gd name="connsiteY1" fmla="*/ 126823 h 380266"/>
                <a:gd name="connsiteX2" fmla="*/ 47129 w 1519045"/>
                <a:gd name="connsiteY2" fmla="*/ 65535 h 380266"/>
                <a:gd name="connsiteX3" fmla="*/ 164648 w 1519045"/>
                <a:gd name="connsiteY3" fmla="*/ 2630 h 380266"/>
                <a:gd name="connsiteX4" fmla="*/ 172536 w 1519045"/>
                <a:gd name="connsiteY4" fmla="*/ 0 h 380266"/>
                <a:gd name="connsiteX5" fmla="*/ 172536 w 1519045"/>
                <a:gd name="connsiteY5" fmla="*/ 0 h 380266"/>
                <a:gd name="connsiteX6" fmla="*/ 123182 w 1519045"/>
                <a:gd name="connsiteY6" fmla="*/ 25081 h 380266"/>
                <a:gd name="connsiteX7" fmla="*/ 65333 w 1519045"/>
                <a:gd name="connsiteY7" fmla="*/ 73626 h 380266"/>
                <a:gd name="connsiteX8" fmla="*/ 44702 w 1519045"/>
                <a:gd name="connsiteY8" fmla="*/ 124194 h 380266"/>
                <a:gd name="connsiteX9" fmla="*/ 67356 w 1519045"/>
                <a:gd name="connsiteY9" fmla="*/ 182245 h 380266"/>
                <a:gd name="connsiteX10" fmla="*/ 150286 w 1519045"/>
                <a:gd name="connsiteY10" fmla="*/ 236251 h 380266"/>
                <a:gd name="connsiteX11" fmla="*/ 302798 w 1519045"/>
                <a:gd name="connsiteY11" fmla="*/ 283987 h 380266"/>
                <a:gd name="connsiteX12" fmla="*/ 454702 w 1519045"/>
                <a:gd name="connsiteY12" fmla="*/ 317159 h 380266"/>
                <a:gd name="connsiteX13" fmla="*/ 558871 w 1519045"/>
                <a:gd name="connsiteY13" fmla="*/ 332127 h 380266"/>
                <a:gd name="connsiteX14" fmla="*/ 734037 w 1519045"/>
                <a:gd name="connsiteY14" fmla="*/ 343454 h 380266"/>
                <a:gd name="connsiteX15" fmla="*/ 871782 w 1519045"/>
                <a:gd name="connsiteY15" fmla="*/ 341431 h 380266"/>
                <a:gd name="connsiteX16" fmla="*/ 1008719 w 1519045"/>
                <a:gd name="connsiteY16" fmla="*/ 329295 h 380266"/>
                <a:gd name="connsiteX17" fmla="*/ 1214832 w 1519045"/>
                <a:gd name="connsiteY17" fmla="*/ 295921 h 380266"/>
                <a:gd name="connsiteX18" fmla="*/ 1388784 w 1519045"/>
                <a:gd name="connsiteY18" fmla="*/ 244949 h 380266"/>
                <a:gd name="connsiteX19" fmla="*/ 1469287 w 1519045"/>
                <a:gd name="connsiteY19" fmla="*/ 193168 h 380266"/>
                <a:gd name="connsiteX20" fmla="*/ 1497402 w 1519045"/>
                <a:gd name="connsiteY20" fmla="*/ 123789 h 380266"/>
                <a:gd name="connsiteX21" fmla="*/ 1484862 w 1519045"/>
                <a:gd name="connsiteY21" fmla="*/ 83133 h 380266"/>
                <a:gd name="connsiteX22" fmla="*/ 1481625 w 1519045"/>
                <a:gd name="connsiteY22" fmla="*/ 76256 h 380266"/>
                <a:gd name="connsiteX23" fmla="*/ 1519652 w 1519045"/>
                <a:gd name="connsiteY23" fmla="*/ 144825 h 380266"/>
                <a:gd name="connsiteX24" fmla="*/ 1505089 w 1519045"/>
                <a:gd name="connsiteY24" fmla="*/ 197011 h 380266"/>
                <a:gd name="connsiteX25" fmla="*/ 1454319 w 1519045"/>
                <a:gd name="connsiteY25" fmla="*/ 243937 h 380266"/>
                <a:gd name="connsiteX26" fmla="*/ 1341655 w 1519045"/>
                <a:gd name="connsiteY26" fmla="*/ 297336 h 380266"/>
                <a:gd name="connsiteX27" fmla="*/ 1123608 w 1519045"/>
                <a:gd name="connsiteY27" fmla="*/ 352152 h 380266"/>
                <a:gd name="connsiteX28" fmla="*/ 1000021 w 1519045"/>
                <a:gd name="connsiteY28" fmla="*/ 368940 h 380266"/>
                <a:gd name="connsiteX29" fmla="*/ 809483 w 1519045"/>
                <a:gd name="connsiteY29" fmla="*/ 380671 h 380266"/>
                <a:gd name="connsiteX30" fmla="*/ 796336 w 1519045"/>
                <a:gd name="connsiteY30" fmla="*/ 382087 h 380266"/>
                <a:gd name="connsiteX31" fmla="*/ 737273 w 1519045"/>
                <a:gd name="connsiteY31" fmla="*/ 382087 h 380266"/>
                <a:gd name="connsiteX32" fmla="*/ 728980 w 1519045"/>
                <a:gd name="connsiteY32" fmla="*/ 380874 h 380266"/>
                <a:gd name="connsiteX33" fmla="*/ 640588 w 1519045"/>
                <a:gd name="connsiteY33" fmla="*/ 377435 h 380266"/>
                <a:gd name="connsiteX34" fmla="*/ 506483 w 1519045"/>
                <a:gd name="connsiteY34" fmla="*/ 366108 h 380266"/>
                <a:gd name="connsiteX35" fmla="*/ 390583 w 1519045"/>
                <a:gd name="connsiteY35" fmla="*/ 349320 h 380266"/>
                <a:gd name="connsiteX36" fmla="*/ 166872 w 1519045"/>
                <a:gd name="connsiteY36" fmla="*/ 291875 h 380266"/>
                <a:gd name="connsiteX37" fmla="*/ 52186 w 1519045"/>
                <a:gd name="connsiteY37" fmla="*/ 233621 h 380266"/>
                <a:gd name="connsiteX38" fmla="*/ 4045 w 1519045"/>
                <a:gd name="connsiteY38" fmla="*/ 170513 h 380266"/>
                <a:gd name="connsiteX39" fmla="*/ 0 w 1519045"/>
                <a:gd name="connsiteY39" fmla="*/ 154332 h 380266"/>
                <a:gd name="connsiteX40" fmla="*/ 0 w 1519045"/>
                <a:gd name="connsiteY40" fmla="*/ 143005 h 380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519045" h="380266">
                  <a:moveTo>
                    <a:pt x="0" y="143005"/>
                  </a:moveTo>
                  <a:cubicBezTo>
                    <a:pt x="1416" y="137543"/>
                    <a:pt x="2427" y="132082"/>
                    <a:pt x="4045" y="126823"/>
                  </a:cubicBezTo>
                  <a:cubicBezTo>
                    <a:pt x="11327" y="101539"/>
                    <a:pt x="27509" y="82324"/>
                    <a:pt x="47129" y="65535"/>
                  </a:cubicBezTo>
                  <a:cubicBezTo>
                    <a:pt x="81717" y="36004"/>
                    <a:pt x="122171" y="17395"/>
                    <a:pt x="164648" y="2630"/>
                  </a:cubicBezTo>
                  <a:cubicBezTo>
                    <a:pt x="167277" y="1618"/>
                    <a:pt x="169907" y="809"/>
                    <a:pt x="172536" y="0"/>
                  </a:cubicBezTo>
                  <a:cubicBezTo>
                    <a:pt x="172738" y="0"/>
                    <a:pt x="172941" y="202"/>
                    <a:pt x="172536" y="0"/>
                  </a:cubicBezTo>
                  <a:cubicBezTo>
                    <a:pt x="156354" y="8091"/>
                    <a:pt x="139364" y="15979"/>
                    <a:pt x="123182" y="25081"/>
                  </a:cubicBezTo>
                  <a:cubicBezTo>
                    <a:pt x="100933" y="37622"/>
                    <a:pt x="81110" y="53197"/>
                    <a:pt x="65333" y="73626"/>
                  </a:cubicBezTo>
                  <a:cubicBezTo>
                    <a:pt x="53804" y="88594"/>
                    <a:pt x="45713" y="104978"/>
                    <a:pt x="44702" y="124194"/>
                  </a:cubicBezTo>
                  <a:cubicBezTo>
                    <a:pt x="43488" y="146848"/>
                    <a:pt x="52792" y="165659"/>
                    <a:pt x="67356" y="182245"/>
                  </a:cubicBezTo>
                  <a:cubicBezTo>
                    <a:pt x="90212" y="207731"/>
                    <a:pt x="119339" y="223508"/>
                    <a:pt x="150286" y="236251"/>
                  </a:cubicBezTo>
                  <a:cubicBezTo>
                    <a:pt x="199842" y="256478"/>
                    <a:pt x="251017" y="271244"/>
                    <a:pt x="302798" y="283987"/>
                  </a:cubicBezTo>
                  <a:cubicBezTo>
                    <a:pt x="353163" y="296325"/>
                    <a:pt x="403933" y="307450"/>
                    <a:pt x="454702" y="317159"/>
                  </a:cubicBezTo>
                  <a:cubicBezTo>
                    <a:pt x="489088" y="323834"/>
                    <a:pt x="524081" y="327677"/>
                    <a:pt x="558871" y="332127"/>
                  </a:cubicBezTo>
                  <a:cubicBezTo>
                    <a:pt x="616923" y="339409"/>
                    <a:pt x="675378" y="343656"/>
                    <a:pt x="734037" y="343454"/>
                  </a:cubicBezTo>
                  <a:cubicBezTo>
                    <a:pt x="779952" y="343454"/>
                    <a:pt x="825867" y="343656"/>
                    <a:pt x="871782" y="341431"/>
                  </a:cubicBezTo>
                  <a:cubicBezTo>
                    <a:pt x="917495" y="339004"/>
                    <a:pt x="963208" y="334149"/>
                    <a:pt x="1008719" y="329295"/>
                  </a:cubicBezTo>
                  <a:cubicBezTo>
                    <a:pt x="1078097" y="322013"/>
                    <a:pt x="1146465" y="309675"/>
                    <a:pt x="1214832" y="295921"/>
                  </a:cubicBezTo>
                  <a:cubicBezTo>
                    <a:pt x="1274299" y="283784"/>
                    <a:pt x="1332957" y="269423"/>
                    <a:pt x="1388784" y="244949"/>
                  </a:cubicBezTo>
                  <a:cubicBezTo>
                    <a:pt x="1418315" y="232003"/>
                    <a:pt x="1446431" y="216631"/>
                    <a:pt x="1469287" y="193168"/>
                  </a:cubicBezTo>
                  <a:cubicBezTo>
                    <a:pt x="1488098" y="173952"/>
                    <a:pt x="1499628" y="151702"/>
                    <a:pt x="1497402" y="123789"/>
                  </a:cubicBezTo>
                  <a:cubicBezTo>
                    <a:pt x="1496391" y="109226"/>
                    <a:pt x="1491537" y="95876"/>
                    <a:pt x="1484862" y="83133"/>
                  </a:cubicBezTo>
                  <a:cubicBezTo>
                    <a:pt x="1483648" y="80908"/>
                    <a:pt x="1482435" y="78683"/>
                    <a:pt x="1481625" y="76256"/>
                  </a:cubicBezTo>
                  <a:cubicBezTo>
                    <a:pt x="1500639" y="95674"/>
                    <a:pt x="1516416" y="116710"/>
                    <a:pt x="1519652" y="144825"/>
                  </a:cubicBezTo>
                  <a:cubicBezTo>
                    <a:pt x="1521877" y="164243"/>
                    <a:pt x="1515607" y="181436"/>
                    <a:pt x="1505089" y="197011"/>
                  </a:cubicBezTo>
                  <a:cubicBezTo>
                    <a:pt x="1491941" y="216631"/>
                    <a:pt x="1473939" y="231194"/>
                    <a:pt x="1454319" y="243937"/>
                  </a:cubicBezTo>
                  <a:cubicBezTo>
                    <a:pt x="1419326" y="266996"/>
                    <a:pt x="1380895" y="283380"/>
                    <a:pt x="1341655" y="297336"/>
                  </a:cubicBezTo>
                  <a:cubicBezTo>
                    <a:pt x="1270658" y="322418"/>
                    <a:pt x="1197841" y="340218"/>
                    <a:pt x="1123608" y="352152"/>
                  </a:cubicBezTo>
                  <a:cubicBezTo>
                    <a:pt x="1082547" y="358826"/>
                    <a:pt x="1041284" y="364085"/>
                    <a:pt x="1000021" y="368940"/>
                  </a:cubicBezTo>
                  <a:cubicBezTo>
                    <a:pt x="936711" y="376424"/>
                    <a:pt x="873198" y="379458"/>
                    <a:pt x="809483" y="380671"/>
                  </a:cubicBezTo>
                  <a:cubicBezTo>
                    <a:pt x="805033" y="380671"/>
                    <a:pt x="800786" y="381481"/>
                    <a:pt x="796336" y="382087"/>
                  </a:cubicBezTo>
                  <a:cubicBezTo>
                    <a:pt x="776716" y="382087"/>
                    <a:pt x="756893" y="382087"/>
                    <a:pt x="737273" y="382087"/>
                  </a:cubicBezTo>
                  <a:cubicBezTo>
                    <a:pt x="734441" y="381683"/>
                    <a:pt x="731812" y="381076"/>
                    <a:pt x="728980" y="380874"/>
                  </a:cubicBezTo>
                  <a:cubicBezTo>
                    <a:pt x="699449" y="379660"/>
                    <a:pt x="669917" y="379458"/>
                    <a:pt x="640588" y="377435"/>
                  </a:cubicBezTo>
                  <a:cubicBezTo>
                    <a:pt x="595887" y="374401"/>
                    <a:pt x="550983" y="370963"/>
                    <a:pt x="506483" y="366108"/>
                  </a:cubicBezTo>
                  <a:cubicBezTo>
                    <a:pt x="467648" y="361860"/>
                    <a:pt x="429216" y="355792"/>
                    <a:pt x="390583" y="349320"/>
                  </a:cubicBezTo>
                  <a:cubicBezTo>
                    <a:pt x="314327" y="336779"/>
                    <a:pt x="239690" y="317968"/>
                    <a:pt x="166872" y="291875"/>
                  </a:cubicBezTo>
                  <a:cubicBezTo>
                    <a:pt x="126216" y="277312"/>
                    <a:pt x="86571" y="260321"/>
                    <a:pt x="52186" y="233621"/>
                  </a:cubicBezTo>
                  <a:cubicBezTo>
                    <a:pt x="30543" y="217035"/>
                    <a:pt x="11934" y="197617"/>
                    <a:pt x="4045" y="170513"/>
                  </a:cubicBezTo>
                  <a:cubicBezTo>
                    <a:pt x="2427" y="165254"/>
                    <a:pt x="1416" y="159793"/>
                    <a:pt x="0" y="154332"/>
                  </a:cubicBezTo>
                  <a:cubicBezTo>
                    <a:pt x="0" y="150489"/>
                    <a:pt x="0" y="146645"/>
                    <a:pt x="0" y="143005"/>
                  </a:cubicBezTo>
                  <a:close/>
                </a:path>
              </a:pathLst>
            </a:custGeom>
            <a:grpFill/>
            <a:ln w="20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74">
              <a:extLst>
                <a:ext uri="{FF2B5EF4-FFF2-40B4-BE49-F238E27FC236}">
                  <a16:creationId xmlns:a16="http://schemas.microsoft.com/office/drawing/2014/main" id="{E1B1D5EA-BE1F-4379-BF72-C941B1BBEE15}"/>
                </a:ext>
              </a:extLst>
            </p:cNvPr>
            <p:cNvSpPr/>
            <p:nvPr/>
          </p:nvSpPr>
          <p:spPr>
            <a:xfrm>
              <a:off x="8747862" y="392784"/>
              <a:ext cx="981008" cy="1385547"/>
            </a:xfrm>
            <a:custGeom>
              <a:avLst/>
              <a:gdLst>
                <a:gd name="connsiteX0" fmla="*/ 846888 w 981007"/>
                <a:gd name="connsiteY0" fmla="*/ 0 h 1385546"/>
                <a:gd name="connsiteX1" fmla="*/ 915256 w 981007"/>
                <a:gd name="connsiteY1" fmla="*/ 137341 h 1385546"/>
                <a:gd name="connsiteX2" fmla="*/ 880263 w 981007"/>
                <a:gd name="connsiteY2" fmla="*/ 274278 h 1385546"/>
                <a:gd name="connsiteX3" fmla="*/ 778117 w 981007"/>
                <a:gd name="connsiteY3" fmla="*/ 364490 h 1385546"/>
                <a:gd name="connsiteX4" fmla="*/ 637944 w 981007"/>
                <a:gd name="connsiteY4" fmla="*/ 451870 h 1385546"/>
                <a:gd name="connsiteX5" fmla="*/ 566138 w 981007"/>
                <a:gd name="connsiteY5" fmla="*/ 508101 h 1385546"/>
                <a:gd name="connsiteX6" fmla="*/ 559059 w 981007"/>
                <a:gd name="connsiteY6" fmla="*/ 516192 h 1385546"/>
                <a:gd name="connsiteX7" fmla="*/ 689927 w 981007"/>
                <a:gd name="connsiteY7" fmla="*/ 541880 h 1385546"/>
                <a:gd name="connsiteX8" fmla="*/ 650687 w 981007"/>
                <a:gd name="connsiteY8" fmla="*/ 539858 h 1385546"/>
                <a:gd name="connsiteX9" fmla="*/ 588995 w 981007"/>
                <a:gd name="connsiteY9" fmla="*/ 536015 h 1385546"/>
                <a:gd name="connsiteX10" fmla="*/ 556025 w 981007"/>
                <a:gd name="connsiteY10" fmla="*/ 534801 h 1385546"/>
                <a:gd name="connsiteX11" fmla="*/ 549754 w 981007"/>
                <a:gd name="connsiteY11" fmla="*/ 536621 h 1385546"/>
                <a:gd name="connsiteX12" fmla="*/ 524268 w 981007"/>
                <a:gd name="connsiteY12" fmla="*/ 573839 h 1385546"/>
                <a:gd name="connsiteX13" fmla="*/ 552586 w 981007"/>
                <a:gd name="connsiteY13" fmla="*/ 576266 h 1385546"/>
                <a:gd name="connsiteX14" fmla="*/ 648664 w 981007"/>
                <a:gd name="connsiteY14" fmla="*/ 587796 h 1385546"/>
                <a:gd name="connsiteX15" fmla="*/ 778926 w 981007"/>
                <a:gd name="connsiteY15" fmla="*/ 625620 h 1385546"/>
                <a:gd name="connsiteX16" fmla="*/ 827471 w 981007"/>
                <a:gd name="connsiteY16" fmla="*/ 654949 h 1385546"/>
                <a:gd name="connsiteX17" fmla="*/ 836977 w 981007"/>
                <a:gd name="connsiteY17" fmla="*/ 664253 h 1385546"/>
                <a:gd name="connsiteX18" fmla="*/ 835359 w 981007"/>
                <a:gd name="connsiteY18" fmla="*/ 726148 h 1385546"/>
                <a:gd name="connsiteX19" fmla="*/ 829089 w 981007"/>
                <a:gd name="connsiteY19" fmla="*/ 732621 h 1385546"/>
                <a:gd name="connsiteX20" fmla="*/ 831920 w 981007"/>
                <a:gd name="connsiteY20" fmla="*/ 732823 h 1385546"/>
                <a:gd name="connsiteX21" fmla="*/ 883904 w 981007"/>
                <a:gd name="connsiteY21" fmla="*/ 696819 h 1385546"/>
                <a:gd name="connsiteX22" fmla="*/ 908581 w 981007"/>
                <a:gd name="connsiteY22" fmla="*/ 639981 h 1385546"/>
                <a:gd name="connsiteX23" fmla="*/ 910401 w 981007"/>
                <a:gd name="connsiteY23" fmla="*/ 635733 h 1385546"/>
                <a:gd name="connsiteX24" fmla="*/ 933864 w 981007"/>
                <a:gd name="connsiteY24" fmla="*/ 685694 h 1385546"/>
                <a:gd name="connsiteX25" fmla="*/ 976746 w 981007"/>
                <a:gd name="connsiteY25" fmla="*/ 827687 h 1385546"/>
                <a:gd name="connsiteX26" fmla="*/ 981802 w 981007"/>
                <a:gd name="connsiteY26" fmla="*/ 926395 h 1385546"/>
                <a:gd name="connsiteX27" fmla="*/ 927594 w 981007"/>
                <a:gd name="connsiteY27" fmla="*/ 1123203 h 1385546"/>
                <a:gd name="connsiteX28" fmla="*/ 767801 w 981007"/>
                <a:gd name="connsiteY28" fmla="*/ 1294121 h 1385546"/>
                <a:gd name="connsiteX29" fmla="*/ 600726 w 981007"/>
                <a:gd name="connsiteY29" fmla="*/ 1375838 h 1385546"/>
                <a:gd name="connsiteX30" fmla="*/ 572813 w 981007"/>
                <a:gd name="connsiteY30" fmla="*/ 1386356 h 1385546"/>
                <a:gd name="connsiteX31" fmla="*/ 624189 w 981007"/>
                <a:gd name="connsiteY31" fmla="*/ 1355004 h 1385546"/>
                <a:gd name="connsiteX32" fmla="*/ 830505 w 981007"/>
                <a:gd name="connsiteY32" fmla="*/ 1167096 h 1385546"/>
                <a:gd name="connsiteX33" fmla="*/ 914851 w 981007"/>
                <a:gd name="connsiteY33" fmla="*/ 995571 h 1385546"/>
                <a:gd name="connsiteX34" fmla="*/ 874599 w 981007"/>
                <a:gd name="connsiteY34" fmla="*/ 742330 h 1385546"/>
                <a:gd name="connsiteX35" fmla="*/ 871161 w 981007"/>
                <a:gd name="connsiteY35" fmla="*/ 737677 h 1385546"/>
                <a:gd name="connsiteX36" fmla="*/ 833943 w 981007"/>
                <a:gd name="connsiteY36" fmla="*/ 756488 h 1385546"/>
                <a:gd name="connsiteX37" fmla="*/ 703682 w 981007"/>
                <a:gd name="connsiteY37" fmla="*/ 797145 h 1385546"/>
                <a:gd name="connsiteX38" fmla="*/ 598097 w 981007"/>
                <a:gd name="connsiteY38" fmla="*/ 811506 h 1385546"/>
                <a:gd name="connsiteX39" fmla="*/ 402097 w 981007"/>
                <a:gd name="connsiteY39" fmla="*/ 815349 h 1385546"/>
                <a:gd name="connsiteX40" fmla="*/ 308851 w 981007"/>
                <a:gd name="connsiteY40" fmla="*/ 809888 h 1385546"/>
                <a:gd name="connsiteX41" fmla="*/ 72802 w 981007"/>
                <a:gd name="connsiteY41" fmla="*/ 728171 h 1385546"/>
                <a:gd name="connsiteX42" fmla="*/ 67139 w 981007"/>
                <a:gd name="connsiteY42" fmla="*/ 724732 h 1385546"/>
                <a:gd name="connsiteX43" fmla="*/ 64105 w 981007"/>
                <a:gd name="connsiteY43" fmla="*/ 736464 h 1385546"/>
                <a:gd name="connsiteX44" fmla="*/ 48530 w 981007"/>
                <a:gd name="connsiteY44" fmla="*/ 840430 h 1385546"/>
                <a:gd name="connsiteX45" fmla="*/ 46507 w 981007"/>
                <a:gd name="connsiteY45" fmla="*/ 966647 h 1385546"/>
                <a:gd name="connsiteX46" fmla="*/ 77252 w 981007"/>
                <a:gd name="connsiteY46" fmla="*/ 1107224 h 1385546"/>
                <a:gd name="connsiteX47" fmla="*/ 176162 w 981007"/>
                <a:gd name="connsiteY47" fmla="*/ 1258522 h 1385546"/>
                <a:gd name="connsiteX48" fmla="*/ 299344 w 981007"/>
                <a:gd name="connsiteY48" fmla="*/ 1365522 h 1385546"/>
                <a:gd name="connsiteX49" fmla="*/ 302581 w 981007"/>
                <a:gd name="connsiteY49" fmla="*/ 1369972 h 1385546"/>
                <a:gd name="connsiteX50" fmla="*/ 296310 w 981007"/>
                <a:gd name="connsiteY50" fmla="*/ 1367545 h 1385546"/>
                <a:gd name="connsiteX51" fmla="*/ 32551 w 981007"/>
                <a:gd name="connsiteY51" fmla="*/ 1094076 h 1385546"/>
                <a:gd name="connsiteX52" fmla="*/ 3828 w 981007"/>
                <a:gd name="connsiteY52" fmla="*/ 972108 h 1385546"/>
                <a:gd name="connsiteX53" fmla="*/ 3019 w 981007"/>
                <a:gd name="connsiteY53" fmla="*/ 848723 h 1385546"/>
                <a:gd name="connsiteX54" fmla="*/ 42664 w 981007"/>
                <a:gd name="connsiteY54" fmla="*/ 686301 h 1385546"/>
                <a:gd name="connsiteX55" fmla="*/ 45091 w 981007"/>
                <a:gd name="connsiteY55" fmla="*/ 668906 h 1385546"/>
                <a:gd name="connsiteX56" fmla="*/ 54194 w 981007"/>
                <a:gd name="connsiteY56" fmla="*/ 638161 h 1385546"/>
                <a:gd name="connsiteX57" fmla="*/ 92625 w 981007"/>
                <a:gd name="connsiteY57" fmla="*/ 601348 h 1385546"/>
                <a:gd name="connsiteX58" fmla="*/ 241698 w 981007"/>
                <a:gd name="connsiteY58" fmla="*/ 534801 h 1385546"/>
                <a:gd name="connsiteX59" fmla="*/ 363059 w 981007"/>
                <a:gd name="connsiteY59" fmla="*/ 512956 h 1385546"/>
                <a:gd name="connsiteX60" fmla="*/ 474510 w 981007"/>
                <a:gd name="connsiteY60" fmla="*/ 512551 h 1385546"/>
                <a:gd name="connsiteX61" fmla="*/ 489882 w 981007"/>
                <a:gd name="connsiteY61" fmla="*/ 504056 h 1385546"/>
                <a:gd name="connsiteX62" fmla="*/ 561688 w 981007"/>
                <a:gd name="connsiteY62" fmla="*/ 415057 h 1385546"/>
                <a:gd name="connsiteX63" fmla="*/ 693366 w 981007"/>
                <a:gd name="connsiteY63" fmla="*/ 328081 h 1385546"/>
                <a:gd name="connsiteX64" fmla="*/ 798951 w 981007"/>
                <a:gd name="connsiteY64" fmla="*/ 257692 h 1385546"/>
                <a:gd name="connsiteX65" fmla="*/ 859834 w 981007"/>
                <a:gd name="connsiteY65" fmla="*/ 171525 h 1385546"/>
                <a:gd name="connsiteX66" fmla="*/ 865295 w 981007"/>
                <a:gd name="connsiteY66" fmla="*/ 92437 h 1385546"/>
                <a:gd name="connsiteX67" fmla="*/ 846888 w 981007"/>
                <a:gd name="connsiteY67" fmla="*/ 0 h 1385546"/>
                <a:gd name="connsiteX68" fmla="*/ 479971 w 981007"/>
                <a:gd name="connsiteY68" fmla="*/ 533587 h 1385546"/>
                <a:gd name="connsiteX69" fmla="*/ 473701 w 981007"/>
                <a:gd name="connsiteY69" fmla="*/ 533183 h 1385546"/>
                <a:gd name="connsiteX70" fmla="*/ 317549 w 981007"/>
                <a:gd name="connsiteY70" fmla="*/ 542892 h 1385546"/>
                <a:gd name="connsiteX71" fmla="*/ 202053 w 981007"/>
                <a:gd name="connsiteY71" fmla="*/ 571816 h 1385546"/>
                <a:gd name="connsiteX72" fmla="*/ 106379 w 981007"/>
                <a:gd name="connsiteY72" fmla="*/ 625620 h 1385546"/>
                <a:gd name="connsiteX73" fmla="*/ 95457 w 981007"/>
                <a:gd name="connsiteY73" fmla="*/ 690144 h 1385546"/>
                <a:gd name="connsiteX74" fmla="*/ 118515 w 981007"/>
                <a:gd name="connsiteY74" fmla="*/ 715428 h 1385546"/>
                <a:gd name="connsiteX75" fmla="*/ 190119 w 981007"/>
                <a:gd name="connsiteY75" fmla="*/ 752039 h 1385546"/>
                <a:gd name="connsiteX76" fmla="*/ 343237 w 981007"/>
                <a:gd name="connsiteY76" fmla="*/ 781368 h 1385546"/>
                <a:gd name="connsiteX77" fmla="*/ 454081 w 981007"/>
                <a:gd name="connsiteY77" fmla="*/ 786829 h 1385546"/>
                <a:gd name="connsiteX78" fmla="*/ 670105 w 981007"/>
                <a:gd name="connsiteY78" fmla="*/ 777524 h 1385546"/>
                <a:gd name="connsiteX79" fmla="*/ 740697 w 981007"/>
                <a:gd name="connsiteY79" fmla="*/ 762961 h 1385546"/>
                <a:gd name="connsiteX80" fmla="*/ 794703 w 981007"/>
                <a:gd name="connsiteY80" fmla="*/ 731407 h 1385546"/>
                <a:gd name="connsiteX81" fmla="*/ 797332 w 981007"/>
                <a:gd name="connsiteY81" fmla="*/ 680840 h 1385546"/>
                <a:gd name="connsiteX82" fmla="*/ 768812 w 981007"/>
                <a:gd name="connsiteY82" fmla="*/ 654949 h 1385546"/>
                <a:gd name="connsiteX83" fmla="*/ 595265 w 981007"/>
                <a:gd name="connsiteY83" fmla="*/ 600943 h 1385546"/>
                <a:gd name="connsiteX84" fmla="*/ 524673 w 981007"/>
                <a:gd name="connsiteY84" fmla="*/ 595482 h 1385546"/>
                <a:gd name="connsiteX85" fmla="*/ 514559 w 981007"/>
                <a:gd name="connsiteY85" fmla="*/ 602157 h 1385546"/>
                <a:gd name="connsiteX86" fmla="*/ 503637 w 981007"/>
                <a:gd name="connsiteY86" fmla="*/ 676187 h 1385546"/>
                <a:gd name="connsiteX87" fmla="*/ 502625 w 981007"/>
                <a:gd name="connsiteY87" fmla="*/ 688728 h 1385546"/>
                <a:gd name="connsiteX88" fmla="*/ 473701 w 981007"/>
                <a:gd name="connsiteY88" fmla="*/ 603168 h 1385546"/>
                <a:gd name="connsiteX89" fmla="*/ 464599 w 981007"/>
                <a:gd name="connsiteY89" fmla="*/ 595280 h 1385546"/>
                <a:gd name="connsiteX90" fmla="*/ 330494 w 981007"/>
                <a:gd name="connsiteY90" fmla="*/ 607416 h 1385546"/>
                <a:gd name="connsiteX91" fmla="*/ 203266 w 981007"/>
                <a:gd name="connsiteY91" fmla="*/ 635936 h 1385546"/>
                <a:gd name="connsiteX92" fmla="*/ 169690 w 981007"/>
                <a:gd name="connsiteY92" fmla="*/ 647061 h 1385546"/>
                <a:gd name="connsiteX93" fmla="*/ 173937 w 981007"/>
                <a:gd name="connsiteY93" fmla="*/ 643420 h 1385546"/>
                <a:gd name="connsiteX94" fmla="*/ 423336 w 981007"/>
                <a:gd name="connsiteY94" fmla="*/ 576468 h 1385546"/>
                <a:gd name="connsiteX95" fmla="*/ 466217 w 981007"/>
                <a:gd name="connsiteY95" fmla="*/ 574243 h 1385546"/>
                <a:gd name="connsiteX96" fmla="*/ 472892 w 981007"/>
                <a:gd name="connsiteY96" fmla="*/ 571007 h 1385546"/>
                <a:gd name="connsiteX97" fmla="*/ 479971 w 981007"/>
                <a:gd name="connsiteY97" fmla="*/ 533587 h 1385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981007" h="1385546">
                  <a:moveTo>
                    <a:pt x="846888" y="0"/>
                  </a:moveTo>
                  <a:cubicBezTo>
                    <a:pt x="878645" y="40858"/>
                    <a:pt x="906356" y="84549"/>
                    <a:pt x="915256" y="137341"/>
                  </a:cubicBezTo>
                  <a:cubicBezTo>
                    <a:pt x="923751" y="187908"/>
                    <a:pt x="910401" y="233419"/>
                    <a:pt x="880263" y="274278"/>
                  </a:cubicBezTo>
                  <a:cubicBezTo>
                    <a:pt x="852552" y="311698"/>
                    <a:pt x="816952" y="340015"/>
                    <a:pt x="778117" y="364490"/>
                  </a:cubicBezTo>
                  <a:cubicBezTo>
                    <a:pt x="731595" y="393819"/>
                    <a:pt x="684466" y="422339"/>
                    <a:pt x="637944" y="451870"/>
                  </a:cubicBezTo>
                  <a:cubicBezTo>
                    <a:pt x="612256" y="468254"/>
                    <a:pt x="587579" y="486256"/>
                    <a:pt x="566138" y="508101"/>
                  </a:cubicBezTo>
                  <a:cubicBezTo>
                    <a:pt x="564115" y="510124"/>
                    <a:pt x="562295" y="512551"/>
                    <a:pt x="559059" y="516192"/>
                  </a:cubicBezTo>
                  <a:cubicBezTo>
                    <a:pt x="604772" y="520238"/>
                    <a:pt x="648664" y="524081"/>
                    <a:pt x="689927" y="541880"/>
                  </a:cubicBezTo>
                  <a:cubicBezTo>
                    <a:pt x="676780" y="541274"/>
                    <a:pt x="663632" y="540667"/>
                    <a:pt x="650687" y="539858"/>
                  </a:cubicBezTo>
                  <a:cubicBezTo>
                    <a:pt x="630055" y="538644"/>
                    <a:pt x="609626" y="537228"/>
                    <a:pt x="588995" y="536015"/>
                  </a:cubicBezTo>
                  <a:cubicBezTo>
                    <a:pt x="578072" y="535408"/>
                    <a:pt x="566947" y="535003"/>
                    <a:pt x="556025" y="534801"/>
                  </a:cubicBezTo>
                  <a:cubicBezTo>
                    <a:pt x="553800" y="534801"/>
                    <a:pt x="550766" y="535205"/>
                    <a:pt x="549754" y="536621"/>
                  </a:cubicBezTo>
                  <a:cubicBezTo>
                    <a:pt x="541461" y="548353"/>
                    <a:pt x="533370" y="560287"/>
                    <a:pt x="524268" y="573839"/>
                  </a:cubicBezTo>
                  <a:cubicBezTo>
                    <a:pt x="535595" y="574850"/>
                    <a:pt x="544091" y="575255"/>
                    <a:pt x="552586" y="576266"/>
                  </a:cubicBezTo>
                  <a:cubicBezTo>
                    <a:pt x="584545" y="579907"/>
                    <a:pt x="616706" y="582739"/>
                    <a:pt x="648664" y="587796"/>
                  </a:cubicBezTo>
                  <a:cubicBezTo>
                    <a:pt x="693568" y="594875"/>
                    <a:pt x="737663" y="606202"/>
                    <a:pt x="778926" y="625620"/>
                  </a:cubicBezTo>
                  <a:cubicBezTo>
                    <a:pt x="795917" y="633711"/>
                    <a:pt x="811491" y="644836"/>
                    <a:pt x="827471" y="654949"/>
                  </a:cubicBezTo>
                  <a:cubicBezTo>
                    <a:pt x="831111" y="657174"/>
                    <a:pt x="834145" y="661017"/>
                    <a:pt x="836977" y="664253"/>
                  </a:cubicBezTo>
                  <a:cubicBezTo>
                    <a:pt x="854979" y="685290"/>
                    <a:pt x="854372" y="706326"/>
                    <a:pt x="835359" y="726148"/>
                  </a:cubicBezTo>
                  <a:cubicBezTo>
                    <a:pt x="833539" y="728171"/>
                    <a:pt x="831516" y="730193"/>
                    <a:pt x="829089" y="732621"/>
                  </a:cubicBezTo>
                  <a:cubicBezTo>
                    <a:pt x="830707" y="732823"/>
                    <a:pt x="831516" y="733025"/>
                    <a:pt x="831920" y="732823"/>
                  </a:cubicBezTo>
                  <a:cubicBezTo>
                    <a:pt x="849316" y="720889"/>
                    <a:pt x="867115" y="709764"/>
                    <a:pt x="883904" y="696819"/>
                  </a:cubicBezTo>
                  <a:cubicBezTo>
                    <a:pt x="902108" y="682660"/>
                    <a:pt x="907569" y="662029"/>
                    <a:pt x="908581" y="639981"/>
                  </a:cubicBezTo>
                  <a:cubicBezTo>
                    <a:pt x="908581" y="638768"/>
                    <a:pt x="908783" y="637352"/>
                    <a:pt x="910401" y="635733"/>
                  </a:cubicBezTo>
                  <a:cubicBezTo>
                    <a:pt x="918290" y="652320"/>
                    <a:pt x="926380" y="668906"/>
                    <a:pt x="933864" y="685694"/>
                  </a:cubicBezTo>
                  <a:cubicBezTo>
                    <a:pt x="954091" y="731205"/>
                    <a:pt x="969059" y="778334"/>
                    <a:pt x="976746" y="827687"/>
                  </a:cubicBezTo>
                  <a:cubicBezTo>
                    <a:pt x="981802" y="860253"/>
                    <a:pt x="983825" y="893223"/>
                    <a:pt x="981802" y="926395"/>
                  </a:cubicBezTo>
                  <a:cubicBezTo>
                    <a:pt x="977555" y="995976"/>
                    <a:pt x="958946" y="1061309"/>
                    <a:pt x="927594" y="1123203"/>
                  </a:cubicBezTo>
                  <a:cubicBezTo>
                    <a:pt x="890983" y="1195616"/>
                    <a:pt x="836168" y="1251240"/>
                    <a:pt x="767801" y="1294121"/>
                  </a:cubicBezTo>
                  <a:cubicBezTo>
                    <a:pt x="715009" y="1327293"/>
                    <a:pt x="658171" y="1351970"/>
                    <a:pt x="600726" y="1375838"/>
                  </a:cubicBezTo>
                  <a:cubicBezTo>
                    <a:pt x="591624" y="1379681"/>
                    <a:pt x="582320" y="1383524"/>
                    <a:pt x="572813" y="1386356"/>
                  </a:cubicBezTo>
                  <a:cubicBezTo>
                    <a:pt x="590006" y="1375838"/>
                    <a:pt x="607401" y="1365927"/>
                    <a:pt x="624189" y="1355004"/>
                  </a:cubicBezTo>
                  <a:cubicBezTo>
                    <a:pt x="703479" y="1303830"/>
                    <a:pt x="773667" y="1242745"/>
                    <a:pt x="830505" y="1167096"/>
                  </a:cubicBezTo>
                  <a:cubicBezTo>
                    <a:pt x="869340" y="1115315"/>
                    <a:pt x="899479" y="1059084"/>
                    <a:pt x="914851" y="995571"/>
                  </a:cubicBezTo>
                  <a:cubicBezTo>
                    <a:pt x="936494" y="905561"/>
                    <a:pt x="921324" y="821417"/>
                    <a:pt x="874599" y="742330"/>
                  </a:cubicBezTo>
                  <a:cubicBezTo>
                    <a:pt x="873588" y="740711"/>
                    <a:pt x="872374" y="739296"/>
                    <a:pt x="871161" y="737677"/>
                  </a:cubicBezTo>
                  <a:cubicBezTo>
                    <a:pt x="858620" y="744150"/>
                    <a:pt x="846484" y="750825"/>
                    <a:pt x="833943" y="756488"/>
                  </a:cubicBezTo>
                  <a:cubicBezTo>
                    <a:pt x="792478" y="775906"/>
                    <a:pt x="748788" y="789256"/>
                    <a:pt x="703682" y="797145"/>
                  </a:cubicBezTo>
                  <a:cubicBezTo>
                    <a:pt x="668689" y="803213"/>
                    <a:pt x="633494" y="807663"/>
                    <a:pt x="598097" y="811506"/>
                  </a:cubicBezTo>
                  <a:cubicBezTo>
                    <a:pt x="532966" y="818585"/>
                    <a:pt x="467430" y="816360"/>
                    <a:pt x="402097" y="815349"/>
                  </a:cubicBezTo>
                  <a:cubicBezTo>
                    <a:pt x="370948" y="814944"/>
                    <a:pt x="339798" y="812922"/>
                    <a:pt x="308851" y="809888"/>
                  </a:cubicBezTo>
                  <a:cubicBezTo>
                    <a:pt x="223696" y="801595"/>
                    <a:pt x="143597" y="778131"/>
                    <a:pt x="72802" y="728171"/>
                  </a:cubicBezTo>
                  <a:cubicBezTo>
                    <a:pt x="71386" y="727159"/>
                    <a:pt x="69566" y="726350"/>
                    <a:pt x="67139" y="724732"/>
                  </a:cubicBezTo>
                  <a:cubicBezTo>
                    <a:pt x="65925" y="728980"/>
                    <a:pt x="64712" y="732621"/>
                    <a:pt x="64105" y="736464"/>
                  </a:cubicBezTo>
                  <a:cubicBezTo>
                    <a:pt x="58846" y="771052"/>
                    <a:pt x="52373" y="805640"/>
                    <a:pt x="48530" y="840430"/>
                  </a:cubicBezTo>
                  <a:cubicBezTo>
                    <a:pt x="43878" y="882300"/>
                    <a:pt x="43069" y="924575"/>
                    <a:pt x="46507" y="966647"/>
                  </a:cubicBezTo>
                  <a:cubicBezTo>
                    <a:pt x="50350" y="1014989"/>
                    <a:pt x="59655" y="1061916"/>
                    <a:pt x="77252" y="1107224"/>
                  </a:cubicBezTo>
                  <a:cubicBezTo>
                    <a:pt x="99502" y="1164669"/>
                    <a:pt x="133686" y="1214427"/>
                    <a:pt x="176162" y="1258522"/>
                  </a:cubicBezTo>
                  <a:cubicBezTo>
                    <a:pt x="213987" y="1297762"/>
                    <a:pt x="256665" y="1331541"/>
                    <a:pt x="299344" y="1365522"/>
                  </a:cubicBezTo>
                  <a:cubicBezTo>
                    <a:pt x="300558" y="1366534"/>
                    <a:pt x="301772" y="1367545"/>
                    <a:pt x="302581" y="1369972"/>
                  </a:cubicBezTo>
                  <a:cubicBezTo>
                    <a:pt x="300558" y="1369163"/>
                    <a:pt x="298333" y="1368354"/>
                    <a:pt x="296310" y="1367545"/>
                  </a:cubicBezTo>
                  <a:cubicBezTo>
                    <a:pt x="168678" y="1314753"/>
                    <a:pt x="81095" y="1223124"/>
                    <a:pt x="32551" y="1094076"/>
                  </a:cubicBezTo>
                  <a:cubicBezTo>
                    <a:pt x="17785" y="1054836"/>
                    <a:pt x="8683" y="1013978"/>
                    <a:pt x="3828" y="972108"/>
                  </a:cubicBezTo>
                  <a:cubicBezTo>
                    <a:pt x="-1026" y="930845"/>
                    <a:pt x="-1228" y="889784"/>
                    <a:pt x="3019" y="848723"/>
                  </a:cubicBezTo>
                  <a:cubicBezTo>
                    <a:pt x="8683" y="792897"/>
                    <a:pt x="22033" y="738689"/>
                    <a:pt x="42664" y="686301"/>
                  </a:cubicBezTo>
                  <a:cubicBezTo>
                    <a:pt x="44889" y="680637"/>
                    <a:pt x="46305" y="675378"/>
                    <a:pt x="45091" y="668906"/>
                  </a:cubicBezTo>
                  <a:cubicBezTo>
                    <a:pt x="42866" y="657376"/>
                    <a:pt x="47519" y="647263"/>
                    <a:pt x="54194" y="638161"/>
                  </a:cubicBezTo>
                  <a:cubicBezTo>
                    <a:pt x="64509" y="623395"/>
                    <a:pt x="78061" y="611866"/>
                    <a:pt x="92625" y="601348"/>
                  </a:cubicBezTo>
                  <a:cubicBezTo>
                    <a:pt x="137731" y="568985"/>
                    <a:pt x="188096" y="548353"/>
                    <a:pt x="241698" y="534801"/>
                  </a:cubicBezTo>
                  <a:cubicBezTo>
                    <a:pt x="281747" y="524687"/>
                    <a:pt x="321999" y="516799"/>
                    <a:pt x="363059" y="512956"/>
                  </a:cubicBezTo>
                  <a:cubicBezTo>
                    <a:pt x="400075" y="509315"/>
                    <a:pt x="437495" y="507697"/>
                    <a:pt x="474510" y="512551"/>
                  </a:cubicBezTo>
                  <a:cubicBezTo>
                    <a:pt x="482196" y="513563"/>
                    <a:pt x="486242" y="511944"/>
                    <a:pt x="489882" y="504056"/>
                  </a:cubicBezTo>
                  <a:cubicBezTo>
                    <a:pt x="505862" y="468052"/>
                    <a:pt x="532157" y="440139"/>
                    <a:pt x="561688" y="415057"/>
                  </a:cubicBezTo>
                  <a:cubicBezTo>
                    <a:pt x="602142" y="380874"/>
                    <a:pt x="647248" y="353567"/>
                    <a:pt x="693366" y="328081"/>
                  </a:cubicBezTo>
                  <a:cubicBezTo>
                    <a:pt x="730583" y="307450"/>
                    <a:pt x="766992" y="285807"/>
                    <a:pt x="798951" y="257692"/>
                  </a:cubicBezTo>
                  <a:cubicBezTo>
                    <a:pt x="826055" y="233824"/>
                    <a:pt x="848709" y="206720"/>
                    <a:pt x="859834" y="171525"/>
                  </a:cubicBezTo>
                  <a:cubicBezTo>
                    <a:pt x="868127" y="145634"/>
                    <a:pt x="869947" y="119137"/>
                    <a:pt x="865295" y="92437"/>
                  </a:cubicBezTo>
                  <a:cubicBezTo>
                    <a:pt x="859631" y="61490"/>
                    <a:pt x="852957" y="30745"/>
                    <a:pt x="846888" y="0"/>
                  </a:cubicBezTo>
                  <a:close/>
                  <a:moveTo>
                    <a:pt x="479971" y="533587"/>
                  </a:moveTo>
                  <a:cubicBezTo>
                    <a:pt x="477746" y="533385"/>
                    <a:pt x="475724" y="533183"/>
                    <a:pt x="473701" y="533183"/>
                  </a:cubicBezTo>
                  <a:cubicBezTo>
                    <a:pt x="421515" y="532778"/>
                    <a:pt x="369330" y="535205"/>
                    <a:pt x="317549" y="542892"/>
                  </a:cubicBezTo>
                  <a:cubicBezTo>
                    <a:pt x="278106" y="548758"/>
                    <a:pt x="239473" y="557455"/>
                    <a:pt x="202053" y="571816"/>
                  </a:cubicBezTo>
                  <a:cubicBezTo>
                    <a:pt x="167465" y="584964"/>
                    <a:pt x="135101" y="602359"/>
                    <a:pt x="106379" y="625620"/>
                  </a:cubicBezTo>
                  <a:cubicBezTo>
                    <a:pt x="85343" y="642611"/>
                    <a:pt x="80691" y="667490"/>
                    <a:pt x="95457" y="690144"/>
                  </a:cubicBezTo>
                  <a:cubicBezTo>
                    <a:pt x="101525" y="699651"/>
                    <a:pt x="109818" y="708146"/>
                    <a:pt x="118515" y="715428"/>
                  </a:cubicBezTo>
                  <a:cubicBezTo>
                    <a:pt x="139551" y="732823"/>
                    <a:pt x="164431" y="743341"/>
                    <a:pt x="190119" y="752039"/>
                  </a:cubicBezTo>
                  <a:cubicBezTo>
                    <a:pt x="239877" y="768827"/>
                    <a:pt x="291254" y="777120"/>
                    <a:pt x="343237" y="781368"/>
                  </a:cubicBezTo>
                  <a:cubicBezTo>
                    <a:pt x="380050" y="784402"/>
                    <a:pt x="417065" y="786222"/>
                    <a:pt x="454081" y="786829"/>
                  </a:cubicBezTo>
                  <a:cubicBezTo>
                    <a:pt x="526291" y="788043"/>
                    <a:pt x="598299" y="785818"/>
                    <a:pt x="670105" y="777524"/>
                  </a:cubicBezTo>
                  <a:cubicBezTo>
                    <a:pt x="694175" y="774895"/>
                    <a:pt x="717840" y="771659"/>
                    <a:pt x="740697" y="762961"/>
                  </a:cubicBezTo>
                  <a:cubicBezTo>
                    <a:pt x="760519" y="755477"/>
                    <a:pt x="779937" y="747184"/>
                    <a:pt x="794703" y="731407"/>
                  </a:cubicBezTo>
                  <a:cubicBezTo>
                    <a:pt x="809671" y="715428"/>
                    <a:pt x="811289" y="697628"/>
                    <a:pt x="797332" y="680840"/>
                  </a:cubicBezTo>
                  <a:cubicBezTo>
                    <a:pt x="789242" y="671131"/>
                    <a:pt x="779330" y="662231"/>
                    <a:pt x="768812" y="654949"/>
                  </a:cubicBezTo>
                  <a:cubicBezTo>
                    <a:pt x="716627" y="619552"/>
                    <a:pt x="656350" y="608023"/>
                    <a:pt x="595265" y="600943"/>
                  </a:cubicBezTo>
                  <a:cubicBezTo>
                    <a:pt x="571802" y="598111"/>
                    <a:pt x="548136" y="597504"/>
                    <a:pt x="524673" y="595482"/>
                  </a:cubicBezTo>
                  <a:cubicBezTo>
                    <a:pt x="519009" y="595077"/>
                    <a:pt x="516177" y="596493"/>
                    <a:pt x="514559" y="602157"/>
                  </a:cubicBezTo>
                  <a:cubicBezTo>
                    <a:pt x="507682" y="626429"/>
                    <a:pt x="505053" y="651308"/>
                    <a:pt x="503637" y="676187"/>
                  </a:cubicBezTo>
                  <a:cubicBezTo>
                    <a:pt x="503435" y="680435"/>
                    <a:pt x="503030" y="684480"/>
                    <a:pt x="502625" y="688728"/>
                  </a:cubicBezTo>
                  <a:cubicBezTo>
                    <a:pt x="486646" y="661826"/>
                    <a:pt x="476128" y="633711"/>
                    <a:pt x="473701" y="603168"/>
                  </a:cubicBezTo>
                  <a:cubicBezTo>
                    <a:pt x="473094" y="596291"/>
                    <a:pt x="470869" y="594875"/>
                    <a:pt x="464599" y="595280"/>
                  </a:cubicBezTo>
                  <a:cubicBezTo>
                    <a:pt x="419695" y="597504"/>
                    <a:pt x="374993" y="600741"/>
                    <a:pt x="330494" y="607416"/>
                  </a:cubicBezTo>
                  <a:cubicBezTo>
                    <a:pt x="287410" y="614091"/>
                    <a:pt x="244934" y="622990"/>
                    <a:pt x="203266" y="635936"/>
                  </a:cubicBezTo>
                  <a:cubicBezTo>
                    <a:pt x="191939" y="639374"/>
                    <a:pt x="181017" y="643217"/>
                    <a:pt x="169690" y="647061"/>
                  </a:cubicBezTo>
                  <a:cubicBezTo>
                    <a:pt x="170701" y="645038"/>
                    <a:pt x="172319" y="644229"/>
                    <a:pt x="173937" y="643420"/>
                  </a:cubicBezTo>
                  <a:cubicBezTo>
                    <a:pt x="251609" y="600741"/>
                    <a:pt x="335955" y="583143"/>
                    <a:pt x="423336" y="576468"/>
                  </a:cubicBezTo>
                  <a:cubicBezTo>
                    <a:pt x="437495" y="575457"/>
                    <a:pt x="451856" y="575255"/>
                    <a:pt x="466217" y="574243"/>
                  </a:cubicBezTo>
                  <a:cubicBezTo>
                    <a:pt x="468644" y="574041"/>
                    <a:pt x="472689" y="572625"/>
                    <a:pt x="472892" y="571007"/>
                  </a:cubicBezTo>
                  <a:cubicBezTo>
                    <a:pt x="475724" y="558871"/>
                    <a:pt x="477746" y="546330"/>
                    <a:pt x="479971" y="533587"/>
                  </a:cubicBezTo>
                  <a:close/>
                </a:path>
              </a:pathLst>
            </a:custGeom>
            <a:grpFill/>
            <a:ln w="20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75">
              <a:extLst>
                <a:ext uri="{FF2B5EF4-FFF2-40B4-BE49-F238E27FC236}">
                  <a16:creationId xmlns:a16="http://schemas.microsoft.com/office/drawing/2014/main" id="{8B26D72C-DC0E-446E-AA76-C7D0312B9239}"/>
                </a:ext>
              </a:extLst>
            </p:cNvPr>
            <p:cNvSpPr/>
            <p:nvPr/>
          </p:nvSpPr>
          <p:spPr>
            <a:xfrm>
              <a:off x="9646532" y="1158426"/>
              <a:ext cx="325654" cy="501629"/>
            </a:xfrm>
            <a:custGeom>
              <a:avLst/>
              <a:gdLst>
                <a:gd name="connsiteX0" fmla="*/ 0 w 325654"/>
                <a:gd name="connsiteY0" fmla="*/ 502589 h 501628"/>
                <a:gd name="connsiteX1" fmla="*/ 85560 w 325654"/>
                <a:gd name="connsiteY1" fmla="*/ 426536 h 501628"/>
                <a:gd name="connsiteX2" fmla="*/ 179818 w 325654"/>
                <a:gd name="connsiteY2" fmla="*/ 314478 h 501628"/>
                <a:gd name="connsiteX3" fmla="*/ 204495 w 325654"/>
                <a:gd name="connsiteY3" fmla="*/ 239841 h 501628"/>
                <a:gd name="connsiteX4" fmla="*/ 182852 w 325654"/>
                <a:gd name="connsiteY4" fmla="*/ 164394 h 501628"/>
                <a:gd name="connsiteX5" fmla="*/ 135723 w 325654"/>
                <a:gd name="connsiteY5" fmla="*/ 116456 h 501628"/>
                <a:gd name="connsiteX6" fmla="*/ 116507 w 325654"/>
                <a:gd name="connsiteY6" fmla="*/ 100073 h 501628"/>
                <a:gd name="connsiteX7" fmla="*/ 144016 w 325654"/>
                <a:gd name="connsiteY7" fmla="*/ 3388 h 501628"/>
                <a:gd name="connsiteX8" fmla="*/ 211776 w 325654"/>
                <a:gd name="connsiteY8" fmla="*/ 9658 h 501628"/>
                <a:gd name="connsiteX9" fmla="*/ 292886 w 325654"/>
                <a:gd name="connsiteY9" fmla="*/ 70946 h 501628"/>
                <a:gd name="connsiteX10" fmla="*/ 313316 w 325654"/>
                <a:gd name="connsiteY10" fmla="*/ 228918 h 501628"/>
                <a:gd name="connsiteX11" fmla="*/ 237667 w 325654"/>
                <a:gd name="connsiteY11" fmla="*/ 338751 h 501628"/>
                <a:gd name="connsiteX12" fmla="*/ 79897 w 325654"/>
                <a:gd name="connsiteY12" fmla="*/ 458697 h 501628"/>
                <a:gd name="connsiteX13" fmla="*/ 405 w 325654"/>
                <a:gd name="connsiteY13" fmla="*/ 503398 h 501628"/>
                <a:gd name="connsiteX14" fmla="*/ 0 w 325654"/>
                <a:gd name="connsiteY14" fmla="*/ 502589 h 501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25654" h="501628">
                  <a:moveTo>
                    <a:pt x="0" y="502589"/>
                  </a:moveTo>
                  <a:cubicBezTo>
                    <a:pt x="28520" y="477305"/>
                    <a:pt x="57647" y="452426"/>
                    <a:pt x="85560" y="426536"/>
                  </a:cubicBezTo>
                  <a:cubicBezTo>
                    <a:pt x="121564" y="393161"/>
                    <a:pt x="155141" y="357562"/>
                    <a:pt x="179818" y="314478"/>
                  </a:cubicBezTo>
                  <a:cubicBezTo>
                    <a:pt x="193168" y="291217"/>
                    <a:pt x="202674" y="266743"/>
                    <a:pt x="204495" y="239841"/>
                  </a:cubicBezTo>
                  <a:cubicBezTo>
                    <a:pt x="206315" y="212130"/>
                    <a:pt x="198224" y="187049"/>
                    <a:pt x="182852" y="164394"/>
                  </a:cubicBezTo>
                  <a:cubicBezTo>
                    <a:pt x="170109" y="145583"/>
                    <a:pt x="153725" y="130211"/>
                    <a:pt x="135723" y="116456"/>
                  </a:cubicBezTo>
                  <a:cubicBezTo>
                    <a:pt x="129048" y="111400"/>
                    <a:pt x="122373" y="106141"/>
                    <a:pt x="116507" y="100073"/>
                  </a:cubicBezTo>
                  <a:cubicBezTo>
                    <a:pt x="83335" y="65080"/>
                    <a:pt x="97494" y="16131"/>
                    <a:pt x="144016" y="3388"/>
                  </a:cubicBezTo>
                  <a:cubicBezTo>
                    <a:pt x="167277" y="-2883"/>
                    <a:pt x="190134" y="-253"/>
                    <a:pt x="211776" y="9658"/>
                  </a:cubicBezTo>
                  <a:cubicBezTo>
                    <a:pt x="243330" y="23817"/>
                    <a:pt x="271041" y="43842"/>
                    <a:pt x="292886" y="70946"/>
                  </a:cubicBezTo>
                  <a:cubicBezTo>
                    <a:pt x="331722" y="119288"/>
                    <a:pt x="335565" y="172687"/>
                    <a:pt x="313316" y="228918"/>
                  </a:cubicBezTo>
                  <a:cubicBezTo>
                    <a:pt x="296527" y="271193"/>
                    <a:pt x="268614" y="306185"/>
                    <a:pt x="237667" y="338751"/>
                  </a:cubicBezTo>
                  <a:cubicBezTo>
                    <a:pt x="191549" y="387296"/>
                    <a:pt x="137543" y="425524"/>
                    <a:pt x="79897" y="458697"/>
                  </a:cubicBezTo>
                  <a:cubicBezTo>
                    <a:pt x="53601" y="473867"/>
                    <a:pt x="26902" y="488633"/>
                    <a:pt x="405" y="503398"/>
                  </a:cubicBezTo>
                  <a:cubicBezTo>
                    <a:pt x="405" y="503196"/>
                    <a:pt x="202" y="502994"/>
                    <a:pt x="0" y="502589"/>
                  </a:cubicBezTo>
                  <a:close/>
                </a:path>
              </a:pathLst>
            </a:custGeom>
            <a:grpFill/>
            <a:ln w="20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76">
              <a:extLst>
                <a:ext uri="{FF2B5EF4-FFF2-40B4-BE49-F238E27FC236}">
                  <a16:creationId xmlns:a16="http://schemas.microsoft.com/office/drawing/2014/main" id="{875D6BA6-4729-4387-9017-4942DC5F5B5D}"/>
                </a:ext>
              </a:extLst>
            </p:cNvPr>
            <p:cNvSpPr/>
            <p:nvPr/>
          </p:nvSpPr>
          <p:spPr>
            <a:xfrm>
              <a:off x="9287796" y="296706"/>
              <a:ext cx="258905" cy="404539"/>
            </a:xfrm>
            <a:custGeom>
              <a:avLst/>
              <a:gdLst>
                <a:gd name="connsiteX0" fmla="*/ 217754 w 258905"/>
                <a:gd name="connsiteY0" fmla="*/ 0 h 404539"/>
                <a:gd name="connsiteX1" fmla="*/ 260028 w 258905"/>
                <a:gd name="connsiteY1" fmla="*/ 95067 h 404539"/>
                <a:gd name="connsiteX2" fmla="*/ 241217 w 258905"/>
                <a:gd name="connsiteY2" fmla="*/ 157164 h 404539"/>
                <a:gd name="connsiteX3" fmla="*/ 181750 w 258905"/>
                <a:gd name="connsiteY3" fmla="*/ 212181 h 404539"/>
                <a:gd name="connsiteX4" fmla="*/ 81020 w 258905"/>
                <a:gd name="connsiteY4" fmla="*/ 280143 h 404539"/>
                <a:gd name="connsiteX5" fmla="*/ 34700 w 258905"/>
                <a:gd name="connsiteY5" fmla="*/ 329497 h 404539"/>
                <a:gd name="connsiteX6" fmla="*/ 18721 w 258905"/>
                <a:gd name="connsiteY6" fmla="*/ 386335 h 404539"/>
                <a:gd name="connsiteX7" fmla="*/ 17305 w 258905"/>
                <a:gd name="connsiteY7" fmla="*/ 404944 h 404539"/>
                <a:gd name="connsiteX8" fmla="*/ 1123 w 258905"/>
                <a:gd name="connsiteY8" fmla="*/ 359433 h 404539"/>
                <a:gd name="connsiteX9" fmla="*/ 34902 w 258905"/>
                <a:gd name="connsiteY9" fmla="*/ 263355 h 404539"/>
                <a:gd name="connsiteX10" fmla="*/ 124710 w 258905"/>
                <a:gd name="connsiteY10" fmla="*/ 195392 h 404539"/>
                <a:gd name="connsiteX11" fmla="*/ 190852 w 258905"/>
                <a:gd name="connsiteY11" fmla="*/ 151702 h 404539"/>
                <a:gd name="connsiteX12" fmla="*/ 228474 w 258905"/>
                <a:gd name="connsiteY12" fmla="*/ 93853 h 404539"/>
                <a:gd name="connsiteX13" fmla="*/ 225845 w 258905"/>
                <a:gd name="connsiteY13" fmla="*/ 32565 h 404539"/>
                <a:gd name="connsiteX14" fmla="*/ 217754 w 258905"/>
                <a:gd name="connsiteY14" fmla="*/ 0 h 404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8905" h="404539">
                  <a:moveTo>
                    <a:pt x="217754" y="0"/>
                  </a:moveTo>
                  <a:cubicBezTo>
                    <a:pt x="240408" y="29329"/>
                    <a:pt x="258410" y="58658"/>
                    <a:pt x="260028" y="95067"/>
                  </a:cubicBezTo>
                  <a:cubicBezTo>
                    <a:pt x="261040" y="117721"/>
                    <a:pt x="253960" y="138352"/>
                    <a:pt x="241217" y="157164"/>
                  </a:cubicBezTo>
                  <a:cubicBezTo>
                    <a:pt x="225642" y="180020"/>
                    <a:pt x="204606" y="197011"/>
                    <a:pt x="181750" y="212181"/>
                  </a:cubicBezTo>
                  <a:cubicBezTo>
                    <a:pt x="147971" y="234633"/>
                    <a:pt x="113990" y="256680"/>
                    <a:pt x="81020" y="280143"/>
                  </a:cubicBezTo>
                  <a:cubicBezTo>
                    <a:pt x="62411" y="293291"/>
                    <a:pt x="46431" y="309675"/>
                    <a:pt x="34700" y="329497"/>
                  </a:cubicBezTo>
                  <a:cubicBezTo>
                    <a:pt x="24384" y="347095"/>
                    <a:pt x="20339" y="366310"/>
                    <a:pt x="18721" y="386335"/>
                  </a:cubicBezTo>
                  <a:cubicBezTo>
                    <a:pt x="18316" y="391796"/>
                    <a:pt x="17911" y="397460"/>
                    <a:pt x="17305" y="404944"/>
                  </a:cubicBezTo>
                  <a:cubicBezTo>
                    <a:pt x="8607" y="389571"/>
                    <a:pt x="3550" y="375008"/>
                    <a:pt x="1123" y="359433"/>
                  </a:cubicBezTo>
                  <a:cubicBezTo>
                    <a:pt x="-4338" y="321609"/>
                    <a:pt x="10630" y="290661"/>
                    <a:pt x="34902" y="263355"/>
                  </a:cubicBezTo>
                  <a:cubicBezTo>
                    <a:pt x="60388" y="234835"/>
                    <a:pt x="91740" y="213799"/>
                    <a:pt x="124710" y="195392"/>
                  </a:cubicBezTo>
                  <a:cubicBezTo>
                    <a:pt x="147769" y="182447"/>
                    <a:pt x="170827" y="169300"/>
                    <a:pt x="190852" y="151702"/>
                  </a:cubicBezTo>
                  <a:cubicBezTo>
                    <a:pt x="208854" y="135925"/>
                    <a:pt x="223013" y="117721"/>
                    <a:pt x="228474" y="93853"/>
                  </a:cubicBezTo>
                  <a:cubicBezTo>
                    <a:pt x="233126" y="73222"/>
                    <a:pt x="230295" y="52792"/>
                    <a:pt x="225845" y="32565"/>
                  </a:cubicBezTo>
                  <a:cubicBezTo>
                    <a:pt x="223215" y="22452"/>
                    <a:pt x="220586" y="12338"/>
                    <a:pt x="217754" y="0"/>
                  </a:cubicBezTo>
                  <a:close/>
                </a:path>
              </a:pathLst>
            </a:custGeom>
            <a:grpFill/>
            <a:ln w="20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7">
              <a:extLst>
                <a:ext uri="{FF2B5EF4-FFF2-40B4-BE49-F238E27FC236}">
                  <a16:creationId xmlns:a16="http://schemas.microsoft.com/office/drawing/2014/main" id="{CF150CC4-019F-43BB-9013-B9F4C75743CA}"/>
                </a:ext>
              </a:extLst>
            </p:cNvPr>
            <p:cNvSpPr/>
            <p:nvPr/>
          </p:nvSpPr>
          <p:spPr>
            <a:xfrm>
              <a:off x="9319451" y="228137"/>
              <a:ext cx="151702" cy="230587"/>
            </a:xfrm>
            <a:custGeom>
              <a:avLst/>
              <a:gdLst>
                <a:gd name="connsiteX0" fmla="*/ 128857 w 151702"/>
                <a:gd name="connsiteY0" fmla="*/ 0 h 230587"/>
                <a:gd name="connsiteX1" fmla="*/ 152522 w 151702"/>
                <a:gd name="connsiteY1" fmla="*/ 47736 h 230587"/>
                <a:gd name="connsiteX2" fmla="*/ 138363 w 151702"/>
                <a:gd name="connsiteY2" fmla="*/ 94055 h 230587"/>
                <a:gd name="connsiteX3" fmla="*/ 97909 w 151702"/>
                <a:gd name="connsiteY3" fmla="*/ 127632 h 230587"/>
                <a:gd name="connsiteX4" fmla="*/ 43701 w 151702"/>
                <a:gd name="connsiteY4" fmla="*/ 165052 h 230587"/>
                <a:gd name="connsiteX5" fmla="*/ 10731 w 151702"/>
                <a:gd name="connsiteY5" fmla="*/ 228565 h 230587"/>
                <a:gd name="connsiteX6" fmla="*/ 10124 w 151702"/>
                <a:gd name="connsiteY6" fmla="*/ 231801 h 230587"/>
                <a:gd name="connsiteX7" fmla="*/ 7697 w 151702"/>
                <a:gd name="connsiteY7" fmla="*/ 232408 h 230587"/>
                <a:gd name="connsiteX8" fmla="*/ 618 w 151702"/>
                <a:gd name="connsiteY8" fmla="*/ 207731 h 230587"/>
                <a:gd name="connsiteX9" fmla="*/ 12956 w 151702"/>
                <a:gd name="connsiteY9" fmla="*/ 161411 h 230587"/>
                <a:gd name="connsiteX10" fmla="*/ 56039 w 151702"/>
                <a:gd name="connsiteY10" fmla="*/ 122575 h 230587"/>
                <a:gd name="connsiteX11" fmla="*/ 103168 w 151702"/>
                <a:gd name="connsiteY11" fmla="*/ 93246 h 230587"/>
                <a:gd name="connsiteX12" fmla="*/ 134318 w 151702"/>
                <a:gd name="connsiteY12" fmla="*/ 50163 h 230587"/>
                <a:gd name="connsiteX13" fmla="*/ 132093 w 151702"/>
                <a:gd name="connsiteY13" fmla="*/ 12743 h 230587"/>
                <a:gd name="connsiteX14" fmla="*/ 128857 w 151702"/>
                <a:gd name="connsiteY14" fmla="*/ 0 h 230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1702" h="230587">
                  <a:moveTo>
                    <a:pt x="128857" y="0"/>
                  </a:moveTo>
                  <a:cubicBezTo>
                    <a:pt x="140993" y="13957"/>
                    <a:pt x="150095" y="29329"/>
                    <a:pt x="152522" y="47736"/>
                  </a:cubicBezTo>
                  <a:cubicBezTo>
                    <a:pt x="154747" y="65333"/>
                    <a:pt x="149083" y="80503"/>
                    <a:pt x="138363" y="94055"/>
                  </a:cubicBezTo>
                  <a:cubicBezTo>
                    <a:pt x="127238" y="108214"/>
                    <a:pt x="112675" y="117923"/>
                    <a:pt x="97909" y="127632"/>
                  </a:cubicBezTo>
                  <a:cubicBezTo>
                    <a:pt x="79503" y="139768"/>
                    <a:pt x="61298" y="152107"/>
                    <a:pt x="43701" y="165052"/>
                  </a:cubicBezTo>
                  <a:cubicBezTo>
                    <a:pt x="22665" y="180627"/>
                    <a:pt x="10731" y="201663"/>
                    <a:pt x="10731" y="228565"/>
                  </a:cubicBezTo>
                  <a:cubicBezTo>
                    <a:pt x="10731" y="229576"/>
                    <a:pt x="10326" y="230790"/>
                    <a:pt x="10124" y="231801"/>
                  </a:cubicBezTo>
                  <a:cubicBezTo>
                    <a:pt x="9315" y="232003"/>
                    <a:pt x="8506" y="232206"/>
                    <a:pt x="7697" y="232408"/>
                  </a:cubicBezTo>
                  <a:cubicBezTo>
                    <a:pt x="5270" y="224115"/>
                    <a:pt x="1831" y="216226"/>
                    <a:pt x="618" y="207731"/>
                  </a:cubicBezTo>
                  <a:cubicBezTo>
                    <a:pt x="-1810" y="190740"/>
                    <a:pt x="3045" y="175368"/>
                    <a:pt x="12956" y="161411"/>
                  </a:cubicBezTo>
                  <a:cubicBezTo>
                    <a:pt x="24485" y="145230"/>
                    <a:pt x="39453" y="133093"/>
                    <a:pt x="56039" y="122575"/>
                  </a:cubicBezTo>
                  <a:cubicBezTo>
                    <a:pt x="71614" y="112664"/>
                    <a:pt x="87796" y="103764"/>
                    <a:pt x="103168" y="93246"/>
                  </a:cubicBezTo>
                  <a:cubicBezTo>
                    <a:pt x="118541" y="82728"/>
                    <a:pt x="132093" y="69581"/>
                    <a:pt x="134318" y="50163"/>
                  </a:cubicBezTo>
                  <a:cubicBezTo>
                    <a:pt x="135734" y="37824"/>
                    <a:pt x="133104" y="25284"/>
                    <a:pt x="132093" y="12743"/>
                  </a:cubicBezTo>
                  <a:cubicBezTo>
                    <a:pt x="131486" y="8495"/>
                    <a:pt x="129868" y="4248"/>
                    <a:pt x="128857" y="0"/>
                  </a:cubicBezTo>
                  <a:close/>
                </a:path>
              </a:pathLst>
            </a:custGeom>
            <a:grpFill/>
            <a:ln w="20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62EDDF2F-BA38-4981-8B88-AE7641102FAB}"/>
              </a:ext>
            </a:extLst>
          </p:cNvPr>
          <p:cNvGrpSpPr/>
          <p:nvPr/>
        </p:nvGrpSpPr>
        <p:grpSpPr>
          <a:xfrm flipH="1">
            <a:off x="918659" y="1583170"/>
            <a:ext cx="5177341" cy="4657025"/>
            <a:chOff x="7604966" y="858674"/>
            <a:chExt cx="3481358" cy="3131486"/>
          </a:xfrm>
        </p:grpSpPr>
        <p:sp>
          <p:nvSpPr>
            <p:cNvPr id="4" name="자유형: 도형 3">
              <a:extLst>
                <a:ext uri="{FF2B5EF4-FFF2-40B4-BE49-F238E27FC236}">
                  <a16:creationId xmlns:a16="http://schemas.microsoft.com/office/drawing/2014/main" id="{2E5D305A-CBB2-4C03-A80D-EC73FD2D7979}"/>
                </a:ext>
              </a:extLst>
            </p:cNvPr>
            <p:cNvSpPr/>
            <p:nvPr/>
          </p:nvSpPr>
          <p:spPr>
            <a:xfrm>
              <a:off x="7954839" y="858674"/>
              <a:ext cx="3131485" cy="3131486"/>
            </a:xfrm>
            <a:custGeom>
              <a:avLst/>
              <a:gdLst>
                <a:gd name="connsiteX0" fmla="*/ 6858000 w 6857999"/>
                <a:gd name="connsiteY0" fmla="*/ 3429000 h 6858000"/>
                <a:gd name="connsiteX1" fmla="*/ 3429000 w 6857999"/>
                <a:gd name="connsiteY1" fmla="*/ 6858000 h 6858000"/>
                <a:gd name="connsiteX2" fmla="*/ 0 w 6857999"/>
                <a:gd name="connsiteY2" fmla="*/ 3429000 h 6858000"/>
                <a:gd name="connsiteX3" fmla="*/ 3429000 w 6857999"/>
                <a:gd name="connsiteY3" fmla="*/ 0 h 6858000"/>
                <a:gd name="connsiteX4" fmla="*/ 6858000 w 6857999"/>
                <a:gd name="connsiteY4" fmla="*/ 3429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57999" h="6858000">
                  <a:moveTo>
                    <a:pt x="6858000" y="3429000"/>
                  </a:moveTo>
                  <a:cubicBezTo>
                    <a:pt x="6858000" y="5322785"/>
                    <a:pt x="5322785" y="6858000"/>
                    <a:pt x="3429000" y="6858000"/>
                  </a:cubicBezTo>
                  <a:cubicBezTo>
                    <a:pt x="1535216" y="6858000"/>
                    <a:pt x="0" y="5322785"/>
                    <a:pt x="0" y="3429000"/>
                  </a:cubicBezTo>
                  <a:cubicBezTo>
                    <a:pt x="0" y="1535216"/>
                    <a:pt x="1535216" y="0"/>
                    <a:pt x="3429000" y="0"/>
                  </a:cubicBezTo>
                  <a:cubicBezTo>
                    <a:pt x="5322785" y="0"/>
                    <a:pt x="6858000" y="1535216"/>
                    <a:pt x="6858000" y="342900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 w="7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" name="자유형: 도형 4">
              <a:extLst>
                <a:ext uri="{FF2B5EF4-FFF2-40B4-BE49-F238E27FC236}">
                  <a16:creationId xmlns:a16="http://schemas.microsoft.com/office/drawing/2014/main" id="{DBCC4613-F3BD-4928-9B2C-5B318DF8C2F3}"/>
                </a:ext>
              </a:extLst>
            </p:cNvPr>
            <p:cNvSpPr/>
            <p:nvPr/>
          </p:nvSpPr>
          <p:spPr>
            <a:xfrm>
              <a:off x="9383766" y="1903102"/>
              <a:ext cx="354950" cy="343442"/>
            </a:xfrm>
            <a:custGeom>
              <a:avLst/>
              <a:gdLst>
                <a:gd name="connsiteX0" fmla="*/ 739514 w 777345"/>
                <a:gd name="connsiteY0" fmla="*/ 245591 h 752143"/>
                <a:gd name="connsiteX1" fmla="*/ 544406 w 777345"/>
                <a:gd name="connsiteY1" fmla="*/ 127570 h 752143"/>
                <a:gd name="connsiteX2" fmla="*/ 519116 w 777345"/>
                <a:gd name="connsiteY2" fmla="*/ 85419 h 752143"/>
                <a:gd name="connsiteX3" fmla="*/ 431853 w 777345"/>
                <a:gd name="connsiteY3" fmla="*/ 662 h 752143"/>
                <a:gd name="connsiteX4" fmla="*/ 98522 w 777345"/>
                <a:gd name="connsiteY4" fmla="*/ 55 h 752143"/>
                <a:gd name="connsiteX5" fmla="*/ 399 w 777345"/>
                <a:gd name="connsiteY5" fmla="*/ 96659 h 752143"/>
                <a:gd name="connsiteX6" fmla="*/ 399 w 777345"/>
                <a:gd name="connsiteY6" fmla="*/ 657375 h 752143"/>
                <a:gd name="connsiteX7" fmla="*/ 93282 w 777345"/>
                <a:gd name="connsiteY7" fmla="*/ 751777 h 752143"/>
                <a:gd name="connsiteX8" fmla="*/ 426612 w 777345"/>
                <a:gd name="connsiteY8" fmla="*/ 751473 h 752143"/>
                <a:gd name="connsiteX9" fmla="*/ 519040 w 777345"/>
                <a:gd name="connsiteY9" fmla="*/ 657982 h 752143"/>
                <a:gd name="connsiteX10" fmla="*/ 592936 w 777345"/>
                <a:gd name="connsiteY10" fmla="*/ 583099 h 752143"/>
                <a:gd name="connsiteX11" fmla="*/ 592784 w 777345"/>
                <a:gd name="connsiteY11" fmla="*/ 578922 h 752143"/>
                <a:gd name="connsiteX12" fmla="*/ 587392 w 777345"/>
                <a:gd name="connsiteY12" fmla="*/ 521810 h 752143"/>
                <a:gd name="connsiteX13" fmla="*/ 575316 w 777345"/>
                <a:gd name="connsiteY13" fmla="*/ 500013 h 752143"/>
                <a:gd name="connsiteX14" fmla="*/ 557469 w 777345"/>
                <a:gd name="connsiteY14" fmla="*/ 488545 h 752143"/>
                <a:gd name="connsiteX15" fmla="*/ 549191 w 777345"/>
                <a:gd name="connsiteY15" fmla="*/ 487178 h 752143"/>
                <a:gd name="connsiteX16" fmla="*/ 534229 w 777345"/>
                <a:gd name="connsiteY16" fmla="*/ 446091 h 752143"/>
                <a:gd name="connsiteX17" fmla="*/ 533546 w 777345"/>
                <a:gd name="connsiteY17" fmla="*/ 353511 h 752143"/>
                <a:gd name="connsiteX18" fmla="*/ 534229 w 777345"/>
                <a:gd name="connsiteY18" fmla="*/ 310905 h 752143"/>
                <a:gd name="connsiteX19" fmla="*/ 534381 w 777345"/>
                <a:gd name="connsiteY19" fmla="*/ 303386 h 752143"/>
                <a:gd name="connsiteX20" fmla="*/ 544862 w 777345"/>
                <a:gd name="connsiteY20" fmla="*/ 233971 h 752143"/>
                <a:gd name="connsiteX21" fmla="*/ 591114 w 777345"/>
                <a:gd name="connsiteY21" fmla="*/ 233288 h 752143"/>
                <a:gd name="connsiteX22" fmla="*/ 605392 w 777345"/>
                <a:gd name="connsiteY22" fmla="*/ 225693 h 752143"/>
                <a:gd name="connsiteX23" fmla="*/ 713919 w 777345"/>
                <a:gd name="connsiteY23" fmla="*/ 330120 h 752143"/>
                <a:gd name="connsiteX24" fmla="*/ 719843 w 777345"/>
                <a:gd name="connsiteY24" fmla="*/ 444268 h 752143"/>
                <a:gd name="connsiteX25" fmla="*/ 689692 w 777345"/>
                <a:gd name="connsiteY25" fmla="*/ 459609 h 752143"/>
                <a:gd name="connsiteX26" fmla="*/ 723565 w 777345"/>
                <a:gd name="connsiteY26" fmla="*/ 489836 h 752143"/>
                <a:gd name="connsiteX27" fmla="*/ 724780 w 777345"/>
                <a:gd name="connsiteY27" fmla="*/ 491887 h 752143"/>
                <a:gd name="connsiteX28" fmla="*/ 744982 w 777345"/>
                <a:gd name="connsiteY28" fmla="*/ 476621 h 752143"/>
                <a:gd name="connsiteX29" fmla="*/ 739514 w 777345"/>
                <a:gd name="connsiteY29" fmla="*/ 245591 h 752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77345" h="752143">
                  <a:moveTo>
                    <a:pt x="739514" y="245591"/>
                  </a:moveTo>
                  <a:cubicBezTo>
                    <a:pt x="691515" y="178074"/>
                    <a:pt x="631517" y="130304"/>
                    <a:pt x="544406" y="127570"/>
                  </a:cubicBezTo>
                  <a:cubicBezTo>
                    <a:pt x="513496" y="126582"/>
                    <a:pt x="520179" y="103722"/>
                    <a:pt x="519116" y="85419"/>
                  </a:cubicBezTo>
                  <a:cubicBezTo>
                    <a:pt x="515394" y="20181"/>
                    <a:pt x="496332" y="1042"/>
                    <a:pt x="431853" y="662"/>
                  </a:cubicBezTo>
                  <a:cubicBezTo>
                    <a:pt x="320743" y="55"/>
                    <a:pt x="209632" y="-97"/>
                    <a:pt x="98522" y="55"/>
                  </a:cubicBezTo>
                  <a:cubicBezTo>
                    <a:pt x="21892" y="131"/>
                    <a:pt x="627" y="20637"/>
                    <a:pt x="399" y="96659"/>
                  </a:cubicBezTo>
                  <a:cubicBezTo>
                    <a:pt x="-133" y="283564"/>
                    <a:pt x="-133" y="470470"/>
                    <a:pt x="399" y="657375"/>
                  </a:cubicBezTo>
                  <a:cubicBezTo>
                    <a:pt x="551" y="723145"/>
                    <a:pt x="28575" y="751473"/>
                    <a:pt x="93282" y="751777"/>
                  </a:cubicBezTo>
                  <a:cubicBezTo>
                    <a:pt x="204392" y="752308"/>
                    <a:pt x="315502" y="752308"/>
                    <a:pt x="426612" y="751473"/>
                  </a:cubicBezTo>
                  <a:cubicBezTo>
                    <a:pt x="491851" y="751017"/>
                    <a:pt x="518356" y="722993"/>
                    <a:pt x="519040" y="657982"/>
                  </a:cubicBezTo>
                  <a:cubicBezTo>
                    <a:pt x="519951" y="577934"/>
                    <a:pt x="507876" y="586516"/>
                    <a:pt x="592936" y="583099"/>
                  </a:cubicBezTo>
                  <a:cubicBezTo>
                    <a:pt x="592860" y="581732"/>
                    <a:pt x="592784" y="580365"/>
                    <a:pt x="592784" y="578922"/>
                  </a:cubicBezTo>
                  <a:cubicBezTo>
                    <a:pt x="582303" y="561302"/>
                    <a:pt x="565064" y="545201"/>
                    <a:pt x="587392" y="521810"/>
                  </a:cubicBezTo>
                  <a:cubicBezTo>
                    <a:pt x="597493" y="511177"/>
                    <a:pt x="583443" y="505253"/>
                    <a:pt x="575316" y="500013"/>
                  </a:cubicBezTo>
                  <a:cubicBezTo>
                    <a:pt x="568785" y="497203"/>
                    <a:pt x="562557" y="493178"/>
                    <a:pt x="557469" y="488545"/>
                  </a:cubicBezTo>
                  <a:cubicBezTo>
                    <a:pt x="554887" y="488013"/>
                    <a:pt x="552153" y="487558"/>
                    <a:pt x="549191" y="487178"/>
                  </a:cubicBezTo>
                  <a:cubicBezTo>
                    <a:pt x="530888" y="484899"/>
                    <a:pt x="534533" y="461432"/>
                    <a:pt x="534229" y="446091"/>
                  </a:cubicBezTo>
                  <a:cubicBezTo>
                    <a:pt x="533773" y="415256"/>
                    <a:pt x="533394" y="384346"/>
                    <a:pt x="533546" y="353511"/>
                  </a:cubicBezTo>
                  <a:cubicBezTo>
                    <a:pt x="529217" y="341056"/>
                    <a:pt x="529976" y="326171"/>
                    <a:pt x="534229" y="310905"/>
                  </a:cubicBezTo>
                  <a:cubicBezTo>
                    <a:pt x="534305" y="308399"/>
                    <a:pt x="534305" y="305893"/>
                    <a:pt x="534381" y="303386"/>
                  </a:cubicBezTo>
                  <a:cubicBezTo>
                    <a:pt x="535141" y="279691"/>
                    <a:pt x="521622" y="247718"/>
                    <a:pt x="544862" y="233971"/>
                  </a:cubicBezTo>
                  <a:cubicBezTo>
                    <a:pt x="560127" y="224933"/>
                    <a:pt x="575772" y="227212"/>
                    <a:pt x="591114" y="233288"/>
                  </a:cubicBezTo>
                  <a:cubicBezTo>
                    <a:pt x="595822" y="230326"/>
                    <a:pt x="600531" y="227667"/>
                    <a:pt x="605392" y="225693"/>
                  </a:cubicBezTo>
                  <a:cubicBezTo>
                    <a:pt x="665465" y="235490"/>
                    <a:pt x="698578" y="281058"/>
                    <a:pt x="713919" y="330120"/>
                  </a:cubicBezTo>
                  <a:cubicBezTo>
                    <a:pt x="724324" y="363612"/>
                    <a:pt x="701008" y="405079"/>
                    <a:pt x="719843" y="444268"/>
                  </a:cubicBezTo>
                  <a:cubicBezTo>
                    <a:pt x="725311" y="455584"/>
                    <a:pt x="700629" y="453534"/>
                    <a:pt x="689692" y="459609"/>
                  </a:cubicBezTo>
                  <a:cubicBezTo>
                    <a:pt x="696224" y="475178"/>
                    <a:pt x="711033" y="481330"/>
                    <a:pt x="723565" y="489836"/>
                  </a:cubicBezTo>
                  <a:cubicBezTo>
                    <a:pt x="723945" y="490520"/>
                    <a:pt x="724324" y="491203"/>
                    <a:pt x="724780" y="491887"/>
                  </a:cubicBezTo>
                  <a:cubicBezTo>
                    <a:pt x="731995" y="489608"/>
                    <a:pt x="738678" y="484292"/>
                    <a:pt x="744982" y="476621"/>
                  </a:cubicBezTo>
                  <a:cubicBezTo>
                    <a:pt x="790322" y="422395"/>
                    <a:pt x="787588" y="298754"/>
                    <a:pt x="739514" y="245591"/>
                  </a:cubicBezTo>
                  <a:close/>
                </a:path>
              </a:pathLst>
            </a:custGeom>
            <a:solidFill>
              <a:srgbClr val="F08C98"/>
            </a:solidFill>
            <a:ln w="7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" name="자유형: 도형 5">
              <a:extLst>
                <a:ext uri="{FF2B5EF4-FFF2-40B4-BE49-F238E27FC236}">
                  <a16:creationId xmlns:a16="http://schemas.microsoft.com/office/drawing/2014/main" id="{D56CC048-9432-4335-A038-9A1E747188A2}"/>
                </a:ext>
              </a:extLst>
            </p:cNvPr>
            <p:cNvSpPr/>
            <p:nvPr/>
          </p:nvSpPr>
          <p:spPr>
            <a:xfrm>
              <a:off x="8102674" y="3081031"/>
              <a:ext cx="2262923" cy="708799"/>
            </a:xfrm>
            <a:custGeom>
              <a:avLst/>
              <a:gdLst>
                <a:gd name="connsiteX0" fmla="*/ 4854447 w 4955835"/>
                <a:gd name="connsiteY0" fmla="*/ 1497579 h 1552280"/>
                <a:gd name="connsiteX1" fmla="*/ 4461725 w 4955835"/>
                <a:gd name="connsiteY1" fmla="*/ 1099238 h 1552280"/>
                <a:gd name="connsiteX2" fmla="*/ 4026854 w 4955835"/>
                <a:gd name="connsiteY2" fmla="*/ 394755 h 1552280"/>
                <a:gd name="connsiteX3" fmla="*/ 3911490 w 4955835"/>
                <a:gd name="connsiteY3" fmla="*/ 229114 h 1552280"/>
                <a:gd name="connsiteX4" fmla="*/ 3480568 w 4955835"/>
                <a:gd name="connsiteY4" fmla="*/ 123852 h 1552280"/>
                <a:gd name="connsiteX5" fmla="*/ 2953801 w 4955835"/>
                <a:gd name="connsiteY5" fmla="*/ 14641 h 1552280"/>
                <a:gd name="connsiteX6" fmla="*/ 2357162 w 4955835"/>
                <a:gd name="connsiteY6" fmla="*/ 8869 h 1552280"/>
                <a:gd name="connsiteX7" fmla="*/ 1656021 w 4955835"/>
                <a:gd name="connsiteY7" fmla="*/ 326706 h 1552280"/>
                <a:gd name="connsiteX8" fmla="*/ 422492 w 4955835"/>
                <a:gd name="connsiteY8" fmla="*/ 694972 h 1552280"/>
                <a:gd name="connsiteX9" fmla="*/ 105338 w 4955835"/>
                <a:gd name="connsiteY9" fmla="*/ 779577 h 1552280"/>
                <a:gd name="connsiteX10" fmla="*/ 113009 w 4955835"/>
                <a:gd name="connsiteY10" fmla="*/ 1037037 h 1552280"/>
                <a:gd name="connsiteX11" fmla="*/ 0 w 4955835"/>
                <a:gd name="connsiteY11" fmla="*/ 1245283 h 1552280"/>
                <a:gd name="connsiteX12" fmla="*/ 43897 w 4955835"/>
                <a:gd name="connsiteY12" fmla="*/ 1250676 h 1552280"/>
                <a:gd name="connsiteX13" fmla="*/ 1383296 w 4955835"/>
                <a:gd name="connsiteY13" fmla="*/ 1145869 h 1552280"/>
                <a:gd name="connsiteX14" fmla="*/ 2152865 w 4955835"/>
                <a:gd name="connsiteY14" fmla="*/ 833196 h 1552280"/>
                <a:gd name="connsiteX15" fmla="*/ 2384883 w 4955835"/>
                <a:gd name="connsiteY15" fmla="*/ 676441 h 1552280"/>
                <a:gd name="connsiteX16" fmla="*/ 2462652 w 4955835"/>
                <a:gd name="connsiteY16" fmla="*/ 665049 h 1552280"/>
                <a:gd name="connsiteX17" fmla="*/ 2740998 w 4955835"/>
                <a:gd name="connsiteY17" fmla="*/ 746996 h 1552280"/>
                <a:gd name="connsiteX18" fmla="*/ 3478138 w 4955835"/>
                <a:gd name="connsiteY18" fmla="*/ 1003924 h 1552280"/>
                <a:gd name="connsiteX19" fmla="*/ 4274213 w 4955835"/>
                <a:gd name="connsiteY19" fmla="*/ 1345229 h 1552280"/>
                <a:gd name="connsiteX20" fmla="*/ 4840396 w 4955835"/>
                <a:gd name="connsiteY20" fmla="*/ 1530008 h 1552280"/>
                <a:gd name="connsiteX21" fmla="*/ 4955835 w 4955835"/>
                <a:gd name="connsiteY21" fmla="*/ 1551729 h 1552280"/>
                <a:gd name="connsiteX22" fmla="*/ 4854447 w 4955835"/>
                <a:gd name="connsiteY22" fmla="*/ 1497579 h 1552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955835" h="1552280">
                  <a:moveTo>
                    <a:pt x="4854447" y="1497579"/>
                  </a:moveTo>
                  <a:cubicBezTo>
                    <a:pt x="4689642" y="1398392"/>
                    <a:pt x="4564330" y="1257663"/>
                    <a:pt x="4461725" y="1099238"/>
                  </a:cubicBezTo>
                  <a:cubicBezTo>
                    <a:pt x="4311806" y="867600"/>
                    <a:pt x="4172899" y="628899"/>
                    <a:pt x="4026854" y="394755"/>
                  </a:cubicBezTo>
                  <a:cubicBezTo>
                    <a:pt x="3989715" y="335288"/>
                    <a:pt x="3952046" y="289796"/>
                    <a:pt x="3911490" y="229114"/>
                  </a:cubicBezTo>
                  <a:cubicBezTo>
                    <a:pt x="3800152" y="206330"/>
                    <a:pt x="3597754" y="147624"/>
                    <a:pt x="3480568" y="123852"/>
                  </a:cubicBezTo>
                  <a:cubicBezTo>
                    <a:pt x="3304827" y="88233"/>
                    <a:pt x="3130909" y="43880"/>
                    <a:pt x="2953801" y="14641"/>
                  </a:cubicBezTo>
                  <a:cubicBezTo>
                    <a:pt x="2925624" y="16691"/>
                    <a:pt x="2530853" y="-14827"/>
                    <a:pt x="2357162" y="8869"/>
                  </a:cubicBezTo>
                  <a:cubicBezTo>
                    <a:pt x="2106006" y="43121"/>
                    <a:pt x="1883178" y="224557"/>
                    <a:pt x="1656021" y="326706"/>
                  </a:cubicBezTo>
                  <a:cubicBezTo>
                    <a:pt x="1263983" y="503055"/>
                    <a:pt x="839744" y="598672"/>
                    <a:pt x="422492" y="694972"/>
                  </a:cubicBezTo>
                  <a:cubicBezTo>
                    <a:pt x="316774" y="723149"/>
                    <a:pt x="211056" y="751401"/>
                    <a:pt x="105338" y="779577"/>
                  </a:cubicBezTo>
                  <a:cubicBezTo>
                    <a:pt x="120831" y="865017"/>
                    <a:pt x="119616" y="951597"/>
                    <a:pt x="113009" y="1037037"/>
                  </a:cubicBezTo>
                  <a:cubicBezTo>
                    <a:pt x="106477" y="1120579"/>
                    <a:pt x="96756" y="1208069"/>
                    <a:pt x="0" y="1245283"/>
                  </a:cubicBezTo>
                  <a:cubicBezTo>
                    <a:pt x="13519" y="1257055"/>
                    <a:pt x="27569" y="1252726"/>
                    <a:pt x="43897" y="1250676"/>
                  </a:cubicBezTo>
                  <a:cubicBezTo>
                    <a:pt x="489022" y="1193943"/>
                    <a:pt x="941437" y="1223942"/>
                    <a:pt x="1383296" y="1145869"/>
                  </a:cubicBezTo>
                  <a:cubicBezTo>
                    <a:pt x="1655945" y="1097719"/>
                    <a:pt x="1924645" y="990634"/>
                    <a:pt x="2152865" y="833196"/>
                  </a:cubicBezTo>
                  <a:cubicBezTo>
                    <a:pt x="2229723" y="780185"/>
                    <a:pt x="2308480" y="730060"/>
                    <a:pt x="2384883" y="676441"/>
                  </a:cubicBezTo>
                  <a:cubicBezTo>
                    <a:pt x="2410553" y="658442"/>
                    <a:pt x="2433109" y="655860"/>
                    <a:pt x="2462652" y="665049"/>
                  </a:cubicBezTo>
                  <a:cubicBezTo>
                    <a:pt x="2554928" y="693833"/>
                    <a:pt x="2648570" y="718592"/>
                    <a:pt x="2740998" y="746996"/>
                  </a:cubicBezTo>
                  <a:cubicBezTo>
                    <a:pt x="2989875" y="823475"/>
                    <a:pt x="3242019" y="891295"/>
                    <a:pt x="3478138" y="1003924"/>
                  </a:cubicBezTo>
                  <a:cubicBezTo>
                    <a:pt x="3738939" y="1128401"/>
                    <a:pt x="4003614" y="1243613"/>
                    <a:pt x="4274213" y="1345229"/>
                  </a:cubicBezTo>
                  <a:cubicBezTo>
                    <a:pt x="4460282" y="1415100"/>
                    <a:pt x="4650149" y="1473200"/>
                    <a:pt x="4840396" y="1530008"/>
                  </a:cubicBezTo>
                  <a:cubicBezTo>
                    <a:pt x="4879889" y="1531983"/>
                    <a:pt x="4915128" y="1556210"/>
                    <a:pt x="4955835" y="1551729"/>
                  </a:cubicBezTo>
                  <a:cubicBezTo>
                    <a:pt x="4922039" y="1533729"/>
                    <a:pt x="4887256" y="1517325"/>
                    <a:pt x="4854447" y="1497579"/>
                  </a:cubicBezTo>
                  <a:close/>
                </a:path>
              </a:pathLst>
            </a:custGeom>
            <a:solidFill>
              <a:srgbClr val="7EABB6"/>
            </a:solidFill>
            <a:ln w="7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" name="자유형: 도형 6">
              <a:extLst>
                <a:ext uri="{FF2B5EF4-FFF2-40B4-BE49-F238E27FC236}">
                  <a16:creationId xmlns:a16="http://schemas.microsoft.com/office/drawing/2014/main" id="{BC62ED81-8913-47B2-9E3C-401AA5A4EF71}"/>
                </a:ext>
              </a:extLst>
            </p:cNvPr>
            <p:cNvSpPr/>
            <p:nvPr/>
          </p:nvSpPr>
          <p:spPr>
            <a:xfrm>
              <a:off x="8140569" y="3347217"/>
              <a:ext cx="856572" cy="413656"/>
            </a:xfrm>
            <a:custGeom>
              <a:avLst/>
              <a:gdLst>
                <a:gd name="connsiteX0" fmla="*/ 1875906 w 1875905"/>
                <a:gd name="connsiteY0" fmla="*/ 195715 h 905912"/>
                <a:gd name="connsiteX1" fmla="*/ 1422807 w 1875905"/>
                <a:gd name="connsiteY1" fmla="*/ 500870 h 905912"/>
                <a:gd name="connsiteX2" fmla="*/ 1377694 w 1875905"/>
                <a:gd name="connsiteY2" fmla="*/ 554564 h 905912"/>
                <a:gd name="connsiteX3" fmla="*/ 1429186 w 1875905"/>
                <a:gd name="connsiteY3" fmla="*/ 772532 h 905912"/>
                <a:gd name="connsiteX4" fmla="*/ 1321342 w 1875905"/>
                <a:gd name="connsiteY4" fmla="*/ 894274 h 905912"/>
                <a:gd name="connsiteX5" fmla="*/ 1260281 w 1875905"/>
                <a:gd name="connsiteY5" fmla="*/ 905591 h 905912"/>
                <a:gd name="connsiteX6" fmla="*/ 1048617 w 1875905"/>
                <a:gd name="connsiteY6" fmla="*/ 905210 h 905912"/>
                <a:gd name="connsiteX7" fmla="*/ 370715 w 1875905"/>
                <a:gd name="connsiteY7" fmla="*/ 868148 h 905912"/>
                <a:gd name="connsiteX8" fmla="*/ 109078 w 1875905"/>
                <a:gd name="connsiteY8" fmla="*/ 830707 h 905912"/>
                <a:gd name="connsiteX9" fmla="*/ 53561 w 1875905"/>
                <a:gd name="connsiteY9" fmla="*/ 814910 h 905912"/>
                <a:gd name="connsiteX10" fmla="*/ 626 w 1875905"/>
                <a:gd name="connsiteY10" fmla="*/ 759241 h 905912"/>
                <a:gd name="connsiteX11" fmla="*/ 66472 w 1875905"/>
                <a:gd name="connsiteY11" fmla="*/ 693471 h 905912"/>
                <a:gd name="connsiteX12" fmla="*/ 297882 w 1875905"/>
                <a:gd name="connsiteY12" fmla="*/ 633397 h 905912"/>
                <a:gd name="connsiteX13" fmla="*/ 295528 w 1875905"/>
                <a:gd name="connsiteY13" fmla="*/ 628688 h 905912"/>
                <a:gd name="connsiteX14" fmla="*/ 663718 w 1875905"/>
                <a:gd name="connsiteY14" fmla="*/ 436998 h 905912"/>
                <a:gd name="connsiteX15" fmla="*/ 1297115 w 1875905"/>
                <a:gd name="connsiteY15" fmla="*/ 0 h 905912"/>
                <a:gd name="connsiteX16" fmla="*/ 1583662 w 1875905"/>
                <a:gd name="connsiteY16" fmla="*/ 120072 h 905912"/>
                <a:gd name="connsiteX17" fmla="*/ 1831325 w 1875905"/>
                <a:gd name="connsiteY17" fmla="*/ 170501 h 905912"/>
                <a:gd name="connsiteX18" fmla="*/ 1875906 w 1875905"/>
                <a:gd name="connsiteY18" fmla="*/ 195715 h 905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75905" h="905912">
                  <a:moveTo>
                    <a:pt x="1875906" y="195715"/>
                  </a:moveTo>
                  <a:cubicBezTo>
                    <a:pt x="1730923" y="306446"/>
                    <a:pt x="1573637" y="398873"/>
                    <a:pt x="1422807" y="500870"/>
                  </a:cubicBezTo>
                  <a:cubicBezTo>
                    <a:pt x="1402605" y="514540"/>
                    <a:pt x="1379213" y="525325"/>
                    <a:pt x="1377694" y="554564"/>
                  </a:cubicBezTo>
                  <a:cubicBezTo>
                    <a:pt x="1395010" y="627169"/>
                    <a:pt x="1419465" y="698028"/>
                    <a:pt x="1429186" y="772532"/>
                  </a:cubicBezTo>
                  <a:cubicBezTo>
                    <a:pt x="1438376" y="843010"/>
                    <a:pt x="1401162" y="886452"/>
                    <a:pt x="1321342" y="894274"/>
                  </a:cubicBezTo>
                  <a:cubicBezTo>
                    <a:pt x="1300532" y="896325"/>
                    <a:pt x="1279191" y="893667"/>
                    <a:pt x="1260281" y="905591"/>
                  </a:cubicBezTo>
                  <a:cubicBezTo>
                    <a:pt x="1189726" y="905515"/>
                    <a:pt x="1119171" y="906577"/>
                    <a:pt x="1048617" y="905210"/>
                  </a:cubicBezTo>
                  <a:cubicBezTo>
                    <a:pt x="822143" y="901033"/>
                    <a:pt x="596657" y="878022"/>
                    <a:pt x="370715" y="868148"/>
                  </a:cubicBezTo>
                  <a:cubicBezTo>
                    <a:pt x="280338" y="864199"/>
                    <a:pt x="195886" y="845061"/>
                    <a:pt x="109078" y="830707"/>
                  </a:cubicBezTo>
                  <a:cubicBezTo>
                    <a:pt x="90168" y="827593"/>
                    <a:pt x="70801" y="822960"/>
                    <a:pt x="53561" y="814910"/>
                  </a:cubicBezTo>
                  <a:cubicBezTo>
                    <a:pt x="29334" y="803518"/>
                    <a:pt x="-5070" y="797594"/>
                    <a:pt x="626" y="759241"/>
                  </a:cubicBezTo>
                  <a:cubicBezTo>
                    <a:pt x="6094" y="722558"/>
                    <a:pt x="30397" y="701901"/>
                    <a:pt x="66472" y="693471"/>
                  </a:cubicBezTo>
                  <a:cubicBezTo>
                    <a:pt x="143178" y="675471"/>
                    <a:pt x="298034" y="634916"/>
                    <a:pt x="297882" y="633397"/>
                  </a:cubicBezTo>
                  <a:cubicBezTo>
                    <a:pt x="297730" y="631802"/>
                    <a:pt x="296363" y="630283"/>
                    <a:pt x="295528" y="628688"/>
                  </a:cubicBezTo>
                  <a:cubicBezTo>
                    <a:pt x="398132" y="603018"/>
                    <a:pt x="436105" y="595423"/>
                    <a:pt x="663718" y="436998"/>
                  </a:cubicBezTo>
                  <a:cubicBezTo>
                    <a:pt x="848953" y="317230"/>
                    <a:pt x="1104514" y="162526"/>
                    <a:pt x="1297115" y="0"/>
                  </a:cubicBezTo>
                  <a:cubicBezTo>
                    <a:pt x="1392656" y="39948"/>
                    <a:pt x="1482349" y="92959"/>
                    <a:pt x="1583662" y="120072"/>
                  </a:cubicBezTo>
                  <a:cubicBezTo>
                    <a:pt x="1665381" y="141945"/>
                    <a:pt x="1746720" y="163438"/>
                    <a:pt x="1831325" y="170501"/>
                  </a:cubicBezTo>
                  <a:cubicBezTo>
                    <a:pt x="1848869" y="171944"/>
                    <a:pt x="1872412" y="167463"/>
                    <a:pt x="1875906" y="195715"/>
                  </a:cubicBezTo>
                  <a:close/>
                </a:path>
              </a:pathLst>
            </a:custGeom>
            <a:solidFill>
              <a:srgbClr val="F7D9CC"/>
            </a:solidFill>
            <a:ln w="7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" name="자유형: 도형 7">
              <a:extLst>
                <a:ext uri="{FF2B5EF4-FFF2-40B4-BE49-F238E27FC236}">
                  <a16:creationId xmlns:a16="http://schemas.microsoft.com/office/drawing/2014/main" id="{563F5A20-152B-452B-B078-B87B05CC3343}"/>
                </a:ext>
              </a:extLst>
            </p:cNvPr>
            <p:cNvSpPr/>
            <p:nvPr/>
          </p:nvSpPr>
          <p:spPr>
            <a:xfrm>
              <a:off x="8730532" y="2424267"/>
              <a:ext cx="1996457" cy="1380129"/>
            </a:xfrm>
            <a:custGeom>
              <a:avLst/>
              <a:gdLst>
                <a:gd name="connsiteX0" fmla="*/ 4342944 w 4372269"/>
                <a:gd name="connsiteY0" fmla="*/ 2228228 h 3022502"/>
                <a:gd name="connsiteX1" fmla="*/ 4109939 w 4372269"/>
                <a:gd name="connsiteY1" fmla="*/ 1875227 h 3022502"/>
                <a:gd name="connsiteX2" fmla="*/ 3800912 w 4372269"/>
                <a:gd name="connsiteY2" fmla="*/ 1618755 h 3022502"/>
                <a:gd name="connsiteX3" fmla="*/ 3238070 w 4372269"/>
                <a:gd name="connsiteY3" fmla="*/ 1046495 h 3022502"/>
                <a:gd name="connsiteX4" fmla="*/ 2508145 w 4372269"/>
                <a:gd name="connsiteY4" fmla="*/ 130576 h 3022502"/>
                <a:gd name="connsiteX5" fmla="*/ 2082614 w 4372269"/>
                <a:gd name="connsiteY5" fmla="*/ 7694 h 3022502"/>
                <a:gd name="connsiteX6" fmla="*/ 1564201 w 4372269"/>
                <a:gd name="connsiteY6" fmla="*/ 323861 h 3022502"/>
                <a:gd name="connsiteX7" fmla="*/ 483402 w 4372269"/>
                <a:gd name="connsiteY7" fmla="*/ 1635995 h 3022502"/>
                <a:gd name="connsiteX8" fmla="*/ 0 w 4372269"/>
                <a:gd name="connsiteY8" fmla="*/ 2026893 h 3022502"/>
                <a:gd name="connsiteX9" fmla="*/ 449985 w 4372269"/>
                <a:gd name="connsiteY9" fmla="*/ 2197090 h 3022502"/>
                <a:gd name="connsiteX10" fmla="*/ 583879 w 4372269"/>
                <a:gd name="connsiteY10" fmla="*/ 2217064 h 3022502"/>
                <a:gd name="connsiteX11" fmla="*/ 1447091 w 4372269"/>
                <a:gd name="connsiteY11" fmla="*/ 1566200 h 3022502"/>
                <a:gd name="connsiteX12" fmla="*/ 1719133 w 4372269"/>
                <a:gd name="connsiteY12" fmla="*/ 1320967 h 3022502"/>
                <a:gd name="connsiteX13" fmla="*/ 2036363 w 4372269"/>
                <a:gd name="connsiteY13" fmla="*/ 855413 h 3022502"/>
                <a:gd name="connsiteX14" fmla="*/ 2808059 w 4372269"/>
                <a:gd name="connsiteY14" fmla="*/ 2112637 h 3022502"/>
                <a:gd name="connsiteX15" fmla="*/ 3466518 w 4372269"/>
                <a:gd name="connsiteY15" fmla="*/ 2939243 h 3022502"/>
                <a:gd name="connsiteX16" fmla="*/ 4021537 w 4372269"/>
                <a:gd name="connsiteY16" fmla="*/ 2955875 h 3022502"/>
                <a:gd name="connsiteX17" fmla="*/ 4354109 w 4372269"/>
                <a:gd name="connsiteY17" fmla="*/ 2560724 h 3022502"/>
                <a:gd name="connsiteX18" fmla="*/ 4342944 w 4372269"/>
                <a:gd name="connsiteY18" fmla="*/ 2228228 h 3022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372269" h="3022502">
                  <a:moveTo>
                    <a:pt x="4342944" y="2228228"/>
                  </a:moveTo>
                  <a:cubicBezTo>
                    <a:pt x="4293123" y="2091448"/>
                    <a:pt x="4214442" y="1976313"/>
                    <a:pt x="4109939" y="1875227"/>
                  </a:cubicBezTo>
                  <a:cubicBezTo>
                    <a:pt x="4013715" y="1782116"/>
                    <a:pt x="3904883" y="1703208"/>
                    <a:pt x="3800912" y="1618755"/>
                  </a:cubicBezTo>
                  <a:cubicBezTo>
                    <a:pt x="3592893" y="1449621"/>
                    <a:pt x="3421405" y="1242135"/>
                    <a:pt x="3238070" y="1046495"/>
                  </a:cubicBezTo>
                  <a:cubicBezTo>
                    <a:pt x="2987141" y="778783"/>
                    <a:pt x="2589559" y="205612"/>
                    <a:pt x="2508145" y="130576"/>
                  </a:cubicBezTo>
                  <a:cubicBezTo>
                    <a:pt x="2385642" y="17567"/>
                    <a:pt x="2241495" y="-17368"/>
                    <a:pt x="2082614" y="7694"/>
                  </a:cubicBezTo>
                  <a:cubicBezTo>
                    <a:pt x="1867837" y="41643"/>
                    <a:pt x="1709791" y="175917"/>
                    <a:pt x="1564201" y="323861"/>
                  </a:cubicBezTo>
                  <a:cubicBezTo>
                    <a:pt x="1165708" y="728810"/>
                    <a:pt x="889034" y="1235072"/>
                    <a:pt x="483402" y="1635995"/>
                  </a:cubicBezTo>
                  <a:cubicBezTo>
                    <a:pt x="334926" y="1782724"/>
                    <a:pt x="167387" y="1902872"/>
                    <a:pt x="0" y="2026893"/>
                  </a:cubicBezTo>
                  <a:cubicBezTo>
                    <a:pt x="137767" y="2116055"/>
                    <a:pt x="290725" y="2163901"/>
                    <a:pt x="449985" y="2197090"/>
                  </a:cubicBezTo>
                  <a:cubicBezTo>
                    <a:pt x="494566" y="2206355"/>
                    <a:pt x="541349" y="2197166"/>
                    <a:pt x="583879" y="2217064"/>
                  </a:cubicBezTo>
                  <a:cubicBezTo>
                    <a:pt x="880831" y="2010792"/>
                    <a:pt x="1170037" y="1798825"/>
                    <a:pt x="1447091" y="1566200"/>
                  </a:cubicBezTo>
                  <a:cubicBezTo>
                    <a:pt x="1540658" y="1487671"/>
                    <a:pt x="1633313" y="1407851"/>
                    <a:pt x="1719133" y="1320967"/>
                  </a:cubicBezTo>
                  <a:cubicBezTo>
                    <a:pt x="1840800" y="1197781"/>
                    <a:pt x="2007427" y="1032825"/>
                    <a:pt x="2036363" y="855413"/>
                  </a:cubicBezTo>
                  <a:cubicBezTo>
                    <a:pt x="2159321" y="1029559"/>
                    <a:pt x="2686392" y="1901505"/>
                    <a:pt x="2808059" y="2112637"/>
                  </a:cubicBezTo>
                  <a:cubicBezTo>
                    <a:pt x="2978180" y="2407843"/>
                    <a:pt x="3159616" y="2763729"/>
                    <a:pt x="3466518" y="2939243"/>
                  </a:cubicBezTo>
                  <a:cubicBezTo>
                    <a:pt x="3638993" y="3037898"/>
                    <a:pt x="3846100" y="3055593"/>
                    <a:pt x="4021537" y="2955875"/>
                  </a:cubicBezTo>
                  <a:cubicBezTo>
                    <a:pt x="4168418" y="2872409"/>
                    <a:pt x="4306946" y="2726136"/>
                    <a:pt x="4354109" y="2560724"/>
                  </a:cubicBezTo>
                  <a:cubicBezTo>
                    <a:pt x="4386158" y="2447943"/>
                    <a:pt x="4371576" y="2338124"/>
                    <a:pt x="4342944" y="2228228"/>
                  </a:cubicBezTo>
                  <a:close/>
                </a:path>
              </a:pathLst>
            </a:custGeom>
            <a:solidFill>
              <a:srgbClr val="9AC1CB"/>
            </a:solidFill>
            <a:ln w="7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" name="자유형: 도형 8">
              <a:extLst>
                <a:ext uri="{FF2B5EF4-FFF2-40B4-BE49-F238E27FC236}">
                  <a16:creationId xmlns:a16="http://schemas.microsoft.com/office/drawing/2014/main" id="{FBDACD31-D8F8-4CDC-B007-768535FBBFB1}"/>
                </a:ext>
              </a:extLst>
            </p:cNvPr>
            <p:cNvSpPr/>
            <p:nvPr/>
          </p:nvSpPr>
          <p:spPr>
            <a:xfrm>
              <a:off x="10396677" y="2445293"/>
              <a:ext cx="230085" cy="851813"/>
            </a:xfrm>
            <a:custGeom>
              <a:avLst/>
              <a:gdLst>
                <a:gd name="connsiteX0" fmla="*/ 291467 w 503889"/>
                <a:gd name="connsiteY0" fmla="*/ 0 h 1865482"/>
                <a:gd name="connsiteX1" fmla="*/ 290707 w 503889"/>
                <a:gd name="connsiteY1" fmla="*/ 127059 h 1865482"/>
                <a:gd name="connsiteX2" fmla="*/ 283340 w 503889"/>
                <a:gd name="connsiteY2" fmla="*/ 288978 h 1865482"/>
                <a:gd name="connsiteX3" fmla="*/ 280075 w 503889"/>
                <a:gd name="connsiteY3" fmla="*/ 412999 h 1865482"/>
                <a:gd name="connsiteX4" fmla="*/ 272936 w 503889"/>
                <a:gd name="connsiteY4" fmla="*/ 544008 h 1865482"/>
                <a:gd name="connsiteX5" fmla="*/ 291239 w 503889"/>
                <a:gd name="connsiteY5" fmla="*/ 895262 h 1865482"/>
                <a:gd name="connsiteX6" fmla="*/ 312732 w 503889"/>
                <a:gd name="connsiteY6" fmla="*/ 992550 h 1865482"/>
                <a:gd name="connsiteX7" fmla="*/ 419133 w 503889"/>
                <a:gd name="connsiteY7" fmla="*/ 1047155 h 1865482"/>
                <a:gd name="connsiteX8" fmla="*/ 356629 w 503889"/>
                <a:gd name="connsiteY8" fmla="*/ 1327779 h 1865482"/>
                <a:gd name="connsiteX9" fmla="*/ 503890 w 503889"/>
                <a:gd name="connsiteY9" fmla="*/ 1865483 h 1865482"/>
                <a:gd name="connsiteX10" fmla="*/ 275290 w 503889"/>
                <a:gd name="connsiteY10" fmla="*/ 1691336 h 1865482"/>
                <a:gd name="connsiteX11" fmla="*/ 38412 w 503889"/>
                <a:gd name="connsiteY11" fmla="*/ 1492811 h 1865482"/>
                <a:gd name="connsiteX12" fmla="*/ 210 w 503889"/>
                <a:gd name="connsiteY12" fmla="*/ 1369322 h 1865482"/>
                <a:gd name="connsiteX13" fmla="*/ 76006 w 503889"/>
                <a:gd name="connsiteY13" fmla="*/ 788100 h 1865482"/>
                <a:gd name="connsiteX14" fmla="*/ 260404 w 503889"/>
                <a:gd name="connsiteY14" fmla="*/ 48834 h 1865482"/>
                <a:gd name="connsiteX15" fmla="*/ 291467 w 503889"/>
                <a:gd name="connsiteY15" fmla="*/ 0 h 186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03889" h="1865482">
                  <a:moveTo>
                    <a:pt x="291467" y="0"/>
                  </a:moveTo>
                  <a:cubicBezTo>
                    <a:pt x="291239" y="42378"/>
                    <a:pt x="290935" y="84757"/>
                    <a:pt x="290707" y="127059"/>
                  </a:cubicBezTo>
                  <a:cubicBezTo>
                    <a:pt x="280378" y="180678"/>
                    <a:pt x="293593" y="235359"/>
                    <a:pt x="283340" y="288978"/>
                  </a:cubicBezTo>
                  <a:cubicBezTo>
                    <a:pt x="282277" y="330293"/>
                    <a:pt x="281138" y="371684"/>
                    <a:pt x="280075" y="412999"/>
                  </a:cubicBezTo>
                  <a:cubicBezTo>
                    <a:pt x="269974" y="456289"/>
                    <a:pt x="282733" y="500718"/>
                    <a:pt x="272936" y="544008"/>
                  </a:cubicBezTo>
                  <a:cubicBezTo>
                    <a:pt x="275973" y="661269"/>
                    <a:pt x="271189" y="778987"/>
                    <a:pt x="291239" y="895262"/>
                  </a:cubicBezTo>
                  <a:cubicBezTo>
                    <a:pt x="296859" y="927995"/>
                    <a:pt x="303466" y="960728"/>
                    <a:pt x="312732" y="992550"/>
                  </a:cubicBezTo>
                  <a:cubicBezTo>
                    <a:pt x="336427" y="1073737"/>
                    <a:pt x="342427" y="1076243"/>
                    <a:pt x="419133" y="1047155"/>
                  </a:cubicBezTo>
                  <a:cubicBezTo>
                    <a:pt x="392780" y="1139507"/>
                    <a:pt x="353515" y="1229731"/>
                    <a:pt x="356629" y="1327779"/>
                  </a:cubicBezTo>
                  <a:cubicBezTo>
                    <a:pt x="362629" y="1518405"/>
                    <a:pt x="420728" y="1695514"/>
                    <a:pt x="503890" y="1865483"/>
                  </a:cubicBezTo>
                  <a:cubicBezTo>
                    <a:pt x="420196" y="1817256"/>
                    <a:pt x="350857" y="1750119"/>
                    <a:pt x="275290" y="1691336"/>
                  </a:cubicBezTo>
                  <a:cubicBezTo>
                    <a:pt x="194027" y="1628149"/>
                    <a:pt x="117169" y="1559189"/>
                    <a:pt x="38412" y="1492811"/>
                  </a:cubicBezTo>
                  <a:cubicBezTo>
                    <a:pt x="7957" y="1457116"/>
                    <a:pt x="970" y="1414738"/>
                    <a:pt x="210" y="1369322"/>
                  </a:cubicBezTo>
                  <a:cubicBezTo>
                    <a:pt x="-3283" y="1171784"/>
                    <a:pt x="37348" y="979942"/>
                    <a:pt x="76006" y="788100"/>
                  </a:cubicBezTo>
                  <a:cubicBezTo>
                    <a:pt x="126206" y="538919"/>
                    <a:pt x="191597" y="293383"/>
                    <a:pt x="260404" y="48834"/>
                  </a:cubicBezTo>
                  <a:cubicBezTo>
                    <a:pt x="265645" y="30227"/>
                    <a:pt x="263214" y="4861"/>
                    <a:pt x="291467" y="0"/>
                  </a:cubicBezTo>
                  <a:close/>
                </a:path>
              </a:pathLst>
            </a:custGeom>
            <a:solidFill>
              <a:srgbClr val="F7C0BA"/>
            </a:solidFill>
            <a:ln w="7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" name="자유형: 도형 9">
              <a:extLst>
                <a:ext uri="{FF2B5EF4-FFF2-40B4-BE49-F238E27FC236}">
                  <a16:creationId xmlns:a16="http://schemas.microsoft.com/office/drawing/2014/main" id="{2E8704F3-BBCC-434C-BEDD-85160958EF95}"/>
                </a:ext>
              </a:extLst>
            </p:cNvPr>
            <p:cNvSpPr/>
            <p:nvPr/>
          </p:nvSpPr>
          <p:spPr>
            <a:xfrm>
              <a:off x="9905897" y="2246862"/>
              <a:ext cx="267334" cy="613952"/>
            </a:xfrm>
            <a:custGeom>
              <a:avLst/>
              <a:gdLst>
                <a:gd name="connsiteX0" fmla="*/ 0 w 585465"/>
                <a:gd name="connsiteY0" fmla="*/ 265055 h 1344563"/>
                <a:gd name="connsiteX1" fmla="*/ 83770 w 585465"/>
                <a:gd name="connsiteY1" fmla="*/ 116427 h 1344563"/>
                <a:gd name="connsiteX2" fmla="*/ 170045 w 585465"/>
                <a:gd name="connsiteY2" fmla="*/ 0 h 1344563"/>
                <a:gd name="connsiteX3" fmla="*/ 445124 w 585465"/>
                <a:gd name="connsiteY3" fmla="*/ 604309 h 1344563"/>
                <a:gd name="connsiteX4" fmla="*/ 440340 w 585465"/>
                <a:gd name="connsiteY4" fmla="*/ 644637 h 1344563"/>
                <a:gd name="connsiteX5" fmla="*/ 503832 w 585465"/>
                <a:gd name="connsiteY5" fmla="*/ 937184 h 1344563"/>
                <a:gd name="connsiteX6" fmla="*/ 579019 w 585465"/>
                <a:gd name="connsiteY6" fmla="*/ 1126975 h 1344563"/>
                <a:gd name="connsiteX7" fmla="*/ 584183 w 585465"/>
                <a:gd name="connsiteY7" fmla="*/ 1300666 h 1344563"/>
                <a:gd name="connsiteX8" fmla="*/ 572791 w 585465"/>
                <a:gd name="connsiteY8" fmla="*/ 1344563 h 1344563"/>
                <a:gd name="connsiteX9" fmla="*/ 264751 w 585465"/>
                <a:gd name="connsiteY9" fmla="*/ 973335 h 1344563"/>
                <a:gd name="connsiteX10" fmla="*/ 138451 w 585465"/>
                <a:gd name="connsiteY10" fmla="*/ 773747 h 1344563"/>
                <a:gd name="connsiteX11" fmla="*/ 67441 w 585465"/>
                <a:gd name="connsiteY11" fmla="*/ 463124 h 1344563"/>
                <a:gd name="connsiteX12" fmla="*/ 0 w 585465"/>
                <a:gd name="connsiteY12" fmla="*/ 265055 h 1344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5465" h="1344563">
                  <a:moveTo>
                    <a:pt x="0" y="265055"/>
                  </a:moveTo>
                  <a:cubicBezTo>
                    <a:pt x="9569" y="205360"/>
                    <a:pt x="55517" y="165640"/>
                    <a:pt x="83770" y="116427"/>
                  </a:cubicBezTo>
                  <a:cubicBezTo>
                    <a:pt x="107465" y="75112"/>
                    <a:pt x="127970" y="28784"/>
                    <a:pt x="170045" y="0"/>
                  </a:cubicBezTo>
                  <a:cubicBezTo>
                    <a:pt x="261713" y="201411"/>
                    <a:pt x="353456" y="402898"/>
                    <a:pt x="445124" y="604309"/>
                  </a:cubicBezTo>
                  <a:cubicBezTo>
                    <a:pt x="452187" y="618739"/>
                    <a:pt x="446036" y="631802"/>
                    <a:pt x="440340" y="644637"/>
                  </a:cubicBezTo>
                  <a:cubicBezTo>
                    <a:pt x="390519" y="757570"/>
                    <a:pt x="416720" y="859187"/>
                    <a:pt x="503832" y="937184"/>
                  </a:cubicBezTo>
                  <a:cubicBezTo>
                    <a:pt x="564817" y="991790"/>
                    <a:pt x="584259" y="1050117"/>
                    <a:pt x="579019" y="1126975"/>
                  </a:cubicBezTo>
                  <a:cubicBezTo>
                    <a:pt x="575069" y="1184543"/>
                    <a:pt x="574462" y="1243022"/>
                    <a:pt x="584183" y="1300666"/>
                  </a:cubicBezTo>
                  <a:cubicBezTo>
                    <a:pt x="586841" y="1316387"/>
                    <a:pt x="586386" y="1332488"/>
                    <a:pt x="572791" y="1344563"/>
                  </a:cubicBezTo>
                  <a:cubicBezTo>
                    <a:pt x="459934" y="1229276"/>
                    <a:pt x="361051" y="1102369"/>
                    <a:pt x="264751" y="973335"/>
                  </a:cubicBezTo>
                  <a:cubicBezTo>
                    <a:pt x="217512" y="910071"/>
                    <a:pt x="173538" y="844757"/>
                    <a:pt x="138451" y="773747"/>
                  </a:cubicBezTo>
                  <a:cubicBezTo>
                    <a:pt x="127515" y="667345"/>
                    <a:pt x="94630" y="565804"/>
                    <a:pt x="67441" y="463124"/>
                  </a:cubicBezTo>
                  <a:cubicBezTo>
                    <a:pt x="49669" y="395607"/>
                    <a:pt x="28556" y="328926"/>
                    <a:pt x="0" y="265055"/>
                  </a:cubicBezTo>
                  <a:close/>
                </a:path>
              </a:pathLst>
            </a:custGeom>
            <a:solidFill>
              <a:srgbClr val="F3A9A9"/>
            </a:solidFill>
            <a:ln w="7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" name="자유형: 도형 10">
              <a:extLst>
                <a:ext uri="{FF2B5EF4-FFF2-40B4-BE49-F238E27FC236}">
                  <a16:creationId xmlns:a16="http://schemas.microsoft.com/office/drawing/2014/main" id="{019071AA-A0A6-4355-88B6-54918CD214B2}"/>
                </a:ext>
              </a:extLst>
            </p:cNvPr>
            <p:cNvSpPr/>
            <p:nvPr/>
          </p:nvSpPr>
          <p:spPr>
            <a:xfrm>
              <a:off x="10124324" y="1635407"/>
              <a:ext cx="175411" cy="427519"/>
            </a:xfrm>
            <a:custGeom>
              <a:avLst/>
              <a:gdLst>
                <a:gd name="connsiteX0" fmla="*/ 484 w 384153"/>
                <a:gd name="connsiteY0" fmla="*/ 0 h 936272"/>
                <a:gd name="connsiteX1" fmla="*/ 286728 w 384153"/>
                <a:gd name="connsiteY1" fmla="*/ 193437 h 936272"/>
                <a:gd name="connsiteX2" fmla="*/ 353333 w 384153"/>
                <a:gd name="connsiteY2" fmla="*/ 269991 h 936272"/>
                <a:gd name="connsiteX3" fmla="*/ 375813 w 384153"/>
                <a:gd name="connsiteY3" fmla="*/ 372519 h 936272"/>
                <a:gd name="connsiteX4" fmla="*/ 367839 w 384153"/>
                <a:gd name="connsiteY4" fmla="*/ 936273 h 936272"/>
                <a:gd name="connsiteX5" fmla="*/ 131416 w 384153"/>
                <a:gd name="connsiteY5" fmla="*/ 682155 h 936272"/>
                <a:gd name="connsiteX6" fmla="*/ 8155 w 384153"/>
                <a:gd name="connsiteY6" fmla="*/ 257460 h 936272"/>
                <a:gd name="connsiteX7" fmla="*/ 484 w 384153"/>
                <a:gd name="connsiteY7" fmla="*/ 0 h 936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4153" h="936272">
                  <a:moveTo>
                    <a:pt x="484" y="0"/>
                  </a:moveTo>
                  <a:cubicBezTo>
                    <a:pt x="81140" y="86276"/>
                    <a:pt x="178124" y="148932"/>
                    <a:pt x="286728" y="193437"/>
                  </a:cubicBezTo>
                  <a:cubicBezTo>
                    <a:pt x="323486" y="208474"/>
                    <a:pt x="341941" y="236878"/>
                    <a:pt x="353333" y="269991"/>
                  </a:cubicBezTo>
                  <a:cubicBezTo>
                    <a:pt x="364649" y="303028"/>
                    <a:pt x="375586" y="338191"/>
                    <a:pt x="375813" y="372519"/>
                  </a:cubicBezTo>
                  <a:cubicBezTo>
                    <a:pt x="377105" y="560488"/>
                    <a:pt x="398218" y="748836"/>
                    <a:pt x="367839" y="936273"/>
                  </a:cubicBezTo>
                  <a:cubicBezTo>
                    <a:pt x="258096" y="880300"/>
                    <a:pt x="194377" y="781569"/>
                    <a:pt x="131416" y="682155"/>
                  </a:cubicBezTo>
                  <a:cubicBezTo>
                    <a:pt x="49318" y="552513"/>
                    <a:pt x="26762" y="406164"/>
                    <a:pt x="8155" y="257460"/>
                  </a:cubicBezTo>
                  <a:cubicBezTo>
                    <a:pt x="-2629" y="171336"/>
                    <a:pt x="333" y="85896"/>
                    <a:pt x="484" y="0"/>
                  </a:cubicBezTo>
                  <a:close/>
                </a:path>
              </a:pathLst>
            </a:custGeom>
            <a:solidFill>
              <a:srgbClr val="F7D9CC"/>
            </a:solidFill>
            <a:ln w="7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" name="자유형: 도형 11">
              <a:extLst>
                <a:ext uri="{FF2B5EF4-FFF2-40B4-BE49-F238E27FC236}">
                  <a16:creationId xmlns:a16="http://schemas.microsoft.com/office/drawing/2014/main" id="{C4711E53-52E0-49FA-8193-7E2E2DCF54A7}"/>
                </a:ext>
              </a:extLst>
            </p:cNvPr>
            <p:cNvSpPr/>
            <p:nvPr/>
          </p:nvSpPr>
          <p:spPr>
            <a:xfrm>
              <a:off x="10088527" y="2352909"/>
              <a:ext cx="194377" cy="522608"/>
            </a:xfrm>
            <a:custGeom>
              <a:avLst/>
              <a:gdLst>
                <a:gd name="connsiteX0" fmla="*/ 172828 w 425688"/>
                <a:gd name="connsiteY0" fmla="*/ 1112318 h 1144519"/>
                <a:gd name="connsiteX1" fmla="*/ 162651 w 425688"/>
                <a:gd name="connsiteY1" fmla="*/ 812176 h 1144519"/>
                <a:gd name="connsiteX2" fmla="*/ 131665 w 425688"/>
                <a:gd name="connsiteY2" fmla="*/ 756430 h 1144519"/>
                <a:gd name="connsiteX3" fmla="*/ 2631 w 425688"/>
                <a:gd name="connsiteY3" fmla="*/ 473073 h 1144519"/>
                <a:gd name="connsiteX4" fmla="*/ 45237 w 425688"/>
                <a:gd name="connsiteY4" fmla="*/ 372064 h 1144519"/>
                <a:gd name="connsiteX5" fmla="*/ 161512 w 425688"/>
                <a:gd name="connsiteY5" fmla="*/ 234828 h 1144519"/>
                <a:gd name="connsiteX6" fmla="*/ 404922 w 425688"/>
                <a:gd name="connsiteY6" fmla="*/ 0 h 1144519"/>
                <a:gd name="connsiteX7" fmla="*/ 423681 w 425688"/>
                <a:gd name="connsiteY7" fmla="*/ 45720 h 1144519"/>
                <a:gd name="connsiteX8" fmla="*/ 220903 w 425688"/>
                <a:gd name="connsiteY8" fmla="*/ 1105027 h 1144519"/>
                <a:gd name="connsiteX9" fmla="*/ 194701 w 425688"/>
                <a:gd name="connsiteY9" fmla="*/ 1144519 h 1144519"/>
                <a:gd name="connsiteX10" fmla="*/ 172828 w 425688"/>
                <a:gd name="connsiteY10" fmla="*/ 1112318 h 1144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5688" h="1144519">
                  <a:moveTo>
                    <a:pt x="172828" y="1112318"/>
                  </a:moveTo>
                  <a:cubicBezTo>
                    <a:pt x="157183" y="1012675"/>
                    <a:pt x="162196" y="912273"/>
                    <a:pt x="162651" y="812176"/>
                  </a:cubicBezTo>
                  <a:cubicBezTo>
                    <a:pt x="162728" y="785974"/>
                    <a:pt x="151107" y="772456"/>
                    <a:pt x="131665" y="756430"/>
                  </a:cubicBezTo>
                  <a:cubicBezTo>
                    <a:pt x="43111" y="683522"/>
                    <a:pt x="-13090" y="595044"/>
                    <a:pt x="2631" y="473073"/>
                  </a:cubicBezTo>
                  <a:cubicBezTo>
                    <a:pt x="7644" y="434416"/>
                    <a:pt x="29440" y="405024"/>
                    <a:pt x="45237" y="372064"/>
                  </a:cubicBezTo>
                  <a:cubicBezTo>
                    <a:pt x="83970" y="326344"/>
                    <a:pt x="122703" y="280548"/>
                    <a:pt x="161512" y="234828"/>
                  </a:cubicBezTo>
                  <a:cubicBezTo>
                    <a:pt x="259104" y="173614"/>
                    <a:pt x="338089" y="93111"/>
                    <a:pt x="404922" y="0"/>
                  </a:cubicBezTo>
                  <a:cubicBezTo>
                    <a:pt x="434541" y="5544"/>
                    <a:pt x="423832" y="28936"/>
                    <a:pt x="423681" y="45720"/>
                  </a:cubicBezTo>
                  <a:cubicBezTo>
                    <a:pt x="422921" y="134654"/>
                    <a:pt x="229029" y="1067053"/>
                    <a:pt x="220903" y="1105027"/>
                  </a:cubicBezTo>
                  <a:cubicBezTo>
                    <a:pt x="217485" y="1120975"/>
                    <a:pt x="219612" y="1142165"/>
                    <a:pt x="194701" y="1144519"/>
                  </a:cubicBezTo>
                  <a:cubicBezTo>
                    <a:pt x="187334" y="1133810"/>
                    <a:pt x="180043" y="1123026"/>
                    <a:pt x="172828" y="1112318"/>
                  </a:cubicBezTo>
                  <a:close/>
                </a:path>
              </a:pathLst>
            </a:custGeom>
            <a:solidFill>
              <a:srgbClr val="F7C0BA"/>
            </a:solidFill>
            <a:ln w="7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" name="자유형: 도형 12">
              <a:extLst>
                <a:ext uri="{FF2B5EF4-FFF2-40B4-BE49-F238E27FC236}">
                  <a16:creationId xmlns:a16="http://schemas.microsoft.com/office/drawing/2014/main" id="{0130C479-F997-4262-AF47-B6A58B05E4E4}"/>
                </a:ext>
              </a:extLst>
            </p:cNvPr>
            <p:cNvSpPr/>
            <p:nvPr/>
          </p:nvSpPr>
          <p:spPr>
            <a:xfrm>
              <a:off x="9402269" y="984592"/>
              <a:ext cx="107840" cy="831144"/>
            </a:xfrm>
            <a:custGeom>
              <a:avLst/>
              <a:gdLst>
                <a:gd name="connsiteX0" fmla="*/ 139338 w 236171"/>
                <a:gd name="connsiteY0" fmla="*/ 1820218 h 1820218"/>
                <a:gd name="connsiteX1" fmla="*/ 171464 w 236171"/>
                <a:gd name="connsiteY1" fmla="*/ 1638249 h 1820218"/>
                <a:gd name="connsiteX2" fmla="*/ 120731 w 236171"/>
                <a:gd name="connsiteY2" fmla="*/ 1028852 h 1820218"/>
                <a:gd name="connsiteX3" fmla="*/ 16988 w 236171"/>
                <a:gd name="connsiteY3" fmla="*/ 686180 h 1820218"/>
                <a:gd name="connsiteX4" fmla="*/ 92403 w 236171"/>
                <a:gd name="connsiteY4" fmla="*/ 0 h 1820218"/>
                <a:gd name="connsiteX5" fmla="*/ 63164 w 236171"/>
                <a:gd name="connsiteY5" fmla="*/ 176880 h 1820218"/>
                <a:gd name="connsiteX6" fmla="*/ 106529 w 236171"/>
                <a:gd name="connsiteY6" fmla="*/ 785822 h 1820218"/>
                <a:gd name="connsiteX7" fmla="*/ 217032 w 236171"/>
                <a:gd name="connsiteY7" fmla="*/ 1148240 h 1820218"/>
                <a:gd name="connsiteX8" fmla="*/ 154680 w 236171"/>
                <a:gd name="connsiteY8" fmla="*/ 1800320 h 1820218"/>
                <a:gd name="connsiteX9" fmla="*/ 139338 w 236171"/>
                <a:gd name="connsiteY9" fmla="*/ 1820218 h 1820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6171" h="1820218">
                  <a:moveTo>
                    <a:pt x="139338" y="1820218"/>
                  </a:moveTo>
                  <a:cubicBezTo>
                    <a:pt x="151338" y="1753461"/>
                    <a:pt x="164477" y="1696197"/>
                    <a:pt x="171464" y="1638249"/>
                  </a:cubicBezTo>
                  <a:cubicBezTo>
                    <a:pt x="196222" y="1431902"/>
                    <a:pt x="187261" y="1228288"/>
                    <a:pt x="120731" y="1028852"/>
                  </a:cubicBezTo>
                  <a:cubicBezTo>
                    <a:pt x="82986" y="915691"/>
                    <a:pt x="35823" y="805037"/>
                    <a:pt x="16988" y="686180"/>
                  </a:cubicBezTo>
                  <a:cubicBezTo>
                    <a:pt x="-20454" y="450669"/>
                    <a:pt x="3697" y="221765"/>
                    <a:pt x="92403" y="0"/>
                  </a:cubicBezTo>
                  <a:cubicBezTo>
                    <a:pt x="83821" y="59087"/>
                    <a:pt x="72202" y="117794"/>
                    <a:pt x="63164" y="176880"/>
                  </a:cubicBezTo>
                  <a:cubicBezTo>
                    <a:pt x="31646" y="383456"/>
                    <a:pt x="48506" y="585778"/>
                    <a:pt x="106529" y="785822"/>
                  </a:cubicBezTo>
                  <a:cubicBezTo>
                    <a:pt x="141769" y="907109"/>
                    <a:pt x="196527" y="1022169"/>
                    <a:pt x="217032" y="1148240"/>
                  </a:cubicBezTo>
                  <a:cubicBezTo>
                    <a:pt x="253259" y="1371372"/>
                    <a:pt x="241031" y="1589264"/>
                    <a:pt x="154680" y="1800320"/>
                  </a:cubicBezTo>
                  <a:cubicBezTo>
                    <a:pt x="152857" y="1804801"/>
                    <a:pt x="148604" y="1808370"/>
                    <a:pt x="139338" y="1820218"/>
                  </a:cubicBezTo>
                  <a:close/>
                </a:path>
              </a:pathLst>
            </a:custGeom>
            <a:solidFill>
              <a:srgbClr val="FDFDFD"/>
            </a:solidFill>
            <a:ln w="7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" name="자유형: 도형 13">
              <a:extLst>
                <a:ext uri="{FF2B5EF4-FFF2-40B4-BE49-F238E27FC236}">
                  <a16:creationId xmlns:a16="http://schemas.microsoft.com/office/drawing/2014/main" id="{2E03FADF-B550-4EA6-B605-41E5938953A1}"/>
                </a:ext>
              </a:extLst>
            </p:cNvPr>
            <p:cNvSpPr/>
            <p:nvPr/>
          </p:nvSpPr>
          <p:spPr>
            <a:xfrm>
              <a:off x="9479301" y="1128682"/>
              <a:ext cx="111097" cy="698498"/>
            </a:xfrm>
            <a:custGeom>
              <a:avLst/>
              <a:gdLst>
                <a:gd name="connsiteX0" fmla="*/ 97695 w 243303"/>
                <a:gd name="connsiteY0" fmla="*/ 0 h 1529721"/>
                <a:gd name="connsiteX1" fmla="*/ 54937 w 243303"/>
                <a:gd name="connsiteY1" fmla="*/ 379430 h 1529721"/>
                <a:gd name="connsiteX2" fmla="*/ 147289 w 243303"/>
                <a:gd name="connsiteY2" fmla="*/ 744203 h 1529721"/>
                <a:gd name="connsiteX3" fmla="*/ 243210 w 243303"/>
                <a:gd name="connsiteY3" fmla="*/ 1124089 h 1529721"/>
                <a:gd name="connsiteX4" fmla="*/ 137036 w 243303"/>
                <a:gd name="connsiteY4" fmla="*/ 1529721 h 1529721"/>
                <a:gd name="connsiteX5" fmla="*/ 185946 w 243303"/>
                <a:gd name="connsiteY5" fmla="*/ 1264515 h 1529721"/>
                <a:gd name="connsiteX6" fmla="*/ 148200 w 243303"/>
                <a:gd name="connsiteY6" fmla="*/ 933007 h 1529721"/>
                <a:gd name="connsiteX7" fmla="*/ 76506 w 243303"/>
                <a:gd name="connsiteY7" fmla="*/ 751722 h 1529721"/>
                <a:gd name="connsiteX8" fmla="*/ 88127 w 243303"/>
                <a:gd name="connsiteY8" fmla="*/ 12000 h 1529721"/>
                <a:gd name="connsiteX9" fmla="*/ 97695 w 243303"/>
                <a:gd name="connsiteY9" fmla="*/ 0 h 1529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3303" h="1529721">
                  <a:moveTo>
                    <a:pt x="97695" y="0"/>
                  </a:moveTo>
                  <a:cubicBezTo>
                    <a:pt x="65190" y="124553"/>
                    <a:pt x="51368" y="250549"/>
                    <a:pt x="54937" y="379430"/>
                  </a:cubicBezTo>
                  <a:cubicBezTo>
                    <a:pt x="58507" y="508388"/>
                    <a:pt x="92152" y="629523"/>
                    <a:pt x="147289" y="744203"/>
                  </a:cubicBezTo>
                  <a:cubicBezTo>
                    <a:pt x="205389" y="864959"/>
                    <a:pt x="241235" y="991942"/>
                    <a:pt x="243210" y="1124089"/>
                  </a:cubicBezTo>
                  <a:cubicBezTo>
                    <a:pt x="245261" y="1266717"/>
                    <a:pt x="213742" y="1405169"/>
                    <a:pt x="137036" y="1529721"/>
                  </a:cubicBezTo>
                  <a:cubicBezTo>
                    <a:pt x="158833" y="1442231"/>
                    <a:pt x="177895" y="1355271"/>
                    <a:pt x="185946" y="1264515"/>
                  </a:cubicBezTo>
                  <a:cubicBezTo>
                    <a:pt x="196199" y="1149759"/>
                    <a:pt x="175997" y="1041307"/>
                    <a:pt x="148200" y="933007"/>
                  </a:cubicBezTo>
                  <a:cubicBezTo>
                    <a:pt x="132100" y="870123"/>
                    <a:pt x="102860" y="811340"/>
                    <a:pt x="76506" y="751722"/>
                  </a:cubicBezTo>
                  <a:cubicBezTo>
                    <a:pt x="-33085" y="503831"/>
                    <a:pt x="-21161" y="256852"/>
                    <a:pt x="88127" y="12000"/>
                  </a:cubicBezTo>
                  <a:cubicBezTo>
                    <a:pt x="90177" y="7443"/>
                    <a:pt x="94506" y="3949"/>
                    <a:pt x="97695" y="0"/>
                  </a:cubicBezTo>
                  <a:close/>
                </a:path>
              </a:pathLst>
            </a:custGeom>
            <a:solidFill>
              <a:srgbClr val="FDFDFD"/>
            </a:solidFill>
            <a:ln w="7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" name="자유형: 도형 14">
              <a:extLst>
                <a:ext uri="{FF2B5EF4-FFF2-40B4-BE49-F238E27FC236}">
                  <a16:creationId xmlns:a16="http://schemas.microsoft.com/office/drawing/2014/main" id="{CDEC1C85-A396-41C0-B546-501BD0EAACF1}"/>
                </a:ext>
              </a:extLst>
            </p:cNvPr>
            <p:cNvSpPr/>
            <p:nvPr/>
          </p:nvSpPr>
          <p:spPr>
            <a:xfrm>
              <a:off x="9146641" y="2894452"/>
              <a:ext cx="118973" cy="68914"/>
            </a:xfrm>
            <a:custGeom>
              <a:avLst/>
              <a:gdLst>
                <a:gd name="connsiteX0" fmla="*/ 95693 w 260553"/>
                <a:gd name="connsiteY0" fmla="*/ 0 h 150922"/>
                <a:gd name="connsiteX1" fmla="*/ 238169 w 260553"/>
                <a:gd name="connsiteY1" fmla="*/ 107921 h 150922"/>
                <a:gd name="connsiteX2" fmla="*/ 259434 w 260553"/>
                <a:gd name="connsiteY2" fmla="*/ 140578 h 150922"/>
                <a:gd name="connsiteX3" fmla="*/ 226853 w 260553"/>
                <a:gd name="connsiteY3" fmla="*/ 148704 h 150922"/>
                <a:gd name="connsiteX4" fmla="*/ 0 w 260553"/>
                <a:gd name="connsiteY4" fmla="*/ 117718 h 150922"/>
                <a:gd name="connsiteX5" fmla="*/ 95693 w 260553"/>
                <a:gd name="connsiteY5" fmla="*/ 0 h 150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0553" h="150922">
                  <a:moveTo>
                    <a:pt x="95693" y="0"/>
                  </a:moveTo>
                  <a:cubicBezTo>
                    <a:pt x="138983" y="41543"/>
                    <a:pt x="189032" y="74124"/>
                    <a:pt x="238169" y="107921"/>
                  </a:cubicBezTo>
                  <a:cubicBezTo>
                    <a:pt x="248650" y="115136"/>
                    <a:pt x="264979" y="124249"/>
                    <a:pt x="259434" y="140578"/>
                  </a:cubicBezTo>
                  <a:cubicBezTo>
                    <a:pt x="254422" y="155235"/>
                    <a:pt x="237410" y="150603"/>
                    <a:pt x="226853" y="148704"/>
                  </a:cubicBezTo>
                  <a:cubicBezTo>
                    <a:pt x="151666" y="134806"/>
                    <a:pt x="74124" y="138907"/>
                    <a:pt x="0" y="117718"/>
                  </a:cubicBezTo>
                  <a:cubicBezTo>
                    <a:pt x="31822" y="78377"/>
                    <a:pt x="63795" y="39189"/>
                    <a:pt x="95693" y="0"/>
                  </a:cubicBezTo>
                  <a:close/>
                </a:path>
              </a:pathLst>
            </a:custGeom>
            <a:solidFill>
              <a:srgbClr val="9AC1CB"/>
            </a:solidFill>
            <a:ln w="7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" name="자유형: 도형 15">
              <a:extLst>
                <a:ext uri="{FF2B5EF4-FFF2-40B4-BE49-F238E27FC236}">
                  <a16:creationId xmlns:a16="http://schemas.microsoft.com/office/drawing/2014/main" id="{9371108B-2F7A-4F6B-A9E4-A3DE3FC45BCE}"/>
                </a:ext>
              </a:extLst>
            </p:cNvPr>
            <p:cNvSpPr/>
            <p:nvPr/>
          </p:nvSpPr>
          <p:spPr>
            <a:xfrm>
              <a:off x="10524836" y="2503346"/>
              <a:ext cx="5083" cy="73935"/>
            </a:xfrm>
            <a:custGeom>
              <a:avLst/>
              <a:gdLst>
                <a:gd name="connsiteX0" fmla="*/ 2595 w 11131"/>
                <a:gd name="connsiteY0" fmla="*/ 161919 h 161918"/>
                <a:gd name="connsiteX1" fmla="*/ 9962 w 11131"/>
                <a:gd name="connsiteY1" fmla="*/ 0 h 161918"/>
                <a:gd name="connsiteX2" fmla="*/ 2595 w 11131"/>
                <a:gd name="connsiteY2" fmla="*/ 161919 h 161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131" h="161918">
                  <a:moveTo>
                    <a:pt x="2595" y="161919"/>
                  </a:moveTo>
                  <a:cubicBezTo>
                    <a:pt x="3506" y="107844"/>
                    <a:pt x="-7506" y="53315"/>
                    <a:pt x="9962" y="0"/>
                  </a:cubicBezTo>
                  <a:cubicBezTo>
                    <a:pt x="11177" y="54150"/>
                    <a:pt x="13835" y="108300"/>
                    <a:pt x="2595" y="161919"/>
                  </a:cubicBezTo>
                  <a:close/>
                </a:path>
              </a:pathLst>
            </a:custGeom>
            <a:solidFill>
              <a:srgbClr val="F3A9A9"/>
            </a:solidFill>
            <a:ln w="7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" name="자유형: 도형 16">
              <a:extLst>
                <a:ext uri="{FF2B5EF4-FFF2-40B4-BE49-F238E27FC236}">
                  <a16:creationId xmlns:a16="http://schemas.microsoft.com/office/drawing/2014/main" id="{BEA2192E-B6A2-4512-97C7-E262C3CB9432}"/>
                </a:ext>
              </a:extLst>
            </p:cNvPr>
            <p:cNvSpPr/>
            <p:nvPr/>
          </p:nvSpPr>
          <p:spPr>
            <a:xfrm>
              <a:off x="10519886" y="2633911"/>
              <a:ext cx="4946" cy="59821"/>
            </a:xfrm>
            <a:custGeom>
              <a:avLst/>
              <a:gdLst>
                <a:gd name="connsiteX0" fmla="*/ 3108 w 10832"/>
                <a:gd name="connsiteY0" fmla="*/ 131008 h 131008"/>
                <a:gd name="connsiteX1" fmla="*/ 10247 w 10832"/>
                <a:gd name="connsiteY1" fmla="*/ 0 h 131008"/>
                <a:gd name="connsiteX2" fmla="*/ 3108 w 10832"/>
                <a:gd name="connsiteY2" fmla="*/ 131008 h 131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832" h="131008">
                  <a:moveTo>
                    <a:pt x="3108" y="131008"/>
                  </a:moveTo>
                  <a:cubicBezTo>
                    <a:pt x="3715" y="87263"/>
                    <a:pt x="-7905" y="42834"/>
                    <a:pt x="10247" y="0"/>
                  </a:cubicBezTo>
                  <a:cubicBezTo>
                    <a:pt x="10474" y="43821"/>
                    <a:pt x="13513" y="87794"/>
                    <a:pt x="3108" y="131008"/>
                  </a:cubicBezTo>
                  <a:close/>
                </a:path>
              </a:pathLst>
            </a:custGeom>
            <a:solidFill>
              <a:srgbClr val="F3A9A9"/>
            </a:solidFill>
            <a:ln w="7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" name="자유형: 도형 17">
              <a:extLst>
                <a:ext uri="{FF2B5EF4-FFF2-40B4-BE49-F238E27FC236}">
                  <a16:creationId xmlns:a16="http://schemas.microsoft.com/office/drawing/2014/main" id="{39342A37-3B03-46C8-9B5F-880B4A93A16B}"/>
                </a:ext>
              </a:extLst>
            </p:cNvPr>
            <p:cNvSpPr/>
            <p:nvPr/>
          </p:nvSpPr>
          <p:spPr>
            <a:xfrm>
              <a:off x="7604966" y="3085827"/>
              <a:ext cx="556010" cy="666096"/>
            </a:xfrm>
            <a:custGeom>
              <a:avLst/>
              <a:gdLst>
                <a:gd name="connsiteX0" fmla="*/ 1095455 w 1217670"/>
                <a:gd name="connsiteY0" fmla="*/ 1243133 h 1458760"/>
                <a:gd name="connsiteX1" fmla="*/ 873918 w 1217670"/>
                <a:gd name="connsiteY1" fmla="*/ 1279132 h 1458760"/>
                <a:gd name="connsiteX2" fmla="*/ 422794 w 1217670"/>
                <a:gd name="connsiteY2" fmla="*/ 1426469 h 1458760"/>
                <a:gd name="connsiteX3" fmla="*/ 164727 w 1217670"/>
                <a:gd name="connsiteY3" fmla="*/ 1299106 h 1458760"/>
                <a:gd name="connsiteX4" fmla="*/ 142019 w 1217670"/>
                <a:gd name="connsiteY4" fmla="*/ 1042937 h 1458760"/>
                <a:gd name="connsiteX5" fmla="*/ 56882 w 1217670"/>
                <a:gd name="connsiteY5" fmla="*/ 622648 h 1458760"/>
                <a:gd name="connsiteX6" fmla="*/ 11314 w 1217670"/>
                <a:gd name="connsiteY6" fmla="*/ 357897 h 1458760"/>
                <a:gd name="connsiteX7" fmla="*/ 226 w 1217670"/>
                <a:gd name="connsiteY7" fmla="*/ 172055 h 1458760"/>
                <a:gd name="connsiteX8" fmla="*/ 5846 w 1217670"/>
                <a:gd name="connsiteY8" fmla="*/ 70438 h 1458760"/>
                <a:gd name="connsiteX9" fmla="*/ 72224 w 1217670"/>
                <a:gd name="connsiteY9" fmla="*/ 2162 h 1458760"/>
                <a:gd name="connsiteX10" fmla="*/ 131766 w 1217670"/>
                <a:gd name="connsiteY10" fmla="*/ 35199 h 1458760"/>
                <a:gd name="connsiteX11" fmla="*/ 160778 w 1217670"/>
                <a:gd name="connsiteY11" fmla="*/ 78717 h 1458760"/>
                <a:gd name="connsiteX12" fmla="*/ 404871 w 1217670"/>
                <a:gd name="connsiteY12" fmla="*/ 522398 h 1458760"/>
                <a:gd name="connsiteX13" fmla="*/ 653065 w 1217670"/>
                <a:gd name="connsiteY13" fmla="*/ 769833 h 1458760"/>
                <a:gd name="connsiteX14" fmla="*/ 840882 w 1217670"/>
                <a:gd name="connsiteY14" fmla="*/ 809173 h 1458760"/>
                <a:gd name="connsiteX15" fmla="*/ 1190845 w 1217670"/>
                <a:gd name="connsiteY15" fmla="*/ 769453 h 1458760"/>
                <a:gd name="connsiteX16" fmla="*/ 1213249 w 1217670"/>
                <a:gd name="connsiteY16" fmla="*/ 815553 h 1458760"/>
                <a:gd name="connsiteX17" fmla="*/ 1201325 w 1217670"/>
                <a:gd name="connsiteY17" fmla="*/ 1115239 h 1458760"/>
                <a:gd name="connsiteX18" fmla="*/ 1095455 w 1217670"/>
                <a:gd name="connsiteY18" fmla="*/ 1243133 h 1458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17670" h="1458760">
                  <a:moveTo>
                    <a:pt x="1095455" y="1243133"/>
                  </a:moveTo>
                  <a:cubicBezTo>
                    <a:pt x="1018749" y="1237134"/>
                    <a:pt x="947055" y="1264019"/>
                    <a:pt x="873918" y="1279132"/>
                  </a:cubicBezTo>
                  <a:cubicBezTo>
                    <a:pt x="718227" y="1311258"/>
                    <a:pt x="571042" y="1370420"/>
                    <a:pt x="422794" y="1426469"/>
                  </a:cubicBezTo>
                  <a:cubicBezTo>
                    <a:pt x="242952" y="1494442"/>
                    <a:pt x="220092" y="1456544"/>
                    <a:pt x="164727" y="1299106"/>
                  </a:cubicBezTo>
                  <a:cubicBezTo>
                    <a:pt x="135715" y="1216628"/>
                    <a:pt x="134120" y="1128833"/>
                    <a:pt x="142019" y="1042937"/>
                  </a:cubicBezTo>
                  <a:cubicBezTo>
                    <a:pt x="155765" y="893398"/>
                    <a:pt x="108450" y="757909"/>
                    <a:pt x="56882" y="622648"/>
                  </a:cubicBezTo>
                  <a:cubicBezTo>
                    <a:pt x="24377" y="537359"/>
                    <a:pt x="-6305" y="455185"/>
                    <a:pt x="11314" y="357897"/>
                  </a:cubicBezTo>
                  <a:cubicBezTo>
                    <a:pt x="21947" y="299190"/>
                    <a:pt x="-2584" y="234787"/>
                    <a:pt x="226" y="172055"/>
                  </a:cubicBezTo>
                  <a:cubicBezTo>
                    <a:pt x="1745" y="138107"/>
                    <a:pt x="-609" y="103399"/>
                    <a:pt x="5846" y="70438"/>
                  </a:cubicBezTo>
                  <a:cubicBezTo>
                    <a:pt x="12605" y="36034"/>
                    <a:pt x="36225" y="13022"/>
                    <a:pt x="72224" y="2162"/>
                  </a:cubicBezTo>
                  <a:cubicBezTo>
                    <a:pt x="105640" y="-7939"/>
                    <a:pt x="115361" y="19782"/>
                    <a:pt x="131766" y="35199"/>
                  </a:cubicBezTo>
                  <a:cubicBezTo>
                    <a:pt x="144145" y="46895"/>
                    <a:pt x="153942" y="62919"/>
                    <a:pt x="160778" y="78717"/>
                  </a:cubicBezTo>
                  <a:cubicBezTo>
                    <a:pt x="228218" y="234332"/>
                    <a:pt x="317152" y="378099"/>
                    <a:pt x="404871" y="522398"/>
                  </a:cubicBezTo>
                  <a:cubicBezTo>
                    <a:pt x="467147" y="624850"/>
                    <a:pt x="554562" y="703455"/>
                    <a:pt x="653065" y="769833"/>
                  </a:cubicBezTo>
                  <a:cubicBezTo>
                    <a:pt x="709645" y="807958"/>
                    <a:pt x="776555" y="813654"/>
                    <a:pt x="840882" y="809173"/>
                  </a:cubicBezTo>
                  <a:cubicBezTo>
                    <a:pt x="957916" y="801047"/>
                    <a:pt x="1075329" y="792313"/>
                    <a:pt x="1190845" y="769453"/>
                  </a:cubicBezTo>
                  <a:cubicBezTo>
                    <a:pt x="1206338" y="780921"/>
                    <a:pt x="1212565" y="797933"/>
                    <a:pt x="1213249" y="815553"/>
                  </a:cubicBezTo>
                  <a:cubicBezTo>
                    <a:pt x="1216894" y="915726"/>
                    <a:pt x="1225249" y="1015976"/>
                    <a:pt x="1201325" y="1115239"/>
                  </a:cubicBezTo>
                  <a:cubicBezTo>
                    <a:pt x="1186895" y="1175768"/>
                    <a:pt x="1155301" y="1220881"/>
                    <a:pt x="1095455" y="1243133"/>
                  </a:cubicBezTo>
                  <a:close/>
                </a:path>
              </a:pathLst>
            </a:custGeom>
            <a:solidFill>
              <a:srgbClr val="F7D9CC"/>
            </a:solidFill>
            <a:ln w="7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" name="자유형: 도형 18">
              <a:extLst>
                <a:ext uri="{FF2B5EF4-FFF2-40B4-BE49-F238E27FC236}">
                  <a16:creationId xmlns:a16="http://schemas.microsoft.com/office/drawing/2014/main" id="{FF32D6AD-C30A-462C-BABE-44EA9576C05B}"/>
                </a:ext>
              </a:extLst>
            </p:cNvPr>
            <p:cNvSpPr/>
            <p:nvPr/>
          </p:nvSpPr>
          <p:spPr>
            <a:xfrm>
              <a:off x="9116342" y="2738072"/>
              <a:ext cx="551283" cy="310654"/>
            </a:xfrm>
            <a:custGeom>
              <a:avLst/>
              <a:gdLst>
                <a:gd name="connsiteX0" fmla="*/ 823545 w 1207317"/>
                <a:gd name="connsiteY0" fmla="*/ 636693 h 680337"/>
                <a:gd name="connsiteX1" fmla="*/ 267690 w 1207317"/>
                <a:gd name="connsiteY1" fmla="*/ 558240 h 680337"/>
                <a:gd name="connsiteX2" fmla="*/ 29901 w 1207317"/>
                <a:gd name="connsiteY2" fmla="*/ 496799 h 680337"/>
                <a:gd name="connsiteX3" fmla="*/ 2028 w 1207317"/>
                <a:gd name="connsiteY3" fmla="*/ 458598 h 680337"/>
                <a:gd name="connsiteX4" fmla="*/ 63241 w 1207317"/>
                <a:gd name="connsiteY4" fmla="*/ 444928 h 680337"/>
                <a:gd name="connsiteX5" fmla="*/ 244754 w 1207317"/>
                <a:gd name="connsiteY5" fmla="*/ 455940 h 680337"/>
                <a:gd name="connsiteX6" fmla="*/ 294119 w 1207317"/>
                <a:gd name="connsiteY6" fmla="*/ 456623 h 680337"/>
                <a:gd name="connsiteX7" fmla="*/ 157491 w 1207317"/>
                <a:gd name="connsiteY7" fmla="*/ 328045 h 680337"/>
                <a:gd name="connsiteX8" fmla="*/ 188933 w 1207317"/>
                <a:gd name="connsiteY8" fmla="*/ 276098 h 680337"/>
                <a:gd name="connsiteX9" fmla="*/ 248931 w 1207317"/>
                <a:gd name="connsiteY9" fmla="*/ 296907 h 680337"/>
                <a:gd name="connsiteX10" fmla="*/ 220907 w 1207317"/>
                <a:gd name="connsiteY10" fmla="*/ 233947 h 680337"/>
                <a:gd name="connsiteX11" fmla="*/ 316296 w 1207317"/>
                <a:gd name="connsiteY11" fmla="*/ 106736 h 680337"/>
                <a:gd name="connsiteX12" fmla="*/ 357535 w 1207317"/>
                <a:gd name="connsiteY12" fmla="*/ 157772 h 680337"/>
                <a:gd name="connsiteX13" fmla="*/ 517631 w 1207317"/>
                <a:gd name="connsiteY13" fmla="*/ 210024 h 680337"/>
                <a:gd name="connsiteX14" fmla="*/ 555149 w 1207317"/>
                <a:gd name="connsiteY14" fmla="*/ 198024 h 680337"/>
                <a:gd name="connsiteX15" fmla="*/ 544972 w 1207317"/>
                <a:gd name="connsiteY15" fmla="*/ 164684 h 680337"/>
                <a:gd name="connsiteX16" fmla="*/ 457709 w 1207317"/>
                <a:gd name="connsiteY16" fmla="*/ 58586 h 680337"/>
                <a:gd name="connsiteX17" fmla="*/ 444950 w 1207317"/>
                <a:gd name="connsiteY17" fmla="*/ 7550 h 680337"/>
                <a:gd name="connsiteX18" fmla="*/ 496442 w 1207317"/>
                <a:gd name="connsiteY18" fmla="*/ 18562 h 680337"/>
                <a:gd name="connsiteX19" fmla="*/ 656538 w 1207317"/>
                <a:gd name="connsiteY19" fmla="*/ 163696 h 680337"/>
                <a:gd name="connsiteX20" fmla="*/ 854987 w 1207317"/>
                <a:gd name="connsiteY20" fmla="*/ 353867 h 680337"/>
                <a:gd name="connsiteX21" fmla="*/ 1056778 w 1207317"/>
                <a:gd name="connsiteY21" fmla="*/ 391916 h 680337"/>
                <a:gd name="connsiteX22" fmla="*/ 1190141 w 1207317"/>
                <a:gd name="connsiteY22" fmla="*/ 373841 h 680337"/>
                <a:gd name="connsiteX23" fmla="*/ 1205330 w 1207317"/>
                <a:gd name="connsiteY23" fmla="*/ 415080 h 680337"/>
                <a:gd name="connsiteX24" fmla="*/ 1052373 w 1207317"/>
                <a:gd name="connsiteY24" fmla="*/ 678008 h 680337"/>
                <a:gd name="connsiteX25" fmla="*/ 851417 w 1207317"/>
                <a:gd name="connsiteY25" fmla="*/ 658870 h 680337"/>
                <a:gd name="connsiteX26" fmla="*/ 823545 w 1207317"/>
                <a:gd name="connsiteY26" fmla="*/ 636693 h 680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07317" h="680337">
                  <a:moveTo>
                    <a:pt x="823545" y="636693"/>
                  </a:moveTo>
                  <a:cubicBezTo>
                    <a:pt x="637096" y="618770"/>
                    <a:pt x="450798" y="599555"/>
                    <a:pt x="267690" y="558240"/>
                  </a:cubicBezTo>
                  <a:cubicBezTo>
                    <a:pt x="187870" y="540241"/>
                    <a:pt x="103341" y="539709"/>
                    <a:pt x="29901" y="496799"/>
                  </a:cubicBezTo>
                  <a:cubicBezTo>
                    <a:pt x="19724" y="484268"/>
                    <a:pt x="-7617" y="479028"/>
                    <a:pt x="2028" y="458598"/>
                  </a:cubicBezTo>
                  <a:cubicBezTo>
                    <a:pt x="14028" y="433004"/>
                    <a:pt x="42660" y="450320"/>
                    <a:pt x="63241" y="444928"/>
                  </a:cubicBezTo>
                  <a:cubicBezTo>
                    <a:pt x="124834" y="429890"/>
                    <a:pt x="183996" y="456471"/>
                    <a:pt x="244754" y="455940"/>
                  </a:cubicBezTo>
                  <a:cubicBezTo>
                    <a:pt x="259792" y="455788"/>
                    <a:pt x="274829" y="463534"/>
                    <a:pt x="294119" y="456623"/>
                  </a:cubicBezTo>
                  <a:cubicBezTo>
                    <a:pt x="252576" y="405663"/>
                    <a:pt x="179060" y="393815"/>
                    <a:pt x="157491" y="328045"/>
                  </a:cubicBezTo>
                  <a:cubicBezTo>
                    <a:pt x="130302" y="287945"/>
                    <a:pt x="143441" y="272224"/>
                    <a:pt x="188933" y="276098"/>
                  </a:cubicBezTo>
                  <a:cubicBezTo>
                    <a:pt x="206401" y="280427"/>
                    <a:pt x="224476" y="282629"/>
                    <a:pt x="248931" y="296907"/>
                  </a:cubicBezTo>
                  <a:cubicBezTo>
                    <a:pt x="228881" y="273211"/>
                    <a:pt x="225008" y="253542"/>
                    <a:pt x="220907" y="233947"/>
                  </a:cubicBezTo>
                  <a:cubicBezTo>
                    <a:pt x="221818" y="175848"/>
                    <a:pt x="267842" y="114407"/>
                    <a:pt x="316296" y="106736"/>
                  </a:cubicBezTo>
                  <a:cubicBezTo>
                    <a:pt x="317739" y="133621"/>
                    <a:pt x="337485" y="147368"/>
                    <a:pt x="357535" y="157772"/>
                  </a:cubicBezTo>
                  <a:cubicBezTo>
                    <a:pt x="407888" y="183746"/>
                    <a:pt x="461582" y="200834"/>
                    <a:pt x="517631" y="210024"/>
                  </a:cubicBezTo>
                  <a:cubicBezTo>
                    <a:pt x="532061" y="212378"/>
                    <a:pt x="547250" y="212682"/>
                    <a:pt x="555149" y="198024"/>
                  </a:cubicBezTo>
                  <a:cubicBezTo>
                    <a:pt x="562136" y="185189"/>
                    <a:pt x="552263" y="173721"/>
                    <a:pt x="544972" y="164684"/>
                  </a:cubicBezTo>
                  <a:cubicBezTo>
                    <a:pt x="516340" y="128912"/>
                    <a:pt x="485050" y="95268"/>
                    <a:pt x="457709" y="58586"/>
                  </a:cubicBezTo>
                  <a:cubicBezTo>
                    <a:pt x="447380" y="44764"/>
                    <a:pt x="427330" y="25625"/>
                    <a:pt x="444950" y="7550"/>
                  </a:cubicBezTo>
                  <a:cubicBezTo>
                    <a:pt x="462570" y="-10602"/>
                    <a:pt x="481404" y="8385"/>
                    <a:pt x="496442" y="18562"/>
                  </a:cubicBezTo>
                  <a:cubicBezTo>
                    <a:pt x="556516" y="59345"/>
                    <a:pt x="606337" y="112204"/>
                    <a:pt x="656538" y="163696"/>
                  </a:cubicBezTo>
                  <a:cubicBezTo>
                    <a:pt x="720561" y="229390"/>
                    <a:pt x="785040" y="294173"/>
                    <a:pt x="854987" y="353867"/>
                  </a:cubicBezTo>
                  <a:cubicBezTo>
                    <a:pt x="916276" y="406194"/>
                    <a:pt x="987134" y="392296"/>
                    <a:pt x="1056778" y="391916"/>
                  </a:cubicBezTo>
                  <a:cubicBezTo>
                    <a:pt x="1098928" y="368753"/>
                    <a:pt x="1142674" y="357740"/>
                    <a:pt x="1190141" y="373841"/>
                  </a:cubicBezTo>
                  <a:cubicBezTo>
                    <a:pt x="1206089" y="383562"/>
                    <a:pt x="1210342" y="400195"/>
                    <a:pt x="1205330" y="415080"/>
                  </a:cubicBezTo>
                  <a:cubicBezTo>
                    <a:pt x="1172293" y="512900"/>
                    <a:pt x="1135535" y="609049"/>
                    <a:pt x="1052373" y="678008"/>
                  </a:cubicBezTo>
                  <a:cubicBezTo>
                    <a:pt x="983945" y="686742"/>
                    <a:pt x="918023" y="668819"/>
                    <a:pt x="851417" y="658870"/>
                  </a:cubicBezTo>
                  <a:cubicBezTo>
                    <a:pt x="838506" y="656743"/>
                    <a:pt x="831064" y="646262"/>
                    <a:pt x="823545" y="636693"/>
                  </a:cubicBezTo>
                  <a:close/>
                </a:path>
              </a:pathLst>
            </a:custGeom>
            <a:solidFill>
              <a:srgbClr val="F7D9CC"/>
            </a:solidFill>
            <a:ln w="7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" name="자유형: 도형 19">
              <a:extLst>
                <a:ext uri="{FF2B5EF4-FFF2-40B4-BE49-F238E27FC236}">
                  <a16:creationId xmlns:a16="http://schemas.microsoft.com/office/drawing/2014/main" id="{13D9A92F-AC39-4065-8E76-2B455FD05DB4}"/>
                </a:ext>
              </a:extLst>
            </p:cNvPr>
            <p:cNvSpPr/>
            <p:nvPr/>
          </p:nvSpPr>
          <p:spPr>
            <a:xfrm>
              <a:off x="9660787" y="1959615"/>
              <a:ext cx="319460" cy="403351"/>
            </a:xfrm>
            <a:custGeom>
              <a:avLst/>
              <a:gdLst>
                <a:gd name="connsiteX0" fmla="*/ 699622 w 699622"/>
                <a:gd name="connsiteY0" fmla="*/ 620037 h 883344"/>
                <a:gd name="connsiteX1" fmla="*/ 552361 w 699622"/>
                <a:gd name="connsiteY1" fmla="*/ 855396 h 883344"/>
                <a:gd name="connsiteX2" fmla="*/ 538539 w 699622"/>
                <a:gd name="connsiteY2" fmla="*/ 883344 h 883344"/>
                <a:gd name="connsiteX3" fmla="*/ 467832 w 699622"/>
                <a:gd name="connsiteY3" fmla="*/ 685579 h 883344"/>
                <a:gd name="connsiteX4" fmla="*/ 426973 w 699622"/>
                <a:gd name="connsiteY4" fmla="*/ 650643 h 883344"/>
                <a:gd name="connsiteX5" fmla="*/ 90529 w 699622"/>
                <a:gd name="connsiteY5" fmla="*/ 523888 h 883344"/>
                <a:gd name="connsiteX6" fmla="*/ 0 w 699622"/>
                <a:gd name="connsiteY6" fmla="*/ 460624 h 883344"/>
                <a:gd name="connsiteX7" fmla="*/ 99642 w 699622"/>
                <a:gd name="connsiteY7" fmla="*/ 451435 h 883344"/>
                <a:gd name="connsiteX8" fmla="*/ 105794 w 699622"/>
                <a:gd name="connsiteY8" fmla="*/ 400019 h 883344"/>
                <a:gd name="connsiteX9" fmla="*/ 117186 w 699622"/>
                <a:gd name="connsiteY9" fmla="*/ 366374 h 883344"/>
                <a:gd name="connsiteX10" fmla="*/ 136021 w 699622"/>
                <a:gd name="connsiteY10" fmla="*/ 122433 h 883344"/>
                <a:gd name="connsiteX11" fmla="*/ 239840 w 699622"/>
                <a:gd name="connsiteY11" fmla="*/ 130939 h 883344"/>
                <a:gd name="connsiteX12" fmla="*/ 169285 w 699622"/>
                <a:gd name="connsiteY12" fmla="*/ 46942 h 883344"/>
                <a:gd name="connsiteX13" fmla="*/ 165184 w 699622"/>
                <a:gd name="connsiteY13" fmla="*/ 7829 h 883344"/>
                <a:gd name="connsiteX14" fmla="*/ 208322 w 699622"/>
                <a:gd name="connsiteY14" fmla="*/ 10184 h 883344"/>
                <a:gd name="connsiteX15" fmla="*/ 334318 w 699622"/>
                <a:gd name="connsiteY15" fmla="*/ 112940 h 883344"/>
                <a:gd name="connsiteX16" fmla="*/ 533147 w 699622"/>
                <a:gd name="connsiteY16" fmla="*/ 338350 h 883344"/>
                <a:gd name="connsiteX17" fmla="*/ 682914 w 699622"/>
                <a:gd name="connsiteY17" fmla="*/ 576139 h 883344"/>
                <a:gd name="connsiteX18" fmla="*/ 699622 w 699622"/>
                <a:gd name="connsiteY18" fmla="*/ 620037 h 883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99622" h="883344">
                  <a:moveTo>
                    <a:pt x="699622" y="620037"/>
                  </a:moveTo>
                  <a:cubicBezTo>
                    <a:pt x="658915" y="703730"/>
                    <a:pt x="596335" y="773753"/>
                    <a:pt x="552361" y="855396"/>
                  </a:cubicBezTo>
                  <a:cubicBezTo>
                    <a:pt x="547425" y="864510"/>
                    <a:pt x="543096" y="874003"/>
                    <a:pt x="538539" y="883344"/>
                  </a:cubicBezTo>
                  <a:cubicBezTo>
                    <a:pt x="505578" y="820764"/>
                    <a:pt x="503072" y="747400"/>
                    <a:pt x="467832" y="685579"/>
                  </a:cubicBezTo>
                  <a:cubicBezTo>
                    <a:pt x="458187" y="668719"/>
                    <a:pt x="451884" y="651934"/>
                    <a:pt x="426973" y="650643"/>
                  </a:cubicBezTo>
                  <a:cubicBezTo>
                    <a:pt x="301585" y="644112"/>
                    <a:pt x="193740" y="589658"/>
                    <a:pt x="90529" y="523888"/>
                  </a:cubicBezTo>
                  <a:cubicBezTo>
                    <a:pt x="59542" y="504142"/>
                    <a:pt x="30151" y="481737"/>
                    <a:pt x="0" y="460624"/>
                  </a:cubicBezTo>
                  <a:cubicBezTo>
                    <a:pt x="30151" y="433435"/>
                    <a:pt x="64555" y="466396"/>
                    <a:pt x="99642" y="451435"/>
                  </a:cubicBezTo>
                  <a:cubicBezTo>
                    <a:pt x="85820" y="433435"/>
                    <a:pt x="77846" y="414449"/>
                    <a:pt x="105794" y="400019"/>
                  </a:cubicBezTo>
                  <a:cubicBezTo>
                    <a:pt x="117642" y="393867"/>
                    <a:pt x="110351" y="376779"/>
                    <a:pt x="117186" y="366374"/>
                  </a:cubicBezTo>
                  <a:cubicBezTo>
                    <a:pt x="182880" y="315414"/>
                    <a:pt x="190475" y="231872"/>
                    <a:pt x="136021" y="122433"/>
                  </a:cubicBezTo>
                  <a:cubicBezTo>
                    <a:pt x="168906" y="115522"/>
                    <a:pt x="200575" y="130711"/>
                    <a:pt x="239840" y="130939"/>
                  </a:cubicBezTo>
                  <a:cubicBezTo>
                    <a:pt x="209386" y="103142"/>
                    <a:pt x="181969" y="80966"/>
                    <a:pt x="169285" y="46942"/>
                  </a:cubicBezTo>
                  <a:cubicBezTo>
                    <a:pt x="164425" y="33955"/>
                    <a:pt x="153716" y="20816"/>
                    <a:pt x="165184" y="7829"/>
                  </a:cubicBezTo>
                  <a:cubicBezTo>
                    <a:pt x="179083" y="-7892"/>
                    <a:pt x="195411" y="3880"/>
                    <a:pt x="208322" y="10184"/>
                  </a:cubicBezTo>
                  <a:cubicBezTo>
                    <a:pt x="257991" y="34562"/>
                    <a:pt x="289661" y="81422"/>
                    <a:pt x="334318" y="112940"/>
                  </a:cubicBezTo>
                  <a:cubicBezTo>
                    <a:pt x="418163" y="172178"/>
                    <a:pt x="474364" y="254125"/>
                    <a:pt x="533147" y="338350"/>
                  </a:cubicBezTo>
                  <a:cubicBezTo>
                    <a:pt x="587145" y="415740"/>
                    <a:pt x="642662" y="490623"/>
                    <a:pt x="682914" y="576139"/>
                  </a:cubicBezTo>
                  <a:cubicBezTo>
                    <a:pt x="689445" y="590266"/>
                    <a:pt x="694078" y="605379"/>
                    <a:pt x="699622" y="620037"/>
                  </a:cubicBezTo>
                  <a:close/>
                </a:path>
              </a:pathLst>
            </a:custGeom>
            <a:solidFill>
              <a:srgbClr val="F7D9CC"/>
            </a:solidFill>
            <a:ln w="7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" name="자유형: 도형 20">
              <a:extLst>
                <a:ext uri="{FF2B5EF4-FFF2-40B4-BE49-F238E27FC236}">
                  <a16:creationId xmlns:a16="http://schemas.microsoft.com/office/drawing/2014/main" id="{EDAABEDC-3310-4252-8610-1F07C00C9B8C}"/>
                </a:ext>
              </a:extLst>
            </p:cNvPr>
            <p:cNvSpPr/>
            <p:nvPr/>
          </p:nvSpPr>
          <p:spPr>
            <a:xfrm>
              <a:off x="9626172" y="2006261"/>
              <a:ext cx="95094" cy="169054"/>
            </a:xfrm>
            <a:custGeom>
              <a:avLst/>
              <a:gdLst>
                <a:gd name="connsiteX0" fmla="*/ 192919 w 208257"/>
                <a:gd name="connsiteY0" fmla="*/ 264219 h 370230"/>
                <a:gd name="connsiteX1" fmla="*/ 158591 w 208257"/>
                <a:gd name="connsiteY1" fmla="*/ 317154 h 370230"/>
                <a:gd name="connsiteX2" fmla="*/ 194970 w 208257"/>
                <a:gd name="connsiteY2" fmla="*/ 338799 h 370230"/>
                <a:gd name="connsiteX3" fmla="*/ 207653 w 208257"/>
                <a:gd name="connsiteY3" fmla="*/ 359152 h 370230"/>
                <a:gd name="connsiteX4" fmla="*/ 185476 w 208257"/>
                <a:gd name="connsiteY4" fmla="*/ 368874 h 370230"/>
                <a:gd name="connsiteX5" fmla="*/ 75809 w 208257"/>
                <a:gd name="connsiteY5" fmla="*/ 358545 h 370230"/>
                <a:gd name="connsiteX6" fmla="*/ 64721 w 208257"/>
                <a:gd name="connsiteY6" fmla="*/ 357937 h 370230"/>
                <a:gd name="connsiteX7" fmla="*/ 56746 w 208257"/>
                <a:gd name="connsiteY7" fmla="*/ 296041 h 370230"/>
                <a:gd name="connsiteX8" fmla="*/ 44671 w 208257"/>
                <a:gd name="connsiteY8" fmla="*/ 274244 h 370230"/>
                <a:gd name="connsiteX9" fmla="*/ 15811 w 208257"/>
                <a:gd name="connsiteY9" fmla="*/ 229967 h 370230"/>
                <a:gd name="connsiteX10" fmla="*/ 2976 w 208257"/>
                <a:gd name="connsiteY10" fmla="*/ 127970 h 370230"/>
                <a:gd name="connsiteX11" fmla="*/ 74746 w 208257"/>
                <a:gd name="connsiteY11" fmla="*/ 0 h 370230"/>
                <a:gd name="connsiteX12" fmla="*/ 183274 w 208257"/>
                <a:gd name="connsiteY12" fmla="*/ 104427 h 370230"/>
                <a:gd name="connsiteX13" fmla="*/ 189198 w 208257"/>
                <a:gd name="connsiteY13" fmla="*/ 218575 h 370230"/>
                <a:gd name="connsiteX14" fmla="*/ 159047 w 208257"/>
                <a:gd name="connsiteY14" fmla="*/ 233916 h 370230"/>
                <a:gd name="connsiteX15" fmla="*/ 192919 w 208257"/>
                <a:gd name="connsiteY15" fmla="*/ 264219 h 370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8257" h="370230">
                  <a:moveTo>
                    <a:pt x="192919" y="264219"/>
                  </a:moveTo>
                  <a:cubicBezTo>
                    <a:pt x="209248" y="292623"/>
                    <a:pt x="221551" y="319356"/>
                    <a:pt x="158591" y="317154"/>
                  </a:cubicBezTo>
                  <a:cubicBezTo>
                    <a:pt x="177578" y="328470"/>
                    <a:pt x="186312" y="333482"/>
                    <a:pt x="194970" y="338799"/>
                  </a:cubicBezTo>
                  <a:cubicBezTo>
                    <a:pt x="202564" y="343432"/>
                    <a:pt x="210539" y="348976"/>
                    <a:pt x="207653" y="359152"/>
                  </a:cubicBezTo>
                  <a:cubicBezTo>
                    <a:pt x="204539" y="369937"/>
                    <a:pt x="193830" y="367431"/>
                    <a:pt x="185476" y="368874"/>
                  </a:cubicBezTo>
                  <a:cubicBezTo>
                    <a:pt x="147959" y="375177"/>
                    <a:pt x="112795" y="357406"/>
                    <a:pt x="75809" y="358545"/>
                  </a:cubicBezTo>
                  <a:cubicBezTo>
                    <a:pt x="72088" y="358393"/>
                    <a:pt x="68442" y="358165"/>
                    <a:pt x="64721" y="357937"/>
                  </a:cubicBezTo>
                  <a:cubicBezTo>
                    <a:pt x="55000" y="338343"/>
                    <a:pt x="32367" y="321559"/>
                    <a:pt x="56746" y="296041"/>
                  </a:cubicBezTo>
                  <a:cubicBezTo>
                    <a:pt x="66847" y="285408"/>
                    <a:pt x="52797" y="279484"/>
                    <a:pt x="44671" y="274244"/>
                  </a:cubicBezTo>
                  <a:cubicBezTo>
                    <a:pt x="25001" y="265738"/>
                    <a:pt x="8368" y="246903"/>
                    <a:pt x="15811" y="229967"/>
                  </a:cubicBezTo>
                  <a:cubicBezTo>
                    <a:pt x="32899" y="191158"/>
                    <a:pt x="14672" y="161539"/>
                    <a:pt x="2976" y="127970"/>
                  </a:cubicBezTo>
                  <a:cubicBezTo>
                    <a:pt x="-11454" y="86579"/>
                    <a:pt x="28874" y="18531"/>
                    <a:pt x="74746" y="0"/>
                  </a:cubicBezTo>
                  <a:cubicBezTo>
                    <a:pt x="134820" y="9797"/>
                    <a:pt x="167933" y="55365"/>
                    <a:pt x="183274" y="104427"/>
                  </a:cubicBezTo>
                  <a:cubicBezTo>
                    <a:pt x="193679" y="137919"/>
                    <a:pt x="170363" y="179386"/>
                    <a:pt x="189198" y="218575"/>
                  </a:cubicBezTo>
                  <a:cubicBezTo>
                    <a:pt x="194666" y="229891"/>
                    <a:pt x="169983" y="227841"/>
                    <a:pt x="159047" y="233916"/>
                  </a:cubicBezTo>
                  <a:cubicBezTo>
                    <a:pt x="165578" y="249561"/>
                    <a:pt x="180388" y="255637"/>
                    <a:pt x="192919" y="264219"/>
                  </a:cubicBezTo>
                  <a:close/>
                </a:path>
              </a:pathLst>
            </a:custGeom>
            <a:solidFill>
              <a:srgbClr val="F9C9A9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" name="자유형: 도형 21">
              <a:extLst>
                <a:ext uri="{FF2B5EF4-FFF2-40B4-BE49-F238E27FC236}">
                  <a16:creationId xmlns:a16="http://schemas.microsoft.com/office/drawing/2014/main" id="{7DA1EB37-3159-4434-A143-8B441AD10B40}"/>
                </a:ext>
              </a:extLst>
            </p:cNvPr>
            <p:cNvSpPr/>
            <p:nvPr/>
          </p:nvSpPr>
          <p:spPr>
            <a:xfrm>
              <a:off x="9803178" y="3168309"/>
              <a:ext cx="564569" cy="621614"/>
            </a:xfrm>
            <a:custGeom>
              <a:avLst/>
              <a:gdLst>
                <a:gd name="connsiteX0" fmla="*/ 1074496 w 1236414"/>
                <a:gd name="connsiteY0" fmla="*/ 1282590 h 1361344"/>
                <a:gd name="connsiteX1" fmla="*/ 701825 w 1236414"/>
                <a:gd name="connsiteY1" fmla="*/ 893059 h 1361344"/>
                <a:gd name="connsiteX2" fmla="*/ 189715 w 1236414"/>
                <a:gd name="connsiteY2" fmla="*/ 39188 h 1361344"/>
                <a:gd name="connsiteX3" fmla="*/ 0 w 1236414"/>
                <a:gd name="connsiteY3" fmla="*/ 0 h 1361344"/>
                <a:gd name="connsiteX4" fmla="*/ 353229 w 1236414"/>
                <a:gd name="connsiteY4" fmla="*/ 848858 h 1361344"/>
                <a:gd name="connsiteX5" fmla="*/ 476794 w 1236414"/>
                <a:gd name="connsiteY5" fmla="*/ 1122191 h 1361344"/>
                <a:gd name="connsiteX6" fmla="*/ 1082015 w 1236414"/>
                <a:gd name="connsiteY6" fmla="*/ 1330816 h 1361344"/>
                <a:gd name="connsiteX7" fmla="*/ 1236415 w 1236414"/>
                <a:gd name="connsiteY7" fmla="*/ 1360436 h 1361344"/>
                <a:gd name="connsiteX8" fmla="*/ 1074496 w 1236414"/>
                <a:gd name="connsiteY8" fmla="*/ 1282590 h 136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36414" h="1361344">
                  <a:moveTo>
                    <a:pt x="1074496" y="1282590"/>
                  </a:moveTo>
                  <a:cubicBezTo>
                    <a:pt x="920932" y="1180518"/>
                    <a:pt x="799493" y="1046395"/>
                    <a:pt x="701825" y="893059"/>
                  </a:cubicBezTo>
                  <a:cubicBezTo>
                    <a:pt x="535729" y="632334"/>
                    <a:pt x="288674" y="197386"/>
                    <a:pt x="189715" y="39188"/>
                  </a:cubicBezTo>
                  <a:cubicBezTo>
                    <a:pt x="189715" y="39188"/>
                    <a:pt x="45416" y="8202"/>
                    <a:pt x="0" y="0"/>
                  </a:cubicBezTo>
                  <a:cubicBezTo>
                    <a:pt x="37518" y="99414"/>
                    <a:pt x="238169" y="580386"/>
                    <a:pt x="353229" y="848858"/>
                  </a:cubicBezTo>
                  <a:cubicBezTo>
                    <a:pt x="392569" y="940754"/>
                    <a:pt x="424923" y="1035915"/>
                    <a:pt x="476794" y="1122191"/>
                  </a:cubicBezTo>
                  <a:cubicBezTo>
                    <a:pt x="486363" y="1126520"/>
                    <a:pt x="888122" y="1273325"/>
                    <a:pt x="1082015" y="1330816"/>
                  </a:cubicBezTo>
                  <a:cubicBezTo>
                    <a:pt x="1105634" y="1335601"/>
                    <a:pt x="1207555" y="1367043"/>
                    <a:pt x="1236415" y="1360436"/>
                  </a:cubicBezTo>
                  <a:cubicBezTo>
                    <a:pt x="1177252" y="1344183"/>
                    <a:pt x="1101381" y="1300438"/>
                    <a:pt x="1074496" y="1282590"/>
                  </a:cubicBezTo>
                  <a:close/>
                </a:path>
              </a:pathLst>
            </a:custGeom>
            <a:solidFill>
              <a:srgbClr val="749FA8"/>
            </a:solidFill>
            <a:ln w="7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" name="자유형: 도형 22">
              <a:extLst>
                <a:ext uri="{FF2B5EF4-FFF2-40B4-BE49-F238E27FC236}">
                  <a16:creationId xmlns:a16="http://schemas.microsoft.com/office/drawing/2014/main" id="{69D9A7B8-57A3-4EC7-8893-524B46E97FC1}"/>
                </a:ext>
              </a:extLst>
            </p:cNvPr>
            <p:cNvSpPr/>
            <p:nvPr/>
          </p:nvSpPr>
          <p:spPr>
            <a:xfrm>
              <a:off x="10323914" y="2451952"/>
              <a:ext cx="202593" cy="675402"/>
            </a:xfrm>
            <a:custGeom>
              <a:avLst/>
              <a:gdLst>
                <a:gd name="connsiteX0" fmla="*/ 0 w 443681"/>
                <a:gd name="connsiteY0" fmla="*/ 1306741 h 1479140"/>
                <a:gd name="connsiteX1" fmla="*/ 160248 w 443681"/>
                <a:gd name="connsiteY1" fmla="*/ 814910 h 1479140"/>
                <a:gd name="connsiteX2" fmla="*/ 265055 w 443681"/>
                <a:gd name="connsiteY2" fmla="*/ 434568 h 1479140"/>
                <a:gd name="connsiteX3" fmla="*/ 443682 w 443681"/>
                <a:gd name="connsiteY3" fmla="*/ 0 h 1479140"/>
                <a:gd name="connsiteX4" fmla="*/ 313281 w 443681"/>
                <a:gd name="connsiteY4" fmla="*/ 511502 h 1479140"/>
                <a:gd name="connsiteX5" fmla="*/ 181665 w 443681"/>
                <a:gd name="connsiteY5" fmla="*/ 1212947 h 1479140"/>
                <a:gd name="connsiteX6" fmla="*/ 200348 w 443681"/>
                <a:gd name="connsiteY6" fmla="*/ 1479141 h 1479140"/>
                <a:gd name="connsiteX7" fmla="*/ 0 w 443681"/>
                <a:gd name="connsiteY7" fmla="*/ 1306741 h 1479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3681" h="1479140">
                  <a:moveTo>
                    <a:pt x="0" y="1306741"/>
                  </a:moveTo>
                  <a:cubicBezTo>
                    <a:pt x="92276" y="1155379"/>
                    <a:pt x="136401" y="989663"/>
                    <a:pt x="160248" y="814910"/>
                  </a:cubicBezTo>
                  <a:cubicBezTo>
                    <a:pt x="178019" y="684585"/>
                    <a:pt x="217968" y="557754"/>
                    <a:pt x="265055" y="434568"/>
                  </a:cubicBezTo>
                  <a:cubicBezTo>
                    <a:pt x="317762" y="296724"/>
                    <a:pt x="439429" y="5392"/>
                    <a:pt x="443682" y="0"/>
                  </a:cubicBezTo>
                  <a:cubicBezTo>
                    <a:pt x="400164" y="167994"/>
                    <a:pt x="355963" y="343356"/>
                    <a:pt x="313281" y="511502"/>
                  </a:cubicBezTo>
                  <a:cubicBezTo>
                    <a:pt x="254650" y="742532"/>
                    <a:pt x="207715" y="976069"/>
                    <a:pt x="181665" y="1212947"/>
                  </a:cubicBezTo>
                  <a:cubicBezTo>
                    <a:pt x="171944" y="1301121"/>
                    <a:pt x="169589" y="1392182"/>
                    <a:pt x="200348" y="1479141"/>
                  </a:cubicBezTo>
                  <a:cubicBezTo>
                    <a:pt x="133591" y="1421649"/>
                    <a:pt x="66834" y="1364233"/>
                    <a:pt x="0" y="1306741"/>
                  </a:cubicBezTo>
                  <a:close/>
                </a:path>
              </a:pathLst>
            </a:custGeom>
            <a:solidFill>
              <a:srgbClr val="DE9C9A"/>
            </a:solidFill>
            <a:ln w="7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" name="자유형: 도형 23">
              <a:extLst>
                <a:ext uri="{FF2B5EF4-FFF2-40B4-BE49-F238E27FC236}">
                  <a16:creationId xmlns:a16="http://schemas.microsoft.com/office/drawing/2014/main" id="{6D8AE31C-B8A0-41C8-A3CB-BEFBC5FB4086}"/>
                </a:ext>
              </a:extLst>
            </p:cNvPr>
            <p:cNvSpPr/>
            <p:nvPr/>
          </p:nvSpPr>
          <p:spPr>
            <a:xfrm>
              <a:off x="10087398" y="1294563"/>
              <a:ext cx="700862" cy="1642971"/>
            </a:xfrm>
            <a:custGeom>
              <a:avLst/>
              <a:gdLst>
                <a:gd name="connsiteX0" fmla="*/ 1525635 w 1534898"/>
                <a:gd name="connsiteY0" fmla="*/ 2171596 h 3598130"/>
                <a:gd name="connsiteX1" fmla="*/ 1434347 w 1534898"/>
                <a:gd name="connsiteY1" fmla="*/ 1143883 h 3598130"/>
                <a:gd name="connsiteX2" fmla="*/ 1339186 w 1534898"/>
                <a:gd name="connsiteY2" fmla="*/ 532663 h 3598130"/>
                <a:gd name="connsiteX3" fmla="*/ 1118788 w 1534898"/>
                <a:gd name="connsiteY3" fmla="*/ 99993 h 3598130"/>
                <a:gd name="connsiteX4" fmla="*/ 813026 w 1534898"/>
                <a:gd name="connsiteY4" fmla="*/ 6655 h 3598130"/>
                <a:gd name="connsiteX5" fmla="*/ 546073 w 1534898"/>
                <a:gd name="connsiteY5" fmla="*/ 129233 h 3598130"/>
                <a:gd name="connsiteX6" fmla="*/ 338890 w 1534898"/>
                <a:gd name="connsiteY6" fmla="*/ 232748 h 3598130"/>
                <a:gd name="connsiteX7" fmla="*/ 141124 w 1534898"/>
                <a:gd name="connsiteY7" fmla="*/ 306873 h 3598130"/>
                <a:gd name="connsiteX8" fmla="*/ 26748 w 1534898"/>
                <a:gd name="connsiteY8" fmla="*/ 656380 h 3598130"/>
                <a:gd name="connsiteX9" fmla="*/ 81430 w 1534898"/>
                <a:gd name="connsiteY9" fmla="*/ 746301 h 3598130"/>
                <a:gd name="connsiteX10" fmla="*/ 367674 w 1534898"/>
                <a:gd name="connsiteY10" fmla="*/ 939738 h 3598130"/>
                <a:gd name="connsiteX11" fmla="*/ 434279 w 1534898"/>
                <a:gd name="connsiteY11" fmla="*/ 1016292 h 3598130"/>
                <a:gd name="connsiteX12" fmla="*/ 456759 w 1534898"/>
                <a:gd name="connsiteY12" fmla="*/ 1118820 h 3598130"/>
                <a:gd name="connsiteX13" fmla="*/ 448785 w 1534898"/>
                <a:gd name="connsiteY13" fmla="*/ 1682574 h 3598130"/>
                <a:gd name="connsiteX14" fmla="*/ 445747 w 1534898"/>
                <a:gd name="connsiteY14" fmla="*/ 1713940 h 3598130"/>
                <a:gd name="connsiteX15" fmla="*/ 163984 w 1534898"/>
                <a:gd name="connsiteY15" fmla="*/ 2552393 h 3598130"/>
                <a:gd name="connsiteX16" fmla="*/ 199072 w 1534898"/>
                <a:gd name="connsiteY16" fmla="*/ 2550722 h 3598130"/>
                <a:gd name="connsiteX17" fmla="*/ 420609 w 1534898"/>
                <a:gd name="connsiteY17" fmla="*/ 2319692 h 3598130"/>
                <a:gd name="connsiteX18" fmla="*/ 454785 w 1534898"/>
                <a:gd name="connsiteY18" fmla="*/ 2219898 h 3598130"/>
                <a:gd name="connsiteX19" fmla="*/ 632121 w 1534898"/>
                <a:gd name="connsiteY19" fmla="*/ 1970260 h 3598130"/>
                <a:gd name="connsiteX20" fmla="*/ 706017 w 1534898"/>
                <a:gd name="connsiteY20" fmla="*/ 1974969 h 3598130"/>
                <a:gd name="connsiteX21" fmla="*/ 785305 w 1534898"/>
                <a:gd name="connsiteY21" fmla="*/ 2035954 h 3598130"/>
                <a:gd name="connsiteX22" fmla="*/ 933174 w 1534898"/>
                <a:gd name="connsiteY22" fmla="*/ 2236226 h 3598130"/>
                <a:gd name="connsiteX23" fmla="*/ 949731 w 1534898"/>
                <a:gd name="connsiteY23" fmla="*/ 2859446 h 3598130"/>
                <a:gd name="connsiteX24" fmla="*/ 961350 w 1534898"/>
                <a:gd name="connsiteY24" fmla="*/ 3470666 h 3598130"/>
                <a:gd name="connsiteX25" fmla="*/ 984514 w 1534898"/>
                <a:gd name="connsiteY25" fmla="*/ 3546310 h 3598130"/>
                <a:gd name="connsiteX26" fmla="*/ 1096536 w 1534898"/>
                <a:gd name="connsiteY26" fmla="*/ 3567271 h 3598130"/>
                <a:gd name="connsiteX27" fmla="*/ 1161774 w 1534898"/>
                <a:gd name="connsiteY27" fmla="*/ 3553220 h 3598130"/>
                <a:gd name="connsiteX28" fmla="*/ 1389311 w 1534898"/>
                <a:gd name="connsiteY28" fmla="*/ 3431402 h 3598130"/>
                <a:gd name="connsiteX29" fmla="*/ 1478244 w 1534898"/>
                <a:gd name="connsiteY29" fmla="*/ 3189283 h 3598130"/>
                <a:gd name="connsiteX30" fmla="*/ 1525635 w 1534898"/>
                <a:gd name="connsiteY30" fmla="*/ 2171596 h 3598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534898" h="3598130">
                  <a:moveTo>
                    <a:pt x="1525635" y="2171596"/>
                  </a:moveTo>
                  <a:cubicBezTo>
                    <a:pt x="1512345" y="1827632"/>
                    <a:pt x="1477789" y="1485264"/>
                    <a:pt x="1434347" y="1143883"/>
                  </a:cubicBezTo>
                  <a:cubicBezTo>
                    <a:pt x="1408298" y="939358"/>
                    <a:pt x="1389007" y="733314"/>
                    <a:pt x="1339186" y="532663"/>
                  </a:cubicBezTo>
                  <a:cubicBezTo>
                    <a:pt x="1299314" y="372187"/>
                    <a:pt x="1241442" y="218698"/>
                    <a:pt x="1118788" y="99993"/>
                  </a:cubicBezTo>
                  <a:cubicBezTo>
                    <a:pt x="1033424" y="17363"/>
                    <a:pt x="931731" y="-15294"/>
                    <a:pt x="813026" y="6655"/>
                  </a:cubicBezTo>
                  <a:cubicBezTo>
                    <a:pt x="713384" y="25110"/>
                    <a:pt x="627033" y="71665"/>
                    <a:pt x="546073" y="129233"/>
                  </a:cubicBezTo>
                  <a:cubicBezTo>
                    <a:pt x="482126" y="174649"/>
                    <a:pt x="413014" y="208142"/>
                    <a:pt x="338890" y="232748"/>
                  </a:cubicBezTo>
                  <a:cubicBezTo>
                    <a:pt x="272057" y="254925"/>
                    <a:pt x="203477" y="272697"/>
                    <a:pt x="141124" y="306873"/>
                  </a:cubicBezTo>
                  <a:cubicBezTo>
                    <a:pt x="14141" y="376516"/>
                    <a:pt x="-35452" y="525751"/>
                    <a:pt x="26748" y="656380"/>
                  </a:cubicBezTo>
                  <a:cubicBezTo>
                    <a:pt x="41786" y="687898"/>
                    <a:pt x="63051" y="716454"/>
                    <a:pt x="81430" y="746301"/>
                  </a:cubicBezTo>
                  <a:cubicBezTo>
                    <a:pt x="162086" y="832577"/>
                    <a:pt x="259070" y="895233"/>
                    <a:pt x="367674" y="939738"/>
                  </a:cubicBezTo>
                  <a:cubicBezTo>
                    <a:pt x="404432" y="954775"/>
                    <a:pt x="422887" y="983179"/>
                    <a:pt x="434279" y="1016292"/>
                  </a:cubicBezTo>
                  <a:cubicBezTo>
                    <a:pt x="445595" y="1049329"/>
                    <a:pt x="456532" y="1084492"/>
                    <a:pt x="456759" y="1118820"/>
                  </a:cubicBezTo>
                  <a:cubicBezTo>
                    <a:pt x="458051" y="1306789"/>
                    <a:pt x="479164" y="1495061"/>
                    <a:pt x="448785" y="1682574"/>
                  </a:cubicBezTo>
                  <a:cubicBezTo>
                    <a:pt x="447798" y="1693054"/>
                    <a:pt x="447570" y="1703611"/>
                    <a:pt x="445747" y="1713940"/>
                  </a:cubicBezTo>
                  <a:cubicBezTo>
                    <a:pt x="393648" y="2007474"/>
                    <a:pt x="279576" y="2280200"/>
                    <a:pt x="163984" y="2552393"/>
                  </a:cubicBezTo>
                  <a:cubicBezTo>
                    <a:pt x="186237" y="2560140"/>
                    <a:pt x="186996" y="2560975"/>
                    <a:pt x="199072" y="2550722"/>
                  </a:cubicBezTo>
                  <a:cubicBezTo>
                    <a:pt x="280639" y="2481155"/>
                    <a:pt x="363953" y="2413183"/>
                    <a:pt x="420609" y="2319692"/>
                  </a:cubicBezTo>
                  <a:cubicBezTo>
                    <a:pt x="439747" y="2289085"/>
                    <a:pt x="445595" y="2253770"/>
                    <a:pt x="454785" y="2219898"/>
                  </a:cubicBezTo>
                  <a:cubicBezTo>
                    <a:pt x="483493" y="2114712"/>
                    <a:pt x="546529" y="2034967"/>
                    <a:pt x="632121" y="1970260"/>
                  </a:cubicBezTo>
                  <a:cubicBezTo>
                    <a:pt x="659841" y="1949299"/>
                    <a:pt x="682398" y="1949755"/>
                    <a:pt x="706017" y="1974969"/>
                  </a:cubicBezTo>
                  <a:cubicBezTo>
                    <a:pt x="729029" y="1999500"/>
                    <a:pt x="754471" y="2021373"/>
                    <a:pt x="785305" y="2035954"/>
                  </a:cubicBezTo>
                  <a:cubicBezTo>
                    <a:pt x="870518" y="2076282"/>
                    <a:pt x="914719" y="2145774"/>
                    <a:pt x="933174" y="2236226"/>
                  </a:cubicBezTo>
                  <a:cubicBezTo>
                    <a:pt x="975097" y="2441283"/>
                    <a:pt x="962869" y="2652035"/>
                    <a:pt x="949731" y="2859446"/>
                  </a:cubicBezTo>
                  <a:cubicBezTo>
                    <a:pt x="936667" y="3066401"/>
                    <a:pt x="928845" y="3265458"/>
                    <a:pt x="961350" y="3470666"/>
                  </a:cubicBezTo>
                  <a:cubicBezTo>
                    <a:pt x="965452" y="3496564"/>
                    <a:pt x="973958" y="3522006"/>
                    <a:pt x="984514" y="3546310"/>
                  </a:cubicBezTo>
                  <a:cubicBezTo>
                    <a:pt x="1011247" y="3607902"/>
                    <a:pt x="1045728" y="3614206"/>
                    <a:pt x="1096536" y="3567271"/>
                  </a:cubicBezTo>
                  <a:cubicBezTo>
                    <a:pt x="1115826" y="3551322"/>
                    <a:pt x="1139218" y="3550258"/>
                    <a:pt x="1161774" y="3553220"/>
                  </a:cubicBezTo>
                  <a:cubicBezTo>
                    <a:pt x="1267264" y="3567195"/>
                    <a:pt x="1337515" y="3515627"/>
                    <a:pt x="1389311" y="3431402"/>
                  </a:cubicBezTo>
                  <a:cubicBezTo>
                    <a:pt x="1435183" y="3356974"/>
                    <a:pt x="1460549" y="3274192"/>
                    <a:pt x="1478244" y="3189283"/>
                  </a:cubicBezTo>
                  <a:cubicBezTo>
                    <a:pt x="1548344" y="2852839"/>
                    <a:pt x="1538774" y="2512141"/>
                    <a:pt x="1525635" y="2171596"/>
                  </a:cubicBezTo>
                  <a:close/>
                </a:path>
              </a:pathLst>
            </a:custGeom>
            <a:solidFill>
              <a:srgbClr val="683C11"/>
            </a:solidFill>
            <a:ln w="7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" name="자유형: 도형 24">
              <a:extLst>
                <a:ext uri="{FF2B5EF4-FFF2-40B4-BE49-F238E27FC236}">
                  <a16:creationId xmlns:a16="http://schemas.microsoft.com/office/drawing/2014/main" id="{98592612-FB5F-4A47-BC57-06B93D379334}"/>
                </a:ext>
              </a:extLst>
            </p:cNvPr>
            <p:cNvSpPr/>
            <p:nvPr/>
          </p:nvSpPr>
          <p:spPr>
            <a:xfrm>
              <a:off x="10949725" y="2663388"/>
              <a:ext cx="4578" cy="10958"/>
            </a:xfrm>
            <a:custGeom>
              <a:avLst/>
              <a:gdLst>
                <a:gd name="connsiteX0" fmla="*/ 0 w 10025"/>
                <a:gd name="connsiteY0" fmla="*/ 23696 h 23999"/>
                <a:gd name="connsiteX1" fmla="*/ 987 w 10025"/>
                <a:gd name="connsiteY1" fmla="*/ 23999 h 23999"/>
                <a:gd name="connsiteX2" fmla="*/ 10025 w 10025"/>
                <a:gd name="connsiteY2" fmla="*/ 0 h 23999"/>
                <a:gd name="connsiteX3" fmla="*/ 0 w 10025"/>
                <a:gd name="connsiteY3" fmla="*/ 23696 h 23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25" h="23999">
                  <a:moveTo>
                    <a:pt x="0" y="23696"/>
                  </a:moveTo>
                  <a:cubicBezTo>
                    <a:pt x="304" y="23847"/>
                    <a:pt x="608" y="23923"/>
                    <a:pt x="987" y="23999"/>
                  </a:cubicBezTo>
                  <a:cubicBezTo>
                    <a:pt x="4025" y="16025"/>
                    <a:pt x="7063" y="8050"/>
                    <a:pt x="10025" y="0"/>
                  </a:cubicBezTo>
                  <a:cubicBezTo>
                    <a:pt x="6683" y="7975"/>
                    <a:pt x="3342" y="15873"/>
                    <a:pt x="0" y="23696"/>
                  </a:cubicBezTo>
                  <a:close/>
                </a:path>
              </a:pathLst>
            </a:custGeom>
            <a:solidFill>
              <a:srgbClr val="683C11"/>
            </a:solidFill>
            <a:ln w="7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" name="자유형: 도형 25">
              <a:extLst>
                <a:ext uri="{FF2B5EF4-FFF2-40B4-BE49-F238E27FC236}">
                  <a16:creationId xmlns:a16="http://schemas.microsoft.com/office/drawing/2014/main" id="{76F6AE17-9296-437D-A944-D1B7AA1F6B7F}"/>
                </a:ext>
              </a:extLst>
            </p:cNvPr>
            <p:cNvSpPr/>
            <p:nvPr/>
          </p:nvSpPr>
          <p:spPr>
            <a:xfrm>
              <a:off x="10162969" y="1746760"/>
              <a:ext cx="229920" cy="715083"/>
            </a:xfrm>
            <a:custGeom>
              <a:avLst/>
              <a:gdLst>
                <a:gd name="connsiteX0" fmla="*/ 499806 w 503529"/>
                <a:gd name="connsiteY0" fmla="*/ 388924 h 1566042"/>
                <a:gd name="connsiteX1" fmla="*/ 259131 w 503529"/>
                <a:gd name="connsiteY1" fmla="*/ 0 h 1566042"/>
                <a:gd name="connsiteX2" fmla="*/ 269308 w 503529"/>
                <a:gd name="connsiteY2" fmla="*/ 24075 h 1566042"/>
                <a:gd name="connsiteX3" fmla="*/ 291788 w 503529"/>
                <a:gd name="connsiteY3" fmla="*/ 126603 h 1566042"/>
                <a:gd name="connsiteX4" fmla="*/ 283813 w 503529"/>
                <a:gd name="connsiteY4" fmla="*/ 690357 h 1566042"/>
                <a:gd name="connsiteX5" fmla="*/ 280775 w 503529"/>
                <a:gd name="connsiteY5" fmla="*/ 721723 h 1566042"/>
                <a:gd name="connsiteX6" fmla="*/ 9038 w 503529"/>
                <a:gd name="connsiteY6" fmla="*/ 1536481 h 1566042"/>
                <a:gd name="connsiteX7" fmla="*/ 0 w 503529"/>
                <a:gd name="connsiteY7" fmla="*/ 1560480 h 1566042"/>
                <a:gd name="connsiteX8" fmla="*/ 34100 w 503529"/>
                <a:gd name="connsiteY8" fmla="*/ 1558429 h 1566042"/>
                <a:gd name="connsiteX9" fmla="*/ 244701 w 503529"/>
                <a:gd name="connsiteY9" fmla="*/ 1344639 h 1566042"/>
                <a:gd name="connsiteX10" fmla="*/ 255637 w 503529"/>
                <a:gd name="connsiteY10" fmla="*/ 1327399 h 1566042"/>
                <a:gd name="connsiteX11" fmla="*/ 289813 w 503529"/>
                <a:gd name="connsiteY11" fmla="*/ 1227605 h 1566042"/>
                <a:gd name="connsiteX12" fmla="*/ 441251 w 503529"/>
                <a:gd name="connsiteY12" fmla="*/ 998625 h 1566042"/>
                <a:gd name="connsiteX13" fmla="*/ 481199 w 503529"/>
                <a:gd name="connsiteY13" fmla="*/ 968930 h 1566042"/>
                <a:gd name="connsiteX14" fmla="*/ 484693 w 503529"/>
                <a:gd name="connsiteY14" fmla="*/ 951386 h 1566042"/>
                <a:gd name="connsiteX15" fmla="*/ 485756 w 503529"/>
                <a:gd name="connsiteY15" fmla="*/ 926779 h 1566042"/>
                <a:gd name="connsiteX16" fmla="*/ 442618 w 503529"/>
                <a:gd name="connsiteY16" fmla="*/ 751266 h 1566042"/>
                <a:gd name="connsiteX17" fmla="*/ 499806 w 503529"/>
                <a:gd name="connsiteY17" fmla="*/ 388924 h 1566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03529" h="1566042">
                  <a:moveTo>
                    <a:pt x="499806" y="388924"/>
                  </a:moveTo>
                  <a:cubicBezTo>
                    <a:pt x="525552" y="216069"/>
                    <a:pt x="414822" y="61897"/>
                    <a:pt x="259131" y="0"/>
                  </a:cubicBezTo>
                  <a:cubicBezTo>
                    <a:pt x="263080" y="7671"/>
                    <a:pt x="266422" y="15721"/>
                    <a:pt x="269308" y="24075"/>
                  </a:cubicBezTo>
                  <a:cubicBezTo>
                    <a:pt x="280624" y="57112"/>
                    <a:pt x="291560" y="92275"/>
                    <a:pt x="291788" y="126603"/>
                  </a:cubicBezTo>
                  <a:cubicBezTo>
                    <a:pt x="293079" y="314572"/>
                    <a:pt x="314192" y="502844"/>
                    <a:pt x="283813" y="690357"/>
                  </a:cubicBezTo>
                  <a:cubicBezTo>
                    <a:pt x="282826" y="700837"/>
                    <a:pt x="282598" y="711394"/>
                    <a:pt x="280775" y="721723"/>
                  </a:cubicBezTo>
                  <a:cubicBezTo>
                    <a:pt x="230195" y="1006751"/>
                    <a:pt x="121135" y="1272186"/>
                    <a:pt x="9038" y="1536481"/>
                  </a:cubicBezTo>
                  <a:cubicBezTo>
                    <a:pt x="6000" y="1544455"/>
                    <a:pt x="2962" y="1552430"/>
                    <a:pt x="0" y="1560480"/>
                  </a:cubicBezTo>
                  <a:cubicBezTo>
                    <a:pt x="21265" y="1567847"/>
                    <a:pt x="22176" y="1568606"/>
                    <a:pt x="34100" y="1558429"/>
                  </a:cubicBezTo>
                  <a:cubicBezTo>
                    <a:pt x="110579" y="1493191"/>
                    <a:pt x="188576" y="1429396"/>
                    <a:pt x="244701" y="1344639"/>
                  </a:cubicBezTo>
                  <a:cubicBezTo>
                    <a:pt x="248422" y="1338943"/>
                    <a:pt x="252068" y="1333247"/>
                    <a:pt x="255637" y="1327399"/>
                  </a:cubicBezTo>
                  <a:cubicBezTo>
                    <a:pt x="274776" y="1296792"/>
                    <a:pt x="280624" y="1261477"/>
                    <a:pt x="289813" y="1227605"/>
                  </a:cubicBezTo>
                  <a:cubicBezTo>
                    <a:pt x="315559" y="1133355"/>
                    <a:pt x="368874" y="1059535"/>
                    <a:pt x="441251" y="998625"/>
                  </a:cubicBezTo>
                  <a:cubicBezTo>
                    <a:pt x="456896" y="990955"/>
                    <a:pt x="473984" y="984727"/>
                    <a:pt x="481199" y="968930"/>
                  </a:cubicBezTo>
                  <a:cubicBezTo>
                    <a:pt x="483402" y="964069"/>
                    <a:pt x="484693" y="958373"/>
                    <a:pt x="484693" y="951386"/>
                  </a:cubicBezTo>
                  <a:cubicBezTo>
                    <a:pt x="487958" y="943336"/>
                    <a:pt x="492059" y="935513"/>
                    <a:pt x="485756" y="926779"/>
                  </a:cubicBezTo>
                  <a:cubicBezTo>
                    <a:pt x="447555" y="874148"/>
                    <a:pt x="440947" y="813391"/>
                    <a:pt x="442618" y="751266"/>
                  </a:cubicBezTo>
                  <a:cubicBezTo>
                    <a:pt x="445960" y="628384"/>
                    <a:pt x="481731" y="509983"/>
                    <a:pt x="499806" y="388924"/>
                  </a:cubicBezTo>
                  <a:close/>
                </a:path>
              </a:pathLst>
            </a:custGeom>
            <a:solidFill>
              <a:srgbClr val="583213"/>
            </a:solidFill>
            <a:ln w="7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" name="자유형: 도형 26">
              <a:extLst>
                <a:ext uri="{FF2B5EF4-FFF2-40B4-BE49-F238E27FC236}">
                  <a16:creationId xmlns:a16="http://schemas.microsoft.com/office/drawing/2014/main" id="{75191DD9-5674-4D66-8893-3A578309F5D1}"/>
                </a:ext>
              </a:extLst>
            </p:cNvPr>
            <p:cNvSpPr/>
            <p:nvPr/>
          </p:nvSpPr>
          <p:spPr>
            <a:xfrm>
              <a:off x="9383800" y="1903126"/>
              <a:ext cx="62742" cy="343284"/>
            </a:xfrm>
            <a:custGeom>
              <a:avLst/>
              <a:gdLst>
                <a:gd name="connsiteX0" fmla="*/ 98522 w 137406"/>
                <a:gd name="connsiteY0" fmla="*/ 0 h 751797"/>
                <a:gd name="connsiteX1" fmla="*/ 399 w 137406"/>
                <a:gd name="connsiteY1" fmla="*/ 96604 h 751797"/>
                <a:gd name="connsiteX2" fmla="*/ 399 w 137406"/>
                <a:gd name="connsiteY2" fmla="*/ 657320 h 751797"/>
                <a:gd name="connsiteX3" fmla="*/ 93282 w 137406"/>
                <a:gd name="connsiteY3" fmla="*/ 751722 h 751797"/>
                <a:gd name="connsiteX4" fmla="*/ 112041 w 137406"/>
                <a:gd name="connsiteY4" fmla="*/ 751798 h 751797"/>
                <a:gd name="connsiteX5" fmla="*/ 137407 w 137406"/>
                <a:gd name="connsiteY5" fmla="*/ 0 h 751797"/>
                <a:gd name="connsiteX6" fmla="*/ 98522 w 137406"/>
                <a:gd name="connsiteY6" fmla="*/ 0 h 751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7406" h="751797">
                  <a:moveTo>
                    <a:pt x="98522" y="0"/>
                  </a:moveTo>
                  <a:cubicBezTo>
                    <a:pt x="21892" y="76"/>
                    <a:pt x="627" y="20582"/>
                    <a:pt x="399" y="96604"/>
                  </a:cubicBezTo>
                  <a:cubicBezTo>
                    <a:pt x="-133" y="283510"/>
                    <a:pt x="-133" y="470415"/>
                    <a:pt x="399" y="657320"/>
                  </a:cubicBezTo>
                  <a:cubicBezTo>
                    <a:pt x="551" y="723090"/>
                    <a:pt x="28575" y="751418"/>
                    <a:pt x="93282" y="751722"/>
                  </a:cubicBezTo>
                  <a:cubicBezTo>
                    <a:pt x="99509" y="751722"/>
                    <a:pt x="105737" y="751722"/>
                    <a:pt x="112041" y="751798"/>
                  </a:cubicBezTo>
                  <a:lnTo>
                    <a:pt x="137407" y="0"/>
                  </a:lnTo>
                  <a:cubicBezTo>
                    <a:pt x="124420" y="0"/>
                    <a:pt x="111509" y="0"/>
                    <a:pt x="98522" y="0"/>
                  </a:cubicBezTo>
                  <a:close/>
                </a:path>
              </a:pathLst>
            </a:custGeom>
            <a:solidFill>
              <a:srgbClr val="E78592"/>
            </a:solidFill>
            <a:ln w="7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" name="자유형: 도형 27">
              <a:extLst>
                <a:ext uri="{FF2B5EF4-FFF2-40B4-BE49-F238E27FC236}">
                  <a16:creationId xmlns:a16="http://schemas.microsoft.com/office/drawing/2014/main" id="{50E92537-7E0B-4292-87D6-BF575EC187FC}"/>
                </a:ext>
              </a:extLst>
            </p:cNvPr>
            <p:cNvSpPr/>
            <p:nvPr/>
          </p:nvSpPr>
          <p:spPr>
            <a:xfrm>
              <a:off x="10353425" y="3073983"/>
              <a:ext cx="60792" cy="52954"/>
            </a:xfrm>
            <a:custGeom>
              <a:avLst/>
              <a:gdLst>
                <a:gd name="connsiteX0" fmla="*/ 0 w 133135"/>
                <a:gd name="connsiteY0" fmla="*/ 0 h 115970"/>
                <a:gd name="connsiteX1" fmla="*/ 133135 w 133135"/>
                <a:gd name="connsiteY1" fmla="*/ 115971 h 115970"/>
                <a:gd name="connsiteX2" fmla="*/ 132451 w 133135"/>
                <a:gd name="connsiteY2" fmla="*/ 113844 h 115970"/>
                <a:gd name="connsiteX3" fmla="*/ 0 w 133135"/>
                <a:gd name="connsiteY3" fmla="*/ 0 h 11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135" h="115970">
                  <a:moveTo>
                    <a:pt x="0" y="0"/>
                  </a:moveTo>
                  <a:cubicBezTo>
                    <a:pt x="42150" y="41087"/>
                    <a:pt x="86580" y="79744"/>
                    <a:pt x="133135" y="115971"/>
                  </a:cubicBezTo>
                  <a:cubicBezTo>
                    <a:pt x="132907" y="115287"/>
                    <a:pt x="132679" y="114604"/>
                    <a:pt x="132451" y="113844"/>
                  </a:cubicBezTo>
                  <a:cubicBezTo>
                    <a:pt x="88250" y="75947"/>
                    <a:pt x="44125" y="37973"/>
                    <a:pt x="0" y="0"/>
                  </a:cubicBezTo>
                  <a:close/>
                </a:path>
              </a:pathLst>
            </a:custGeom>
            <a:solidFill>
              <a:srgbClr val="F3A9A9"/>
            </a:solidFill>
            <a:ln w="7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9" name="자유형: 도형 28">
              <a:extLst>
                <a:ext uri="{FF2B5EF4-FFF2-40B4-BE49-F238E27FC236}">
                  <a16:creationId xmlns:a16="http://schemas.microsoft.com/office/drawing/2014/main" id="{59617DFF-AE45-43FB-BA7E-E6F9DF48C46F}"/>
                </a:ext>
              </a:extLst>
            </p:cNvPr>
            <p:cNvSpPr/>
            <p:nvPr/>
          </p:nvSpPr>
          <p:spPr>
            <a:xfrm>
              <a:off x="9601124" y="2187433"/>
              <a:ext cx="925486" cy="928782"/>
            </a:xfrm>
            <a:custGeom>
              <a:avLst/>
              <a:gdLst>
                <a:gd name="connsiteX0" fmla="*/ 1850100 w 2026828"/>
                <a:gd name="connsiteY0" fmla="*/ 80710 h 2034047"/>
                <a:gd name="connsiteX1" fmla="*/ 1770812 w 2026828"/>
                <a:gd name="connsiteY1" fmla="*/ 19724 h 2034047"/>
                <a:gd name="connsiteX2" fmla="*/ 1696915 w 2026828"/>
                <a:gd name="connsiteY2" fmla="*/ 15016 h 2034047"/>
                <a:gd name="connsiteX3" fmla="*/ 1502187 w 2026828"/>
                <a:gd name="connsiteY3" fmla="*/ 309917 h 2034047"/>
                <a:gd name="connsiteX4" fmla="*/ 1408925 w 2026828"/>
                <a:gd name="connsiteY4" fmla="*/ 768332 h 2034047"/>
                <a:gd name="connsiteX5" fmla="*/ 1333510 w 2026828"/>
                <a:gd name="connsiteY5" fmla="*/ 1127865 h 2034047"/>
                <a:gd name="connsiteX6" fmla="*/ 1275183 w 2026828"/>
                <a:gd name="connsiteY6" fmla="*/ 1448513 h 2034047"/>
                <a:gd name="connsiteX7" fmla="*/ 1196122 w 2026828"/>
                <a:gd name="connsiteY7" fmla="*/ 1625848 h 2034047"/>
                <a:gd name="connsiteX8" fmla="*/ 975952 w 2026828"/>
                <a:gd name="connsiteY8" fmla="*/ 1625772 h 2034047"/>
                <a:gd name="connsiteX9" fmla="*/ 275874 w 2026828"/>
                <a:gd name="connsiteY9" fmla="*/ 1591596 h 2034047"/>
                <a:gd name="connsiteX10" fmla="*/ 176308 w 2026828"/>
                <a:gd name="connsiteY10" fmla="*/ 1592280 h 2034047"/>
                <a:gd name="connsiteX11" fmla="*/ 138486 w 2026828"/>
                <a:gd name="connsiteY11" fmla="*/ 1620304 h 2034047"/>
                <a:gd name="connsiteX12" fmla="*/ 643 w 2026828"/>
                <a:gd name="connsiteY12" fmla="*/ 1888245 h 2034047"/>
                <a:gd name="connsiteX13" fmla="*/ 186940 w 2026828"/>
                <a:gd name="connsiteY13" fmla="*/ 1921130 h 2034047"/>
                <a:gd name="connsiteX14" fmla="*/ 1074151 w 2026828"/>
                <a:gd name="connsiteY14" fmla="*/ 2006798 h 2034047"/>
                <a:gd name="connsiteX15" fmla="*/ 1559528 w 2026828"/>
                <a:gd name="connsiteY15" fmla="*/ 1905181 h 2034047"/>
                <a:gd name="connsiteX16" fmla="*/ 1585046 w 2026828"/>
                <a:gd name="connsiteY16" fmla="*/ 1887941 h 2034047"/>
                <a:gd name="connsiteX17" fmla="*/ 1582843 w 2026828"/>
                <a:gd name="connsiteY17" fmla="*/ 1886042 h 2034047"/>
                <a:gd name="connsiteX18" fmla="*/ 1743091 w 2026828"/>
                <a:gd name="connsiteY18" fmla="*/ 1394210 h 2034047"/>
                <a:gd name="connsiteX19" fmla="*/ 1847898 w 2026828"/>
                <a:gd name="connsiteY19" fmla="*/ 1013868 h 2034047"/>
                <a:gd name="connsiteX20" fmla="*/ 2026828 w 2026828"/>
                <a:gd name="connsiteY20" fmla="*/ 581427 h 2034047"/>
                <a:gd name="connsiteX21" fmla="*/ 1997893 w 2026828"/>
                <a:gd name="connsiteY21" fmla="*/ 280982 h 2034047"/>
                <a:gd name="connsiteX22" fmla="*/ 1850100 w 2026828"/>
                <a:gd name="connsiteY22" fmla="*/ 80710 h 2034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026828" h="2034047">
                  <a:moveTo>
                    <a:pt x="1850100" y="80710"/>
                  </a:moveTo>
                  <a:cubicBezTo>
                    <a:pt x="1819265" y="66128"/>
                    <a:pt x="1793823" y="44331"/>
                    <a:pt x="1770812" y="19724"/>
                  </a:cubicBezTo>
                  <a:cubicBezTo>
                    <a:pt x="1747192" y="-5490"/>
                    <a:pt x="1724636" y="-5946"/>
                    <a:pt x="1696915" y="15016"/>
                  </a:cubicBezTo>
                  <a:cubicBezTo>
                    <a:pt x="1595374" y="91874"/>
                    <a:pt x="1540313" y="190833"/>
                    <a:pt x="1502187" y="309917"/>
                  </a:cubicBezTo>
                  <a:cubicBezTo>
                    <a:pt x="1455556" y="455508"/>
                    <a:pt x="1439076" y="618489"/>
                    <a:pt x="1408925" y="768332"/>
                  </a:cubicBezTo>
                  <a:cubicBezTo>
                    <a:pt x="1384774" y="888329"/>
                    <a:pt x="1357509" y="1007717"/>
                    <a:pt x="1333510" y="1127865"/>
                  </a:cubicBezTo>
                  <a:cubicBezTo>
                    <a:pt x="1312245" y="1234418"/>
                    <a:pt x="1292347" y="1341200"/>
                    <a:pt x="1275183" y="1448513"/>
                  </a:cubicBezTo>
                  <a:cubicBezTo>
                    <a:pt x="1265006" y="1512232"/>
                    <a:pt x="1282397" y="1621368"/>
                    <a:pt x="1196122" y="1625848"/>
                  </a:cubicBezTo>
                  <a:cubicBezTo>
                    <a:pt x="1122378" y="1629646"/>
                    <a:pt x="1050000" y="1630937"/>
                    <a:pt x="975952" y="1625772"/>
                  </a:cubicBezTo>
                  <a:cubicBezTo>
                    <a:pt x="742871" y="1609520"/>
                    <a:pt x="509563" y="1595546"/>
                    <a:pt x="275874" y="1591596"/>
                  </a:cubicBezTo>
                  <a:cubicBezTo>
                    <a:pt x="242685" y="1591824"/>
                    <a:pt x="209496" y="1592204"/>
                    <a:pt x="176308" y="1592280"/>
                  </a:cubicBezTo>
                  <a:cubicBezTo>
                    <a:pt x="156713" y="1592356"/>
                    <a:pt x="143878" y="1599191"/>
                    <a:pt x="138486" y="1620304"/>
                  </a:cubicBezTo>
                  <a:cubicBezTo>
                    <a:pt x="113196" y="1720099"/>
                    <a:pt x="57603" y="1804551"/>
                    <a:pt x="643" y="1888245"/>
                  </a:cubicBezTo>
                  <a:cubicBezTo>
                    <a:pt x="-12420" y="1907459"/>
                    <a:pt x="177902" y="1920674"/>
                    <a:pt x="186940" y="1921130"/>
                  </a:cubicBezTo>
                  <a:cubicBezTo>
                    <a:pt x="481538" y="1937230"/>
                    <a:pt x="785477" y="1940952"/>
                    <a:pt x="1074151" y="2006798"/>
                  </a:cubicBezTo>
                  <a:cubicBezTo>
                    <a:pt x="1260449" y="2049328"/>
                    <a:pt x="1420089" y="2059581"/>
                    <a:pt x="1559528" y="1905181"/>
                  </a:cubicBezTo>
                  <a:cubicBezTo>
                    <a:pt x="1569628" y="1894017"/>
                    <a:pt x="1577147" y="1888017"/>
                    <a:pt x="1585046" y="1887941"/>
                  </a:cubicBezTo>
                  <a:cubicBezTo>
                    <a:pt x="1584286" y="1887333"/>
                    <a:pt x="1583603" y="1886650"/>
                    <a:pt x="1582843" y="1886042"/>
                  </a:cubicBezTo>
                  <a:cubicBezTo>
                    <a:pt x="1675119" y="1734680"/>
                    <a:pt x="1719244" y="1568964"/>
                    <a:pt x="1743091" y="1394210"/>
                  </a:cubicBezTo>
                  <a:cubicBezTo>
                    <a:pt x="1760862" y="1263886"/>
                    <a:pt x="1800810" y="1137054"/>
                    <a:pt x="1847898" y="1013868"/>
                  </a:cubicBezTo>
                  <a:cubicBezTo>
                    <a:pt x="1900605" y="876025"/>
                    <a:pt x="2023107" y="594718"/>
                    <a:pt x="2026828" y="581427"/>
                  </a:cubicBezTo>
                  <a:cubicBezTo>
                    <a:pt x="2026145" y="478064"/>
                    <a:pt x="2018702" y="382674"/>
                    <a:pt x="1997893" y="280982"/>
                  </a:cubicBezTo>
                  <a:cubicBezTo>
                    <a:pt x="1979514" y="190529"/>
                    <a:pt x="1935312" y="121038"/>
                    <a:pt x="1850100" y="80710"/>
                  </a:cubicBezTo>
                  <a:close/>
                </a:path>
              </a:pathLst>
            </a:custGeom>
            <a:solidFill>
              <a:srgbClr val="F3A9A9"/>
            </a:solidFill>
            <a:ln w="7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30" name="Oval 74">
            <a:extLst>
              <a:ext uri="{FF2B5EF4-FFF2-40B4-BE49-F238E27FC236}">
                <a16:creationId xmlns:a16="http://schemas.microsoft.com/office/drawing/2014/main" id="{29AAE3FC-B5A7-4807-987E-4C27B0669766}"/>
              </a:ext>
            </a:extLst>
          </p:cNvPr>
          <p:cNvSpPr/>
          <p:nvPr/>
        </p:nvSpPr>
        <p:spPr>
          <a:xfrm>
            <a:off x="7214772" y="1824371"/>
            <a:ext cx="191260" cy="19126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1" name="Oval 75">
            <a:extLst>
              <a:ext uri="{FF2B5EF4-FFF2-40B4-BE49-F238E27FC236}">
                <a16:creationId xmlns:a16="http://schemas.microsoft.com/office/drawing/2014/main" id="{F46E6C9B-559C-4738-B511-736D8D6C5D68}"/>
              </a:ext>
            </a:extLst>
          </p:cNvPr>
          <p:cNvSpPr/>
          <p:nvPr/>
        </p:nvSpPr>
        <p:spPr>
          <a:xfrm>
            <a:off x="7214772" y="2318987"/>
            <a:ext cx="191260" cy="19126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2" name="Oval 76">
            <a:extLst>
              <a:ext uri="{FF2B5EF4-FFF2-40B4-BE49-F238E27FC236}">
                <a16:creationId xmlns:a16="http://schemas.microsoft.com/office/drawing/2014/main" id="{D91DF5FC-02F0-41D6-8D03-298A1C2D3667}"/>
              </a:ext>
            </a:extLst>
          </p:cNvPr>
          <p:cNvSpPr/>
          <p:nvPr/>
        </p:nvSpPr>
        <p:spPr>
          <a:xfrm>
            <a:off x="7214772" y="2813603"/>
            <a:ext cx="191260" cy="19126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3" name="Oval 77">
            <a:extLst>
              <a:ext uri="{FF2B5EF4-FFF2-40B4-BE49-F238E27FC236}">
                <a16:creationId xmlns:a16="http://schemas.microsoft.com/office/drawing/2014/main" id="{F3352BA9-6B79-4681-8F9D-BAE8457B6404}"/>
              </a:ext>
            </a:extLst>
          </p:cNvPr>
          <p:cNvSpPr/>
          <p:nvPr/>
        </p:nvSpPr>
        <p:spPr>
          <a:xfrm>
            <a:off x="7214772" y="3308220"/>
            <a:ext cx="191260" cy="19126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3B197C7-E7BA-495D-83EE-6C83FE4A0979}"/>
              </a:ext>
            </a:extLst>
          </p:cNvPr>
          <p:cNvSpPr txBox="1"/>
          <p:nvPr/>
        </p:nvSpPr>
        <p:spPr>
          <a:xfrm>
            <a:off x="7489644" y="1772448"/>
            <a:ext cx="41669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We </a:t>
            </a:r>
            <a:r>
              <a:rPr lang="en-US" altLang="ko-KR" sz="1200" dirty="0">
                <a:solidFill>
                  <a:schemeClr val="accent2"/>
                </a:solidFill>
              </a:rPr>
              <a:t>Create Quality 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Professional PPT Presentation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497D94B-D7E0-47C4-823F-81798EBDBA1C}"/>
              </a:ext>
            </a:extLst>
          </p:cNvPr>
          <p:cNvSpPr txBox="1"/>
          <p:nvPr/>
        </p:nvSpPr>
        <p:spPr>
          <a:xfrm>
            <a:off x="7489644" y="2267064"/>
            <a:ext cx="41669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We Create Quality </a:t>
            </a:r>
            <a:r>
              <a:rPr lang="en-US" altLang="ko-KR" sz="1200" dirty="0">
                <a:solidFill>
                  <a:schemeClr val="accent3"/>
                </a:solidFill>
              </a:rPr>
              <a:t>Professional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PPT Presentation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A81586F-5058-4D04-95E6-CCDF7779C7EF}"/>
              </a:ext>
            </a:extLst>
          </p:cNvPr>
          <p:cNvSpPr txBox="1"/>
          <p:nvPr/>
        </p:nvSpPr>
        <p:spPr>
          <a:xfrm>
            <a:off x="7489644" y="2761680"/>
            <a:ext cx="41669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We Create Quality Professional PPT </a:t>
            </a:r>
            <a:r>
              <a:rPr lang="en-US" altLang="ko-KR" sz="1200" dirty="0">
                <a:solidFill>
                  <a:schemeClr val="accent4"/>
                </a:solidFill>
              </a:rPr>
              <a:t>Presentation</a:t>
            </a:r>
            <a:endParaRPr lang="ko-KR" altLang="en-US" sz="1200" dirty="0">
              <a:solidFill>
                <a:schemeClr val="accent4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11E9481-E35B-4EF9-817B-6C3A289638CD}"/>
              </a:ext>
            </a:extLst>
          </p:cNvPr>
          <p:cNvSpPr txBox="1"/>
          <p:nvPr/>
        </p:nvSpPr>
        <p:spPr>
          <a:xfrm>
            <a:off x="7489644" y="3256297"/>
            <a:ext cx="41669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We Create Quality </a:t>
            </a:r>
            <a:r>
              <a:rPr lang="en-US" altLang="ko-KR" sz="1200" dirty="0">
                <a:solidFill>
                  <a:schemeClr val="accent5"/>
                </a:solidFill>
              </a:rPr>
              <a:t>Professional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PPT Presentation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BECA461-28F0-49C7-A7EB-8BA8E2849920}"/>
              </a:ext>
            </a:extLst>
          </p:cNvPr>
          <p:cNvSpPr txBox="1"/>
          <p:nvPr/>
        </p:nvSpPr>
        <p:spPr>
          <a:xfrm>
            <a:off x="7208361" y="3841884"/>
            <a:ext cx="1368152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1"/>
                </a:solidFill>
                <a:cs typeface="Arial" pitchFamily="34" charset="0"/>
              </a:rPr>
              <a:t>60</a:t>
            </a:r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DAE44A8-1F19-4E95-AAA7-374A8D3AB94E}"/>
              </a:ext>
            </a:extLst>
          </p:cNvPr>
          <p:cNvSpPr txBox="1"/>
          <p:nvPr/>
        </p:nvSpPr>
        <p:spPr>
          <a:xfrm>
            <a:off x="7320210" y="4611325"/>
            <a:ext cx="42405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266FFF3-617C-4861-9277-B409D0520CD5}"/>
              </a:ext>
            </a:extLst>
          </p:cNvPr>
          <p:cNvSpPr txBox="1"/>
          <p:nvPr/>
        </p:nvSpPr>
        <p:spPr>
          <a:xfrm>
            <a:off x="8573848" y="3688089"/>
            <a:ext cx="29869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I hope and I believe that this Template will your Time, Money and Reputation. You can simply impress your audience and add a unique zing and appeal to your Presentations. </a:t>
            </a:r>
          </a:p>
        </p:txBody>
      </p:sp>
      <p:sp>
        <p:nvSpPr>
          <p:cNvPr id="41" name="Round Same Side Corner Rectangle 8">
            <a:extLst>
              <a:ext uri="{FF2B5EF4-FFF2-40B4-BE49-F238E27FC236}">
                <a16:creationId xmlns:a16="http://schemas.microsoft.com/office/drawing/2014/main" id="{E70B5005-1ECD-47C2-BDB0-897738F5C432}"/>
              </a:ext>
            </a:extLst>
          </p:cNvPr>
          <p:cNvSpPr/>
          <p:nvPr/>
        </p:nvSpPr>
        <p:spPr>
          <a:xfrm flipH="1">
            <a:off x="6611600" y="5435212"/>
            <a:ext cx="274173" cy="722105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35A6D7A-A8BF-45EA-8C96-88D64C06EF2A}"/>
              </a:ext>
            </a:extLst>
          </p:cNvPr>
          <p:cNvSpPr txBox="1"/>
          <p:nvPr/>
        </p:nvSpPr>
        <p:spPr>
          <a:xfrm>
            <a:off x="6967178" y="5596210"/>
            <a:ext cx="692342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60%</a:t>
            </a:r>
            <a:endParaRPr lang="ko-KR" altLang="en-US" sz="20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43" name="Round Same Side Corner Rectangle 20">
            <a:extLst>
              <a:ext uri="{FF2B5EF4-FFF2-40B4-BE49-F238E27FC236}">
                <a16:creationId xmlns:a16="http://schemas.microsoft.com/office/drawing/2014/main" id="{7A83C8E1-805B-429A-AD38-E0686F83B5CD}"/>
              </a:ext>
            </a:extLst>
          </p:cNvPr>
          <p:cNvSpPr/>
          <p:nvPr/>
        </p:nvSpPr>
        <p:spPr>
          <a:xfrm rot="10800000">
            <a:off x="9205921" y="5426147"/>
            <a:ext cx="347007" cy="740235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6ECC5AE-4FAE-4008-BA2C-9987586D8CC3}"/>
              </a:ext>
            </a:extLst>
          </p:cNvPr>
          <p:cNvSpPr txBox="1"/>
          <p:nvPr/>
        </p:nvSpPr>
        <p:spPr>
          <a:xfrm>
            <a:off x="9606069" y="5596211"/>
            <a:ext cx="692342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3"/>
                </a:solidFill>
                <a:cs typeface="Arial" pitchFamily="34" charset="0"/>
              </a:rPr>
              <a:t>40%</a:t>
            </a:r>
            <a:endParaRPr lang="ko-KR" altLang="en-US" sz="20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F40DF7D-B994-45D9-8B8F-8C4266616F49}"/>
              </a:ext>
            </a:extLst>
          </p:cNvPr>
          <p:cNvSpPr txBox="1"/>
          <p:nvPr/>
        </p:nvSpPr>
        <p:spPr>
          <a:xfrm>
            <a:off x="7655544" y="5380766"/>
            <a:ext cx="14777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zing. 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58288D3-4F90-419C-B784-7C353C86A93A}"/>
              </a:ext>
            </a:extLst>
          </p:cNvPr>
          <p:cNvSpPr txBox="1"/>
          <p:nvPr/>
        </p:nvSpPr>
        <p:spPr>
          <a:xfrm>
            <a:off x="10301588" y="5380766"/>
            <a:ext cx="14777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zing. 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14">
            <a:extLst>
              <a:ext uri="{FF2B5EF4-FFF2-40B4-BE49-F238E27FC236}">
                <a16:creationId xmlns:a16="http://schemas.microsoft.com/office/drawing/2014/main" id="{C33D5FE3-4649-4C69-88EA-46EA748EE8B9}"/>
              </a:ext>
            </a:extLst>
          </p:cNvPr>
          <p:cNvSpPr/>
          <p:nvPr/>
        </p:nvSpPr>
        <p:spPr>
          <a:xfrm>
            <a:off x="7168663" y="1910322"/>
            <a:ext cx="5029530" cy="1197511"/>
          </a:xfrm>
          <a:custGeom>
            <a:avLst/>
            <a:gdLst>
              <a:gd name="connsiteX0" fmla="*/ 0 w 5029530"/>
              <a:gd name="connsiteY0" fmla="*/ 0 h 1188719"/>
              <a:gd name="connsiteX1" fmla="*/ 5029530 w 5029530"/>
              <a:gd name="connsiteY1" fmla="*/ 0 h 1188719"/>
              <a:gd name="connsiteX2" fmla="*/ 5029530 w 5029530"/>
              <a:gd name="connsiteY2" fmla="*/ 1188719 h 1188719"/>
              <a:gd name="connsiteX3" fmla="*/ 0 w 5029530"/>
              <a:gd name="connsiteY3" fmla="*/ 1188719 h 1188719"/>
              <a:gd name="connsiteX4" fmla="*/ 0 w 5029530"/>
              <a:gd name="connsiteY4" fmla="*/ 0 h 1188719"/>
              <a:gd name="connsiteX0" fmla="*/ 0 w 5029530"/>
              <a:gd name="connsiteY0" fmla="*/ 0 h 1197511"/>
              <a:gd name="connsiteX1" fmla="*/ 5029530 w 5029530"/>
              <a:gd name="connsiteY1" fmla="*/ 0 h 1197511"/>
              <a:gd name="connsiteX2" fmla="*/ 5029530 w 5029530"/>
              <a:gd name="connsiteY2" fmla="*/ 1188719 h 1197511"/>
              <a:gd name="connsiteX3" fmla="*/ 131885 w 5029530"/>
              <a:gd name="connsiteY3" fmla="*/ 1197511 h 1197511"/>
              <a:gd name="connsiteX4" fmla="*/ 0 w 5029530"/>
              <a:gd name="connsiteY4" fmla="*/ 0 h 1197511"/>
              <a:gd name="connsiteX0" fmla="*/ 0 w 5029530"/>
              <a:gd name="connsiteY0" fmla="*/ 0 h 1188719"/>
              <a:gd name="connsiteX1" fmla="*/ 5029530 w 5029530"/>
              <a:gd name="connsiteY1" fmla="*/ 0 h 1188719"/>
              <a:gd name="connsiteX2" fmla="*/ 5029530 w 5029530"/>
              <a:gd name="connsiteY2" fmla="*/ 1188719 h 1188719"/>
              <a:gd name="connsiteX3" fmla="*/ 123093 w 5029530"/>
              <a:gd name="connsiteY3" fmla="*/ 1179926 h 1188719"/>
              <a:gd name="connsiteX4" fmla="*/ 0 w 5029530"/>
              <a:gd name="connsiteY4" fmla="*/ 0 h 1188719"/>
              <a:gd name="connsiteX0" fmla="*/ 0 w 5029530"/>
              <a:gd name="connsiteY0" fmla="*/ 0 h 1197511"/>
              <a:gd name="connsiteX1" fmla="*/ 5029530 w 5029530"/>
              <a:gd name="connsiteY1" fmla="*/ 0 h 1197511"/>
              <a:gd name="connsiteX2" fmla="*/ 5029530 w 5029530"/>
              <a:gd name="connsiteY2" fmla="*/ 1188719 h 1197511"/>
              <a:gd name="connsiteX3" fmla="*/ 131885 w 5029530"/>
              <a:gd name="connsiteY3" fmla="*/ 1197511 h 1197511"/>
              <a:gd name="connsiteX4" fmla="*/ 0 w 5029530"/>
              <a:gd name="connsiteY4" fmla="*/ 0 h 1197511"/>
              <a:gd name="connsiteX0" fmla="*/ 0 w 5029530"/>
              <a:gd name="connsiteY0" fmla="*/ 0 h 1197511"/>
              <a:gd name="connsiteX1" fmla="*/ 5029530 w 5029530"/>
              <a:gd name="connsiteY1" fmla="*/ 0 h 1197511"/>
              <a:gd name="connsiteX2" fmla="*/ 5029530 w 5029530"/>
              <a:gd name="connsiteY2" fmla="*/ 1188719 h 1197511"/>
              <a:gd name="connsiteX3" fmla="*/ 131885 w 5029530"/>
              <a:gd name="connsiteY3" fmla="*/ 1197511 h 1197511"/>
              <a:gd name="connsiteX4" fmla="*/ 0 w 5029530"/>
              <a:gd name="connsiteY4" fmla="*/ 0 h 1197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29530" h="1197511">
                <a:moveTo>
                  <a:pt x="0" y="0"/>
                </a:moveTo>
                <a:lnTo>
                  <a:pt x="5029530" y="0"/>
                </a:lnTo>
                <a:lnTo>
                  <a:pt x="5029530" y="1188719"/>
                </a:lnTo>
                <a:lnTo>
                  <a:pt x="131885" y="119751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16">
            <a:extLst>
              <a:ext uri="{FF2B5EF4-FFF2-40B4-BE49-F238E27FC236}">
                <a16:creationId xmlns:a16="http://schemas.microsoft.com/office/drawing/2014/main" id="{D7794ECF-08D6-487C-9EC7-5978D809E475}"/>
              </a:ext>
            </a:extLst>
          </p:cNvPr>
          <p:cNvSpPr/>
          <p:nvPr/>
        </p:nvSpPr>
        <p:spPr>
          <a:xfrm>
            <a:off x="7168663" y="4753566"/>
            <a:ext cx="5029530" cy="1197513"/>
          </a:xfrm>
          <a:custGeom>
            <a:avLst/>
            <a:gdLst>
              <a:gd name="connsiteX0" fmla="*/ 0 w 5029530"/>
              <a:gd name="connsiteY0" fmla="*/ 0 h 1188720"/>
              <a:gd name="connsiteX1" fmla="*/ 5029530 w 5029530"/>
              <a:gd name="connsiteY1" fmla="*/ 0 h 1188720"/>
              <a:gd name="connsiteX2" fmla="*/ 5029530 w 5029530"/>
              <a:gd name="connsiteY2" fmla="*/ 1188720 h 1188720"/>
              <a:gd name="connsiteX3" fmla="*/ 0 w 5029530"/>
              <a:gd name="connsiteY3" fmla="*/ 1188720 h 1188720"/>
              <a:gd name="connsiteX4" fmla="*/ 0 w 5029530"/>
              <a:gd name="connsiteY4" fmla="*/ 0 h 1188720"/>
              <a:gd name="connsiteX0" fmla="*/ 131884 w 5029530"/>
              <a:gd name="connsiteY0" fmla="*/ 0 h 1197513"/>
              <a:gd name="connsiteX1" fmla="*/ 5029530 w 5029530"/>
              <a:gd name="connsiteY1" fmla="*/ 8793 h 1197513"/>
              <a:gd name="connsiteX2" fmla="*/ 5029530 w 5029530"/>
              <a:gd name="connsiteY2" fmla="*/ 1197513 h 1197513"/>
              <a:gd name="connsiteX3" fmla="*/ 0 w 5029530"/>
              <a:gd name="connsiteY3" fmla="*/ 1197513 h 1197513"/>
              <a:gd name="connsiteX4" fmla="*/ 131884 w 5029530"/>
              <a:gd name="connsiteY4" fmla="*/ 0 h 1197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29530" h="1197513">
                <a:moveTo>
                  <a:pt x="131884" y="0"/>
                </a:moveTo>
                <a:lnTo>
                  <a:pt x="5029530" y="8793"/>
                </a:lnTo>
                <a:lnTo>
                  <a:pt x="5029530" y="1197513"/>
                </a:lnTo>
                <a:lnTo>
                  <a:pt x="0" y="1197513"/>
                </a:lnTo>
                <a:lnTo>
                  <a:pt x="131884" y="0"/>
                </a:lnTo>
                <a:close/>
              </a:path>
            </a:pathLst>
          </a:cu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8EE22574-AC42-4F3B-9F7E-7E8D13647BC6}"/>
              </a:ext>
            </a:extLst>
          </p:cNvPr>
          <p:cNvSpPr/>
          <p:nvPr/>
        </p:nvSpPr>
        <p:spPr>
          <a:xfrm>
            <a:off x="8115299" y="3196094"/>
            <a:ext cx="4082893" cy="1463040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3">
            <a:extLst>
              <a:ext uri="{FF2B5EF4-FFF2-40B4-BE49-F238E27FC236}">
                <a16:creationId xmlns:a16="http://schemas.microsoft.com/office/drawing/2014/main" id="{2890E0C7-8D35-4195-BC9F-A7E897B30B3E}"/>
              </a:ext>
            </a:extLst>
          </p:cNvPr>
          <p:cNvGrpSpPr/>
          <p:nvPr/>
        </p:nvGrpSpPr>
        <p:grpSpPr>
          <a:xfrm>
            <a:off x="3367455" y="1494692"/>
            <a:ext cx="4859214" cy="4859216"/>
            <a:chOff x="7071794" y="2076295"/>
            <a:chExt cx="3953917" cy="3953917"/>
          </a:xfrm>
        </p:grpSpPr>
        <p:sp>
          <p:nvSpPr>
            <p:cNvPr id="7" name="Block Arc 4">
              <a:extLst>
                <a:ext uri="{FF2B5EF4-FFF2-40B4-BE49-F238E27FC236}">
                  <a16:creationId xmlns:a16="http://schemas.microsoft.com/office/drawing/2014/main" id="{31A1C24C-4C2C-458C-9FA8-8B90FC43B208}"/>
                </a:ext>
              </a:extLst>
            </p:cNvPr>
            <p:cNvSpPr/>
            <p:nvPr/>
          </p:nvSpPr>
          <p:spPr>
            <a:xfrm>
              <a:off x="7071794" y="2076295"/>
              <a:ext cx="3953917" cy="3953917"/>
            </a:xfrm>
            <a:prstGeom prst="blockArc">
              <a:avLst>
                <a:gd name="adj1" fmla="val 18257751"/>
                <a:gd name="adj2" fmla="val 20385997"/>
                <a:gd name="adj3" fmla="val 15553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Block Arc 5">
              <a:extLst>
                <a:ext uri="{FF2B5EF4-FFF2-40B4-BE49-F238E27FC236}">
                  <a16:creationId xmlns:a16="http://schemas.microsoft.com/office/drawing/2014/main" id="{EC53B9DC-B7C9-41A2-8E83-A970BAA927D6}"/>
                </a:ext>
              </a:extLst>
            </p:cNvPr>
            <p:cNvSpPr/>
            <p:nvPr/>
          </p:nvSpPr>
          <p:spPr>
            <a:xfrm>
              <a:off x="7071794" y="2076295"/>
              <a:ext cx="3953917" cy="3953917"/>
            </a:xfrm>
            <a:prstGeom prst="blockArc">
              <a:avLst>
                <a:gd name="adj1" fmla="val 20558746"/>
                <a:gd name="adj2" fmla="val 1045932"/>
                <a:gd name="adj3" fmla="val 15398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Block Arc 6">
              <a:extLst>
                <a:ext uri="{FF2B5EF4-FFF2-40B4-BE49-F238E27FC236}">
                  <a16:creationId xmlns:a16="http://schemas.microsoft.com/office/drawing/2014/main" id="{47AED499-0AE7-421D-8A5C-0736CE93DCFA}"/>
                </a:ext>
              </a:extLst>
            </p:cNvPr>
            <p:cNvSpPr/>
            <p:nvPr/>
          </p:nvSpPr>
          <p:spPr>
            <a:xfrm>
              <a:off x="7071794" y="2076295"/>
              <a:ext cx="3953917" cy="3953917"/>
            </a:xfrm>
            <a:prstGeom prst="blockArc">
              <a:avLst>
                <a:gd name="adj1" fmla="val 1222556"/>
                <a:gd name="adj2" fmla="val 3386058"/>
                <a:gd name="adj3" fmla="val 15438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0" name="Isosceles Triangle 7">
            <a:extLst>
              <a:ext uri="{FF2B5EF4-FFF2-40B4-BE49-F238E27FC236}">
                <a16:creationId xmlns:a16="http://schemas.microsoft.com/office/drawing/2014/main" id="{4A694289-5F5A-4178-B0D0-649020847849}"/>
              </a:ext>
            </a:extLst>
          </p:cNvPr>
          <p:cNvSpPr/>
          <p:nvPr/>
        </p:nvSpPr>
        <p:spPr>
          <a:xfrm rot="13500000">
            <a:off x="6680987" y="2727941"/>
            <a:ext cx="116839" cy="1097280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8">
            <a:extLst>
              <a:ext uri="{FF2B5EF4-FFF2-40B4-BE49-F238E27FC236}">
                <a16:creationId xmlns:a16="http://schemas.microsoft.com/office/drawing/2014/main" id="{F1670AE2-77FA-4555-9576-A74928A270E7}"/>
              </a:ext>
            </a:extLst>
          </p:cNvPr>
          <p:cNvSpPr/>
          <p:nvPr/>
        </p:nvSpPr>
        <p:spPr>
          <a:xfrm rot="16200000">
            <a:off x="6825428" y="3247832"/>
            <a:ext cx="116839" cy="1371600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9">
            <a:extLst>
              <a:ext uri="{FF2B5EF4-FFF2-40B4-BE49-F238E27FC236}">
                <a16:creationId xmlns:a16="http://schemas.microsoft.com/office/drawing/2014/main" id="{7EECA269-10BC-4EAD-875C-1E7221D2ECC2}"/>
              </a:ext>
            </a:extLst>
          </p:cNvPr>
          <p:cNvSpPr/>
          <p:nvPr/>
        </p:nvSpPr>
        <p:spPr>
          <a:xfrm rot="18600000">
            <a:off x="6667894" y="4094200"/>
            <a:ext cx="116839" cy="1097280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arallelogram 30">
            <a:extLst>
              <a:ext uri="{FF2B5EF4-FFF2-40B4-BE49-F238E27FC236}">
                <a16:creationId xmlns:a16="http://schemas.microsoft.com/office/drawing/2014/main" id="{8D3307EE-0816-4D5F-BD97-EA9CD8E7E5FD}"/>
              </a:ext>
            </a:extLst>
          </p:cNvPr>
          <p:cNvSpPr/>
          <p:nvPr/>
        </p:nvSpPr>
        <p:spPr>
          <a:xfrm flipH="1">
            <a:off x="7234679" y="5040251"/>
            <a:ext cx="351685" cy="352555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4" name="Oval 7">
            <a:extLst>
              <a:ext uri="{FF2B5EF4-FFF2-40B4-BE49-F238E27FC236}">
                <a16:creationId xmlns:a16="http://schemas.microsoft.com/office/drawing/2014/main" id="{B5C83229-1624-4BA0-B5AD-9DD8A49922E3}"/>
              </a:ext>
            </a:extLst>
          </p:cNvPr>
          <p:cNvSpPr/>
          <p:nvPr/>
        </p:nvSpPr>
        <p:spPr>
          <a:xfrm>
            <a:off x="7199364" y="2486048"/>
            <a:ext cx="361277" cy="3612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5" name="Donut 24">
            <a:extLst>
              <a:ext uri="{FF2B5EF4-FFF2-40B4-BE49-F238E27FC236}">
                <a16:creationId xmlns:a16="http://schemas.microsoft.com/office/drawing/2014/main" id="{3F0D7FA4-A061-482B-9E74-726EA91EB043}"/>
              </a:ext>
            </a:extLst>
          </p:cNvPr>
          <p:cNvSpPr/>
          <p:nvPr/>
        </p:nvSpPr>
        <p:spPr>
          <a:xfrm>
            <a:off x="7669987" y="3720984"/>
            <a:ext cx="395217" cy="398434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16" name="Group 20">
            <a:extLst>
              <a:ext uri="{FF2B5EF4-FFF2-40B4-BE49-F238E27FC236}">
                <a16:creationId xmlns:a16="http://schemas.microsoft.com/office/drawing/2014/main" id="{18F3B5DB-9432-4F50-AFA3-25079EDC49C5}"/>
              </a:ext>
            </a:extLst>
          </p:cNvPr>
          <p:cNvGrpSpPr/>
          <p:nvPr/>
        </p:nvGrpSpPr>
        <p:grpSpPr>
          <a:xfrm>
            <a:off x="8485711" y="2047412"/>
            <a:ext cx="3252020" cy="923330"/>
            <a:chOff x="2551706" y="4283314"/>
            <a:chExt cx="2076660" cy="92333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C658EDC-2303-4D0E-88D4-8C1E7B293830}"/>
                </a:ext>
              </a:extLst>
            </p:cNvPr>
            <p:cNvSpPr txBox="1"/>
            <p:nvPr/>
          </p:nvSpPr>
          <p:spPr>
            <a:xfrm>
              <a:off x="2551706" y="4560313"/>
              <a:ext cx="20766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910ECAF-CDF7-4A88-87F5-B8C06CFF0274}"/>
                </a:ext>
              </a:extLst>
            </p:cNvPr>
            <p:cNvSpPr txBox="1"/>
            <p:nvPr/>
          </p:nvSpPr>
          <p:spPr>
            <a:xfrm>
              <a:off x="2551708" y="4283314"/>
              <a:ext cx="20766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23">
            <a:extLst>
              <a:ext uri="{FF2B5EF4-FFF2-40B4-BE49-F238E27FC236}">
                <a16:creationId xmlns:a16="http://schemas.microsoft.com/office/drawing/2014/main" id="{E23D4E0C-6DA4-4DCE-8F5D-AEE6B9B321DE}"/>
              </a:ext>
            </a:extLst>
          </p:cNvPr>
          <p:cNvGrpSpPr/>
          <p:nvPr/>
        </p:nvGrpSpPr>
        <p:grpSpPr>
          <a:xfrm>
            <a:off x="8485711" y="3465949"/>
            <a:ext cx="3252020" cy="923330"/>
            <a:chOff x="2551706" y="4283314"/>
            <a:chExt cx="2076660" cy="92333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CB19BEE-C401-49AA-AD8D-8B4E77EE2DEE}"/>
                </a:ext>
              </a:extLst>
            </p:cNvPr>
            <p:cNvSpPr txBox="1"/>
            <p:nvPr/>
          </p:nvSpPr>
          <p:spPr>
            <a:xfrm>
              <a:off x="2551706" y="4560313"/>
              <a:ext cx="20766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65B88C1-8232-4B43-9759-98C5AC9FB33D}"/>
                </a:ext>
              </a:extLst>
            </p:cNvPr>
            <p:cNvSpPr txBox="1"/>
            <p:nvPr/>
          </p:nvSpPr>
          <p:spPr>
            <a:xfrm>
              <a:off x="2551708" y="4283314"/>
              <a:ext cx="20766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6">
            <a:extLst>
              <a:ext uri="{FF2B5EF4-FFF2-40B4-BE49-F238E27FC236}">
                <a16:creationId xmlns:a16="http://schemas.microsoft.com/office/drawing/2014/main" id="{377ED51A-EEAB-4E58-8766-A6D5865DE5F9}"/>
              </a:ext>
            </a:extLst>
          </p:cNvPr>
          <p:cNvGrpSpPr/>
          <p:nvPr/>
        </p:nvGrpSpPr>
        <p:grpSpPr>
          <a:xfrm>
            <a:off x="8485711" y="4890657"/>
            <a:ext cx="3252020" cy="923330"/>
            <a:chOff x="2551706" y="4283314"/>
            <a:chExt cx="2076660" cy="92333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EE06DA0-B02C-4602-9648-DAE0E0B9BFFE}"/>
                </a:ext>
              </a:extLst>
            </p:cNvPr>
            <p:cNvSpPr txBox="1"/>
            <p:nvPr/>
          </p:nvSpPr>
          <p:spPr>
            <a:xfrm>
              <a:off x="2551706" y="4560313"/>
              <a:ext cx="20766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F2381C7-8D5A-4924-A7CD-EF97D2FE3433}"/>
                </a:ext>
              </a:extLst>
            </p:cNvPr>
            <p:cNvSpPr txBox="1"/>
            <p:nvPr/>
          </p:nvSpPr>
          <p:spPr>
            <a:xfrm>
              <a:off x="2551708" y="4283314"/>
              <a:ext cx="20766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80FE830B-E3C3-4470-B1BA-437D577A988E}"/>
              </a:ext>
            </a:extLst>
          </p:cNvPr>
          <p:cNvSpPr txBox="1"/>
          <p:nvPr/>
        </p:nvSpPr>
        <p:spPr>
          <a:xfrm>
            <a:off x="707054" y="2839785"/>
            <a:ext cx="33139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6" name="Group 30">
            <a:extLst>
              <a:ext uri="{FF2B5EF4-FFF2-40B4-BE49-F238E27FC236}">
                <a16:creationId xmlns:a16="http://schemas.microsoft.com/office/drawing/2014/main" id="{4857F8B8-D656-4E28-B25A-F39FC6CC9546}"/>
              </a:ext>
            </a:extLst>
          </p:cNvPr>
          <p:cNvGrpSpPr/>
          <p:nvPr/>
        </p:nvGrpSpPr>
        <p:grpSpPr>
          <a:xfrm>
            <a:off x="754341" y="5040251"/>
            <a:ext cx="3313947" cy="1107996"/>
            <a:chOff x="2551705" y="4283314"/>
            <a:chExt cx="935718" cy="1107996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C24E5CC-FE4B-4A6E-913E-E3F98F797CE4}"/>
                </a:ext>
              </a:extLst>
            </p:cNvPr>
            <p:cNvSpPr txBox="1"/>
            <p:nvPr/>
          </p:nvSpPr>
          <p:spPr>
            <a:xfrm>
              <a:off x="2551706" y="4560313"/>
              <a:ext cx="93571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D0FF206-D5AA-433F-AFE9-7B811C6CE2B9}"/>
                </a:ext>
              </a:extLst>
            </p:cNvPr>
            <p:cNvSpPr txBox="1"/>
            <p:nvPr/>
          </p:nvSpPr>
          <p:spPr>
            <a:xfrm>
              <a:off x="2551705" y="4283314"/>
              <a:ext cx="927763" cy="307777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DDEEB05A-598B-4C1F-A437-6A2AD931AA6B}"/>
              </a:ext>
            </a:extLst>
          </p:cNvPr>
          <p:cNvSpPr txBox="1"/>
          <p:nvPr/>
        </p:nvSpPr>
        <p:spPr>
          <a:xfrm>
            <a:off x="748099" y="1583643"/>
            <a:ext cx="3313947" cy="1107996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 </a:t>
            </a:r>
            <a:r>
              <a:rPr lang="en-US" altLang="ko-KR" sz="2400" dirty="0">
                <a:solidFill>
                  <a:schemeClr val="accent4"/>
                </a:solidFill>
              </a:rPr>
              <a:t>Create</a:t>
            </a:r>
          </a:p>
          <a:p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Quality </a:t>
            </a:r>
            <a:r>
              <a:rPr lang="en-US" altLang="ko-KR" sz="2400" dirty="0">
                <a:solidFill>
                  <a:schemeClr val="accent3"/>
                </a:solidFill>
              </a:rPr>
              <a:t>Professional </a:t>
            </a:r>
          </a:p>
          <a:p>
            <a:r>
              <a:rPr lang="en-US" altLang="ko-KR" sz="2400" dirty="0">
                <a:solidFill>
                  <a:schemeClr val="accent4"/>
                </a:solidFill>
              </a:rPr>
              <a:t>PPT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Presentation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876EF187-92AF-4ADB-91E6-714A4EE2F5F7}"/>
              </a:ext>
            </a:extLst>
          </p:cNvPr>
          <p:cNvGrpSpPr/>
          <p:nvPr/>
        </p:nvGrpSpPr>
        <p:grpSpPr>
          <a:xfrm>
            <a:off x="4866687" y="3147984"/>
            <a:ext cx="1688138" cy="1688136"/>
            <a:chOff x="2667000" y="0"/>
            <a:chExt cx="6858000" cy="6858000"/>
          </a:xfrm>
        </p:grpSpPr>
        <p:sp>
          <p:nvSpPr>
            <p:cNvPr id="31" name="자유형: 도형 30">
              <a:extLst>
                <a:ext uri="{FF2B5EF4-FFF2-40B4-BE49-F238E27FC236}">
                  <a16:creationId xmlns:a16="http://schemas.microsoft.com/office/drawing/2014/main" id="{6503A002-2171-45A0-BD08-472CEF6C1E03}"/>
                </a:ext>
              </a:extLst>
            </p:cNvPr>
            <p:cNvSpPr/>
            <p:nvPr/>
          </p:nvSpPr>
          <p:spPr>
            <a:xfrm>
              <a:off x="2667000" y="0"/>
              <a:ext cx="6858000" cy="6858000"/>
            </a:xfrm>
            <a:custGeom>
              <a:avLst/>
              <a:gdLst>
                <a:gd name="connsiteX0" fmla="*/ 6858000 w 6858000"/>
                <a:gd name="connsiteY0" fmla="*/ 3429000 h 6858000"/>
                <a:gd name="connsiteX1" fmla="*/ 3429000 w 6858000"/>
                <a:gd name="connsiteY1" fmla="*/ 6858000 h 6858000"/>
                <a:gd name="connsiteX2" fmla="*/ 0 w 6858000"/>
                <a:gd name="connsiteY2" fmla="*/ 3429000 h 6858000"/>
                <a:gd name="connsiteX3" fmla="*/ 3429000 w 6858000"/>
                <a:gd name="connsiteY3" fmla="*/ 0 h 6858000"/>
                <a:gd name="connsiteX4" fmla="*/ 6858000 w 6858000"/>
                <a:gd name="connsiteY4" fmla="*/ 3429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58000" h="6858000">
                  <a:moveTo>
                    <a:pt x="6858000" y="3429000"/>
                  </a:moveTo>
                  <a:cubicBezTo>
                    <a:pt x="6858000" y="5322785"/>
                    <a:pt x="5322785" y="6858000"/>
                    <a:pt x="3429000" y="6858000"/>
                  </a:cubicBezTo>
                  <a:cubicBezTo>
                    <a:pt x="1535216" y="6858000"/>
                    <a:pt x="0" y="5322785"/>
                    <a:pt x="0" y="3429000"/>
                  </a:cubicBezTo>
                  <a:cubicBezTo>
                    <a:pt x="0" y="1535216"/>
                    <a:pt x="1535216" y="0"/>
                    <a:pt x="3429000" y="0"/>
                  </a:cubicBezTo>
                  <a:cubicBezTo>
                    <a:pt x="5322785" y="0"/>
                    <a:pt x="6858000" y="1535216"/>
                    <a:pt x="6858000" y="3429000"/>
                  </a:cubicBezTo>
                  <a:close/>
                </a:path>
              </a:pathLst>
            </a:custGeom>
            <a:solidFill>
              <a:srgbClr val="FED444"/>
            </a:solidFill>
            <a:ln w="7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" name="자유형: 도형 31">
              <a:extLst>
                <a:ext uri="{FF2B5EF4-FFF2-40B4-BE49-F238E27FC236}">
                  <a16:creationId xmlns:a16="http://schemas.microsoft.com/office/drawing/2014/main" id="{5D0C0272-7CA5-4578-A99D-F2B558618AF1}"/>
                </a:ext>
              </a:extLst>
            </p:cNvPr>
            <p:cNvSpPr/>
            <p:nvPr/>
          </p:nvSpPr>
          <p:spPr>
            <a:xfrm>
              <a:off x="2831278" y="164278"/>
              <a:ext cx="6529443" cy="6529443"/>
            </a:xfrm>
            <a:custGeom>
              <a:avLst/>
              <a:gdLst>
                <a:gd name="connsiteX0" fmla="*/ 6529444 w 6529443"/>
                <a:gd name="connsiteY0" fmla="*/ 3264722 h 6529443"/>
                <a:gd name="connsiteX1" fmla="*/ 3264722 w 6529443"/>
                <a:gd name="connsiteY1" fmla="*/ 6529444 h 6529443"/>
                <a:gd name="connsiteX2" fmla="*/ 0 w 6529443"/>
                <a:gd name="connsiteY2" fmla="*/ 3264722 h 6529443"/>
                <a:gd name="connsiteX3" fmla="*/ 3264722 w 6529443"/>
                <a:gd name="connsiteY3" fmla="*/ 0 h 6529443"/>
                <a:gd name="connsiteX4" fmla="*/ 6529444 w 6529443"/>
                <a:gd name="connsiteY4" fmla="*/ 3264722 h 652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29443" h="6529443">
                  <a:moveTo>
                    <a:pt x="6529444" y="3264722"/>
                  </a:moveTo>
                  <a:cubicBezTo>
                    <a:pt x="6529444" y="5067779"/>
                    <a:pt x="5067778" y="6529444"/>
                    <a:pt x="3264722" y="6529444"/>
                  </a:cubicBezTo>
                  <a:cubicBezTo>
                    <a:pt x="1461666" y="6529444"/>
                    <a:pt x="0" y="5067778"/>
                    <a:pt x="0" y="3264722"/>
                  </a:cubicBezTo>
                  <a:cubicBezTo>
                    <a:pt x="0" y="1461666"/>
                    <a:pt x="1461666" y="0"/>
                    <a:pt x="3264722" y="0"/>
                  </a:cubicBezTo>
                  <a:cubicBezTo>
                    <a:pt x="5067778" y="0"/>
                    <a:pt x="6529444" y="1461666"/>
                    <a:pt x="6529444" y="3264722"/>
                  </a:cubicBezTo>
                  <a:close/>
                </a:path>
              </a:pathLst>
            </a:custGeom>
            <a:solidFill>
              <a:srgbClr val="B45E28"/>
            </a:solidFill>
            <a:ln w="7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" name="자유형: 도형 32">
              <a:extLst>
                <a:ext uri="{FF2B5EF4-FFF2-40B4-BE49-F238E27FC236}">
                  <a16:creationId xmlns:a16="http://schemas.microsoft.com/office/drawing/2014/main" id="{F91B8B79-3712-434C-9118-D00A83D47D8D}"/>
                </a:ext>
              </a:extLst>
            </p:cNvPr>
            <p:cNvSpPr/>
            <p:nvPr/>
          </p:nvSpPr>
          <p:spPr>
            <a:xfrm>
              <a:off x="3258308" y="590672"/>
              <a:ext cx="5675391" cy="5676654"/>
            </a:xfrm>
            <a:custGeom>
              <a:avLst/>
              <a:gdLst>
                <a:gd name="connsiteX0" fmla="*/ 2827915 w 5675391"/>
                <a:gd name="connsiteY0" fmla="*/ 5676655 h 5676654"/>
                <a:gd name="connsiteX1" fmla="*/ 7 w 5675391"/>
                <a:gd name="connsiteY1" fmla="*/ 2830549 h 5676654"/>
                <a:gd name="connsiteX2" fmla="*/ 2847397 w 5675391"/>
                <a:gd name="connsiteY2" fmla="*/ 0 h 5676654"/>
                <a:gd name="connsiteX3" fmla="*/ 5675377 w 5675391"/>
                <a:gd name="connsiteY3" fmla="*/ 2847390 h 5676654"/>
                <a:gd name="connsiteX4" fmla="*/ 2827915 w 5675391"/>
                <a:gd name="connsiteY4" fmla="*/ 5676655 h 5676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75391" h="5676654">
                  <a:moveTo>
                    <a:pt x="2827915" y="5676655"/>
                  </a:moveTo>
                  <a:cubicBezTo>
                    <a:pt x="1278550" y="5669304"/>
                    <a:pt x="-3490" y="4417880"/>
                    <a:pt x="7" y="2830549"/>
                  </a:cubicBezTo>
                  <a:cubicBezTo>
                    <a:pt x="3433" y="1279328"/>
                    <a:pt x="1245651" y="-571"/>
                    <a:pt x="2847397" y="0"/>
                  </a:cubicBezTo>
                  <a:cubicBezTo>
                    <a:pt x="4397192" y="500"/>
                    <a:pt x="5680373" y="1258490"/>
                    <a:pt x="5675377" y="2847390"/>
                  </a:cubicBezTo>
                  <a:cubicBezTo>
                    <a:pt x="5670525" y="4397684"/>
                    <a:pt x="4428805" y="5670732"/>
                    <a:pt x="2827915" y="5676655"/>
                  </a:cubicBezTo>
                  <a:close/>
                </a:path>
              </a:pathLst>
            </a:custGeom>
            <a:solidFill>
              <a:srgbClr val="FDD343"/>
            </a:solidFill>
            <a:ln w="7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" name="자유형: 도형 33">
              <a:extLst>
                <a:ext uri="{FF2B5EF4-FFF2-40B4-BE49-F238E27FC236}">
                  <a16:creationId xmlns:a16="http://schemas.microsoft.com/office/drawing/2014/main" id="{261900F1-7A6F-41FD-AF2C-43519596C46B}"/>
                </a:ext>
              </a:extLst>
            </p:cNvPr>
            <p:cNvSpPr/>
            <p:nvPr/>
          </p:nvSpPr>
          <p:spPr>
            <a:xfrm>
              <a:off x="4549449" y="3088841"/>
              <a:ext cx="3423045" cy="1694414"/>
            </a:xfrm>
            <a:custGeom>
              <a:avLst/>
              <a:gdLst>
                <a:gd name="connsiteX0" fmla="*/ 3420333 w 3423045"/>
                <a:gd name="connsiteY0" fmla="*/ 355002 h 1694414"/>
                <a:gd name="connsiteX1" fmla="*/ 3128743 w 3423045"/>
                <a:gd name="connsiteY1" fmla="*/ 18596 h 1694414"/>
                <a:gd name="connsiteX2" fmla="*/ 30440 w 3423045"/>
                <a:gd name="connsiteY2" fmla="*/ 7178 h 1694414"/>
                <a:gd name="connsiteX3" fmla="*/ 396 w 3423045"/>
                <a:gd name="connsiteY3" fmla="*/ 43716 h 1694414"/>
                <a:gd name="connsiteX4" fmla="*/ 886513 w 3423045"/>
                <a:gd name="connsiteY4" fmla="*/ 1548408 h 1694414"/>
                <a:gd name="connsiteX5" fmla="*/ 950811 w 3423045"/>
                <a:gd name="connsiteY5" fmla="*/ 1649244 h 1694414"/>
                <a:gd name="connsiteX6" fmla="*/ 992344 w 3423045"/>
                <a:gd name="connsiteY6" fmla="*/ 1693204 h 1694414"/>
                <a:gd name="connsiteX7" fmla="*/ 1941403 w 3423045"/>
                <a:gd name="connsiteY7" fmla="*/ 1688494 h 1694414"/>
                <a:gd name="connsiteX8" fmla="*/ 1985577 w 3423045"/>
                <a:gd name="connsiteY8" fmla="*/ 1651028 h 1694414"/>
                <a:gd name="connsiteX9" fmla="*/ 2063648 w 3423045"/>
                <a:gd name="connsiteY9" fmla="*/ 1535920 h 1694414"/>
                <a:gd name="connsiteX10" fmla="*/ 2219576 w 3423045"/>
                <a:gd name="connsiteY10" fmla="*/ 1437367 h 1694414"/>
                <a:gd name="connsiteX11" fmla="*/ 2664526 w 3423045"/>
                <a:gd name="connsiteY11" fmla="*/ 948315 h 1694414"/>
                <a:gd name="connsiteX12" fmla="*/ 2742098 w 3423045"/>
                <a:gd name="connsiteY12" fmla="*/ 903927 h 1694414"/>
                <a:gd name="connsiteX13" fmla="*/ 2779634 w 3423045"/>
                <a:gd name="connsiteY13" fmla="*/ 904284 h 1694414"/>
                <a:gd name="connsiteX14" fmla="*/ 2881256 w 3423045"/>
                <a:gd name="connsiteY14" fmla="*/ 900359 h 1694414"/>
                <a:gd name="connsiteX15" fmla="*/ 3199250 w 3423045"/>
                <a:gd name="connsiteY15" fmla="*/ 813225 h 1694414"/>
                <a:gd name="connsiteX16" fmla="*/ 3385865 w 3423045"/>
                <a:gd name="connsiteY16" fmla="*/ 609055 h 1694414"/>
                <a:gd name="connsiteX17" fmla="*/ 3420333 w 3423045"/>
                <a:gd name="connsiteY17" fmla="*/ 355002 h 1694414"/>
                <a:gd name="connsiteX18" fmla="*/ 3153791 w 3423045"/>
                <a:gd name="connsiteY18" fmla="*/ 472466 h 1694414"/>
                <a:gd name="connsiteX19" fmla="*/ 3035472 w 3423045"/>
                <a:gd name="connsiteY19" fmla="*/ 608983 h 1694414"/>
                <a:gd name="connsiteX20" fmla="*/ 2858990 w 3423045"/>
                <a:gd name="connsiteY20" fmla="*/ 641668 h 1694414"/>
                <a:gd name="connsiteX21" fmla="*/ 2829303 w 3423045"/>
                <a:gd name="connsiteY21" fmla="*/ 584363 h 1694414"/>
                <a:gd name="connsiteX22" fmla="*/ 2894529 w 3423045"/>
                <a:gd name="connsiteY22" fmla="*/ 314253 h 1694414"/>
                <a:gd name="connsiteX23" fmla="*/ 2961539 w 3423045"/>
                <a:gd name="connsiteY23" fmla="*/ 264727 h 1694414"/>
                <a:gd name="connsiteX24" fmla="*/ 3054240 w 3423045"/>
                <a:gd name="connsiteY24" fmla="*/ 276859 h 1694414"/>
                <a:gd name="connsiteX25" fmla="*/ 3155647 w 3423045"/>
                <a:gd name="connsiteY25" fmla="*/ 394823 h 1694414"/>
                <a:gd name="connsiteX26" fmla="*/ 3153791 w 3423045"/>
                <a:gd name="connsiteY26" fmla="*/ 472466 h 1694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423045" h="1694414">
                  <a:moveTo>
                    <a:pt x="3420333" y="355002"/>
                  </a:moveTo>
                  <a:cubicBezTo>
                    <a:pt x="3407702" y="188012"/>
                    <a:pt x="3296019" y="64268"/>
                    <a:pt x="3128743" y="18596"/>
                  </a:cubicBezTo>
                  <a:cubicBezTo>
                    <a:pt x="3031261" y="-8023"/>
                    <a:pt x="94524" y="-458"/>
                    <a:pt x="30440" y="7178"/>
                  </a:cubicBezTo>
                  <a:cubicBezTo>
                    <a:pt x="5392" y="10175"/>
                    <a:pt x="-1888" y="21022"/>
                    <a:pt x="396" y="43716"/>
                  </a:cubicBezTo>
                  <a:cubicBezTo>
                    <a:pt x="58343" y="631391"/>
                    <a:pt x="293485" y="1301848"/>
                    <a:pt x="886513" y="1548408"/>
                  </a:cubicBezTo>
                  <a:cubicBezTo>
                    <a:pt x="932399" y="1567462"/>
                    <a:pt x="956734" y="1596650"/>
                    <a:pt x="950811" y="1649244"/>
                  </a:cubicBezTo>
                  <a:cubicBezTo>
                    <a:pt x="947671" y="1677504"/>
                    <a:pt x="963870" y="1691919"/>
                    <a:pt x="992344" y="1693204"/>
                  </a:cubicBezTo>
                  <a:cubicBezTo>
                    <a:pt x="1037874" y="1695274"/>
                    <a:pt x="1827079" y="1695274"/>
                    <a:pt x="1941403" y="1688494"/>
                  </a:cubicBezTo>
                  <a:cubicBezTo>
                    <a:pt x="1979582" y="1686210"/>
                    <a:pt x="1981081" y="1687638"/>
                    <a:pt x="1985577" y="1651028"/>
                  </a:cubicBezTo>
                  <a:cubicBezTo>
                    <a:pt x="1991999" y="1598862"/>
                    <a:pt x="2007414" y="1558399"/>
                    <a:pt x="2063648" y="1535920"/>
                  </a:cubicBezTo>
                  <a:cubicBezTo>
                    <a:pt x="2120453" y="1513226"/>
                    <a:pt x="2169479" y="1473334"/>
                    <a:pt x="2219576" y="1437367"/>
                  </a:cubicBezTo>
                  <a:cubicBezTo>
                    <a:pt x="2402552" y="1305916"/>
                    <a:pt x="2556339" y="1147490"/>
                    <a:pt x="2664526" y="948315"/>
                  </a:cubicBezTo>
                  <a:cubicBezTo>
                    <a:pt x="2682795" y="914703"/>
                    <a:pt x="2703775" y="897862"/>
                    <a:pt x="2742098" y="903927"/>
                  </a:cubicBezTo>
                  <a:cubicBezTo>
                    <a:pt x="2754301" y="905854"/>
                    <a:pt x="2767075" y="904213"/>
                    <a:pt x="2779634" y="904284"/>
                  </a:cubicBezTo>
                  <a:cubicBezTo>
                    <a:pt x="2813532" y="904213"/>
                    <a:pt x="2847358" y="904427"/>
                    <a:pt x="2881256" y="900359"/>
                  </a:cubicBezTo>
                  <a:cubicBezTo>
                    <a:pt x="2991583" y="887014"/>
                    <a:pt x="3100698" y="877451"/>
                    <a:pt x="3199250" y="813225"/>
                  </a:cubicBezTo>
                  <a:cubicBezTo>
                    <a:pt x="3280747" y="760059"/>
                    <a:pt x="3345330" y="696617"/>
                    <a:pt x="3385865" y="609055"/>
                  </a:cubicBezTo>
                  <a:cubicBezTo>
                    <a:pt x="3423330" y="528057"/>
                    <a:pt x="3427041" y="442993"/>
                    <a:pt x="3420333" y="355002"/>
                  </a:cubicBezTo>
                  <a:close/>
                  <a:moveTo>
                    <a:pt x="3153791" y="472466"/>
                  </a:moveTo>
                  <a:cubicBezTo>
                    <a:pt x="3145870" y="544685"/>
                    <a:pt x="3095203" y="581722"/>
                    <a:pt x="3035472" y="608983"/>
                  </a:cubicBezTo>
                  <a:cubicBezTo>
                    <a:pt x="2984590" y="632176"/>
                    <a:pt x="2930282" y="642310"/>
                    <a:pt x="2858990" y="641668"/>
                  </a:cubicBezTo>
                  <a:cubicBezTo>
                    <a:pt x="2815387" y="641811"/>
                    <a:pt x="2814388" y="641525"/>
                    <a:pt x="2829303" y="584363"/>
                  </a:cubicBezTo>
                  <a:cubicBezTo>
                    <a:pt x="2852711" y="494731"/>
                    <a:pt x="2877759" y="405598"/>
                    <a:pt x="2894529" y="314253"/>
                  </a:cubicBezTo>
                  <a:cubicBezTo>
                    <a:pt x="2902379" y="271364"/>
                    <a:pt x="2917151" y="263514"/>
                    <a:pt x="2961539" y="264727"/>
                  </a:cubicBezTo>
                  <a:cubicBezTo>
                    <a:pt x="2993010" y="265584"/>
                    <a:pt x="3023625" y="270865"/>
                    <a:pt x="3054240" y="276859"/>
                  </a:cubicBezTo>
                  <a:cubicBezTo>
                    <a:pt x="3113186" y="288491"/>
                    <a:pt x="3153791" y="335092"/>
                    <a:pt x="3155647" y="394823"/>
                  </a:cubicBezTo>
                  <a:cubicBezTo>
                    <a:pt x="3156361" y="420727"/>
                    <a:pt x="3156575" y="446846"/>
                    <a:pt x="3153791" y="472466"/>
                  </a:cubicBezTo>
                  <a:close/>
                </a:path>
              </a:pathLst>
            </a:custGeom>
            <a:solidFill>
              <a:srgbClr val="B45E28"/>
            </a:solidFill>
            <a:ln w="7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" name="자유형: 도형 34">
              <a:extLst>
                <a:ext uri="{FF2B5EF4-FFF2-40B4-BE49-F238E27FC236}">
                  <a16:creationId xmlns:a16="http://schemas.microsoft.com/office/drawing/2014/main" id="{75576611-6F48-434F-BABE-A1B4AB3E57B7}"/>
                </a:ext>
              </a:extLst>
            </p:cNvPr>
            <p:cNvSpPr/>
            <p:nvPr/>
          </p:nvSpPr>
          <p:spPr>
            <a:xfrm>
              <a:off x="4748559" y="4868300"/>
              <a:ext cx="2682984" cy="382296"/>
            </a:xfrm>
            <a:custGeom>
              <a:avLst/>
              <a:gdLst>
                <a:gd name="connsiteX0" fmla="*/ 489299 w 2682984"/>
                <a:gd name="connsiteY0" fmla="*/ 382244 h 382296"/>
                <a:gd name="connsiteX1" fmla="*/ 287840 w 2682984"/>
                <a:gd name="connsiteY1" fmla="*/ 283977 h 382296"/>
                <a:gd name="connsiteX2" fmla="*/ 254657 w 2682984"/>
                <a:gd name="connsiteY2" fmla="*/ 238662 h 382296"/>
                <a:gd name="connsiteX3" fmla="*/ 191500 w 2682984"/>
                <a:gd name="connsiteY3" fmla="*/ 204978 h 382296"/>
                <a:gd name="connsiteX4" fmla="*/ 86882 w 2682984"/>
                <a:gd name="connsiteY4" fmla="*/ 204264 h 382296"/>
                <a:gd name="connsiteX5" fmla="*/ 961 w 2682984"/>
                <a:gd name="connsiteY5" fmla="*/ 122768 h 382296"/>
                <a:gd name="connsiteX6" fmla="*/ 61548 w 2682984"/>
                <a:gd name="connsiteY6" fmla="*/ 35848 h 382296"/>
                <a:gd name="connsiteX7" fmla="*/ 199636 w 2682984"/>
                <a:gd name="connsiteY7" fmla="*/ 23216 h 382296"/>
                <a:gd name="connsiteX8" fmla="*/ 2607001 w 2682984"/>
                <a:gd name="connsiteY8" fmla="*/ 166 h 382296"/>
                <a:gd name="connsiteX9" fmla="*/ 2682788 w 2682984"/>
                <a:gd name="connsiteY9" fmla="*/ 76596 h 382296"/>
                <a:gd name="connsiteX10" fmla="*/ 2620203 w 2682984"/>
                <a:gd name="connsiteY10" fmla="*/ 161661 h 382296"/>
                <a:gd name="connsiteX11" fmla="*/ 2481616 w 2682984"/>
                <a:gd name="connsiteY11" fmla="*/ 171651 h 382296"/>
                <a:gd name="connsiteX12" fmla="*/ 2444079 w 2682984"/>
                <a:gd name="connsiteY12" fmla="*/ 191133 h 382296"/>
                <a:gd name="connsiteX13" fmla="*/ 2345954 w 2682984"/>
                <a:gd name="connsiteY13" fmla="*/ 304101 h 382296"/>
                <a:gd name="connsiteX14" fmla="*/ 2210364 w 2682984"/>
                <a:gd name="connsiteY14" fmla="*/ 359836 h 382296"/>
                <a:gd name="connsiteX15" fmla="*/ 489299 w 2682984"/>
                <a:gd name="connsiteY15" fmla="*/ 382244 h 382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82984" h="382296">
                  <a:moveTo>
                    <a:pt x="489299" y="382244"/>
                  </a:moveTo>
                  <a:cubicBezTo>
                    <a:pt x="403948" y="383885"/>
                    <a:pt x="340150" y="346991"/>
                    <a:pt x="287840" y="283977"/>
                  </a:cubicBezTo>
                  <a:cubicBezTo>
                    <a:pt x="275851" y="269562"/>
                    <a:pt x="262507" y="255289"/>
                    <a:pt x="254657" y="238662"/>
                  </a:cubicBezTo>
                  <a:cubicBezTo>
                    <a:pt x="241383" y="210330"/>
                    <a:pt x="218404" y="205192"/>
                    <a:pt x="191500" y="204978"/>
                  </a:cubicBezTo>
                  <a:cubicBezTo>
                    <a:pt x="156604" y="204693"/>
                    <a:pt x="121636" y="202338"/>
                    <a:pt x="86882" y="204264"/>
                  </a:cubicBezTo>
                  <a:cubicBezTo>
                    <a:pt x="42851" y="206691"/>
                    <a:pt x="7740" y="161375"/>
                    <a:pt x="961" y="122768"/>
                  </a:cubicBezTo>
                  <a:cubicBezTo>
                    <a:pt x="-5462" y="86372"/>
                    <a:pt x="20942" y="49478"/>
                    <a:pt x="61548" y="35848"/>
                  </a:cubicBezTo>
                  <a:cubicBezTo>
                    <a:pt x="106578" y="20719"/>
                    <a:pt x="153606" y="24929"/>
                    <a:pt x="199636" y="23216"/>
                  </a:cubicBezTo>
                  <a:cubicBezTo>
                    <a:pt x="288982" y="19862"/>
                    <a:pt x="2561542" y="-2118"/>
                    <a:pt x="2607001" y="166"/>
                  </a:cubicBezTo>
                  <a:cubicBezTo>
                    <a:pt x="2648391" y="2235"/>
                    <a:pt x="2679791" y="34563"/>
                    <a:pt x="2682788" y="76596"/>
                  </a:cubicBezTo>
                  <a:cubicBezTo>
                    <a:pt x="2685572" y="115560"/>
                    <a:pt x="2658382" y="154525"/>
                    <a:pt x="2620203" y="161661"/>
                  </a:cubicBezTo>
                  <a:cubicBezTo>
                    <a:pt x="2574531" y="170153"/>
                    <a:pt x="2528002" y="171723"/>
                    <a:pt x="2481616" y="171651"/>
                  </a:cubicBezTo>
                  <a:cubicBezTo>
                    <a:pt x="2464774" y="171651"/>
                    <a:pt x="2453998" y="176790"/>
                    <a:pt x="2444079" y="191133"/>
                  </a:cubicBezTo>
                  <a:cubicBezTo>
                    <a:pt x="2415605" y="232310"/>
                    <a:pt x="2383277" y="270204"/>
                    <a:pt x="2345954" y="304101"/>
                  </a:cubicBezTo>
                  <a:cubicBezTo>
                    <a:pt x="2306990" y="339498"/>
                    <a:pt x="2262102" y="356339"/>
                    <a:pt x="2210364" y="359836"/>
                  </a:cubicBezTo>
                  <a:cubicBezTo>
                    <a:pt x="2057790" y="369970"/>
                    <a:pt x="611687" y="379818"/>
                    <a:pt x="489299" y="382244"/>
                  </a:cubicBezTo>
                  <a:close/>
                </a:path>
              </a:pathLst>
            </a:custGeom>
            <a:solidFill>
              <a:srgbClr val="B45E28"/>
            </a:solidFill>
            <a:ln w="7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6" name="자유형: 도형 35">
              <a:extLst>
                <a:ext uri="{FF2B5EF4-FFF2-40B4-BE49-F238E27FC236}">
                  <a16:creationId xmlns:a16="http://schemas.microsoft.com/office/drawing/2014/main" id="{76BBA47E-834B-481C-822D-DD5410C8AA7B}"/>
                </a:ext>
              </a:extLst>
            </p:cNvPr>
            <p:cNvSpPr/>
            <p:nvPr/>
          </p:nvSpPr>
          <p:spPr>
            <a:xfrm>
              <a:off x="5603336" y="982956"/>
              <a:ext cx="571688" cy="1499768"/>
            </a:xfrm>
            <a:custGeom>
              <a:avLst/>
              <a:gdLst>
                <a:gd name="connsiteX0" fmla="*/ 379981 w 571688"/>
                <a:gd name="connsiteY0" fmla="*/ 0 h 1499768"/>
                <a:gd name="connsiteX1" fmla="*/ 452557 w 571688"/>
                <a:gd name="connsiteY1" fmla="*/ 71078 h 1499768"/>
                <a:gd name="connsiteX2" fmla="*/ 571591 w 571688"/>
                <a:gd name="connsiteY2" fmla="*/ 410195 h 1499768"/>
                <a:gd name="connsiteX3" fmla="*/ 434289 w 571688"/>
                <a:gd name="connsiteY3" fmla="*/ 742105 h 1499768"/>
                <a:gd name="connsiteX4" fmla="*/ 220699 w 571688"/>
                <a:gd name="connsiteY4" fmla="*/ 982457 h 1499768"/>
                <a:gd name="connsiteX5" fmla="*/ 57491 w 571688"/>
                <a:gd name="connsiteY5" fmla="*/ 1361823 h 1499768"/>
                <a:gd name="connsiteX6" fmla="*/ 39436 w 571688"/>
                <a:gd name="connsiteY6" fmla="*/ 1499768 h 1499768"/>
                <a:gd name="connsiteX7" fmla="*/ 4111 w 571688"/>
                <a:gd name="connsiteY7" fmla="*/ 1373741 h 1499768"/>
                <a:gd name="connsiteX8" fmla="*/ 203500 w 571688"/>
                <a:gd name="connsiteY8" fmla="*/ 794629 h 1499768"/>
                <a:gd name="connsiteX9" fmla="*/ 367492 w 571688"/>
                <a:gd name="connsiteY9" fmla="*/ 610583 h 1499768"/>
                <a:gd name="connsiteX10" fmla="*/ 462049 w 571688"/>
                <a:gd name="connsiteY10" fmla="*/ 269467 h 1499768"/>
                <a:gd name="connsiteX11" fmla="*/ 392113 w 571688"/>
                <a:gd name="connsiteY11" fmla="*/ 32042 h 1499768"/>
                <a:gd name="connsiteX12" fmla="*/ 379981 w 571688"/>
                <a:gd name="connsiteY12" fmla="*/ 0 h 1499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1688" h="1499768">
                  <a:moveTo>
                    <a:pt x="379981" y="0"/>
                  </a:moveTo>
                  <a:cubicBezTo>
                    <a:pt x="412451" y="16699"/>
                    <a:pt x="431719" y="44673"/>
                    <a:pt x="452557" y="71078"/>
                  </a:cubicBezTo>
                  <a:cubicBezTo>
                    <a:pt x="530986" y="170415"/>
                    <a:pt x="574018" y="283098"/>
                    <a:pt x="571591" y="410195"/>
                  </a:cubicBezTo>
                  <a:cubicBezTo>
                    <a:pt x="569165" y="538007"/>
                    <a:pt x="517355" y="646622"/>
                    <a:pt x="434289" y="742105"/>
                  </a:cubicBezTo>
                  <a:cubicBezTo>
                    <a:pt x="363924" y="823031"/>
                    <a:pt x="286495" y="897606"/>
                    <a:pt x="220699" y="982457"/>
                  </a:cubicBezTo>
                  <a:cubicBezTo>
                    <a:pt x="133707" y="1094640"/>
                    <a:pt x="78115" y="1221024"/>
                    <a:pt x="57491" y="1361823"/>
                  </a:cubicBezTo>
                  <a:cubicBezTo>
                    <a:pt x="50783" y="1407496"/>
                    <a:pt x="47000" y="1453525"/>
                    <a:pt x="39436" y="1499768"/>
                  </a:cubicBezTo>
                  <a:cubicBezTo>
                    <a:pt x="17670" y="1460376"/>
                    <a:pt x="8607" y="1417130"/>
                    <a:pt x="4111" y="1373741"/>
                  </a:cubicBezTo>
                  <a:cubicBezTo>
                    <a:pt x="-19082" y="1150160"/>
                    <a:pt x="56992" y="960405"/>
                    <a:pt x="203500" y="794629"/>
                  </a:cubicBezTo>
                  <a:cubicBezTo>
                    <a:pt x="257879" y="733042"/>
                    <a:pt x="316896" y="675524"/>
                    <a:pt x="367492" y="610583"/>
                  </a:cubicBezTo>
                  <a:cubicBezTo>
                    <a:pt x="445992" y="509818"/>
                    <a:pt x="476964" y="397136"/>
                    <a:pt x="462049" y="269467"/>
                  </a:cubicBezTo>
                  <a:cubicBezTo>
                    <a:pt x="452201" y="185616"/>
                    <a:pt x="426795" y="107830"/>
                    <a:pt x="392113" y="32042"/>
                  </a:cubicBezTo>
                  <a:cubicBezTo>
                    <a:pt x="387403" y="21552"/>
                    <a:pt x="384049" y="10633"/>
                    <a:pt x="379981" y="0"/>
                  </a:cubicBezTo>
                  <a:close/>
                </a:path>
              </a:pathLst>
            </a:custGeom>
            <a:solidFill>
              <a:srgbClr val="B45E28"/>
            </a:solidFill>
            <a:ln w="7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7" name="자유형: 도형 36">
              <a:extLst>
                <a:ext uri="{FF2B5EF4-FFF2-40B4-BE49-F238E27FC236}">
                  <a16:creationId xmlns:a16="http://schemas.microsoft.com/office/drawing/2014/main" id="{048B6D1E-7CDF-497E-A424-66C8D378C899}"/>
                </a:ext>
              </a:extLst>
            </p:cNvPr>
            <p:cNvSpPr/>
            <p:nvPr/>
          </p:nvSpPr>
          <p:spPr>
            <a:xfrm>
              <a:off x="5817641" y="1556430"/>
              <a:ext cx="610951" cy="1383920"/>
            </a:xfrm>
            <a:custGeom>
              <a:avLst/>
              <a:gdLst>
                <a:gd name="connsiteX0" fmla="*/ 565167 w 610951"/>
                <a:gd name="connsiteY0" fmla="*/ 0 h 1383920"/>
                <a:gd name="connsiteX1" fmla="*/ 596139 w 610951"/>
                <a:gd name="connsiteY1" fmla="*/ 286880 h 1383920"/>
                <a:gd name="connsiteX2" fmla="*/ 441352 w 610951"/>
                <a:gd name="connsiteY2" fmla="*/ 553707 h 1383920"/>
                <a:gd name="connsiteX3" fmla="*/ 236040 w 610951"/>
                <a:gd name="connsiteY3" fmla="*/ 776360 h 1383920"/>
                <a:gd name="connsiteX4" fmla="*/ 107301 w 610951"/>
                <a:gd name="connsiteY4" fmla="*/ 1073159 h 1383920"/>
                <a:gd name="connsiteX5" fmla="*/ 122715 w 610951"/>
                <a:gd name="connsiteY5" fmla="*/ 1150802 h 1383920"/>
                <a:gd name="connsiteX6" fmla="*/ 242819 w 610951"/>
                <a:gd name="connsiteY6" fmla="*/ 1383874 h 1383920"/>
                <a:gd name="connsiteX7" fmla="*/ 210349 w 610951"/>
                <a:gd name="connsiteY7" fmla="*/ 1372385 h 1383920"/>
                <a:gd name="connsiteX8" fmla="*/ 256 w 610951"/>
                <a:gd name="connsiteY8" fmla="*/ 990021 h 1383920"/>
                <a:gd name="connsiteX9" fmla="*/ 102876 w 610951"/>
                <a:gd name="connsiteY9" fmla="*/ 720268 h 1383920"/>
                <a:gd name="connsiteX10" fmla="*/ 232400 w 610951"/>
                <a:gd name="connsiteY10" fmla="*/ 584464 h 1383920"/>
                <a:gd name="connsiteX11" fmla="*/ 464902 w 610951"/>
                <a:gd name="connsiteY11" fmla="*/ 332410 h 1383920"/>
                <a:gd name="connsiteX12" fmla="*/ 557460 w 610951"/>
                <a:gd name="connsiteY12" fmla="*/ 60088 h 1383920"/>
                <a:gd name="connsiteX13" fmla="*/ 565167 w 610951"/>
                <a:gd name="connsiteY13" fmla="*/ 0 h 1383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10951" h="1383920">
                  <a:moveTo>
                    <a:pt x="565167" y="0"/>
                  </a:moveTo>
                  <a:cubicBezTo>
                    <a:pt x="610697" y="95198"/>
                    <a:pt x="624684" y="188541"/>
                    <a:pt x="596139" y="286880"/>
                  </a:cubicBezTo>
                  <a:cubicBezTo>
                    <a:pt x="566594" y="388715"/>
                    <a:pt x="508076" y="473637"/>
                    <a:pt x="441352" y="553707"/>
                  </a:cubicBezTo>
                  <a:cubicBezTo>
                    <a:pt x="376625" y="631350"/>
                    <a:pt x="303692" y="701429"/>
                    <a:pt x="236040" y="776360"/>
                  </a:cubicBezTo>
                  <a:cubicBezTo>
                    <a:pt x="160466" y="860140"/>
                    <a:pt x="118005" y="960405"/>
                    <a:pt x="107301" y="1073159"/>
                  </a:cubicBezTo>
                  <a:cubicBezTo>
                    <a:pt x="104732" y="1099992"/>
                    <a:pt x="111654" y="1125326"/>
                    <a:pt x="122715" y="1150802"/>
                  </a:cubicBezTo>
                  <a:cubicBezTo>
                    <a:pt x="157184" y="1230158"/>
                    <a:pt x="192223" y="1309015"/>
                    <a:pt x="242819" y="1383874"/>
                  </a:cubicBezTo>
                  <a:cubicBezTo>
                    <a:pt x="227334" y="1384517"/>
                    <a:pt x="218484" y="1378308"/>
                    <a:pt x="210349" y="1372385"/>
                  </a:cubicBezTo>
                  <a:cubicBezTo>
                    <a:pt x="80896" y="1277615"/>
                    <a:pt x="6536" y="1150660"/>
                    <a:pt x="256" y="990021"/>
                  </a:cubicBezTo>
                  <a:cubicBezTo>
                    <a:pt x="-3740" y="887829"/>
                    <a:pt x="39434" y="798982"/>
                    <a:pt x="102876" y="720268"/>
                  </a:cubicBezTo>
                  <a:cubicBezTo>
                    <a:pt x="142269" y="671456"/>
                    <a:pt x="188869" y="629423"/>
                    <a:pt x="232400" y="584464"/>
                  </a:cubicBezTo>
                  <a:cubicBezTo>
                    <a:pt x="311970" y="502325"/>
                    <a:pt x="393681" y="422256"/>
                    <a:pt x="464902" y="332410"/>
                  </a:cubicBezTo>
                  <a:cubicBezTo>
                    <a:pt x="528344" y="252340"/>
                    <a:pt x="563454" y="163564"/>
                    <a:pt x="557460" y="60088"/>
                  </a:cubicBezTo>
                  <a:cubicBezTo>
                    <a:pt x="556318" y="41747"/>
                    <a:pt x="553463" y="22479"/>
                    <a:pt x="565167" y="0"/>
                  </a:cubicBezTo>
                  <a:close/>
                </a:path>
              </a:pathLst>
            </a:custGeom>
            <a:solidFill>
              <a:srgbClr val="B45E28"/>
            </a:solidFill>
            <a:ln w="7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" name="자유형: 도형 37">
              <a:extLst>
                <a:ext uri="{FF2B5EF4-FFF2-40B4-BE49-F238E27FC236}">
                  <a16:creationId xmlns:a16="http://schemas.microsoft.com/office/drawing/2014/main" id="{CC4CC015-9C41-458C-9917-F1C601E55BA8}"/>
                </a:ext>
              </a:extLst>
            </p:cNvPr>
            <p:cNvSpPr/>
            <p:nvPr/>
          </p:nvSpPr>
          <p:spPr>
            <a:xfrm>
              <a:off x="5694082" y="3596397"/>
              <a:ext cx="567060" cy="614548"/>
            </a:xfrm>
            <a:custGeom>
              <a:avLst/>
              <a:gdLst>
                <a:gd name="connsiteX0" fmla="*/ 0 w 567060"/>
                <a:gd name="connsiteY0" fmla="*/ 577277 h 614548"/>
                <a:gd name="connsiteX1" fmla="*/ 94342 w 567060"/>
                <a:gd name="connsiteY1" fmla="*/ 507841 h 614548"/>
                <a:gd name="connsiteX2" fmla="*/ 277603 w 567060"/>
                <a:gd name="connsiteY2" fmla="*/ 212040 h 614548"/>
                <a:gd name="connsiteX3" fmla="*/ 420472 w 567060"/>
                <a:gd name="connsiteY3" fmla="*/ 41054 h 614548"/>
                <a:gd name="connsiteX4" fmla="*/ 487196 w 567060"/>
                <a:gd name="connsiteY4" fmla="*/ 7085 h 614548"/>
                <a:gd name="connsiteX5" fmla="*/ 529372 w 567060"/>
                <a:gd name="connsiteY5" fmla="*/ 18503 h 614548"/>
                <a:gd name="connsiteX6" fmla="*/ 565910 w 567060"/>
                <a:gd name="connsiteY6" fmla="*/ 169294 h 614548"/>
                <a:gd name="connsiteX7" fmla="*/ 207595 w 567060"/>
                <a:gd name="connsiteY7" fmla="*/ 601398 h 614548"/>
                <a:gd name="connsiteX8" fmla="*/ 26761 w 567060"/>
                <a:gd name="connsiteY8" fmla="*/ 595260 h 614548"/>
                <a:gd name="connsiteX9" fmla="*/ 0 w 567060"/>
                <a:gd name="connsiteY9" fmla="*/ 577277 h 614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67060" h="614548">
                  <a:moveTo>
                    <a:pt x="0" y="577277"/>
                  </a:moveTo>
                  <a:cubicBezTo>
                    <a:pt x="31543" y="554013"/>
                    <a:pt x="62871" y="530820"/>
                    <a:pt x="94342" y="507841"/>
                  </a:cubicBezTo>
                  <a:cubicBezTo>
                    <a:pt x="195464" y="434051"/>
                    <a:pt x="250271" y="332002"/>
                    <a:pt x="277603" y="212040"/>
                  </a:cubicBezTo>
                  <a:cubicBezTo>
                    <a:pt x="295943" y="131757"/>
                    <a:pt x="339689" y="70884"/>
                    <a:pt x="420472" y="41054"/>
                  </a:cubicBezTo>
                  <a:cubicBezTo>
                    <a:pt x="443808" y="32419"/>
                    <a:pt x="466430" y="20716"/>
                    <a:pt x="487196" y="7085"/>
                  </a:cubicBezTo>
                  <a:cubicBezTo>
                    <a:pt x="507820" y="-6402"/>
                    <a:pt x="517883" y="448"/>
                    <a:pt x="529372" y="18503"/>
                  </a:cubicBezTo>
                  <a:cubicBezTo>
                    <a:pt x="558988" y="64818"/>
                    <a:pt x="571048" y="115986"/>
                    <a:pt x="565910" y="169294"/>
                  </a:cubicBezTo>
                  <a:cubicBezTo>
                    <a:pt x="546713" y="366113"/>
                    <a:pt x="396280" y="547305"/>
                    <a:pt x="207595" y="601398"/>
                  </a:cubicBezTo>
                  <a:cubicBezTo>
                    <a:pt x="147365" y="618668"/>
                    <a:pt x="86207" y="621165"/>
                    <a:pt x="26761" y="595260"/>
                  </a:cubicBezTo>
                  <a:cubicBezTo>
                    <a:pt x="17056" y="591050"/>
                    <a:pt x="6566" y="587767"/>
                    <a:pt x="0" y="577277"/>
                  </a:cubicBezTo>
                  <a:close/>
                </a:path>
              </a:pathLst>
            </a:custGeom>
            <a:solidFill>
              <a:srgbClr val="FED444"/>
            </a:solidFill>
            <a:ln w="7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9" name="자유형: 도형 38">
              <a:extLst>
                <a:ext uri="{FF2B5EF4-FFF2-40B4-BE49-F238E27FC236}">
                  <a16:creationId xmlns:a16="http://schemas.microsoft.com/office/drawing/2014/main" id="{D050420D-89FC-4F5A-9408-73DBA371695C}"/>
                </a:ext>
              </a:extLst>
            </p:cNvPr>
            <p:cNvSpPr/>
            <p:nvPr/>
          </p:nvSpPr>
          <p:spPr>
            <a:xfrm>
              <a:off x="5591280" y="3520515"/>
              <a:ext cx="540255" cy="592870"/>
            </a:xfrm>
            <a:custGeom>
              <a:avLst/>
              <a:gdLst>
                <a:gd name="connsiteX0" fmla="*/ 443561 w 540255"/>
                <a:gd name="connsiteY0" fmla="*/ 615 h 592870"/>
                <a:gd name="connsiteX1" fmla="*/ 528270 w 540255"/>
                <a:gd name="connsiteY1" fmla="*/ 11676 h 592870"/>
                <a:gd name="connsiteX2" fmla="*/ 540187 w 540255"/>
                <a:gd name="connsiteY2" fmla="*/ 20810 h 592870"/>
                <a:gd name="connsiteX3" fmla="*/ 529269 w 540255"/>
                <a:gd name="connsiteY3" fmla="*/ 30587 h 592870"/>
                <a:gd name="connsiteX4" fmla="*/ 480599 w 540255"/>
                <a:gd name="connsiteY4" fmla="*/ 52995 h 592870"/>
                <a:gd name="connsiteX5" fmla="*/ 310683 w 540255"/>
                <a:gd name="connsiteY5" fmla="*/ 254311 h 592870"/>
                <a:gd name="connsiteX6" fmla="*/ 280854 w 540255"/>
                <a:gd name="connsiteY6" fmla="*/ 354219 h 592870"/>
                <a:gd name="connsiteX7" fmla="*/ 165317 w 540255"/>
                <a:gd name="connsiteY7" fmla="*/ 511932 h 592870"/>
                <a:gd name="connsiteX8" fmla="*/ 58771 w 540255"/>
                <a:gd name="connsiteY8" fmla="*/ 588219 h 592870"/>
                <a:gd name="connsiteX9" fmla="*/ 28014 w 540255"/>
                <a:gd name="connsiteY9" fmla="*/ 578299 h 592870"/>
                <a:gd name="connsiteX10" fmla="*/ 19308 w 540255"/>
                <a:gd name="connsiteY10" fmla="*/ 349295 h 592870"/>
                <a:gd name="connsiteX11" fmla="*/ 351503 w 540255"/>
                <a:gd name="connsiteY11" fmla="*/ 13032 h 592870"/>
                <a:gd name="connsiteX12" fmla="*/ 443561 w 540255"/>
                <a:gd name="connsiteY12" fmla="*/ 615 h 59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40255" h="592870">
                  <a:moveTo>
                    <a:pt x="443561" y="615"/>
                  </a:moveTo>
                  <a:cubicBezTo>
                    <a:pt x="472820" y="-1741"/>
                    <a:pt x="500866" y="2827"/>
                    <a:pt x="528270" y="11676"/>
                  </a:cubicBezTo>
                  <a:cubicBezTo>
                    <a:pt x="533265" y="13317"/>
                    <a:pt x="539474" y="15030"/>
                    <a:pt x="540187" y="20810"/>
                  </a:cubicBezTo>
                  <a:cubicBezTo>
                    <a:pt x="541044" y="27733"/>
                    <a:pt x="533693" y="28446"/>
                    <a:pt x="529269" y="30587"/>
                  </a:cubicBezTo>
                  <a:cubicBezTo>
                    <a:pt x="513212" y="38366"/>
                    <a:pt x="497084" y="46216"/>
                    <a:pt x="480599" y="52995"/>
                  </a:cubicBezTo>
                  <a:cubicBezTo>
                    <a:pt x="389183" y="90818"/>
                    <a:pt x="337944" y="162395"/>
                    <a:pt x="310683" y="254311"/>
                  </a:cubicBezTo>
                  <a:cubicBezTo>
                    <a:pt x="300764" y="287637"/>
                    <a:pt x="290488" y="320821"/>
                    <a:pt x="280854" y="354219"/>
                  </a:cubicBezTo>
                  <a:cubicBezTo>
                    <a:pt x="261585" y="421015"/>
                    <a:pt x="215199" y="467901"/>
                    <a:pt x="165317" y="511932"/>
                  </a:cubicBezTo>
                  <a:cubicBezTo>
                    <a:pt x="132489" y="540905"/>
                    <a:pt x="97593" y="567310"/>
                    <a:pt x="58771" y="588219"/>
                  </a:cubicBezTo>
                  <a:cubicBezTo>
                    <a:pt x="43642" y="596354"/>
                    <a:pt x="35792" y="594285"/>
                    <a:pt x="28014" y="578299"/>
                  </a:cubicBezTo>
                  <a:cubicBezTo>
                    <a:pt x="-8381" y="503011"/>
                    <a:pt x="-7168" y="425368"/>
                    <a:pt x="19308" y="349295"/>
                  </a:cubicBezTo>
                  <a:cubicBezTo>
                    <a:pt x="76469" y="185374"/>
                    <a:pt x="186012" y="70907"/>
                    <a:pt x="351503" y="13032"/>
                  </a:cubicBezTo>
                  <a:cubicBezTo>
                    <a:pt x="381333" y="2827"/>
                    <a:pt x="412304" y="-1312"/>
                    <a:pt x="443561" y="615"/>
                  </a:cubicBezTo>
                  <a:close/>
                </a:path>
              </a:pathLst>
            </a:custGeom>
            <a:solidFill>
              <a:srgbClr val="FED444"/>
            </a:solidFill>
            <a:ln w="7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0" name="자유형: 도형 39">
              <a:extLst>
                <a:ext uri="{FF2B5EF4-FFF2-40B4-BE49-F238E27FC236}">
                  <a16:creationId xmlns:a16="http://schemas.microsoft.com/office/drawing/2014/main" id="{1B899579-75A1-4F94-9EBF-1EA90A77847B}"/>
                </a:ext>
              </a:extLst>
            </p:cNvPr>
            <p:cNvSpPr/>
            <p:nvPr/>
          </p:nvSpPr>
          <p:spPr>
            <a:xfrm>
              <a:off x="6277091" y="3752246"/>
              <a:ext cx="269714" cy="367796"/>
            </a:xfrm>
            <a:custGeom>
              <a:avLst/>
              <a:gdLst>
                <a:gd name="connsiteX0" fmla="*/ 268925 w 269714"/>
                <a:gd name="connsiteY0" fmla="*/ 301467 h 367796"/>
                <a:gd name="connsiteX1" fmla="*/ 252012 w 269714"/>
                <a:gd name="connsiteY1" fmla="*/ 364766 h 367796"/>
                <a:gd name="connsiteX2" fmla="*/ 195421 w 269714"/>
                <a:gd name="connsiteY2" fmla="*/ 344428 h 367796"/>
                <a:gd name="connsiteX3" fmla="*/ 52052 w 269714"/>
                <a:gd name="connsiteY3" fmla="*/ 179222 h 367796"/>
                <a:gd name="connsiteX4" fmla="*/ 7165 w 269714"/>
                <a:gd name="connsiteY4" fmla="*/ 94585 h 367796"/>
                <a:gd name="connsiteX5" fmla="*/ 385 w 269714"/>
                <a:gd name="connsiteY5" fmla="*/ 69608 h 367796"/>
                <a:gd name="connsiteX6" fmla="*/ 4953 w 269714"/>
                <a:gd name="connsiteY6" fmla="*/ 40635 h 367796"/>
                <a:gd name="connsiteX7" fmla="*/ 57761 w 269714"/>
                <a:gd name="connsiteY7" fmla="*/ 12589 h 367796"/>
                <a:gd name="connsiteX8" fmla="*/ 260718 w 269714"/>
                <a:gd name="connsiteY8" fmla="*/ 231745 h 367796"/>
                <a:gd name="connsiteX9" fmla="*/ 268925 w 269714"/>
                <a:gd name="connsiteY9" fmla="*/ 301467 h 367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9714" h="367796">
                  <a:moveTo>
                    <a:pt x="268925" y="301467"/>
                  </a:moveTo>
                  <a:cubicBezTo>
                    <a:pt x="270709" y="324232"/>
                    <a:pt x="271066" y="352991"/>
                    <a:pt x="252012" y="364766"/>
                  </a:cubicBezTo>
                  <a:cubicBezTo>
                    <a:pt x="234528" y="375613"/>
                    <a:pt x="213547" y="354632"/>
                    <a:pt x="195421" y="344428"/>
                  </a:cubicBezTo>
                  <a:cubicBezTo>
                    <a:pt x="127911" y="306534"/>
                    <a:pt x="75816" y="255723"/>
                    <a:pt x="52052" y="179222"/>
                  </a:cubicBezTo>
                  <a:cubicBezTo>
                    <a:pt x="42561" y="148607"/>
                    <a:pt x="27361" y="119990"/>
                    <a:pt x="7165" y="94585"/>
                  </a:cubicBezTo>
                  <a:cubicBezTo>
                    <a:pt x="1242" y="87092"/>
                    <a:pt x="-970" y="78885"/>
                    <a:pt x="385" y="69608"/>
                  </a:cubicBezTo>
                  <a:cubicBezTo>
                    <a:pt x="1813" y="59974"/>
                    <a:pt x="3383" y="50340"/>
                    <a:pt x="4953" y="40635"/>
                  </a:cubicBezTo>
                  <a:cubicBezTo>
                    <a:pt x="12374" y="-6465"/>
                    <a:pt x="13088" y="-7964"/>
                    <a:pt x="57761" y="12589"/>
                  </a:cubicBezTo>
                  <a:cubicBezTo>
                    <a:pt x="155315" y="57476"/>
                    <a:pt x="225322" y="129267"/>
                    <a:pt x="260718" y="231745"/>
                  </a:cubicBezTo>
                  <a:cubicBezTo>
                    <a:pt x="268069" y="253511"/>
                    <a:pt x="269996" y="277132"/>
                    <a:pt x="268925" y="301467"/>
                  </a:cubicBezTo>
                  <a:close/>
                </a:path>
              </a:pathLst>
            </a:custGeom>
            <a:solidFill>
              <a:srgbClr val="FED444"/>
            </a:solidFill>
            <a:ln w="7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1" name="자유형: 도형 40">
              <a:extLst>
                <a:ext uri="{FF2B5EF4-FFF2-40B4-BE49-F238E27FC236}">
                  <a16:creationId xmlns:a16="http://schemas.microsoft.com/office/drawing/2014/main" id="{600C61B9-388D-43F9-B50F-528EE70DB996}"/>
                </a:ext>
              </a:extLst>
            </p:cNvPr>
            <p:cNvSpPr/>
            <p:nvPr/>
          </p:nvSpPr>
          <p:spPr>
            <a:xfrm>
              <a:off x="6147261" y="3895572"/>
              <a:ext cx="347301" cy="305880"/>
            </a:xfrm>
            <a:custGeom>
              <a:avLst/>
              <a:gdLst>
                <a:gd name="connsiteX0" fmla="*/ 347301 w 347301"/>
                <a:gd name="connsiteY0" fmla="*/ 271109 h 305880"/>
                <a:gd name="connsiteX1" fmla="*/ 174460 w 347301"/>
                <a:gd name="connsiteY1" fmla="*/ 295658 h 305880"/>
                <a:gd name="connsiteX2" fmla="*/ 5757 w 347301"/>
                <a:gd name="connsiteY2" fmla="*/ 186686 h 305880"/>
                <a:gd name="connsiteX3" fmla="*/ 7399 w 347301"/>
                <a:gd name="connsiteY3" fmla="*/ 162137 h 305880"/>
                <a:gd name="connsiteX4" fmla="*/ 108021 w 347301"/>
                <a:gd name="connsiteY4" fmla="*/ 0 h 305880"/>
                <a:gd name="connsiteX5" fmla="*/ 193942 w 347301"/>
                <a:gd name="connsiteY5" fmla="*/ 163493 h 305880"/>
                <a:gd name="connsiteX6" fmla="*/ 347301 w 347301"/>
                <a:gd name="connsiteY6" fmla="*/ 271109 h 30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7301" h="305880">
                  <a:moveTo>
                    <a:pt x="347301" y="271109"/>
                  </a:moveTo>
                  <a:cubicBezTo>
                    <a:pt x="290354" y="311714"/>
                    <a:pt x="233263" y="312214"/>
                    <a:pt x="174460" y="295658"/>
                  </a:cubicBezTo>
                  <a:cubicBezTo>
                    <a:pt x="107165" y="276746"/>
                    <a:pt x="53499" y="236283"/>
                    <a:pt x="5757" y="186686"/>
                  </a:cubicBezTo>
                  <a:cubicBezTo>
                    <a:pt x="-4233" y="176267"/>
                    <a:pt x="405" y="169844"/>
                    <a:pt x="7399" y="162137"/>
                  </a:cubicBezTo>
                  <a:cubicBezTo>
                    <a:pt x="49646" y="115394"/>
                    <a:pt x="81474" y="62015"/>
                    <a:pt x="108021" y="0"/>
                  </a:cubicBezTo>
                  <a:cubicBezTo>
                    <a:pt x="140491" y="55164"/>
                    <a:pt x="151053" y="118106"/>
                    <a:pt x="193942" y="163493"/>
                  </a:cubicBezTo>
                  <a:cubicBezTo>
                    <a:pt x="236688" y="208809"/>
                    <a:pt x="288213" y="241707"/>
                    <a:pt x="347301" y="271109"/>
                  </a:cubicBezTo>
                  <a:close/>
                </a:path>
              </a:pathLst>
            </a:custGeom>
            <a:solidFill>
              <a:srgbClr val="FED444"/>
            </a:solidFill>
            <a:ln w="7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3">
            <a:extLst>
              <a:ext uri="{FF2B5EF4-FFF2-40B4-BE49-F238E27FC236}">
                <a16:creationId xmlns:a16="http://schemas.microsoft.com/office/drawing/2014/main" id="{B3145F46-547F-4E23-94BD-51F0AE86B87C}"/>
              </a:ext>
            </a:extLst>
          </p:cNvPr>
          <p:cNvSpPr/>
          <p:nvPr/>
        </p:nvSpPr>
        <p:spPr>
          <a:xfrm>
            <a:off x="8002512" y="1272139"/>
            <a:ext cx="4194628" cy="4333601"/>
          </a:xfrm>
          <a:custGeom>
            <a:avLst/>
            <a:gdLst>
              <a:gd name="connsiteX0" fmla="*/ 779861 w 4194628"/>
              <a:gd name="connsiteY0" fmla="*/ 0 h 4333601"/>
              <a:gd name="connsiteX1" fmla="*/ 4194628 w 4194628"/>
              <a:gd name="connsiteY1" fmla="*/ 0 h 4333601"/>
              <a:gd name="connsiteX2" fmla="*/ 4194628 w 4194628"/>
              <a:gd name="connsiteY2" fmla="*/ 4333601 h 4333601"/>
              <a:gd name="connsiteX3" fmla="*/ 0 w 4194628"/>
              <a:gd name="connsiteY3" fmla="*/ 4333601 h 4333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4628" h="4333601">
                <a:moveTo>
                  <a:pt x="779861" y="0"/>
                </a:moveTo>
                <a:lnTo>
                  <a:pt x="4194628" y="0"/>
                </a:lnTo>
                <a:lnTo>
                  <a:pt x="4194628" y="4333601"/>
                </a:lnTo>
                <a:lnTo>
                  <a:pt x="0" y="433360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: Shape 5">
            <a:extLst>
              <a:ext uri="{FF2B5EF4-FFF2-40B4-BE49-F238E27FC236}">
                <a16:creationId xmlns:a16="http://schemas.microsoft.com/office/drawing/2014/main" id="{39CB535A-1AC2-4EB8-8F83-1FA7A6A13A72}"/>
              </a:ext>
            </a:extLst>
          </p:cNvPr>
          <p:cNvSpPr/>
          <p:nvPr/>
        </p:nvSpPr>
        <p:spPr>
          <a:xfrm>
            <a:off x="0" y="1277784"/>
            <a:ext cx="4204103" cy="4328169"/>
          </a:xfrm>
          <a:custGeom>
            <a:avLst/>
            <a:gdLst>
              <a:gd name="connsiteX0" fmla="*/ 0 w 4204103"/>
              <a:gd name="connsiteY0" fmla="*/ 0 h 4328169"/>
              <a:gd name="connsiteX1" fmla="*/ 4204103 w 4204103"/>
              <a:gd name="connsiteY1" fmla="*/ 4559 h 4328169"/>
              <a:gd name="connsiteX2" fmla="*/ 3401521 w 4204103"/>
              <a:gd name="connsiteY2" fmla="*/ 4328051 h 4328169"/>
              <a:gd name="connsiteX3" fmla="*/ 0 w 4204103"/>
              <a:gd name="connsiteY3" fmla="*/ 4328169 h 4328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4103" h="4328169">
                <a:moveTo>
                  <a:pt x="0" y="0"/>
                </a:moveTo>
                <a:lnTo>
                  <a:pt x="4204103" y="4559"/>
                </a:lnTo>
                <a:lnTo>
                  <a:pt x="3401521" y="4328051"/>
                </a:lnTo>
                <a:lnTo>
                  <a:pt x="0" y="432816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6CDE5F-FD73-4AB9-B4C1-1DDCC28D5370}"/>
              </a:ext>
            </a:extLst>
          </p:cNvPr>
          <p:cNvSpPr txBox="1"/>
          <p:nvPr/>
        </p:nvSpPr>
        <p:spPr>
          <a:xfrm>
            <a:off x="486549" y="1472672"/>
            <a:ext cx="356844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i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4800" b="1" i="1" dirty="0">
                <a:solidFill>
                  <a:schemeClr val="bg1"/>
                </a:solidFill>
                <a:cs typeface="Arial" pitchFamily="34" charset="0"/>
              </a:rPr>
              <a:t>S</a:t>
            </a:r>
            <a:r>
              <a:rPr lang="en-US" altLang="ko-KR" sz="4800" b="1" i="1" dirty="0">
                <a:solidFill>
                  <a:schemeClr val="bg1"/>
                </a:solidFill>
                <a:cs typeface="Arial" pitchFamily="34" charset="0"/>
              </a:rPr>
              <a:t>LIDE</a:t>
            </a:r>
            <a:endParaRPr lang="ko-KR" altLang="en-US" sz="4800" b="1" i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B08D6D-9838-4174-943A-3C53119CA9D7}"/>
              </a:ext>
            </a:extLst>
          </p:cNvPr>
          <p:cNvSpPr txBox="1"/>
          <p:nvPr/>
        </p:nvSpPr>
        <p:spPr>
          <a:xfrm>
            <a:off x="324720" y="4872456"/>
            <a:ext cx="2970841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100" i="1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100" i="1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100" i="1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100" i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045306-5CB8-4FC0-B648-D051D6B28BAF}"/>
              </a:ext>
            </a:extLst>
          </p:cNvPr>
          <p:cNvSpPr txBox="1"/>
          <p:nvPr/>
        </p:nvSpPr>
        <p:spPr>
          <a:xfrm>
            <a:off x="544059" y="4111634"/>
            <a:ext cx="297084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i="1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400" i="1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i="1" dirty="0">
                <a:solidFill>
                  <a:schemeClr val="bg1"/>
                </a:solidFill>
                <a:cs typeface="Arial" pitchFamily="34" charset="0"/>
              </a:rPr>
              <a:t>DOLOR SIT AMET</a:t>
            </a:r>
            <a:endParaRPr lang="ko-KR" altLang="en-US" sz="2400" i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3998B6-C56C-41BE-864A-6F9781B9BCDC}"/>
              </a:ext>
            </a:extLst>
          </p:cNvPr>
          <p:cNvSpPr txBox="1"/>
          <p:nvPr/>
        </p:nvSpPr>
        <p:spPr>
          <a:xfrm>
            <a:off x="8375071" y="2164768"/>
            <a:ext cx="2970841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100" i="1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100" i="1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100" i="1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100" i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0EC9A5-5B39-4FD0-9FCB-C6A82F8B6F7A}"/>
              </a:ext>
            </a:extLst>
          </p:cNvPr>
          <p:cNvSpPr txBox="1"/>
          <p:nvPr/>
        </p:nvSpPr>
        <p:spPr>
          <a:xfrm>
            <a:off x="8594410" y="1403946"/>
            <a:ext cx="297084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i="1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400" i="1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pPr algn="r"/>
            <a:r>
              <a:rPr lang="en-US" altLang="ko-KR" sz="2400" i="1" dirty="0">
                <a:solidFill>
                  <a:schemeClr val="bg1"/>
                </a:solidFill>
                <a:cs typeface="Arial" pitchFamily="34" charset="0"/>
              </a:rPr>
              <a:t>DOLOR SIT AMET</a:t>
            </a:r>
            <a:endParaRPr lang="ko-KR" altLang="en-US" sz="2400" i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3" name="Group 112">
            <a:extLst>
              <a:ext uri="{FF2B5EF4-FFF2-40B4-BE49-F238E27FC236}">
                <a16:creationId xmlns:a16="http://schemas.microsoft.com/office/drawing/2014/main" id="{E3936CE7-D46E-42B2-8146-2FA448097222}"/>
              </a:ext>
            </a:extLst>
          </p:cNvPr>
          <p:cNvGrpSpPr/>
          <p:nvPr/>
        </p:nvGrpSpPr>
        <p:grpSpPr>
          <a:xfrm>
            <a:off x="10001250" y="2794705"/>
            <a:ext cx="2101183" cy="2791156"/>
            <a:chOff x="457481" y="3133210"/>
            <a:chExt cx="2534244" cy="3366424"/>
          </a:xfrm>
          <a:solidFill>
            <a:schemeClr val="accent1"/>
          </a:solidFill>
        </p:grpSpPr>
        <p:sp>
          <p:nvSpPr>
            <p:cNvPr id="14" name="Freeform: Shape 113">
              <a:extLst>
                <a:ext uri="{FF2B5EF4-FFF2-40B4-BE49-F238E27FC236}">
                  <a16:creationId xmlns:a16="http://schemas.microsoft.com/office/drawing/2014/main" id="{259F9834-4ABD-4BA4-B3E7-80418283B920}"/>
                </a:ext>
              </a:extLst>
            </p:cNvPr>
            <p:cNvSpPr/>
            <p:nvPr/>
          </p:nvSpPr>
          <p:spPr>
            <a:xfrm>
              <a:off x="827009" y="3133210"/>
              <a:ext cx="1588341" cy="2003413"/>
            </a:xfrm>
            <a:custGeom>
              <a:avLst/>
              <a:gdLst>
                <a:gd name="connsiteX0" fmla="*/ 687060 w 1588341"/>
                <a:gd name="connsiteY0" fmla="*/ 478632 h 2003413"/>
                <a:gd name="connsiteX1" fmla="*/ 675992 w 1588341"/>
                <a:gd name="connsiteY1" fmla="*/ 459815 h 2003413"/>
                <a:gd name="connsiteX2" fmla="*/ 513837 w 1588341"/>
                <a:gd name="connsiteY2" fmla="*/ 217967 h 2003413"/>
                <a:gd name="connsiteX3" fmla="*/ 350022 w 1588341"/>
                <a:gd name="connsiteY3" fmla="*/ 107281 h 2003413"/>
                <a:gd name="connsiteX4" fmla="*/ 181226 w 1588341"/>
                <a:gd name="connsiteY4" fmla="*/ 156536 h 2003413"/>
                <a:gd name="connsiteX5" fmla="*/ 138612 w 1588341"/>
                <a:gd name="connsiteY5" fmla="*/ 298214 h 2003413"/>
                <a:gd name="connsiteX6" fmla="*/ 146914 w 1588341"/>
                <a:gd name="connsiteY6" fmla="*/ 473651 h 2003413"/>
                <a:gd name="connsiteX7" fmla="*/ 169051 w 1588341"/>
                <a:gd name="connsiteY7" fmla="*/ 600386 h 2003413"/>
                <a:gd name="connsiteX8" fmla="*/ 221627 w 1588341"/>
                <a:gd name="connsiteY8" fmla="*/ 781911 h 2003413"/>
                <a:gd name="connsiteX9" fmla="*/ 285824 w 1588341"/>
                <a:gd name="connsiteY9" fmla="*/ 945172 h 2003413"/>
                <a:gd name="connsiteX10" fmla="*/ 384888 w 1588341"/>
                <a:gd name="connsiteY10" fmla="*/ 1122270 h 2003413"/>
                <a:gd name="connsiteX11" fmla="*/ 564753 w 1588341"/>
                <a:gd name="connsiteY11" fmla="*/ 1288298 h 2003413"/>
                <a:gd name="connsiteX12" fmla="*/ 741296 w 1588341"/>
                <a:gd name="connsiteY12" fmla="*/ 1304348 h 2003413"/>
                <a:gd name="connsiteX13" fmla="*/ 927249 w 1588341"/>
                <a:gd name="connsiteY13" fmla="*/ 1231295 h 2003413"/>
                <a:gd name="connsiteX14" fmla="*/ 1272035 w 1588341"/>
                <a:gd name="connsiteY14" fmla="*/ 1158243 h 2003413"/>
                <a:gd name="connsiteX15" fmla="*/ 1485105 w 1588341"/>
                <a:gd name="connsiteY15" fmla="*/ 1217460 h 2003413"/>
                <a:gd name="connsiteX16" fmla="*/ 1589703 w 1588341"/>
                <a:gd name="connsiteY16" fmla="*/ 1410053 h 2003413"/>
                <a:gd name="connsiteX17" fmla="*/ 1515544 w 1588341"/>
                <a:gd name="connsiteY17" fmla="*/ 1687874 h 2003413"/>
                <a:gd name="connsiteX18" fmla="*/ 1291958 w 1588341"/>
                <a:gd name="connsiteY18" fmla="*/ 1953520 h 2003413"/>
                <a:gd name="connsiteX19" fmla="*/ 1182379 w 1588341"/>
                <a:gd name="connsiteY19" fmla="*/ 2007203 h 2003413"/>
                <a:gd name="connsiteX20" fmla="*/ 1229421 w 1588341"/>
                <a:gd name="connsiteY20" fmla="*/ 1940238 h 2003413"/>
                <a:gd name="connsiteX21" fmla="*/ 1358923 w 1588341"/>
                <a:gd name="connsiteY21" fmla="*/ 1770335 h 2003413"/>
                <a:gd name="connsiteX22" fmla="*/ 1453006 w 1588341"/>
                <a:gd name="connsiteY22" fmla="*/ 1470930 h 2003413"/>
                <a:gd name="connsiteX23" fmla="*/ 1441938 w 1588341"/>
                <a:gd name="connsiteY23" fmla="*/ 1385149 h 2003413"/>
                <a:gd name="connsiteX24" fmla="*/ 1420907 w 1588341"/>
                <a:gd name="connsiteY24" fmla="*/ 1348069 h 2003413"/>
                <a:gd name="connsiteX25" fmla="*/ 1283104 w 1588341"/>
                <a:gd name="connsiteY25" fmla="*/ 1266715 h 2003413"/>
                <a:gd name="connsiteX26" fmla="*/ 1087190 w 1588341"/>
                <a:gd name="connsiteY26" fmla="*/ 1278890 h 2003413"/>
                <a:gd name="connsiteX27" fmla="*/ 860837 w 1588341"/>
                <a:gd name="connsiteY27" fmla="*/ 1353050 h 2003413"/>
                <a:gd name="connsiteX28" fmla="*/ 460155 w 1588341"/>
                <a:gd name="connsiteY28" fmla="*/ 1282211 h 2003413"/>
                <a:gd name="connsiteX29" fmla="*/ 279737 w 1588341"/>
                <a:gd name="connsiteY29" fmla="*/ 1072461 h 2003413"/>
                <a:gd name="connsiteX30" fmla="*/ 138059 w 1588341"/>
                <a:gd name="connsiteY30" fmla="*/ 782464 h 2003413"/>
                <a:gd name="connsiteX31" fmla="*/ 39548 w 1588341"/>
                <a:gd name="connsiteY31" fmla="*/ 491361 h 2003413"/>
                <a:gd name="connsiteX32" fmla="*/ 1362 w 1588341"/>
                <a:gd name="connsiteY32" fmla="*/ 311496 h 2003413"/>
                <a:gd name="connsiteX33" fmla="*/ 5236 w 1588341"/>
                <a:gd name="connsiteY33" fmla="*/ 153769 h 2003413"/>
                <a:gd name="connsiteX34" fmla="*/ 102639 w 1588341"/>
                <a:gd name="connsiteY34" fmla="*/ 23713 h 2003413"/>
                <a:gd name="connsiteX35" fmla="*/ 286378 w 1588341"/>
                <a:gd name="connsiteY35" fmla="*/ 15965 h 2003413"/>
                <a:gd name="connsiteX36" fmla="*/ 622309 w 1588341"/>
                <a:gd name="connsiteY36" fmla="*/ 305409 h 2003413"/>
                <a:gd name="connsiteX37" fmla="*/ 686507 w 1588341"/>
                <a:gd name="connsiteY37" fmla="*/ 453174 h 2003413"/>
                <a:gd name="connsiteX38" fmla="*/ 689274 w 1588341"/>
                <a:gd name="connsiteY38" fmla="*/ 478078 h 2003413"/>
                <a:gd name="connsiteX39" fmla="*/ 687060 w 1588341"/>
                <a:gd name="connsiteY39" fmla="*/ 478632 h 2003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588341" h="2003413">
                  <a:moveTo>
                    <a:pt x="687060" y="478632"/>
                  </a:moveTo>
                  <a:cubicBezTo>
                    <a:pt x="683186" y="472544"/>
                    <a:pt x="679312" y="466456"/>
                    <a:pt x="675992" y="459815"/>
                  </a:cubicBezTo>
                  <a:cubicBezTo>
                    <a:pt x="631718" y="372373"/>
                    <a:pt x="579142" y="290466"/>
                    <a:pt x="513837" y="217967"/>
                  </a:cubicBezTo>
                  <a:cubicBezTo>
                    <a:pt x="468456" y="167605"/>
                    <a:pt x="416434" y="126651"/>
                    <a:pt x="350022" y="107281"/>
                  </a:cubicBezTo>
                  <a:cubicBezTo>
                    <a:pt x="284164" y="88464"/>
                    <a:pt x="226054" y="105067"/>
                    <a:pt x="181226" y="156536"/>
                  </a:cubicBezTo>
                  <a:cubicBezTo>
                    <a:pt x="146360" y="196383"/>
                    <a:pt x="136952" y="246745"/>
                    <a:pt x="138612" y="298214"/>
                  </a:cubicBezTo>
                  <a:cubicBezTo>
                    <a:pt x="140273" y="356877"/>
                    <a:pt x="141379" y="414987"/>
                    <a:pt x="146914" y="473651"/>
                  </a:cubicBezTo>
                  <a:cubicBezTo>
                    <a:pt x="150788" y="516265"/>
                    <a:pt x="159089" y="558879"/>
                    <a:pt x="169051" y="600386"/>
                  </a:cubicBezTo>
                  <a:cubicBezTo>
                    <a:pt x="184547" y="661263"/>
                    <a:pt x="201703" y="722141"/>
                    <a:pt x="221627" y="781911"/>
                  </a:cubicBezTo>
                  <a:cubicBezTo>
                    <a:pt x="240443" y="837254"/>
                    <a:pt x="264794" y="890936"/>
                    <a:pt x="285824" y="945172"/>
                  </a:cubicBezTo>
                  <a:cubicBezTo>
                    <a:pt x="310729" y="1008817"/>
                    <a:pt x="345041" y="1066927"/>
                    <a:pt x="384888" y="1122270"/>
                  </a:cubicBezTo>
                  <a:cubicBezTo>
                    <a:pt x="434143" y="1189235"/>
                    <a:pt x="491700" y="1247898"/>
                    <a:pt x="564753" y="1288298"/>
                  </a:cubicBezTo>
                  <a:cubicBezTo>
                    <a:pt x="621202" y="1319844"/>
                    <a:pt x="680973" y="1325378"/>
                    <a:pt x="741296" y="1304348"/>
                  </a:cubicBezTo>
                  <a:cubicBezTo>
                    <a:pt x="804387" y="1282211"/>
                    <a:pt x="865818" y="1256753"/>
                    <a:pt x="927249" y="1231295"/>
                  </a:cubicBezTo>
                  <a:cubicBezTo>
                    <a:pt x="1037934" y="1185361"/>
                    <a:pt x="1151387" y="1155476"/>
                    <a:pt x="1272035" y="1158243"/>
                  </a:cubicBezTo>
                  <a:cubicBezTo>
                    <a:pt x="1347855" y="1160456"/>
                    <a:pt x="1420907" y="1174292"/>
                    <a:pt x="1485105" y="1217460"/>
                  </a:cubicBezTo>
                  <a:cubicBezTo>
                    <a:pt x="1553730" y="1263394"/>
                    <a:pt x="1585276" y="1329252"/>
                    <a:pt x="1589703" y="1410053"/>
                  </a:cubicBezTo>
                  <a:cubicBezTo>
                    <a:pt x="1595238" y="1510777"/>
                    <a:pt x="1565906" y="1602093"/>
                    <a:pt x="1515544" y="1687874"/>
                  </a:cubicBezTo>
                  <a:cubicBezTo>
                    <a:pt x="1455773" y="1789152"/>
                    <a:pt x="1384381" y="1880468"/>
                    <a:pt x="1291958" y="1953520"/>
                  </a:cubicBezTo>
                  <a:cubicBezTo>
                    <a:pt x="1260413" y="1978425"/>
                    <a:pt x="1225547" y="1999455"/>
                    <a:pt x="1182379" y="2007203"/>
                  </a:cubicBezTo>
                  <a:cubicBezTo>
                    <a:pt x="1197876" y="1985066"/>
                    <a:pt x="1213372" y="1962375"/>
                    <a:pt x="1229421" y="1940238"/>
                  </a:cubicBezTo>
                  <a:cubicBezTo>
                    <a:pt x="1272588" y="1883235"/>
                    <a:pt x="1318523" y="1828445"/>
                    <a:pt x="1358923" y="1770335"/>
                  </a:cubicBezTo>
                  <a:cubicBezTo>
                    <a:pt x="1421461" y="1680680"/>
                    <a:pt x="1459647" y="1582169"/>
                    <a:pt x="1453006" y="1470930"/>
                  </a:cubicBezTo>
                  <a:cubicBezTo>
                    <a:pt x="1451346" y="1442152"/>
                    <a:pt x="1448025" y="1412820"/>
                    <a:pt x="1441938" y="1385149"/>
                  </a:cubicBezTo>
                  <a:cubicBezTo>
                    <a:pt x="1439170" y="1371866"/>
                    <a:pt x="1429209" y="1359137"/>
                    <a:pt x="1420907" y="1348069"/>
                  </a:cubicBezTo>
                  <a:cubicBezTo>
                    <a:pt x="1386041" y="1302688"/>
                    <a:pt x="1337893" y="1279444"/>
                    <a:pt x="1283104" y="1266715"/>
                  </a:cubicBezTo>
                  <a:cubicBezTo>
                    <a:pt x="1216692" y="1251772"/>
                    <a:pt x="1150834" y="1260627"/>
                    <a:pt x="1087190" y="1278890"/>
                  </a:cubicBezTo>
                  <a:cubicBezTo>
                    <a:pt x="1010816" y="1301027"/>
                    <a:pt x="936657" y="1329252"/>
                    <a:pt x="860837" y="1353050"/>
                  </a:cubicBezTo>
                  <a:cubicBezTo>
                    <a:pt x="715285" y="1398984"/>
                    <a:pt x="581356" y="1375740"/>
                    <a:pt x="460155" y="1282211"/>
                  </a:cubicBezTo>
                  <a:cubicBezTo>
                    <a:pt x="385995" y="1224654"/>
                    <a:pt x="328992" y="1151602"/>
                    <a:pt x="279737" y="1072461"/>
                  </a:cubicBezTo>
                  <a:cubicBezTo>
                    <a:pt x="222180" y="980592"/>
                    <a:pt x="174585" y="883742"/>
                    <a:pt x="138059" y="782464"/>
                  </a:cubicBezTo>
                  <a:cubicBezTo>
                    <a:pt x="103193" y="686168"/>
                    <a:pt x="73308" y="588211"/>
                    <a:pt x="39548" y="491361"/>
                  </a:cubicBezTo>
                  <a:cubicBezTo>
                    <a:pt x="19625" y="432697"/>
                    <a:pt x="4682" y="372927"/>
                    <a:pt x="1362" y="311496"/>
                  </a:cubicBezTo>
                  <a:cubicBezTo>
                    <a:pt x="-1959" y="258921"/>
                    <a:pt x="1362" y="206345"/>
                    <a:pt x="5236" y="153769"/>
                  </a:cubicBezTo>
                  <a:cubicBezTo>
                    <a:pt x="10217" y="90678"/>
                    <a:pt x="49510" y="50278"/>
                    <a:pt x="102639" y="23713"/>
                  </a:cubicBezTo>
                  <a:cubicBezTo>
                    <a:pt x="161856" y="-6172"/>
                    <a:pt x="222733" y="-6725"/>
                    <a:pt x="286378" y="15965"/>
                  </a:cubicBezTo>
                  <a:cubicBezTo>
                    <a:pt x="435250" y="70201"/>
                    <a:pt x="538188" y="175906"/>
                    <a:pt x="622309" y="305409"/>
                  </a:cubicBezTo>
                  <a:cubicBezTo>
                    <a:pt x="651641" y="351343"/>
                    <a:pt x="674885" y="399492"/>
                    <a:pt x="686507" y="453174"/>
                  </a:cubicBezTo>
                  <a:cubicBezTo>
                    <a:pt x="688167" y="461476"/>
                    <a:pt x="688167" y="469777"/>
                    <a:pt x="689274" y="478078"/>
                  </a:cubicBezTo>
                  <a:cubicBezTo>
                    <a:pt x="689274" y="478078"/>
                    <a:pt x="688167" y="478632"/>
                    <a:pt x="687060" y="478632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 w="66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5" name="Freeform: Shape 114">
              <a:extLst>
                <a:ext uri="{FF2B5EF4-FFF2-40B4-BE49-F238E27FC236}">
                  <a16:creationId xmlns:a16="http://schemas.microsoft.com/office/drawing/2014/main" id="{028B1B34-74E2-4634-9573-BB93445F8569}"/>
                </a:ext>
              </a:extLst>
            </p:cNvPr>
            <p:cNvSpPr/>
            <p:nvPr/>
          </p:nvSpPr>
          <p:spPr>
            <a:xfrm>
              <a:off x="694564" y="5055184"/>
              <a:ext cx="2003413" cy="1444450"/>
            </a:xfrm>
            <a:custGeom>
              <a:avLst/>
              <a:gdLst>
                <a:gd name="connsiteX0" fmla="*/ 293748 w 2003413"/>
                <a:gd name="connsiteY0" fmla="*/ 0 h 1444449"/>
                <a:gd name="connsiteX1" fmla="*/ 327507 w 2003413"/>
                <a:gd name="connsiteY1" fmla="*/ 121754 h 1444449"/>
                <a:gd name="connsiteX2" fmla="*/ 399453 w 2003413"/>
                <a:gd name="connsiteY2" fmla="*/ 322649 h 1444449"/>
                <a:gd name="connsiteX3" fmla="*/ 519547 w 2003413"/>
                <a:gd name="connsiteY3" fmla="*/ 539593 h 1444449"/>
                <a:gd name="connsiteX4" fmla="*/ 797368 w 2003413"/>
                <a:gd name="connsiteY4" fmla="*/ 791957 h 1444449"/>
                <a:gd name="connsiteX5" fmla="*/ 936832 w 2003413"/>
                <a:gd name="connsiteY5" fmla="*/ 873864 h 1444449"/>
                <a:gd name="connsiteX6" fmla="*/ 948454 w 2003413"/>
                <a:gd name="connsiteY6" fmla="*/ 881059 h 1444449"/>
                <a:gd name="connsiteX7" fmla="*/ 986641 w 2003413"/>
                <a:gd name="connsiteY7" fmla="*/ 786423 h 1444449"/>
                <a:gd name="connsiteX8" fmla="*/ 1126105 w 2003413"/>
                <a:gd name="connsiteY8" fmla="*/ 681271 h 1444449"/>
                <a:gd name="connsiteX9" fmla="*/ 1520700 w 2003413"/>
                <a:gd name="connsiteY9" fmla="*/ 669649 h 1444449"/>
                <a:gd name="connsiteX10" fmla="*/ 1664592 w 2003413"/>
                <a:gd name="connsiteY10" fmla="*/ 724992 h 1444449"/>
                <a:gd name="connsiteX11" fmla="*/ 1685068 w 2003413"/>
                <a:gd name="connsiteY11" fmla="*/ 744362 h 1444449"/>
                <a:gd name="connsiteX12" fmla="*/ 1645221 w 2003413"/>
                <a:gd name="connsiteY12" fmla="*/ 732740 h 1444449"/>
                <a:gd name="connsiteX13" fmla="*/ 1393965 w 2003413"/>
                <a:gd name="connsiteY13" fmla="*/ 680718 h 1444449"/>
                <a:gd name="connsiteX14" fmla="*/ 1198051 w 2003413"/>
                <a:gd name="connsiteY14" fmla="*/ 715584 h 1444449"/>
                <a:gd name="connsiteX15" fmla="*/ 1138280 w 2003413"/>
                <a:gd name="connsiteY15" fmla="*/ 938062 h 1444449"/>
                <a:gd name="connsiteX16" fmla="*/ 1328660 w 2003413"/>
                <a:gd name="connsiteY16" fmla="*/ 1125675 h 1444449"/>
                <a:gd name="connsiteX17" fmla="*/ 1687835 w 2003413"/>
                <a:gd name="connsiteY17" fmla="*/ 1311073 h 1444449"/>
                <a:gd name="connsiteX18" fmla="*/ 1997202 w 2003413"/>
                <a:gd name="connsiteY18" fmla="*/ 1437255 h 1444449"/>
                <a:gd name="connsiteX19" fmla="*/ 2006057 w 2003413"/>
                <a:gd name="connsiteY19" fmla="*/ 1446110 h 1444449"/>
                <a:gd name="connsiteX20" fmla="*/ 1938539 w 2003413"/>
                <a:gd name="connsiteY20" fmla="*/ 1440022 h 1444449"/>
                <a:gd name="connsiteX21" fmla="*/ 1697244 w 2003413"/>
                <a:gd name="connsiteY21" fmla="*/ 1383019 h 1444449"/>
                <a:gd name="connsiteX22" fmla="*/ 1260588 w 2003413"/>
                <a:gd name="connsiteY22" fmla="*/ 1208689 h 1444449"/>
                <a:gd name="connsiteX23" fmla="*/ 996603 w 2003413"/>
                <a:gd name="connsiteY23" fmla="*/ 1006687 h 1444449"/>
                <a:gd name="connsiteX24" fmla="*/ 953435 w 2003413"/>
                <a:gd name="connsiteY24" fmla="*/ 902643 h 1444449"/>
                <a:gd name="connsiteX25" fmla="*/ 940706 w 2003413"/>
                <a:gd name="connsiteY25" fmla="*/ 887700 h 1444449"/>
                <a:gd name="connsiteX26" fmla="*/ 804563 w 2003413"/>
                <a:gd name="connsiteY26" fmla="*/ 821842 h 1444449"/>
                <a:gd name="connsiteX27" fmla="*/ 625805 w 2003413"/>
                <a:gd name="connsiteY27" fmla="*/ 712263 h 1444449"/>
                <a:gd name="connsiteX28" fmla="*/ 439300 w 2003413"/>
                <a:gd name="connsiteY28" fmla="*/ 602131 h 1444449"/>
                <a:gd name="connsiteX29" fmla="*/ 272164 w 2003413"/>
                <a:gd name="connsiteY29" fmla="*/ 543467 h 1444449"/>
                <a:gd name="connsiteX30" fmla="*/ 118311 w 2003413"/>
                <a:gd name="connsiteY30" fmla="*/ 475396 h 1444449"/>
                <a:gd name="connsiteX31" fmla="*/ 4304 w 2003413"/>
                <a:gd name="connsiteY31" fmla="*/ 330951 h 1444449"/>
                <a:gd name="connsiteX32" fmla="*/ 132146 w 2003413"/>
                <a:gd name="connsiteY32" fmla="*/ 142785 h 1444449"/>
                <a:gd name="connsiteX33" fmla="*/ 288767 w 2003413"/>
                <a:gd name="connsiteY33" fmla="*/ 178758 h 1444449"/>
                <a:gd name="connsiteX34" fmla="*/ 309797 w 2003413"/>
                <a:gd name="connsiteY34" fmla="*/ 192593 h 1444449"/>
                <a:gd name="connsiteX35" fmla="*/ 295408 w 2003413"/>
                <a:gd name="connsiteY35" fmla="*/ 95190 h 1444449"/>
                <a:gd name="connsiteX36" fmla="*/ 289874 w 2003413"/>
                <a:gd name="connsiteY36" fmla="*/ 553 h 1444449"/>
                <a:gd name="connsiteX37" fmla="*/ 293748 w 2003413"/>
                <a:gd name="connsiteY37" fmla="*/ 0 h 1444449"/>
                <a:gd name="connsiteX38" fmla="*/ 155944 w 2003413"/>
                <a:gd name="connsiteY38" fmla="*/ 283356 h 1444449"/>
                <a:gd name="connsiteX39" fmla="*/ 194684 w 2003413"/>
                <a:gd name="connsiteY39" fmla="*/ 400129 h 1444449"/>
                <a:gd name="connsiteX40" fmla="*/ 221249 w 2003413"/>
                <a:gd name="connsiteY40" fmla="*/ 405664 h 1444449"/>
                <a:gd name="connsiteX41" fmla="*/ 339682 w 2003413"/>
                <a:gd name="connsiteY41" fmla="*/ 344233 h 1444449"/>
                <a:gd name="connsiteX42" fmla="*/ 346323 w 2003413"/>
                <a:gd name="connsiteY42" fmla="*/ 326523 h 1444449"/>
                <a:gd name="connsiteX43" fmla="*/ 314778 w 2003413"/>
                <a:gd name="connsiteY43" fmla="*/ 225799 h 1444449"/>
                <a:gd name="connsiteX44" fmla="*/ 296515 w 2003413"/>
                <a:gd name="connsiteY44" fmla="*/ 209196 h 1444449"/>
                <a:gd name="connsiteX45" fmla="*/ 231210 w 2003413"/>
                <a:gd name="connsiteY45" fmla="*/ 204769 h 1444449"/>
                <a:gd name="connsiteX46" fmla="*/ 155944 w 2003413"/>
                <a:gd name="connsiteY46" fmla="*/ 283356 h 1444449"/>
                <a:gd name="connsiteX47" fmla="*/ 216268 w 2003413"/>
                <a:gd name="connsiteY47" fmla="*/ 419499 h 1444449"/>
                <a:gd name="connsiteX48" fmla="*/ 479700 w 2003413"/>
                <a:gd name="connsiteY48" fmla="*/ 557303 h 1444449"/>
                <a:gd name="connsiteX49" fmla="*/ 355732 w 2003413"/>
                <a:gd name="connsiteY49" fmla="*/ 349767 h 1444449"/>
                <a:gd name="connsiteX50" fmla="*/ 216268 w 2003413"/>
                <a:gd name="connsiteY50" fmla="*/ 419499 h 1444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2003413" h="1444449">
                  <a:moveTo>
                    <a:pt x="293748" y="0"/>
                  </a:moveTo>
                  <a:cubicBezTo>
                    <a:pt x="304816" y="40954"/>
                    <a:pt x="314225" y="81908"/>
                    <a:pt x="327507" y="121754"/>
                  </a:cubicBezTo>
                  <a:cubicBezTo>
                    <a:pt x="349644" y="189273"/>
                    <a:pt x="370121" y="258451"/>
                    <a:pt x="399453" y="322649"/>
                  </a:cubicBezTo>
                  <a:cubicBezTo>
                    <a:pt x="434319" y="397362"/>
                    <a:pt x="472505" y="472075"/>
                    <a:pt x="519547" y="539593"/>
                  </a:cubicBezTo>
                  <a:cubicBezTo>
                    <a:pt x="591493" y="644191"/>
                    <a:pt x="681148" y="732740"/>
                    <a:pt x="797368" y="791957"/>
                  </a:cubicBezTo>
                  <a:cubicBezTo>
                    <a:pt x="845517" y="816308"/>
                    <a:pt x="890344" y="846193"/>
                    <a:pt x="936832" y="873864"/>
                  </a:cubicBezTo>
                  <a:cubicBezTo>
                    <a:pt x="941813" y="876632"/>
                    <a:pt x="946241" y="879952"/>
                    <a:pt x="948454" y="881059"/>
                  </a:cubicBezTo>
                  <a:cubicBezTo>
                    <a:pt x="961183" y="848960"/>
                    <a:pt x="970591" y="815754"/>
                    <a:pt x="986641" y="786423"/>
                  </a:cubicBezTo>
                  <a:cubicBezTo>
                    <a:pt x="1016526" y="731080"/>
                    <a:pt x="1067995" y="701748"/>
                    <a:pt x="1126105" y="681271"/>
                  </a:cubicBezTo>
                  <a:cubicBezTo>
                    <a:pt x="1256714" y="635890"/>
                    <a:pt x="1387877" y="639211"/>
                    <a:pt x="1520700" y="669649"/>
                  </a:cubicBezTo>
                  <a:cubicBezTo>
                    <a:pt x="1571615" y="681271"/>
                    <a:pt x="1619764" y="698981"/>
                    <a:pt x="1664592" y="724992"/>
                  </a:cubicBezTo>
                  <a:cubicBezTo>
                    <a:pt x="1672339" y="729420"/>
                    <a:pt x="1679534" y="735507"/>
                    <a:pt x="1685068" y="744362"/>
                  </a:cubicBezTo>
                  <a:cubicBezTo>
                    <a:pt x="1671786" y="740488"/>
                    <a:pt x="1658504" y="736614"/>
                    <a:pt x="1645221" y="732740"/>
                  </a:cubicBezTo>
                  <a:cubicBezTo>
                    <a:pt x="1562761" y="707836"/>
                    <a:pt x="1479746" y="686252"/>
                    <a:pt x="1393965" y="680718"/>
                  </a:cubicBezTo>
                  <a:cubicBezTo>
                    <a:pt x="1326446" y="676290"/>
                    <a:pt x="1260035" y="682378"/>
                    <a:pt x="1198051" y="715584"/>
                  </a:cubicBezTo>
                  <a:cubicBezTo>
                    <a:pt x="1116697" y="758751"/>
                    <a:pt x="1095666" y="866116"/>
                    <a:pt x="1138280" y="938062"/>
                  </a:cubicBezTo>
                  <a:cubicBezTo>
                    <a:pt x="1185322" y="1017756"/>
                    <a:pt x="1255054" y="1073653"/>
                    <a:pt x="1328660" y="1125675"/>
                  </a:cubicBezTo>
                  <a:cubicBezTo>
                    <a:pt x="1439899" y="1204262"/>
                    <a:pt x="1562761" y="1260158"/>
                    <a:pt x="1687835" y="1311073"/>
                  </a:cubicBezTo>
                  <a:cubicBezTo>
                    <a:pt x="1790773" y="1353134"/>
                    <a:pt x="1893711" y="1395195"/>
                    <a:pt x="1997202" y="1437255"/>
                  </a:cubicBezTo>
                  <a:cubicBezTo>
                    <a:pt x="2000523" y="1438362"/>
                    <a:pt x="2003290" y="1440022"/>
                    <a:pt x="2006057" y="1446110"/>
                  </a:cubicBezTo>
                  <a:cubicBezTo>
                    <a:pt x="1983367" y="1443896"/>
                    <a:pt x="1961230" y="1442789"/>
                    <a:pt x="1938539" y="1440022"/>
                  </a:cubicBezTo>
                  <a:cubicBezTo>
                    <a:pt x="1856078" y="1428954"/>
                    <a:pt x="1776384" y="1406817"/>
                    <a:pt x="1697244" y="1383019"/>
                  </a:cubicBezTo>
                  <a:cubicBezTo>
                    <a:pt x="1546711" y="1337638"/>
                    <a:pt x="1402819" y="1274547"/>
                    <a:pt x="1260588" y="1208689"/>
                  </a:cubicBezTo>
                  <a:cubicBezTo>
                    <a:pt x="1157650" y="1160541"/>
                    <a:pt x="1068548" y="1094683"/>
                    <a:pt x="996603" y="1006687"/>
                  </a:cubicBezTo>
                  <a:cubicBezTo>
                    <a:pt x="972252" y="976802"/>
                    <a:pt x="953435" y="943597"/>
                    <a:pt x="953435" y="902643"/>
                  </a:cubicBezTo>
                  <a:cubicBezTo>
                    <a:pt x="953435" y="897662"/>
                    <a:pt x="946241" y="890467"/>
                    <a:pt x="940706" y="887700"/>
                  </a:cubicBezTo>
                  <a:cubicBezTo>
                    <a:pt x="895325" y="865563"/>
                    <a:pt x="848284" y="846193"/>
                    <a:pt x="804563" y="821842"/>
                  </a:cubicBezTo>
                  <a:cubicBezTo>
                    <a:pt x="743686" y="787530"/>
                    <a:pt x="683915" y="751003"/>
                    <a:pt x="625805" y="712263"/>
                  </a:cubicBezTo>
                  <a:cubicBezTo>
                    <a:pt x="565481" y="671863"/>
                    <a:pt x="507925" y="627588"/>
                    <a:pt x="439300" y="602131"/>
                  </a:cubicBezTo>
                  <a:cubicBezTo>
                    <a:pt x="383957" y="581654"/>
                    <a:pt x="326953" y="565051"/>
                    <a:pt x="272164" y="543467"/>
                  </a:cubicBezTo>
                  <a:cubicBezTo>
                    <a:pt x="220142" y="522990"/>
                    <a:pt x="167012" y="502514"/>
                    <a:pt x="118311" y="475396"/>
                  </a:cubicBezTo>
                  <a:cubicBezTo>
                    <a:pt x="61308" y="444404"/>
                    <a:pt x="19800" y="395702"/>
                    <a:pt x="4304" y="330951"/>
                  </a:cubicBezTo>
                  <a:cubicBezTo>
                    <a:pt x="-15619" y="249043"/>
                    <a:pt x="34743" y="159388"/>
                    <a:pt x="132146" y="142785"/>
                  </a:cubicBezTo>
                  <a:cubicBezTo>
                    <a:pt x="189150" y="133376"/>
                    <a:pt x="241725" y="143892"/>
                    <a:pt x="288767" y="178758"/>
                  </a:cubicBezTo>
                  <a:cubicBezTo>
                    <a:pt x="294855" y="183185"/>
                    <a:pt x="300942" y="186506"/>
                    <a:pt x="309797" y="192593"/>
                  </a:cubicBezTo>
                  <a:cubicBezTo>
                    <a:pt x="304816" y="157727"/>
                    <a:pt x="298729" y="126735"/>
                    <a:pt x="295408" y="95190"/>
                  </a:cubicBezTo>
                  <a:cubicBezTo>
                    <a:pt x="292087" y="63644"/>
                    <a:pt x="291534" y="32099"/>
                    <a:pt x="289874" y="553"/>
                  </a:cubicBezTo>
                  <a:cubicBezTo>
                    <a:pt x="290981" y="0"/>
                    <a:pt x="292087" y="0"/>
                    <a:pt x="293748" y="0"/>
                  </a:cubicBezTo>
                  <a:close/>
                  <a:moveTo>
                    <a:pt x="155944" y="283356"/>
                  </a:moveTo>
                  <a:cubicBezTo>
                    <a:pt x="155390" y="330397"/>
                    <a:pt x="173100" y="365817"/>
                    <a:pt x="194684" y="400129"/>
                  </a:cubicBezTo>
                  <a:cubicBezTo>
                    <a:pt x="202432" y="411751"/>
                    <a:pt x="209073" y="412858"/>
                    <a:pt x="221249" y="405664"/>
                  </a:cubicBezTo>
                  <a:cubicBezTo>
                    <a:pt x="259989" y="384080"/>
                    <a:pt x="299835" y="364156"/>
                    <a:pt x="339682" y="344233"/>
                  </a:cubicBezTo>
                  <a:cubicBezTo>
                    <a:pt x="349644" y="339252"/>
                    <a:pt x="348537" y="334271"/>
                    <a:pt x="346323" y="326523"/>
                  </a:cubicBezTo>
                  <a:cubicBezTo>
                    <a:pt x="335808" y="292764"/>
                    <a:pt x="326400" y="259005"/>
                    <a:pt x="314778" y="225799"/>
                  </a:cubicBezTo>
                  <a:cubicBezTo>
                    <a:pt x="312564" y="218604"/>
                    <a:pt x="303156" y="210303"/>
                    <a:pt x="296515" y="209196"/>
                  </a:cubicBezTo>
                  <a:cubicBezTo>
                    <a:pt x="274931" y="205876"/>
                    <a:pt x="252794" y="203109"/>
                    <a:pt x="231210" y="204769"/>
                  </a:cubicBezTo>
                  <a:cubicBezTo>
                    <a:pt x="185276" y="206982"/>
                    <a:pt x="155390" y="241849"/>
                    <a:pt x="155944" y="283356"/>
                  </a:cubicBezTo>
                  <a:close/>
                  <a:moveTo>
                    <a:pt x="216268" y="419499"/>
                  </a:moveTo>
                  <a:cubicBezTo>
                    <a:pt x="252794" y="459346"/>
                    <a:pt x="432658" y="552876"/>
                    <a:pt x="479700" y="557303"/>
                  </a:cubicBezTo>
                  <a:cubicBezTo>
                    <a:pt x="431552" y="492552"/>
                    <a:pt x="384510" y="427801"/>
                    <a:pt x="355732" y="349767"/>
                  </a:cubicBezTo>
                  <a:cubicBezTo>
                    <a:pt x="305370" y="366924"/>
                    <a:pt x="258328" y="387400"/>
                    <a:pt x="216268" y="419499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 w="66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6" name="Freeform: Shape 115">
              <a:extLst>
                <a:ext uri="{FF2B5EF4-FFF2-40B4-BE49-F238E27FC236}">
                  <a16:creationId xmlns:a16="http://schemas.microsoft.com/office/drawing/2014/main" id="{3851B943-19D6-45B9-9992-BDC566BFDF09}"/>
                </a:ext>
              </a:extLst>
            </p:cNvPr>
            <p:cNvSpPr/>
            <p:nvPr/>
          </p:nvSpPr>
          <p:spPr>
            <a:xfrm>
              <a:off x="457481" y="4158227"/>
              <a:ext cx="2069825" cy="1106858"/>
            </a:xfrm>
            <a:custGeom>
              <a:avLst/>
              <a:gdLst>
                <a:gd name="connsiteX0" fmla="*/ 579532 w 2069824"/>
                <a:gd name="connsiteY0" fmla="*/ 774097 h 1106858"/>
                <a:gd name="connsiteX1" fmla="*/ 565143 w 2069824"/>
                <a:gd name="connsiteY1" fmla="*/ 786272 h 1106858"/>
                <a:gd name="connsiteX2" fmla="*/ 554628 w 2069824"/>
                <a:gd name="connsiteY2" fmla="*/ 870393 h 1106858"/>
                <a:gd name="connsiteX3" fmla="*/ 633768 w 2069824"/>
                <a:gd name="connsiteY3" fmla="*/ 944553 h 1106858"/>
                <a:gd name="connsiteX4" fmla="*/ 693539 w 2069824"/>
                <a:gd name="connsiteY4" fmla="*/ 976651 h 1106858"/>
                <a:gd name="connsiteX5" fmla="*/ 711802 w 2069824"/>
                <a:gd name="connsiteY5" fmla="*/ 975545 h 1106858"/>
                <a:gd name="connsiteX6" fmla="*/ 891113 w 2069824"/>
                <a:gd name="connsiteY6" fmla="*/ 873714 h 1106858"/>
                <a:gd name="connsiteX7" fmla="*/ 898861 w 2069824"/>
                <a:gd name="connsiteY7" fmla="*/ 869840 h 1106858"/>
                <a:gd name="connsiteX8" fmla="*/ 776553 w 2069824"/>
                <a:gd name="connsiteY8" fmla="*/ 811730 h 1106858"/>
                <a:gd name="connsiteX9" fmla="*/ 344325 w 2069824"/>
                <a:gd name="connsiteY9" fmla="*/ 580396 h 1106858"/>
                <a:gd name="connsiteX10" fmla="*/ 72591 w 2069824"/>
                <a:gd name="connsiteY10" fmla="*/ 351830 h 1106858"/>
                <a:gd name="connsiteX11" fmla="*/ 13928 w 2069824"/>
                <a:gd name="connsiteY11" fmla="*/ 85631 h 1106858"/>
                <a:gd name="connsiteX12" fmla="*/ 57095 w 2069824"/>
                <a:gd name="connsiteY12" fmla="*/ 19773 h 1106858"/>
                <a:gd name="connsiteX13" fmla="*/ 145090 w 2069824"/>
                <a:gd name="connsiteY13" fmla="*/ 13132 h 1106858"/>
                <a:gd name="connsiteX14" fmla="*/ 209288 w 2069824"/>
                <a:gd name="connsiteY14" fmla="*/ 74009 h 1106858"/>
                <a:gd name="connsiteX15" fmla="*/ 181617 w 2069824"/>
                <a:gd name="connsiteY15" fmla="*/ 127691 h 1106858"/>
                <a:gd name="connsiteX16" fmla="*/ 208735 w 2069824"/>
                <a:gd name="connsiteY16" fmla="*/ 316964 h 1106858"/>
                <a:gd name="connsiteX17" fmla="*/ 317207 w 2069824"/>
                <a:gd name="connsiteY17" fmla="*/ 466943 h 1106858"/>
                <a:gd name="connsiteX18" fmla="*/ 722870 w 2069824"/>
                <a:gd name="connsiteY18" fmla="*/ 741998 h 1106858"/>
                <a:gd name="connsiteX19" fmla="*/ 872296 w 2069824"/>
                <a:gd name="connsiteY19" fmla="*/ 816710 h 1106858"/>
                <a:gd name="connsiteX20" fmla="*/ 1147904 w 2069824"/>
                <a:gd name="connsiteY20" fmla="*/ 986613 h 1106858"/>
                <a:gd name="connsiteX21" fmla="*/ 1221510 w 2069824"/>
                <a:gd name="connsiteY21" fmla="*/ 1050258 h 1106858"/>
                <a:gd name="connsiteX22" fmla="*/ 1281834 w 2069824"/>
                <a:gd name="connsiteY22" fmla="*/ 1074608 h 1106858"/>
                <a:gd name="connsiteX23" fmla="*/ 1569063 w 2069824"/>
                <a:gd name="connsiteY23" fmla="*/ 1069074 h 1106858"/>
                <a:gd name="connsiteX24" fmla="*/ 2022875 w 2069824"/>
                <a:gd name="connsiteY24" fmla="*/ 1015945 h 1106858"/>
                <a:gd name="connsiteX25" fmla="*/ 2050547 w 2069824"/>
                <a:gd name="connsiteY25" fmla="*/ 1012624 h 1106858"/>
                <a:gd name="connsiteX26" fmla="*/ 2070470 w 2069824"/>
                <a:gd name="connsiteY26" fmla="*/ 1004876 h 1106858"/>
                <a:gd name="connsiteX27" fmla="*/ 2058295 w 2069824"/>
                <a:gd name="connsiteY27" fmla="*/ 1018159 h 1106858"/>
                <a:gd name="connsiteX28" fmla="*/ 1883964 w 2069824"/>
                <a:gd name="connsiteY28" fmla="*/ 1051364 h 1106858"/>
                <a:gd name="connsiteX29" fmla="*/ 1492690 w 2069824"/>
                <a:gd name="connsiteY29" fmla="*/ 1102833 h 1106858"/>
                <a:gd name="connsiteX30" fmla="*/ 1163953 w 2069824"/>
                <a:gd name="connsiteY30" fmla="*/ 1106154 h 1106858"/>
                <a:gd name="connsiteX31" fmla="*/ 928746 w 2069824"/>
                <a:gd name="connsiteY31" fmla="*/ 1083463 h 1106858"/>
                <a:gd name="connsiteX32" fmla="*/ 712909 w 2069824"/>
                <a:gd name="connsiteY32" fmla="*/ 1024246 h 1106858"/>
                <a:gd name="connsiteX33" fmla="*/ 562376 w 2069824"/>
                <a:gd name="connsiteY33" fmla="*/ 917435 h 1106858"/>
                <a:gd name="connsiteX34" fmla="*/ 544666 w 2069824"/>
                <a:gd name="connsiteY34" fmla="*/ 803982 h 1106858"/>
                <a:gd name="connsiteX35" fmla="*/ 573444 w 2069824"/>
                <a:gd name="connsiteY35" fmla="*/ 769116 h 1106858"/>
                <a:gd name="connsiteX36" fmla="*/ 579532 w 2069824"/>
                <a:gd name="connsiteY36" fmla="*/ 774097 h 1106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069824" h="1106858">
                  <a:moveTo>
                    <a:pt x="579532" y="774097"/>
                  </a:moveTo>
                  <a:cubicBezTo>
                    <a:pt x="574551" y="777970"/>
                    <a:pt x="569571" y="781845"/>
                    <a:pt x="565143" y="786272"/>
                  </a:cubicBezTo>
                  <a:cubicBezTo>
                    <a:pt x="540239" y="810623"/>
                    <a:pt x="536918" y="839955"/>
                    <a:pt x="554628" y="870393"/>
                  </a:cubicBezTo>
                  <a:cubicBezTo>
                    <a:pt x="573444" y="903045"/>
                    <a:pt x="602776" y="925183"/>
                    <a:pt x="633768" y="944553"/>
                  </a:cubicBezTo>
                  <a:cubicBezTo>
                    <a:pt x="652585" y="956728"/>
                    <a:pt x="673062" y="967243"/>
                    <a:pt x="693539" y="976651"/>
                  </a:cubicBezTo>
                  <a:cubicBezTo>
                    <a:pt x="698519" y="978865"/>
                    <a:pt x="707374" y="978312"/>
                    <a:pt x="711802" y="975545"/>
                  </a:cubicBezTo>
                  <a:cubicBezTo>
                    <a:pt x="767145" y="933484"/>
                    <a:pt x="824701" y="896404"/>
                    <a:pt x="891113" y="873714"/>
                  </a:cubicBezTo>
                  <a:cubicBezTo>
                    <a:pt x="892773" y="873160"/>
                    <a:pt x="894433" y="872053"/>
                    <a:pt x="898861" y="869840"/>
                  </a:cubicBezTo>
                  <a:cubicBezTo>
                    <a:pt x="855693" y="849363"/>
                    <a:pt x="816400" y="829993"/>
                    <a:pt x="776553" y="811730"/>
                  </a:cubicBezTo>
                  <a:cubicBezTo>
                    <a:pt x="627681" y="743658"/>
                    <a:pt x="482682" y="668392"/>
                    <a:pt x="344325" y="580396"/>
                  </a:cubicBezTo>
                  <a:cubicBezTo>
                    <a:pt x="244154" y="516199"/>
                    <a:pt x="147304" y="445913"/>
                    <a:pt x="72591" y="351830"/>
                  </a:cubicBezTo>
                  <a:cubicBezTo>
                    <a:pt x="9500" y="274904"/>
                    <a:pt x="-19278" y="186355"/>
                    <a:pt x="13928" y="85631"/>
                  </a:cubicBezTo>
                  <a:cubicBezTo>
                    <a:pt x="22229" y="59620"/>
                    <a:pt x="37172" y="38036"/>
                    <a:pt x="57095" y="19773"/>
                  </a:cubicBezTo>
                  <a:cubicBezTo>
                    <a:pt x="81999" y="-2918"/>
                    <a:pt x="117972" y="-7345"/>
                    <a:pt x="145090" y="13132"/>
                  </a:cubicBezTo>
                  <a:cubicBezTo>
                    <a:pt x="167781" y="30288"/>
                    <a:pt x="186598" y="52425"/>
                    <a:pt x="209288" y="74009"/>
                  </a:cubicBezTo>
                  <a:cubicBezTo>
                    <a:pt x="184937" y="87844"/>
                    <a:pt x="184937" y="108875"/>
                    <a:pt x="181617" y="127691"/>
                  </a:cubicBezTo>
                  <a:cubicBezTo>
                    <a:pt x="169441" y="193549"/>
                    <a:pt x="181063" y="256087"/>
                    <a:pt x="208735" y="316964"/>
                  </a:cubicBezTo>
                  <a:cubicBezTo>
                    <a:pt x="234746" y="374521"/>
                    <a:pt x="272933" y="422669"/>
                    <a:pt x="317207" y="466943"/>
                  </a:cubicBezTo>
                  <a:cubicBezTo>
                    <a:pt x="435087" y="584270"/>
                    <a:pt x="576212" y="666731"/>
                    <a:pt x="722870" y="741998"/>
                  </a:cubicBezTo>
                  <a:cubicBezTo>
                    <a:pt x="772126" y="767455"/>
                    <a:pt x="821934" y="792913"/>
                    <a:pt x="872296" y="816710"/>
                  </a:cubicBezTo>
                  <a:cubicBezTo>
                    <a:pt x="970253" y="863752"/>
                    <a:pt x="1062122" y="919648"/>
                    <a:pt x="1147904" y="986613"/>
                  </a:cubicBezTo>
                  <a:cubicBezTo>
                    <a:pt x="1173362" y="1006537"/>
                    <a:pt x="1197712" y="1028120"/>
                    <a:pt x="1221510" y="1050258"/>
                  </a:cubicBezTo>
                  <a:cubicBezTo>
                    <a:pt x="1239220" y="1066861"/>
                    <a:pt x="1256929" y="1075162"/>
                    <a:pt x="1281834" y="1074608"/>
                  </a:cubicBezTo>
                  <a:cubicBezTo>
                    <a:pt x="1377577" y="1071841"/>
                    <a:pt x="1473320" y="1073502"/>
                    <a:pt x="1569063" y="1069074"/>
                  </a:cubicBezTo>
                  <a:cubicBezTo>
                    <a:pt x="1721810" y="1062433"/>
                    <a:pt x="1872896" y="1043616"/>
                    <a:pt x="2022875" y="1015945"/>
                  </a:cubicBezTo>
                  <a:cubicBezTo>
                    <a:pt x="2031730" y="1014285"/>
                    <a:pt x="2041692" y="1014285"/>
                    <a:pt x="2050547" y="1012624"/>
                  </a:cubicBezTo>
                  <a:cubicBezTo>
                    <a:pt x="2057188" y="1011518"/>
                    <a:pt x="2062722" y="1008197"/>
                    <a:pt x="2070470" y="1004876"/>
                  </a:cubicBezTo>
                  <a:cubicBezTo>
                    <a:pt x="2074344" y="1014838"/>
                    <a:pt x="2066596" y="1016498"/>
                    <a:pt x="2058295" y="1018159"/>
                  </a:cubicBezTo>
                  <a:cubicBezTo>
                    <a:pt x="2000185" y="1029227"/>
                    <a:pt x="1942628" y="1043063"/>
                    <a:pt x="1883964" y="1051364"/>
                  </a:cubicBezTo>
                  <a:cubicBezTo>
                    <a:pt x="1753909" y="1070181"/>
                    <a:pt x="1623299" y="1087891"/>
                    <a:pt x="1492690" y="1102833"/>
                  </a:cubicBezTo>
                  <a:cubicBezTo>
                    <a:pt x="1383665" y="1115009"/>
                    <a:pt x="1273532" y="1113349"/>
                    <a:pt x="1163953" y="1106154"/>
                  </a:cubicBezTo>
                  <a:cubicBezTo>
                    <a:pt x="1085366" y="1101173"/>
                    <a:pt x="1006226" y="1095639"/>
                    <a:pt x="928746" y="1083463"/>
                  </a:cubicBezTo>
                  <a:cubicBezTo>
                    <a:pt x="855140" y="1071841"/>
                    <a:pt x="781534" y="1055238"/>
                    <a:pt x="712909" y="1024246"/>
                  </a:cubicBezTo>
                  <a:cubicBezTo>
                    <a:pt x="655905" y="998789"/>
                    <a:pt x="603883" y="965030"/>
                    <a:pt x="562376" y="917435"/>
                  </a:cubicBezTo>
                  <a:cubicBezTo>
                    <a:pt x="529170" y="879248"/>
                    <a:pt x="523636" y="839401"/>
                    <a:pt x="544666" y="803982"/>
                  </a:cubicBezTo>
                  <a:cubicBezTo>
                    <a:pt x="552414" y="791253"/>
                    <a:pt x="564036" y="780738"/>
                    <a:pt x="573444" y="769116"/>
                  </a:cubicBezTo>
                  <a:cubicBezTo>
                    <a:pt x="575658" y="770776"/>
                    <a:pt x="577872" y="772436"/>
                    <a:pt x="579532" y="774097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 w="66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7" name="Freeform: Shape 116">
              <a:extLst>
                <a:ext uri="{FF2B5EF4-FFF2-40B4-BE49-F238E27FC236}">
                  <a16:creationId xmlns:a16="http://schemas.microsoft.com/office/drawing/2014/main" id="{CC0BEFC0-E04B-462A-B050-40170081D5A5}"/>
                </a:ext>
              </a:extLst>
            </p:cNvPr>
            <p:cNvSpPr/>
            <p:nvPr/>
          </p:nvSpPr>
          <p:spPr>
            <a:xfrm>
              <a:off x="483281" y="5137403"/>
              <a:ext cx="1505327" cy="1317161"/>
            </a:xfrm>
            <a:custGeom>
              <a:avLst/>
              <a:gdLst>
                <a:gd name="connsiteX0" fmla="*/ 1507844 w 1505326"/>
                <a:gd name="connsiteY0" fmla="*/ 1291392 h 1317161"/>
                <a:gd name="connsiteX1" fmla="*/ 1399371 w 1505326"/>
                <a:gd name="connsiteY1" fmla="*/ 1301908 h 1317161"/>
                <a:gd name="connsiteX2" fmla="*/ 973784 w 1505326"/>
                <a:gd name="connsiteY2" fmla="*/ 1315743 h 1317161"/>
                <a:gd name="connsiteX3" fmla="*/ 562033 w 1505326"/>
                <a:gd name="connsiteY3" fmla="*/ 1262614 h 1317161"/>
                <a:gd name="connsiteX4" fmla="*/ 228869 w 1505326"/>
                <a:gd name="connsiteY4" fmla="*/ 1130898 h 1317161"/>
                <a:gd name="connsiteX5" fmla="*/ 50665 w 1505326"/>
                <a:gd name="connsiteY5" fmla="*/ 961549 h 1317161"/>
                <a:gd name="connsiteX6" fmla="*/ 26867 w 1505326"/>
                <a:gd name="connsiteY6" fmla="*/ 657716 h 1317161"/>
                <a:gd name="connsiteX7" fmla="*/ 200091 w 1505326"/>
                <a:gd name="connsiteY7" fmla="*/ 465676 h 1317161"/>
                <a:gd name="connsiteX8" fmla="*/ 228316 w 1505326"/>
                <a:gd name="connsiteY8" fmla="*/ 449074 h 1317161"/>
                <a:gd name="connsiteX9" fmla="*/ 164671 w 1505326"/>
                <a:gd name="connsiteY9" fmla="*/ 391517 h 1317161"/>
                <a:gd name="connsiteX10" fmla="*/ 92172 w 1505326"/>
                <a:gd name="connsiteY10" fmla="*/ 289133 h 1317161"/>
                <a:gd name="connsiteX11" fmla="*/ 141981 w 1505326"/>
                <a:gd name="connsiteY11" fmla="*/ 78830 h 1317161"/>
                <a:gd name="connsiteX12" fmla="*/ 368886 w 1505326"/>
                <a:gd name="connsiteY12" fmla="*/ 4670 h 1317161"/>
                <a:gd name="connsiteX13" fmla="*/ 444706 w 1505326"/>
                <a:gd name="connsiteY13" fmla="*/ 20719 h 1317161"/>
                <a:gd name="connsiteX14" fmla="*/ 444153 w 1505326"/>
                <a:gd name="connsiteY14" fmla="*/ 27361 h 1317161"/>
                <a:gd name="connsiteX15" fmla="*/ 425890 w 1505326"/>
                <a:gd name="connsiteY15" fmla="*/ 25700 h 1317161"/>
                <a:gd name="connsiteX16" fmla="*/ 407073 w 1505326"/>
                <a:gd name="connsiteY16" fmla="*/ 22380 h 1317161"/>
                <a:gd name="connsiteX17" fmla="*/ 175186 w 1505326"/>
                <a:gd name="connsiteY17" fmla="*/ 92665 h 1317161"/>
                <a:gd name="connsiteX18" fmla="*/ 147515 w 1505326"/>
                <a:gd name="connsiteY18" fmla="*/ 292453 h 1317161"/>
                <a:gd name="connsiteX19" fmla="*/ 332914 w 1505326"/>
                <a:gd name="connsiteY19" fmla="*/ 465123 h 1317161"/>
                <a:gd name="connsiteX20" fmla="*/ 551518 w 1505326"/>
                <a:gd name="connsiteY20" fmla="*/ 543710 h 1317161"/>
                <a:gd name="connsiteX21" fmla="*/ 786172 w 1505326"/>
                <a:gd name="connsiteY21" fmla="*/ 633919 h 1317161"/>
                <a:gd name="connsiteX22" fmla="*/ 858671 w 1505326"/>
                <a:gd name="connsiteY22" fmla="*/ 690369 h 1317161"/>
                <a:gd name="connsiteX23" fmla="*/ 865866 w 1505326"/>
                <a:gd name="connsiteY23" fmla="*/ 699223 h 1317161"/>
                <a:gd name="connsiteX24" fmla="*/ 750199 w 1505326"/>
                <a:gd name="connsiteY24" fmla="*/ 628938 h 1317161"/>
                <a:gd name="connsiteX25" fmla="*/ 552625 w 1505326"/>
                <a:gd name="connsiteY25" fmla="*/ 564187 h 1317161"/>
                <a:gd name="connsiteX26" fmla="*/ 369440 w 1505326"/>
                <a:gd name="connsiteY26" fmla="*/ 516038 h 1317161"/>
                <a:gd name="connsiteX27" fmla="*/ 268716 w 1505326"/>
                <a:gd name="connsiteY27" fmla="*/ 470657 h 1317161"/>
                <a:gd name="connsiteX28" fmla="*/ 237724 w 1505326"/>
                <a:gd name="connsiteY28" fmla="*/ 469550 h 1317161"/>
                <a:gd name="connsiteX29" fmla="*/ 129805 w 1505326"/>
                <a:gd name="connsiteY29" fmla="*/ 566954 h 1317161"/>
                <a:gd name="connsiteX30" fmla="*/ 63947 w 1505326"/>
                <a:gd name="connsiteY30" fmla="*/ 734089 h 1317161"/>
                <a:gd name="connsiteX31" fmla="*/ 115969 w 1505326"/>
                <a:gd name="connsiteY31" fmla="*/ 897904 h 1317161"/>
                <a:gd name="connsiteX32" fmla="*/ 290300 w 1505326"/>
                <a:gd name="connsiteY32" fmla="*/ 1058952 h 1317161"/>
                <a:gd name="connsiteX33" fmla="*/ 637853 w 1505326"/>
                <a:gd name="connsiteY33" fmla="*/ 1211145 h 1317161"/>
                <a:gd name="connsiteX34" fmla="*/ 1114909 w 1505326"/>
                <a:gd name="connsiteY34" fmla="*/ 1281984 h 1317161"/>
                <a:gd name="connsiteX35" fmla="*/ 1478512 w 1505326"/>
                <a:gd name="connsiteY35" fmla="*/ 1286965 h 1317161"/>
                <a:gd name="connsiteX36" fmla="*/ 1508950 w 1505326"/>
                <a:gd name="connsiteY36" fmla="*/ 1288625 h 1317161"/>
                <a:gd name="connsiteX37" fmla="*/ 1507844 w 1505326"/>
                <a:gd name="connsiteY37" fmla="*/ 1291392 h 1317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05326" h="1317161">
                  <a:moveTo>
                    <a:pt x="1507844" y="1291392"/>
                  </a:moveTo>
                  <a:cubicBezTo>
                    <a:pt x="1471871" y="1294713"/>
                    <a:pt x="1435344" y="1298587"/>
                    <a:pt x="1399371" y="1301908"/>
                  </a:cubicBezTo>
                  <a:cubicBezTo>
                    <a:pt x="1257694" y="1314636"/>
                    <a:pt x="1116016" y="1320171"/>
                    <a:pt x="973784" y="1315743"/>
                  </a:cubicBezTo>
                  <a:cubicBezTo>
                    <a:pt x="834874" y="1311316"/>
                    <a:pt x="697070" y="1295820"/>
                    <a:pt x="562033" y="1262614"/>
                  </a:cubicBezTo>
                  <a:cubicBezTo>
                    <a:pt x="445260" y="1234389"/>
                    <a:pt x="331807" y="1193989"/>
                    <a:pt x="228869" y="1130898"/>
                  </a:cubicBezTo>
                  <a:cubicBezTo>
                    <a:pt x="157477" y="1087177"/>
                    <a:pt x="93279" y="1035708"/>
                    <a:pt x="50665" y="961549"/>
                  </a:cubicBezTo>
                  <a:cubicBezTo>
                    <a:pt x="-5232" y="864145"/>
                    <a:pt x="-17407" y="760654"/>
                    <a:pt x="26867" y="657716"/>
                  </a:cubicBezTo>
                  <a:cubicBezTo>
                    <a:pt x="62287" y="575809"/>
                    <a:pt x="123164" y="512164"/>
                    <a:pt x="200091" y="465676"/>
                  </a:cubicBezTo>
                  <a:cubicBezTo>
                    <a:pt x="208945" y="460142"/>
                    <a:pt x="217800" y="455161"/>
                    <a:pt x="228316" y="449074"/>
                  </a:cubicBezTo>
                  <a:cubicBezTo>
                    <a:pt x="206178" y="429150"/>
                    <a:pt x="184595" y="411440"/>
                    <a:pt x="164671" y="391517"/>
                  </a:cubicBezTo>
                  <a:cubicBezTo>
                    <a:pt x="134233" y="362185"/>
                    <a:pt x="104347" y="331747"/>
                    <a:pt x="92172" y="289133"/>
                  </a:cubicBezTo>
                  <a:cubicBezTo>
                    <a:pt x="70035" y="209992"/>
                    <a:pt x="87745" y="140260"/>
                    <a:pt x="141981" y="78830"/>
                  </a:cubicBezTo>
                  <a:cubicBezTo>
                    <a:pt x="202858" y="9651"/>
                    <a:pt x="280338" y="-10273"/>
                    <a:pt x="368886" y="4670"/>
                  </a:cubicBezTo>
                  <a:cubicBezTo>
                    <a:pt x="394344" y="9097"/>
                    <a:pt x="419249" y="15185"/>
                    <a:pt x="444706" y="20719"/>
                  </a:cubicBezTo>
                  <a:cubicBezTo>
                    <a:pt x="444706" y="22933"/>
                    <a:pt x="444153" y="25147"/>
                    <a:pt x="444153" y="27361"/>
                  </a:cubicBezTo>
                  <a:cubicBezTo>
                    <a:pt x="438065" y="26807"/>
                    <a:pt x="431977" y="26254"/>
                    <a:pt x="425890" y="25700"/>
                  </a:cubicBezTo>
                  <a:cubicBezTo>
                    <a:pt x="419802" y="24594"/>
                    <a:pt x="413161" y="23487"/>
                    <a:pt x="407073" y="22380"/>
                  </a:cubicBezTo>
                  <a:cubicBezTo>
                    <a:pt x="316864" y="3563"/>
                    <a:pt x="239384" y="27361"/>
                    <a:pt x="175186" y="92665"/>
                  </a:cubicBezTo>
                  <a:cubicBezTo>
                    <a:pt x="120397" y="148008"/>
                    <a:pt x="115416" y="229362"/>
                    <a:pt x="147515" y="292453"/>
                  </a:cubicBezTo>
                  <a:cubicBezTo>
                    <a:pt x="188469" y="372147"/>
                    <a:pt x="258754" y="421402"/>
                    <a:pt x="332914" y="465123"/>
                  </a:cubicBezTo>
                  <a:cubicBezTo>
                    <a:pt x="400432" y="505523"/>
                    <a:pt x="476805" y="522680"/>
                    <a:pt x="551518" y="543710"/>
                  </a:cubicBezTo>
                  <a:cubicBezTo>
                    <a:pt x="632872" y="566401"/>
                    <a:pt x="713673" y="589091"/>
                    <a:pt x="786172" y="633919"/>
                  </a:cubicBezTo>
                  <a:cubicBezTo>
                    <a:pt x="812183" y="649968"/>
                    <a:pt x="834874" y="670999"/>
                    <a:pt x="858671" y="690369"/>
                  </a:cubicBezTo>
                  <a:cubicBezTo>
                    <a:pt x="861992" y="693136"/>
                    <a:pt x="864205" y="697010"/>
                    <a:pt x="865866" y="699223"/>
                  </a:cubicBezTo>
                  <a:cubicBezTo>
                    <a:pt x="827679" y="675979"/>
                    <a:pt x="790046" y="650522"/>
                    <a:pt x="750199" y="628938"/>
                  </a:cubicBezTo>
                  <a:cubicBezTo>
                    <a:pt x="688769" y="595179"/>
                    <a:pt x="620143" y="580790"/>
                    <a:pt x="552625" y="564187"/>
                  </a:cubicBezTo>
                  <a:cubicBezTo>
                    <a:pt x="491194" y="548691"/>
                    <a:pt x="429764" y="534855"/>
                    <a:pt x="369440" y="516038"/>
                  </a:cubicBezTo>
                  <a:cubicBezTo>
                    <a:pt x="334574" y="504970"/>
                    <a:pt x="301922" y="486707"/>
                    <a:pt x="268716" y="470657"/>
                  </a:cubicBezTo>
                  <a:cubicBezTo>
                    <a:pt x="257647" y="465676"/>
                    <a:pt x="248792" y="459589"/>
                    <a:pt x="237724" y="469550"/>
                  </a:cubicBezTo>
                  <a:cubicBezTo>
                    <a:pt x="201751" y="502203"/>
                    <a:pt x="161904" y="530981"/>
                    <a:pt x="129805" y="566954"/>
                  </a:cubicBezTo>
                  <a:cubicBezTo>
                    <a:pt x="88851" y="613442"/>
                    <a:pt x="61180" y="669338"/>
                    <a:pt x="63947" y="734089"/>
                  </a:cubicBezTo>
                  <a:cubicBezTo>
                    <a:pt x="66161" y="793306"/>
                    <a:pt x="85531" y="847543"/>
                    <a:pt x="115969" y="897904"/>
                  </a:cubicBezTo>
                  <a:cubicBezTo>
                    <a:pt x="158583" y="968743"/>
                    <a:pt x="222781" y="1015785"/>
                    <a:pt x="290300" y="1058952"/>
                  </a:cubicBezTo>
                  <a:cubicBezTo>
                    <a:pt x="398218" y="1127578"/>
                    <a:pt x="515545" y="1176279"/>
                    <a:pt x="637853" y="1211145"/>
                  </a:cubicBezTo>
                  <a:cubicBezTo>
                    <a:pt x="793920" y="1255420"/>
                    <a:pt x="953308" y="1278664"/>
                    <a:pt x="1114909" y="1281984"/>
                  </a:cubicBezTo>
                  <a:cubicBezTo>
                    <a:pt x="1236110" y="1284752"/>
                    <a:pt x="1357311" y="1285305"/>
                    <a:pt x="1478512" y="1286965"/>
                  </a:cubicBezTo>
                  <a:cubicBezTo>
                    <a:pt x="1488473" y="1286965"/>
                    <a:pt x="1498989" y="1288072"/>
                    <a:pt x="1508950" y="1288625"/>
                  </a:cubicBezTo>
                  <a:cubicBezTo>
                    <a:pt x="1507844" y="1289732"/>
                    <a:pt x="1507844" y="1290839"/>
                    <a:pt x="1507844" y="1291392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 w="66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" name="Freeform: Shape 117">
              <a:extLst>
                <a:ext uri="{FF2B5EF4-FFF2-40B4-BE49-F238E27FC236}">
                  <a16:creationId xmlns:a16="http://schemas.microsoft.com/office/drawing/2014/main" id="{A04D5E38-DC51-4C0D-830E-9A90AD0CA7C0}"/>
                </a:ext>
              </a:extLst>
            </p:cNvPr>
            <p:cNvSpPr/>
            <p:nvPr/>
          </p:nvSpPr>
          <p:spPr>
            <a:xfrm>
              <a:off x="677455" y="4284258"/>
              <a:ext cx="1416778" cy="907624"/>
            </a:xfrm>
            <a:custGeom>
              <a:avLst/>
              <a:gdLst>
                <a:gd name="connsiteX0" fmla="*/ 4810 w 1416778"/>
                <a:gd name="connsiteY0" fmla="*/ 0 h 907623"/>
                <a:gd name="connsiteX1" fmla="*/ 38570 w 1416778"/>
                <a:gd name="connsiteY1" fmla="*/ 66411 h 907623"/>
                <a:gd name="connsiteX2" fmla="*/ 130439 w 1416778"/>
                <a:gd name="connsiteY2" fmla="*/ 203108 h 907623"/>
                <a:gd name="connsiteX3" fmla="*/ 316391 w 1416778"/>
                <a:gd name="connsiteY3" fmla="*/ 395702 h 907623"/>
                <a:gd name="connsiteX4" fmla="*/ 655643 w 1416778"/>
                <a:gd name="connsiteY4" fmla="*/ 623714 h 907623"/>
                <a:gd name="connsiteX5" fmla="*/ 752493 w 1416778"/>
                <a:gd name="connsiteY5" fmla="*/ 675183 h 907623"/>
                <a:gd name="connsiteX6" fmla="*/ 874801 w 1416778"/>
                <a:gd name="connsiteY6" fmla="*/ 700088 h 907623"/>
                <a:gd name="connsiteX7" fmla="*/ 1096726 w 1416778"/>
                <a:gd name="connsiteY7" fmla="*/ 680164 h 907623"/>
                <a:gd name="connsiteX8" fmla="*/ 1400558 w 1416778"/>
                <a:gd name="connsiteY8" fmla="*/ 664668 h 907623"/>
                <a:gd name="connsiteX9" fmla="*/ 1416608 w 1416778"/>
                <a:gd name="connsiteY9" fmla="*/ 665775 h 907623"/>
                <a:gd name="connsiteX10" fmla="*/ 1417161 w 1416778"/>
                <a:gd name="connsiteY10" fmla="*/ 670203 h 907623"/>
                <a:gd name="connsiteX11" fmla="*/ 1289873 w 1416778"/>
                <a:gd name="connsiteY11" fmla="*/ 683485 h 907623"/>
                <a:gd name="connsiteX12" fmla="*/ 1117756 w 1416778"/>
                <a:gd name="connsiteY12" fmla="*/ 715584 h 907623"/>
                <a:gd name="connsiteX13" fmla="*/ 1040830 w 1416778"/>
                <a:gd name="connsiteY13" fmla="*/ 758198 h 907623"/>
                <a:gd name="connsiteX14" fmla="*/ 1032528 w 1416778"/>
                <a:gd name="connsiteY14" fmla="*/ 835678 h 907623"/>
                <a:gd name="connsiteX15" fmla="*/ 1091192 w 1416778"/>
                <a:gd name="connsiteY15" fmla="*/ 899322 h 907623"/>
                <a:gd name="connsiteX16" fmla="*/ 1096172 w 1416778"/>
                <a:gd name="connsiteY16" fmla="*/ 908730 h 907623"/>
                <a:gd name="connsiteX17" fmla="*/ 1006517 w 1416778"/>
                <a:gd name="connsiteY17" fmla="*/ 857262 h 907623"/>
                <a:gd name="connsiteX18" fmla="*/ 769649 w 1416778"/>
                <a:gd name="connsiteY18" fmla="*/ 732740 h 907623"/>
                <a:gd name="connsiteX19" fmla="*/ 227842 w 1416778"/>
                <a:gd name="connsiteY19" fmla="*/ 411751 h 907623"/>
                <a:gd name="connsiteX20" fmla="*/ 35802 w 1416778"/>
                <a:gd name="connsiteY20" fmla="*/ 190380 h 907623"/>
                <a:gd name="connsiteX21" fmla="*/ 4810 w 1416778"/>
                <a:gd name="connsiteY21" fmla="*/ 0 h 907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16778" h="907623">
                  <a:moveTo>
                    <a:pt x="4810" y="0"/>
                  </a:moveTo>
                  <a:cubicBezTo>
                    <a:pt x="16432" y="23244"/>
                    <a:pt x="25841" y="45935"/>
                    <a:pt x="38570" y="66411"/>
                  </a:cubicBezTo>
                  <a:cubicBezTo>
                    <a:pt x="67901" y="112899"/>
                    <a:pt x="94466" y="162155"/>
                    <a:pt x="130439" y="203108"/>
                  </a:cubicBezTo>
                  <a:cubicBezTo>
                    <a:pt x="189102" y="270073"/>
                    <a:pt x="253300" y="332057"/>
                    <a:pt x="316391" y="395702"/>
                  </a:cubicBezTo>
                  <a:cubicBezTo>
                    <a:pt x="414348" y="494212"/>
                    <a:pt x="534995" y="558963"/>
                    <a:pt x="655643" y="623714"/>
                  </a:cubicBezTo>
                  <a:cubicBezTo>
                    <a:pt x="687742" y="640871"/>
                    <a:pt x="720394" y="657474"/>
                    <a:pt x="752493" y="675183"/>
                  </a:cubicBezTo>
                  <a:cubicBezTo>
                    <a:pt x="790680" y="696214"/>
                    <a:pt x="831080" y="704515"/>
                    <a:pt x="874801" y="700088"/>
                  </a:cubicBezTo>
                  <a:cubicBezTo>
                    <a:pt x="948407" y="692340"/>
                    <a:pt x="1022566" y="686805"/>
                    <a:pt x="1096726" y="680164"/>
                  </a:cubicBezTo>
                  <a:cubicBezTo>
                    <a:pt x="1198003" y="671309"/>
                    <a:pt x="1298727" y="660794"/>
                    <a:pt x="1400558" y="664668"/>
                  </a:cubicBezTo>
                  <a:cubicBezTo>
                    <a:pt x="1406093" y="664668"/>
                    <a:pt x="1411627" y="665222"/>
                    <a:pt x="1416608" y="665775"/>
                  </a:cubicBezTo>
                  <a:cubicBezTo>
                    <a:pt x="1416608" y="667435"/>
                    <a:pt x="1416608" y="669096"/>
                    <a:pt x="1417161" y="670203"/>
                  </a:cubicBezTo>
                  <a:cubicBezTo>
                    <a:pt x="1374547" y="674630"/>
                    <a:pt x="1332487" y="679611"/>
                    <a:pt x="1289873" y="683485"/>
                  </a:cubicBezTo>
                  <a:cubicBezTo>
                    <a:pt x="1231209" y="689019"/>
                    <a:pt x="1172546" y="693447"/>
                    <a:pt x="1117756" y="715584"/>
                  </a:cubicBezTo>
                  <a:cubicBezTo>
                    <a:pt x="1090638" y="726652"/>
                    <a:pt x="1064074" y="741041"/>
                    <a:pt x="1040830" y="758198"/>
                  </a:cubicBezTo>
                  <a:cubicBezTo>
                    <a:pt x="1016479" y="776461"/>
                    <a:pt x="1013711" y="811880"/>
                    <a:pt x="1032528" y="835678"/>
                  </a:cubicBezTo>
                  <a:cubicBezTo>
                    <a:pt x="1050238" y="858368"/>
                    <a:pt x="1071268" y="878292"/>
                    <a:pt x="1091192" y="899322"/>
                  </a:cubicBezTo>
                  <a:cubicBezTo>
                    <a:pt x="1093405" y="901536"/>
                    <a:pt x="1095619" y="903750"/>
                    <a:pt x="1096172" y="908730"/>
                  </a:cubicBezTo>
                  <a:cubicBezTo>
                    <a:pt x="1066287" y="891574"/>
                    <a:pt x="1036956" y="873311"/>
                    <a:pt x="1006517" y="857262"/>
                  </a:cubicBezTo>
                  <a:cubicBezTo>
                    <a:pt x="927930" y="815201"/>
                    <a:pt x="849343" y="772587"/>
                    <a:pt x="769649" y="732740"/>
                  </a:cubicBezTo>
                  <a:cubicBezTo>
                    <a:pt x="581483" y="638104"/>
                    <a:pt x="392764" y="545128"/>
                    <a:pt x="227842" y="411751"/>
                  </a:cubicBezTo>
                  <a:cubicBezTo>
                    <a:pt x="150916" y="349214"/>
                    <a:pt x="80630" y="280588"/>
                    <a:pt x="35802" y="190380"/>
                  </a:cubicBezTo>
                  <a:cubicBezTo>
                    <a:pt x="5364" y="130609"/>
                    <a:pt x="-7919" y="68625"/>
                    <a:pt x="4810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 w="66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9" name="Freeform: Shape 118">
              <a:extLst>
                <a:ext uri="{FF2B5EF4-FFF2-40B4-BE49-F238E27FC236}">
                  <a16:creationId xmlns:a16="http://schemas.microsoft.com/office/drawing/2014/main" id="{BDB9466D-4D6D-4805-966D-69756A5332CF}"/>
                </a:ext>
              </a:extLst>
            </p:cNvPr>
            <p:cNvSpPr/>
            <p:nvPr/>
          </p:nvSpPr>
          <p:spPr>
            <a:xfrm>
              <a:off x="2460433" y="5574262"/>
              <a:ext cx="531292" cy="874418"/>
            </a:xfrm>
            <a:custGeom>
              <a:avLst/>
              <a:gdLst>
                <a:gd name="connsiteX0" fmla="*/ 0 w 531291"/>
                <a:gd name="connsiteY0" fmla="*/ 226944 h 874417"/>
                <a:gd name="connsiteX1" fmla="*/ 103491 w 531291"/>
                <a:gd name="connsiteY1" fmla="*/ 77518 h 874417"/>
                <a:gd name="connsiteX2" fmla="*/ 396809 w 531291"/>
                <a:gd name="connsiteY2" fmla="*/ 11107 h 874417"/>
                <a:gd name="connsiteX3" fmla="*/ 474289 w 531291"/>
                <a:gd name="connsiteY3" fmla="*/ 61469 h 874417"/>
                <a:gd name="connsiteX4" fmla="*/ 530738 w 531291"/>
                <a:gd name="connsiteY4" fmla="*/ 163300 h 874417"/>
                <a:gd name="connsiteX5" fmla="*/ 520777 w 531291"/>
                <a:gd name="connsiteY5" fmla="*/ 280073 h 874417"/>
                <a:gd name="connsiteX6" fmla="*/ 446064 w 531291"/>
                <a:gd name="connsiteY6" fmla="*/ 449423 h 874417"/>
                <a:gd name="connsiteX7" fmla="*/ 379099 w 531291"/>
                <a:gd name="connsiteY7" fmla="*/ 613238 h 874417"/>
                <a:gd name="connsiteX8" fmla="*/ 341466 w 531291"/>
                <a:gd name="connsiteY8" fmla="*/ 759343 h 874417"/>
                <a:gd name="connsiteX9" fmla="*/ 321542 w 531291"/>
                <a:gd name="connsiteY9" fmla="*/ 876670 h 874417"/>
                <a:gd name="connsiteX10" fmla="*/ 314348 w 531291"/>
                <a:gd name="connsiteY10" fmla="*/ 819113 h 874417"/>
                <a:gd name="connsiteX11" fmla="*/ 363049 w 531291"/>
                <a:gd name="connsiteY11" fmla="*/ 575605 h 874417"/>
                <a:gd name="connsiteX12" fmla="*/ 461007 w 531291"/>
                <a:gd name="connsiteY12" fmla="*/ 350912 h 874417"/>
                <a:gd name="connsiteX13" fmla="*/ 492552 w 531291"/>
                <a:gd name="connsiteY13" fmla="*/ 194292 h 874417"/>
                <a:gd name="connsiteX14" fmla="*/ 344786 w 531291"/>
                <a:gd name="connsiteY14" fmla="*/ 44866 h 874417"/>
                <a:gd name="connsiteX15" fmla="*/ 104598 w 531291"/>
                <a:gd name="connsiteY15" fmla="*/ 115152 h 874417"/>
                <a:gd name="connsiteX16" fmla="*/ 0 w 531291"/>
                <a:gd name="connsiteY16" fmla="*/ 226944 h 874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31291" h="874417">
                  <a:moveTo>
                    <a:pt x="0" y="226944"/>
                  </a:moveTo>
                  <a:cubicBezTo>
                    <a:pt x="17156" y="164960"/>
                    <a:pt x="54789" y="117365"/>
                    <a:pt x="103491" y="77518"/>
                  </a:cubicBezTo>
                  <a:cubicBezTo>
                    <a:pt x="189826" y="6679"/>
                    <a:pt x="289444" y="-16011"/>
                    <a:pt x="396809" y="11107"/>
                  </a:cubicBezTo>
                  <a:cubicBezTo>
                    <a:pt x="425034" y="18302"/>
                    <a:pt x="451045" y="41546"/>
                    <a:pt x="474289" y="61469"/>
                  </a:cubicBezTo>
                  <a:cubicBezTo>
                    <a:pt x="504727" y="88034"/>
                    <a:pt x="524097" y="123453"/>
                    <a:pt x="530738" y="163300"/>
                  </a:cubicBezTo>
                  <a:cubicBezTo>
                    <a:pt x="536826" y="202593"/>
                    <a:pt x="531845" y="241887"/>
                    <a:pt x="520777" y="280073"/>
                  </a:cubicBezTo>
                  <a:cubicBezTo>
                    <a:pt x="503620" y="339844"/>
                    <a:pt x="472628" y="394080"/>
                    <a:pt x="446064" y="449423"/>
                  </a:cubicBezTo>
                  <a:cubicBezTo>
                    <a:pt x="420606" y="502552"/>
                    <a:pt x="397915" y="557342"/>
                    <a:pt x="379099" y="613238"/>
                  </a:cubicBezTo>
                  <a:cubicBezTo>
                    <a:pt x="363049" y="660832"/>
                    <a:pt x="351981" y="710088"/>
                    <a:pt x="341466" y="759343"/>
                  </a:cubicBezTo>
                  <a:cubicBezTo>
                    <a:pt x="333718" y="797530"/>
                    <a:pt x="330397" y="836823"/>
                    <a:pt x="321542" y="876670"/>
                  </a:cubicBezTo>
                  <a:cubicBezTo>
                    <a:pt x="318775" y="857300"/>
                    <a:pt x="314901" y="838483"/>
                    <a:pt x="314348" y="819113"/>
                  </a:cubicBezTo>
                  <a:cubicBezTo>
                    <a:pt x="309920" y="733885"/>
                    <a:pt x="330951" y="653638"/>
                    <a:pt x="363049" y="575605"/>
                  </a:cubicBezTo>
                  <a:cubicBezTo>
                    <a:pt x="394595" y="500338"/>
                    <a:pt x="430014" y="426732"/>
                    <a:pt x="461007" y="350912"/>
                  </a:cubicBezTo>
                  <a:cubicBezTo>
                    <a:pt x="481483" y="301104"/>
                    <a:pt x="500853" y="249635"/>
                    <a:pt x="492552" y="194292"/>
                  </a:cubicBezTo>
                  <a:cubicBezTo>
                    <a:pt x="480377" y="110724"/>
                    <a:pt x="428908" y="53721"/>
                    <a:pt x="344786" y="44866"/>
                  </a:cubicBezTo>
                  <a:cubicBezTo>
                    <a:pt x="255684" y="35458"/>
                    <a:pt x="177097" y="64790"/>
                    <a:pt x="104598" y="115152"/>
                  </a:cubicBezTo>
                  <a:cubicBezTo>
                    <a:pt x="61431" y="144483"/>
                    <a:pt x="26011" y="181563"/>
                    <a:pt x="0" y="226944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 w="66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0" name="Freeform: Shape 119">
              <a:extLst>
                <a:ext uri="{FF2B5EF4-FFF2-40B4-BE49-F238E27FC236}">
                  <a16:creationId xmlns:a16="http://schemas.microsoft.com/office/drawing/2014/main" id="{E97A9D3C-4A35-4CA4-9289-64A3B095F122}"/>
                </a:ext>
              </a:extLst>
            </p:cNvPr>
            <p:cNvSpPr/>
            <p:nvPr/>
          </p:nvSpPr>
          <p:spPr>
            <a:xfrm>
              <a:off x="1297125" y="3383321"/>
              <a:ext cx="691786" cy="686252"/>
            </a:xfrm>
            <a:custGeom>
              <a:avLst/>
              <a:gdLst>
                <a:gd name="connsiteX0" fmla="*/ 0 w 691786"/>
                <a:gd name="connsiteY0" fmla="*/ 688974 h 686251"/>
                <a:gd name="connsiteX1" fmla="*/ 97404 w 691786"/>
                <a:gd name="connsiteY1" fmla="*/ 594337 h 686251"/>
                <a:gd name="connsiteX2" fmla="*/ 407877 w 691786"/>
                <a:gd name="connsiteY2" fmla="*/ 465942 h 686251"/>
                <a:gd name="connsiteX3" fmla="*/ 565051 w 691786"/>
                <a:gd name="connsiteY3" fmla="*/ 401744 h 686251"/>
                <a:gd name="connsiteX4" fmla="*/ 607112 w 691786"/>
                <a:gd name="connsiteY4" fmla="*/ 139419 h 686251"/>
                <a:gd name="connsiteX5" fmla="*/ 343126 w 691786"/>
                <a:gd name="connsiteY5" fmla="*/ 24859 h 686251"/>
                <a:gd name="connsiteX6" fmla="*/ 242955 w 691786"/>
                <a:gd name="connsiteY6" fmla="*/ 30947 h 686251"/>
                <a:gd name="connsiteX7" fmla="*/ 346447 w 691786"/>
                <a:gd name="connsiteY7" fmla="*/ 1062 h 686251"/>
                <a:gd name="connsiteX8" fmla="*/ 587742 w 691786"/>
                <a:gd name="connsiteY8" fmla="*/ 61939 h 686251"/>
                <a:gd name="connsiteX9" fmla="*/ 679611 w 691786"/>
                <a:gd name="connsiteY9" fmla="*/ 158235 h 686251"/>
                <a:gd name="connsiteX10" fmla="*/ 695107 w 691786"/>
                <a:gd name="connsiteY10" fmla="*/ 260066 h 686251"/>
                <a:gd name="connsiteX11" fmla="*/ 570032 w 691786"/>
                <a:gd name="connsiteY11" fmla="*/ 438270 h 686251"/>
                <a:gd name="connsiteX12" fmla="*/ 409537 w 691786"/>
                <a:gd name="connsiteY12" fmla="*/ 494167 h 686251"/>
                <a:gd name="connsiteX13" fmla="*/ 198681 w 691786"/>
                <a:gd name="connsiteY13" fmla="*/ 569987 h 686251"/>
                <a:gd name="connsiteX14" fmla="*/ 0 w 691786"/>
                <a:gd name="connsiteY14" fmla="*/ 688974 h 686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91786" h="686251">
                  <a:moveTo>
                    <a:pt x="0" y="688974"/>
                  </a:moveTo>
                  <a:cubicBezTo>
                    <a:pt x="26011" y="650234"/>
                    <a:pt x="59770" y="619795"/>
                    <a:pt x="97404" y="594337"/>
                  </a:cubicBezTo>
                  <a:cubicBezTo>
                    <a:pt x="192040" y="530693"/>
                    <a:pt x="299405" y="496934"/>
                    <a:pt x="407877" y="465942"/>
                  </a:cubicBezTo>
                  <a:cubicBezTo>
                    <a:pt x="462667" y="449892"/>
                    <a:pt x="515242" y="428862"/>
                    <a:pt x="565051" y="401744"/>
                  </a:cubicBezTo>
                  <a:cubicBezTo>
                    <a:pt x="673523" y="342527"/>
                    <a:pt x="679611" y="218559"/>
                    <a:pt x="607112" y="139419"/>
                  </a:cubicBezTo>
                  <a:cubicBezTo>
                    <a:pt x="536273" y="62492"/>
                    <a:pt x="444404" y="30393"/>
                    <a:pt x="343126" y="24859"/>
                  </a:cubicBezTo>
                  <a:cubicBezTo>
                    <a:pt x="309367" y="22645"/>
                    <a:pt x="275608" y="28733"/>
                    <a:pt x="242955" y="30947"/>
                  </a:cubicBezTo>
                  <a:cubicBezTo>
                    <a:pt x="274501" y="14344"/>
                    <a:pt x="309367" y="3275"/>
                    <a:pt x="346447" y="1062"/>
                  </a:cubicBezTo>
                  <a:cubicBezTo>
                    <a:pt x="433335" y="-4473"/>
                    <a:pt x="515242" y="11023"/>
                    <a:pt x="587742" y="61939"/>
                  </a:cubicBezTo>
                  <a:cubicBezTo>
                    <a:pt x="624821" y="87950"/>
                    <a:pt x="656920" y="118388"/>
                    <a:pt x="679611" y="158235"/>
                  </a:cubicBezTo>
                  <a:cubicBezTo>
                    <a:pt x="697321" y="189781"/>
                    <a:pt x="696214" y="225200"/>
                    <a:pt x="695107" y="260066"/>
                  </a:cubicBezTo>
                  <a:cubicBezTo>
                    <a:pt x="692340" y="346401"/>
                    <a:pt x="642531" y="400084"/>
                    <a:pt x="570032" y="438270"/>
                  </a:cubicBezTo>
                  <a:cubicBezTo>
                    <a:pt x="519116" y="464835"/>
                    <a:pt x="464880" y="480331"/>
                    <a:pt x="409537" y="494167"/>
                  </a:cubicBezTo>
                  <a:cubicBezTo>
                    <a:pt x="337038" y="512430"/>
                    <a:pt x="266753" y="537888"/>
                    <a:pt x="198681" y="569987"/>
                  </a:cubicBezTo>
                  <a:cubicBezTo>
                    <a:pt x="128396" y="602086"/>
                    <a:pt x="63091" y="643593"/>
                    <a:pt x="0" y="688974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 w="66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1" name="Freeform: Shape 120">
              <a:extLst>
                <a:ext uri="{FF2B5EF4-FFF2-40B4-BE49-F238E27FC236}">
                  <a16:creationId xmlns:a16="http://schemas.microsoft.com/office/drawing/2014/main" id="{6CBA0CC0-C41B-4A2C-BC6C-AFD4E3768D88}"/>
                </a:ext>
              </a:extLst>
            </p:cNvPr>
            <p:cNvSpPr/>
            <p:nvPr/>
          </p:nvSpPr>
          <p:spPr>
            <a:xfrm>
              <a:off x="857950" y="5908322"/>
              <a:ext cx="237974" cy="177097"/>
            </a:xfrm>
            <a:custGeom>
              <a:avLst/>
              <a:gdLst>
                <a:gd name="connsiteX0" fmla="*/ 242154 w 237974"/>
                <a:gd name="connsiteY0" fmla="*/ 132519 h 177097"/>
                <a:gd name="connsiteX1" fmla="*/ 139770 w 237974"/>
                <a:gd name="connsiteY1" fmla="*/ 121451 h 177097"/>
                <a:gd name="connsiteX2" fmla="*/ 139217 w 237974"/>
                <a:gd name="connsiteY2" fmla="*/ 126432 h 177097"/>
                <a:gd name="connsiteX3" fmla="*/ 220571 w 237974"/>
                <a:gd name="connsiteY3" fmla="*/ 135287 h 177097"/>
                <a:gd name="connsiteX4" fmla="*/ 221678 w 237974"/>
                <a:gd name="connsiteY4" fmla="*/ 139161 h 177097"/>
                <a:gd name="connsiteX5" fmla="*/ 172976 w 237974"/>
                <a:gd name="connsiteY5" fmla="*/ 152443 h 177097"/>
                <a:gd name="connsiteX6" fmla="*/ 82767 w 237974"/>
                <a:gd name="connsiteY6" fmla="*/ 177901 h 177097"/>
                <a:gd name="connsiteX7" fmla="*/ 10268 w 237974"/>
                <a:gd name="connsiteY7" fmla="*/ 149676 h 177097"/>
                <a:gd name="connsiteX8" fmla="*/ 16355 w 237974"/>
                <a:gd name="connsiteY8" fmla="*/ 72749 h 177097"/>
                <a:gd name="connsiteX9" fmla="*/ 85534 w 237974"/>
                <a:gd name="connsiteY9" fmla="*/ 65001 h 177097"/>
                <a:gd name="connsiteX10" fmla="*/ 98263 w 237974"/>
                <a:gd name="connsiteY10" fmla="*/ 74409 h 177097"/>
                <a:gd name="connsiteX11" fmla="*/ 93282 w 237974"/>
                <a:gd name="connsiteY11" fmla="*/ 65555 h 177097"/>
                <a:gd name="connsiteX12" fmla="*/ 92729 w 237974"/>
                <a:gd name="connsiteY12" fmla="*/ 10765 h 177097"/>
                <a:gd name="connsiteX13" fmla="*/ 154713 w 237974"/>
                <a:gd name="connsiteY13" fmla="*/ 8551 h 177097"/>
                <a:gd name="connsiteX14" fmla="*/ 202861 w 237974"/>
                <a:gd name="connsiteY14" fmla="*/ 59467 h 177097"/>
                <a:gd name="connsiteX15" fmla="*/ 242154 w 237974"/>
                <a:gd name="connsiteY15" fmla="*/ 132519 h 177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37974" h="177097">
                  <a:moveTo>
                    <a:pt x="242154" y="132519"/>
                  </a:moveTo>
                  <a:cubicBezTo>
                    <a:pt x="203968" y="128645"/>
                    <a:pt x="171869" y="124771"/>
                    <a:pt x="139770" y="121451"/>
                  </a:cubicBezTo>
                  <a:cubicBezTo>
                    <a:pt x="139770" y="123111"/>
                    <a:pt x="139217" y="124771"/>
                    <a:pt x="139217" y="126432"/>
                  </a:cubicBezTo>
                  <a:cubicBezTo>
                    <a:pt x="166335" y="129199"/>
                    <a:pt x="193453" y="131966"/>
                    <a:pt x="220571" y="135287"/>
                  </a:cubicBezTo>
                  <a:cubicBezTo>
                    <a:pt x="221124" y="136394"/>
                    <a:pt x="221124" y="138054"/>
                    <a:pt x="221678" y="139161"/>
                  </a:cubicBezTo>
                  <a:cubicBezTo>
                    <a:pt x="205628" y="143588"/>
                    <a:pt x="189025" y="148015"/>
                    <a:pt x="172976" y="152443"/>
                  </a:cubicBezTo>
                  <a:cubicBezTo>
                    <a:pt x="143091" y="160744"/>
                    <a:pt x="113206" y="171259"/>
                    <a:pt x="82767" y="177901"/>
                  </a:cubicBezTo>
                  <a:cubicBezTo>
                    <a:pt x="53435" y="184542"/>
                    <a:pt x="29638" y="171259"/>
                    <a:pt x="10268" y="149676"/>
                  </a:cubicBezTo>
                  <a:cubicBezTo>
                    <a:pt x="-5782" y="130859"/>
                    <a:pt x="-2461" y="93779"/>
                    <a:pt x="16355" y="72749"/>
                  </a:cubicBezTo>
                  <a:cubicBezTo>
                    <a:pt x="33512" y="53379"/>
                    <a:pt x="63950" y="50059"/>
                    <a:pt x="85534" y="65001"/>
                  </a:cubicBezTo>
                  <a:cubicBezTo>
                    <a:pt x="88855" y="67215"/>
                    <a:pt x="91622" y="69428"/>
                    <a:pt x="98263" y="74409"/>
                  </a:cubicBezTo>
                  <a:cubicBezTo>
                    <a:pt x="94942" y="68875"/>
                    <a:pt x="93836" y="67215"/>
                    <a:pt x="93282" y="65555"/>
                  </a:cubicBezTo>
                  <a:cubicBezTo>
                    <a:pt x="80553" y="41757"/>
                    <a:pt x="80553" y="21834"/>
                    <a:pt x="92729" y="10765"/>
                  </a:cubicBezTo>
                  <a:cubicBezTo>
                    <a:pt x="105458" y="-1410"/>
                    <a:pt x="137556" y="-4731"/>
                    <a:pt x="154713" y="8551"/>
                  </a:cubicBezTo>
                  <a:cubicBezTo>
                    <a:pt x="172976" y="22941"/>
                    <a:pt x="189579" y="40650"/>
                    <a:pt x="202861" y="59467"/>
                  </a:cubicBezTo>
                  <a:cubicBezTo>
                    <a:pt x="217804" y="80497"/>
                    <a:pt x="227765" y="104848"/>
                    <a:pt x="242154" y="132519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 w="66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2" name="Freeform: Shape 121">
              <a:extLst>
                <a:ext uri="{FF2B5EF4-FFF2-40B4-BE49-F238E27FC236}">
                  <a16:creationId xmlns:a16="http://schemas.microsoft.com/office/drawing/2014/main" id="{41FFA96F-743E-4F6D-B2D5-13145C9AD6EB}"/>
                </a:ext>
              </a:extLst>
            </p:cNvPr>
            <p:cNvSpPr/>
            <p:nvPr/>
          </p:nvSpPr>
          <p:spPr>
            <a:xfrm>
              <a:off x="1371001" y="6228881"/>
              <a:ext cx="265646" cy="143892"/>
            </a:xfrm>
            <a:custGeom>
              <a:avLst/>
              <a:gdLst>
                <a:gd name="connsiteX0" fmla="*/ 267589 w 265645"/>
                <a:gd name="connsiteY0" fmla="*/ 92549 h 143891"/>
                <a:gd name="connsiteX1" fmla="*/ 259288 w 265645"/>
                <a:gd name="connsiteY1" fmla="*/ 101404 h 143891"/>
                <a:gd name="connsiteX2" fmla="*/ 109309 w 265645"/>
                <a:gd name="connsiteY2" fmla="*/ 144571 h 143891"/>
                <a:gd name="connsiteX3" fmla="*/ 11905 w 265645"/>
                <a:gd name="connsiteY3" fmla="*/ 109152 h 143891"/>
                <a:gd name="connsiteX4" fmla="*/ 50092 w 265645"/>
                <a:gd name="connsiteY4" fmla="*/ 2340 h 143891"/>
                <a:gd name="connsiteX5" fmla="*/ 121484 w 265645"/>
                <a:gd name="connsiteY5" fmla="*/ 28905 h 143891"/>
                <a:gd name="connsiteX6" fmla="*/ 144728 w 265645"/>
                <a:gd name="connsiteY6" fmla="*/ 56023 h 143891"/>
                <a:gd name="connsiteX7" fmla="*/ 181254 w 265645"/>
                <a:gd name="connsiteY7" fmla="*/ 87015 h 143891"/>
                <a:gd name="connsiteX8" fmla="*/ 267589 w 265645"/>
                <a:gd name="connsiteY8" fmla="*/ 92549 h 143891"/>
                <a:gd name="connsiteX9" fmla="*/ 267589 w 265645"/>
                <a:gd name="connsiteY9" fmla="*/ 92549 h 143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5645" h="143891">
                  <a:moveTo>
                    <a:pt x="267589" y="92549"/>
                  </a:moveTo>
                  <a:cubicBezTo>
                    <a:pt x="264822" y="95316"/>
                    <a:pt x="262609" y="100297"/>
                    <a:pt x="259288" y="101404"/>
                  </a:cubicBezTo>
                  <a:cubicBezTo>
                    <a:pt x="209479" y="116347"/>
                    <a:pt x="160224" y="132950"/>
                    <a:pt x="109309" y="144571"/>
                  </a:cubicBezTo>
                  <a:cubicBezTo>
                    <a:pt x="71122" y="153426"/>
                    <a:pt x="36809" y="139591"/>
                    <a:pt x="11905" y="109152"/>
                  </a:cubicBezTo>
                  <a:cubicBezTo>
                    <a:pt x="-15766" y="75393"/>
                    <a:pt x="8031" y="13409"/>
                    <a:pt x="50092" y="2340"/>
                  </a:cubicBezTo>
                  <a:cubicBezTo>
                    <a:pt x="81637" y="-5961"/>
                    <a:pt x="102114" y="8981"/>
                    <a:pt x="121484" y="28905"/>
                  </a:cubicBezTo>
                  <a:cubicBezTo>
                    <a:pt x="129232" y="37760"/>
                    <a:pt x="136980" y="47168"/>
                    <a:pt x="144728" y="56023"/>
                  </a:cubicBezTo>
                  <a:cubicBezTo>
                    <a:pt x="149709" y="74286"/>
                    <a:pt x="161331" y="85355"/>
                    <a:pt x="181254" y="87015"/>
                  </a:cubicBezTo>
                  <a:cubicBezTo>
                    <a:pt x="211140" y="88675"/>
                    <a:pt x="239365" y="90889"/>
                    <a:pt x="267589" y="92549"/>
                  </a:cubicBezTo>
                  <a:lnTo>
                    <a:pt x="267589" y="92549"/>
                  </a:ln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 w="66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3" name="Freeform: Shape 122">
              <a:extLst>
                <a:ext uri="{FF2B5EF4-FFF2-40B4-BE49-F238E27FC236}">
                  <a16:creationId xmlns:a16="http://schemas.microsoft.com/office/drawing/2014/main" id="{4DDD0108-23B2-4752-9EDF-070797D12FCD}"/>
                </a:ext>
              </a:extLst>
            </p:cNvPr>
            <p:cNvSpPr/>
            <p:nvPr/>
          </p:nvSpPr>
          <p:spPr>
            <a:xfrm>
              <a:off x="1471406" y="6163113"/>
              <a:ext cx="182632" cy="154960"/>
            </a:xfrm>
            <a:custGeom>
              <a:avLst/>
              <a:gdLst>
                <a:gd name="connsiteX0" fmla="*/ 45430 w 182631"/>
                <a:gd name="connsiteY0" fmla="*/ 121790 h 154960"/>
                <a:gd name="connsiteX1" fmla="*/ 22186 w 182631"/>
                <a:gd name="connsiteY1" fmla="*/ 94672 h 154960"/>
                <a:gd name="connsiteX2" fmla="*/ 2816 w 182631"/>
                <a:gd name="connsiteY2" fmla="*/ 56486 h 154960"/>
                <a:gd name="connsiteX3" fmla="*/ 36022 w 182631"/>
                <a:gd name="connsiteY3" fmla="*/ 1143 h 154960"/>
                <a:gd name="connsiteX4" fmla="*/ 127338 w 182631"/>
                <a:gd name="connsiteY4" fmla="*/ 46524 h 154960"/>
                <a:gd name="connsiteX5" fmla="*/ 182681 w 182631"/>
                <a:gd name="connsiteY5" fmla="*/ 142821 h 154960"/>
                <a:gd name="connsiteX6" fmla="*/ 187108 w 182631"/>
                <a:gd name="connsiteY6" fmla="*/ 158870 h 154960"/>
                <a:gd name="connsiteX7" fmla="*/ 168292 w 182631"/>
                <a:gd name="connsiteY7" fmla="*/ 158870 h 154960"/>
                <a:gd name="connsiteX8" fmla="*/ 168845 w 182631"/>
                <a:gd name="connsiteY8" fmla="*/ 159424 h 154960"/>
                <a:gd name="connsiteX9" fmla="*/ 99113 w 182631"/>
                <a:gd name="connsiteY9" fmla="*/ 149462 h 154960"/>
                <a:gd name="connsiteX10" fmla="*/ 45430 w 182631"/>
                <a:gd name="connsiteY10" fmla="*/ 121790 h 154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2631" h="154960">
                  <a:moveTo>
                    <a:pt x="45430" y="121790"/>
                  </a:moveTo>
                  <a:cubicBezTo>
                    <a:pt x="37682" y="112936"/>
                    <a:pt x="29935" y="103527"/>
                    <a:pt x="22186" y="94672"/>
                  </a:cubicBezTo>
                  <a:cubicBezTo>
                    <a:pt x="15545" y="81944"/>
                    <a:pt x="7244" y="69768"/>
                    <a:pt x="2816" y="56486"/>
                  </a:cubicBezTo>
                  <a:cubicBezTo>
                    <a:pt x="-6592" y="30474"/>
                    <a:pt x="8351" y="5570"/>
                    <a:pt x="36022" y="1143"/>
                  </a:cubicBezTo>
                  <a:cubicBezTo>
                    <a:pt x="76976" y="-5498"/>
                    <a:pt x="105754" y="17746"/>
                    <a:pt x="127338" y="46524"/>
                  </a:cubicBezTo>
                  <a:cubicBezTo>
                    <a:pt x="148922" y="76409"/>
                    <a:pt x="164418" y="110168"/>
                    <a:pt x="182681" y="142821"/>
                  </a:cubicBezTo>
                  <a:cubicBezTo>
                    <a:pt x="184895" y="147248"/>
                    <a:pt x="185448" y="152229"/>
                    <a:pt x="187108" y="158870"/>
                  </a:cubicBezTo>
                  <a:cubicBezTo>
                    <a:pt x="179360" y="158870"/>
                    <a:pt x="173826" y="158870"/>
                    <a:pt x="168292" y="158870"/>
                  </a:cubicBezTo>
                  <a:cubicBezTo>
                    <a:pt x="168292" y="158870"/>
                    <a:pt x="168845" y="159424"/>
                    <a:pt x="168845" y="159424"/>
                  </a:cubicBezTo>
                  <a:cubicBezTo>
                    <a:pt x="145601" y="156103"/>
                    <a:pt x="122357" y="151676"/>
                    <a:pt x="99113" y="149462"/>
                  </a:cubicBezTo>
                  <a:cubicBezTo>
                    <a:pt x="76976" y="146141"/>
                    <a:pt x="57606" y="141160"/>
                    <a:pt x="45430" y="12179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 w="66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4" name="Freeform: Shape 123">
              <a:extLst>
                <a:ext uri="{FF2B5EF4-FFF2-40B4-BE49-F238E27FC236}">
                  <a16:creationId xmlns:a16="http://schemas.microsoft.com/office/drawing/2014/main" id="{9A235432-4A8A-49D7-BEA3-594C0DCF2493}"/>
                </a:ext>
              </a:extLst>
            </p:cNvPr>
            <p:cNvSpPr/>
            <p:nvPr/>
          </p:nvSpPr>
          <p:spPr>
            <a:xfrm>
              <a:off x="1263366" y="4727001"/>
              <a:ext cx="852281" cy="99617"/>
            </a:xfrm>
            <a:custGeom>
              <a:avLst/>
              <a:gdLst>
                <a:gd name="connsiteX0" fmla="*/ 0 w 852280"/>
                <a:gd name="connsiteY0" fmla="*/ 99617 h 99617"/>
                <a:gd name="connsiteX1" fmla="*/ 114560 w 852280"/>
                <a:gd name="connsiteY1" fmla="*/ 66965 h 99617"/>
                <a:gd name="connsiteX2" fmla="*/ 489785 w 852280"/>
                <a:gd name="connsiteY2" fmla="*/ 14389 h 99617"/>
                <a:gd name="connsiteX3" fmla="*/ 857262 w 852280"/>
                <a:gd name="connsiteY3" fmla="*/ 0 h 99617"/>
                <a:gd name="connsiteX4" fmla="*/ 847853 w 852280"/>
                <a:gd name="connsiteY4" fmla="*/ 3321 h 99617"/>
                <a:gd name="connsiteX5" fmla="*/ 694553 w 852280"/>
                <a:gd name="connsiteY5" fmla="*/ 22691 h 99617"/>
                <a:gd name="connsiteX6" fmla="*/ 250703 w 852280"/>
                <a:gd name="connsiteY6" fmla="*/ 57003 h 99617"/>
                <a:gd name="connsiteX7" fmla="*/ 23244 w 852280"/>
                <a:gd name="connsiteY7" fmla="*/ 99064 h 99617"/>
                <a:gd name="connsiteX8" fmla="*/ 1660 w 852280"/>
                <a:gd name="connsiteY8" fmla="*/ 104045 h 99617"/>
                <a:gd name="connsiteX9" fmla="*/ 0 w 852280"/>
                <a:gd name="connsiteY9" fmla="*/ 99617 h 99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2280" h="99617">
                  <a:moveTo>
                    <a:pt x="0" y="99617"/>
                  </a:moveTo>
                  <a:cubicBezTo>
                    <a:pt x="38187" y="88549"/>
                    <a:pt x="76373" y="76927"/>
                    <a:pt x="114560" y="66965"/>
                  </a:cubicBezTo>
                  <a:cubicBezTo>
                    <a:pt x="237421" y="35419"/>
                    <a:pt x="363049" y="21030"/>
                    <a:pt x="489785" y="14389"/>
                  </a:cubicBezTo>
                  <a:cubicBezTo>
                    <a:pt x="612093" y="7748"/>
                    <a:pt x="734400" y="3321"/>
                    <a:pt x="857262" y="0"/>
                  </a:cubicBezTo>
                  <a:cubicBezTo>
                    <a:pt x="853941" y="1107"/>
                    <a:pt x="851174" y="2767"/>
                    <a:pt x="847853" y="3321"/>
                  </a:cubicBezTo>
                  <a:cubicBezTo>
                    <a:pt x="796938" y="9962"/>
                    <a:pt x="746022" y="18817"/>
                    <a:pt x="694553" y="22691"/>
                  </a:cubicBezTo>
                  <a:cubicBezTo>
                    <a:pt x="546788" y="34866"/>
                    <a:pt x="397915" y="42061"/>
                    <a:pt x="250703" y="57003"/>
                  </a:cubicBezTo>
                  <a:cubicBezTo>
                    <a:pt x="174330" y="64751"/>
                    <a:pt x="99064" y="84675"/>
                    <a:pt x="23244" y="99064"/>
                  </a:cubicBezTo>
                  <a:cubicBezTo>
                    <a:pt x="16049" y="100724"/>
                    <a:pt x="8855" y="102384"/>
                    <a:pt x="1660" y="104045"/>
                  </a:cubicBezTo>
                  <a:cubicBezTo>
                    <a:pt x="553" y="102938"/>
                    <a:pt x="0" y="101277"/>
                    <a:pt x="0" y="99617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 w="66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5" name="Freeform: Shape 124">
              <a:extLst>
                <a:ext uri="{FF2B5EF4-FFF2-40B4-BE49-F238E27FC236}">
                  <a16:creationId xmlns:a16="http://schemas.microsoft.com/office/drawing/2014/main" id="{0848DB73-BA73-43E0-81F5-A7A1E5C63B18}"/>
                </a:ext>
              </a:extLst>
            </p:cNvPr>
            <p:cNvSpPr/>
            <p:nvPr/>
          </p:nvSpPr>
          <p:spPr>
            <a:xfrm>
              <a:off x="1118942" y="5773535"/>
              <a:ext cx="564498" cy="304386"/>
            </a:xfrm>
            <a:custGeom>
              <a:avLst/>
              <a:gdLst>
                <a:gd name="connsiteX0" fmla="*/ 13815 w 564497"/>
                <a:gd name="connsiteY0" fmla="*/ 0 h 304385"/>
                <a:gd name="connsiteX1" fmla="*/ 16582 w 564497"/>
                <a:gd name="connsiteY1" fmla="*/ 20477 h 304385"/>
                <a:gd name="connsiteX2" fmla="*/ 74692 w 564497"/>
                <a:gd name="connsiteY2" fmla="*/ 150533 h 304385"/>
                <a:gd name="connsiteX3" fmla="*/ 251789 w 564497"/>
                <a:gd name="connsiteY3" fmla="*/ 233547 h 304385"/>
                <a:gd name="connsiteX4" fmla="*/ 555622 w 564497"/>
                <a:gd name="connsiteY4" fmla="*/ 297745 h 304385"/>
                <a:gd name="connsiteX5" fmla="*/ 565030 w 564497"/>
                <a:gd name="connsiteY5" fmla="*/ 300512 h 304385"/>
                <a:gd name="connsiteX6" fmla="*/ 565030 w 564497"/>
                <a:gd name="connsiteY6" fmla="*/ 304939 h 304385"/>
                <a:gd name="connsiteX7" fmla="*/ 529057 w 564497"/>
                <a:gd name="connsiteY7" fmla="*/ 304939 h 304385"/>
                <a:gd name="connsiteX8" fmla="*/ 490871 w 564497"/>
                <a:gd name="connsiteY8" fmla="*/ 303279 h 304385"/>
                <a:gd name="connsiteX9" fmla="*/ 149405 w 564497"/>
                <a:gd name="connsiteY9" fmla="*/ 213623 h 304385"/>
                <a:gd name="connsiteX10" fmla="*/ 32078 w 564497"/>
                <a:gd name="connsiteY10" fmla="*/ 131163 h 304385"/>
                <a:gd name="connsiteX11" fmla="*/ 13815 w 564497"/>
                <a:gd name="connsiteY11" fmla="*/ 0 h 304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64497" h="304385">
                  <a:moveTo>
                    <a:pt x="13815" y="0"/>
                  </a:moveTo>
                  <a:cubicBezTo>
                    <a:pt x="14922" y="6641"/>
                    <a:pt x="17689" y="13836"/>
                    <a:pt x="16582" y="20477"/>
                  </a:cubicBezTo>
                  <a:cubicBezTo>
                    <a:pt x="6620" y="76927"/>
                    <a:pt x="30971" y="118434"/>
                    <a:pt x="74692" y="150533"/>
                  </a:cubicBezTo>
                  <a:cubicBezTo>
                    <a:pt x="127821" y="190380"/>
                    <a:pt x="189805" y="212517"/>
                    <a:pt x="251789" y="233547"/>
                  </a:cubicBezTo>
                  <a:cubicBezTo>
                    <a:pt x="350853" y="267306"/>
                    <a:pt x="452131" y="286123"/>
                    <a:pt x="555622" y="297745"/>
                  </a:cubicBezTo>
                  <a:cubicBezTo>
                    <a:pt x="558942" y="298298"/>
                    <a:pt x="561710" y="299405"/>
                    <a:pt x="565030" y="300512"/>
                  </a:cubicBezTo>
                  <a:cubicBezTo>
                    <a:pt x="565030" y="302172"/>
                    <a:pt x="565030" y="303279"/>
                    <a:pt x="565030" y="304939"/>
                  </a:cubicBezTo>
                  <a:cubicBezTo>
                    <a:pt x="552855" y="304939"/>
                    <a:pt x="540679" y="304939"/>
                    <a:pt x="529057" y="304939"/>
                  </a:cubicBezTo>
                  <a:cubicBezTo>
                    <a:pt x="516328" y="304386"/>
                    <a:pt x="503600" y="304386"/>
                    <a:pt x="490871" y="303279"/>
                  </a:cubicBezTo>
                  <a:cubicBezTo>
                    <a:pt x="372437" y="291104"/>
                    <a:pt x="257877" y="263986"/>
                    <a:pt x="149405" y="213623"/>
                  </a:cubicBezTo>
                  <a:cubicBezTo>
                    <a:pt x="105684" y="193147"/>
                    <a:pt x="65837" y="166582"/>
                    <a:pt x="32078" y="131163"/>
                  </a:cubicBezTo>
                  <a:cubicBezTo>
                    <a:pt x="-3341" y="95190"/>
                    <a:pt x="-9429" y="32652"/>
                    <a:pt x="13815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 w="66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6" name="Freeform: Shape 125">
              <a:extLst>
                <a:ext uri="{FF2B5EF4-FFF2-40B4-BE49-F238E27FC236}">
                  <a16:creationId xmlns:a16="http://schemas.microsoft.com/office/drawing/2014/main" id="{F47D13F2-EFC0-4753-BAF7-D29846442272}"/>
                </a:ext>
              </a:extLst>
            </p:cNvPr>
            <p:cNvSpPr/>
            <p:nvPr/>
          </p:nvSpPr>
          <p:spPr>
            <a:xfrm>
              <a:off x="1516836" y="6284904"/>
              <a:ext cx="121754" cy="33206"/>
            </a:xfrm>
            <a:custGeom>
              <a:avLst/>
              <a:gdLst>
                <a:gd name="connsiteX0" fmla="*/ 0 w 121754"/>
                <a:gd name="connsiteY0" fmla="*/ 0 h 33205"/>
                <a:gd name="connsiteX1" fmla="*/ 52576 w 121754"/>
                <a:gd name="connsiteY1" fmla="*/ 27118 h 33205"/>
                <a:gd name="connsiteX2" fmla="*/ 122308 w 121754"/>
                <a:gd name="connsiteY2" fmla="*/ 37080 h 33205"/>
                <a:gd name="connsiteX3" fmla="*/ 36526 w 121754"/>
                <a:gd name="connsiteY3" fmla="*/ 30992 h 33205"/>
                <a:gd name="connsiteX4" fmla="*/ 0 w 121754"/>
                <a:gd name="connsiteY4" fmla="*/ 0 h 33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754" h="33205">
                  <a:moveTo>
                    <a:pt x="0" y="0"/>
                  </a:moveTo>
                  <a:cubicBezTo>
                    <a:pt x="12176" y="19370"/>
                    <a:pt x="31546" y="24904"/>
                    <a:pt x="52576" y="27118"/>
                  </a:cubicBezTo>
                  <a:cubicBezTo>
                    <a:pt x="75820" y="29332"/>
                    <a:pt x="99064" y="33759"/>
                    <a:pt x="122308" y="37080"/>
                  </a:cubicBezTo>
                  <a:cubicBezTo>
                    <a:pt x="93530" y="34866"/>
                    <a:pt x="64751" y="33206"/>
                    <a:pt x="36526" y="30992"/>
                  </a:cubicBezTo>
                  <a:cubicBezTo>
                    <a:pt x="17156" y="29332"/>
                    <a:pt x="5534" y="18263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 w="66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10" name="그림 개체 틀 9">
            <a:extLst>
              <a:ext uri="{FF2B5EF4-FFF2-40B4-BE49-F238E27FC236}">
                <a16:creationId xmlns:a16="http://schemas.microsoft.com/office/drawing/2014/main" id="{6F332CE8-4E5D-40D5-9C14-04F2221B970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2345629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8" name="연결선: 꺾임 7">
            <a:extLst>
              <a:ext uri="{FF2B5EF4-FFF2-40B4-BE49-F238E27FC236}">
                <a16:creationId xmlns:a16="http://schemas.microsoft.com/office/drawing/2014/main" id="{AF33482A-A8B1-4E31-9641-67D08832ECE7}"/>
              </a:ext>
            </a:extLst>
          </p:cNvPr>
          <p:cNvCxnSpPr>
            <a:cxnSpLocks/>
          </p:cNvCxnSpPr>
          <p:nvPr/>
        </p:nvCxnSpPr>
        <p:spPr>
          <a:xfrm rot="16200000" flipH="1" flipV="1">
            <a:off x="3036124" y="2008787"/>
            <a:ext cx="965867" cy="3528000"/>
          </a:xfrm>
          <a:prstGeom prst="bentConnector3">
            <a:avLst>
              <a:gd name="adj1" fmla="val 36249"/>
            </a:avLst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연결선: 꺾임 8">
            <a:extLst>
              <a:ext uri="{FF2B5EF4-FFF2-40B4-BE49-F238E27FC236}">
                <a16:creationId xmlns:a16="http://schemas.microsoft.com/office/drawing/2014/main" id="{0EAB6339-E414-4D51-B4F9-4646317641FA}"/>
              </a:ext>
            </a:extLst>
          </p:cNvPr>
          <p:cNvCxnSpPr>
            <a:cxnSpLocks/>
          </p:cNvCxnSpPr>
          <p:nvPr/>
        </p:nvCxnSpPr>
        <p:spPr>
          <a:xfrm rot="5400000" flipV="1">
            <a:off x="8197888" y="2018548"/>
            <a:ext cx="965867" cy="3528000"/>
          </a:xfrm>
          <a:prstGeom prst="bentConnector3">
            <a:avLst>
              <a:gd name="adj1" fmla="val 36249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연결선: 꺾임 9">
            <a:extLst>
              <a:ext uri="{FF2B5EF4-FFF2-40B4-BE49-F238E27FC236}">
                <a16:creationId xmlns:a16="http://schemas.microsoft.com/office/drawing/2014/main" id="{72C84062-8EA2-4AF7-8FDB-0742553CB18B}"/>
              </a:ext>
            </a:extLst>
          </p:cNvPr>
          <p:cNvCxnSpPr>
            <a:cxnSpLocks/>
          </p:cNvCxnSpPr>
          <p:nvPr/>
        </p:nvCxnSpPr>
        <p:spPr>
          <a:xfrm rot="5400000" flipV="1">
            <a:off x="6956485" y="2958378"/>
            <a:ext cx="852235" cy="1764000"/>
          </a:xfrm>
          <a:prstGeom prst="bentConnector3">
            <a:avLst>
              <a:gd name="adj1" fmla="val 44186"/>
            </a:avLst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연결선: 꺾임 10">
            <a:extLst>
              <a:ext uri="{FF2B5EF4-FFF2-40B4-BE49-F238E27FC236}">
                <a16:creationId xmlns:a16="http://schemas.microsoft.com/office/drawing/2014/main" id="{76A385CA-F168-4705-A074-D0530683D4E4}"/>
              </a:ext>
            </a:extLst>
          </p:cNvPr>
          <p:cNvCxnSpPr>
            <a:cxnSpLocks/>
          </p:cNvCxnSpPr>
          <p:nvPr/>
        </p:nvCxnSpPr>
        <p:spPr>
          <a:xfrm rot="16200000" flipH="1" flipV="1">
            <a:off x="4388374" y="2965603"/>
            <a:ext cx="852235" cy="1728000"/>
          </a:xfrm>
          <a:prstGeom prst="bentConnector3">
            <a:avLst>
              <a:gd name="adj1" fmla="val 44186"/>
            </a:avLst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CBA3AF99-872C-4DE1-B205-7F3455CF5455}"/>
              </a:ext>
            </a:extLst>
          </p:cNvPr>
          <p:cNvCxnSpPr>
            <a:cxnSpLocks/>
            <a:endCxn id="41" idx="0"/>
          </p:cNvCxnSpPr>
          <p:nvPr/>
        </p:nvCxnSpPr>
        <p:spPr>
          <a:xfrm>
            <a:off x="6089030" y="3441768"/>
            <a:ext cx="8530" cy="813953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CB329FE5-DF1A-4DB9-9126-057BAF901A4F}"/>
              </a:ext>
            </a:extLst>
          </p:cNvPr>
          <p:cNvGrpSpPr/>
          <p:nvPr/>
        </p:nvGrpSpPr>
        <p:grpSpPr>
          <a:xfrm>
            <a:off x="1281628" y="4252842"/>
            <a:ext cx="928172" cy="928172"/>
            <a:chOff x="3529224" y="3063878"/>
            <a:chExt cx="982246" cy="982246"/>
          </a:xfrm>
        </p:grpSpPr>
        <p:sp>
          <p:nvSpPr>
            <p:cNvPr id="14" name="타원 13">
              <a:extLst>
                <a:ext uri="{FF2B5EF4-FFF2-40B4-BE49-F238E27FC236}">
                  <a16:creationId xmlns:a16="http://schemas.microsoft.com/office/drawing/2014/main" id="{DF8C1A97-1F0E-476A-B27E-3C4CCE38F9AA}"/>
                </a:ext>
              </a:extLst>
            </p:cNvPr>
            <p:cNvSpPr/>
            <p:nvPr/>
          </p:nvSpPr>
          <p:spPr>
            <a:xfrm>
              <a:off x="3529224" y="3063878"/>
              <a:ext cx="982246" cy="982246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5" name="그룹 14">
              <a:extLst>
                <a:ext uri="{FF2B5EF4-FFF2-40B4-BE49-F238E27FC236}">
                  <a16:creationId xmlns:a16="http://schemas.microsoft.com/office/drawing/2014/main" id="{DEE0E922-EC21-4A4C-A344-FFDB6354D9B0}"/>
                </a:ext>
              </a:extLst>
            </p:cNvPr>
            <p:cNvGrpSpPr/>
            <p:nvPr/>
          </p:nvGrpSpPr>
          <p:grpSpPr>
            <a:xfrm>
              <a:off x="3652193" y="3087239"/>
              <a:ext cx="741615" cy="958884"/>
              <a:chOff x="3652193" y="3087239"/>
              <a:chExt cx="741615" cy="958884"/>
            </a:xfrm>
          </p:grpSpPr>
          <p:sp>
            <p:nvSpPr>
              <p:cNvPr id="16" name="Graphic 57">
                <a:extLst>
                  <a:ext uri="{FF2B5EF4-FFF2-40B4-BE49-F238E27FC236}">
                    <a16:creationId xmlns:a16="http://schemas.microsoft.com/office/drawing/2014/main" id="{379064C5-25EA-4770-A140-00053789E127}"/>
                  </a:ext>
                </a:extLst>
              </p:cNvPr>
              <p:cNvSpPr/>
              <p:nvPr/>
            </p:nvSpPr>
            <p:spPr>
              <a:xfrm>
                <a:off x="3815801" y="3275329"/>
                <a:ext cx="425229" cy="446913"/>
              </a:xfrm>
              <a:custGeom>
                <a:avLst/>
                <a:gdLst>
                  <a:gd name="connsiteX0" fmla="*/ 357753 w 1617910"/>
                  <a:gd name="connsiteY0" fmla="*/ 1607900 h 1700414"/>
                  <a:gd name="connsiteX1" fmla="*/ 429453 w 1617910"/>
                  <a:gd name="connsiteY1" fmla="*/ 1582684 h 1700414"/>
                  <a:gd name="connsiteX2" fmla="*/ 497014 w 1617910"/>
                  <a:gd name="connsiteY2" fmla="*/ 1505571 h 1700414"/>
                  <a:gd name="connsiteX3" fmla="*/ 511214 w 1617910"/>
                  <a:gd name="connsiteY3" fmla="*/ 1300532 h 1700414"/>
                  <a:gd name="connsiteX4" fmla="*/ 495104 w 1617910"/>
                  <a:gd name="connsiteY4" fmla="*/ 1271813 h 1700414"/>
                  <a:gd name="connsiteX5" fmla="*/ 317382 w 1617910"/>
                  <a:gd name="connsiteY5" fmla="*/ 1129177 h 1700414"/>
                  <a:gd name="connsiteX6" fmla="*/ 232373 w 1617910"/>
                  <a:gd name="connsiteY6" fmla="*/ 989916 h 1700414"/>
                  <a:gd name="connsiteX7" fmla="*/ 191429 w 1617910"/>
                  <a:gd name="connsiteY7" fmla="*/ 856895 h 1700414"/>
                  <a:gd name="connsiteX8" fmla="*/ 179394 w 1617910"/>
                  <a:gd name="connsiteY8" fmla="*/ 832379 h 1700414"/>
                  <a:gd name="connsiteX9" fmla="*/ 19756 w 1617910"/>
                  <a:gd name="connsiteY9" fmla="*/ 629059 h 1700414"/>
                  <a:gd name="connsiteX10" fmla="*/ 31727 w 1617910"/>
                  <a:gd name="connsiteY10" fmla="*/ 415486 h 1700414"/>
                  <a:gd name="connsiteX11" fmla="*/ 85789 w 1617910"/>
                  <a:gd name="connsiteY11" fmla="*/ 375243 h 1700414"/>
                  <a:gd name="connsiteX12" fmla="*/ 123804 w 1617910"/>
                  <a:gd name="connsiteY12" fmla="*/ 327867 h 1700414"/>
                  <a:gd name="connsiteX13" fmla="*/ 138259 w 1617910"/>
                  <a:gd name="connsiteY13" fmla="*/ 349645 h 1700414"/>
                  <a:gd name="connsiteX14" fmla="*/ 221675 w 1617910"/>
                  <a:gd name="connsiteY14" fmla="*/ 678472 h 1700414"/>
                  <a:gd name="connsiteX15" fmla="*/ 225050 w 1617910"/>
                  <a:gd name="connsiteY15" fmla="*/ 692099 h 1700414"/>
                  <a:gd name="connsiteX16" fmla="*/ 219574 w 1617910"/>
                  <a:gd name="connsiteY16" fmla="*/ 405935 h 1700414"/>
                  <a:gd name="connsiteX17" fmla="*/ 299170 w 1617910"/>
                  <a:gd name="connsiteY17" fmla="*/ 59533 h 1700414"/>
                  <a:gd name="connsiteX18" fmla="*/ 352913 w 1617910"/>
                  <a:gd name="connsiteY18" fmla="*/ 20053 h 1700414"/>
                  <a:gd name="connsiteX19" fmla="*/ 1236494 w 1617910"/>
                  <a:gd name="connsiteY19" fmla="*/ 886 h 1700414"/>
                  <a:gd name="connsiteX20" fmla="*/ 1372826 w 1617910"/>
                  <a:gd name="connsiteY20" fmla="*/ 66155 h 1700414"/>
                  <a:gd name="connsiteX21" fmla="*/ 1430135 w 1617910"/>
                  <a:gd name="connsiteY21" fmla="*/ 229168 h 1700414"/>
                  <a:gd name="connsiteX22" fmla="*/ 1435166 w 1617910"/>
                  <a:gd name="connsiteY22" fmla="*/ 593845 h 1700414"/>
                  <a:gd name="connsiteX23" fmla="*/ 1445290 w 1617910"/>
                  <a:gd name="connsiteY23" fmla="*/ 685413 h 1700414"/>
                  <a:gd name="connsiteX24" fmla="*/ 1483178 w 1617910"/>
                  <a:gd name="connsiteY24" fmla="*/ 434844 h 1700414"/>
                  <a:gd name="connsiteX25" fmla="*/ 1499034 w 1617910"/>
                  <a:gd name="connsiteY25" fmla="*/ 398421 h 1700414"/>
                  <a:gd name="connsiteX26" fmla="*/ 1551185 w 1617910"/>
                  <a:gd name="connsiteY26" fmla="*/ 380719 h 1700414"/>
                  <a:gd name="connsiteX27" fmla="*/ 1617664 w 1617910"/>
                  <a:gd name="connsiteY27" fmla="*/ 506799 h 1700414"/>
                  <a:gd name="connsiteX28" fmla="*/ 1470634 w 1617910"/>
                  <a:gd name="connsiteY28" fmla="*/ 817861 h 1700414"/>
                  <a:gd name="connsiteX29" fmla="*/ 1402691 w 1617910"/>
                  <a:gd name="connsiteY29" fmla="*/ 908728 h 1700414"/>
                  <a:gd name="connsiteX30" fmla="*/ 1326215 w 1617910"/>
                  <a:gd name="connsiteY30" fmla="*/ 1088679 h 1700414"/>
                  <a:gd name="connsiteX31" fmla="*/ 1201599 w 1617910"/>
                  <a:gd name="connsiteY31" fmla="*/ 1205080 h 1700414"/>
                  <a:gd name="connsiteX32" fmla="*/ 1181541 w 1617910"/>
                  <a:gd name="connsiteY32" fmla="*/ 1220362 h 1700414"/>
                  <a:gd name="connsiteX33" fmla="*/ 1112133 w 1617910"/>
                  <a:gd name="connsiteY33" fmla="*/ 1414704 h 1700414"/>
                  <a:gd name="connsiteX34" fmla="*/ 1121239 w 1617910"/>
                  <a:gd name="connsiteY34" fmla="*/ 1492963 h 1700414"/>
                  <a:gd name="connsiteX35" fmla="*/ 1205929 w 1617910"/>
                  <a:gd name="connsiteY35" fmla="*/ 1589052 h 1700414"/>
                  <a:gd name="connsiteX36" fmla="*/ 1262983 w 1617910"/>
                  <a:gd name="connsiteY36" fmla="*/ 1607900 h 1700414"/>
                  <a:gd name="connsiteX37" fmla="*/ 1237704 w 1617910"/>
                  <a:gd name="connsiteY37" fmla="*/ 1628340 h 1700414"/>
                  <a:gd name="connsiteX38" fmla="*/ 858126 w 1617910"/>
                  <a:gd name="connsiteY38" fmla="*/ 1699531 h 1700414"/>
                  <a:gd name="connsiteX39" fmla="*/ 392266 w 1617910"/>
                  <a:gd name="connsiteY39" fmla="*/ 1631333 h 1700414"/>
                  <a:gd name="connsiteX40" fmla="*/ 357753 w 1617910"/>
                  <a:gd name="connsiteY40" fmla="*/ 1607900 h 17004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1617910" h="1700414">
                    <a:moveTo>
                      <a:pt x="357753" y="1607900"/>
                    </a:moveTo>
                    <a:cubicBezTo>
                      <a:pt x="381632" y="1599431"/>
                      <a:pt x="405447" y="1590644"/>
                      <a:pt x="429453" y="1582684"/>
                    </a:cubicBezTo>
                    <a:cubicBezTo>
                      <a:pt x="467277" y="1570139"/>
                      <a:pt x="490837" y="1543077"/>
                      <a:pt x="497014" y="1505571"/>
                    </a:cubicBezTo>
                    <a:cubicBezTo>
                      <a:pt x="508094" y="1437882"/>
                      <a:pt x="511532" y="1369239"/>
                      <a:pt x="511214" y="1300532"/>
                    </a:cubicBezTo>
                    <a:cubicBezTo>
                      <a:pt x="511150" y="1287223"/>
                      <a:pt x="505483" y="1278945"/>
                      <a:pt x="495104" y="1271813"/>
                    </a:cubicBezTo>
                    <a:cubicBezTo>
                      <a:pt x="432446" y="1228577"/>
                      <a:pt x="373990" y="1179928"/>
                      <a:pt x="317382" y="1129177"/>
                    </a:cubicBezTo>
                    <a:cubicBezTo>
                      <a:pt x="275355" y="1091480"/>
                      <a:pt x="250203" y="1042385"/>
                      <a:pt x="232373" y="989916"/>
                    </a:cubicBezTo>
                    <a:cubicBezTo>
                      <a:pt x="217473" y="946042"/>
                      <a:pt x="199325" y="903124"/>
                      <a:pt x="191429" y="856895"/>
                    </a:cubicBezTo>
                    <a:cubicBezTo>
                      <a:pt x="190028" y="848553"/>
                      <a:pt x="189773" y="836900"/>
                      <a:pt x="179394" y="832379"/>
                    </a:cubicBezTo>
                    <a:cubicBezTo>
                      <a:pt x="89546" y="793345"/>
                      <a:pt x="51531" y="712603"/>
                      <a:pt x="19756" y="629059"/>
                    </a:cubicBezTo>
                    <a:cubicBezTo>
                      <a:pt x="-7498" y="557422"/>
                      <a:pt x="-9281" y="484894"/>
                      <a:pt x="31727" y="415486"/>
                    </a:cubicBezTo>
                    <a:cubicBezTo>
                      <a:pt x="44526" y="393773"/>
                      <a:pt x="63120" y="376771"/>
                      <a:pt x="85789" y="375243"/>
                    </a:cubicBezTo>
                    <a:cubicBezTo>
                      <a:pt x="119983" y="372950"/>
                      <a:pt x="125523" y="355121"/>
                      <a:pt x="123804" y="327867"/>
                    </a:cubicBezTo>
                    <a:cubicBezTo>
                      <a:pt x="136285" y="330032"/>
                      <a:pt x="137049" y="340539"/>
                      <a:pt x="138259" y="349645"/>
                    </a:cubicBezTo>
                    <a:cubicBezTo>
                      <a:pt x="153223" y="462480"/>
                      <a:pt x="178821" y="572641"/>
                      <a:pt x="221675" y="678472"/>
                    </a:cubicBezTo>
                    <a:cubicBezTo>
                      <a:pt x="224031" y="684330"/>
                      <a:pt x="225114" y="690698"/>
                      <a:pt x="225050" y="692099"/>
                    </a:cubicBezTo>
                    <a:cubicBezTo>
                      <a:pt x="213588" y="650391"/>
                      <a:pt x="212570" y="455666"/>
                      <a:pt x="219574" y="405935"/>
                    </a:cubicBezTo>
                    <a:cubicBezTo>
                      <a:pt x="226387" y="357668"/>
                      <a:pt x="293312" y="79846"/>
                      <a:pt x="299170" y="59533"/>
                    </a:cubicBezTo>
                    <a:cubicBezTo>
                      <a:pt x="307066" y="32152"/>
                      <a:pt x="324450" y="19926"/>
                      <a:pt x="352913" y="20053"/>
                    </a:cubicBezTo>
                    <a:cubicBezTo>
                      <a:pt x="409140" y="20308"/>
                      <a:pt x="1085580" y="14386"/>
                      <a:pt x="1236494" y="886"/>
                    </a:cubicBezTo>
                    <a:cubicBezTo>
                      <a:pt x="1297751" y="-4590"/>
                      <a:pt x="1339778" y="15086"/>
                      <a:pt x="1372826" y="66155"/>
                    </a:cubicBezTo>
                    <a:cubicBezTo>
                      <a:pt x="1405365" y="116460"/>
                      <a:pt x="1426315" y="169885"/>
                      <a:pt x="1430135" y="229168"/>
                    </a:cubicBezTo>
                    <a:cubicBezTo>
                      <a:pt x="1433765" y="285204"/>
                      <a:pt x="1432937" y="528450"/>
                      <a:pt x="1435166" y="593845"/>
                    </a:cubicBezTo>
                    <a:cubicBezTo>
                      <a:pt x="1436184" y="624410"/>
                      <a:pt x="1439878" y="655039"/>
                      <a:pt x="1445290" y="685413"/>
                    </a:cubicBezTo>
                    <a:cubicBezTo>
                      <a:pt x="1463184" y="602760"/>
                      <a:pt x="1477702" y="519535"/>
                      <a:pt x="1483178" y="434844"/>
                    </a:cubicBezTo>
                    <a:cubicBezTo>
                      <a:pt x="1484070" y="421154"/>
                      <a:pt x="1486044" y="407208"/>
                      <a:pt x="1499034" y="398421"/>
                    </a:cubicBezTo>
                    <a:cubicBezTo>
                      <a:pt x="1509986" y="370594"/>
                      <a:pt x="1523868" y="365946"/>
                      <a:pt x="1551185" y="380719"/>
                    </a:cubicBezTo>
                    <a:cubicBezTo>
                      <a:pt x="1601362" y="407909"/>
                      <a:pt x="1616008" y="457640"/>
                      <a:pt x="1617664" y="506799"/>
                    </a:cubicBezTo>
                    <a:cubicBezTo>
                      <a:pt x="1621930" y="634026"/>
                      <a:pt x="1570861" y="738328"/>
                      <a:pt x="1470634" y="817861"/>
                    </a:cubicBezTo>
                    <a:cubicBezTo>
                      <a:pt x="1416763" y="824992"/>
                      <a:pt x="1414725" y="869694"/>
                      <a:pt x="1402691" y="908728"/>
                    </a:cubicBezTo>
                    <a:cubicBezTo>
                      <a:pt x="1383460" y="971258"/>
                      <a:pt x="1365694" y="1034808"/>
                      <a:pt x="1326215" y="1088679"/>
                    </a:cubicBezTo>
                    <a:cubicBezTo>
                      <a:pt x="1292084" y="1135226"/>
                      <a:pt x="1243944" y="1167129"/>
                      <a:pt x="1201599" y="1205080"/>
                    </a:cubicBezTo>
                    <a:cubicBezTo>
                      <a:pt x="1195359" y="1210683"/>
                      <a:pt x="1189054" y="1217115"/>
                      <a:pt x="1181541" y="1220362"/>
                    </a:cubicBezTo>
                    <a:cubicBezTo>
                      <a:pt x="1088700" y="1260224"/>
                      <a:pt x="1108057" y="1341412"/>
                      <a:pt x="1112133" y="1414704"/>
                    </a:cubicBezTo>
                    <a:cubicBezTo>
                      <a:pt x="1113534" y="1440366"/>
                      <a:pt x="1116590" y="1466919"/>
                      <a:pt x="1121239" y="1492963"/>
                    </a:cubicBezTo>
                    <a:cubicBezTo>
                      <a:pt x="1130217" y="1543777"/>
                      <a:pt x="1157917" y="1574279"/>
                      <a:pt x="1205929" y="1589052"/>
                    </a:cubicBezTo>
                    <a:cubicBezTo>
                      <a:pt x="1225032" y="1594910"/>
                      <a:pt x="1243944" y="1601596"/>
                      <a:pt x="1262983" y="1607900"/>
                    </a:cubicBezTo>
                    <a:cubicBezTo>
                      <a:pt x="1261200" y="1622864"/>
                      <a:pt x="1248083" y="1624583"/>
                      <a:pt x="1237704" y="1628340"/>
                    </a:cubicBezTo>
                    <a:cubicBezTo>
                      <a:pt x="1115062" y="1672723"/>
                      <a:pt x="988281" y="1695010"/>
                      <a:pt x="858126" y="1699531"/>
                    </a:cubicBezTo>
                    <a:cubicBezTo>
                      <a:pt x="698679" y="1705071"/>
                      <a:pt x="542989" y="1684822"/>
                      <a:pt x="392266" y="1631333"/>
                    </a:cubicBezTo>
                    <a:cubicBezTo>
                      <a:pt x="379212" y="1626685"/>
                      <a:pt x="362147" y="1626175"/>
                      <a:pt x="357753" y="1607900"/>
                    </a:cubicBezTo>
                    <a:close/>
                  </a:path>
                </a:pathLst>
              </a:custGeom>
              <a:solidFill>
                <a:srgbClr val="F8D4B4"/>
              </a:solidFill>
              <a:ln w="63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자유형: 도형 16">
                <a:extLst>
                  <a:ext uri="{FF2B5EF4-FFF2-40B4-BE49-F238E27FC236}">
                    <a16:creationId xmlns:a16="http://schemas.microsoft.com/office/drawing/2014/main" id="{0889D751-023F-4F52-BB1C-418A6C089F32}"/>
                  </a:ext>
                </a:extLst>
              </p:cNvPr>
              <p:cNvSpPr/>
              <p:nvPr/>
            </p:nvSpPr>
            <p:spPr>
              <a:xfrm>
                <a:off x="3652193" y="3697910"/>
                <a:ext cx="741615" cy="348213"/>
              </a:xfrm>
              <a:custGeom>
                <a:avLst/>
                <a:gdLst>
                  <a:gd name="connsiteX0" fmla="*/ 495586 w 741615"/>
                  <a:gd name="connsiteY0" fmla="*/ 0 h 348213"/>
                  <a:gd name="connsiteX1" fmla="*/ 612738 w 741615"/>
                  <a:gd name="connsiteY1" fmla="*/ 37656 h 348213"/>
                  <a:gd name="connsiteX2" fmla="*/ 653975 w 741615"/>
                  <a:gd name="connsiteY2" fmla="*/ 50627 h 348213"/>
                  <a:gd name="connsiteX3" fmla="*/ 738090 w 741615"/>
                  <a:gd name="connsiteY3" fmla="*/ 158524 h 348213"/>
                  <a:gd name="connsiteX4" fmla="*/ 741161 w 741615"/>
                  <a:gd name="connsiteY4" fmla="*/ 176516 h 348213"/>
                  <a:gd name="connsiteX5" fmla="*/ 741615 w 741615"/>
                  <a:gd name="connsiteY5" fmla="*/ 176513 h 348213"/>
                  <a:gd name="connsiteX6" fmla="*/ 739087 w 741615"/>
                  <a:gd name="connsiteY6" fmla="*/ 178893 h 348213"/>
                  <a:gd name="connsiteX7" fmla="*/ 733337 w 741615"/>
                  <a:gd name="connsiteY7" fmla="*/ 185318 h 348213"/>
                  <a:gd name="connsiteX8" fmla="*/ 732264 w 741615"/>
                  <a:gd name="connsiteY8" fmla="*/ 185313 h 348213"/>
                  <a:gd name="connsiteX9" fmla="*/ 664834 w 741615"/>
                  <a:gd name="connsiteY9" fmla="*/ 248761 h 348213"/>
                  <a:gd name="connsiteX10" fmla="*/ 372053 w 741615"/>
                  <a:gd name="connsiteY10" fmla="*/ 348200 h 348213"/>
                  <a:gd name="connsiteX11" fmla="*/ 0 w 741615"/>
                  <a:gd name="connsiteY11" fmla="*/ 181980 h 348213"/>
                  <a:gd name="connsiteX12" fmla="*/ 13530 w 741615"/>
                  <a:gd name="connsiteY12" fmla="*/ 181880 h 348213"/>
                  <a:gd name="connsiteX13" fmla="*/ 13408 w 741615"/>
                  <a:gd name="connsiteY13" fmla="*/ 170038 h 348213"/>
                  <a:gd name="connsiteX14" fmla="*/ 37608 w 741615"/>
                  <a:gd name="connsiteY14" fmla="*/ 102508 h 348213"/>
                  <a:gd name="connsiteX15" fmla="*/ 114108 w 741615"/>
                  <a:gd name="connsiteY15" fmla="*/ 45187 h 348213"/>
                  <a:gd name="connsiteX16" fmla="*/ 242522 w 741615"/>
                  <a:gd name="connsiteY16" fmla="*/ 4469 h 348213"/>
                  <a:gd name="connsiteX17" fmla="*/ 257635 w 741615"/>
                  <a:gd name="connsiteY17" fmla="*/ 17 h 348213"/>
                  <a:gd name="connsiteX18" fmla="*/ 323056 w 741615"/>
                  <a:gd name="connsiteY18" fmla="*/ 17908 h 348213"/>
                  <a:gd name="connsiteX19" fmla="*/ 493561 w 741615"/>
                  <a:gd name="connsiteY19" fmla="*/ 1356 h 348213"/>
                  <a:gd name="connsiteX20" fmla="*/ 495586 w 741615"/>
                  <a:gd name="connsiteY20" fmla="*/ 0 h 348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741615" h="348213">
                    <a:moveTo>
                      <a:pt x="495586" y="0"/>
                    </a:moveTo>
                    <a:cubicBezTo>
                      <a:pt x="534631" y="12552"/>
                      <a:pt x="573693" y="25054"/>
                      <a:pt x="612738" y="37656"/>
                    </a:cubicBezTo>
                    <a:cubicBezTo>
                      <a:pt x="626444" y="42075"/>
                      <a:pt x="640754" y="44635"/>
                      <a:pt x="653975" y="50627"/>
                    </a:cubicBezTo>
                    <a:cubicBezTo>
                      <a:pt x="700869" y="71915"/>
                      <a:pt x="728065" y="108567"/>
                      <a:pt x="738090" y="158524"/>
                    </a:cubicBezTo>
                    <a:lnTo>
                      <a:pt x="741161" y="176516"/>
                    </a:lnTo>
                    <a:lnTo>
                      <a:pt x="741615" y="176513"/>
                    </a:lnTo>
                    <a:lnTo>
                      <a:pt x="739087" y="178893"/>
                    </a:lnTo>
                    <a:lnTo>
                      <a:pt x="733337" y="185318"/>
                    </a:lnTo>
                    <a:lnTo>
                      <a:pt x="732264" y="185313"/>
                    </a:lnTo>
                    <a:lnTo>
                      <a:pt x="664834" y="248761"/>
                    </a:lnTo>
                    <a:cubicBezTo>
                      <a:pt x="581217" y="311992"/>
                      <a:pt x="478725" y="347414"/>
                      <a:pt x="372053" y="348200"/>
                    </a:cubicBezTo>
                    <a:cubicBezTo>
                      <a:pt x="229824" y="349248"/>
                      <a:pt x="94118" y="288620"/>
                      <a:pt x="0" y="181980"/>
                    </a:cubicBezTo>
                    <a:lnTo>
                      <a:pt x="13530" y="181880"/>
                    </a:lnTo>
                    <a:lnTo>
                      <a:pt x="13408" y="170038"/>
                    </a:lnTo>
                    <a:cubicBezTo>
                      <a:pt x="16487" y="145721"/>
                      <a:pt x="24052" y="122926"/>
                      <a:pt x="37608" y="102508"/>
                    </a:cubicBezTo>
                    <a:cubicBezTo>
                      <a:pt x="56235" y="74442"/>
                      <a:pt x="81439" y="54476"/>
                      <a:pt x="114108" y="45187"/>
                    </a:cubicBezTo>
                    <a:cubicBezTo>
                      <a:pt x="157336" y="32903"/>
                      <a:pt x="199611" y="17740"/>
                      <a:pt x="242522" y="4469"/>
                    </a:cubicBezTo>
                    <a:cubicBezTo>
                      <a:pt x="247543" y="2929"/>
                      <a:pt x="252597" y="1506"/>
                      <a:pt x="257635" y="17"/>
                    </a:cubicBezTo>
                    <a:cubicBezTo>
                      <a:pt x="278521" y="9305"/>
                      <a:pt x="300646" y="14560"/>
                      <a:pt x="323056" y="17908"/>
                    </a:cubicBezTo>
                    <a:cubicBezTo>
                      <a:pt x="381180" y="26594"/>
                      <a:pt x="438165" y="21673"/>
                      <a:pt x="493561" y="1356"/>
                    </a:cubicBezTo>
                    <a:cubicBezTo>
                      <a:pt x="494298" y="1088"/>
                      <a:pt x="494917" y="469"/>
                      <a:pt x="495586" y="0"/>
                    </a:cubicBezTo>
                    <a:close/>
                  </a:path>
                </a:pathLst>
              </a:custGeom>
              <a:solidFill>
                <a:srgbClr val="01A3D2"/>
              </a:solidFill>
              <a:ln w="6366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8" name="Graphic 57">
                <a:extLst>
                  <a:ext uri="{FF2B5EF4-FFF2-40B4-BE49-F238E27FC236}">
                    <a16:creationId xmlns:a16="http://schemas.microsoft.com/office/drawing/2014/main" id="{EAC20A89-5CDD-409E-9477-D02BFD8CE029}"/>
                  </a:ext>
                </a:extLst>
              </p:cNvPr>
              <p:cNvSpPr/>
              <p:nvPr/>
            </p:nvSpPr>
            <p:spPr>
              <a:xfrm>
                <a:off x="3847679" y="3087239"/>
                <a:ext cx="362394" cy="380787"/>
              </a:xfrm>
              <a:custGeom>
                <a:avLst/>
                <a:gdLst>
                  <a:gd name="connsiteX0" fmla="*/ 1377934 w 1378839"/>
                  <a:gd name="connsiteY0" fmla="*/ 1114004 h 1448817"/>
                  <a:gd name="connsiteX1" fmla="*/ 1332214 w 1378839"/>
                  <a:gd name="connsiteY1" fmla="*/ 1408001 h 1448817"/>
                  <a:gd name="connsiteX2" fmla="*/ 1322090 w 1378839"/>
                  <a:gd name="connsiteY2" fmla="*/ 1442641 h 1448817"/>
                  <a:gd name="connsiteX3" fmla="*/ 1299166 w 1378839"/>
                  <a:gd name="connsiteY3" fmla="*/ 1076308 h 1448817"/>
                  <a:gd name="connsiteX4" fmla="*/ 1295664 w 1378839"/>
                  <a:gd name="connsiteY4" fmla="*/ 914760 h 1448817"/>
                  <a:gd name="connsiteX5" fmla="*/ 1253701 w 1378839"/>
                  <a:gd name="connsiteY5" fmla="*/ 802943 h 1448817"/>
                  <a:gd name="connsiteX6" fmla="*/ 1097883 w 1378839"/>
                  <a:gd name="connsiteY6" fmla="*/ 727677 h 1448817"/>
                  <a:gd name="connsiteX7" fmla="*/ 939583 w 1378839"/>
                  <a:gd name="connsiteY7" fmla="*/ 738629 h 1448817"/>
                  <a:gd name="connsiteX8" fmla="*/ 227484 w 1378839"/>
                  <a:gd name="connsiteY8" fmla="*/ 743342 h 1448817"/>
                  <a:gd name="connsiteX9" fmla="*/ 189787 w 1378839"/>
                  <a:gd name="connsiteY9" fmla="*/ 770977 h 1448817"/>
                  <a:gd name="connsiteX10" fmla="*/ 103505 w 1378839"/>
                  <a:gd name="connsiteY10" fmla="*/ 1343241 h 1448817"/>
                  <a:gd name="connsiteX11" fmla="*/ 115540 w 1378839"/>
                  <a:gd name="connsiteY11" fmla="*/ 1448818 h 1448817"/>
                  <a:gd name="connsiteX12" fmla="*/ 39828 w 1378839"/>
                  <a:gd name="connsiteY12" fmla="*/ 1238620 h 1448817"/>
                  <a:gd name="connsiteX13" fmla="*/ 2577 w 1378839"/>
                  <a:gd name="connsiteY13" fmla="*/ 1043514 h 1448817"/>
                  <a:gd name="connsiteX14" fmla="*/ 48871 w 1378839"/>
                  <a:gd name="connsiteY14" fmla="*/ 557087 h 1448817"/>
                  <a:gd name="connsiteX15" fmla="*/ 148015 w 1378839"/>
                  <a:gd name="connsiteY15" fmla="*/ 416552 h 1448817"/>
                  <a:gd name="connsiteX16" fmla="*/ 515813 w 1378839"/>
                  <a:gd name="connsiteY16" fmla="*/ 243987 h 1448817"/>
                  <a:gd name="connsiteX17" fmla="*/ 649980 w 1378839"/>
                  <a:gd name="connsiteY17" fmla="*/ 219090 h 1448817"/>
                  <a:gd name="connsiteX18" fmla="*/ 665199 w 1378839"/>
                  <a:gd name="connsiteY18" fmla="*/ 176808 h 1448817"/>
                  <a:gd name="connsiteX19" fmla="*/ 495755 w 1378839"/>
                  <a:gd name="connsiteY19" fmla="*/ 78045 h 1448817"/>
                  <a:gd name="connsiteX20" fmla="*/ 394509 w 1378839"/>
                  <a:gd name="connsiteY20" fmla="*/ 71550 h 1448817"/>
                  <a:gd name="connsiteX21" fmla="*/ 372604 w 1378839"/>
                  <a:gd name="connsiteY21" fmla="*/ 65692 h 1448817"/>
                  <a:gd name="connsiteX22" fmla="*/ 388396 w 1378839"/>
                  <a:gd name="connsiteY22" fmla="*/ 48499 h 1448817"/>
                  <a:gd name="connsiteX23" fmla="*/ 552300 w 1378839"/>
                  <a:gd name="connsiteY23" fmla="*/ 2206 h 1448817"/>
                  <a:gd name="connsiteX24" fmla="*/ 708627 w 1378839"/>
                  <a:gd name="connsiteY24" fmla="*/ 20354 h 1448817"/>
                  <a:gd name="connsiteX25" fmla="*/ 1011283 w 1378839"/>
                  <a:gd name="connsiteY25" fmla="*/ 71805 h 1448817"/>
                  <a:gd name="connsiteX26" fmla="*/ 1190661 w 1378839"/>
                  <a:gd name="connsiteY26" fmla="*/ 186551 h 1448817"/>
                  <a:gd name="connsiteX27" fmla="*/ 1187540 w 1378839"/>
                  <a:gd name="connsiteY27" fmla="*/ 349818 h 1448817"/>
                  <a:gd name="connsiteX28" fmla="*/ 1193972 w 1378839"/>
                  <a:gd name="connsiteY28" fmla="*/ 383376 h 1448817"/>
                  <a:gd name="connsiteX29" fmla="*/ 1259877 w 1378839"/>
                  <a:gd name="connsiteY29" fmla="*/ 442914 h 1448817"/>
                  <a:gd name="connsiteX30" fmla="*/ 1352209 w 1378839"/>
                  <a:gd name="connsiteY30" fmla="*/ 655595 h 1448817"/>
                  <a:gd name="connsiteX31" fmla="*/ 1377934 w 1378839"/>
                  <a:gd name="connsiteY31" fmla="*/ 1114004 h 1448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378839" h="1448817">
                    <a:moveTo>
                      <a:pt x="1377934" y="1114004"/>
                    </a:moveTo>
                    <a:cubicBezTo>
                      <a:pt x="1365454" y="1212449"/>
                      <a:pt x="1356348" y="1311403"/>
                      <a:pt x="1332214" y="1408001"/>
                    </a:cubicBezTo>
                    <a:cubicBezTo>
                      <a:pt x="1329986" y="1416979"/>
                      <a:pt x="1327056" y="1425830"/>
                      <a:pt x="1322090" y="1442641"/>
                    </a:cubicBezTo>
                    <a:cubicBezTo>
                      <a:pt x="1300376" y="1315860"/>
                      <a:pt x="1291716" y="1196784"/>
                      <a:pt x="1299166" y="1076308"/>
                    </a:cubicBezTo>
                    <a:cubicBezTo>
                      <a:pt x="1302477" y="1022692"/>
                      <a:pt x="1304515" y="968694"/>
                      <a:pt x="1295664" y="914760"/>
                    </a:cubicBezTo>
                    <a:cubicBezTo>
                      <a:pt x="1288978" y="874261"/>
                      <a:pt x="1272931" y="838539"/>
                      <a:pt x="1253701" y="802943"/>
                    </a:cubicBezTo>
                    <a:cubicBezTo>
                      <a:pt x="1219443" y="739648"/>
                      <a:pt x="1170985" y="714305"/>
                      <a:pt x="1097883" y="727677"/>
                    </a:cubicBezTo>
                    <a:cubicBezTo>
                      <a:pt x="1046178" y="737101"/>
                      <a:pt x="992498" y="736337"/>
                      <a:pt x="939583" y="738629"/>
                    </a:cubicBezTo>
                    <a:cubicBezTo>
                      <a:pt x="702259" y="748818"/>
                      <a:pt x="464872" y="749009"/>
                      <a:pt x="227484" y="743342"/>
                    </a:cubicBezTo>
                    <a:cubicBezTo>
                      <a:pt x="205261" y="742832"/>
                      <a:pt x="196665" y="750473"/>
                      <a:pt x="189787" y="770977"/>
                    </a:cubicBezTo>
                    <a:cubicBezTo>
                      <a:pt x="127639" y="956786"/>
                      <a:pt x="89178" y="1146034"/>
                      <a:pt x="103505" y="1343241"/>
                    </a:cubicBezTo>
                    <a:cubicBezTo>
                      <a:pt x="105861" y="1375780"/>
                      <a:pt x="110828" y="1408065"/>
                      <a:pt x="115540" y="1448818"/>
                    </a:cubicBezTo>
                    <a:cubicBezTo>
                      <a:pt x="80518" y="1376608"/>
                      <a:pt x="58868" y="1308156"/>
                      <a:pt x="39828" y="1238620"/>
                    </a:cubicBezTo>
                    <a:cubicBezTo>
                      <a:pt x="22317" y="1174497"/>
                      <a:pt x="14994" y="1108528"/>
                      <a:pt x="2577" y="1043514"/>
                    </a:cubicBezTo>
                    <a:cubicBezTo>
                      <a:pt x="-4745" y="879228"/>
                      <a:pt x="1431" y="716343"/>
                      <a:pt x="48871" y="557087"/>
                    </a:cubicBezTo>
                    <a:cubicBezTo>
                      <a:pt x="66318" y="498568"/>
                      <a:pt x="106307" y="456668"/>
                      <a:pt x="148015" y="416552"/>
                    </a:cubicBezTo>
                    <a:cubicBezTo>
                      <a:pt x="250790" y="317661"/>
                      <a:pt x="377443" y="268121"/>
                      <a:pt x="515813" y="243987"/>
                    </a:cubicBezTo>
                    <a:cubicBezTo>
                      <a:pt x="560642" y="236155"/>
                      <a:pt x="605343" y="227941"/>
                      <a:pt x="649980" y="219090"/>
                    </a:cubicBezTo>
                    <a:cubicBezTo>
                      <a:pt x="681118" y="212913"/>
                      <a:pt x="685512" y="202279"/>
                      <a:pt x="665199" y="176808"/>
                    </a:cubicBezTo>
                    <a:cubicBezTo>
                      <a:pt x="621644" y="122364"/>
                      <a:pt x="562616" y="93137"/>
                      <a:pt x="495755" y="78045"/>
                    </a:cubicBezTo>
                    <a:cubicBezTo>
                      <a:pt x="462388" y="70531"/>
                      <a:pt x="428512" y="70659"/>
                      <a:pt x="394509" y="71550"/>
                    </a:cubicBezTo>
                    <a:cubicBezTo>
                      <a:pt x="386867" y="71741"/>
                      <a:pt x="375406" y="76517"/>
                      <a:pt x="372604" y="65692"/>
                    </a:cubicBezTo>
                    <a:cubicBezTo>
                      <a:pt x="370057" y="55758"/>
                      <a:pt x="381646" y="52129"/>
                      <a:pt x="388396" y="48499"/>
                    </a:cubicBezTo>
                    <a:cubicBezTo>
                      <a:pt x="439465" y="20800"/>
                      <a:pt x="495054" y="7937"/>
                      <a:pt x="552300" y="2206"/>
                    </a:cubicBezTo>
                    <a:cubicBezTo>
                      <a:pt x="605597" y="-3143"/>
                      <a:pt x="658067" y="614"/>
                      <a:pt x="708627" y="20354"/>
                    </a:cubicBezTo>
                    <a:cubicBezTo>
                      <a:pt x="805989" y="58369"/>
                      <a:pt x="909527" y="59770"/>
                      <a:pt x="1011283" y="71805"/>
                    </a:cubicBezTo>
                    <a:cubicBezTo>
                      <a:pt x="1089096" y="81038"/>
                      <a:pt x="1153537" y="114469"/>
                      <a:pt x="1190661" y="186551"/>
                    </a:cubicBezTo>
                    <a:cubicBezTo>
                      <a:pt x="1218487" y="240549"/>
                      <a:pt x="1218997" y="296457"/>
                      <a:pt x="1187540" y="349818"/>
                    </a:cubicBezTo>
                    <a:cubicBezTo>
                      <a:pt x="1178626" y="364973"/>
                      <a:pt x="1180727" y="372678"/>
                      <a:pt x="1193972" y="383376"/>
                    </a:cubicBezTo>
                    <a:cubicBezTo>
                      <a:pt x="1217023" y="401906"/>
                      <a:pt x="1237973" y="422983"/>
                      <a:pt x="1259877" y="442914"/>
                    </a:cubicBezTo>
                    <a:cubicBezTo>
                      <a:pt x="1322599" y="500032"/>
                      <a:pt x="1338009" y="576763"/>
                      <a:pt x="1352209" y="655595"/>
                    </a:cubicBezTo>
                    <a:cubicBezTo>
                      <a:pt x="1379526" y="807655"/>
                      <a:pt x="1380418" y="960671"/>
                      <a:pt x="1377934" y="1114004"/>
                    </a:cubicBezTo>
                    <a:close/>
                  </a:path>
                </a:pathLst>
              </a:custGeom>
              <a:solidFill>
                <a:srgbClr val="E08B27"/>
              </a:solidFill>
              <a:ln w="63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3722B890-AB18-4905-BE88-72B9C5C14D79}"/>
              </a:ext>
            </a:extLst>
          </p:cNvPr>
          <p:cNvGrpSpPr/>
          <p:nvPr/>
        </p:nvGrpSpPr>
        <p:grpSpPr>
          <a:xfrm>
            <a:off x="3457551" y="4252842"/>
            <a:ext cx="928172" cy="928172"/>
            <a:chOff x="3751931" y="4624410"/>
            <a:chExt cx="982246" cy="982246"/>
          </a:xfrm>
        </p:grpSpPr>
        <p:sp>
          <p:nvSpPr>
            <p:cNvPr id="20" name="타원 19">
              <a:extLst>
                <a:ext uri="{FF2B5EF4-FFF2-40B4-BE49-F238E27FC236}">
                  <a16:creationId xmlns:a16="http://schemas.microsoft.com/office/drawing/2014/main" id="{B8F89F0C-E4C6-4265-96E7-7778BB0F78C1}"/>
                </a:ext>
              </a:extLst>
            </p:cNvPr>
            <p:cNvSpPr/>
            <p:nvPr/>
          </p:nvSpPr>
          <p:spPr>
            <a:xfrm>
              <a:off x="3751931" y="4624410"/>
              <a:ext cx="982246" cy="98224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1" name="그룹 20">
              <a:extLst>
                <a:ext uri="{FF2B5EF4-FFF2-40B4-BE49-F238E27FC236}">
                  <a16:creationId xmlns:a16="http://schemas.microsoft.com/office/drawing/2014/main" id="{84324661-F1FB-44D2-AEF0-A2BE9FAD0DFA}"/>
                </a:ext>
              </a:extLst>
            </p:cNvPr>
            <p:cNvGrpSpPr/>
            <p:nvPr/>
          </p:nvGrpSpPr>
          <p:grpSpPr>
            <a:xfrm>
              <a:off x="3897912" y="4665945"/>
              <a:ext cx="692890" cy="940710"/>
              <a:chOff x="3897912" y="4665945"/>
              <a:chExt cx="692890" cy="940710"/>
            </a:xfrm>
          </p:grpSpPr>
          <p:sp>
            <p:nvSpPr>
              <p:cNvPr id="22" name="Freeform: Shape 44">
                <a:extLst>
                  <a:ext uri="{FF2B5EF4-FFF2-40B4-BE49-F238E27FC236}">
                    <a16:creationId xmlns:a16="http://schemas.microsoft.com/office/drawing/2014/main" id="{A8BA5B52-CEF5-41EC-BE6C-47459A20F293}"/>
                  </a:ext>
                </a:extLst>
              </p:cNvPr>
              <p:cNvSpPr/>
              <p:nvPr/>
            </p:nvSpPr>
            <p:spPr>
              <a:xfrm>
                <a:off x="3910636" y="4832881"/>
                <a:ext cx="678084" cy="631899"/>
              </a:xfrm>
              <a:custGeom>
                <a:avLst/>
                <a:gdLst>
                  <a:gd name="connsiteX0" fmla="*/ 1606188 w 1891355"/>
                  <a:gd name="connsiteY0" fmla="*/ 1318422 h 1762532"/>
                  <a:gd name="connsiteX1" fmla="*/ 1514841 w 1891355"/>
                  <a:gd name="connsiteY1" fmla="*/ 1295585 h 1762532"/>
                  <a:gd name="connsiteX2" fmla="*/ 1140669 w 1891355"/>
                  <a:gd name="connsiteY2" fmla="*/ 1112891 h 1762532"/>
                  <a:gd name="connsiteX3" fmla="*/ 1135984 w 1891355"/>
                  <a:gd name="connsiteY3" fmla="*/ 942493 h 1762532"/>
                  <a:gd name="connsiteX4" fmla="*/ 1302283 w 1891355"/>
                  <a:gd name="connsiteY4" fmla="*/ 845876 h 1762532"/>
                  <a:gd name="connsiteX5" fmla="*/ 1391874 w 1891355"/>
                  <a:gd name="connsiteY5" fmla="*/ 748673 h 1762532"/>
                  <a:gd name="connsiteX6" fmla="*/ 1408269 w 1891355"/>
                  <a:gd name="connsiteY6" fmla="*/ 715882 h 1762532"/>
                  <a:gd name="connsiteX7" fmla="*/ 1444574 w 1891355"/>
                  <a:gd name="connsiteY7" fmla="*/ 596428 h 1762532"/>
                  <a:gd name="connsiteX8" fmla="*/ 1474437 w 1891355"/>
                  <a:gd name="connsiteY8" fmla="*/ 563051 h 1762532"/>
                  <a:gd name="connsiteX9" fmla="*/ 1534165 w 1891355"/>
                  <a:gd name="connsiteY9" fmla="*/ 515621 h 1762532"/>
                  <a:gd name="connsiteX10" fmla="*/ 1567541 w 1891355"/>
                  <a:gd name="connsiteY10" fmla="*/ 467019 h 1762532"/>
                  <a:gd name="connsiteX11" fmla="*/ 1588621 w 1891355"/>
                  <a:gd name="connsiteY11" fmla="*/ 424859 h 1762532"/>
                  <a:gd name="connsiteX12" fmla="*/ 1605017 w 1891355"/>
                  <a:gd name="connsiteY12" fmla="*/ 355177 h 1762532"/>
                  <a:gd name="connsiteX13" fmla="*/ 1605017 w 1891355"/>
                  <a:gd name="connsiteY13" fmla="*/ 332926 h 1762532"/>
                  <a:gd name="connsiteX14" fmla="*/ 1572811 w 1891355"/>
                  <a:gd name="connsiteY14" fmla="*/ 326485 h 1762532"/>
                  <a:gd name="connsiteX15" fmla="*/ 1497860 w 1891355"/>
                  <a:gd name="connsiteY15" fmla="*/ 385626 h 1762532"/>
                  <a:gd name="connsiteX16" fmla="*/ 1439890 w 1891355"/>
                  <a:gd name="connsiteY16" fmla="*/ 409049 h 1762532"/>
                  <a:gd name="connsiteX17" fmla="*/ 1412368 w 1891355"/>
                  <a:gd name="connsiteY17" fmla="*/ 387383 h 1762532"/>
                  <a:gd name="connsiteX18" fmla="*/ 1387189 w 1891355"/>
                  <a:gd name="connsiteY18" fmla="*/ 270271 h 1762532"/>
                  <a:gd name="connsiteX19" fmla="*/ 1241970 w 1891355"/>
                  <a:gd name="connsiteY19" fmla="*/ 125638 h 1762532"/>
                  <a:gd name="connsiteX20" fmla="*/ 1078600 w 1891355"/>
                  <a:gd name="connsiteY20" fmla="*/ 104558 h 1762532"/>
                  <a:gd name="connsiteX21" fmla="*/ 929868 w 1891355"/>
                  <a:gd name="connsiteY21" fmla="*/ 94604 h 1762532"/>
                  <a:gd name="connsiteX22" fmla="*/ 692716 w 1891355"/>
                  <a:gd name="connsiteY22" fmla="*/ 6770 h 1762532"/>
                  <a:gd name="connsiteX23" fmla="*/ 640016 w 1891355"/>
                  <a:gd name="connsiteY23" fmla="*/ 11454 h 1762532"/>
                  <a:gd name="connsiteX24" fmla="*/ 512950 w 1891355"/>
                  <a:gd name="connsiteY24" fmla="*/ 155502 h 1762532"/>
                  <a:gd name="connsiteX25" fmla="*/ 391153 w 1891355"/>
                  <a:gd name="connsiteY25" fmla="*/ 270271 h 1762532"/>
                  <a:gd name="connsiteX26" fmla="*/ 327328 w 1891355"/>
                  <a:gd name="connsiteY26" fmla="*/ 270271 h 1762532"/>
                  <a:gd name="connsiteX27" fmla="*/ 302734 w 1891355"/>
                  <a:gd name="connsiteY27" fmla="*/ 277298 h 1762532"/>
                  <a:gd name="connsiteX28" fmla="*/ 291023 w 1891355"/>
                  <a:gd name="connsiteY28" fmla="*/ 307161 h 1762532"/>
                  <a:gd name="connsiteX29" fmla="*/ 303319 w 1891355"/>
                  <a:gd name="connsiteY29" fmla="*/ 424273 h 1762532"/>
                  <a:gd name="connsiteX30" fmla="*/ 426873 w 1891355"/>
                  <a:gd name="connsiteY30" fmla="*/ 566564 h 1762532"/>
                  <a:gd name="connsiteX31" fmla="*/ 443268 w 1891355"/>
                  <a:gd name="connsiteY31" fmla="*/ 589987 h 1762532"/>
                  <a:gd name="connsiteX32" fmla="*/ 465519 w 1891355"/>
                  <a:gd name="connsiteY32" fmla="*/ 669622 h 1762532"/>
                  <a:gd name="connsiteX33" fmla="*/ 520562 w 1891355"/>
                  <a:gd name="connsiteY33" fmla="*/ 780293 h 1762532"/>
                  <a:gd name="connsiteX34" fmla="*/ 720238 w 1891355"/>
                  <a:gd name="connsiteY34" fmla="*/ 925512 h 1762532"/>
                  <a:gd name="connsiteX35" fmla="*/ 751272 w 1891355"/>
                  <a:gd name="connsiteY35" fmla="*/ 972357 h 1762532"/>
                  <a:gd name="connsiteX36" fmla="*/ 743074 w 1891355"/>
                  <a:gd name="connsiteY36" fmla="*/ 1156222 h 1762532"/>
                  <a:gd name="connsiteX37" fmla="*/ 679248 w 1891355"/>
                  <a:gd name="connsiteY37" fmla="*/ 1222390 h 1762532"/>
                  <a:gd name="connsiteX38" fmla="*/ 415161 w 1891355"/>
                  <a:gd name="connsiteY38" fmla="*/ 1305539 h 1762532"/>
                  <a:gd name="connsiteX39" fmla="*/ 348408 w 1891355"/>
                  <a:gd name="connsiteY39" fmla="*/ 1324863 h 1762532"/>
                  <a:gd name="connsiteX40" fmla="*/ 330841 w 1891355"/>
                  <a:gd name="connsiteY40" fmla="*/ 1328376 h 1762532"/>
                  <a:gd name="connsiteX41" fmla="*/ 0 w 1891355"/>
                  <a:gd name="connsiteY41" fmla="*/ 1692008 h 1762532"/>
                  <a:gd name="connsiteX42" fmla="*/ 0 w 1891355"/>
                  <a:gd name="connsiteY42" fmla="*/ 1767546 h 1762532"/>
                  <a:gd name="connsiteX43" fmla="*/ 1891355 w 1891355"/>
                  <a:gd name="connsiteY43" fmla="*/ 1767546 h 1762532"/>
                  <a:gd name="connsiteX44" fmla="*/ 1891355 w 1891355"/>
                  <a:gd name="connsiteY44" fmla="*/ 1634038 h 1762532"/>
                  <a:gd name="connsiteX45" fmla="*/ 1606188 w 1891355"/>
                  <a:gd name="connsiteY45" fmla="*/ 1318422 h 1762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1891355" h="1762532">
                    <a:moveTo>
                      <a:pt x="1606188" y="1318422"/>
                    </a:moveTo>
                    <a:cubicBezTo>
                      <a:pt x="1606188" y="1318422"/>
                      <a:pt x="1540606" y="1303783"/>
                      <a:pt x="1514841" y="1295585"/>
                    </a:cubicBezTo>
                    <a:cubicBezTo>
                      <a:pt x="1489662" y="1287973"/>
                      <a:pt x="1144182" y="1258109"/>
                      <a:pt x="1140669" y="1112891"/>
                    </a:cubicBezTo>
                    <a:cubicBezTo>
                      <a:pt x="1140669" y="1095909"/>
                      <a:pt x="1135984" y="962987"/>
                      <a:pt x="1135984" y="942493"/>
                    </a:cubicBezTo>
                    <a:cubicBezTo>
                      <a:pt x="1196297" y="918485"/>
                      <a:pt x="1247826" y="879253"/>
                      <a:pt x="1302283" y="845876"/>
                    </a:cubicBezTo>
                    <a:cubicBezTo>
                      <a:pt x="1316922" y="834164"/>
                      <a:pt x="1378991" y="771510"/>
                      <a:pt x="1391874" y="748673"/>
                    </a:cubicBezTo>
                    <a:cubicBezTo>
                      <a:pt x="1397144" y="737547"/>
                      <a:pt x="1402414" y="727007"/>
                      <a:pt x="1408269" y="715882"/>
                    </a:cubicBezTo>
                    <a:cubicBezTo>
                      <a:pt x="1424665" y="677235"/>
                      <a:pt x="1435791" y="636831"/>
                      <a:pt x="1444574" y="596428"/>
                    </a:cubicBezTo>
                    <a:cubicBezTo>
                      <a:pt x="1448673" y="579446"/>
                      <a:pt x="1456871" y="567150"/>
                      <a:pt x="1474437" y="563051"/>
                    </a:cubicBezTo>
                    <a:cubicBezTo>
                      <a:pt x="1496689" y="550168"/>
                      <a:pt x="1516598" y="534359"/>
                      <a:pt x="1534165" y="515621"/>
                    </a:cubicBezTo>
                    <a:cubicBezTo>
                      <a:pt x="1547047" y="500396"/>
                      <a:pt x="1558758" y="485171"/>
                      <a:pt x="1567541" y="467019"/>
                    </a:cubicBezTo>
                    <a:cubicBezTo>
                      <a:pt x="1574568" y="452966"/>
                      <a:pt x="1581595" y="438912"/>
                      <a:pt x="1588621" y="424859"/>
                    </a:cubicBezTo>
                    <a:cubicBezTo>
                      <a:pt x="1600918" y="403193"/>
                      <a:pt x="1599747" y="378600"/>
                      <a:pt x="1605017" y="355177"/>
                    </a:cubicBezTo>
                    <a:cubicBezTo>
                      <a:pt x="1606774" y="347565"/>
                      <a:pt x="1606774" y="340538"/>
                      <a:pt x="1605017" y="332926"/>
                    </a:cubicBezTo>
                    <a:cubicBezTo>
                      <a:pt x="1595648" y="307747"/>
                      <a:pt x="1592135" y="307161"/>
                      <a:pt x="1572811" y="326485"/>
                    </a:cubicBezTo>
                    <a:cubicBezTo>
                      <a:pt x="1549975" y="348736"/>
                      <a:pt x="1524796" y="368645"/>
                      <a:pt x="1497860" y="385626"/>
                    </a:cubicBezTo>
                    <a:cubicBezTo>
                      <a:pt x="1479708" y="396752"/>
                      <a:pt x="1461555" y="406121"/>
                      <a:pt x="1439890" y="409049"/>
                    </a:cubicBezTo>
                    <a:cubicBezTo>
                      <a:pt x="1423494" y="410805"/>
                      <a:pt x="1414125" y="406121"/>
                      <a:pt x="1412368" y="387383"/>
                    </a:cubicBezTo>
                    <a:cubicBezTo>
                      <a:pt x="1408855" y="347565"/>
                      <a:pt x="1400657" y="308333"/>
                      <a:pt x="1387189" y="270271"/>
                    </a:cubicBezTo>
                    <a:cubicBezTo>
                      <a:pt x="1362010" y="198833"/>
                      <a:pt x="1312238" y="151988"/>
                      <a:pt x="1241970" y="125638"/>
                    </a:cubicBezTo>
                    <a:cubicBezTo>
                      <a:pt x="1189270" y="105729"/>
                      <a:pt x="1134228" y="103973"/>
                      <a:pt x="1078600" y="104558"/>
                    </a:cubicBezTo>
                    <a:cubicBezTo>
                      <a:pt x="1028827" y="105143"/>
                      <a:pt x="979055" y="106900"/>
                      <a:pt x="929868" y="94604"/>
                    </a:cubicBezTo>
                    <a:cubicBezTo>
                      <a:pt x="847304" y="74109"/>
                      <a:pt x="767668" y="46588"/>
                      <a:pt x="692716" y="6770"/>
                    </a:cubicBezTo>
                    <a:cubicBezTo>
                      <a:pt x="673393" y="-3185"/>
                      <a:pt x="657583" y="-2599"/>
                      <a:pt x="640016" y="11454"/>
                    </a:cubicBezTo>
                    <a:cubicBezTo>
                      <a:pt x="588487" y="51858"/>
                      <a:pt x="544570" y="98117"/>
                      <a:pt x="512950" y="155502"/>
                    </a:cubicBezTo>
                    <a:cubicBezTo>
                      <a:pt x="484843" y="207031"/>
                      <a:pt x="444439" y="245678"/>
                      <a:pt x="391153" y="270271"/>
                    </a:cubicBezTo>
                    <a:cubicBezTo>
                      <a:pt x="370073" y="280226"/>
                      <a:pt x="348993" y="284910"/>
                      <a:pt x="327328" y="270271"/>
                    </a:cubicBezTo>
                    <a:cubicBezTo>
                      <a:pt x="316202" y="262659"/>
                      <a:pt x="308590" y="267343"/>
                      <a:pt x="302734" y="277298"/>
                    </a:cubicBezTo>
                    <a:cubicBezTo>
                      <a:pt x="297464" y="286667"/>
                      <a:pt x="293951" y="296621"/>
                      <a:pt x="291023" y="307161"/>
                    </a:cubicBezTo>
                    <a:cubicBezTo>
                      <a:pt x="279312" y="347565"/>
                      <a:pt x="286924" y="386798"/>
                      <a:pt x="303319" y="424273"/>
                    </a:cubicBezTo>
                    <a:cubicBezTo>
                      <a:pt x="329670" y="484000"/>
                      <a:pt x="362461" y="539043"/>
                      <a:pt x="426873" y="566564"/>
                    </a:cubicBezTo>
                    <a:cubicBezTo>
                      <a:pt x="437413" y="571249"/>
                      <a:pt x="440926" y="580032"/>
                      <a:pt x="443268" y="589987"/>
                    </a:cubicBezTo>
                    <a:cubicBezTo>
                      <a:pt x="450295" y="616922"/>
                      <a:pt x="457907" y="643272"/>
                      <a:pt x="465519" y="669622"/>
                    </a:cubicBezTo>
                    <a:cubicBezTo>
                      <a:pt x="477231" y="710026"/>
                      <a:pt x="494797" y="747502"/>
                      <a:pt x="520562" y="780293"/>
                    </a:cubicBezTo>
                    <a:cubicBezTo>
                      <a:pt x="573262" y="847047"/>
                      <a:pt x="644700" y="889793"/>
                      <a:pt x="720238" y="925512"/>
                    </a:cubicBezTo>
                    <a:cubicBezTo>
                      <a:pt x="742489" y="936052"/>
                      <a:pt x="750101" y="947763"/>
                      <a:pt x="751272" y="972357"/>
                    </a:cubicBezTo>
                    <a:cubicBezTo>
                      <a:pt x="752443" y="1008661"/>
                      <a:pt x="747173" y="1131043"/>
                      <a:pt x="743074" y="1156222"/>
                    </a:cubicBezTo>
                    <a:cubicBezTo>
                      <a:pt x="737804" y="1193112"/>
                      <a:pt x="713797" y="1211850"/>
                      <a:pt x="679248" y="1222390"/>
                    </a:cubicBezTo>
                    <a:cubicBezTo>
                      <a:pt x="590829" y="1248740"/>
                      <a:pt x="502995" y="1277433"/>
                      <a:pt x="415161" y="1305539"/>
                    </a:cubicBezTo>
                    <a:cubicBezTo>
                      <a:pt x="410477" y="1311395"/>
                      <a:pt x="363047" y="1318422"/>
                      <a:pt x="348408" y="1324863"/>
                    </a:cubicBezTo>
                    <a:cubicBezTo>
                      <a:pt x="342552" y="1327205"/>
                      <a:pt x="336696" y="1327205"/>
                      <a:pt x="330841" y="1328376"/>
                    </a:cubicBezTo>
                    <a:cubicBezTo>
                      <a:pt x="133507" y="1364681"/>
                      <a:pt x="0" y="1497017"/>
                      <a:pt x="0" y="1692008"/>
                    </a:cubicBezTo>
                    <a:lnTo>
                      <a:pt x="0" y="1767546"/>
                    </a:lnTo>
                    <a:lnTo>
                      <a:pt x="1891355" y="1767546"/>
                    </a:lnTo>
                    <a:lnTo>
                      <a:pt x="1891355" y="1634038"/>
                    </a:lnTo>
                    <a:cubicBezTo>
                      <a:pt x="1891355" y="1468325"/>
                      <a:pt x="1777757" y="1370537"/>
                      <a:pt x="1606188" y="1318422"/>
                    </a:cubicBezTo>
                    <a:close/>
                  </a:path>
                </a:pathLst>
              </a:custGeom>
              <a:solidFill>
                <a:srgbClr val="F1BB9D"/>
              </a:solidFill>
              <a:ln w="58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자유형: 도형 22">
                <a:extLst>
                  <a:ext uri="{FF2B5EF4-FFF2-40B4-BE49-F238E27FC236}">
                    <a16:creationId xmlns:a16="http://schemas.microsoft.com/office/drawing/2014/main" id="{8130A5BD-3669-4092-B144-35AD4804F87F}"/>
                  </a:ext>
                </a:extLst>
              </p:cNvPr>
              <p:cNvSpPr/>
              <p:nvPr/>
            </p:nvSpPr>
            <p:spPr>
              <a:xfrm>
                <a:off x="3897912" y="5291686"/>
                <a:ext cx="692890" cy="314969"/>
              </a:xfrm>
              <a:custGeom>
                <a:avLst/>
                <a:gdLst>
                  <a:gd name="connsiteX0" fmla="*/ 559179 w 692890"/>
                  <a:gd name="connsiteY0" fmla="*/ 16 h 314969"/>
                  <a:gd name="connsiteX1" fmla="*/ 659527 w 692890"/>
                  <a:gd name="connsiteY1" fmla="*/ 45572 h 314969"/>
                  <a:gd name="connsiteX2" fmla="*/ 650710 w 692890"/>
                  <a:gd name="connsiteY2" fmla="*/ 89658 h 314969"/>
                  <a:gd name="connsiteX3" fmla="*/ 619712 w 692890"/>
                  <a:gd name="connsiteY3" fmla="*/ 165353 h 314969"/>
                  <a:gd name="connsiteX4" fmla="*/ 615891 w 692890"/>
                  <a:gd name="connsiteY4" fmla="*/ 171269 h 314969"/>
                  <a:gd name="connsiteX5" fmla="*/ 692890 w 692890"/>
                  <a:gd name="connsiteY5" fmla="*/ 171042 h 314969"/>
                  <a:gd name="connsiteX6" fmla="*/ 0 w 692890"/>
                  <a:gd name="connsiteY6" fmla="*/ 173084 h 314969"/>
                  <a:gd name="connsiteX7" fmla="*/ 79892 w 692890"/>
                  <a:gd name="connsiteY7" fmla="*/ 172849 h 314969"/>
                  <a:gd name="connsiteX8" fmla="*/ 77638 w 692890"/>
                  <a:gd name="connsiteY8" fmla="*/ 167429 h 314969"/>
                  <a:gd name="connsiteX9" fmla="*/ 59748 w 692890"/>
                  <a:gd name="connsiteY9" fmla="*/ 107293 h 314969"/>
                  <a:gd name="connsiteX10" fmla="*/ 46522 w 692890"/>
                  <a:gd name="connsiteY10" fmla="*/ 48301 h 314969"/>
                  <a:gd name="connsiteX11" fmla="*/ 145401 w 692890"/>
                  <a:gd name="connsiteY11" fmla="*/ 2956 h 314969"/>
                  <a:gd name="connsiteX12" fmla="*/ 161355 w 692890"/>
                  <a:gd name="connsiteY12" fmla="*/ 9463 h 314969"/>
                  <a:gd name="connsiteX13" fmla="*/ 205442 w 692890"/>
                  <a:gd name="connsiteY13" fmla="*/ 70344 h 314969"/>
                  <a:gd name="connsiteX14" fmla="*/ 292144 w 692890"/>
                  <a:gd name="connsiteY14" fmla="*/ 104354 h 314969"/>
                  <a:gd name="connsiteX15" fmla="*/ 437628 w 692890"/>
                  <a:gd name="connsiteY15" fmla="*/ 106243 h 314969"/>
                  <a:gd name="connsiteX16" fmla="*/ 528949 w 692890"/>
                  <a:gd name="connsiteY16" fmla="*/ 56489 h 314969"/>
                  <a:gd name="connsiteX17" fmla="*/ 559179 w 692890"/>
                  <a:gd name="connsiteY17" fmla="*/ 16 h 314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92890" h="314969">
                    <a:moveTo>
                      <a:pt x="559179" y="16"/>
                    </a:moveTo>
                    <a:cubicBezTo>
                      <a:pt x="563798" y="-824"/>
                      <a:pt x="653649" y="31296"/>
                      <a:pt x="659527" y="45572"/>
                    </a:cubicBezTo>
                    <a:cubicBezTo>
                      <a:pt x="665405" y="53759"/>
                      <a:pt x="653439" y="80421"/>
                      <a:pt x="650710" y="89658"/>
                    </a:cubicBezTo>
                    <a:cubicBezTo>
                      <a:pt x="644097" y="112646"/>
                      <a:pt x="628627" y="148387"/>
                      <a:pt x="619712" y="165353"/>
                    </a:cubicBezTo>
                    <a:lnTo>
                      <a:pt x="615891" y="171269"/>
                    </a:lnTo>
                    <a:lnTo>
                      <a:pt x="692890" y="171042"/>
                    </a:lnTo>
                    <a:cubicBezTo>
                      <a:pt x="501786" y="362146"/>
                      <a:pt x="192227" y="363059"/>
                      <a:pt x="0" y="173084"/>
                    </a:cubicBezTo>
                    <a:lnTo>
                      <a:pt x="79892" y="172849"/>
                    </a:lnTo>
                    <a:lnTo>
                      <a:pt x="77638" y="167429"/>
                    </a:lnTo>
                    <a:cubicBezTo>
                      <a:pt x="73800" y="154292"/>
                      <a:pt x="67778" y="126659"/>
                      <a:pt x="59748" y="107293"/>
                    </a:cubicBezTo>
                    <a:cubicBezTo>
                      <a:pt x="53870" y="89868"/>
                      <a:pt x="44842" y="67405"/>
                      <a:pt x="46522" y="48301"/>
                    </a:cubicBezTo>
                    <a:cubicBezTo>
                      <a:pt x="46942" y="44102"/>
                      <a:pt x="142672" y="4005"/>
                      <a:pt x="145401" y="2956"/>
                    </a:cubicBezTo>
                    <a:cubicBezTo>
                      <a:pt x="157157" y="-1034"/>
                      <a:pt x="157157" y="-1034"/>
                      <a:pt x="161355" y="9463"/>
                    </a:cubicBezTo>
                    <a:cubicBezTo>
                      <a:pt x="168703" y="35075"/>
                      <a:pt x="184448" y="54809"/>
                      <a:pt x="205442" y="70344"/>
                    </a:cubicBezTo>
                    <a:cubicBezTo>
                      <a:pt x="231263" y="89239"/>
                      <a:pt x="261284" y="98056"/>
                      <a:pt x="292144" y="104354"/>
                    </a:cubicBezTo>
                    <a:cubicBezTo>
                      <a:pt x="339379" y="114221"/>
                      <a:pt x="390603" y="117579"/>
                      <a:pt x="437628" y="106243"/>
                    </a:cubicBezTo>
                    <a:cubicBezTo>
                      <a:pt x="475416" y="93227"/>
                      <a:pt x="507325" y="83150"/>
                      <a:pt x="528949" y="56489"/>
                    </a:cubicBezTo>
                    <a:cubicBezTo>
                      <a:pt x="531048" y="53970"/>
                      <a:pt x="554771" y="856"/>
                      <a:pt x="559179" y="16"/>
                    </a:cubicBezTo>
                    <a:close/>
                  </a:path>
                </a:pathLst>
              </a:custGeom>
              <a:solidFill>
                <a:srgbClr val="983398"/>
              </a:solidFill>
              <a:ln w="5853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4" name="Freeform: Shape 46">
                <a:extLst>
                  <a:ext uri="{FF2B5EF4-FFF2-40B4-BE49-F238E27FC236}">
                    <a16:creationId xmlns:a16="http://schemas.microsoft.com/office/drawing/2014/main" id="{976A42B6-68C9-470D-B55F-EF3D9C7854C3}"/>
                  </a:ext>
                </a:extLst>
              </p:cNvPr>
              <p:cNvSpPr/>
              <p:nvPr/>
            </p:nvSpPr>
            <p:spPr>
              <a:xfrm>
                <a:off x="4004979" y="4665945"/>
                <a:ext cx="501740" cy="724270"/>
              </a:xfrm>
              <a:custGeom>
                <a:avLst/>
                <a:gdLst>
                  <a:gd name="connsiteX0" fmla="*/ 1269844 w 1399485"/>
                  <a:gd name="connsiteY0" fmla="*/ 256325 h 2020178"/>
                  <a:gd name="connsiteX1" fmla="*/ 998145 w 1399485"/>
                  <a:gd name="connsiteY1" fmla="*/ 65433 h 2020178"/>
                  <a:gd name="connsiteX2" fmla="*/ 550778 w 1399485"/>
                  <a:gd name="connsiteY2" fmla="*/ 9804 h 2020178"/>
                  <a:gd name="connsiteX3" fmla="*/ 44855 w 1399485"/>
                  <a:gd name="connsiteY3" fmla="*/ 463027 h 2020178"/>
                  <a:gd name="connsiteX4" fmla="*/ 22604 w 1399485"/>
                  <a:gd name="connsiteY4" fmla="*/ 989445 h 2020178"/>
                  <a:gd name="connsiteX5" fmla="*/ 488123 w 1399485"/>
                  <a:gd name="connsiteY5" fmla="*/ 1539285 h 2020178"/>
                  <a:gd name="connsiteX6" fmla="*/ 492807 w 1399485"/>
                  <a:gd name="connsiteY6" fmla="*/ 1417488 h 2020178"/>
                  <a:gd name="connsiteX7" fmla="*/ 478168 w 1399485"/>
                  <a:gd name="connsiteY7" fmla="*/ 1395237 h 2020178"/>
                  <a:gd name="connsiteX8" fmla="*/ 368669 w 1399485"/>
                  <a:gd name="connsiteY8" fmla="*/ 1337267 h 2020178"/>
                  <a:gd name="connsiteX9" fmla="*/ 214082 w 1399485"/>
                  <a:gd name="connsiteY9" fmla="*/ 1155158 h 2020178"/>
                  <a:gd name="connsiteX10" fmla="*/ 189488 w 1399485"/>
                  <a:gd name="connsiteY10" fmla="*/ 1071423 h 2020178"/>
                  <a:gd name="connsiteX11" fmla="*/ 147913 w 1399485"/>
                  <a:gd name="connsiteY11" fmla="*/ 1019308 h 2020178"/>
                  <a:gd name="connsiteX12" fmla="*/ 116293 w 1399485"/>
                  <a:gd name="connsiteY12" fmla="*/ 997057 h 2020178"/>
                  <a:gd name="connsiteX13" fmla="*/ 32558 w 1399485"/>
                  <a:gd name="connsiteY13" fmla="*/ 854181 h 2020178"/>
                  <a:gd name="connsiteX14" fmla="*/ 50125 w 1399485"/>
                  <a:gd name="connsiteY14" fmla="*/ 734141 h 2020178"/>
                  <a:gd name="connsiteX15" fmla="*/ 144400 w 1399485"/>
                  <a:gd name="connsiteY15" fmla="*/ 759320 h 2020178"/>
                  <a:gd name="connsiteX16" fmla="*/ 252143 w 1399485"/>
                  <a:gd name="connsiteY16" fmla="*/ 626984 h 2020178"/>
                  <a:gd name="connsiteX17" fmla="*/ 388578 w 1399485"/>
                  <a:gd name="connsiteY17" fmla="*/ 475910 h 2020178"/>
                  <a:gd name="connsiteX18" fmla="*/ 413172 w 1399485"/>
                  <a:gd name="connsiteY18" fmla="*/ 473567 h 2020178"/>
                  <a:gd name="connsiteX19" fmla="*/ 481682 w 1399485"/>
                  <a:gd name="connsiteY19" fmla="*/ 505773 h 2020178"/>
                  <a:gd name="connsiteX20" fmla="*/ 792614 w 1399485"/>
                  <a:gd name="connsiteY20" fmla="*/ 578968 h 2020178"/>
                  <a:gd name="connsiteX21" fmla="*/ 893915 w 1399485"/>
                  <a:gd name="connsiteY21" fmla="*/ 587166 h 2020178"/>
                  <a:gd name="connsiteX22" fmla="*/ 1094177 w 1399485"/>
                  <a:gd name="connsiteY22" fmla="*/ 729457 h 2020178"/>
                  <a:gd name="connsiteX23" fmla="*/ 1141021 w 1399485"/>
                  <a:gd name="connsiteY23" fmla="*/ 850667 h 2020178"/>
                  <a:gd name="connsiteX24" fmla="*/ 1176155 w 1399485"/>
                  <a:gd name="connsiteY24" fmla="*/ 894584 h 2020178"/>
                  <a:gd name="connsiteX25" fmla="*/ 1240566 w 1399485"/>
                  <a:gd name="connsiteY25" fmla="*/ 862379 h 2020178"/>
                  <a:gd name="connsiteX26" fmla="*/ 1318446 w 1399485"/>
                  <a:gd name="connsiteY26" fmla="*/ 782157 h 2020178"/>
                  <a:gd name="connsiteX27" fmla="*/ 1210703 w 1399485"/>
                  <a:gd name="connsiteY27" fmla="*/ 1022236 h 2020178"/>
                  <a:gd name="connsiteX28" fmla="*/ 1174398 w 1399485"/>
                  <a:gd name="connsiteY28" fmla="*/ 1059712 h 2020178"/>
                  <a:gd name="connsiteX29" fmla="*/ 1138094 w 1399485"/>
                  <a:gd name="connsiteY29" fmla="*/ 1180337 h 2020178"/>
                  <a:gd name="connsiteX30" fmla="*/ 869322 w 1399485"/>
                  <a:gd name="connsiteY30" fmla="*/ 1402264 h 2020178"/>
                  <a:gd name="connsiteX31" fmla="*/ 865223 w 1399485"/>
                  <a:gd name="connsiteY31" fmla="*/ 1606624 h 2020178"/>
                  <a:gd name="connsiteX32" fmla="*/ 944274 w 1399485"/>
                  <a:gd name="connsiteY32" fmla="*/ 1689773 h 2020178"/>
                  <a:gd name="connsiteX33" fmla="*/ 958913 w 1399485"/>
                  <a:gd name="connsiteY33" fmla="*/ 1764139 h 2020178"/>
                  <a:gd name="connsiteX34" fmla="*/ 917923 w 1399485"/>
                  <a:gd name="connsiteY34" fmla="*/ 1826208 h 2020178"/>
                  <a:gd name="connsiteX35" fmla="*/ 934319 w 1399485"/>
                  <a:gd name="connsiteY35" fmla="*/ 1898232 h 2020178"/>
                  <a:gd name="connsiteX36" fmla="*/ 905627 w 1399485"/>
                  <a:gd name="connsiteY36" fmla="*/ 1993093 h 2020178"/>
                  <a:gd name="connsiteX37" fmla="*/ 878106 w 1399485"/>
                  <a:gd name="connsiteY37" fmla="*/ 2015930 h 2020178"/>
                  <a:gd name="connsiteX38" fmla="*/ 917338 w 1399485"/>
                  <a:gd name="connsiteY38" fmla="*/ 2021785 h 2020178"/>
                  <a:gd name="connsiteX39" fmla="*/ 1035621 w 1399485"/>
                  <a:gd name="connsiteY39" fmla="*/ 2015344 h 2020178"/>
                  <a:gd name="connsiteX40" fmla="*/ 1172642 w 1399485"/>
                  <a:gd name="connsiteY40" fmla="*/ 1892377 h 2020178"/>
                  <a:gd name="connsiteX41" fmla="*/ 1183182 w 1399485"/>
                  <a:gd name="connsiteY41" fmla="*/ 1806299 h 2020178"/>
                  <a:gd name="connsiteX42" fmla="*/ 1167957 w 1399485"/>
                  <a:gd name="connsiteY42" fmla="*/ 1757113 h 2020178"/>
                  <a:gd name="connsiteX43" fmla="*/ 1169714 w 1399485"/>
                  <a:gd name="connsiteY43" fmla="*/ 1560950 h 2020178"/>
                  <a:gd name="connsiteX44" fmla="*/ 1162687 w 1399485"/>
                  <a:gd name="connsiteY44" fmla="*/ 1529330 h 2020178"/>
                  <a:gd name="connsiteX45" fmla="*/ 1218315 w 1399485"/>
                  <a:gd name="connsiteY45" fmla="*/ 1480143 h 2020178"/>
                  <a:gd name="connsiteX46" fmla="*/ 1232954 w 1399485"/>
                  <a:gd name="connsiteY46" fmla="*/ 1343708 h 2020178"/>
                  <a:gd name="connsiteX47" fmla="*/ 1222414 w 1399485"/>
                  <a:gd name="connsiteY47" fmla="*/ 1261729 h 2020178"/>
                  <a:gd name="connsiteX48" fmla="*/ 1338940 w 1399485"/>
                  <a:gd name="connsiteY48" fmla="*/ 1036875 h 2020178"/>
                  <a:gd name="connsiteX49" fmla="*/ 1386371 w 1399485"/>
                  <a:gd name="connsiteY49" fmla="*/ 767518 h 2020178"/>
                  <a:gd name="connsiteX50" fmla="*/ 1384028 w 1399485"/>
                  <a:gd name="connsiteY50" fmla="*/ 683197 h 2020178"/>
                  <a:gd name="connsiteX51" fmla="*/ 1399838 w 1399485"/>
                  <a:gd name="connsiteY51" fmla="*/ 607075 h 2020178"/>
                  <a:gd name="connsiteX52" fmla="*/ 1269844 w 1399485"/>
                  <a:gd name="connsiteY52" fmla="*/ 256325 h 2020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399485" h="2020178">
                    <a:moveTo>
                      <a:pt x="1269844" y="256325"/>
                    </a:moveTo>
                    <a:cubicBezTo>
                      <a:pt x="1194307" y="170248"/>
                      <a:pt x="1095933" y="118719"/>
                      <a:pt x="998145" y="65433"/>
                    </a:cubicBezTo>
                    <a:cubicBezTo>
                      <a:pt x="856440" y="-11861"/>
                      <a:pt x="703023" y="-6006"/>
                      <a:pt x="550778" y="9804"/>
                    </a:cubicBezTo>
                    <a:cubicBezTo>
                      <a:pt x="358129" y="29714"/>
                      <a:pt x="103997" y="215921"/>
                      <a:pt x="44855" y="463027"/>
                    </a:cubicBezTo>
                    <a:cubicBezTo>
                      <a:pt x="2695" y="639280"/>
                      <a:pt x="-19557" y="812606"/>
                      <a:pt x="22604" y="989445"/>
                    </a:cubicBezTo>
                    <a:cubicBezTo>
                      <a:pt x="84673" y="1250018"/>
                      <a:pt x="487538" y="1542798"/>
                      <a:pt x="488123" y="1539285"/>
                    </a:cubicBezTo>
                    <a:cubicBezTo>
                      <a:pt x="492222" y="1498881"/>
                      <a:pt x="492807" y="1458478"/>
                      <a:pt x="492807" y="1417488"/>
                    </a:cubicBezTo>
                    <a:cubicBezTo>
                      <a:pt x="492807" y="1405777"/>
                      <a:pt x="489880" y="1399922"/>
                      <a:pt x="478168" y="1395237"/>
                    </a:cubicBezTo>
                    <a:cubicBezTo>
                      <a:pt x="440107" y="1379427"/>
                      <a:pt x="403217" y="1359518"/>
                      <a:pt x="368669" y="1337267"/>
                    </a:cubicBezTo>
                    <a:cubicBezTo>
                      <a:pt x="298988" y="1292179"/>
                      <a:pt x="241017" y="1236551"/>
                      <a:pt x="214082" y="1155158"/>
                    </a:cubicBezTo>
                    <a:cubicBezTo>
                      <a:pt x="205298" y="1127637"/>
                      <a:pt x="195344" y="1100115"/>
                      <a:pt x="189488" y="1071423"/>
                    </a:cubicBezTo>
                    <a:cubicBezTo>
                      <a:pt x="184218" y="1046244"/>
                      <a:pt x="177191" y="1025749"/>
                      <a:pt x="147913" y="1019308"/>
                    </a:cubicBezTo>
                    <a:cubicBezTo>
                      <a:pt x="135031" y="1016380"/>
                      <a:pt x="125662" y="1005840"/>
                      <a:pt x="116293" y="997057"/>
                    </a:cubicBezTo>
                    <a:cubicBezTo>
                      <a:pt x="75304" y="957239"/>
                      <a:pt x="46026" y="909809"/>
                      <a:pt x="32558" y="854181"/>
                    </a:cubicBezTo>
                    <a:cubicBezTo>
                      <a:pt x="22604" y="813191"/>
                      <a:pt x="24946" y="772202"/>
                      <a:pt x="50125" y="734141"/>
                    </a:cubicBezTo>
                    <a:cubicBezTo>
                      <a:pt x="72376" y="758735"/>
                      <a:pt x="118050" y="771031"/>
                      <a:pt x="144400" y="759320"/>
                    </a:cubicBezTo>
                    <a:cubicBezTo>
                      <a:pt x="200028" y="734141"/>
                      <a:pt x="222865" y="680855"/>
                      <a:pt x="252143" y="626984"/>
                    </a:cubicBezTo>
                    <a:cubicBezTo>
                      <a:pt x="285520" y="566085"/>
                      <a:pt x="332950" y="517484"/>
                      <a:pt x="388578" y="475910"/>
                    </a:cubicBezTo>
                    <a:cubicBezTo>
                      <a:pt x="396776" y="469468"/>
                      <a:pt x="403217" y="468297"/>
                      <a:pt x="413172" y="473567"/>
                    </a:cubicBezTo>
                    <a:cubicBezTo>
                      <a:pt x="435423" y="485278"/>
                      <a:pt x="458845" y="495818"/>
                      <a:pt x="481682" y="505773"/>
                    </a:cubicBezTo>
                    <a:cubicBezTo>
                      <a:pt x="581227" y="547933"/>
                      <a:pt x="682529" y="583067"/>
                      <a:pt x="792614" y="578968"/>
                    </a:cubicBezTo>
                    <a:cubicBezTo>
                      <a:pt x="834189" y="577797"/>
                      <a:pt x="852926" y="579553"/>
                      <a:pt x="893915" y="587166"/>
                    </a:cubicBezTo>
                    <a:cubicBezTo>
                      <a:pt x="994046" y="605318"/>
                      <a:pt x="1060214" y="660946"/>
                      <a:pt x="1094177" y="729457"/>
                    </a:cubicBezTo>
                    <a:cubicBezTo>
                      <a:pt x="1109987" y="761077"/>
                      <a:pt x="1140436" y="814948"/>
                      <a:pt x="1141021" y="850667"/>
                    </a:cubicBezTo>
                    <a:cubicBezTo>
                      <a:pt x="1141021" y="872333"/>
                      <a:pt x="1156831" y="899854"/>
                      <a:pt x="1176155" y="894584"/>
                    </a:cubicBezTo>
                    <a:cubicBezTo>
                      <a:pt x="1212460" y="884630"/>
                      <a:pt x="1220072" y="874675"/>
                      <a:pt x="1240566" y="862379"/>
                    </a:cubicBezTo>
                    <a:cubicBezTo>
                      <a:pt x="1275114" y="841884"/>
                      <a:pt x="1290339" y="812020"/>
                      <a:pt x="1318446" y="782157"/>
                    </a:cubicBezTo>
                    <a:cubicBezTo>
                      <a:pt x="1340697" y="923862"/>
                      <a:pt x="1248179" y="1019308"/>
                      <a:pt x="1210703" y="1022236"/>
                    </a:cubicBezTo>
                    <a:cubicBezTo>
                      <a:pt x="1187866" y="1023993"/>
                      <a:pt x="1178497" y="1038046"/>
                      <a:pt x="1174398" y="1059712"/>
                    </a:cubicBezTo>
                    <a:cubicBezTo>
                      <a:pt x="1166786" y="1101287"/>
                      <a:pt x="1153318" y="1141104"/>
                      <a:pt x="1138094" y="1180337"/>
                    </a:cubicBezTo>
                    <a:cubicBezTo>
                      <a:pt x="1097690" y="1240650"/>
                      <a:pt x="981749" y="1363031"/>
                      <a:pt x="869322" y="1402264"/>
                    </a:cubicBezTo>
                    <a:cubicBezTo>
                      <a:pt x="869322" y="1403435"/>
                      <a:pt x="868736" y="1587886"/>
                      <a:pt x="865223" y="1606624"/>
                    </a:cubicBezTo>
                    <a:cubicBezTo>
                      <a:pt x="871664" y="1656982"/>
                      <a:pt x="944274" y="1689773"/>
                      <a:pt x="944274" y="1689773"/>
                    </a:cubicBezTo>
                    <a:cubicBezTo>
                      <a:pt x="962426" y="1707340"/>
                      <a:pt x="961840" y="1758284"/>
                      <a:pt x="958913" y="1764139"/>
                    </a:cubicBezTo>
                    <a:cubicBezTo>
                      <a:pt x="947787" y="1789318"/>
                      <a:pt x="923779" y="1793417"/>
                      <a:pt x="917923" y="1826208"/>
                    </a:cubicBezTo>
                    <a:cubicBezTo>
                      <a:pt x="912653" y="1854315"/>
                      <a:pt x="926707" y="1870711"/>
                      <a:pt x="934319" y="1898232"/>
                    </a:cubicBezTo>
                    <a:cubicBezTo>
                      <a:pt x="945445" y="1936879"/>
                      <a:pt x="933148" y="1967328"/>
                      <a:pt x="905627" y="1993093"/>
                    </a:cubicBezTo>
                    <a:cubicBezTo>
                      <a:pt x="898014" y="2000705"/>
                      <a:pt x="888646" y="2007146"/>
                      <a:pt x="878106" y="2015930"/>
                    </a:cubicBezTo>
                    <a:cubicBezTo>
                      <a:pt x="893330" y="2018272"/>
                      <a:pt x="905041" y="2020028"/>
                      <a:pt x="917338" y="2021785"/>
                    </a:cubicBezTo>
                    <a:cubicBezTo>
                      <a:pt x="957156" y="2028226"/>
                      <a:pt x="996974" y="2025884"/>
                      <a:pt x="1035621" y="2015344"/>
                    </a:cubicBezTo>
                    <a:cubicBezTo>
                      <a:pt x="1107644" y="1995435"/>
                      <a:pt x="1135752" y="1980796"/>
                      <a:pt x="1172642" y="1892377"/>
                    </a:cubicBezTo>
                    <a:cubicBezTo>
                      <a:pt x="1183182" y="1866026"/>
                      <a:pt x="1188452" y="1822109"/>
                      <a:pt x="1183182" y="1806299"/>
                    </a:cubicBezTo>
                    <a:cubicBezTo>
                      <a:pt x="1176741" y="1786976"/>
                      <a:pt x="1165029" y="1772923"/>
                      <a:pt x="1167957" y="1757113"/>
                    </a:cubicBezTo>
                    <a:cubicBezTo>
                      <a:pt x="1209532" y="1686260"/>
                      <a:pt x="1211288" y="1628875"/>
                      <a:pt x="1169714" y="1560950"/>
                    </a:cubicBezTo>
                    <a:cubicBezTo>
                      <a:pt x="1163858" y="1550996"/>
                      <a:pt x="1157417" y="1534014"/>
                      <a:pt x="1162687" y="1529330"/>
                    </a:cubicBezTo>
                    <a:cubicBezTo>
                      <a:pt x="1182596" y="1510592"/>
                      <a:pt x="1206604" y="1505908"/>
                      <a:pt x="1218315" y="1480143"/>
                    </a:cubicBezTo>
                    <a:cubicBezTo>
                      <a:pt x="1235882" y="1451451"/>
                      <a:pt x="1261061" y="1399922"/>
                      <a:pt x="1232954" y="1343708"/>
                    </a:cubicBezTo>
                    <a:cubicBezTo>
                      <a:pt x="1208361" y="1306818"/>
                      <a:pt x="1213045" y="1269342"/>
                      <a:pt x="1222414" y="1261729"/>
                    </a:cubicBezTo>
                    <a:cubicBezTo>
                      <a:pt x="1239981" y="1247091"/>
                      <a:pt x="1332499" y="1052685"/>
                      <a:pt x="1338940" y="1036875"/>
                    </a:cubicBezTo>
                    <a:cubicBezTo>
                      <a:pt x="1377587" y="942600"/>
                      <a:pt x="1391055" y="869405"/>
                      <a:pt x="1386371" y="767518"/>
                    </a:cubicBezTo>
                    <a:cubicBezTo>
                      <a:pt x="1385785" y="748780"/>
                      <a:pt x="1377002" y="700764"/>
                      <a:pt x="1384028" y="683197"/>
                    </a:cubicBezTo>
                    <a:cubicBezTo>
                      <a:pt x="1393397" y="659190"/>
                      <a:pt x="1398082" y="633425"/>
                      <a:pt x="1399838" y="607075"/>
                    </a:cubicBezTo>
                    <a:cubicBezTo>
                      <a:pt x="1410378" y="471225"/>
                      <a:pt x="1358849" y="357041"/>
                      <a:pt x="1269844" y="256325"/>
                    </a:cubicBezTo>
                    <a:close/>
                  </a:path>
                </a:pathLst>
              </a:custGeom>
              <a:solidFill>
                <a:srgbClr val="262020"/>
              </a:solidFill>
              <a:ln w="58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E017FC9A-FA6D-465E-A5D8-5CD94E4F78F9}"/>
              </a:ext>
            </a:extLst>
          </p:cNvPr>
          <p:cNvGrpSpPr/>
          <p:nvPr/>
        </p:nvGrpSpPr>
        <p:grpSpPr>
          <a:xfrm>
            <a:off x="7809397" y="4253299"/>
            <a:ext cx="928172" cy="931066"/>
            <a:chOff x="6621035" y="1810350"/>
            <a:chExt cx="982246" cy="985309"/>
          </a:xfrm>
        </p:grpSpPr>
        <p:sp>
          <p:nvSpPr>
            <p:cNvPr id="26" name="타원 25">
              <a:extLst>
                <a:ext uri="{FF2B5EF4-FFF2-40B4-BE49-F238E27FC236}">
                  <a16:creationId xmlns:a16="http://schemas.microsoft.com/office/drawing/2014/main" id="{3D138122-5080-4BB6-BDDB-0A5DE53606C7}"/>
                </a:ext>
              </a:extLst>
            </p:cNvPr>
            <p:cNvSpPr/>
            <p:nvPr/>
          </p:nvSpPr>
          <p:spPr>
            <a:xfrm>
              <a:off x="6621035" y="1810350"/>
              <a:ext cx="982246" cy="98224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grpSp>
          <p:nvGrpSpPr>
            <p:cNvPr id="27" name="그룹 26">
              <a:extLst>
                <a:ext uri="{FF2B5EF4-FFF2-40B4-BE49-F238E27FC236}">
                  <a16:creationId xmlns:a16="http://schemas.microsoft.com/office/drawing/2014/main" id="{37EE4A31-E12E-48F3-AB5A-412649D02939}"/>
                </a:ext>
              </a:extLst>
            </p:cNvPr>
            <p:cNvGrpSpPr/>
            <p:nvPr/>
          </p:nvGrpSpPr>
          <p:grpSpPr>
            <a:xfrm>
              <a:off x="6739136" y="1867204"/>
              <a:ext cx="746799" cy="928455"/>
              <a:chOff x="6739136" y="1867204"/>
              <a:chExt cx="746799" cy="928455"/>
            </a:xfrm>
          </p:grpSpPr>
          <p:sp>
            <p:nvSpPr>
              <p:cNvPr id="28" name="Freeform: Shape 53">
                <a:extLst>
                  <a:ext uri="{FF2B5EF4-FFF2-40B4-BE49-F238E27FC236}">
                    <a16:creationId xmlns:a16="http://schemas.microsoft.com/office/drawing/2014/main" id="{B220354C-03E6-4EBF-BD91-808D26C49B68}"/>
                  </a:ext>
                </a:extLst>
              </p:cNvPr>
              <p:cNvSpPr/>
              <p:nvPr/>
            </p:nvSpPr>
            <p:spPr>
              <a:xfrm>
                <a:off x="6925528" y="1867204"/>
                <a:ext cx="378341" cy="646986"/>
              </a:xfrm>
              <a:custGeom>
                <a:avLst/>
                <a:gdLst>
                  <a:gd name="connsiteX0" fmla="*/ 216364 w 989594"/>
                  <a:gd name="connsiteY0" fmla="*/ 1501182 h 1692265"/>
                  <a:gd name="connsiteX1" fmla="*/ 128530 w 989594"/>
                  <a:gd name="connsiteY1" fmla="*/ 1386412 h 1692265"/>
                  <a:gd name="connsiteX2" fmla="*/ 36597 w 989594"/>
                  <a:gd name="connsiteY2" fmla="*/ 1159215 h 1692265"/>
                  <a:gd name="connsiteX3" fmla="*/ 35426 w 989594"/>
                  <a:gd name="connsiteY3" fmla="*/ 1145162 h 1692265"/>
                  <a:gd name="connsiteX4" fmla="*/ 13175 w 989594"/>
                  <a:gd name="connsiteY4" fmla="*/ 938460 h 1692265"/>
                  <a:gd name="connsiteX5" fmla="*/ 2635 w 989594"/>
                  <a:gd name="connsiteY5" fmla="*/ 839500 h 1692265"/>
                  <a:gd name="connsiteX6" fmla="*/ 6734 w 989594"/>
                  <a:gd name="connsiteY6" fmla="*/ 783872 h 1692265"/>
                  <a:gd name="connsiteX7" fmla="*/ 1464 w 989594"/>
                  <a:gd name="connsiteY7" fmla="*/ 670274 h 1692265"/>
                  <a:gd name="connsiteX8" fmla="*/ 3806 w 989594"/>
                  <a:gd name="connsiteY8" fmla="*/ 643338 h 1692265"/>
                  <a:gd name="connsiteX9" fmla="*/ 1464 w 989594"/>
                  <a:gd name="connsiteY9" fmla="*/ 458301 h 1692265"/>
                  <a:gd name="connsiteX10" fmla="*/ 43624 w 989594"/>
                  <a:gd name="connsiteY10" fmla="*/ 223492 h 1692265"/>
                  <a:gd name="connsiteX11" fmla="*/ 50065 w 989594"/>
                  <a:gd name="connsiteY11" fmla="*/ 206511 h 1692265"/>
                  <a:gd name="connsiteX12" fmla="*/ 65875 w 989594"/>
                  <a:gd name="connsiteY12" fmla="*/ 169035 h 1692265"/>
                  <a:gd name="connsiteX13" fmla="*/ 139656 w 989594"/>
                  <a:gd name="connsiteY13" fmla="*/ 101110 h 1692265"/>
                  <a:gd name="connsiteX14" fmla="*/ 165420 w 989594"/>
                  <a:gd name="connsiteY14" fmla="*/ 85300 h 1692265"/>
                  <a:gd name="connsiteX15" fmla="*/ 296000 w 989594"/>
                  <a:gd name="connsiteY15" fmla="*/ 27915 h 1692265"/>
                  <a:gd name="connsiteX16" fmla="*/ 481037 w 989594"/>
                  <a:gd name="connsiteY16" fmla="*/ 2151 h 1692265"/>
                  <a:gd name="connsiteX17" fmla="*/ 776158 w 989594"/>
                  <a:gd name="connsiteY17" fmla="*/ 57193 h 1692265"/>
                  <a:gd name="connsiteX18" fmla="*/ 900297 w 989594"/>
                  <a:gd name="connsiteY18" fmla="*/ 173720 h 1692265"/>
                  <a:gd name="connsiteX19" fmla="*/ 993401 w 989594"/>
                  <a:gd name="connsiteY19" fmla="*/ 525641 h 1692265"/>
                  <a:gd name="connsiteX20" fmla="*/ 988716 w 989594"/>
                  <a:gd name="connsiteY20" fmla="*/ 647437 h 1692265"/>
                  <a:gd name="connsiteX21" fmla="*/ 991059 w 989594"/>
                  <a:gd name="connsiteY21" fmla="*/ 674958 h 1692265"/>
                  <a:gd name="connsiteX22" fmla="*/ 981690 w 989594"/>
                  <a:gd name="connsiteY22" fmla="*/ 874634 h 1692265"/>
                  <a:gd name="connsiteX23" fmla="*/ 965880 w 989594"/>
                  <a:gd name="connsiteY23" fmla="*/ 953099 h 1692265"/>
                  <a:gd name="connsiteX24" fmla="*/ 955339 w 989594"/>
                  <a:gd name="connsiteY24" fmla="*/ 1105344 h 1692265"/>
                  <a:gd name="connsiteX25" fmla="*/ 911423 w 989594"/>
                  <a:gd name="connsiteY25" fmla="*/ 1322001 h 1692265"/>
                  <a:gd name="connsiteX26" fmla="*/ 832372 w 989594"/>
                  <a:gd name="connsiteY26" fmla="*/ 1481273 h 1692265"/>
                  <a:gd name="connsiteX27" fmla="*/ 810121 w 989594"/>
                  <a:gd name="connsiteY27" fmla="*/ 1511136 h 1692265"/>
                  <a:gd name="connsiteX28" fmla="*/ 777330 w 989594"/>
                  <a:gd name="connsiteY28" fmla="*/ 1555639 h 1692265"/>
                  <a:gd name="connsiteX29" fmla="*/ 644993 w 989594"/>
                  <a:gd name="connsiteY29" fmla="*/ 1663382 h 1692265"/>
                  <a:gd name="connsiteX30" fmla="*/ 517341 w 989594"/>
                  <a:gd name="connsiteY30" fmla="*/ 1692660 h 1692265"/>
                  <a:gd name="connsiteX31" fmla="*/ 304783 w 989594"/>
                  <a:gd name="connsiteY31" fmla="*/ 1592529 h 1692265"/>
                  <a:gd name="connsiteX32" fmla="*/ 231003 w 989594"/>
                  <a:gd name="connsiteY32" fmla="*/ 1524019 h 1692265"/>
                  <a:gd name="connsiteX33" fmla="*/ 216364 w 989594"/>
                  <a:gd name="connsiteY33" fmla="*/ 1501182 h 1692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989594" h="1692265">
                    <a:moveTo>
                      <a:pt x="216364" y="1501182"/>
                    </a:moveTo>
                    <a:cubicBezTo>
                      <a:pt x="186501" y="1463120"/>
                      <a:pt x="153709" y="1427987"/>
                      <a:pt x="128530" y="1386412"/>
                    </a:cubicBezTo>
                    <a:cubicBezTo>
                      <a:pt x="85784" y="1316731"/>
                      <a:pt x="59434" y="1272814"/>
                      <a:pt x="36597" y="1159215"/>
                    </a:cubicBezTo>
                    <a:cubicBezTo>
                      <a:pt x="36597" y="1154531"/>
                      <a:pt x="37183" y="1149261"/>
                      <a:pt x="35426" y="1145162"/>
                    </a:cubicBezTo>
                    <a:cubicBezTo>
                      <a:pt x="16103" y="1065526"/>
                      <a:pt x="23130" y="1008141"/>
                      <a:pt x="13175" y="938460"/>
                    </a:cubicBezTo>
                    <a:cubicBezTo>
                      <a:pt x="2635" y="906254"/>
                      <a:pt x="878" y="872877"/>
                      <a:pt x="2635" y="839500"/>
                    </a:cubicBezTo>
                    <a:cubicBezTo>
                      <a:pt x="3806" y="820762"/>
                      <a:pt x="3806" y="802024"/>
                      <a:pt x="6734" y="783872"/>
                    </a:cubicBezTo>
                    <a:cubicBezTo>
                      <a:pt x="12590" y="745225"/>
                      <a:pt x="7319" y="707749"/>
                      <a:pt x="1464" y="670274"/>
                    </a:cubicBezTo>
                    <a:cubicBezTo>
                      <a:pt x="293" y="661490"/>
                      <a:pt x="-2049" y="651536"/>
                      <a:pt x="3806" y="643338"/>
                    </a:cubicBezTo>
                    <a:cubicBezTo>
                      <a:pt x="-878" y="581854"/>
                      <a:pt x="-293" y="520371"/>
                      <a:pt x="1464" y="458301"/>
                    </a:cubicBezTo>
                    <a:cubicBezTo>
                      <a:pt x="4392" y="373981"/>
                      <a:pt x="10247" y="298444"/>
                      <a:pt x="43624" y="223492"/>
                    </a:cubicBezTo>
                    <a:cubicBezTo>
                      <a:pt x="45966" y="218222"/>
                      <a:pt x="51236" y="212952"/>
                      <a:pt x="50065" y="206511"/>
                    </a:cubicBezTo>
                    <a:cubicBezTo>
                      <a:pt x="49480" y="191286"/>
                      <a:pt x="57678" y="179575"/>
                      <a:pt x="65875" y="169035"/>
                    </a:cubicBezTo>
                    <a:cubicBezTo>
                      <a:pt x="81685" y="149712"/>
                      <a:pt x="116233" y="113993"/>
                      <a:pt x="139656" y="101110"/>
                    </a:cubicBezTo>
                    <a:cubicBezTo>
                      <a:pt x="147854" y="94669"/>
                      <a:pt x="156051" y="89399"/>
                      <a:pt x="165420" y="85300"/>
                    </a:cubicBezTo>
                    <a:cubicBezTo>
                      <a:pt x="209337" y="66562"/>
                      <a:pt x="253254" y="48410"/>
                      <a:pt x="296000" y="27915"/>
                    </a:cubicBezTo>
                    <a:cubicBezTo>
                      <a:pt x="355142" y="-191"/>
                      <a:pt x="416625" y="-3119"/>
                      <a:pt x="481037" y="2151"/>
                    </a:cubicBezTo>
                    <a:cubicBezTo>
                      <a:pt x="581753" y="10349"/>
                      <a:pt x="680712" y="22060"/>
                      <a:pt x="776158" y="57193"/>
                    </a:cubicBezTo>
                    <a:cubicBezTo>
                      <a:pt x="830615" y="77688"/>
                      <a:pt x="872776" y="122776"/>
                      <a:pt x="900297" y="173720"/>
                    </a:cubicBezTo>
                    <a:cubicBezTo>
                      <a:pt x="960024" y="283219"/>
                      <a:pt x="998671" y="398574"/>
                      <a:pt x="993401" y="525641"/>
                    </a:cubicBezTo>
                    <a:cubicBezTo>
                      <a:pt x="991644" y="566044"/>
                      <a:pt x="991059" y="606448"/>
                      <a:pt x="988716" y="647437"/>
                    </a:cubicBezTo>
                    <a:cubicBezTo>
                      <a:pt x="993401" y="656220"/>
                      <a:pt x="992815" y="665589"/>
                      <a:pt x="991059" y="674958"/>
                    </a:cubicBezTo>
                    <a:cubicBezTo>
                      <a:pt x="978762" y="741126"/>
                      <a:pt x="983446" y="807880"/>
                      <a:pt x="981690" y="874634"/>
                    </a:cubicBezTo>
                    <a:cubicBezTo>
                      <a:pt x="981104" y="901569"/>
                      <a:pt x="982275" y="929091"/>
                      <a:pt x="965880" y="953099"/>
                    </a:cubicBezTo>
                    <a:cubicBezTo>
                      <a:pt x="951241" y="1002871"/>
                      <a:pt x="955339" y="1053815"/>
                      <a:pt x="955339" y="1105344"/>
                    </a:cubicBezTo>
                    <a:cubicBezTo>
                      <a:pt x="954754" y="1179710"/>
                      <a:pt x="923719" y="1249977"/>
                      <a:pt x="911423" y="1322001"/>
                    </a:cubicBezTo>
                    <a:cubicBezTo>
                      <a:pt x="900882" y="1383484"/>
                      <a:pt x="867506" y="1432671"/>
                      <a:pt x="832372" y="1481273"/>
                    </a:cubicBezTo>
                    <a:cubicBezTo>
                      <a:pt x="825345" y="1491227"/>
                      <a:pt x="817148" y="1501182"/>
                      <a:pt x="810121" y="1511136"/>
                    </a:cubicBezTo>
                    <a:cubicBezTo>
                      <a:pt x="805436" y="1530460"/>
                      <a:pt x="790797" y="1543342"/>
                      <a:pt x="777330" y="1555639"/>
                    </a:cubicBezTo>
                    <a:cubicBezTo>
                      <a:pt x="734584" y="1593700"/>
                      <a:pt x="691838" y="1631176"/>
                      <a:pt x="644993" y="1663382"/>
                    </a:cubicBezTo>
                    <a:cubicBezTo>
                      <a:pt x="606346" y="1689732"/>
                      <a:pt x="561844" y="1693245"/>
                      <a:pt x="517341" y="1692660"/>
                    </a:cubicBezTo>
                    <a:cubicBezTo>
                      <a:pt x="431850" y="1691488"/>
                      <a:pt x="363339" y="1651670"/>
                      <a:pt x="304783" y="1592529"/>
                    </a:cubicBezTo>
                    <a:cubicBezTo>
                      <a:pt x="280776" y="1568521"/>
                      <a:pt x="253840" y="1548612"/>
                      <a:pt x="231003" y="1524019"/>
                    </a:cubicBezTo>
                    <a:cubicBezTo>
                      <a:pt x="224562" y="1517578"/>
                      <a:pt x="216364" y="1511722"/>
                      <a:pt x="216364" y="1501182"/>
                    </a:cubicBezTo>
                    <a:close/>
                  </a:path>
                </a:pathLst>
              </a:custGeom>
              <a:solidFill>
                <a:srgbClr val="714B25"/>
              </a:solidFill>
              <a:ln w="58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9" name="자유형: 도형 28">
                <a:extLst>
                  <a:ext uri="{FF2B5EF4-FFF2-40B4-BE49-F238E27FC236}">
                    <a16:creationId xmlns:a16="http://schemas.microsoft.com/office/drawing/2014/main" id="{0F466911-BA96-4C95-B91F-07AF67CAB63E}"/>
                  </a:ext>
                </a:extLst>
              </p:cNvPr>
              <p:cNvSpPr/>
              <p:nvPr/>
            </p:nvSpPr>
            <p:spPr>
              <a:xfrm>
                <a:off x="6739136" y="2455553"/>
                <a:ext cx="746799" cy="340106"/>
              </a:xfrm>
              <a:custGeom>
                <a:avLst/>
                <a:gdLst>
                  <a:gd name="connsiteX0" fmla="*/ 222446 w 746799"/>
                  <a:gd name="connsiteY0" fmla="*/ 135 h 340106"/>
                  <a:gd name="connsiteX1" fmla="*/ 228042 w 746799"/>
                  <a:gd name="connsiteY1" fmla="*/ 11104 h 340106"/>
                  <a:gd name="connsiteX2" fmla="*/ 338411 w 746799"/>
                  <a:gd name="connsiteY2" fmla="*/ 128412 h 340106"/>
                  <a:gd name="connsiteX3" fmla="*/ 408034 w 746799"/>
                  <a:gd name="connsiteY3" fmla="*/ 126621 h 340106"/>
                  <a:gd name="connsiteX4" fmla="*/ 517955 w 746799"/>
                  <a:gd name="connsiteY4" fmla="*/ 13791 h 340106"/>
                  <a:gd name="connsiteX5" fmla="*/ 526014 w 746799"/>
                  <a:gd name="connsiteY5" fmla="*/ 359 h 340106"/>
                  <a:gd name="connsiteX6" fmla="*/ 641531 w 746799"/>
                  <a:gd name="connsiteY6" fmla="*/ 36850 h 340106"/>
                  <a:gd name="connsiteX7" fmla="*/ 744736 w 746799"/>
                  <a:gd name="connsiteY7" fmla="*/ 161769 h 340106"/>
                  <a:gd name="connsiteX8" fmla="*/ 744960 w 746799"/>
                  <a:gd name="connsiteY8" fmla="*/ 179678 h 340106"/>
                  <a:gd name="connsiteX9" fmla="*/ 734835 w 746799"/>
                  <a:gd name="connsiteY9" fmla="*/ 179678 h 340106"/>
                  <a:gd name="connsiteX10" fmla="*/ 663738 w 746799"/>
                  <a:gd name="connsiteY10" fmla="*/ 244687 h 340106"/>
                  <a:gd name="connsiteX11" fmla="*/ 371222 w 746799"/>
                  <a:gd name="connsiteY11" fmla="*/ 340104 h 340106"/>
                  <a:gd name="connsiteX12" fmla="*/ 79304 w 746799"/>
                  <a:gd name="connsiteY12" fmla="*/ 242875 h 340106"/>
                  <a:gd name="connsiteX13" fmla="*/ 11043 w 746799"/>
                  <a:gd name="connsiteY13" fmla="*/ 179678 h 340106"/>
                  <a:gd name="connsiteX14" fmla="*/ 10440 w 746799"/>
                  <a:gd name="connsiteY14" fmla="*/ 179678 h 340106"/>
                  <a:gd name="connsiteX15" fmla="*/ 814 w 746799"/>
                  <a:gd name="connsiteY15" fmla="*/ 168261 h 340106"/>
                  <a:gd name="connsiteX16" fmla="*/ 20290 w 746799"/>
                  <a:gd name="connsiteY16" fmla="*/ 105354 h 340106"/>
                  <a:gd name="connsiteX17" fmla="*/ 106480 w 746799"/>
                  <a:gd name="connsiteY17" fmla="*/ 35954 h 340106"/>
                  <a:gd name="connsiteX18" fmla="*/ 213043 w 746799"/>
                  <a:gd name="connsiteY18" fmla="*/ 2374 h 340106"/>
                  <a:gd name="connsiteX19" fmla="*/ 222446 w 746799"/>
                  <a:gd name="connsiteY19" fmla="*/ 135 h 340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46799" h="340106">
                    <a:moveTo>
                      <a:pt x="222446" y="135"/>
                    </a:moveTo>
                    <a:cubicBezTo>
                      <a:pt x="226252" y="2821"/>
                      <a:pt x="226475" y="7299"/>
                      <a:pt x="228042" y="11104"/>
                    </a:cubicBezTo>
                    <a:cubicBezTo>
                      <a:pt x="248638" y="65505"/>
                      <a:pt x="284458" y="104906"/>
                      <a:pt x="338411" y="128412"/>
                    </a:cubicBezTo>
                    <a:cubicBezTo>
                      <a:pt x="362589" y="138934"/>
                      <a:pt x="384528" y="137591"/>
                      <a:pt x="408034" y="126621"/>
                    </a:cubicBezTo>
                    <a:cubicBezTo>
                      <a:pt x="458853" y="102443"/>
                      <a:pt x="495568" y="65281"/>
                      <a:pt x="517955" y="13791"/>
                    </a:cubicBezTo>
                    <a:cubicBezTo>
                      <a:pt x="519970" y="9089"/>
                      <a:pt x="520865" y="3269"/>
                      <a:pt x="526014" y="359"/>
                    </a:cubicBezTo>
                    <a:cubicBezTo>
                      <a:pt x="564744" y="12224"/>
                      <a:pt x="603026" y="24760"/>
                      <a:pt x="641531" y="36850"/>
                    </a:cubicBezTo>
                    <a:cubicBezTo>
                      <a:pt x="702200" y="56102"/>
                      <a:pt x="735109" y="99757"/>
                      <a:pt x="744736" y="161769"/>
                    </a:cubicBezTo>
                    <a:cubicBezTo>
                      <a:pt x="745631" y="167589"/>
                      <a:pt x="748765" y="173634"/>
                      <a:pt x="744960" y="179678"/>
                    </a:cubicBezTo>
                    <a:lnTo>
                      <a:pt x="734835" y="179678"/>
                    </a:lnTo>
                    <a:lnTo>
                      <a:pt x="663738" y="244687"/>
                    </a:lnTo>
                    <a:cubicBezTo>
                      <a:pt x="579691" y="306448"/>
                      <a:pt x="477335" y="340433"/>
                      <a:pt x="371222" y="340104"/>
                    </a:cubicBezTo>
                    <a:cubicBezTo>
                      <a:pt x="265111" y="339775"/>
                      <a:pt x="162967" y="305156"/>
                      <a:pt x="79304" y="242875"/>
                    </a:cubicBezTo>
                    <a:lnTo>
                      <a:pt x="11043" y="179678"/>
                    </a:lnTo>
                    <a:lnTo>
                      <a:pt x="10440" y="179678"/>
                    </a:lnTo>
                    <a:cubicBezTo>
                      <a:pt x="-1201" y="179678"/>
                      <a:pt x="-754" y="179678"/>
                      <a:pt x="814" y="168261"/>
                    </a:cubicBezTo>
                    <a:cubicBezTo>
                      <a:pt x="3948" y="146322"/>
                      <a:pt x="9544" y="125054"/>
                      <a:pt x="20290" y="105354"/>
                    </a:cubicBezTo>
                    <a:cubicBezTo>
                      <a:pt x="39543" y="70654"/>
                      <a:pt x="68199" y="46924"/>
                      <a:pt x="106480" y="35954"/>
                    </a:cubicBezTo>
                    <a:cubicBezTo>
                      <a:pt x="142300" y="25880"/>
                      <a:pt x="177448" y="13343"/>
                      <a:pt x="213043" y="2374"/>
                    </a:cubicBezTo>
                    <a:cubicBezTo>
                      <a:pt x="216177" y="1478"/>
                      <a:pt x="219088" y="-537"/>
                      <a:pt x="222446" y="135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5853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0" name="Freeform: Shape 55">
                <a:extLst>
                  <a:ext uri="{FF2B5EF4-FFF2-40B4-BE49-F238E27FC236}">
                    <a16:creationId xmlns:a16="http://schemas.microsoft.com/office/drawing/2014/main" id="{C3CCDCA4-C844-4D1E-9572-7447493354ED}"/>
                  </a:ext>
                </a:extLst>
              </p:cNvPr>
              <p:cNvSpPr/>
              <p:nvPr/>
            </p:nvSpPr>
            <p:spPr>
              <a:xfrm>
                <a:off x="6895365" y="1964432"/>
                <a:ext cx="435078" cy="631667"/>
              </a:xfrm>
              <a:custGeom>
                <a:avLst/>
                <a:gdLst>
                  <a:gd name="connsiteX0" fmla="*/ 252462 w 1016287"/>
                  <a:gd name="connsiteY0" fmla="*/ 1114041 h 1475493"/>
                  <a:gd name="connsiteX1" fmla="*/ 373260 w 1016287"/>
                  <a:gd name="connsiteY1" fmla="*/ 1223335 h 1475493"/>
                  <a:gd name="connsiteX2" fmla="*/ 608580 w 1016287"/>
                  <a:gd name="connsiteY2" fmla="*/ 1265692 h 1475493"/>
                  <a:gd name="connsiteX3" fmla="*/ 689111 w 1016287"/>
                  <a:gd name="connsiteY3" fmla="*/ 1210261 h 1475493"/>
                  <a:gd name="connsiteX4" fmla="*/ 782716 w 1016287"/>
                  <a:gd name="connsiteY4" fmla="*/ 1121885 h 1475493"/>
                  <a:gd name="connsiteX5" fmla="*/ 862726 w 1016287"/>
                  <a:gd name="connsiteY5" fmla="*/ 1147509 h 1475493"/>
                  <a:gd name="connsiteX6" fmla="*/ 687543 w 1016287"/>
                  <a:gd name="connsiteY6" fmla="*/ 1389628 h 1475493"/>
                  <a:gd name="connsiteX7" fmla="*/ 520727 w 1016287"/>
                  <a:gd name="connsiteY7" fmla="*/ 1472774 h 1475493"/>
                  <a:gd name="connsiteX8" fmla="*/ 491966 w 1016287"/>
                  <a:gd name="connsiteY8" fmla="*/ 1473819 h 1475493"/>
                  <a:gd name="connsiteX9" fmla="*/ 154673 w 1016287"/>
                  <a:gd name="connsiteY9" fmla="*/ 1148555 h 1475493"/>
                  <a:gd name="connsiteX10" fmla="*/ 252462 w 1016287"/>
                  <a:gd name="connsiteY10" fmla="*/ 1114041 h 1475493"/>
                  <a:gd name="connsiteX11" fmla="*/ 943780 w 1016287"/>
                  <a:gd name="connsiteY11" fmla="*/ 350558 h 1475493"/>
                  <a:gd name="connsiteX12" fmla="*/ 999211 w 1016287"/>
                  <a:gd name="connsiteY12" fmla="*/ 378797 h 1475493"/>
                  <a:gd name="connsiteX13" fmla="*/ 1002348 w 1016287"/>
                  <a:gd name="connsiteY13" fmla="*/ 515806 h 1475493"/>
                  <a:gd name="connsiteX14" fmla="*/ 945871 w 1016287"/>
                  <a:gd name="connsiteY14" fmla="*/ 609934 h 1475493"/>
                  <a:gd name="connsiteX15" fmla="*/ 923385 w 1016287"/>
                  <a:gd name="connsiteY15" fmla="*/ 623531 h 1475493"/>
                  <a:gd name="connsiteX16" fmla="*/ 930707 w 1016287"/>
                  <a:gd name="connsiteY16" fmla="*/ 447301 h 1475493"/>
                  <a:gd name="connsiteX17" fmla="*/ 943780 w 1016287"/>
                  <a:gd name="connsiteY17" fmla="*/ 350558 h 1475493"/>
                  <a:gd name="connsiteX18" fmla="*/ 63159 w 1016287"/>
                  <a:gd name="connsiteY18" fmla="*/ 346899 h 1475493"/>
                  <a:gd name="connsiteX19" fmla="*/ 70480 w 1016287"/>
                  <a:gd name="connsiteY19" fmla="*/ 509008 h 1475493"/>
                  <a:gd name="connsiteX20" fmla="*/ 71526 w 1016287"/>
                  <a:gd name="connsiteY20" fmla="*/ 610980 h 1475493"/>
                  <a:gd name="connsiteX21" fmla="*/ 408 w 1016287"/>
                  <a:gd name="connsiteY21" fmla="*/ 428476 h 1475493"/>
                  <a:gd name="connsiteX22" fmla="*/ 63159 w 1016287"/>
                  <a:gd name="connsiteY22" fmla="*/ 346899 h 1475493"/>
                  <a:gd name="connsiteX23" fmla="*/ 537330 w 1016287"/>
                  <a:gd name="connsiteY23" fmla="*/ 781 h 1475493"/>
                  <a:gd name="connsiteX24" fmla="*/ 739313 w 1016287"/>
                  <a:gd name="connsiteY24" fmla="*/ 33138 h 1475493"/>
                  <a:gd name="connsiteX25" fmla="*/ 745589 w 1016287"/>
                  <a:gd name="connsiteY25" fmla="*/ 34707 h 1475493"/>
                  <a:gd name="connsiteX26" fmla="*/ 861157 w 1016287"/>
                  <a:gd name="connsiteY26" fmla="*/ 147660 h 1475493"/>
                  <a:gd name="connsiteX27" fmla="*/ 898285 w 1016287"/>
                  <a:gd name="connsiteY27" fmla="*/ 393962 h 1475493"/>
                  <a:gd name="connsiteX28" fmla="*/ 848083 w 1016287"/>
                  <a:gd name="connsiteY28" fmla="*/ 644970 h 1475493"/>
                  <a:gd name="connsiteX29" fmla="*/ 811478 w 1016287"/>
                  <a:gd name="connsiteY29" fmla="*/ 744850 h 1475493"/>
                  <a:gd name="connsiteX30" fmla="*/ 787423 w 1016287"/>
                  <a:gd name="connsiteY30" fmla="*/ 767859 h 1475493"/>
                  <a:gd name="connsiteX31" fmla="*/ 758661 w 1016287"/>
                  <a:gd name="connsiteY31" fmla="*/ 747987 h 1475493"/>
                  <a:gd name="connsiteX32" fmla="*/ 553149 w 1016287"/>
                  <a:gd name="connsiteY32" fmla="*/ 653859 h 1475493"/>
                  <a:gd name="connsiteX33" fmla="*/ 505038 w 1016287"/>
                  <a:gd name="connsiteY33" fmla="*/ 677914 h 1475493"/>
                  <a:gd name="connsiteX34" fmla="*/ 566222 w 1016287"/>
                  <a:gd name="connsiteY34" fmla="*/ 687327 h 1475493"/>
                  <a:gd name="connsiteX35" fmla="*/ 636295 w 1016287"/>
                  <a:gd name="connsiteY35" fmla="*/ 775180 h 1475493"/>
                  <a:gd name="connsiteX36" fmla="*/ 605965 w 1016287"/>
                  <a:gd name="connsiteY36" fmla="*/ 844207 h 1475493"/>
                  <a:gd name="connsiteX37" fmla="*/ 403066 w 1016287"/>
                  <a:gd name="connsiteY37" fmla="*/ 846822 h 1475493"/>
                  <a:gd name="connsiteX38" fmla="*/ 421369 w 1016287"/>
                  <a:gd name="connsiteY38" fmla="*/ 694648 h 1475493"/>
                  <a:gd name="connsiteX39" fmla="*/ 500332 w 1016287"/>
                  <a:gd name="connsiteY39" fmla="*/ 678437 h 1475493"/>
                  <a:gd name="connsiteX40" fmla="*/ 278086 w 1016287"/>
                  <a:gd name="connsiteY40" fmla="*/ 704061 h 1475493"/>
                  <a:gd name="connsiteX41" fmla="*/ 245663 w 1016287"/>
                  <a:gd name="connsiteY41" fmla="*/ 750079 h 1475493"/>
                  <a:gd name="connsiteX42" fmla="*/ 220040 w 1016287"/>
                  <a:gd name="connsiteY42" fmla="*/ 767859 h 1475493"/>
                  <a:gd name="connsiteX43" fmla="*/ 195985 w 1016287"/>
                  <a:gd name="connsiteY43" fmla="*/ 747987 h 1475493"/>
                  <a:gd name="connsiteX44" fmla="*/ 106563 w 1016287"/>
                  <a:gd name="connsiteY44" fmla="*/ 493841 h 1475493"/>
                  <a:gd name="connsiteX45" fmla="*/ 104995 w 1016287"/>
                  <a:gd name="connsiteY45" fmla="*/ 481291 h 1475493"/>
                  <a:gd name="connsiteX46" fmla="*/ 121729 w 1016287"/>
                  <a:gd name="connsiteY46" fmla="*/ 239173 h 1475493"/>
                  <a:gd name="connsiteX47" fmla="*/ 168269 w 1016287"/>
                  <a:gd name="connsiteY47" fmla="*/ 90138 h 1475493"/>
                  <a:gd name="connsiteX48" fmla="*/ 197554 w 1016287"/>
                  <a:gd name="connsiteY48" fmla="*/ 61376 h 1475493"/>
                  <a:gd name="connsiteX49" fmla="*/ 332993 w 1016287"/>
                  <a:gd name="connsiteY49" fmla="*/ 14312 h 1475493"/>
                  <a:gd name="connsiteX50" fmla="*/ 537330 w 1016287"/>
                  <a:gd name="connsiteY50" fmla="*/ 781 h 1475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016287" h="1475493">
                    <a:moveTo>
                      <a:pt x="252462" y="1114041"/>
                    </a:moveTo>
                    <a:cubicBezTo>
                      <a:pt x="292728" y="1150647"/>
                      <a:pt x="331425" y="1188821"/>
                      <a:pt x="373260" y="1223335"/>
                    </a:cubicBezTo>
                    <a:cubicBezTo>
                      <a:pt x="443333" y="1280857"/>
                      <a:pt x="522818" y="1293408"/>
                      <a:pt x="608580" y="1265692"/>
                    </a:cubicBezTo>
                    <a:cubicBezTo>
                      <a:pt x="640478" y="1255234"/>
                      <a:pt x="663488" y="1230133"/>
                      <a:pt x="689111" y="1210261"/>
                    </a:cubicBezTo>
                    <a:cubicBezTo>
                      <a:pt x="723103" y="1183591"/>
                      <a:pt x="754478" y="1153785"/>
                      <a:pt x="782716" y="1121885"/>
                    </a:cubicBezTo>
                    <a:cubicBezTo>
                      <a:pt x="809386" y="1130252"/>
                      <a:pt x="836056" y="1139142"/>
                      <a:pt x="862726" y="1147509"/>
                    </a:cubicBezTo>
                    <a:cubicBezTo>
                      <a:pt x="827166" y="1244775"/>
                      <a:pt x="770689" y="1326876"/>
                      <a:pt x="687543" y="1389628"/>
                    </a:cubicBezTo>
                    <a:cubicBezTo>
                      <a:pt x="637341" y="1427801"/>
                      <a:pt x="581387" y="1454995"/>
                      <a:pt x="520727" y="1472774"/>
                    </a:cubicBezTo>
                    <a:cubicBezTo>
                      <a:pt x="510791" y="1475912"/>
                      <a:pt x="501379" y="1476434"/>
                      <a:pt x="491966" y="1473819"/>
                    </a:cubicBezTo>
                    <a:cubicBezTo>
                      <a:pt x="318352" y="1429371"/>
                      <a:pt x="206443" y="1319555"/>
                      <a:pt x="154673" y="1148555"/>
                    </a:cubicBezTo>
                    <a:cubicBezTo>
                      <a:pt x="185526" y="1131298"/>
                      <a:pt x="221086" y="1128160"/>
                      <a:pt x="252462" y="1114041"/>
                    </a:cubicBezTo>
                    <a:close/>
                    <a:moveTo>
                      <a:pt x="943780" y="350558"/>
                    </a:moveTo>
                    <a:cubicBezTo>
                      <a:pt x="964697" y="344283"/>
                      <a:pt x="985615" y="354742"/>
                      <a:pt x="999211" y="378797"/>
                    </a:cubicBezTo>
                    <a:cubicBezTo>
                      <a:pt x="1024312" y="424292"/>
                      <a:pt x="1018560" y="470311"/>
                      <a:pt x="1002348" y="515806"/>
                    </a:cubicBezTo>
                    <a:cubicBezTo>
                      <a:pt x="989798" y="550843"/>
                      <a:pt x="970972" y="582219"/>
                      <a:pt x="945871" y="609934"/>
                    </a:cubicBezTo>
                    <a:cubicBezTo>
                      <a:pt x="940119" y="616733"/>
                      <a:pt x="932798" y="621962"/>
                      <a:pt x="923385" y="623531"/>
                    </a:cubicBezTo>
                    <a:cubicBezTo>
                      <a:pt x="932275" y="565485"/>
                      <a:pt x="932275" y="506394"/>
                      <a:pt x="930707" y="447301"/>
                    </a:cubicBezTo>
                    <a:cubicBezTo>
                      <a:pt x="930183" y="414880"/>
                      <a:pt x="937504" y="382457"/>
                      <a:pt x="943780" y="350558"/>
                    </a:cubicBezTo>
                    <a:close/>
                    <a:moveTo>
                      <a:pt x="63159" y="346899"/>
                    </a:moveTo>
                    <a:cubicBezTo>
                      <a:pt x="76755" y="400238"/>
                      <a:pt x="75709" y="454623"/>
                      <a:pt x="70480" y="509008"/>
                    </a:cubicBezTo>
                    <a:cubicBezTo>
                      <a:pt x="66819" y="542998"/>
                      <a:pt x="73094" y="576989"/>
                      <a:pt x="71526" y="610980"/>
                    </a:cubicBezTo>
                    <a:cubicBezTo>
                      <a:pt x="24462" y="559210"/>
                      <a:pt x="-3776" y="500118"/>
                      <a:pt x="408" y="428476"/>
                    </a:cubicBezTo>
                    <a:cubicBezTo>
                      <a:pt x="2499" y="393440"/>
                      <a:pt x="26031" y="346375"/>
                      <a:pt x="63159" y="346899"/>
                    </a:cubicBezTo>
                    <a:close/>
                    <a:moveTo>
                      <a:pt x="537330" y="781"/>
                    </a:moveTo>
                    <a:cubicBezTo>
                      <a:pt x="605050" y="3592"/>
                      <a:pt x="672378" y="14051"/>
                      <a:pt x="739313" y="33138"/>
                    </a:cubicBezTo>
                    <a:cubicBezTo>
                      <a:pt x="741405" y="33661"/>
                      <a:pt x="743496" y="34184"/>
                      <a:pt x="745589" y="34707"/>
                    </a:cubicBezTo>
                    <a:cubicBezTo>
                      <a:pt x="804680" y="51441"/>
                      <a:pt x="842331" y="84908"/>
                      <a:pt x="861157" y="147660"/>
                    </a:cubicBezTo>
                    <a:cubicBezTo>
                      <a:pt x="885212" y="228715"/>
                      <a:pt x="888873" y="310815"/>
                      <a:pt x="898285" y="393962"/>
                    </a:cubicBezTo>
                    <a:cubicBezTo>
                      <a:pt x="908744" y="484952"/>
                      <a:pt x="874753" y="563392"/>
                      <a:pt x="848083" y="644970"/>
                    </a:cubicBezTo>
                    <a:cubicBezTo>
                      <a:pt x="837102" y="678437"/>
                      <a:pt x="824028" y="711382"/>
                      <a:pt x="811478" y="744850"/>
                    </a:cubicBezTo>
                    <a:cubicBezTo>
                      <a:pt x="807294" y="756354"/>
                      <a:pt x="801542" y="766290"/>
                      <a:pt x="787423" y="767859"/>
                    </a:cubicBezTo>
                    <a:cubicBezTo>
                      <a:pt x="771735" y="769428"/>
                      <a:pt x="765460" y="758969"/>
                      <a:pt x="758661" y="747987"/>
                    </a:cubicBezTo>
                    <a:cubicBezTo>
                      <a:pt x="710552" y="666410"/>
                      <a:pt x="633157" y="630850"/>
                      <a:pt x="553149" y="653859"/>
                    </a:cubicBezTo>
                    <a:cubicBezTo>
                      <a:pt x="536937" y="658565"/>
                      <a:pt x="521250" y="664318"/>
                      <a:pt x="505038" y="677914"/>
                    </a:cubicBezTo>
                    <a:cubicBezTo>
                      <a:pt x="528048" y="678960"/>
                      <a:pt x="547397" y="681575"/>
                      <a:pt x="566222" y="687327"/>
                    </a:cubicBezTo>
                    <a:cubicBezTo>
                      <a:pt x="609625" y="700924"/>
                      <a:pt x="629497" y="733345"/>
                      <a:pt x="636295" y="775180"/>
                    </a:cubicBezTo>
                    <a:cubicBezTo>
                      <a:pt x="641002" y="803941"/>
                      <a:pt x="628974" y="826950"/>
                      <a:pt x="605965" y="844207"/>
                    </a:cubicBezTo>
                    <a:cubicBezTo>
                      <a:pt x="551580" y="884995"/>
                      <a:pt x="459020" y="886564"/>
                      <a:pt x="403066" y="846822"/>
                    </a:cubicBezTo>
                    <a:cubicBezTo>
                      <a:pt x="350250" y="809170"/>
                      <a:pt x="360187" y="726025"/>
                      <a:pt x="421369" y="694648"/>
                    </a:cubicBezTo>
                    <a:cubicBezTo>
                      <a:pt x="444901" y="682621"/>
                      <a:pt x="470002" y="678437"/>
                      <a:pt x="500332" y="678437"/>
                    </a:cubicBezTo>
                    <a:cubicBezTo>
                      <a:pt x="432874" y="628759"/>
                      <a:pt x="335608" y="641309"/>
                      <a:pt x="278086" y="704061"/>
                    </a:cubicBezTo>
                    <a:cubicBezTo>
                      <a:pt x="265535" y="718180"/>
                      <a:pt x="254554" y="733345"/>
                      <a:pt x="245663" y="750079"/>
                    </a:cubicBezTo>
                    <a:cubicBezTo>
                      <a:pt x="240435" y="760537"/>
                      <a:pt x="233113" y="768382"/>
                      <a:pt x="220040" y="767859"/>
                    </a:cubicBezTo>
                    <a:cubicBezTo>
                      <a:pt x="206967" y="767336"/>
                      <a:pt x="200691" y="759492"/>
                      <a:pt x="195985" y="747987"/>
                    </a:cubicBezTo>
                    <a:cubicBezTo>
                      <a:pt x="161994" y="664841"/>
                      <a:pt x="132710" y="579603"/>
                      <a:pt x="106563" y="493841"/>
                    </a:cubicBezTo>
                    <a:cubicBezTo>
                      <a:pt x="105517" y="489658"/>
                      <a:pt x="104471" y="485474"/>
                      <a:pt x="104995" y="481291"/>
                    </a:cubicBezTo>
                    <a:cubicBezTo>
                      <a:pt x="110747" y="400236"/>
                      <a:pt x="107609" y="319182"/>
                      <a:pt x="121729" y="239173"/>
                    </a:cubicBezTo>
                    <a:cubicBezTo>
                      <a:pt x="130618" y="187926"/>
                      <a:pt x="148921" y="138770"/>
                      <a:pt x="168269" y="90138"/>
                    </a:cubicBezTo>
                    <a:cubicBezTo>
                      <a:pt x="173499" y="76018"/>
                      <a:pt x="186049" y="68697"/>
                      <a:pt x="197554" y="61376"/>
                    </a:cubicBezTo>
                    <a:cubicBezTo>
                      <a:pt x="238866" y="34707"/>
                      <a:pt x="285407" y="22156"/>
                      <a:pt x="332993" y="14312"/>
                    </a:cubicBezTo>
                    <a:cubicBezTo>
                      <a:pt x="401498" y="2808"/>
                      <a:pt x="469610" y="-2030"/>
                      <a:pt x="537330" y="781"/>
                    </a:cubicBezTo>
                    <a:close/>
                  </a:path>
                </a:pathLst>
              </a:custGeom>
              <a:solidFill>
                <a:srgbClr val="F8DFC9"/>
              </a:solidFill>
              <a:ln w="58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A6C8635F-9366-466B-BA0C-26586C15CFAB}"/>
              </a:ext>
            </a:extLst>
          </p:cNvPr>
          <p:cNvGrpSpPr/>
          <p:nvPr/>
        </p:nvGrpSpPr>
        <p:grpSpPr>
          <a:xfrm>
            <a:off x="9985321" y="4252916"/>
            <a:ext cx="928172" cy="928644"/>
            <a:chOff x="7457823" y="4624410"/>
            <a:chExt cx="982246" cy="982744"/>
          </a:xfrm>
        </p:grpSpPr>
        <p:sp>
          <p:nvSpPr>
            <p:cNvPr id="32" name="타원 31">
              <a:extLst>
                <a:ext uri="{FF2B5EF4-FFF2-40B4-BE49-F238E27FC236}">
                  <a16:creationId xmlns:a16="http://schemas.microsoft.com/office/drawing/2014/main" id="{9B013870-727F-4C23-85BB-6531FBF907E6}"/>
                </a:ext>
              </a:extLst>
            </p:cNvPr>
            <p:cNvSpPr/>
            <p:nvPr/>
          </p:nvSpPr>
          <p:spPr>
            <a:xfrm>
              <a:off x="7457823" y="4624410"/>
              <a:ext cx="982246" cy="9822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33" name="그룹 32">
              <a:extLst>
                <a:ext uri="{FF2B5EF4-FFF2-40B4-BE49-F238E27FC236}">
                  <a16:creationId xmlns:a16="http://schemas.microsoft.com/office/drawing/2014/main" id="{4D933551-749F-4F60-A909-EF36A520F63D}"/>
                </a:ext>
              </a:extLst>
            </p:cNvPr>
            <p:cNvGrpSpPr/>
            <p:nvPr/>
          </p:nvGrpSpPr>
          <p:grpSpPr>
            <a:xfrm>
              <a:off x="7575174" y="4666348"/>
              <a:ext cx="753685" cy="940806"/>
              <a:chOff x="7575174" y="4666348"/>
              <a:chExt cx="753685" cy="940806"/>
            </a:xfrm>
          </p:grpSpPr>
          <p:sp>
            <p:nvSpPr>
              <p:cNvPr id="34" name="자유형: 도형 33">
                <a:extLst>
                  <a:ext uri="{FF2B5EF4-FFF2-40B4-BE49-F238E27FC236}">
                    <a16:creationId xmlns:a16="http://schemas.microsoft.com/office/drawing/2014/main" id="{6F4360E9-114F-4249-89E0-966057FEF76D}"/>
                  </a:ext>
                </a:extLst>
              </p:cNvPr>
              <p:cNvSpPr/>
              <p:nvPr/>
            </p:nvSpPr>
            <p:spPr>
              <a:xfrm>
                <a:off x="7575174" y="5252932"/>
                <a:ext cx="753685" cy="353724"/>
              </a:xfrm>
              <a:custGeom>
                <a:avLst/>
                <a:gdLst>
                  <a:gd name="connsiteX0" fmla="*/ 254094 w 753685"/>
                  <a:gd name="connsiteY0" fmla="*/ 0 h 353724"/>
                  <a:gd name="connsiteX1" fmla="*/ 370083 w 753685"/>
                  <a:gd name="connsiteY1" fmla="*/ 52038 h 353724"/>
                  <a:gd name="connsiteX2" fmla="*/ 491038 w 753685"/>
                  <a:gd name="connsiteY2" fmla="*/ 33 h 353724"/>
                  <a:gd name="connsiteX3" fmla="*/ 633223 w 753685"/>
                  <a:gd name="connsiteY3" fmla="*/ 45493 h 353724"/>
                  <a:gd name="connsiteX4" fmla="*/ 739266 w 753685"/>
                  <a:gd name="connsiteY4" fmla="*/ 162707 h 353724"/>
                  <a:gd name="connsiteX5" fmla="*/ 741221 w 753685"/>
                  <a:gd name="connsiteY5" fmla="*/ 174445 h 353724"/>
                  <a:gd name="connsiteX6" fmla="*/ 753685 w 753685"/>
                  <a:gd name="connsiteY6" fmla="*/ 174334 h 353724"/>
                  <a:gd name="connsiteX7" fmla="*/ 378402 w 753685"/>
                  <a:gd name="connsiteY7" fmla="*/ 353705 h 353724"/>
                  <a:gd name="connsiteX8" fmla="*/ 78472 w 753685"/>
                  <a:gd name="connsiteY8" fmla="*/ 254896 h 353724"/>
                  <a:gd name="connsiteX9" fmla="*/ 8157 w 753685"/>
                  <a:gd name="connsiteY9" fmla="*/ 188692 h 353724"/>
                  <a:gd name="connsiteX10" fmla="*/ 4387 w 753685"/>
                  <a:gd name="connsiteY10" fmla="*/ 188138 h 353724"/>
                  <a:gd name="connsiteX11" fmla="*/ 4317 w 753685"/>
                  <a:gd name="connsiteY11" fmla="*/ 185076 h 353724"/>
                  <a:gd name="connsiteX12" fmla="*/ 0 w 753685"/>
                  <a:gd name="connsiteY12" fmla="*/ 181012 h 353724"/>
                  <a:gd name="connsiteX13" fmla="*/ 4223 w 753685"/>
                  <a:gd name="connsiteY13" fmla="*/ 180975 h 353724"/>
                  <a:gd name="connsiteX14" fmla="*/ 4141 w 753685"/>
                  <a:gd name="connsiteY14" fmla="*/ 177410 h 353724"/>
                  <a:gd name="connsiteX15" fmla="*/ 51520 w 753685"/>
                  <a:gd name="connsiteY15" fmla="*/ 78928 h 353724"/>
                  <a:gd name="connsiteX16" fmla="*/ 115939 w 753685"/>
                  <a:gd name="connsiteY16" fmla="*/ 44445 h 353724"/>
                  <a:gd name="connsiteX17" fmla="*/ 254094 w 753685"/>
                  <a:gd name="connsiteY17" fmla="*/ 0 h 353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53685" h="353724">
                    <a:moveTo>
                      <a:pt x="254094" y="0"/>
                    </a:moveTo>
                    <a:cubicBezTo>
                      <a:pt x="257077" y="-81"/>
                      <a:pt x="370083" y="52038"/>
                      <a:pt x="370083" y="52038"/>
                    </a:cubicBezTo>
                    <a:cubicBezTo>
                      <a:pt x="371260" y="50362"/>
                      <a:pt x="488716" y="581"/>
                      <a:pt x="491038" y="33"/>
                    </a:cubicBezTo>
                    <a:cubicBezTo>
                      <a:pt x="538433" y="15186"/>
                      <a:pt x="585425" y="31549"/>
                      <a:pt x="633223" y="45493"/>
                    </a:cubicBezTo>
                    <a:cubicBezTo>
                      <a:pt x="692451" y="62791"/>
                      <a:pt x="727063" y="102754"/>
                      <a:pt x="739266" y="162707"/>
                    </a:cubicBezTo>
                    <a:lnTo>
                      <a:pt x="741221" y="174445"/>
                    </a:lnTo>
                    <a:lnTo>
                      <a:pt x="753685" y="174334"/>
                    </a:lnTo>
                    <a:cubicBezTo>
                      <a:pt x="661311" y="286730"/>
                      <a:pt x="523881" y="352416"/>
                      <a:pt x="378402" y="353705"/>
                    </a:cubicBezTo>
                    <a:cubicBezTo>
                      <a:pt x="269293" y="354672"/>
                      <a:pt x="164069" y="319341"/>
                      <a:pt x="78472" y="254896"/>
                    </a:cubicBezTo>
                    <a:lnTo>
                      <a:pt x="8157" y="188692"/>
                    </a:lnTo>
                    <a:lnTo>
                      <a:pt x="4387" y="188138"/>
                    </a:lnTo>
                    <a:lnTo>
                      <a:pt x="4317" y="185076"/>
                    </a:lnTo>
                    <a:lnTo>
                      <a:pt x="0" y="181012"/>
                    </a:lnTo>
                    <a:lnTo>
                      <a:pt x="4223" y="180975"/>
                    </a:lnTo>
                    <a:lnTo>
                      <a:pt x="4141" y="177410"/>
                    </a:lnTo>
                    <a:cubicBezTo>
                      <a:pt x="8897" y="139300"/>
                      <a:pt x="22842" y="105624"/>
                      <a:pt x="51520" y="78928"/>
                    </a:cubicBezTo>
                    <a:cubicBezTo>
                      <a:pt x="70011" y="61727"/>
                      <a:pt x="91854" y="51587"/>
                      <a:pt x="115939" y="44445"/>
                    </a:cubicBezTo>
                    <a:cubicBezTo>
                      <a:pt x="156934" y="32274"/>
                      <a:pt x="248791" y="1838"/>
                      <a:pt x="254094" y="0"/>
                    </a:cubicBezTo>
                    <a:close/>
                  </a:path>
                </a:pathLst>
              </a:custGeom>
              <a:solidFill>
                <a:srgbClr val="9D9ACC"/>
              </a:solidFill>
              <a:ln w="6366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5" name="Graphic 57">
                <a:extLst>
                  <a:ext uri="{FF2B5EF4-FFF2-40B4-BE49-F238E27FC236}">
                    <a16:creationId xmlns:a16="http://schemas.microsoft.com/office/drawing/2014/main" id="{C84683DC-CDFC-4406-8576-B6CCA3650D59}"/>
                  </a:ext>
                </a:extLst>
              </p:cNvPr>
              <p:cNvSpPr/>
              <p:nvPr/>
            </p:nvSpPr>
            <p:spPr>
              <a:xfrm>
                <a:off x="7730804" y="4808368"/>
                <a:ext cx="431110" cy="462509"/>
              </a:xfrm>
              <a:custGeom>
                <a:avLst/>
                <a:gdLst>
                  <a:gd name="connsiteX0" fmla="*/ 510616 w 1702876"/>
                  <a:gd name="connsiteY0" fmla="*/ 1679990 h 1826902"/>
                  <a:gd name="connsiteX1" fmla="*/ 533476 w 1702876"/>
                  <a:gd name="connsiteY1" fmla="*/ 1547415 h 1826902"/>
                  <a:gd name="connsiteX2" fmla="*/ 526917 w 1702876"/>
                  <a:gd name="connsiteY2" fmla="*/ 1420825 h 1826902"/>
                  <a:gd name="connsiteX3" fmla="*/ 426308 w 1702876"/>
                  <a:gd name="connsiteY3" fmla="*/ 1340083 h 1826902"/>
                  <a:gd name="connsiteX4" fmla="*/ 198600 w 1702876"/>
                  <a:gd name="connsiteY4" fmla="*/ 973177 h 1826902"/>
                  <a:gd name="connsiteX5" fmla="*/ 181152 w 1702876"/>
                  <a:gd name="connsiteY5" fmla="*/ 945796 h 1826902"/>
                  <a:gd name="connsiteX6" fmla="*/ 63796 w 1702876"/>
                  <a:gd name="connsiteY6" fmla="*/ 829713 h 1826902"/>
                  <a:gd name="connsiteX7" fmla="*/ 6678 w 1702876"/>
                  <a:gd name="connsiteY7" fmla="*/ 567109 h 1826902"/>
                  <a:gd name="connsiteX8" fmla="*/ 109770 w 1702876"/>
                  <a:gd name="connsiteY8" fmla="*/ 464080 h 1826902"/>
                  <a:gd name="connsiteX9" fmla="*/ 132312 w 1702876"/>
                  <a:gd name="connsiteY9" fmla="*/ 491652 h 1826902"/>
                  <a:gd name="connsiteX10" fmla="*/ 239162 w 1702876"/>
                  <a:gd name="connsiteY10" fmla="*/ 696501 h 1826902"/>
                  <a:gd name="connsiteX11" fmla="*/ 259921 w 1702876"/>
                  <a:gd name="connsiteY11" fmla="*/ 486813 h 1826902"/>
                  <a:gd name="connsiteX12" fmla="*/ 459420 w 1702876"/>
                  <a:gd name="connsiteY12" fmla="*/ 31396 h 1826902"/>
                  <a:gd name="connsiteX13" fmla="*/ 495334 w 1702876"/>
                  <a:gd name="connsiteY13" fmla="*/ 3250 h 1826902"/>
                  <a:gd name="connsiteX14" fmla="*/ 487757 w 1702876"/>
                  <a:gd name="connsiteY14" fmla="*/ 48652 h 1826902"/>
                  <a:gd name="connsiteX15" fmla="*/ 428282 w 1702876"/>
                  <a:gd name="connsiteY15" fmla="*/ 313866 h 1826902"/>
                  <a:gd name="connsiteX16" fmla="*/ 619695 w 1702876"/>
                  <a:gd name="connsiteY16" fmla="*/ 182246 h 1826902"/>
                  <a:gd name="connsiteX17" fmla="*/ 803211 w 1702876"/>
                  <a:gd name="connsiteY17" fmla="*/ 21335 h 1826902"/>
                  <a:gd name="connsiteX18" fmla="*/ 815947 w 1702876"/>
                  <a:gd name="connsiteY18" fmla="*/ 7135 h 1826902"/>
                  <a:gd name="connsiteX19" fmla="*/ 832694 w 1702876"/>
                  <a:gd name="connsiteY19" fmla="*/ 1086 h 1826902"/>
                  <a:gd name="connsiteX20" fmla="*/ 835305 w 1702876"/>
                  <a:gd name="connsiteY20" fmla="*/ 20698 h 1826902"/>
                  <a:gd name="connsiteX21" fmla="*/ 816966 w 1702876"/>
                  <a:gd name="connsiteY21" fmla="*/ 54065 h 1826902"/>
                  <a:gd name="connsiteX22" fmla="*/ 737688 w 1702876"/>
                  <a:gd name="connsiteY22" fmla="*/ 271521 h 1826902"/>
                  <a:gd name="connsiteX23" fmla="*/ 706614 w 1702876"/>
                  <a:gd name="connsiteY23" fmla="*/ 360542 h 1826902"/>
                  <a:gd name="connsiteX24" fmla="*/ 953744 w 1702876"/>
                  <a:gd name="connsiteY24" fmla="*/ 232678 h 1826902"/>
                  <a:gd name="connsiteX25" fmla="*/ 1212208 w 1702876"/>
                  <a:gd name="connsiteY25" fmla="*/ 53683 h 1826902"/>
                  <a:gd name="connsiteX26" fmla="*/ 1252325 w 1702876"/>
                  <a:gd name="connsiteY26" fmla="*/ 53046 h 1826902"/>
                  <a:gd name="connsiteX27" fmla="*/ 1418394 w 1702876"/>
                  <a:gd name="connsiteY27" fmla="*/ 288587 h 1826902"/>
                  <a:gd name="connsiteX28" fmla="*/ 1535368 w 1702876"/>
                  <a:gd name="connsiteY28" fmla="*/ 667591 h 1826902"/>
                  <a:gd name="connsiteX29" fmla="*/ 1542691 w 1702876"/>
                  <a:gd name="connsiteY29" fmla="*/ 688414 h 1826902"/>
                  <a:gd name="connsiteX30" fmla="*/ 1579942 w 1702876"/>
                  <a:gd name="connsiteY30" fmla="*/ 608626 h 1826902"/>
                  <a:gd name="connsiteX31" fmla="*/ 1620632 w 1702876"/>
                  <a:gd name="connsiteY31" fmla="*/ 501713 h 1826902"/>
                  <a:gd name="connsiteX32" fmla="*/ 1637697 w 1702876"/>
                  <a:gd name="connsiteY32" fmla="*/ 477006 h 1826902"/>
                  <a:gd name="connsiteX33" fmla="*/ 1698063 w 1702876"/>
                  <a:gd name="connsiteY33" fmla="*/ 672749 h 1826902"/>
                  <a:gd name="connsiteX34" fmla="*/ 1577395 w 1702876"/>
                  <a:gd name="connsiteY34" fmla="*/ 909181 h 1826902"/>
                  <a:gd name="connsiteX35" fmla="*/ 1512445 w 1702876"/>
                  <a:gd name="connsiteY35" fmla="*/ 947069 h 1826902"/>
                  <a:gd name="connsiteX36" fmla="*/ 1489712 w 1702876"/>
                  <a:gd name="connsiteY36" fmla="*/ 972094 h 1826902"/>
                  <a:gd name="connsiteX37" fmla="*/ 1432848 w 1702876"/>
                  <a:gd name="connsiteY37" fmla="*/ 1146633 h 1826902"/>
                  <a:gd name="connsiteX38" fmla="*/ 1270536 w 1702876"/>
                  <a:gd name="connsiteY38" fmla="*/ 1334097 h 1826902"/>
                  <a:gd name="connsiteX39" fmla="*/ 1220422 w 1702876"/>
                  <a:gd name="connsiteY39" fmla="*/ 1372622 h 1826902"/>
                  <a:gd name="connsiteX40" fmla="*/ 1165088 w 1702876"/>
                  <a:gd name="connsiteY40" fmla="*/ 1486985 h 1826902"/>
                  <a:gd name="connsiteX41" fmla="*/ 1201702 w 1702876"/>
                  <a:gd name="connsiteY41" fmla="*/ 1704697 h 1826902"/>
                  <a:gd name="connsiteX42" fmla="*/ 1182599 w 1702876"/>
                  <a:gd name="connsiteY42" fmla="*/ 1729531 h 1826902"/>
                  <a:gd name="connsiteX43" fmla="*/ 900064 w 1702876"/>
                  <a:gd name="connsiteY43" fmla="*/ 1823709 h 1826902"/>
                  <a:gd name="connsiteX44" fmla="*/ 836005 w 1702876"/>
                  <a:gd name="connsiteY44" fmla="*/ 1823709 h 1826902"/>
                  <a:gd name="connsiteX45" fmla="*/ 534240 w 1702876"/>
                  <a:gd name="connsiteY45" fmla="*/ 1709727 h 1826902"/>
                  <a:gd name="connsiteX46" fmla="*/ 510616 w 1702876"/>
                  <a:gd name="connsiteY46" fmla="*/ 1679990 h 1826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1702876" h="1826902">
                    <a:moveTo>
                      <a:pt x="510616" y="1679990"/>
                    </a:moveTo>
                    <a:cubicBezTo>
                      <a:pt x="532648" y="1638345"/>
                      <a:pt x="531375" y="1591925"/>
                      <a:pt x="533476" y="1547415"/>
                    </a:cubicBezTo>
                    <a:cubicBezTo>
                      <a:pt x="535514" y="1505070"/>
                      <a:pt x="551560" y="1455911"/>
                      <a:pt x="526917" y="1420825"/>
                    </a:cubicBezTo>
                    <a:cubicBezTo>
                      <a:pt x="503102" y="1386949"/>
                      <a:pt x="462476" y="1363580"/>
                      <a:pt x="426308" y="1340083"/>
                    </a:cubicBezTo>
                    <a:cubicBezTo>
                      <a:pt x="292587" y="1253100"/>
                      <a:pt x="231966" y="1121671"/>
                      <a:pt x="198600" y="973177"/>
                    </a:cubicBezTo>
                    <a:cubicBezTo>
                      <a:pt x="195861" y="961015"/>
                      <a:pt x="193888" y="950826"/>
                      <a:pt x="181152" y="945796"/>
                    </a:cubicBezTo>
                    <a:cubicBezTo>
                      <a:pt x="125563" y="923764"/>
                      <a:pt x="93087" y="878171"/>
                      <a:pt x="63796" y="829713"/>
                    </a:cubicBezTo>
                    <a:cubicBezTo>
                      <a:pt x="14828" y="748779"/>
                      <a:pt x="-13763" y="663516"/>
                      <a:pt x="6678" y="567109"/>
                    </a:cubicBezTo>
                    <a:cubicBezTo>
                      <a:pt x="19349" y="507380"/>
                      <a:pt x="58766" y="466500"/>
                      <a:pt x="109770" y="464080"/>
                    </a:cubicBezTo>
                    <a:cubicBezTo>
                      <a:pt x="126199" y="465990"/>
                      <a:pt x="127027" y="480827"/>
                      <a:pt x="132312" y="491652"/>
                    </a:cubicBezTo>
                    <a:cubicBezTo>
                      <a:pt x="165106" y="559341"/>
                      <a:pt x="197836" y="627093"/>
                      <a:pt x="239162" y="696501"/>
                    </a:cubicBezTo>
                    <a:cubicBezTo>
                      <a:pt x="242027" y="623081"/>
                      <a:pt x="247949" y="554565"/>
                      <a:pt x="259921" y="486813"/>
                    </a:cubicBezTo>
                    <a:cubicBezTo>
                      <a:pt x="289531" y="318897"/>
                      <a:pt x="354990" y="166518"/>
                      <a:pt x="459420" y="31396"/>
                    </a:cubicBezTo>
                    <a:cubicBezTo>
                      <a:pt x="468972" y="19042"/>
                      <a:pt x="479670" y="-6110"/>
                      <a:pt x="495334" y="3250"/>
                    </a:cubicBezTo>
                    <a:cubicBezTo>
                      <a:pt x="510616" y="12420"/>
                      <a:pt x="493678" y="33879"/>
                      <a:pt x="487757" y="48652"/>
                    </a:cubicBezTo>
                    <a:cubicBezTo>
                      <a:pt x="453562" y="133661"/>
                      <a:pt x="428728" y="220643"/>
                      <a:pt x="428282" y="313866"/>
                    </a:cubicBezTo>
                    <a:cubicBezTo>
                      <a:pt x="488011" y="262734"/>
                      <a:pt x="554935" y="224082"/>
                      <a:pt x="619695" y="182246"/>
                    </a:cubicBezTo>
                    <a:cubicBezTo>
                      <a:pt x="688848" y="137609"/>
                      <a:pt x="747367" y="81064"/>
                      <a:pt x="803211" y="21335"/>
                    </a:cubicBezTo>
                    <a:cubicBezTo>
                      <a:pt x="807542" y="16686"/>
                      <a:pt x="811044" y="11210"/>
                      <a:pt x="815947" y="7135"/>
                    </a:cubicBezTo>
                    <a:cubicBezTo>
                      <a:pt x="820786" y="3123"/>
                      <a:pt x="826199" y="-2353"/>
                      <a:pt x="832694" y="1086"/>
                    </a:cubicBezTo>
                    <a:cubicBezTo>
                      <a:pt x="841418" y="5734"/>
                      <a:pt x="837852" y="13948"/>
                      <a:pt x="835305" y="20698"/>
                    </a:cubicBezTo>
                    <a:cubicBezTo>
                      <a:pt x="830784" y="32606"/>
                      <a:pt x="823334" y="43112"/>
                      <a:pt x="816966" y="54065"/>
                    </a:cubicBezTo>
                    <a:cubicBezTo>
                      <a:pt x="777423" y="121817"/>
                      <a:pt x="760230" y="197656"/>
                      <a:pt x="737688" y="271521"/>
                    </a:cubicBezTo>
                    <a:cubicBezTo>
                      <a:pt x="729028" y="299921"/>
                      <a:pt x="720686" y="328321"/>
                      <a:pt x="706614" y="360542"/>
                    </a:cubicBezTo>
                    <a:cubicBezTo>
                      <a:pt x="791623" y="316541"/>
                      <a:pt x="875103" y="279417"/>
                      <a:pt x="953744" y="232678"/>
                    </a:cubicBezTo>
                    <a:cubicBezTo>
                      <a:pt x="1044038" y="178999"/>
                      <a:pt x="1132867" y="123154"/>
                      <a:pt x="1212208" y="53683"/>
                    </a:cubicBezTo>
                    <a:cubicBezTo>
                      <a:pt x="1225581" y="41966"/>
                      <a:pt x="1239462" y="34452"/>
                      <a:pt x="1252325" y="53046"/>
                    </a:cubicBezTo>
                    <a:cubicBezTo>
                      <a:pt x="1307023" y="131941"/>
                      <a:pt x="1379870" y="197656"/>
                      <a:pt x="1418394" y="288587"/>
                    </a:cubicBezTo>
                    <a:cubicBezTo>
                      <a:pt x="1470291" y="411101"/>
                      <a:pt x="1507605" y="537818"/>
                      <a:pt x="1535368" y="667591"/>
                    </a:cubicBezTo>
                    <a:cubicBezTo>
                      <a:pt x="1536706" y="673704"/>
                      <a:pt x="1536578" y="680327"/>
                      <a:pt x="1542691" y="688414"/>
                    </a:cubicBezTo>
                    <a:cubicBezTo>
                      <a:pt x="1560075" y="663198"/>
                      <a:pt x="1568544" y="635053"/>
                      <a:pt x="1579942" y="608626"/>
                    </a:cubicBezTo>
                    <a:cubicBezTo>
                      <a:pt x="1595033" y="573668"/>
                      <a:pt x="1609807" y="538391"/>
                      <a:pt x="1620632" y="501713"/>
                    </a:cubicBezTo>
                    <a:cubicBezTo>
                      <a:pt x="1623561" y="491780"/>
                      <a:pt x="1625026" y="480445"/>
                      <a:pt x="1637697" y="477006"/>
                    </a:cubicBezTo>
                    <a:cubicBezTo>
                      <a:pt x="1705131" y="527566"/>
                      <a:pt x="1709334" y="600858"/>
                      <a:pt x="1698063" y="672749"/>
                    </a:cubicBezTo>
                    <a:cubicBezTo>
                      <a:pt x="1683863" y="762980"/>
                      <a:pt x="1642282" y="842767"/>
                      <a:pt x="1577395" y="909181"/>
                    </a:cubicBezTo>
                    <a:cubicBezTo>
                      <a:pt x="1558993" y="927966"/>
                      <a:pt x="1537279" y="941084"/>
                      <a:pt x="1512445" y="947069"/>
                    </a:cubicBezTo>
                    <a:cubicBezTo>
                      <a:pt x="1497099" y="950763"/>
                      <a:pt x="1493087" y="957831"/>
                      <a:pt x="1489712" y="972094"/>
                    </a:cubicBezTo>
                    <a:cubicBezTo>
                      <a:pt x="1475639" y="1031759"/>
                      <a:pt x="1455072" y="1089451"/>
                      <a:pt x="1432848" y="1146633"/>
                    </a:cubicBezTo>
                    <a:cubicBezTo>
                      <a:pt x="1400883" y="1228712"/>
                      <a:pt x="1333321" y="1279208"/>
                      <a:pt x="1270536" y="1334097"/>
                    </a:cubicBezTo>
                    <a:cubicBezTo>
                      <a:pt x="1254617" y="1347979"/>
                      <a:pt x="1238953" y="1363516"/>
                      <a:pt x="1220422" y="1372622"/>
                    </a:cubicBezTo>
                    <a:cubicBezTo>
                      <a:pt x="1171009" y="1396947"/>
                      <a:pt x="1161140" y="1435789"/>
                      <a:pt x="1165088" y="1486985"/>
                    </a:cubicBezTo>
                    <a:cubicBezTo>
                      <a:pt x="1170054" y="1551936"/>
                      <a:pt x="1176931" y="1642485"/>
                      <a:pt x="1201702" y="1704697"/>
                    </a:cubicBezTo>
                    <a:cubicBezTo>
                      <a:pt x="1205076" y="1720425"/>
                      <a:pt x="1192150" y="1724564"/>
                      <a:pt x="1182599" y="1729531"/>
                    </a:cubicBezTo>
                    <a:cubicBezTo>
                      <a:pt x="1118667" y="1762643"/>
                      <a:pt x="929674" y="1814476"/>
                      <a:pt x="900064" y="1823709"/>
                    </a:cubicBezTo>
                    <a:cubicBezTo>
                      <a:pt x="882744" y="1832496"/>
                      <a:pt x="853962" y="1819952"/>
                      <a:pt x="836005" y="1823709"/>
                    </a:cubicBezTo>
                    <a:cubicBezTo>
                      <a:pt x="731130" y="1797092"/>
                      <a:pt x="628036" y="1765572"/>
                      <a:pt x="534240" y="1709727"/>
                    </a:cubicBezTo>
                    <a:cubicBezTo>
                      <a:pt x="523288" y="1703232"/>
                      <a:pt x="508388" y="1697820"/>
                      <a:pt x="510616" y="1679990"/>
                    </a:cubicBezTo>
                    <a:close/>
                  </a:path>
                </a:pathLst>
              </a:custGeom>
              <a:solidFill>
                <a:srgbClr val="F6D9B5"/>
              </a:solidFill>
              <a:ln w="63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Graphic 57">
                <a:extLst>
                  <a:ext uri="{FF2B5EF4-FFF2-40B4-BE49-F238E27FC236}">
                    <a16:creationId xmlns:a16="http://schemas.microsoft.com/office/drawing/2014/main" id="{548040A3-6506-446A-836E-C4C7607EB694}"/>
                  </a:ext>
                </a:extLst>
              </p:cNvPr>
              <p:cNvSpPr/>
              <p:nvPr/>
            </p:nvSpPr>
            <p:spPr>
              <a:xfrm>
                <a:off x="7740841" y="4666348"/>
                <a:ext cx="412626" cy="324863"/>
              </a:xfrm>
              <a:custGeom>
                <a:avLst/>
                <a:gdLst>
                  <a:gd name="connsiteX0" fmla="*/ 1598115 w 1629865"/>
                  <a:gd name="connsiteY0" fmla="*/ 1037982 h 1283201"/>
                  <a:gd name="connsiteX1" fmla="*/ 1499608 w 1629865"/>
                  <a:gd name="connsiteY1" fmla="*/ 1275306 h 1283201"/>
                  <a:gd name="connsiteX2" fmla="*/ 1444527 w 1629865"/>
                  <a:gd name="connsiteY2" fmla="*/ 1059759 h 1283201"/>
                  <a:gd name="connsiteX3" fmla="*/ 1333538 w 1629865"/>
                  <a:gd name="connsiteY3" fmla="*/ 783656 h 1283201"/>
                  <a:gd name="connsiteX4" fmla="*/ 1203764 w 1629865"/>
                  <a:gd name="connsiteY4" fmla="*/ 615358 h 1283201"/>
                  <a:gd name="connsiteX5" fmla="*/ 1181605 w 1629865"/>
                  <a:gd name="connsiteY5" fmla="*/ 618542 h 1283201"/>
                  <a:gd name="connsiteX6" fmla="*/ 660537 w 1629865"/>
                  <a:gd name="connsiteY6" fmla="*/ 932597 h 1283201"/>
                  <a:gd name="connsiteX7" fmla="*/ 653851 w 1629865"/>
                  <a:gd name="connsiteY7" fmla="*/ 932660 h 1283201"/>
                  <a:gd name="connsiteX8" fmla="*/ 793048 w 1629865"/>
                  <a:gd name="connsiteY8" fmla="*/ 565372 h 1283201"/>
                  <a:gd name="connsiteX9" fmla="*/ 380741 w 1629865"/>
                  <a:gd name="connsiteY9" fmla="*/ 888023 h 1283201"/>
                  <a:gd name="connsiteX10" fmla="*/ 454861 w 1629865"/>
                  <a:gd name="connsiteY10" fmla="*/ 565817 h 1283201"/>
                  <a:gd name="connsiteX11" fmla="*/ 209259 w 1629865"/>
                  <a:gd name="connsiteY11" fmla="*/ 1283201 h 1283201"/>
                  <a:gd name="connsiteX12" fmla="*/ 70062 w 1629865"/>
                  <a:gd name="connsiteY12" fmla="*/ 1024992 h 1283201"/>
                  <a:gd name="connsiteX13" fmla="*/ 23705 w 1629865"/>
                  <a:gd name="connsiteY13" fmla="*/ 883502 h 1283201"/>
                  <a:gd name="connsiteX14" fmla="*/ 20966 w 1629865"/>
                  <a:gd name="connsiteY14" fmla="*/ 619688 h 1283201"/>
                  <a:gd name="connsiteX15" fmla="*/ 749302 w 1629865"/>
                  <a:gd name="connsiteY15" fmla="*/ 7817 h 1283201"/>
                  <a:gd name="connsiteX16" fmla="*/ 1112643 w 1629865"/>
                  <a:gd name="connsiteY16" fmla="*/ 40993 h 1283201"/>
                  <a:gd name="connsiteX17" fmla="*/ 1320484 w 1629865"/>
                  <a:gd name="connsiteY17" fmla="*/ 234889 h 1283201"/>
                  <a:gd name="connsiteX18" fmla="*/ 1339141 w 1629865"/>
                  <a:gd name="connsiteY18" fmla="*/ 254565 h 1283201"/>
                  <a:gd name="connsiteX19" fmla="*/ 1475410 w 1629865"/>
                  <a:gd name="connsiteY19" fmla="*/ 364153 h 1283201"/>
                  <a:gd name="connsiteX20" fmla="*/ 1604865 w 1629865"/>
                  <a:gd name="connsiteY20" fmla="*/ 1003915 h 1283201"/>
                  <a:gd name="connsiteX21" fmla="*/ 1598115 w 1629865"/>
                  <a:gd name="connsiteY21" fmla="*/ 1037982 h 1283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629865" h="1283201">
                    <a:moveTo>
                      <a:pt x="1598115" y="1037982"/>
                    </a:moveTo>
                    <a:cubicBezTo>
                      <a:pt x="1572326" y="1118278"/>
                      <a:pt x="1542462" y="1196856"/>
                      <a:pt x="1499608" y="1275306"/>
                    </a:cubicBezTo>
                    <a:cubicBezTo>
                      <a:pt x="1480504" y="1199912"/>
                      <a:pt x="1464139" y="1129422"/>
                      <a:pt x="1444527" y="1059759"/>
                    </a:cubicBezTo>
                    <a:cubicBezTo>
                      <a:pt x="1417592" y="963862"/>
                      <a:pt x="1383715" y="870639"/>
                      <a:pt x="1333538" y="783656"/>
                    </a:cubicBezTo>
                    <a:cubicBezTo>
                      <a:pt x="1297688" y="721508"/>
                      <a:pt x="1239423" y="677316"/>
                      <a:pt x="1203764" y="615358"/>
                    </a:cubicBezTo>
                    <a:cubicBezTo>
                      <a:pt x="1195041" y="600203"/>
                      <a:pt x="1187845" y="613257"/>
                      <a:pt x="1181605" y="618542"/>
                    </a:cubicBezTo>
                    <a:cubicBezTo>
                      <a:pt x="1024960" y="751499"/>
                      <a:pt x="845518" y="846696"/>
                      <a:pt x="660537" y="932597"/>
                    </a:cubicBezTo>
                    <a:cubicBezTo>
                      <a:pt x="658945" y="933297"/>
                      <a:pt x="656780" y="932660"/>
                      <a:pt x="653851" y="932660"/>
                    </a:cubicBezTo>
                    <a:cubicBezTo>
                      <a:pt x="705939" y="812629"/>
                      <a:pt x="717146" y="677698"/>
                      <a:pt x="793048" y="565372"/>
                    </a:cubicBezTo>
                    <a:cubicBezTo>
                      <a:pt x="682569" y="708008"/>
                      <a:pt x="520257" y="782701"/>
                      <a:pt x="380741" y="888023"/>
                    </a:cubicBezTo>
                    <a:cubicBezTo>
                      <a:pt x="377812" y="774550"/>
                      <a:pt x="412070" y="669356"/>
                      <a:pt x="454861" y="565817"/>
                    </a:cubicBezTo>
                    <a:cubicBezTo>
                      <a:pt x="281214" y="770348"/>
                      <a:pt x="209768" y="1010091"/>
                      <a:pt x="209259" y="1283201"/>
                    </a:cubicBezTo>
                    <a:cubicBezTo>
                      <a:pt x="148894" y="1198511"/>
                      <a:pt x="112470" y="1110128"/>
                      <a:pt x="70062" y="1024992"/>
                    </a:cubicBezTo>
                    <a:cubicBezTo>
                      <a:pt x="54779" y="977743"/>
                      <a:pt x="41407" y="929795"/>
                      <a:pt x="23705" y="883502"/>
                    </a:cubicBezTo>
                    <a:cubicBezTo>
                      <a:pt x="-9981" y="795437"/>
                      <a:pt x="-4886" y="708836"/>
                      <a:pt x="20966" y="619688"/>
                    </a:cubicBezTo>
                    <a:cubicBezTo>
                      <a:pt x="119602" y="279972"/>
                      <a:pt x="396596" y="46724"/>
                      <a:pt x="749302" y="7817"/>
                    </a:cubicBezTo>
                    <a:cubicBezTo>
                      <a:pt x="872899" y="-5810"/>
                      <a:pt x="994777" y="-5555"/>
                      <a:pt x="1112643" y="40993"/>
                    </a:cubicBezTo>
                    <a:cubicBezTo>
                      <a:pt x="1207331" y="78371"/>
                      <a:pt x="1279795" y="139692"/>
                      <a:pt x="1320484" y="234889"/>
                    </a:cubicBezTo>
                    <a:cubicBezTo>
                      <a:pt x="1324369" y="243931"/>
                      <a:pt x="1328508" y="251445"/>
                      <a:pt x="1339141" y="254565"/>
                    </a:cubicBezTo>
                    <a:cubicBezTo>
                      <a:pt x="1399571" y="272331"/>
                      <a:pt x="1440005" y="316204"/>
                      <a:pt x="1475410" y="364153"/>
                    </a:cubicBezTo>
                    <a:cubicBezTo>
                      <a:pt x="1617791" y="557030"/>
                      <a:pt x="1663766" y="770029"/>
                      <a:pt x="1604865" y="1003915"/>
                    </a:cubicBezTo>
                    <a:cubicBezTo>
                      <a:pt x="1602063" y="1015058"/>
                      <a:pt x="1600344" y="1026584"/>
                      <a:pt x="1598115" y="1037982"/>
                    </a:cubicBezTo>
                    <a:close/>
                  </a:path>
                </a:pathLst>
              </a:custGeom>
              <a:solidFill>
                <a:srgbClr val="828889"/>
              </a:solidFill>
              <a:ln w="63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Graphic 57">
                <a:extLst>
                  <a:ext uri="{FF2B5EF4-FFF2-40B4-BE49-F238E27FC236}">
                    <a16:creationId xmlns:a16="http://schemas.microsoft.com/office/drawing/2014/main" id="{E08584D7-248E-4A7B-8E17-677B5FC90250}"/>
                  </a:ext>
                </a:extLst>
              </p:cNvPr>
              <p:cNvSpPr/>
              <p:nvPr/>
            </p:nvSpPr>
            <p:spPr>
              <a:xfrm>
                <a:off x="7896816" y="5270001"/>
                <a:ext cx="98945" cy="337153"/>
              </a:xfrm>
              <a:custGeom>
                <a:avLst/>
                <a:gdLst>
                  <a:gd name="connsiteX0" fmla="*/ 0 w 448157"/>
                  <a:gd name="connsiteY0" fmla="*/ 681998 h 682443"/>
                  <a:gd name="connsiteX1" fmla="*/ 104175 w 448157"/>
                  <a:gd name="connsiteY1" fmla="*/ 341262 h 682443"/>
                  <a:gd name="connsiteX2" fmla="*/ 131811 w 448157"/>
                  <a:gd name="connsiteY2" fmla="*/ 282361 h 682443"/>
                  <a:gd name="connsiteX3" fmla="*/ 100609 w 448157"/>
                  <a:gd name="connsiteY3" fmla="*/ 202192 h 682443"/>
                  <a:gd name="connsiteX4" fmla="*/ 81888 w 448157"/>
                  <a:gd name="connsiteY4" fmla="*/ 158956 h 682443"/>
                  <a:gd name="connsiteX5" fmla="*/ 208923 w 448157"/>
                  <a:gd name="connsiteY5" fmla="*/ 209 h 682443"/>
                  <a:gd name="connsiteX6" fmla="*/ 249040 w 448157"/>
                  <a:gd name="connsiteY6" fmla="*/ 2947 h 682443"/>
                  <a:gd name="connsiteX7" fmla="*/ 379259 w 448157"/>
                  <a:gd name="connsiteY7" fmla="*/ 161885 h 682443"/>
                  <a:gd name="connsiteX8" fmla="*/ 324561 w 448157"/>
                  <a:gd name="connsiteY8" fmla="*/ 264978 h 682443"/>
                  <a:gd name="connsiteX9" fmla="*/ 320867 w 448157"/>
                  <a:gd name="connsiteY9" fmla="*/ 280706 h 682443"/>
                  <a:gd name="connsiteX10" fmla="*/ 448158 w 448157"/>
                  <a:gd name="connsiteY10" fmla="*/ 682443 h 682443"/>
                  <a:gd name="connsiteX11" fmla="*/ 0 w 448157"/>
                  <a:gd name="connsiteY11" fmla="*/ 681998 h 682443"/>
                  <a:gd name="connsiteX0" fmla="*/ 0 w 553262"/>
                  <a:gd name="connsiteY0" fmla="*/ 1293530 h 1293530"/>
                  <a:gd name="connsiteX1" fmla="*/ 209280 w 553262"/>
                  <a:gd name="connsiteY1" fmla="*/ 341262 h 1293530"/>
                  <a:gd name="connsiteX2" fmla="*/ 236916 w 553262"/>
                  <a:gd name="connsiteY2" fmla="*/ 282361 h 1293530"/>
                  <a:gd name="connsiteX3" fmla="*/ 205714 w 553262"/>
                  <a:gd name="connsiteY3" fmla="*/ 202192 h 1293530"/>
                  <a:gd name="connsiteX4" fmla="*/ 186993 w 553262"/>
                  <a:gd name="connsiteY4" fmla="*/ 158956 h 1293530"/>
                  <a:gd name="connsiteX5" fmla="*/ 314028 w 553262"/>
                  <a:gd name="connsiteY5" fmla="*/ 209 h 1293530"/>
                  <a:gd name="connsiteX6" fmla="*/ 354145 w 553262"/>
                  <a:gd name="connsiteY6" fmla="*/ 2947 h 1293530"/>
                  <a:gd name="connsiteX7" fmla="*/ 484364 w 553262"/>
                  <a:gd name="connsiteY7" fmla="*/ 161885 h 1293530"/>
                  <a:gd name="connsiteX8" fmla="*/ 429666 w 553262"/>
                  <a:gd name="connsiteY8" fmla="*/ 264978 h 1293530"/>
                  <a:gd name="connsiteX9" fmla="*/ 425972 w 553262"/>
                  <a:gd name="connsiteY9" fmla="*/ 280706 h 1293530"/>
                  <a:gd name="connsiteX10" fmla="*/ 553263 w 553262"/>
                  <a:gd name="connsiteY10" fmla="*/ 682443 h 1293530"/>
                  <a:gd name="connsiteX11" fmla="*/ 0 w 553262"/>
                  <a:gd name="connsiteY11" fmla="*/ 1293530 h 1293530"/>
                  <a:gd name="connsiteX0" fmla="*/ 0 w 639261"/>
                  <a:gd name="connsiteY0" fmla="*/ 1293530 h 1293976"/>
                  <a:gd name="connsiteX1" fmla="*/ 209280 w 639261"/>
                  <a:gd name="connsiteY1" fmla="*/ 341262 h 1293976"/>
                  <a:gd name="connsiteX2" fmla="*/ 236916 w 639261"/>
                  <a:gd name="connsiteY2" fmla="*/ 282361 h 1293976"/>
                  <a:gd name="connsiteX3" fmla="*/ 205714 w 639261"/>
                  <a:gd name="connsiteY3" fmla="*/ 202192 h 1293976"/>
                  <a:gd name="connsiteX4" fmla="*/ 186993 w 639261"/>
                  <a:gd name="connsiteY4" fmla="*/ 158956 h 1293976"/>
                  <a:gd name="connsiteX5" fmla="*/ 314028 w 639261"/>
                  <a:gd name="connsiteY5" fmla="*/ 209 h 1293976"/>
                  <a:gd name="connsiteX6" fmla="*/ 354145 w 639261"/>
                  <a:gd name="connsiteY6" fmla="*/ 2947 h 1293976"/>
                  <a:gd name="connsiteX7" fmla="*/ 484364 w 639261"/>
                  <a:gd name="connsiteY7" fmla="*/ 161885 h 1293976"/>
                  <a:gd name="connsiteX8" fmla="*/ 429666 w 639261"/>
                  <a:gd name="connsiteY8" fmla="*/ 264978 h 1293976"/>
                  <a:gd name="connsiteX9" fmla="*/ 425972 w 639261"/>
                  <a:gd name="connsiteY9" fmla="*/ 280706 h 1293976"/>
                  <a:gd name="connsiteX10" fmla="*/ 639261 w 639261"/>
                  <a:gd name="connsiteY10" fmla="*/ 1293976 h 1293976"/>
                  <a:gd name="connsiteX11" fmla="*/ 0 w 639261"/>
                  <a:gd name="connsiteY11" fmla="*/ 1293530 h 1293976"/>
                  <a:gd name="connsiteX0" fmla="*/ 0 w 562821"/>
                  <a:gd name="connsiteY0" fmla="*/ 1293530 h 1313086"/>
                  <a:gd name="connsiteX1" fmla="*/ 209280 w 562821"/>
                  <a:gd name="connsiteY1" fmla="*/ 341262 h 1313086"/>
                  <a:gd name="connsiteX2" fmla="*/ 236916 w 562821"/>
                  <a:gd name="connsiteY2" fmla="*/ 282361 h 1313086"/>
                  <a:gd name="connsiteX3" fmla="*/ 205714 w 562821"/>
                  <a:gd name="connsiteY3" fmla="*/ 202192 h 1313086"/>
                  <a:gd name="connsiteX4" fmla="*/ 186993 w 562821"/>
                  <a:gd name="connsiteY4" fmla="*/ 158956 h 1313086"/>
                  <a:gd name="connsiteX5" fmla="*/ 314028 w 562821"/>
                  <a:gd name="connsiteY5" fmla="*/ 209 h 1313086"/>
                  <a:gd name="connsiteX6" fmla="*/ 354145 w 562821"/>
                  <a:gd name="connsiteY6" fmla="*/ 2947 h 1313086"/>
                  <a:gd name="connsiteX7" fmla="*/ 484364 w 562821"/>
                  <a:gd name="connsiteY7" fmla="*/ 161885 h 1313086"/>
                  <a:gd name="connsiteX8" fmla="*/ 429666 w 562821"/>
                  <a:gd name="connsiteY8" fmla="*/ 264978 h 1313086"/>
                  <a:gd name="connsiteX9" fmla="*/ 425972 w 562821"/>
                  <a:gd name="connsiteY9" fmla="*/ 280706 h 1313086"/>
                  <a:gd name="connsiteX10" fmla="*/ 562821 w 562821"/>
                  <a:gd name="connsiteY10" fmla="*/ 1313086 h 1313086"/>
                  <a:gd name="connsiteX11" fmla="*/ 0 w 562821"/>
                  <a:gd name="connsiteY11" fmla="*/ 1293530 h 1313086"/>
                  <a:gd name="connsiteX0" fmla="*/ 0 w 429051"/>
                  <a:gd name="connsiteY0" fmla="*/ 1350860 h 1350860"/>
                  <a:gd name="connsiteX1" fmla="*/ 75510 w 429051"/>
                  <a:gd name="connsiteY1" fmla="*/ 341262 h 1350860"/>
                  <a:gd name="connsiteX2" fmla="*/ 103146 w 429051"/>
                  <a:gd name="connsiteY2" fmla="*/ 282361 h 1350860"/>
                  <a:gd name="connsiteX3" fmla="*/ 71944 w 429051"/>
                  <a:gd name="connsiteY3" fmla="*/ 202192 h 1350860"/>
                  <a:gd name="connsiteX4" fmla="*/ 53223 w 429051"/>
                  <a:gd name="connsiteY4" fmla="*/ 158956 h 1350860"/>
                  <a:gd name="connsiteX5" fmla="*/ 180258 w 429051"/>
                  <a:gd name="connsiteY5" fmla="*/ 209 h 1350860"/>
                  <a:gd name="connsiteX6" fmla="*/ 220375 w 429051"/>
                  <a:gd name="connsiteY6" fmla="*/ 2947 h 1350860"/>
                  <a:gd name="connsiteX7" fmla="*/ 350594 w 429051"/>
                  <a:gd name="connsiteY7" fmla="*/ 161885 h 1350860"/>
                  <a:gd name="connsiteX8" fmla="*/ 295896 w 429051"/>
                  <a:gd name="connsiteY8" fmla="*/ 264978 h 1350860"/>
                  <a:gd name="connsiteX9" fmla="*/ 292202 w 429051"/>
                  <a:gd name="connsiteY9" fmla="*/ 280706 h 1350860"/>
                  <a:gd name="connsiteX10" fmla="*/ 429051 w 429051"/>
                  <a:gd name="connsiteY10" fmla="*/ 1313086 h 1350860"/>
                  <a:gd name="connsiteX11" fmla="*/ 0 w 429051"/>
                  <a:gd name="connsiteY11" fmla="*/ 1350860 h 1350860"/>
                  <a:gd name="connsiteX0" fmla="*/ 0 w 362162"/>
                  <a:gd name="connsiteY0" fmla="*/ 1350860 h 1350860"/>
                  <a:gd name="connsiteX1" fmla="*/ 75510 w 362162"/>
                  <a:gd name="connsiteY1" fmla="*/ 341262 h 1350860"/>
                  <a:gd name="connsiteX2" fmla="*/ 103146 w 362162"/>
                  <a:gd name="connsiteY2" fmla="*/ 282361 h 1350860"/>
                  <a:gd name="connsiteX3" fmla="*/ 71944 w 362162"/>
                  <a:gd name="connsiteY3" fmla="*/ 202192 h 1350860"/>
                  <a:gd name="connsiteX4" fmla="*/ 53223 w 362162"/>
                  <a:gd name="connsiteY4" fmla="*/ 158956 h 1350860"/>
                  <a:gd name="connsiteX5" fmla="*/ 180258 w 362162"/>
                  <a:gd name="connsiteY5" fmla="*/ 209 h 1350860"/>
                  <a:gd name="connsiteX6" fmla="*/ 220375 w 362162"/>
                  <a:gd name="connsiteY6" fmla="*/ 2947 h 1350860"/>
                  <a:gd name="connsiteX7" fmla="*/ 350594 w 362162"/>
                  <a:gd name="connsiteY7" fmla="*/ 161885 h 1350860"/>
                  <a:gd name="connsiteX8" fmla="*/ 295896 w 362162"/>
                  <a:gd name="connsiteY8" fmla="*/ 264978 h 1350860"/>
                  <a:gd name="connsiteX9" fmla="*/ 292202 w 362162"/>
                  <a:gd name="connsiteY9" fmla="*/ 280706 h 1350860"/>
                  <a:gd name="connsiteX10" fmla="*/ 362162 w 362162"/>
                  <a:gd name="connsiteY10" fmla="*/ 1313086 h 1350860"/>
                  <a:gd name="connsiteX11" fmla="*/ 0 w 362162"/>
                  <a:gd name="connsiteY11" fmla="*/ 1350860 h 1350860"/>
                  <a:gd name="connsiteX0" fmla="*/ 0 w 390831"/>
                  <a:gd name="connsiteY0" fmla="*/ 1350860 h 1350860"/>
                  <a:gd name="connsiteX1" fmla="*/ 75510 w 390831"/>
                  <a:gd name="connsiteY1" fmla="*/ 341262 h 1350860"/>
                  <a:gd name="connsiteX2" fmla="*/ 103146 w 390831"/>
                  <a:gd name="connsiteY2" fmla="*/ 282361 h 1350860"/>
                  <a:gd name="connsiteX3" fmla="*/ 71944 w 390831"/>
                  <a:gd name="connsiteY3" fmla="*/ 202192 h 1350860"/>
                  <a:gd name="connsiteX4" fmla="*/ 53223 w 390831"/>
                  <a:gd name="connsiteY4" fmla="*/ 158956 h 1350860"/>
                  <a:gd name="connsiteX5" fmla="*/ 180258 w 390831"/>
                  <a:gd name="connsiteY5" fmla="*/ 209 h 1350860"/>
                  <a:gd name="connsiteX6" fmla="*/ 220375 w 390831"/>
                  <a:gd name="connsiteY6" fmla="*/ 2947 h 1350860"/>
                  <a:gd name="connsiteX7" fmla="*/ 350594 w 390831"/>
                  <a:gd name="connsiteY7" fmla="*/ 161885 h 1350860"/>
                  <a:gd name="connsiteX8" fmla="*/ 295896 w 390831"/>
                  <a:gd name="connsiteY8" fmla="*/ 264978 h 1350860"/>
                  <a:gd name="connsiteX9" fmla="*/ 292202 w 390831"/>
                  <a:gd name="connsiteY9" fmla="*/ 280706 h 1350860"/>
                  <a:gd name="connsiteX10" fmla="*/ 390831 w 390831"/>
                  <a:gd name="connsiteY10" fmla="*/ 1322641 h 1350860"/>
                  <a:gd name="connsiteX11" fmla="*/ 0 w 390831"/>
                  <a:gd name="connsiteY11" fmla="*/ 1350860 h 1350860"/>
                  <a:gd name="connsiteX0" fmla="*/ 0 w 390831"/>
                  <a:gd name="connsiteY0" fmla="*/ 1331750 h 1331750"/>
                  <a:gd name="connsiteX1" fmla="*/ 75510 w 390831"/>
                  <a:gd name="connsiteY1" fmla="*/ 341262 h 1331750"/>
                  <a:gd name="connsiteX2" fmla="*/ 103146 w 390831"/>
                  <a:gd name="connsiteY2" fmla="*/ 282361 h 1331750"/>
                  <a:gd name="connsiteX3" fmla="*/ 71944 w 390831"/>
                  <a:gd name="connsiteY3" fmla="*/ 202192 h 1331750"/>
                  <a:gd name="connsiteX4" fmla="*/ 53223 w 390831"/>
                  <a:gd name="connsiteY4" fmla="*/ 158956 h 1331750"/>
                  <a:gd name="connsiteX5" fmla="*/ 180258 w 390831"/>
                  <a:gd name="connsiteY5" fmla="*/ 209 h 1331750"/>
                  <a:gd name="connsiteX6" fmla="*/ 220375 w 390831"/>
                  <a:gd name="connsiteY6" fmla="*/ 2947 h 1331750"/>
                  <a:gd name="connsiteX7" fmla="*/ 350594 w 390831"/>
                  <a:gd name="connsiteY7" fmla="*/ 161885 h 1331750"/>
                  <a:gd name="connsiteX8" fmla="*/ 295896 w 390831"/>
                  <a:gd name="connsiteY8" fmla="*/ 264978 h 1331750"/>
                  <a:gd name="connsiteX9" fmla="*/ 292202 w 390831"/>
                  <a:gd name="connsiteY9" fmla="*/ 280706 h 1331750"/>
                  <a:gd name="connsiteX10" fmla="*/ 390831 w 390831"/>
                  <a:gd name="connsiteY10" fmla="*/ 1322641 h 1331750"/>
                  <a:gd name="connsiteX11" fmla="*/ 0 w 390831"/>
                  <a:gd name="connsiteY11" fmla="*/ 1331750 h 1331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90831" h="1331750">
                    <a:moveTo>
                      <a:pt x="0" y="1331750"/>
                    </a:moveTo>
                    <a:cubicBezTo>
                      <a:pt x="10634" y="1269219"/>
                      <a:pt x="57999" y="398762"/>
                      <a:pt x="75510" y="341262"/>
                    </a:cubicBezTo>
                    <a:cubicBezTo>
                      <a:pt x="76720" y="337251"/>
                      <a:pt x="100535" y="284781"/>
                      <a:pt x="103146" y="282361"/>
                    </a:cubicBezTo>
                    <a:cubicBezTo>
                      <a:pt x="127025" y="261666"/>
                      <a:pt x="89838" y="239061"/>
                      <a:pt x="71944" y="202192"/>
                    </a:cubicBezTo>
                    <a:cubicBezTo>
                      <a:pt x="66468" y="190858"/>
                      <a:pt x="57935" y="170672"/>
                      <a:pt x="53223" y="158956"/>
                    </a:cubicBezTo>
                    <a:cubicBezTo>
                      <a:pt x="81878" y="123933"/>
                      <a:pt x="160328" y="24088"/>
                      <a:pt x="180258" y="209"/>
                    </a:cubicBezTo>
                    <a:cubicBezTo>
                      <a:pt x="205793" y="-1192"/>
                      <a:pt x="201017" y="4985"/>
                      <a:pt x="220375" y="2947"/>
                    </a:cubicBezTo>
                    <a:cubicBezTo>
                      <a:pt x="229672" y="3711"/>
                      <a:pt x="327479" y="126353"/>
                      <a:pt x="350594" y="161885"/>
                    </a:cubicBezTo>
                    <a:cubicBezTo>
                      <a:pt x="332510" y="204484"/>
                      <a:pt x="327161" y="229191"/>
                      <a:pt x="295896" y="264978"/>
                    </a:cubicBezTo>
                    <a:cubicBezTo>
                      <a:pt x="291757" y="269753"/>
                      <a:pt x="286408" y="273319"/>
                      <a:pt x="292202" y="280706"/>
                    </a:cubicBezTo>
                    <a:cubicBezTo>
                      <a:pt x="326397" y="323688"/>
                      <a:pt x="390767" y="1316465"/>
                      <a:pt x="390831" y="1322641"/>
                    </a:cubicBezTo>
                    <a:lnTo>
                      <a:pt x="0" y="1331750"/>
                    </a:lnTo>
                    <a:close/>
                  </a:path>
                </a:pathLst>
              </a:custGeom>
              <a:solidFill>
                <a:srgbClr val="200C43"/>
              </a:solidFill>
              <a:ln w="63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Graphic 57">
                <a:extLst>
                  <a:ext uri="{FF2B5EF4-FFF2-40B4-BE49-F238E27FC236}">
                    <a16:creationId xmlns:a16="http://schemas.microsoft.com/office/drawing/2014/main" id="{DC482D05-4487-4998-9783-2CE25144E65F}"/>
                  </a:ext>
                </a:extLst>
              </p:cNvPr>
              <p:cNvSpPr/>
              <p:nvPr/>
            </p:nvSpPr>
            <p:spPr>
              <a:xfrm>
                <a:off x="7828460" y="5230291"/>
                <a:ext cx="116798" cy="108483"/>
              </a:xfrm>
              <a:custGeom>
                <a:avLst/>
                <a:gdLst>
                  <a:gd name="connsiteX0" fmla="*/ 447402 w 461350"/>
                  <a:gd name="connsiteY0" fmla="*/ 150945 h 428505"/>
                  <a:gd name="connsiteX1" fmla="*/ 451478 w 461350"/>
                  <a:gd name="connsiteY1" fmla="*/ 171831 h 428505"/>
                  <a:gd name="connsiteX2" fmla="*/ 254142 w 461350"/>
                  <a:gd name="connsiteY2" fmla="*/ 415458 h 428505"/>
                  <a:gd name="connsiteX3" fmla="*/ 221349 w 461350"/>
                  <a:gd name="connsiteY3" fmla="*/ 413294 h 428505"/>
                  <a:gd name="connsiteX4" fmla="*/ 3192 w 461350"/>
                  <a:gd name="connsiteY4" fmla="*/ 89433 h 428505"/>
                  <a:gd name="connsiteX5" fmla="*/ 15036 w 461350"/>
                  <a:gd name="connsiteY5" fmla="*/ 53392 h 428505"/>
                  <a:gd name="connsiteX6" fmla="*/ 74129 w 461350"/>
                  <a:gd name="connsiteY6" fmla="*/ 11938 h 428505"/>
                  <a:gd name="connsiteX7" fmla="*/ 124879 w 461350"/>
                  <a:gd name="connsiteY7" fmla="*/ 13402 h 428505"/>
                  <a:gd name="connsiteX8" fmla="*/ 279804 w 461350"/>
                  <a:gd name="connsiteY8" fmla="*/ 95100 h 428505"/>
                  <a:gd name="connsiteX9" fmla="*/ 447402 w 461350"/>
                  <a:gd name="connsiteY9" fmla="*/ 150945 h 428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61350" h="428505">
                    <a:moveTo>
                      <a:pt x="447402" y="150945"/>
                    </a:moveTo>
                    <a:cubicBezTo>
                      <a:pt x="471982" y="153301"/>
                      <a:pt x="457908" y="163871"/>
                      <a:pt x="451478" y="171831"/>
                    </a:cubicBezTo>
                    <a:cubicBezTo>
                      <a:pt x="410406" y="222708"/>
                      <a:pt x="277321" y="383938"/>
                      <a:pt x="254142" y="415458"/>
                    </a:cubicBezTo>
                    <a:cubicBezTo>
                      <a:pt x="239752" y="435007"/>
                      <a:pt x="233130" y="431187"/>
                      <a:pt x="221349" y="413294"/>
                    </a:cubicBezTo>
                    <a:cubicBezTo>
                      <a:pt x="153851" y="310646"/>
                      <a:pt x="7841" y="95164"/>
                      <a:pt x="3192" y="89433"/>
                    </a:cubicBezTo>
                    <a:cubicBezTo>
                      <a:pt x="-1711" y="74596"/>
                      <a:pt x="-3112" y="62943"/>
                      <a:pt x="15036" y="53392"/>
                    </a:cubicBezTo>
                    <a:cubicBezTo>
                      <a:pt x="36240" y="42248"/>
                      <a:pt x="56171" y="27793"/>
                      <a:pt x="74129" y="11938"/>
                    </a:cubicBezTo>
                    <a:cubicBezTo>
                      <a:pt x="92977" y="-4618"/>
                      <a:pt x="108450" y="-3790"/>
                      <a:pt x="124879" y="13402"/>
                    </a:cubicBezTo>
                    <a:cubicBezTo>
                      <a:pt x="167733" y="57212"/>
                      <a:pt x="224979" y="74469"/>
                      <a:pt x="279804" y="95100"/>
                    </a:cubicBezTo>
                    <a:cubicBezTo>
                      <a:pt x="334821" y="115795"/>
                      <a:pt x="391430" y="132478"/>
                      <a:pt x="447402" y="150945"/>
                    </a:cubicBezTo>
                    <a:close/>
                  </a:path>
                </a:pathLst>
              </a:custGeom>
              <a:solidFill>
                <a:srgbClr val="EAEAEA"/>
              </a:solidFill>
              <a:ln w="63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Graphic 57">
                <a:extLst>
                  <a:ext uri="{FF2B5EF4-FFF2-40B4-BE49-F238E27FC236}">
                    <a16:creationId xmlns:a16="http://schemas.microsoft.com/office/drawing/2014/main" id="{A7A0E87C-E401-41F7-AB01-1B1FFFFA087D}"/>
                  </a:ext>
                </a:extLst>
              </p:cNvPr>
              <p:cNvSpPr/>
              <p:nvPr/>
            </p:nvSpPr>
            <p:spPr>
              <a:xfrm>
                <a:off x="7950657" y="5230291"/>
                <a:ext cx="116798" cy="108483"/>
              </a:xfrm>
              <a:custGeom>
                <a:avLst/>
                <a:gdLst>
                  <a:gd name="connsiteX0" fmla="*/ 13948 w 461350"/>
                  <a:gd name="connsiteY0" fmla="*/ 150945 h 428505"/>
                  <a:gd name="connsiteX1" fmla="*/ 9873 w 461350"/>
                  <a:gd name="connsiteY1" fmla="*/ 171831 h 428505"/>
                  <a:gd name="connsiteX2" fmla="*/ 207207 w 461350"/>
                  <a:gd name="connsiteY2" fmla="*/ 415458 h 428505"/>
                  <a:gd name="connsiteX3" fmla="*/ 240001 w 461350"/>
                  <a:gd name="connsiteY3" fmla="*/ 413294 h 428505"/>
                  <a:gd name="connsiteX4" fmla="*/ 458158 w 461350"/>
                  <a:gd name="connsiteY4" fmla="*/ 89433 h 428505"/>
                  <a:gd name="connsiteX5" fmla="*/ 446314 w 461350"/>
                  <a:gd name="connsiteY5" fmla="*/ 53392 h 428505"/>
                  <a:gd name="connsiteX6" fmla="*/ 387222 w 461350"/>
                  <a:gd name="connsiteY6" fmla="*/ 11938 h 428505"/>
                  <a:gd name="connsiteX7" fmla="*/ 336472 w 461350"/>
                  <a:gd name="connsiteY7" fmla="*/ 13402 h 428505"/>
                  <a:gd name="connsiteX8" fmla="*/ 181545 w 461350"/>
                  <a:gd name="connsiteY8" fmla="*/ 95100 h 428505"/>
                  <a:gd name="connsiteX9" fmla="*/ 13948 w 461350"/>
                  <a:gd name="connsiteY9" fmla="*/ 150945 h 428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61350" h="428505">
                    <a:moveTo>
                      <a:pt x="13948" y="150945"/>
                    </a:moveTo>
                    <a:cubicBezTo>
                      <a:pt x="-10631" y="153301"/>
                      <a:pt x="3441" y="163871"/>
                      <a:pt x="9873" y="171831"/>
                    </a:cubicBezTo>
                    <a:cubicBezTo>
                      <a:pt x="50944" y="222708"/>
                      <a:pt x="184029" y="383938"/>
                      <a:pt x="207207" y="415458"/>
                    </a:cubicBezTo>
                    <a:cubicBezTo>
                      <a:pt x="221598" y="435007"/>
                      <a:pt x="228221" y="431187"/>
                      <a:pt x="240001" y="413294"/>
                    </a:cubicBezTo>
                    <a:cubicBezTo>
                      <a:pt x="307498" y="310646"/>
                      <a:pt x="453510" y="95164"/>
                      <a:pt x="458158" y="89433"/>
                    </a:cubicBezTo>
                    <a:cubicBezTo>
                      <a:pt x="463061" y="74596"/>
                      <a:pt x="464462" y="62943"/>
                      <a:pt x="446314" y="53392"/>
                    </a:cubicBezTo>
                    <a:cubicBezTo>
                      <a:pt x="425109" y="42248"/>
                      <a:pt x="405179" y="27793"/>
                      <a:pt x="387222" y="11938"/>
                    </a:cubicBezTo>
                    <a:cubicBezTo>
                      <a:pt x="368374" y="-4618"/>
                      <a:pt x="352900" y="-3790"/>
                      <a:pt x="336472" y="13402"/>
                    </a:cubicBezTo>
                    <a:cubicBezTo>
                      <a:pt x="293617" y="57212"/>
                      <a:pt x="236371" y="74469"/>
                      <a:pt x="181545" y="95100"/>
                    </a:cubicBezTo>
                    <a:cubicBezTo>
                      <a:pt x="126465" y="115795"/>
                      <a:pt x="69920" y="132478"/>
                      <a:pt x="13948" y="150945"/>
                    </a:cubicBezTo>
                    <a:close/>
                  </a:path>
                </a:pathLst>
              </a:custGeom>
              <a:solidFill>
                <a:srgbClr val="EAEAEA"/>
              </a:solidFill>
              <a:ln w="63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40" name="그룹 39">
            <a:extLst>
              <a:ext uri="{FF2B5EF4-FFF2-40B4-BE49-F238E27FC236}">
                <a16:creationId xmlns:a16="http://schemas.microsoft.com/office/drawing/2014/main" id="{E696CE69-191D-4411-BD1A-6570E6366643}"/>
              </a:ext>
            </a:extLst>
          </p:cNvPr>
          <p:cNvGrpSpPr/>
          <p:nvPr/>
        </p:nvGrpSpPr>
        <p:grpSpPr>
          <a:xfrm>
            <a:off x="5633474" y="4252842"/>
            <a:ext cx="928172" cy="928172"/>
            <a:chOff x="4588720" y="1810350"/>
            <a:chExt cx="982246" cy="982246"/>
          </a:xfrm>
        </p:grpSpPr>
        <p:sp>
          <p:nvSpPr>
            <p:cNvPr id="41" name="타원 40">
              <a:extLst>
                <a:ext uri="{FF2B5EF4-FFF2-40B4-BE49-F238E27FC236}">
                  <a16:creationId xmlns:a16="http://schemas.microsoft.com/office/drawing/2014/main" id="{02D758AC-8682-431E-A6A6-11EFE7239856}"/>
                </a:ext>
              </a:extLst>
            </p:cNvPr>
            <p:cNvSpPr/>
            <p:nvPr/>
          </p:nvSpPr>
          <p:spPr>
            <a:xfrm>
              <a:off x="4588720" y="1810350"/>
              <a:ext cx="982246" cy="98224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42" name="그룹 41">
              <a:extLst>
                <a:ext uri="{FF2B5EF4-FFF2-40B4-BE49-F238E27FC236}">
                  <a16:creationId xmlns:a16="http://schemas.microsoft.com/office/drawing/2014/main" id="{3AE6C871-B9C0-4F0D-A10D-02DD967D3292}"/>
                </a:ext>
              </a:extLst>
            </p:cNvPr>
            <p:cNvGrpSpPr/>
            <p:nvPr/>
          </p:nvGrpSpPr>
          <p:grpSpPr>
            <a:xfrm>
              <a:off x="4734147" y="1833991"/>
              <a:ext cx="692890" cy="958603"/>
              <a:chOff x="4734147" y="1833991"/>
              <a:chExt cx="692890" cy="958603"/>
            </a:xfrm>
          </p:grpSpPr>
          <p:sp>
            <p:nvSpPr>
              <p:cNvPr id="43" name="Graphic 57">
                <a:extLst>
                  <a:ext uri="{FF2B5EF4-FFF2-40B4-BE49-F238E27FC236}">
                    <a16:creationId xmlns:a16="http://schemas.microsoft.com/office/drawing/2014/main" id="{DD67A9E6-1EC4-4A9C-8697-84DA24D4E51E}"/>
                  </a:ext>
                </a:extLst>
              </p:cNvPr>
              <p:cNvSpPr/>
              <p:nvPr/>
            </p:nvSpPr>
            <p:spPr>
              <a:xfrm>
                <a:off x="4800707" y="1833991"/>
                <a:ext cx="567032" cy="698841"/>
              </a:xfrm>
              <a:custGeom>
                <a:avLst/>
                <a:gdLst>
                  <a:gd name="connsiteX0" fmla="*/ 2086373 w 2087615"/>
                  <a:gd name="connsiteY0" fmla="*/ 1611793 h 2572889"/>
                  <a:gd name="connsiteX1" fmla="*/ 2050523 w 2087615"/>
                  <a:gd name="connsiteY1" fmla="*/ 952610 h 2572889"/>
                  <a:gd name="connsiteX2" fmla="*/ 1974938 w 2087615"/>
                  <a:gd name="connsiteY2" fmla="*/ 545141 h 2572889"/>
                  <a:gd name="connsiteX3" fmla="*/ 1235968 w 2087615"/>
                  <a:gd name="connsiteY3" fmla="*/ 768 h 2572889"/>
                  <a:gd name="connsiteX4" fmla="*/ 937642 w 2087615"/>
                  <a:gd name="connsiteY4" fmla="*/ 13376 h 2572889"/>
                  <a:gd name="connsiteX5" fmla="*/ 524124 w 2087615"/>
                  <a:gd name="connsiteY5" fmla="*/ 130605 h 2572889"/>
                  <a:gd name="connsiteX6" fmla="*/ 155881 w 2087615"/>
                  <a:gd name="connsiteY6" fmla="*/ 589142 h 2572889"/>
                  <a:gd name="connsiteX7" fmla="*/ 123852 w 2087615"/>
                  <a:gd name="connsiteY7" fmla="*/ 866264 h 2572889"/>
                  <a:gd name="connsiteX8" fmla="*/ 123151 w 2087615"/>
                  <a:gd name="connsiteY8" fmla="*/ 1272204 h 2572889"/>
                  <a:gd name="connsiteX9" fmla="*/ 194660 w 2087615"/>
                  <a:gd name="connsiteY9" fmla="*/ 1693936 h 2572889"/>
                  <a:gd name="connsiteX10" fmla="*/ 199882 w 2087615"/>
                  <a:gd name="connsiteY10" fmla="*/ 2053201 h 2572889"/>
                  <a:gd name="connsiteX11" fmla="*/ 53488 w 2087615"/>
                  <a:gd name="connsiteY11" fmla="*/ 2447615 h 2572889"/>
                  <a:gd name="connsiteX12" fmla="*/ 0 w 2087615"/>
                  <a:gd name="connsiteY12" fmla="*/ 2572104 h 2572889"/>
                  <a:gd name="connsiteX13" fmla="*/ 26299 w 2087615"/>
                  <a:gd name="connsiteY13" fmla="*/ 2564081 h 2572889"/>
                  <a:gd name="connsiteX14" fmla="*/ 1914318 w 2087615"/>
                  <a:gd name="connsiteY14" fmla="*/ 2480600 h 2572889"/>
                  <a:gd name="connsiteX15" fmla="*/ 2021741 w 2087615"/>
                  <a:gd name="connsiteY15" fmla="*/ 2158713 h 2572889"/>
                  <a:gd name="connsiteX16" fmla="*/ 2086373 w 2087615"/>
                  <a:gd name="connsiteY16" fmla="*/ 1611793 h 2572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087615" h="2572889">
                    <a:moveTo>
                      <a:pt x="2086373" y="1611793"/>
                    </a:moveTo>
                    <a:cubicBezTo>
                      <a:pt x="2077458" y="1391916"/>
                      <a:pt x="2061412" y="1172359"/>
                      <a:pt x="2050523" y="952610"/>
                    </a:cubicBezTo>
                    <a:cubicBezTo>
                      <a:pt x="2043582" y="813157"/>
                      <a:pt x="2019894" y="677462"/>
                      <a:pt x="1974938" y="545141"/>
                    </a:cubicBezTo>
                    <a:cubicBezTo>
                      <a:pt x="1857837" y="200267"/>
                      <a:pt x="1600136" y="10192"/>
                      <a:pt x="1235968" y="768"/>
                    </a:cubicBezTo>
                    <a:cubicBezTo>
                      <a:pt x="1136187" y="-1843"/>
                      <a:pt x="1036723" y="2168"/>
                      <a:pt x="937642" y="13376"/>
                    </a:cubicBezTo>
                    <a:cubicBezTo>
                      <a:pt x="793414" y="29677"/>
                      <a:pt x="653770" y="63680"/>
                      <a:pt x="524124" y="130605"/>
                    </a:cubicBezTo>
                    <a:cubicBezTo>
                      <a:pt x="333858" y="228795"/>
                      <a:pt x="199500" y="373214"/>
                      <a:pt x="155881" y="589142"/>
                    </a:cubicBezTo>
                    <a:cubicBezTo>
                      <a:pt x="137415" y="680518"/>
                      <a:pt x="131938" y="773614"/>
                      <a:pt x="123852" y="866264"/>
                    </a:cubicBezTo>
                    <a:cubicBezTo>
                      <a:pt x="112071" y="1001577"/>
                      <a:pt x="110861" y="1136954"/>
                      <a:pt x="123151" y="1272204"/>
                    </a:cubicBezTo>
                    <a:cubicBezTo>
                      <a:pt x="136077" y="1414585"/>
                      <a:pt x="168553" y="1553720"/>
                      <a:pt x="194660" y="1693936"/>
                    </a:cubicBezTo>
                    <a:cubicBezTo>
                      <a:pt x="216883" y="1813266"/>
                      <a:pt x="224143" y="1932597"/>
                      <a:pt x="199882" y="2053201"/>
                    </a:cubicBezTo>
                    <a:cubicBezTo>
                      <a:pt x="171864" y="2192717"/>
                      <a:pt x="114809" y="2320644"/>
                      <a:pt x="53488" y="2447615"/>
                    </a:cubicBezTo>
                    <a:cubicBezTo>
                      <a:pt x="33876" y="2488178"/>
                      <a:pt x="8150" y="2526511"/>
                      <a:pt x="0" y="2572104"/>
                    </a:cubicBezTo>
                    <a:cubicBezTo>
                      <a:pt x="10443" y="2574842"/>
                      <a:pt x="18912" y="2570002"/>
                      <a:pt x="26299" y="2564081"/>
                    </a:cubicBezTo>
                    <a:cubicBezTo>
                      <a:pt x="92650" y="2511038"/>
                      <a:pt x="1903620" y="2490279"/>
                      <a:pt x="1914318" y="2480600"/>
                    </a:cubicBezTo>
                    <a:cubicBezTo>
                      <a:pt x="1962076" y="2377316"/>
                      <a:pt x="1994233" y="2268811"/>
                      <a:pt x="2021741" y="2158713"/>
                    </a:cubicBezTo>
                    <a:cubicBezTo>
                      <a:pt x="2066697" y="1979017"/>
                      <a:pt x="2093887" y="1796965"/>
                      <a:pt x="2086373" y="1611793"/>
                    </a:cubicBezTo>
                    <a:close/>
                  </a:path>
                </a:pathLst>
              </a:custGeom>
              <a:solidFill>
                <a:srgbClr val="FBD770"/>
              </a:solidFill>
              <a:ln w="63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Graphic 57">
                <a:extLst>
                  <a:ext uri="{FF2B5EF4-FFF2-40B4-BE49-F238E27FC236}">
                    <a16:creationId xmlns:a16="http://schemas.microsoft.com/office/drawing/2014/main" id="{475C9557-B4DF-4A32-B159-A98B1A9B0E88}"/>
                  </a:ext>
                </a:extLst>
              </p:cNvPr>
              <p:cNvSpPr/>
              <p:nvPr/>
            </p:nvSpPr>
            <p:spPr>
              <a:xfrm>
                <a:off x="5045788" y="2534989"/>
                <a:ext cx="11415" cy="12937"/>
              </a:xfrm>
              <a:custGeom>
                <a:avLst/>
                <a:gdLst>
                  <a:gd name="connsiteX0" fmla="*/ 38906 w 42026"/>
                  <a:gd name="connsiteY0" fmla="*/ 47630 h 47630"/>
                  <a:gd name="connsiteX1" fmla="*/ 0 w 42026"/>
                  <a:gd name="connsiteY1" fmla="*/ 0 h 47630"/>
                  <a:gd name="connsiteX2" fmla="*/ 42027 w 42026"/>
                  <a:gd name="connsiteY2" fmla="*/ 44765 h 47630"/>
                  <a:gd name="connsiteX3" fmla="*/ 38906 w 42026"/>
                  <a:gd name="connsiteY3" fmla="*/ 47630 h 47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026" h="47630">
                    <a:moveTo>
                      <a:pt x="38906" y="47630"/>
                    </a:moveTo>
                    <a:cubicBezTo>
                      <a:pt x="25917" y="31775"/>
                      <a:pt x="12926" y="15919"/>
                      <a:pt x="0" y="0"/>
                    </a:cubicBezTo>
                    <a:cubicBezTo>
                      <a:pt x="21204" y="9042"/>
                      <a:pt x="32730" y="25917"/>
                      <a:pt x="42027" y="44765"/>
                    </a:cubicBezTo>
                    <a:cubicBezTo>
                      <a:pt x="40944" y="45720"/>
                      <a:pt x="39925" y="46675"/>
                      <a:pt x="38906" y="47630"/>
                    </a:cubicBezTo>
                    <a:close/>
                  </a:path>
                </a:pathLst>
              </a:custGeom>
              <a:solidFill>
                <a:srgbClr val="49122C"/>
              </a:solidFill>
              <a:ln w="63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자유형: 도형 44">
                <a:extLst>
                  <a:ext uri="{FF2B5EF4-FFF2-40B4-BE49-F238E27FC236}">
                    <a16:creationId xmlns:a16="http://schemas.microsoft.com/office/drawing/2014/main" id="{67A254C9-1200-4771-8C37-F9A90509D9FD}"/>
                  </a:ext>
                </a:extLst>
              </p:cNvPr>
              <p:cNvSpPr/>
              <p:nvPr/>
            </p:nvSpPr>
            <p:spPr>
              <a:xfrm>
                <a:off x="4734147" y="2436240"/>
                <a:ext cx="692890" cy="356354"/>
              </a:xfrm>
              <a:custGeom>
                <a:avLst/>
                <a:gdLst>
                  <a:gd name="connsiteX0" fmla="*/ 342539 w 692890"/>
                  <a:gd name="connsiteY0" fmla="*/ 0 h 356354"/>
                  <a:gd name="connsiteX1" fmla="*/ 418476 w 692890"/>
                  <a:gd name="connsiteY1" fmla="*/ 353 h 356354"/>
                  <a:gd name="connsiteX2" fmla="*/ 423976 w 692890"/>
                  <a:gd name="connsiteY2" fmla="*/ 5386 h 356354"/>
                  <a:gd name="connsiteX3" fmla="*/ 434336 w 692890"/>
                  <a:gd name="connsiteY3" fmla="*/ 22630 h 356354"/>
                  <a:gd name="connsiteX4" fmla="*/ 438244 w 692890"/>
                  <a:gd name="connsiteY4" fmla="*/ 24895 h 356354"/>
                  <a:gd name="connsiteX5" fmla="*/ 504798 w 692890"/>
                  <a:gd name="connsiteY5" fmla="*/ 46308 h 356354"/>
                  <a:gd name="connsiteX6" fmla="*/ 586556 w 692890"/>
                  <a:gd name="connsiteY6" fmla="*/ 71507 h 356354"/>
                  <a:gd name="connsiteX7" fmla="*/ 656811 w 692890"/>
                  <a:gd name="connsiteY7" fmla="*/ 123256 h 356354"/>
                  <a:gd name="connsiteX8" fmla="*/ 678785 w 692890"/>
                  <a:gd name="connsiteY8" fmla="*/ 168035 h 356354"/>
                  <a:gd name="connsiteX9" fmla="*/ 687276 w 692890"/>
                  <a:gd name="connsiteY9" fmla="*/ 212444 h 356354"/>
                  <a:gd name="connsiteX10" fmla="*/ 692890 w 692890"/>
                  <a:gd name="connsiteY10" fmla="*/ 212427 h 356354"/>
                  <a:gd name="connsiteX11" fmla="*/ 688033 w 692890"/>
                  <a:gd name="connsiteY11" fmla="*/ 216398 h 356354"/>
                  <a:gd name="connsiteX12" fmla="*/ 688151 w 692890"/>
                  <a:gd name="connsiteY12" fmla="*/ 217016 h 356354"/>
                  <a:gd name="connsiteX13" fmla="*/ 683066 w 692890"/>
                  <a:gd name="connsiteY13" fmla="*/ 223035 h 356354"/>
                  <a:gd name="connsiteX14" fmla="*/ 679885 w 692890"/>
                  <a:gd name="connsiteY14" fmla="*/ 223059 h 356354"/>
                  <a:gd name="connsiteX15" fmla="*/ 616134 w 692890"/>
                  <a:gd name="connsiteY15" fmla="*/ 275175 h 356354"/>
                  <a:gd name="connsiteX16" fmla="*/ 0 w 692890"/>
                  <a:gd name="connsiteY16" fmla="*/ 214469 h 356354"/>
                  <a:gd name="connsiteX17" fmla="*/ 12954 w 692890"/>
                  <a:gd name="connsiteY17" fmla="*/ 214431 h 356354"/>
                  <a:gd name="connsiteX18" fmla="*/ 13184 w 692890"/>
                  <a:gd name="connsiteY18" fmla="*/ 201415 h 356354"/>
                  <a:gd name="connsiteX19" fmla="*/ 64847 w 692890"/>
                  <a:gd name="connsiteY19" fmla="*/ 98938 h 356354"/>
                  <a:gd name="connsiteX20" fmla="*/ 66611 w 692890"/>
                  <a:gd name="connsiteY20" fmla="*/ 96344 h 356354"/>
                  <a:gd name="connsiteX21" fmla="*/ 147399 w 692890"/>
                  <a:gd name="connsiteY21" fmla="*/ 61164 h 356354"/>
                  <a:gd name="connsiteX22" fmla="*/ 250309 w 692890"/>
                  <a:gd name="connsiteY22" fmla="*/ 28320 h 356354"/>
                  <a:gd name="connsiteX23" fmla="*/ 257054 w 692890"/>
                  <a:gd name="connsiteY23" fmla="*/ 25881 h 356354"/>
                  <a:gd name="connsiteX24" fmla="*/ 274904 w 692890"/>
                  <a:gd name="connsiteY24" fmla="*/ 6493 h 356354"/>
                  <a:gd name="connsiteX25" fmla="*/ 279573 w 692890"/>
                  <a:gd name="connsiteY25" fmla="*/ 699 h 356354"/>
                  <a:gd name="connsiteX26" fmla="*/ 342539 w 692890"/>
                  <a:gd name="connsiteY26" fmla="*/ 0 h 356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92890" h="356354">
                    <a:moveTo>
                      <a:pt x="342539" y="0"/>
                    </a:moveTo>
                    <a:cubicBezTo>
                      <a:pt x="374259" y="7"/>
                      <a:pt x="408142" y="188"/>
                      <a:pt x="418476" y="353"/>
                    </a:cubicBezTo>
                    <a:cubicBezTo>
                      <a:pt x="421191" y="1044"/>
                      <a:pt x="423163" y="2843"/>
                      <a:pt x="423976" y="5386"/>
                    </a:cubicBezTo>
                    <a:cubicBezTo>
                      <a:pt x="426224" y="12408"/>
                      <a:pt x="430358" y="16697"/>
                      <a:pt x="434336" y="22630"/>
                    </a:cubicBezTo>
                    <a:cubicBezTo>
                      <a:pt x="435356" y="23909"/>
                      <a:pt x="436567" y="24134"/>
                      <a:pt x="438244" y="24895"/>
                    </a:cubicBezTo>
                    <a:cubicBezTo>
                      <a:pt x="459933" y="33543"/>
                      <a:pt x="482573" y="39303"/>
                      <a:pt x="504798" y="46308"/>
                    </a:cubicBezTo>
                    <a:cubicBezTo>
                      <a:pt x="532005" y="54869"/>
                      <a:pt x="559297" y="63119"/>
                      <a:pt x="586556" y="71507"/>
                    </a:cubicBezTo>
                    <a:cubicBezTo>
                      <a:pt x="615128" y="81764"/>
                      <a:pt x="639083" y="98246"/>
                      <a:pt x="656811" y="123256"/>
                    </a:cubicBezTo>
                    <a:cubicBezTo>
                      <a:pt x="666773" y="137317"/>
                      <a:pt x="673830" y="152326"/>
                      <a:pt x="678785" y="168035"/>
                    </a:cubicBezTo>
                    <a:lnTo>
                      <a:pt x="687276" y="212444"/>
                    </a:lnTo>
                    <a:lnTo>
                      <a:pt x="692890" y="212427"/>
                    </a:lnTo>
                    <a:lnTo>
                      <a:pt x="688033" y="216398"/>
                    </a:lnTo>
                    <a:lnTo>
                      <a:pt x="688151" y="217016"/>
                    </a:lnTo>
                    <a:cubicBezTo>
                      <a:pt x="688548" y="221271"/>
                      <a:pt x="686853" y="222879"/>
                      <a:pt x="683066" y="223035"/>
                    </a:cubicBezTo>
                    <a:lnTo>
                      <a:pt x="679885" y="223059"/>
                    </a:lnTo>
                    <a:lnTo>
                      <a:pt x="616134" y="275175"/>
                    </a:lnTo>
                    <a:cubicBezTo>
                      <a:pt x="426230" y="400777"/>
                      <a:pt x="168199" y="380697"/>
                      <a:pt x="0" y="214469"/>
                    </a:cubicBezTo>
                    <a:lnTo>
                      <a:pt x="12954" y="214431"/>
                    </a:lnTo>
                    <a:lnTo>
                      <a:pt x="13184" y="201415"/>
                    </a:lnTo>
                    <a:cubicBezTo>
                      <a:pt x="19203" y="161704"/>
                      <a:pt x="33438" y="125954"/>
                      <a:pt x="64847" y="98938"/>
                    </a:cubicBezTo>
                    <a:cubicBezTo>
                      <a:pt x="65435" y="98073"/>
                      <a:pt x="66023" y="97209"/>
                      <a:pt x="66611" y="96344"/>
                    </a:cubicBezTo>
                    <a:cubicBezTo>
                      <a:pt x="89978" y="76471"/>
                      <a:pt x="119225" y="70072"/>
                      <a:pt x="147399" y="61164"/>
                    </a:cubicBezTo>
                    <a:cubicBezTo>
                      <a:pt x="181731" y="50303"/>
                      <a:pt x="216012" y="39268"/>
                      <a:pt x="250309" y="28320"/>
                    </a:cubicBezTo>
                    <a:cubicBezTo>
                      <a:pt x="253318" y="27282"/>
                      <a:pt x="254979" y="26815"/>
                      <a:pt x="257054" y="25881"/>
                    </a:cubicBezTo>
                    <a:cubicBezTo>
                      <a:pt x="265979" y="21886"/>
                      <a:pt x="272084" y="16196"/>
                      <a:pt x="274904" y="6493"/>
                    </a:cubicBezTo>
                    <a:cubicBezTo>
                      <a:pt x="275613" y="4002"/>
                      <a:pt x="276806" y="1667"/>
                      <a:pt x="279573" y="699"/>
                    </a:cubicBezTo>
                    <a:cubicBezTo>
                      <a:pt x="281260" y="163"/>
                      <a:pt x="310818" y="-6"/>
                      <a:pt x="342539" y="0"/>
                    </a:cubicBezTo>
                    <a:close/>
                  </a:path>
                </a:pathLst>
              </a:custGeom>
              <a:solidFill>
                <a:srgbClr val="D6529E"/>
              </a:solidFill>
              <a:ln w="6366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46" name="Graphic 57">
                <a:extLst>
                  <a:ext uri="{FF2B5EF4-FFF2-40B4-BE49-F238E27FC236}">
                    <a16:creationId xmlns:a16="http://schemas.microsoft.com/office/drawing/2014/main" id="{F91F8EFB-79E4-47B2-9B9C-9828729AAC8E}"/>
                  </a:ext>
                </a:extLst>
              </p:cNvPr>
              <p:cNvSpPr/>
              <p:nvPr/>
            </p:nvSpPr>
            <p:spPr>
              <a:xfrm>
                <a:off x="5011040" y="2423292"/>
                <a:ext cx="145699" cy="236075"/>
              </a:xfrm>
              <a:custGeom>
                <a:avLst/>
                <a:gdLst>
                  <a:gd name="connsiteX0" fmla="*/ 536414 w 536413"/>
                  <a:gd name="connsiteY0" fmla="*/ 58201 h 869146"/>
                  <a:gd name="connsiteX1" fmla="*/ 295142 w 536413"/>
                  <a:gd name="connsiteY1" fmla="*/ 62594 h 869146"/>
                  <a:gd name="connsiteX2" fmla="*/ 272028 w 536413"/>
                  <a:gd name="connsiteY2" fmla="*/ 86028 h 869146"/>
                  <a:gd name="connsiteX3" fmla="*/ 271455 w 536413"/>
                  <a:gd name="connsiteY3" fmla="*/ 869062 h 869146"/>
                  <a:gd name="connsiteX4" fmla="*/ 265278 w 536413"/>
                  <a:gd name="connsiteY4" fmla="*/ 869062 h 869146"/>
                  <a:gd name="connsiteX5" fmla="*/ 264387 w 536413"/>
                  <a:gd name="connsiteY5" fmla="*/ 90421 h 869146"/>
                  <a:gd name="connsiteX6" fmla="*/ 236369 w 536413"/>
                  <a:gd name="connsiteY6" fmla="*/ 62467 h 869146"/>
                  <a:gd name="connsiteX7" fmla="*/ 0 w 536413"/>
                  <a:gd name="connsiteY7" fmla="*/ 56991 h 869146"/>
                  <a:gd name="connsiteX8" fmla="*/ 10825 w 536413"/>
                  <a:gd name="connsiteY8" fmla="*/ 0 h 869146"/>
                  <a:gd name="connsiteX9" fmla="*/ 523297 w 536413"/>
                  <a:gd name="connsiteY9" fmla="*/ 0 h 869146"/>
                  <a:gd name="connsiteX10" fmla="*/ 536414 w 536413"/>
                  <a:gd name="connsiteY10" fmla="*/ 58201 h 869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36413" h="869146">
                    <a:moveTo>
                      <a:pt x="536414" y="58201"/>
                    </a:moveTo>
                    <a:cubicBezTo>
                      <a:pt x="458219" y="60366"/>
                      <a:pt x="373338" y="61512"/>
                      <a:pt x="295142" y="62594"/>
                    </a:cubicBezTo>
                    <a:cubicBezTo>
                      <a:pt x="277058" y="62849"/>
                      <a:pt x="271900" y="68071"/>
                      <a:pt x="272028" y="86028"/>
                    </a:cubicBezTo>
                    <a:cubicBezTo>
                      <a:pt x="272664" y="212999"/>
                      <a:pt x="271773" y="776858"/>
                      <a:pt x="271455" y="869062"/>
                    </a:cubicBezTo>
                    <a:cubicBezTo>
                      <a:pt x="269481" y="869253"/>
                      <a:pt x="266551" y="869062"/>
                      <a:pt x="265278" y="869062"/>
                    </a:cubicBezTo>
                    <a:cubicBezTo>
                      <a:pt x="265278" y="756163"/>
                      <a:pt x="263113" y="191031"/>
                      <a:pt x="264387" y="90421"/>
                    </a:cubicBezTo>
                    <a:cubicBezTo>
                      <a:pt x="264705" y="67943"/>
                      <a:pt x="258528" y="62658"/>
                      <a:pt x="236369" y="62467"/>
                    </a:cubicBezTo>
                    <a:cubicBezTo>
                      <a:pt x="159128" y="61894"/>
                      <a:pt x="77176" y="59156"/>
                      <a:pt x="0" y="56991"/>
                    </a:cubicBezTo>
                    <a:cubicBezTo>
                      <a:pt x="2038" y="38142"/>
                      <a:pt x="8787" y="18848"/>
                      <a:pt x="10825" y="0"/>
                    </a:cubicBezTo>
                    <a:cubicBezTo>
                      <a:pt x="181670" y="15283"/>
                      <a:pt x="352515" y="15346"/>
                      <a:pt x="523297" y="0"/>
                    </a:cubicBezTo>
                    <a:cubicBezTo>
                      <a:pt x="529601" y="22414"/>
                      <a:pt x="534376" y="39671"/>
                      <a:pt x="536414" y="58201"/>
                    </a:cubicBezTo>
                    <a:close/>
                  </a:path>
                </a:pathLst>
              </a:custGeom>
              <a:solidFill>
                <a:srgbClr val="1E1E11"/>
              </a:solidFill>
              <a:ln w="63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Graphic 57">
                <a:extLst>
                  <a:ext uri="{FF2B5EF4-FFF2-40B4-BE49-F238E27FC236}">
                    <a16:creationId xmlns:a16="http://schemas.microsoft.com/office/drawing/2014/main" id="{B6AF69BF-AF6F-4256-9453-EED872C0E522}"/>
                  </a:ext>
                </a:extLst>
              </p:cNvPr>
              <p:cNvSpPr/>
              <p:nvPr/>
            </p:nvSpPr>
            <p:spPr>
              <a:xfrm>
                <a:off x="4849382" y="1985635"/>
                <a:ext cx="468318" cy="443750"/>
              </a:xfrm>
              <a:custGeom>
                <a:avLst/>
                <a:gdLst>
                  <a:gd name="connsiteX0" fmla="*/ 1724095 w 1724184"/>
                  <a:gd name="connsiteY0" fmla="*/ 585914 h 1633733"/>
                  <a:gd name="connsiteX1" fmla="*/ 1631254 w 1724184"/>
                  <a:gd name="connsiteY1" fmla="*/ 461107 h 1633733"/>
                  <a:gd name="connsiteX2" fmla="*/ 1597378 w 1724184"/>
                  <a:gd name="connsiteY2" fmla="*/ 420481 h 1633733"/>
                  <a:gd name="connsiteX3" fmla="*/ 1587381 w 1724184"/>
                  <a:gd name="connsiteY3" fmla="*/ 364382 h 1633733"/>
                  <a:gd name="connsiteX4" fmla="*/ 1268232 w 1724184"/>
                  <a:gd name="connsiteY4" fmla="*/ 71086 h 1633733"/>
                  <a:gd name="connsiteX5" fmla="*/ 787726 w 1724184"/>
                  <a:gd name="connsiteY5" fmla="*/ 3716 h 1633733"/>
                  <a:gd name="connsiteX6" fmla="*/ 384015 w 1724184"/>
                  <a:gd name="connsiteY6" fmla="*/ 117952 h 1633733"/>
                  <a:gd name="connsiteX7" fmla="*/ 129944 w 1724184"/>
                  <a:gd name="connsiteY7" fmla="*/ 407300 h 1633733"/>
                  <a:gd name="connsiteX8" fmla="*/ 125933 w 1724184"/>
                  <a:gd name="connsiteY8" fmla="*/ 453084 h 1633733"/>
                  <a:gd name="connsiteX9" fmla="*/ 50794 w 1724184"/>
                  <a:gd name="connsiteY9" fmla="*/ 480656 h 1633733"/>
                  <a:gd name="connsiteX10" fmla="*/ 1635 w 1724184"/>
                  <a:gd name="connsiteY10" fmla="*/ 624884 h 1633733"/>
                  <a:gd name="connsiteX11" fmla="*/ 215717 w 1724184"/>
                  <a:gd name="connsiteY11" fmla="*/ 917925 h 1633733"/>
                  <a:gd name="connsiteX12" fmla="*/ 479785 w 1724184"/>
                  <a:gd name="connsiteY12" fmla="*/ 1300496 h 1633733"/>
                  <a:gd name="connsiteX13" fmla="*/ 592939 w 1724184"/>
                  <a:gd name="connsiteY13" fmla="*/ 1357677 h 1633733"/>
                  <a:gd name="connsiteX14" fmla="*/ 610641 w 1724184"/>
                  <a:gd name="connsiteY14" fmla="*/ 1380410 h 1633733"/>
                  <a:gd name="connsiteX15" fmla="*/ 611214 w 1724184"/>
                  <a:gd name="connsiteY15" fmla="*/ 1617479 h 1633733"/>
                  <a:gd name="connsiteX16" fmla="*/ 654451 w 1724184"/>
                  <a:gd name="connsiteY16" fmla="*/ 1626458 h 1633733"/>
                  <a:gd name="connsiteX17" fmla="*/ 1068924 w 1724184"/>
                  <a:gd name="connsiteY17" fmla="*/ 1626585 h 1633733"/>
                  <a:gd name="connsiteX18" fmla="*/ 1113052 w 1724184"/>
                  <a:gd name="connsiteY18" fmla="*/ 1617607 h 1633733"/>
                  <a:gd name="connsiteX19" fmla="*/ 1118719 w 1724184"/>
                  <a:gd name="connsiteY19" fmla="*/ 1611303 h 1633733"/>
                  <a:gd name="connsiteX20" fmla="*/ 1111014 w 1724184"/>
                  <a:gd name="connsiteY20" fmla="*/ 1376908 h 1633733"/>
                  <a:gd name="connsiteX21" fmla="*/ 1128971 w 1724184"/>
                  <a:gd name="connsiteY21" fmla="*/ 1353348 h 1633733"/>
                  <a:gd name="connsiteX22" fmla="*/ 1318218 w 1724184"/>
                  <a:gd name="connsiteY22" fmla="*/ 1244142 h 1633733"/>
                  <a:gd name="connsiteX23" fmla="*/ 1501162 w 1724184"/>
                  <a:gd name="connsiteY23" fmla="*/ 996439 h 1633733"/>
                  <a:gd name="connsiteX24" fmla="*/ 1514598 w 1724184"/>
                  <a:gd name="connsiteY24" fmla="*/ 889716 h 1633733"/>
                  <a:gd name="connsiteX25" fmla="*/ 1514598 w 1724184"/>
                  <a:gd name="connsiteY25" fmla="*/ 889716 h 1633733"/>
                  <a:gd name="connsiteX26" fmla="*/ 1519246 w 1724184"/>
                  <a:gd name="connsiteY26" fmla="*/ 889334 h 1633733"/>
                  <a:gd name="connsiteX27" fmla="*/ 1521030 w 1724184"/>
                  <a:gd name="connsiteY27" fmla="*/ 892900 h 1633733"/>
                  <a:gd name="connsiteX28" fmla="*/ 1571334 w 1724184"/>
                  <a:gd name="connsiteY28" fmla="*/ 875771 h 1633733"/>
                  <a:gd name="connsiteX29" fmla="*/ 1724095 w 1724184"/>
                  <a:gd name="connsiteY29" fmla="*/ 585914 h 1633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724184" h="1633733">
                    <a:moveTo>
                      <a:pt x="1724095" y="585914"/>
                    </a:moveTo>
                    <a:cubicBezTo>
                      <a:pt x="1722758" y="524975"/>
                      <a:pt x="1678884" y="464227"/>
                      <a:pt x="1631254" y="461107"/>
                    </a:cubicBezTo>
                    <a:cubicBezTo>
                      <a:pt x="1599607" y="459006"/>
                      <a:pt x="1593175" y="446971"/>
                      <a:pt x="1597378" y="420481"/>
                    </a:cubicBezTo>
                    <a:cubicBezTo>
                      <a:pt x="1610559" y="398958"/>
                      <a:pt x="1594895" y="381575"/>
                      <a:pt x="1587381" y="364382"/>
                    </a:cubicBezTo>
                    <a:cubicBezTo>
                      <a:pt x="1524150" y="220090"/>
                      <a:pt x="1411696" y="127249"/>
                      <a:pt x="1268232" y="71086"/>
                    </a:cubicBezTo>
                    <a:cubicBezTo>
                      <a:pt x="1113943" y="10657"/>
                      <a:pt x="953286" y="-9083"/>
                      <a:pt x="787726" y="3716"/>
                    </a:cubicBezTo>
                    <a:cubicBezTo>
                      <a:pt x="645027" y="14732"/>
                      <a:pt x="509586" y="48608"/>
                      <a:pt x="384015" y="117952"/>
                    </a:cubicBezTo>
                    <a:cubicBezTo>
                      <a:pt x="264812" y="183794"/>
                      <a:pt x="175728" y="276826"/>
                      <a:pt x="129944" y="407300"/>
                    </a:cubicBezTo>
                    <a:cubicBezTo>
                      <a:pt x="124786" y="422009"/>
                      <a:pt x="116763" y="436910"/>
                      <a:pt x="125933" y="453084"/>
                    </a:cubicBezTo>
                    <a:cubicBezTo>
                      <a:pt x="101290" y="463145"/>
                      <a:pt x="72699" y="460407"/>
                      <a:pt x="50794" y="480656"/>
                    </a:cubicBezTo>
                    <a:cubicBezTo>
                      <a:pt x="7940" y="520326"/>
                      <a:pt x="-4987" y="571141"/>
                      <a:pt x="1635" y="624884"/>
                    </a:cubicBezTo>
                    <a:cubicBezTo>
                      <a:pt x="13734" y="722946"/>
                      <a:pt x="152422" y="939448"/>
                      <a:pt x="215717" y="917925"/>
                    </a:cubicBezTo>
                    <a:cubicBezTo>
                      <a:pt x="253923" y="1134044"/>
                      <a:pt x="345300" y="1226503"/>
                      <a:pt x="479785" y="1300496"/>
                    </a:cubicBezTo>
                    <a:cubicBezTo>
                      <a:pt x="516845" y="1320872"/>
                      <a:pt x="553459" y="1342140"/>
                      <a:pt x="592939" y="1357677"/>
                    </a:cubicBezTo>
                    <a:cubicBezTo>
                      <a:pt x="603318" y="1361753"/>
                      <a:pt x="610705" y="1366974"/>
                      <a:pt x="610641" y="1380410"/>
                    </a:cubicBezTo>
                    <a:cubicBezTo>
                      <a:pt x="610195" y="1450073"/>
                      <a:pt x="598224" y="1611112"/>
                      <a:pt x="611214" y="1617479"/>
                    </a:cubicBezTo>
                    <a:cubicBezTo>
                      <a:pt x="625032" y="1623146"/>
                      <a:pt x="639678" y="1625439"/>
                      <a:pt x="654451" y="1626458"/>
                    </a:cubicBezTo>
                    <a:cubicBezTo>
                      <a:pt x="792630" y="1636009"/>
                      <a:pt x="930809" y="1636264"/>
                      <a:pt x="1068924" y="1626585"/>
                    </a:cubicBezTo>
                    <a:cubicBezTo>
                      <a:pt x="1083951" y="1625502"/>
                      <a:pt x="1098915" y="1623338"/>
                      <a:pt x="1113052" y="1617607"/>
                    </a:cubicBezTo>
                    <a:cubicBezTo>
                      <a:pt x="1112797" y="1615505"/>
                      <a:pt x="1118974" y="1613404"/>
                      <a:pt x="1118719" y="1611303"/>
                    </a:cubicBezTo>
                    <a:cubicBezTo>
                      <a:pt x="1108658" y="1533426"/>
                      <a:pt x="1117700" y="1454848"/>
                      <a:pt x="1111014" y="1376908"/>
                    </a:cubicBezTo>
                    <a:cubicBezTo>
                      <a:pt x="1109358" y="1357487"/>
                      <a:pt x="1118974" y="1357550"/>
                      <a:pt x="1128971" y="1353348"/>
                    </a:cubicBezTo>
                    <a:cubicBezTo>
                      <a:pt x="1196660" y="1324820"/>
                      <a:pt x="1258744" y="1286996"/>
                      <a:pt x="1318218" y="1244142"/>
                    </a:cubicBezTo>
                    <a:cubicBezTo>
                      <a:pt x="1415071" y="1174288"/>
                      <a:pt x="1454296" y="1137738"/>
                      <a:pt x="1501162" y="996439"/>
                    </a:cubicBezTo>
                    <a:cubicBezTo>
                      <a:pt x="1513516" y="968039"/>
                      <a:pt x="1514916" y="919135"/>
                      <a:pt x="1514598" y="889716"/>
                    </a:cubicBezTo>
                    <a:cubicBezTo>
                      <a:pt x="1514598" y="889716"/>
                      <a:pt x="1514598" y="889716"/>
                      <a:pt x="1514598" y="889716"/>
                    </a:cubicBezTo>
                    <a:cubicBezTo>
                      <a:pt x="1516190" y="889716"/>
                      <a:pt x="1517718" y="889525"/>
                      <a:pt x="1519246" y="889334"/>
                    </a:cubicBezTo>
                    <a:cubicBezTo>
                      <a:pt x="1519820" y="890544"/>
                      <a:pt x="1520393" y="891690"/>
                      <a:pt x="1521030" y="892900"/>
                    </a:cubicBezTo>
                    <a:cubicBezTo>
                      <a:pt x="1539241" y="891308"/>
                      <a:pt x="1557070" y="886660"/>
                      <a:pt x="1571334" y="875771"/>
                    </a:cubicBezTo>
                    <a:cubicBezTo>
                      <a:pt x="1666849" y="802670"/>
                      <a:pt x="1726833" y="710084"/>
                      <a:pt x="1724095" y="585914"/>
                    </a:cubicBezTo>
                    <a:close/>
                  </a:path>
                </a:pathLst>
              </a:custGeom>
              <a:solidFill>
                <a:srgbClr val="FCD4B4"/>
              </a:solidFill>
              <a:ln w="63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Graphic 57">
                <a:extLst>
                  <a:ext uri="{FF2B5EF4-FFF2-40B4-BE49-F238E27FC236}">
                    <a16:creationId xmlns:a16="http://schemas.microsoft.com/office/drawing/2014/main" id="{DDBD91A5-00EA-4F1F-9307-3861EF485639}"/>
                  </a:ext>
                </a:extLst>
              </p:cNvPr>
              <p:cNvSpPr/>
              <p:nvPr/>
            </p:nvSpPr>
            <p:spPr>
              <a:xfrm>
                <a:off x="4875295" y="1875198"/>
                <a:ext cx="419038" cy="233485"/>
              </a:xfrm>
              <a:custGeom>
                <a:avLst/>
                <a:gdLst>
                  <a:gd name="connsiteX0" fmla="*/ 1502040 w 1542752"/>
                  <a:gd name="connsiteY0" fmla="*/ 827072 h 859610"/>
                  <a:gd name="connsiteX1" fmla="*/ 1281654 w 1542752"/>
                  <a:gd name="connsiteY1" fmla="*/ 542373 h 859610"/>
                  <a:gd name="connsiteX2" fmla="*/ 913475 w 1542752"/>
                  <a:gd name="connsiteY2" fmla="*/ 422978 h 859610"/>
                  <a:gd name="connsiteX3" fmla="*/ 374322 w 1542752"/>
                  <a:gd name="connsiteY3" fmla="*/ 492259 h 859610"/>
                  <a:gd name="connsiteX4" fmla="*/ 41229 w 1542752"/>
                  <a:gd name="connsiteY4" fmla="*/ 820004 h 859610"/>
                  <a:gd name="connsiteX5" fmla="*/ 30658 w 1542752"/>
                  <a:gd name="connsiteY5" fmla="*/ 859611 h 859610"/>
                  <a:gd name="connsiteX6" fmla="*/ 30 w 1542752"/>
                  <a:gd name="connsiteY6" fmla="*/ 747985 h 859610"/>
                  <a:gd name="connsiteX7" fmla="*/ 325864 w 1542752"/>
                  <a:gd name="connsiteY7" fmla="*/ 138215 h 859610"/>
                  <a:gd name="connsiteX8" fmla="*/ 1460141 w 1542752"/>
                  <a:gd name="connsiteY8" fmla="*/ 411262 h 859610"/>
                  <a:gd name="connsiteX9" fmla="*/ 1542729 w 1542752"/>
                  <a:gd name="connsiteY9" fmla="*/ 737478 h 859610"/>
                  <a:gd name="connsiteX10" fmla="*/ 1518596 w 1542752"/>
                  <a:gd name="connsiteY10" fmla="*/ 858910 h 859610"/>
                  <a:gd name="connsiteX11" fmla="*/ 1502040 w 1542752"/>
                  <a:gd name="connsiteY11" fmla="*/ 827072 h 859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42752" h="859610">
                    <a:moveTo>
                      <a:pt x="1502040" y="827072"/>
                    </a:moveTo>
                    <a:cubicBezTo>
                      <a:pt x="1466381" y="702966"/>
                      <a:pt x="1388695" y="610952"/>
                      <a:pt x="1281654" y="542373"/>
                    </a:cubicBezTo>
                    <a:cubicBezTo>
                      <a:pt x="1169519" y="470609"/>
                      <a:pt x="1043757" y="438133"/>
                      <a:pt x="913475" y="422978"/>
                    </a:cubicBezTo>
                    <a:cubicBezTo>
                      <a:pt x="728366" y="401392"/>
                      <a:pt x="547333" y="420941"/>
                      <a:pt x="374322" y="492259"/>
                    </a:cubicBezTo>
                    <a:cubicBezTo>
                      <a:pt x="219588" y="556063"/>
                      <a:pt x="98601" y="656418"/>
                      <a:pt x="41229" y="820004"/>
                    </a:cubicBezTo>
                    <a:cubicBezTo>
                      <a:pt x="36708" y="832867"/>
                      <a:pt x="34160" y="846366"/>
                      <a:pt x="30658" y="859611"/>
                    </a:cubicBezTo>
                    <a:cubicBezTo>
                      <a:pt x="2577" y="827327"/>
                      <a:pt x="-352" y="786382"/>
                      <a:pt x="30" y="747985"/>
                    </a:cubicBezTo>
                    <a:cubicBezTo>
                      <a:pt x="2832" y="488884"/>
                      <a:pt x="114839" y="285500"/>
                      <a:pt x="325864" y="138215"/>
                    </a:cubicBezTo>
                    <a:cubicBezTo>
                      <a:pt x="705760" y="-126935"/>
                      <a:pt x="1242238" y="3093"/>
                      <a:pt x="1460141" y="411262"/>
                    </a:cubicBezTo>
                    <a:cubicBezTo>
                      <a:pt x="1514457" y="513017"/>
                      <a:pt x="1541074" y="622223"/>
                      <a:pt x="1542729" y="737478"/>
                    </a:cubicBezTo>
                    <a:cubicBezTo>
                      <a:pt x="1543303" y="779378"/>
                      <a:pt x="1533114" y="819176"/>
                      <a:pt x="1518596" y="858910"/>
                    </a:cubicBezTo>
                    <a:cubicBezTo>
                      <a:pt x="1503313" y="852797"/>
                      <a:pt x="1503313" y="852797"/>
                      <a:pt x="1502040" y="827072"/>
                    </a:cubicBezTo>
                    <a:close/>
                  </a:path>
                </a:pathLst>
              </a:custGeom>
              <a:solidFill>
                <a:srgbClr val="17110C"/>
              </a:solidFill>
              <a:ln w="63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49" name="Group 11">
            <a:extLst>
              <a:ext uri="{FF2B5EF4-FFF2-40B4-BE49-F238E27FC236}">
                <a16:creationId xmlns:a16="http://schemas.microsoft.com/office/drawing/2014/main" id="{1E4E8ABE-5B2C-4B9F-8267-463C9392FA00}"/>
              </a:ext>
            </a:extLst>
          </p:cNvPr>
          <p:cNvGrpSpPr/>
          <p:nvPr/>
        </p:nvGrpSpPr>
        <p:grpSpPr>
          <a:xfrm>
            <a:off x="788652" y="5263379"/>
            <a:ext cx="1914124" cy="981269"/>
            <a:chOff x="6739045" y="1666120"/>
            <a:chExt cx="3933741" cy="981269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9226ECA0-C81D-4A13-B39F-D68821E2D8DC}"/>
                </a:ext>
              </a:extLst>
            </p:cNvPr>
            <p:cNvSpPr txBox="1"/>
            <p:nvPr/>
          </p:nvSpPr>
          <p:spPr>
            <a:xfrm>
              <a:off x="6739045" y="2001058"/>
              <a:ext cx="39337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2D85CC74-E8C5-492E-9FC7-A7293FFAB499}"/>
                </a:ext>
              </a:extLst>
            </p:cNvPr>
            <p:cNvSpPr txBox="1"/>
            <p:nvPr/>
          </p:nvSpPr>
          <p:spPr>
            <a:xfrm>
              <a:off x="6739045" y="1666120"/>
              <a:ext cx="3933741" cy="33855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2" name="Group 11">
            <a:extLst>
              <a:ext uri="{FF2B5EF4-FFF2-40B4-BE49-F238E27FC236}">
                <a16:creationId xmlns:a16="http://schemas.microsoft.com/office/drawing/2014/main" id="{80434364-51C6-4D0C-8F83-4D9987E997BB}"/>
              </a:ext>
            </a:extLst>
          </p:cNvPr>
          <p:cNvGrpSpPr/>
          <p:nvPr/>
        </p:nvGrpSpPr>
        <p:grpSpPr>
          <a:xfrm>
            <a:off x="2963429" y="5263379"/>
            <a:ext cx="1914124" cy="981269"/>
            <a:chOff x="6739045" y="1666120"/>
            <a:chExt cx="3933741" cy="981269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A41C8BFB-88FD-4B95-8F84-95D3377C901B}"/>
                </a:ext>
              </a:extLst>
            </p:cNvPr>
            <p:cNvSpPr txBox="1"/>
            <p:nvPr/>
          </p:nvSpPr>
          <p:spPr>
            <a:xfrm>
              <a:off x="6739045" y="2001058"/>
              <a:ext cx="39337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A08B80CD-B46B-40ED-A31E-28B6A460A820}"/>
                </a:ext>
              </a:extLst>
            </p:cNvPr>
            <p:cNvSpPr txBox="1"/>
            <p:nvPr/>
          </p:nvSpPr>
          <p:spPr>
            <a:xfrm>
              <a:off x="6739045" y="1666120"/>
              <a:ext cx="3933741" cy="33855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5" name="Group 11">
            <a:extLst>
              <a:ext uri="{FF2B5EF4-FFF2-40B4-BE49-F238E27FC236}">
                <a16:creationId xmlns:a16="http://schemas.microsoft.com/office/drawing/2014/main" id="{F9DADAF3-536E-4AFD-A59F-E06CEF4DC848}"/>
              </a:ext>
            </a:extLst>
          </p:cNvPr>
          <p:cNvGrpSpPr/>
          <p:nvPr/>
        </p:nvGrpSpPr>
        <p:grpSpPr>
          <a:xfrm>
            <a:off x="5138206" y="5263379"/>
            <a:ext cx="1914124" cy="981269"/>
            <a:chOff x="6739045" y="1666120"/>
            <a:chExt cx="3933741" cy="981269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B8D4E0B5-1F61-42A2-BB8E-EAD9451BA0D8}"/>
                </a:ext>
              </a:extLst>
            </p:cNvPr>
            <p:cNvSpPr txBox="1"/>
            <p:nvPr/>
          </p:nvSpPr>
          <p:spPr>
            <a:xfrm>
              <a:off x="6739045" y="2001058"/>
              <a:ext cx="39337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E229A2D2-6E58-4668-9459-1B4EDDC01130}"/>
                </a:ext>
              </a:extLst>
            </p:cNvPr>
            <p:cNvSpPr txBox="1"/>
            <p:nvPr/>
          </p:nvSpPr>
          <p:spPr>
            <a:xfrm>
              <a:off x="6739045" y="1666120"/>
              <a:ext cx="3933741" cy="33855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8" name="Group 11">
            <a:extLst>
              <a:ext uri="{FF2B5EF4-FFF2-40B4-BE49-F238E27FC236}">
                <a16:creationId xmlns:a16="http://schemas.microsoft.com/office/drawing/2014/main" id="{7F914A4C-BF9C-4630-B1F6-519D65042B0E}"/>
              </a:ext>
            </a:extLst>
          </p:cNvPr>
          <p:cNvGrpSpPr/>
          <p:nvPr/>
        </p:nvGrpSpPr>
        <p:grpSpPr>
          <a:xfrm>
            <a:off x="7312983" y="5263379"/>
            <a:ext cx="1914124" cy="981269"/>
            <a:chOff x="6739045" y="1666120"/>
            <a:chExt cx="3933741" cy="981269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3139E7F6-924B-4B45-9FF7-01445719C5D0}"/>
                </a:ext>
              </a:extLst>
            </p:cNvPr>
            <p:cNvSpPr txBox="1"/>
            <p:nvPr/>
          </p:nvSpPr>
          <p:spPr>
            <a:xfrm>
              <a:off x="6739045" y="2001058"/>
              <a:ext cx="39337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90DFF4DD-6382-4B3D-A945-D7C7265DCDBC}"/>
                </a:ext>
              </a:extLst>
            </p:cNvPr>
            <p:cNvSpPr txBox="1"/>
            <p:nvPr/>
          </p:nvSpPr>
          <p:spPr>
            <a:xfrm>
              <a:off x="6739045" y="1666120"/>
              <a:ext cx="3933741" cy="33855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1" name="Group 11">
            <a:extLst>
              <a:ext uri="{FF2B5EF4-FFF2-40B4-BE49-F238E27FC236}">
                <a16:creationId xmlns:a16="http://schemas.microsoft.com/office/drawing/2014/main" id="{6B9B9C0D-EB19-4C79-85FE-7580596AE4BB}"/>
              </a:ext>
            </a:extLst>
          </p:cNvPr>
          <p:cNvGrpSpPr/>
          <p:nvPr/>
        </p:nvGrpSpPr>
        <p:grpSpPr>
          <a:xfrm>
            <a:off x="9487759" y="5263379"/>
            <a:ext cx="1914124" cy="981269"/>
            <a:chOff x="6739045" y="1666120"/>
            <a:chExt cx="3933741" cy="981269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137E289-856A-4ADF-BF20-4E0F53C1752B}"/>
                </a:ext>
              </a:extLst>
            </p:cNvPr>
            <p:cNvSpPr txBox="1"/>
            <p:nvPr/>
          </p:nvSpPr>
          <p:spPr>
            <a:xfrm>
              <a:off x="6739045" y="2001058"/>
              <a:ext cx="39337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F2713627-FCD6-4FA4-8745-C3957DD06769}"/>
                </a:ext>
              </a:extLst>
            </p:cNvPr>
            <p:cNvSpPr txBox="1"/>
            <p:nvPr/>
          </p:nvSpPr>
          <p:spPr>
            <a:xfrm>
              <a:off x="6739045" y="1666120"/>
              <a:ext cx="3933741" cy="33855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53" name="자유형: 도형 152">
            <a:extLst>
              <a:ext uri="{FF2B5EF4-FFF2-40B4-BE49-F238E27FC236}">
                <a16:creationId xmlns:a16="http://schemas.microsoft.com/office/drawing/2014/main" id="{53C90676-F77D-466B-B36A-19F24A4158B2}"/>
              </a:ext>
            </a:extLst>
          </p:cNvPr>
          <p:cNvSpPr/>
          <p:nvPr/>
        </p:nvSpPr>
        <p:spPr>
          <a:xfrm rot="12600000">
            <a:off x="5058425" y="1336709"/>
            <a:ext cx="2103404" cy="2244947"/>
          </a:xfrm>
          <a:custGeom>
            <a:avLst/>
            <a:gdLst>
              <a:gd name="connsiteX0" fmla="*/ 292367 w 2103404"/>
              <a:gd name="connsiteY0" fmla="*/ 1718609 h 2244947"/>
              <a:gd name="connsiteX1" fmla="*/ 305477 w 2103404"/>
              <a:gd name="connsiteY1" fmla="*/ 1709383 h 2244947"/>
              <a:gd name="connsiteX2" fmla="*/ 307905 w 2103404"/>
              <a:gd name="connsiteY2" fmla="*/ 1696273 h 2244947"/>
              <a:gd name="connsiteX3" fmla="*/ 281200 w 2103404"/>
              <a:gd name="connsiteY3" fmla="*/ 1695788 h 2244947"/>
              <a:gd name="connsiteX4" fmla="*/ 292367 w 2103404"/>
              <a:gd name="connsiteY4" fmla="*/ 1718609 h 2244947"/>
              <a:gd name="connsiteX5" fmla="*/ 248668 w 2103404"/>
              <a:gd name="connsiteY5" fmla="*/ 1921083 h 2244947"/>
              <a:gd name="connsiteX6" fmla="*/ 236529 w 2103404"/>
              <a:gd name="connsiteY6" fmla="*/ 1910887 h 2244947"/>
              <a:gd name="connsiteX7" fmla="*/ 191373 w 2103404"/>
              <a:gd name="connsiteY7" fmla="*/ 1861846 h 2244947"/>
              <a:gd name="connsiteX8" fmla="*/ 176805 w 2103404"/>
              <a:gd name="connsiteY8" fmla="*/ 1836112 h 2244947"/>
              <a:gd name="connsiteX9" fmla="*/ 127279 w 2103404"/>
              <a:gd name="connsiteY9" fmla="*/ 1755024 h 2244947"/>
              <a:gd name="connsiteX10" fmla="*/ 100574 w 2103404"/>
              <a:gd name="connsiteY10" fmla="*/ 1689960 h 2244947"/>
              <a:gd name="connsiteX11" fmla="*/ 99117 w 2103404"/>
              <a:gd name="connsiteY11" fmla="*/ 1685105 h 2244947"/>
              <a:gd name="connsiteX12" fmla="*/ 67070 w 2103404"/>
              <a:gd name="connsiteY12" fmla="*/ 1591879 h 2244947"/>
              <a:gd name="connsiteX13" fmla="*/ 77631 w 2103404"/>
              <a:gd name="connsiteY13" fmla="*/ 1590846 h 2244947"/>
              <a:gd name="connsiteX14" fmla="*/ 83094 w 2103404"/>
              <a:gd name="connsiteY14" fmla="*/ 1598190 h 2244947"/>
              <a:gd name="connsiteX15" fmla="*/ 96203 w 2103404"/>
              <a:gd name="connsiteY15" fmla="*/ 1635578 h 2244947"/>
              <a:gd name="connsiteX16" fmla="*/ 97660 w 2103404"/>
              <a:gd name="connsiteY16" fmla="*/ 1639463 h 2244947"/>
              <a:gd name="connsiteX17" fmla="*/ 164667 w 2103404"/>
              <a:gd name="connsiteY17" fmla="*/ 1777845 h 2244947"/>
              <a:gd name="connsiteX18" fmla="*/ 220992 w 2103404"/>
              <a:gd name="connsiteY18" fmla="*/ 1862817 h 2244947"/>
              <a:gd name="connsiteX19" fmla="*/ 222934 w 2103404"/>
              <a:gd name="connsiteY19" fmla="*/ 1865244 h 2244947"/>
              <a:gd name="connsiteX20" fmla="*/ 248182 w 2103404"/>
              <a:gd name="connsiteY20" fmla="*/ 1912829 h 2244947"/>
              <a:gd name="connsiteX21" fmla="*/ 248668 w 2103404"/>
              <a:gd name="connsiteY21" fmla="*/ 1921083 h 2244947"/>
              <a:gd name="connsiteX22" fmla="*/ 561364 w 2103404"/>
              <a:gd name="connsiteY22" fmla="*/ 1811350 h 2244947"/>
              <a:gd name="connsiteX23" fmla="*/ 556994 w 2103404"/>
              <a:gd name="connsiteY23" fmla="*/ 1795326 h 2244947"/>
              <a:gd name="connsiteX24" fmla="*/ 550682 w 2103404"/>
              <a:gd name="connsiteY24" fmla="*/ 1786101 h 2244947"/>
              <a:gd name="connsiteX25" fmla="*/ 528832 w 2103404"/>
              <a:gd name="connsiteY25" fmla="*/ 1774447 h 2244947"/>
              <a:gd name="connsiteX26" fmla="*/ 544369 w 2103404"/>
              <a:gd name="connsiteY26" fmla="*/ 1804551 h 2244947"/>
              <a:gd name="connsiteX27" fmla="*/ 561364 w 2103404"/>
              <a:gd name="connsiteY27" fmla="*/ 1811350 h 2244947"/>
              <a:gd name="connsiteX28" fmla="*/ 865806 w 2103404"/>
              <a:gd name="connsiteY28" fmla="*/ 1988334 h 2244947"/>
              <a:gd name="connsiteX29" fmla="*/ 867262 w 2103404"/>
              <a:gd name="connsiteY29" fmla="*/ 1979351 h 2244947"/>
              <a:gd name="connsiteX30" fmla="*/ 852696 w 2103404"/>
              <a:gd name="connsiteY30" fmla="*/ 1970611 h 2244947"/>
              <a:gd name="connsiteX31" fmla="*/ 851240 w 2103404"/>
              <a:gd name="connsiteY31" fmla="*/ 1994403 h 2244947"/>
              <a:gd name="connsiteX32" fmla="*/ 865806 w 2103404"/>
              <a:gd name="connsiteY32" fmla="*/ 1988334 h 2244947"/>
              <a:gd name="connsiteX33" fmla="*/ 910477 w 2103404"/>
              <a:gd name="connsiteY33" fmla="*/ 1997802 h 2244947"/>
              <a:gd name="connsiteX34" fmla="*/ 921159 w 2103404"/>
              <a:gd name="connsiteY34" fmla="*/ 1985664 h 2244947"/>
              <a:gd name="connsiteX35" fmla="*/ 919217 w 2103404"/>
              <a:gd name="connsiteY35" fmla="*/ 1982750 h 2244947"/>
              <a:gd name="connsiteX36" fmla="*/ 905621 w 2103404"/>
              <a:gd name="connsiteY36" fmla="*/ 1981779 h 2244947"/>
              <a:gd name="connsiteX37" fmla="*/ 910477 w 2103404"/>
              <a:gd name="connsiteY37" fmla="*/ 1997802 h 2244947"/>
              <a:gd name="connsiteX38" fmla="*/ 627399 w 2103404"/>
              <a:gd name="connsiteY38" fmla="*/ 2209988 h 2244947"/>
              <a:gd name="connsiteX39" fmla="*/ 581271 w 2103404"/>
              <a:gd name="connsiteY39" fmla="*/ 2193480 h 2244947"/>
              <a:gd name="connsiteX40" fmla="*/ 486103 w 2103404"/>
              <a:gd name="connsiteY40" fmla="*/ 2141525 h 2244947"/>
              <a:gd name="connsiteX41" fmla="*/ 424923 w 2103404"/>
              <a:gd name="connsiteY41" fmla="*/ 2104137 h 2244947"/>
              <a:gd name="connsiteX42" fmla="*/ 392391 w 2103404"/>
              <a:gd name="connsiteY42" fmla="*/ 2074519 h 2244947"/>
              <a:gd name="connsiteX43" fmla="*/ 353547 w 2103404"/>
              <a:gd name="connsiteY43" fmla="*/ 2047328 h 2244947"/>
              <a:gd name="connsiteX44" fmla="*/ 338980 w 2103404"/>
              <a:gd name="connsiteY44" fmla="*/ 2037617 h 2244947"/>
              <a:gd name="connsiteX45" fmla="*/ 274401 w 2103404"/>
              <a:gd name="connsiteY45" fmla="*/ 1957499 h 2244947"/>
              <a:gd name="connsiteX46" fmla="*/ 316644 w 2103404"/>
              <a:gd name="connsiteY46" fmla="*/ 1974495 h 2244947"/>
              <a:gd name="connsiteX47" fmla="*/ 347720 w 2103404"/>
              <a:gd name="connsiteY47" fmla="*/ 2007512 h 2244947"/>
              <a:gd name="connsiteX48" fmla="*/ 397246 w 2103404"/>
              <a:gd name="connsiteY48" fmla="*/ 2043929 h 2244947"/>
              <a:gd name="connsiteX49" fmla="*/ 402587 w 2103404"/>
              <a:gd name="connsiteY49" fmla="*/ 2047328 h 2244947"/>
              <a:gd name="connsiteX50" fmla="*/ 498727 w 2103404"/>
              <a:gd name="connsiteY50" fmla="*/ 2120647 h 2244947"/>
              <a:gd name="connsiteX51" fmla="*/ 587584 w 2103404"/>
              <a:gd name="connsiteY51" fmla="*/ 2177456 h 2244947"/>
              <a:gd name="connsiteX52" fmla="*/ 594867 w 2103404"/>
              <a:gd name="connsiteY52" fmla="*/ 2181341 h 2244947"/>
              <a:gd name="connsiteX53" fmla="*/ 629341 w 2103404"/>
              <a:gd name="connsiteY53" fmla="*/ 2207561 h 2244947"/>
              <a:gd name="connsiteX54" fmla="*/ 627399 w 2103404"/>
              <a:gd name="connsiteY54" fmla="*/ 2209988 h 2244947"/>
              <a:gd name="connsiteX55" fmla="*/ 736164 w 2103404"/>
              <a:gd name="connsiteY55" fmla="*/ 2244947 h 2244947"/>
              <a:gd name="connsiteX56" fmla="*/ 644394 w 2103404"/>
              <a:gd name="connsiteY56" fmla="*/ 2217270 h 2244947"/>
              <a:gd name="connsiteX57" fmla="*/ 644880 w 2103404"/>
              <a:gd name="connsiteY57" fmla="*/ 2214358 h 2244947"/>
              <a:gd name="connsiteX58" fmla="*/ 668187 w 2103404"/>
              <a:gd name="connsiteY58" fmla="*/ 2214843 h 2244947"/>
              <a:gd name="connsiteX59" fmla="*/ 712371 w 2103404"/>
              <a:gd name="connsiteY59" fmla="*/ 2227953 h 2244947"/>
              <a:gd name="connsiteX60" fmla="*/ 736164 w 2103404"/>
              <a:gd name="connsiteY60" fmla="*/ 2244947 h 2244947"/>
              <a:gd name="connsiteX61" fmla="*/ 1985979 w 2103404"/>
              <a:gd name="connsiteY61" fmla="*/ 1712782 h 2244947"/>
              <a:gd name="connsiteX62" fmla="*/ 1981123 w 2103404"/>
              <a:gd name="connsiteY62" fmla="*/ 1694331 h 2244947"/>
              <a:gd name="connsiteX63" fmla="*/ 1974325 w 2103404"/>
              <a:gd name="connsiteY63" fmla="*/ 1610331 h 2244947"/>
              <a:gd name="connsiteX64" fmla="*/ 1972383 w 2103404"/>
              <a:gd name="connsiteY64" fmla="*/ 1567116 h 2244947"/>
              <a:gd name="connsiteX65" fmla="*/ 1969470 w 2103404"/>
              <a:gd name="connsiteY65" fmla="*/ 1533613 h 2244947"/>
              <a:gd name="connsiteX66" fmla="*/ 1947134 w 2103404"/>
              <a:gd name="connsiteY66" fmla="*/ 1515162 h 2244947"/>
              <a:gd name="connsiteX67" fmla="*/ 1927713 w 2103404"/>
              <a:gd name="connsiteY67" fmla="*/ 1533613 h 2244947"/>
              <a:gd name="connsiteX68" fmla="*/ 1922857 w 2103404"/>
              <a:gd name="connsiteY68" fmla="*/ 1564689 h 2244947"/>
              <a:gd name="connsiteX69" fmla="*/ 1919458 w 2103404"/>
              <a:gd name="connsiteY69" fmla="*/ 1576827 h 2244947"/>
              <a:gd name="connsiteX70" fmla="*/ 1896637 w 2103404"/>
              <a:gd name="connsiteY70" fmla="*/ 1581683 h 2244947"/>
              <a:gd name="connsiteX71" fmla="*/ 1889839 w 2103404"/>
              <a:gd name="connsiteY71" fmla="*/ 1576342 h 2244947"/>
              <a:gd name="connsiteX72" fmla="*/ 1827203 w 2103404"/>
              <a:gd name="connsiteY72" fmla="*/ 1650146 h 2244947"/>
              <a:gd name="connsiteX73" fmla="*/ 1820890 w 2103404"/>
              <a:gd name="connsiteY73" fmla="*/ 1659857 h 2244947"/>
              <a:gd name="connsiteX74" fmla="*/ 1673282 w 2103404"/>
              <a:gd name="connsiteY74" fmla="*/ 1829315 h 2244947"/>
              <a:gd name="connsiteX75" fmla="*/ 1570830 w 2103404"/>
              <a:gd name="connsiteY75" fmla="*/ 1934194 h 2244947"/>
              <a:gd name="connsiteX76" fmla="*/ 1548495 w 2103404"/>
              <a:gd name="connsiteY76" fmla="*/ 1949732 h 2244947"/>
              <a:gd name="connsiteX77" fmla="*/ 1478089 w 2103404"/>
              <a:gd name="connsiteY77" fmla="*/ 1993917 h 2244947"/>
              <a:gd name="connsiteX78" fmla="*/ 1382921 w 2103404"/>
              <a:gd name="connsiteY78" fmla="*/ 2030334 h 2244947"/>
              <a:gd name="connsiteX79" fmla="*/ 1377094 w 2103404"/>
              <a:gd name="connsiteY79" fmla="*/ 2032276 h 2244947"/>
              <a:gd name="connsiteX80" fmla="*/ 1326597 w 2103404"/>
              <a:gd name="connsiteY80" fmla="*/ 2046843 h 2244947"/>
              <a:gd name="connsiteX81" fmla="*/ 1307660 w 2103404"/>
              <a:gd name="connsiteY81" fmla="*/ 2046843 h 2244947"/>
              <a:gd name="connsiteX82" fmla="*/ 1307175 w 2103404"/>
              <a:gd name="connsiteY82" fmla="*/ 2042473 h 2244947"/>
              <a:gd name="connsiteX83" fmla="*/ 1306689 w 2103404"/>
              <a:gd name="connsiteY83" fmla="*/ 2016738 h 2244947"/>
              <a:gd name="connsiteX84" fmla="*/ 1281440 w 2103404"/>
              <a:gd name="connsiteY84" fmla="*/ 2020138 h 2244947"/>
              <a:gd name="connsiteX85" fmla="*/ 1269787 w 2103404"/>
              <a:gd name="connsiteY85" fmla="*/ 2027421 h 2244947"/>
              <a:gd name="connsiteX86" fmla="*/ 1248908 w 2103404"/>
              <a:gd name="connsiteY86" fmla="*/ 2016738 h 2244947"/>
              <a:gd name="connsiteX87" fmla="*/ 1235312 w 2103404"/>
              <a:gd name="connsiteY87" fmla="*/ 2007999 h 2244947"/>
              <a:gd name="connsiteX88" fmla="*/ 1144029 w 2103404"/>
              <a:gd name="connsiteY88" fmla="*/ 2019166 h 2244947"/>
              <a:gd name="connsiteX89" fmla="*/ 1129461 w 2103404"/>
              <a:gd name="connsiteY89" fmla="*/ 1993432 h 2244947"/>
              <a:gd name="connsiteX90" fmla="*/ 1121208 w 2103404"/>
              <a:gd name="connsiteY90" fmla="*/ 1991975 h 2244947"/>
              <a:gd name="connsiteX91" fmla="*/ 1066339 w 2103404"/>
              <a:gd name="connsiteY91" fmla="*/ 2007513 h 2244947"/>
              <a:gd name="connsiteX92" fmla="*/ 1045946 w 2103404"/>
              <a:gd name="connsiteY92" fmla="*/ 2039074 h 2244947"/>
              <a:gd name="connsiteX93" fmla="*/ 1023126 w 2103404"/>
              <a:gd name="connsiteY93" fmla="*/ 2029848 h 2244947"/>
              <a:gd name="connsiteX94" fmla="*/ 1019241 w 2103404"/>
              <a:gd name="connsiteY94" fmla="*/ 2002172 h 2244947"/>
              <a:gd name="connsiteX95" fmla="*/ 978454 w 2103404"/>
              <a:gd name="connsiteY95" fmla="*/ 2026449 h 2244947"/>
              <a:gd name="connsiteX96" fmla="*/ 967772 w 2103404"/>
              <a:gd name="connsiteY96" fmla="*/ 2031305 h 2244947"/>
              <a:gd name="connsiteX97" fmla="*/ 911934 w 2103404"/>
              <a:gd name="connsiteY97" fmla="*/ 2031305 h 2244947"/>
              <a:gd name="connsiteX98" fmla="*/ 837158 w 2103404"/>
              <a:gd name="connsiteY98" fmla="*/ 2034218 h 2244947"/>
              <a:gd name="connsiteX99" fmla="*/ 833274 w 2103404"/>
              <a:gd name="connsiteY99" fmla="*/ 2035190 h 2244947"/>
              <a:gd name="connsiteX100" fmla="*/ 793944 w 2103404"/>
              <a:gd name="connsiteY100" fmla="*/ 2055583 h 2244947"/>
              <a:gd name="connsiteX101" fmla="*/ 751701 w 2103404"/>
              <a:gd name="connsiteY101" fmla="*/ 2064808 h 2244947"/>
              <a:gd name="connsiteX102" fmla="*/ 735678 w 2103404"/>
              <a:gd name="connsiteY102" fmla="*/ 2069664 h 2244947"/>
              <a:gd name="connsiteX103" fmla="*/ 718197 w 2103404"/>
              <a:gd name="connsiteY103" fmla="*/ 2057039 h 2244947"/>
              <a:gd name="connsiteX104" fmla="*/ 708486 w 2103404"/>
              <a:gd name="connsiteY104" fmla="*/ 2048785 h 2244947"/>
              <a:gd name="connsiteX105" fmla="*/ 677412 w 2103404"/>
              <a:gd name="connsiteY105" fmla="*/ 2019166 h 2244947"/>
              <a:gd name="connsiteX106" fmla="*/ 660416 w 2103404"/>
              <a:gd name="connsiteY106" fmla="*/ 1978380 h 2244947"/>
              <a:gd name="connsiteX107" fmla="*/ 629342 w 2103404"/>
              <a:gd name="connsiteY107" fmla="*/ 1959929 h 2244947"/>
              <a:gd name="connsiteX108" fmla="*/ 587099 w 2103404"/>
              <a:gd name="connsiteY108" fmla="*/ 1940992 h 2244947"/>
              <a:gd name="connsiteX109" fmla="*/ 584670 w 2103404"/>
              <a:gd name="connsiteY109" fmla="*/ 1930795 h 2244947"/>
              <a:gd name="connsiteX110" fmla="*/ 598752 w 2103404"/>
              <a:gd name="connsiteY110" fmla="*/ 1899235 h 2244947"/>
              <a:gd name="connsiteX111" fmla="*/ 597294 w 2103404"/>
              <a:gd name="connsiteY111" fmla="*/ 1869616 h 2244947"/>
              <a:gd name="connsiteX112" fmla="*/ 577873 w 2103404"/>
              <a:gd name="connsiteY112" fmla="*/ 1836113 h 2244947"/>
              <a:gd name="connsiteX113" fmla="*/ 558451 w 2103404"/>
              <a:gd name="connsiteY113" fmla="*/ 1811835 h 2244947"/>
              <a:gd name="connsiteX114" fmla="*/ 553595 w 2103404"/>
              <a:gd name="connsiteY114" fmla="*/ 1813292 h 2244947"/>
              <a:gd name="connsiteX115" fmla="*/ 553595 w 2103404"/>
              <a:gd name="connsiteY115" fmla="*/ 1833685 h 2244947"/>
              <a:gd name="connsiteX116" fmla="*/ 550196 w 2103404"/>
              <a:gd name="connsiteY116" fmla="*/ 1896321 h 2244947"/>
              <a:gd name="connsiteX117" fmla="*/ 560878 w 2103404"/>
              <a:gd name="connsiteY117" fmla="*/ 1918171 h 2244947"/>
              <a:gd name="connsiteX118" fmla="*/ 546312 w 2103404"/>
              <a:gd name="connsiteY118" fmla="*/ 1941963 h 2244947"/>
              <a:gd name="connsiteX119" fmla="*/ 520577 w 2103404"/>
              <a:gd name="connsiteY119" fmla="*/ 1927883 h 2244947"/>
              <a:gd name="connsiteX120" fmla="*/ 497756 w 2103404"/>
              <a:gd name="connsiteY120" fmla="*/ 1910888 h 2244947"/>
              <a:gd name="connsiteX121" fmla="*/ 470566 w 2103404"/>
              <a:gd name="connsiteY121" fmla="*/ 1935651 h 2244947"/>
              <a:gd name="connsiteX122" fmla="*/ 444345 w 2103404"/>
              <a:gd name="connsiteY122" fmla="*/ 1894379 h 2244947"/>
              <a:gd name="connsiteX123" fmla="*/ 419582 w 2103404"/>
              <a:gd name="connsiteY123" fmla="*/ 1862818 h 2244947"/>
              <a:gd name="connsiteX124" fmla="*/ 399675 w 2103404"/>
              <a:gd name="connsiteY124" fmla="*/ 1841940 h 2244947"/>
              <a:gd name="connsiteX125" fmla="*/ 388507 w 2103404"/>
              <a:gd name="connsiteY125" fmla="*/ 1825916 h 2244947"/>
              <a:gd name="connsiteX126" fmla="*/ 388507 w 2103404"/>
              <a:gd name="connsiteY126" fmla="*/ 1824945 h 2244947"/>
              <a:gd name="connsiteX127" fmla="*/ 360344 w 2103404"/>
              <a:gd name="connsiteY127" fmla="*/ 1803581 h 2244947"/>
              <a:gd name="connsiteX128" fmla="*/ 348206 w 2103404"/>
              <a:gd name="connsiteY128" fmla="*/ 1809408 h 2244947"/>
              <a:gd name="connsiteX129" fmla="*/ 330726 w 2103404"/>
              <a:gd name="connsiteY129" fmla="*/ 1805037 h 2244947"/>
              <a:gd name="connsiteX130" fmla="*/ 322471 w 2103404"/>
              <a:gd name="connsiteY130" fmla="*/ 1773477 h 2244947"/>
              <a:gd name="connsiteX131" fmla="*/ 313732 w 2103404"/>
              <a:gd name="connsiteY131" fmla="*/ 1750655 h 2244947"/>
              <a:gd name="connsiteX132" fmla="*/ 304991 w 2103404"/>
              <a:gd name="connsiteY132" fmla="*/ 1762308 h 2244947"/>
              <a:gd name="connsiteX133" fmla="*/ 286541 w 2103404"/>
              <a:gd name="connsiteY133" fmla="*/ 1766678 h 2244947"/>
              <a:gd name="connsiteX134" fmla="*/ 282656 w 2103404"/>
              <a:gd name="connsiteY134" fmla="*/ 1755511 h 2244947"/>
              <a:gd name="connsiteX135" fmla="*/ 273431 w 2103404"/>
              <a:gd name="connsiteY135" fmla="*/ 1726377 h 2244947"/>
              <a:gd name="connsiteX136" fmla="*/ 263234 w 2103404"/>
              <a:gd name="connsiteY136" fmla="*/ 1701128 h 2244947"/>
              <a:gd name="connsiteX137" fmla="*/ 269061 w 2103404"/>
              <a:gd name="connsiteY137" fmla="*/ 1678793 h 2244947"/>
              <a:gd name="connsiteX138" fmla="*/ 277315 w 2103404"/>
              <a:gd name="connsiteY138" fmla="*/ 1653544 h 2244947"/>
              <a:gd name="connsiteX139" fmla="*/ 266147 w 2103404"/>
              <a:gd name="connsiteY139" fmla="*/ 1632666 h 2244947"/>
              <a:gd name="connsiteX140" fmla="*/ 255465 w 2103404"/>
              <a:gd name="connsiteY140" fmla="*/ 1601590 h 2244947"/>
              <a:gd name="connsiteX141" fmla="*/ 239441 w 2103404"/>
              <a:gd name="connsiteY141" fmla="*/ 1502052 h 2244947"/>
              <a:gd name="connsiteX142" fmla="*/ 240413 w 2103404"/>
              <a:gd name="connsiteY142" fmla="*/ 1488942 h 2244947"/>
              <a:gd name="connsiteX143" fmla="*/ 243326 w 2103404"/>
              <a:gd name="connsiteY143" fmla="*/ 1461266 h 2244947"/>
              <a:gd name="connsiteX144" fmla="*/ 238957 w 2103404"/>
              <a:gd name="connsiteY144" fmla="*/ 1440873 h 2244947"/>
              <a:gd name="connsiteX145" fmla="*/ 238957 w 2103404"/>
              <a:gd name="connsiteY145" fmla="*/ 1419993 h 2244947"/>
              <a:gd name="connsiteX146" fmla="*/ 242355 w 2103404"/>
              <a:gd name="connsiteY146" fmla="*/ 1419022 h 2244947"/>
              <a:gd name="connsiteX147" fmla="*/ 261778 w 2103404"/>
              <a:gd name="connsiteY147" fmla="*/ 1441843 h 2244947"/>
              <a:gd name="connsiteX148" fmla="*/ 319073 w 2103404"/>
              <a:gd name="connsiteY148" fmla="*/ 1526330 h 2244947"/>
              <a:gd name="connsiteX149" fmla="*/ 390934 w 2103404"/>
              <a:gd name="connsiteY149" fmla="*/ 1599648 h 2244947"/>
              <a:gd name="connsiteX150" fmla="*/ 395305 w 2103404"/>
              <a:gd name="connsiteY150" fmla="*/ 1604018 h 2244947"/>
              <a:gd name="connsiteX151" fmla="*/ 470080 w 2103404"/>
              <a:gd name="connsiteY151" fmla="*/ 1684620 h 2244947"/>
              <a:gd name="connsiteX152" fmla="*/ 533688 w 2103404"/>
              <a:gd name="connsiteY152" fmla="*/ 1754539 h 2244947"/>
              <a:gd name="connsiteX153" fmla="*/ 543399 w 2103404"/>
              <a:gd name="connsiteY153" fmla="*/ 1761823 h 2244947"/>
              <a:gd name="connsiteX154" fmla="*/ 648764 w 2103404"/>
              <a:gd name="connsiteY154" fmla="*/ 1821546 h 2244947"/>
              <a:gd name="connsiteX155" fmla="*/ 670128 w 2103404"/>
              <a:gd name="connsiteY155" fmla="*/ 1824460 h 2244947"/>
              <a:gd name="connsiteX156" fmla="*/ 678382 w 2103404"/>
              <a:gd name="connsiteY156" fmla="*/ 1827372 h 2244947"/>
              <a:gd name="connsiteX157" fmla="*/ 711886 w 2103404"/>
              <a:gd name="connsiteY157" fmla="*/ 1850193 h 2244947"/>
              <a:gd name="connsiteX158" fmla="*/ 804140 w 2103404"/>
              <a:gd name="connsiteY158" fmla="*/ 1881269 h 2244947"/>
              <a:gd name="connsiteX159" fmla="*/ 921159 w 2103404"/>
              <a:gd name="connsiteY159" fmla="*/ 1912345 h 2244947"/>
              <a:gd name="connsiteX160" fmla="*/ 1103728 w 2103404"/>
              <a:gd name="connsiteY160" fmla="*/ 1929825 h 2244947"/>
              <a:gd name="connsiteX161" fmla="*/ 1238711 w 2103404"/>
              <a:gd name="connsiteY161" fmla="*/ 1921570 h 2244947"/>
              <a:gd name="connsiteX162" fmla="*/ 1279498 w 2103404"/>
              <a:gd name="connsiteY162" fmla="*/ 1908946 h 2244947"/>
              <a:gd name="connsiteX163" fmla="*/ 1336793 w 2103404"/>
              <a:gd name="connsiteY163" fmla="*/ 1894379 h 2244947"/>
              <a:gd name="connsiteX164" fmla="*/ 1363013 w 2103404"/>
              <a:gd name="connsiteY164" fmla="*/ 1878841 h 2244947"/>
              <a:gd name="connsiteX165" fmla="*/ 1389719 w 2103404"/>
              <a:gd name="connsiteY165" fmla="*/ 1867673 h 2244947"/>
              <a:gd name="connsiteX166" fmla="*/ 1471292 w 2103404"/>
              <a:gd name="connsiteY166" fmla="*/ 1844852 h 2244947"/>
              <a:gd name="connsiteX167" fmla="*/ 1563061 w 2103404"/>
              <a:gd name="connsiteY167" fmla="*/ 1795326 h 2244947"/>
              <a:gd name="connsiteX168" fmla="*/ 1577627 w 2103404"/>
              <a:gd name="connsiteY168" fmla="*/ 1777846 h 2244947"/>
              <a:gd name="connsiteX169" fmla="*/ 1583454 w 2103404"/>
              <a:gd name="connsiteY169" fmla="*/ 1770563 h 2244947"/>
              <a:gd name="connsiteX170" fmla="*/ 1667455 w 2103404"/>
              <a:gd name="connsiteY170" fmla="*/ 1697730 h 2244947"/>
              <a:gd name="connsiteX171" fmla="*/ 1728150 w 2103404"/>
              <a:gd name="connsiteY171" fmla="*/ 1638006 h 2244947"/>
              <a:gd name="connsiteX172" fmla="*/ 1733491 w 2103404"/>
              <a:gd name="connsiteY172" fmla="*/ 1631695 h 2244947"/>
              <a:gd name="connsiteX173" fmla="*/ 1781561 w 2103404"/>
              <a:gd name="connsiteY173" fmla="*/ 1548665 h 2244947"/>
              <a:gd name="connsiteX174" fmla="*/ 1820405 w 2103404"/>
              <a:gd name="connsiteY174" fmla="*/ 1449126 h 2244947"/>
              <a:gd name="connsiteX175" fmla="*/ 1814579 w 2103404"/>
              <a:gd name="connsiteY175" fmla="*/ 1385519 h 2244947"/>
              <a:gd name="connsiteX176" fmla="*/ 1812636 w 2103404"/>
              <a:gd name="connsiteY176" fmla="*/ 1288894 h 2244947"/>
              <a:gd name="connsiteX177" fmla="*/ 1815549 w 2103404"/>
              <a:gd name="connsiteY177" fmla="*/ 1268015 h 2244947"/>
              <a:gd name="connsiteX178" fmla="*/ 1839342 w 2103404"/>
              <a:gd name="connsiteY178" fmla="*/ 1177216 h 2244947"/>
              <a:gd name="connsiteX179" fmla="*/ 1842254 w 2103404"/>
              <a:gd name="connsiteY179" fmla="*/ 1131574 h 2244947"/>
              <a:gd name="connsiteX180" fmla="*/ 1815549 w 2103404"/>
              <a:gd name="connsiteY180" fmla="*/ 1075737 h 2244947"/>
              <a:gd name="connsiteX181" fmla="*/ 1776220 w 2103404"/>
              <a:gd name="connsiteY181" fmla="*/ 1004846 h 2244947"/>
              <a:gd name="connsiteX182" fmla="*/ 1761168 w 2103404"/>
              <a:gd name="connsiteY182" fmla="*/ 987366 h 2244947"/>
              <a:gd name="connsiteX183" fmla="*/ 1653860 w 2103404"/>
              <a:gd name="connsiteY183" fmla="*/ 854323 h 2244947"/>
              <a:gd name="connsiteX184" fmla="*/ 1576171 w 2103404"/>
              <a:gd name="connsiteY184" fmla="*/ 769352 h 2244947"/>
              <a:gd name="connsiteX185" fmla="*/ 1571801 w 2103404"/>
              <a:gd name="connsiteY185" fmla="*/ 758185 h 2244947"/>
              <a:gd name="connsiteX186" fmla="*/ 1567432 w 2103404"/>
              <a:gd name="connsiteY186" fmla="*/ 749930 h 2244947"/>
              <a:gd name="connsiteX187" fmla="*/ 1548980 w 2103404"/>
              <a:gd name="connsiteY187" fmla="*/ 742647 h 2244947"/>
              <a:gd name="connsiteX188" fmla="*/ 1524217 w 2103404"/>
              <a:gd name="connsiteY188" fmla="*/ 715941 h 2244947"/>
              <a:gd name="connsiteX189" fmla="*/ 1516934 w 2103404"/>
              <a:gd name="connsiteY189" fmla="*/ 707687 h 2244947"/>
              <a:gd name="connsiteX190" fmla="*/ 1459638 w 2103404"/>
              <a:gd name="connsiteY190" fmla="*/ 671756 h 2244947"/>
              <a:gd name="connsiteX191" fmla="*/ 1404771 w 2103404"/>
              <a:gd name="connsiteY191" fmla="*/ 620773 h 2244947"/>
              <a:gd name="connsiteX192" fmla="*/ 1449927 w 2103404"/>
              <a:gd name="connsiteY192" fmla="*/ 629998 h 2244947"/>
              <a:gd name="connsiteX193" fmla="*/ 1606761 w 2103404"/>
              <a:gd name="connsiteY193" fmla="*/ 719826 h 2244947"/>
              <a:gd name="connsiteX194" fmla="*/ 1622785 w 2103404"/>
              <a:gd name="connsiteY194" fmla="*/ 728079 h 2244947"/>
              <a:gd name="connsiteX195" fmla="*/ 1636865 w 2103404"/>
              <a:gd name="connsiteY195" fmla="*/ 734878 h 2244947"/>
              <a:gd name="connsiteX196" fmla="*/ 1710184 w 2103404"/>
              <a:gd name="connsiteY196" fmla="*/ 800428 h 2244947"/>
              <a:gd name="connsiteX197" fmla="*/ 1764081 w 2103404"/>
              <a:gd name="connsiteY197" fmla="*/ 865006 h 2244947"/>
              <a:gd name="connsiteX198" fmla="*/ 1814579 w 2103404"/>
              <a:gd name="connsiteY198" fmla="*/ 933469 h 2244947"/>
              <a:gd name="connsiteX199" fmla="*/ 1833515 w 2103404"/>
              <a:gd name="connsiteY199" fmla="*/ 950463 h 2244947"/>
              <a:gd name="connsiteX200" fmla="*/ 1838370 w 2103404"/>
              <a:gd name="connsiteY200" fmla="*/ 932013 h 2244947"/>
              <a:gd name="connsiteX201" fmla="*/ 1817491 w 2103404"/>
              <a:gd name="connsiteY201" fmla="*/ 887341 h 2244947"/>
              <a:gd name="connsiteX202" fmla="*/ 1750485 w 2103404"/>
              <a:gd name="connsiteY202" fmla="*/ 817907 h 2244947"/>
              <a:gd name="connsiteX203" fmla="*/ 1709213 w 2103404"/>
              <a:gd name="connsiteY203" fmla="*/ 768866 h 2244947"/>
              <a:gd name="connsiteX204" fmla="*/ 1691248 w 2103404"/>
              <a:gd name="connsiteY204" fmla="*/ 745074 h 2244947"/>
              <a:gd name="connsiteX205" fmla="*/ 1655317 w 2103404"/>
              <a:gd name="connsiteY205" fmla="*/ 716912 h 2244947"/>
              <a:gd name="connsiteX206" fmla="*/ 1611131 w 2103404"/>
              <a:gd name="connsiteY206" fmla="*/ 677583 h 2244947"/>
              <a:gd name="connsiteX207" fmla="*/ 1546067 w 2103404"/>
              <a:gd name="connsiteY207" fmla="*/ 608148 h 2244947"/>
              <a:gd name="connsiteX208" fmla="*/ 1497511 w 2103404"/>
              <a:gd name="connsiteY208" fmla="*/ 569303 h 2244947"/>
              <a:gd name="connsiteX209" fmla="*/ 1483431 w 2103404"/>
              <a:gd name="connsiteY209" fmla="*/ 548425 h 2244947"/>
              <a:gd name="connsiteX210" fmla="*/ 1459153 w 2103404"/>
              <a:gd name="connsiteY210" fmla="*/ 516379 h 2244947"/>
              <a:gd name="connsiteX211" fmla="*/ 1437303 w 2103404"/>
              <a:gd name="connsiteY211" fmla="*/ 497928 h 2244947"/>
              <a:gd name="connsiteX212" fmla="*/ 1435846 w 2103404"/>
              <a:gd name="connsiteY212" fmla="*/ 478991 h 2244947"/>
              <a:gd name="connsiteX213" fmla="*/ 1437788 w 2103404"/>
              <a:gd name="connsiteY213" fmla="*/ 473649 h 2244947"/>
              <a:gd name="connsiteX214" fmla="*/ 1413996 w 2103404"/>
              <a:gd name="connsiteY214" fmla="*/ 460054 h 2244947"/>
              <a:gd name="connsiteX215" fmla="*/ 1415939 w 2103404"/>
              <a:gd name="connsiteY215" fmla="*/ 456170 h 2244947"/>
              <a:gd name="connsiteX216" fmla="*/ 1442644 w 2103404"/>
              <a:gd name="connsiteY216" fmla="*/ 470737 h 2244947"/>
              <a:gd name="connsiteX217" fmla="*/ 1530529 w 2103404"/>
              <a:gd name="connsiteY217" fmla="*/ 521234 h 2244947"/>
              <a:gd name="connsiteX218" fmla="*/ 1582484 w 2103404"/>
              <a:gd name="connsiteY218" fmla="*/ 555708 h 2244947"/>
              <a:gd name="connsiteX219" fmla="*/ 1590252 w 2103404"/>
              <a:gd name="connsiteY219" fmla="*/ 560564 h 2244947"/>
              <a:gd name="connsiteX220" fmla="*/ 1651918 w 2103404"/>
              <a:gd name="connsiteY220" fmla="*/ 603293 h 2244947"/>
              <a:gd name="connsiteX221" fmla="*/ 1667455 w 2103404"/>
              <a:gd name="connsiteY221" fmla="*/ 611062 h 2244947"/>
              <a:gd name="connsiteX222" fmla="*/ 1676681 w 2103404"/>
              <a:gd name="connsiteY222" fmla="*/ 618345 h 2244947"/>
              <a:gd name="connsiteX223" fmla="*/ 1708727 w 2103404"/>
              <a:gd name="connsiteY223" fmla="*/ 650877 h 2244947"/>
              <a:gd name="connsiteX224" fmla="*/ 1713098 w 2103404"/>
              <a:gd name="connsiteY224" fmla="*/ 647963 h 2244947"/>
              <a:gd name="connsiteX225" fmla="*/ 1704843 w 2103404"/>
              <a:gd name="connsiteY225" fmla="*/ 629027 h 2244947"/>
              <a:gd name="connsiteX226" fmla="*/ 1648034 w 2103404"/>
              <a:gd name="connsiteY226" fmla="*/ 509095 h 2244947"/>
              <a:gd name="connsiteX227" fmla="*/ 1626669 w 2103404"/>
              <a:gd name="connsiteY227" fmla="*/ 457627 h 2244947"/>
              <a:gd name="connsiteX228" fmla="*/ 1488772 w 2103404"/>
              <a:gd name="connsiteY228" fmla="*/ 313417 h 2244947"/>
              <a:gd name="connsiteX229" fmla="*/ 1404285 w 2103404"/>
              <a:gd name="connsiteY229" fmla="*/ 277486 h 2244947"/>
              <a:gd name="connsiteX230" fmla="*/ 1238711 w 2103404"/>
              <a:gd name="connsiteY230" fmla="*/ 206595 h 2244947"/>
              <a:gd name="connsiteX231" fmla="*/ 1127519 w 2103404"/>
              <a:gd name="connsiteY231" fmla="*/ 165324 h 2244947"/>
              <a:gd name="connsiteX232" fmla="*/ 1075566 w 2103404"/>
              <a:gd name="connsiteY232" fmla="*/ 141045 h 2244947"/>
              <a:gd name="connsiteX233" fmla="*/ 1065855 w 2103404"/>
              <a:gd name="connsiteY233" fmla="*/ 137161 h 2244947"/>
              <a:gd name="connsiteX234" fmla="*/ 1021669 w 2103404"/>
              <a:gd name="connsiteY234" fmla="*/ 126965 h 2244947"/>
              <a:gd name="connsiteX235" fmla="*/ 1012929 w 2103404"/>
              <a:gd name="connsiteY235" fmla="*/ 120652 h 2244947"/>
              <a:gd name="connsiteX236" fmla="*/ 992536 w 2103404"/>
              <a:gd name="connsiteY236" fmla="*/ 109971 h 2244947"/>
              <a:gd name="connsiteX237" fmla="*/ 631769 w 2103404"/>
              <a:gd name="connsiteY237" fmla="*/ 168237 h 2244947"/>
              <a:gd name="connsiteX238" fmla="*/ 440461 w 2103404"/>
              <a:gd name="connsiteY238" fmla="*/ 271660 h 2244947"/>
              <a:gd name="connsiteX239" fmla="*/ 429779 w 2103404"/>
              <a:gd name="connsiteY239" fmla="*/ 282827 h 2244947"/>
              <a:gd name="connsiteX240" fmla="*/ 409871 w 2103404"/>
              <a:gd name="connsiteY240" fmla="*/ 297394 h 2244947"/>
              <a:gd name="connsiteX241" fmla="*/ 404530 w 2103404"/>
              <a:gd name="connsiteY241" fmla="*/ 301764 h 2244947"/>
              <a:gd name="connsiteX242" fmla="*/ 342380 w 2103404"/>
              <a:gd name="connsiteY242" fmla="*/ 378481 h 2244947"/>
              <a:gd name="connsiteX243" fmla="*/ 301107 w 2103404"/>
              <a:gd name="connsiteY243" fmla="*/ 428979 h 2244947"/>
              <a:gd name="connsiteX244" fmla="*/ 301593 w 2103404"/>
              <a:gd name="connsiteY244" fmla="*/ 453257 h 2244947"/>
              <a:gd name="connsiteX245" fmla="*/ 302079 w 2103404"/>
              <a:gd name="connsiteY245" fmla="*/ 454228 h 2244947"/>
              <a:gd name="connsiteX246" fmla="*/ 289939 w 2103404"/>
              <a:gd name="connsiteY246" fmla="*/ 490159 h 2244947"/>
              <a:gd name="connsiteX247" fmla="*/ 271489 w 2103404"/>
              <a:gd name="connsiteY247" fmla="*/ 494043 h 2244947"/>
              <a:gd name="connsiteX248" fmla="*/ 253523 w 2103404"/>
              <a:gd name="connsiteY248" fmla="*/ 494043 h 2244947"/>
              <a:gd name="connsiteX249" fmla="*/ 250124 w 2103404"/>
              <a:gd name="connsiteY249" fmla="*/ 515893 h 2244947"/>
              <a:gd name="connsiteX250" fmla="*/ 226332 w 2103404"/>
              <a:gd name="connsiteY250" fmla="*/ 561050 h 2244947"/>
              <a:gd name="connsiteX251" fmla="*/ 222933 w 2103404"/>
              <a:gd name="connsiteY251" fmla="*/ 569789 h 2244947"/>
              <a:gd name="connsiteX252" fmla="*/ 209337 w 2103404"/>
              <a:gd name="connsiteY252" fmla="*/ 627570 h 2244947"/>
              <a:gd name="connsiteX253" fmla="*/ 200598 w 2103404"/>
              <a:gd name="connsiteY253" fmla="*/ 644565 h 2244947"/>
              <a:gd name="connsiteX254" fmla="*/ 176319 w 2103404"/>
              <a:gd name="connsiteY254" fmla="*/ 730993 h 2244947"/>
              <a:gd name="connsiteX255" fmla="*/ 158839 w 2103404"/>
              <a:gd name="connsiteY255" fmla="*/ 831502 h 2244947"/>
              <a:gd name="connsiteX256" fmla="*/ 148158 w 2103404"/>
              <a:gd name="connsiteY256" fmla="*/ 847526 h 2244947"/>
              <a:gd name="connsiteX257" fmla="*/ 149614 w 2103404"/>
              <a:gd name="connsiteY257" fmla="*/ 865006 h 2244947"/>
              <a:gd name="connsiteX258" fmla="*/ 156897 w 2103404"/>
              <a:gd name="connsiteY258" fmla="*/ 880544 h 2244947"/>
              <a:gd name="connsiteX259" fmla="*/ 155927 w 2103404"/>
              <a:gd name="connsiteY259" fmla="*/ 990764 h 2244947"/>
              <a:gd name="connsiteX260" fmla="*/ 160782 w 2103404"/>
              <a:gd name="connsiteY260" fmla="*/ 1051944 h 2244947"/>
              <a:gd name="connsiteX261" fmla="*/ 157869 w 2103404"/>
              <a:gd name="connsiteY261" fmla="*/ 1062141 h 2244947"/>
              <a:gd name="connsiteX262" fmla="*/ 145245 w 2103404"/>
              <a:gd name="connsiteY262" fmla="*/ 1104384 h 2244947"/>
              <a:gd name="connsiteX263" fmla="*/ 155441 w 2103404"/>
              <a:gd name="connsiteY263" fmla="*/ 1158280 h 2244947"/>
              <a:gd name="connsiteX264" fmla="*/ 156897 w 2103404"/>
              <a:gd name="connsiteY264" fmla="*/ 1190812 h 2244947"/>
              <a:gd name="connsiteX265" fmla="*/ 160782 w 2103404"/>
              <a:gd name="connsiteY265" fmla="*/ 1212177 h 2244947"/>
              <a:gd name="connsiteX266" fmla="*/ 140389 w 2103404"/>
              <a:gd name="connsiteY266" fmla="*/ 1223830 h 2244947"/>
              <a:gd name="connsiteX267" fmla="*/ 136504 w 2103404"/>
              <a:gd name="connsiteY267" fmla="*/ 1236454 h 2244947"/>
              <a:gd name="connsiteX268" fmla="*/ 132134 w 2103404"/>
              <a:gd name="connsiteY268" fmla="*/ 1243252 h 2244947"/>
              <a:gd name="connsiteX269" fmla="*/ 141845 w 2103404"/>
              <a:gd name="connsiteY269" fmla="*/ 1247622 h 2244947"/>
              <a:gd name="connsiteX270" fmla="*/ 142817 w 2103404"/>
              <a:gd name="connsiteY270" fmla="*/ 1250049 h 2244947"/>
              <a:gd name="connsiteX271" fmla="*/ 95233 w 2103404"/>
              <a:gd name="connsiteY271" fmla="*/ 1298119 h 2244947"/>
              <a:gd name="connsiteX272" fmla="*/ 115626 w 2103404"/>
              <a:gd name="connsiteY272" fmla="*/ 1304432 h 2244947"/>
              <a:gd name="connsiteX273" fmla="*/ 103486 w 2103404"/>
              <a:gd name="connsiteY273" fmla="*/ 1309773 h 2244947"/>
              <a:gd name="connsiteX274" fmla="*/ 90377 w 2103404"/>
              <a:gd name="connsiteY274" fmla="*/ 1327739 h 2244947"/>
              <a:gd name="connsiteX275" fmla="*/ 85521 w 2103404"/>
              <a:gd name="connsiteY275" fmla="*/ 1338906 h 2244947"/>
              <a:gd name="connsiteX276" fmla="*/ 64643 w 2103404"/>
              <a:gd name="connsiteY276" fmla="*/ 1361241 h 2244947"/>
              <a:gd name="connsiteX277" fmla="*/ 38908 w 2103404"/>
              <a:gd name="connsiteY277" fmla="*/ 1370952 h 2244947"/>
              <a:gd name="connsiteX278" fmla="*/ 45220 w 2103404"/>
              <a:gd name="connsiteY278" fmla="*/ 1355901 h 2244947"/>
              <a:gd name="connsiteX279" fmla="*/ 42792 w 2103404"/>
              <a:gd name="connsiteY279" fmla="*/ 1328709 h 2244947"/>
              <a:gd name="connsiteX280" fmla="*/ 33081 w 2103404"/>
              <a:gd name="connsiteY280" fmla="*/ 1325311 h 2244947"/>
              <a:gd name="connsiteX281" fmla="*/ 30653 w 2103404"/>
              <a:gd name="connsiteY281" fmla="*/ 1334050 h 2244947"/>
              <a:gd name="connsiteX282" fmla="*/ 30168 w 2103404"/>
              <a:gd name="connsiteY282" fmla="*/ 1339877 h 2244947"/>
              <a:gd name="connsiteX283" fmla="*/ 14145 w 2103404"/>
              <a:gd name="connsiteY283" fmla="*/ 1321912 h 2244947"/>
              <a:gd name="connsiteX284" fmla="*/ 11717 w 2103404"/>
              <a:gd name="connsiteY284" fmla="*/ 1297149 h 2244947"/>
              <a:gd name="connsiteX285" fmla="*/ 6862 w 2103404"/>
              <a:gd name="connsiteY285" fmla="*/ 1209264 h 2244947"/>
              <a:gd name="connsiteX286" fmla="*/ 63 w 2103404"/>
              <a:gd name="connsiteY286" fmla="*/ 1058741 h 2244947"/>
              <a:gd name="connsiteX287" fmla="*/ 2977 w 2103404"/>
              <a:gd name="connsiteY287" fmla="*/ 974256 h 2244947"/>
              <a:gd name="connsiteX288" fmla="*/ 11717 w 2103404"/>
              <a:gd name="connsiteY288" fmla="*/ 956290 h 2244947"/>
              <a:gd name="connsiteX289" fmla="*/ 29683 w 2103404"/>
              <a:gd name="connsiteY289" fmla="*/ 952406 h 2244947"/>
              <a:gd name="connsiteX290" fmla="*/ 34538 w 2103404"/>
              <a:gd name="connsiteY290" fmla="*/ 951435 h 2244947"/>
              <a:gd name="connsiteX291" fmla="*/ 34053 w 2103404"/>
              <a:gd name="connsiteY291" fmla="*/ 935897 h 2244947"/>
              <a:gd name="connsiteX292" fmla="*/ 49590 w 2103404"/>
              <a:gd name="connsiteY292" fmla="*/ 896081 h 2244947"/>
              <a:gd name="connsiteX293" fmla="*/ 80181 w 2103404"/>
              <a:gd name="connsiteY293" fmla="*/ 852867 h 2244947"/>
              <a:gd name="connsiteX294" fmla="*/ 84065 w 2103404"/>
              <a:gd name="connsiteY294" fmla="*/ 842185 h 2244947"/>
              <a:gd name="connsiteX295" fmla="*/ 88434 w 2103404"/>
              <a:gd name="connsiteY295" fmla="*/ 786832 h 2244947"/>
              <a:gd name="connsiteX296" fmla="*/ 94261 w 2103404"/>
              <a:gd name="connsiteY296" fmla="*/ 777121 h 2244947"/>
              <a:gd name="connsiteX297" fmla="*/ 99602 w 2103404"/>
              <a:gd name="connsiteY297" fmla="*/ 754785 h 2244947"/>
              <a:gd name="connsiteX298" fmla="*/ 102516 w 2103404"/>
              <a:gd name="connsiteY298" fmla="*/ 746045 h 2244947"/>
              <a:gd name="connsiteX299" fmla="*/ 123880 w 2103404"/>
              <a:gd name="connsiteY299" fmla="*/ 715941 h 2244947"/>
              <a:gd name="connsiteX300" fmla="*/ 126307 w 2103404"/>
              <a:gd name="connsiteY300" fmla="*/ 639224 h 2244947"/>
              <a:gd name="connsiteX301" fmla="*/ 177777 w 2103404"/>
              <a:gd name="connsiteY301" fmla="*/ 595038 h 2244947"/>
              <a:gd name="connsiteX302" fmla="*/ 201083 w 2103404"/>
              <a:gd name="connsiteY302" fmla="*/ 535315 h 2244947"/>
              <a:gd name="connsiteX303" fmla="*/ 212251 w 2103404"/>
              <a:gd name="connsiteY303" fmla="*/ 513950 h 2244947"/>
              <a:gd name="connsiteX304" fmla="*/ 209337 w 2103404"/>
              <a:gd name="connsiteY304" fmla="*/ 487245 h 2244947"/>
              <a:gd name="connsiteX305" fmla="*/ 230702 w 2103404"/>
              <a:gd name="connsiteY305" fmla="*/ 440633 h 2244947"/>
              <a:gd name="connsiteX306" fmla="*/ 261292 w 2103404"/>
              <a:gd name="connsiteY306" fmla="*/ 408100 h 2244947"/>
              <a:gd name="connsiteX307" fmla="*/ 266633 w 2103404"/>
              <a:gd name="connsiteY307" fmla="*/ 396447 h 2244947"/>
              <a:gd name="connsiteX308" fmla="*/ 269546 w 2103404"/>
              <a:gd name="connsiteY308" fmla="*/ 387222 h 2244947"/>
              <a:gd name="connsiteX309" fmla="*/ 408414 w 2103404"/>
              <a:gd name="connsiteY309" fmla="*/ 260978 h 2244947"/>
              <a:gd name="connsiteX310" fmla="*/ 543399 w 2103404"/>
              <a:gd name="connsiteY310" fmla="*/ 162410 h 2244947"/>
              <a:gd name="connsiteX311" fmla="*/ 567676 w 2103404"/>
              <a:gd name="connsiteY311" fmla="*/ 145901 h 2244947"/>
              <a:gd name="connsiteX312" fmla="*/ 580786 w 2103404"/>
              <a:gd name="connsiteY312" fmla="*/ 142017 h 2244947"/>
              <a:gd name="connsiteX313" fmla="*/ 587584 w 2103404"/>
              <a:gd name="connsiteY313" fmla="*/ 140075 h 2244947"/>
              <a:gd name="connsiteX314" fmla="*/ 750245 w 2103404"/>
              <a:gd name="connsiteY314" fmla="*/ 61415 h 2244947"/>
              <a:gd name="connsiteX315" fmla="*/ 780835 w 2103404"/>
              <a:gd name="connsiteY315" fmla="*/ 49762 h 2244947"/>
              <a:gd name="connsiteX316" fmla="*/ 840557 w 2103404"/>
              <a:gd name="connsiteY316" fmla="*/ 35195 h 2244947"/>
              <a:gd name="connsiteX317" fmla="*/ 872118 w 2103404"/>
              <a:gd name="connsiteY317" fmla="*/ 27912 h 2244947"/>
              <a:gd name="connsiteX318" fmla="*/ 988165 w 2103404"/>
              <a:gd name="connsiteY318" fmla="*/ 4120 h 2244947"/>
              <a:gd name="connsiteX319" fmla="*/ 1069253 w 2103404"/>
              <a:gd name="connsiteY319" fmla="*/ 53 h 2244947"/>
              <a:gd name="connsiteX320" fmla="*/ 1150341 w 2103404"/>
              <a:gd name="connsiteY320" fmla="*/ 3634 h 2244947"/>
              <a:gd name="connsiteX321" fmla="*/ 1619871 w 2103404"/>
              <a:gd name="connsiteY321" fmla="*/ 154641 h 2244947"/>
              <a:gd name="connsiteX322" fmla="*/ 1760196 w 2103404"/>
              <a:gd name="connsiteY322" fmla="*/ 269232 h 2244947"/>
              <a:gd name="connsiteX323" fmla="*/ 1766023 w 2103404"/>
              <a:gd name="connsiteY323" fmla="*/ 284769 h 2244947"/>
              <a:gd name="connsiteX324" fmla="*/ 1769421 w 2103404"/>
              <a:gd name="connsiteY324" fmla="*/ 298851 h 2244947"/>
              <a:gd name="connsiteX325" fmla="*/ 1725722 w 2103404"/>
              <a:gd name="connsiteY325" fmla="*/ 293995 h 2244947"/>
              <a:gd name="connsiteX326" fmla="*/ 1749514 w 2103404"/>
              <a:gd name="connsiteY326" fmla="*/ 308562 h 2244947"/>
              <a:gd name="connsiteX327" fmla="*/ 1756798 w 2103404"/>
              <a:gd name="connsiteY327" fmla="*/ 324585 h 2244947"/>
              <a:gd name="connsiteX328" fmla="*/ 1794185 w 2103404"/>
              <a:gd name="connsiteY328" fmla="*/ 318758 h 2244947"/>
              <a:gd name="connsiteX329" fmla="*/ 1806810 w 2103404"/>
              <a:gd name="connsiteY329" fmla="*/ 323128 h 2244947"/>
              <a:gd name="connsiteX330" fmla="*/ 1998603 w 2103404"/>
              <a:gd name="connsiteY330" fmla="*/ 635825 h 2244947"/>
              <a:gd name="connsiteX331" fmla="*/ 2009771 w 2103404"/>
              <a:gd name="connsiteY331" fmla="*/ 650391 h 2244947"/>
              <a:gd name="connsiteX332" fmla="*/ 2024337 w 2103404"/>
              <a:gd name="connsiteY332" fmla="*/ 672242 h 2244947"/>
              <a:gd name="connsiteX333" fmla="*/ 2058812 w 2103404"/>
              <a:gd name="connsiteY333" fmla="*/ 782948 h 2244947"/>
              <a:gd name="connsiteX334" fmla="*/ 2102511 w 2103404"/>
              <a:gd name="connsiteY334" fmla="*/ 1009215 h 2244947"/>
              <a:gd name="connsiteX335" fmla="*/ 2076778 w 2103404"/>
              <a:gd name="connsiteY335" fmla="*/ 1122349 h 2244947"/>
              <a:gd name="connsiteX336" fmla="*/ 2075806 w 2103404"/>
              <a:gd name="connsiteY336" fmla="*/ 1132060 h 2244947"/>
              <a:gd name="connsiteX337" fmla="*/ 2076292 w 2103404"/>
              <a:gd name="connsiteY337" fmla="*/ 1194696 h 2244947"/>
              <a:gd name="connsiteX338" fmla="*/ 2053957 w 2103404"/>
              <a:gd name="connsiteY338" fmla="*/ 1251507 h 2244947"/>
              <a:gd name="connsiteX339" fmla="*/ 2051043 w 2103404"/>
              <a:gd name="connsiteY339" fmla="*/ 1319484 h 2244947"/>
              <a:gd name="connsiteX340" fmla="*/ 2051043 w 2103404"/>
              <a:gd name="connsiteY340" fmla="*/ 1357843 h 2244947"/>
              <a:gd name="connsiteX341" fmla="*/ 2046672 w 2103404"/>
              <a:gd name="connsiteY341" fmla="*/ 1394259 h 2244947"/>
              <a:gd name="connsiteX342" fmla="*/ 2039389 w 2103404"/>
              <a:gd name="connsiteY342" fmla="*/ 1548179 h 2244947"/>
              <a:gd name="connsiteX343" fmla="*/ 2022395 w 2103404"/>
              <a:gd name="connsiteY343" fmla="*/ 1658400 h 2244947"/>
              <a:gd name="connsiteX344" fmla="*/ 1985979 w 2103404"/>
              <a:gd name="connsiteY344" fmla="*/ 1712782 h 2244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</a:cxnLst>
            <a:rect l="l" t="t" r="r" b="b"/>
            <a:pathLst>
              <a:path w="2103404" h="2244947">
                <a:moveTo>
                  <a:pt x="292367" y="1718609"/>
                </a:moveTo>
                <a:cubicBezTo>
                  <a:pt x="297222" y="1717152"/>
                  <a:pt x="302563" y="1713268"/>
                  <a:pt x="305477" y="1709383"/>
                </a:cubicBezTo>
                <a:cubicBezTo>
                  <a:pt x="307905" y="1705984"/>
                  <a:pt x="306934" y="1700644"/>
                  <a:pt x="307905" y="1696273"/>
                </a:cubicBezTo>
                <a:cubicBezTo>
                  <a:pt x="298194" y="1695788"/>
                  <a:pt x="289939" y="1695788"/>
                  <a:pt x="281200" y="1695788"/>
                </a:cubicBezTo>
                <a:cubicBezTo>
                  <a:pt x="283142" y="1712297"/>
                  <a:pt x="287026" y="1720065"/>
                  <a:pt x="292367" y="1718609"/>
                </a:cubicBezTo>
                <a:close/>
                <a:moveTo>
                  <a:pt x="248668" y="1921083"/>
                </a:moveTo>
                <a:cubicBezTo>
                  <a:pt x="244783" y="1917684"/>
                  <a:pt x="240413" y="1914771"/>
                  <a:pt x="236529" y="1910887"/>
                </a:cubicBezTo>
                <a:cubicBezTo>
                  <a:pt x="221477" y="1894864"/>
                  <a:pt x="205939" y="1878840"/>
                  <a:pt x="191373" y="1861846"/>
                </a:cubicBezTo>
                <a:cubicBezTo>
                  <a:pt x="185060" y="1854562"/>
                  <a:pt x="181662" y="1844851"/>
                  <a:pt x="176805" y="1836112"/>
                </a:cubicBezTo>
                <a:cubicBezTo>
                  <a:pt x="160297" y="1808921"/>
                  <a:pt x="141846" y="1783186"/>
                  <a:pt x="127279" y="1755024"/>
                </a:cubicBezTo>
                <a:cubicBezTo>
                  <a:pt x="116112" y="1734631"/>
                  <a:pt x="109313" y="1711810"/>
                  <a:pt x="100574" y="1689960"/>
                </a:cubicBezTo>
                <a:cubicBezTo>
                  <a:pt x="100088" y="1688503"/>
                  <a:pt x="100088" y="1686075"/>
                  <a:pt x="99117" y="1685105"/>
                </a:cubicBezTo>
                <a:cubicBezTo>
                  <a:pt x="78238" y="1657913"/>
                  <a:pt x="80180" y="1622469"/>
                  <a:pt x="67070" y="1591879"/>
                </a:cubicBezTo>
                <a:cubicBezTo>
                  <a:pt x="71683" y="1589936"/>
                  <a:pt x="75082" y="1589693"/>
                  <a:pt x="77631" y="1590846"/>
                </a:cubicBezTo>
                <a:cubicBezTo>
                  <a:pt x="80180" y="1592000"/>
                  <a:pt x="81880" y="1594549"/>
                  <a:pt x="83094" y="1598190"/>
                </a:cubicBezTo>
                <a:cubicBezTo>
                  <a:pt x="87464" y="1610815"/>
                  <a:pt x="91833" y="1622953"/>
                  <a:pt x="96203" y="1635578"/>
                </a:cubicBezTo>
                <a:cubicBezTo>
                  <a:pt x="96689" y="1637035"/>
                  <a:pt x="97175" y="1638006"/>
                  <a:pt x="97660" y="1639463"/>
                </a:cubicBezTo>
                <a:cubicBezTo>
                  <a:pt x="119996" y="1685591"/>
                  <a:pt x="142331" y="1731717"/>
                  <a:pt x="164667" y="1777845"/>
                </a:cubicBezTo>
                <a:cubicBezTo>
                  <a:pt x="179719" y="1808435"/>
                  <a:pt x="196714" y="1838054"/>
                  <a:pt x="220992" y="1862817"/>
                </a:cubicBezTo>
                <a:cubicBezTo>
                  <a:pt x="221963" y="1863788"/>
                  <a:pt x="222934" y="1864274"/>
                  <a:pt x="222934" y="1865244"/>
                </a:cubicBezTo>
                <a:cubicBezTo>
                  <a:pt x="224876" y="1884667"/>
                  <a:pt x="239928" y="1897292"/>
                  <a:pt x="248182" y="1912829"/>
                </a:cubicBezTo>
                <a:cubicBezTo>
                  <a:pt x="249154" y="1914771"/>
                  <a:pt x="249640" y="1917199"/>
                  <a:pt x="248668" y="1921083"/>
                </a:cubicBezTo>
                <a:close/>
                <a:moveTo>
                  <a:pt x="561364" y="1811350"/>
                </a:moveTo>
                <a:cubicBezTo>
                  <a:pt x="559421" y="1804551"/>
                  <a:pt x="558451" y="1799696"/>
                  <a:pt x="556994" y="1795326"/>
                </a:cubicBezTo>
                <a:cubicBezTo>
                  <a:pt x="555537" y="1791927"/>
                  <a:pt x="551653" y="1789499"/>
                  <a:pt x="550682" y="1786101"/>
                </a:cubicBezTo>
                <a:cubicBezTo>
                  <a:pt x="546797" y="1775419"/>
                  <a:pt x="541941" y="1772505"/>
                  <a:pt x="528832" y="1774447"/>
                </a:cubicBezTo>
                <a:cubicBezTo>
                  <a:pt x="533688" y="1784159"/>
                  <a:pt x="538543" y="1793870"/>
                  <a:pt x="544369" y="1804551"/>
                </a:cubicBezTo>
                <a:cubicBezTo>
                  <a:pt x="547283" y="1806009"/>
                  <a:pt x="552624" y="1807951"/>
                  <a:pt x="561364" y="1811350"/>
                </a:cubicBezTo>
                <a:close/>
                <a:moveTo>
                  <a:pt x="865806" y="1988334"/>
                </a:moveTo>
                <a:cubicBezTo>
                  <a:pt x="868598" y="1985784"/>
                  <a:pt x="869204" y="1982749"/>
                  <a:pt x="867262" y="1979351"/>
                </a:cubicBezTo>
                <a:cubicBezTo>
                  <a:pt x="864835" y="1974981"/>
                  <a:pt x="858037" y="1970611"/>
                  <a:pt x="852696" y="1970611"/>
                </a:cubicBezTo>
                <a:cubicBezTo>
                  <a:pt x="846384" y="1970611"/>
                  <a:pt x="845899" y="1981293"/>
                  <a:pt x="851240" y="1994403"/>
                </a:cubicBezTo>
                <a:cubicBezTo>
                  <a:pt x="858037" y="1992947"/>
                  <a:pt x="863014" y="1990883"/>
                  <a:pt x="865806" y="1988334"/>
                </a:cubicBezTo>
                <a:close/>
                <a:moveTo>
                  <a:pt x="910477" y="1997802"/>
                </a:moveTo>
                <a:cubicBezTo>
                  <a:pt x="915332" y="1992461"/>
                  <a:pt x="918246" y="1989062"/>
                  <a:pt x="921159" y="1985664"/>
                </a:cubicBezTo>
                <a:cubicBezTo>
                  <a:pt x="920674" y="1984692"/>
                  <a:pt x="919703" y="1983721"/>
                  <a:pt x="919217" y="1982750"/>
                </a:cubicBezTo>
                <a:cubicBezTo>
                  <a:pt x="914847" y="1982264"/>
                  <a:pt x="910963" y="1982264"/>
                  <a:pt x="905621" y="1981779"/>
                </a:cubicBezTo>
                <a:cubicBezTo>
                  <a:pt x="907563" y="1987120"/>
                  <a:pt x="908535" y="1990519"/>
                  <a:pt x="910477" y="1997802"/>
                </a:cubicBezTo>
                <a:close/>
                <a:moveTo>
                  <a:pt x="627399" y="2209988"/>
                </a:moveTo>
                <a:cubicBezTo>
                  <a:pt x="611861" y="2204647"/>
                  <a:pt x="595837" y="2200763"/>
                  <a:pt x="581271" y="2193480"/>
                </a:cubicBezTo>
                <a:cubicBezTo>
                  <a:pt x="549225" y="2176971"/>
                  <a:pt x="517663" y="2159491"/>
                  <a:pt x="486103" y="2141525"/>
                </a:cubicBezTo>
                <a:cubicBezTo>
                  <a:pt x="465224" y="2129872"/>
                  <a:pt x="444830" y="2117248"/>
                  <a:pt x="424923" y="2104137"/>
                </a:cubicBezTo>
                <a:cubicBezTo>
                  <a:pt x="412784" y="2095883"/>
                  <a:pt x="402587" y="2085201"/>
                  <a:pt x="392391" y="2074519"/>
                </a:cubicBezTo>
                <a:cubicBezTo>
                  <a:pt x="381223" y="2062865"/>
                  <a:pt x="370055" y="2051212"/>
                  <a:pt x="353547" y="2047328"/>
                </a:cubicBezTo>
                <a:cubicBezTo>
                  <a:pt x="348206" y="2045871"/>
                  <a:pt x="342379" y="2041987"/>
                  <a:pt x="338980" y="2037617"/>
                </a:cubicBezTo>
                <a:cubicBezTo>
                  <a:pt x="316644" y="2011396"/>
                  <a:pt x="294795" y="1985176"/>
                  <a:pt x="274401" y="1957499"/>
                </a:cubicBezTo>
                <a:cubicBezTo>
                  <a:pt x="291881" y="1956529"/>
                  <a:pt x="305477" y="1963812"/>
                  <a:pt x="316644" y="1974495"/>
                </a:cubicBezTo>
                <a:cubicBezTo>
                  <a:pt x="327812" y="1984691"/>
                  <a:pt x="337523" y="1996344"/>
                  <a:pt x="347720" y="2007512"/>
                </a:cubicBezTo>
                <a:cubicBezTo>
                  <a:pt x="361801" y="2023049"/>
                  <a:pt x="376853" y="2037131"/>
                  <a:pt x="397246" y="2043929"/>
                </a:cubicBezTo>
                <a:cubicBezTo>
                  <a:pt x="399188" y="2044414"/>
                  <a:pt x="401131" y="2045871"/>
                  <a:pt x="402587" y="2047328"/>
                </a:cubicBezTo>
                <a:cubicBezTo>
                  <a:pt x="429778" y="2077918"/>
                  <a:pt x="464253" y="2099282"/>
                  <a:pt x="498727" y="2120647"/>
                </a:cubicBezTo>
                <a:cubicBezTo>
                  <a:pt x="528831" y="2139097"/>
                  <a:pt x="557965" y="2158520"/>
                  <a:pt x="587584" y="2177456"/>
                </a:cubicBezTo>
                <a:cubicBezTo>
                  <a:pt x="590011" y="2178914"/>
                  <a:pt x="592439" y="2181341"/>
                  <a:pt x="594867" y="2181341"/>
                </a:cubicBezTo>
                <a:cubicBezTo>
                  <a:pt x="612833" y="2181826"/>
                  <a:pt x="619630" y="2196393"/>
                  <a:pt x="629341" y="2207561"/>
                </a:cubicBezTo>
                <a:cubicBezTo>
                  <a:pt x="628370" y="2208046"/>
                  <a:pt x="627885" y="2209018"/>
                  <a:pt x="627399" y="2209988"/>
                </a:cubicBezTo>
                <a:close/>
                <a:moveTo>
                  <a:pt x="736164" y="2244947"/>
                </a:moveTo>
                <a:cubicBezTo>
                  <a:pt x="701689" y="2244462"/>
                  <a:pt x="676440" y="2220670"/>
                  <a:pt x="644394" y="2217270"/>
                </a:cubicBezTo>
                <a:cubicBezTo>
                  <a:pt x="644394" y="2216300"/>
                  <a:pt x="644394" y="2215328"/>
                  <a:pt x="644880" y="2214358"/>
                </a:cubicBezTo>
                <a:cubicBezTo>
                  <a:pt x="652649" y="2214358"/>
                  <a:pt x="660903" y="2212901"/>
                  <a:pt x="668187" y="2214843"/>
                </a:cubicBezTo>
                <a:cubicBezTo>
                  <a:pt x="683239" y="2218242"/>
                  <a:pt x="697805" y="2223583"/>
                  <a:pt x="712371" y="2227953"/>
                </a:cubicBezTo>
                <a:cubicBezTo>
                  <a:pt x="721597" y="2230866"/>
                  <a:pt x="731308" y="2233780"/>
                  <a:pt x="736164" y="2244947"/>
                </a:cubicBezTo>
                <a:close/>
                <a:moveTo>
                  <a:pt x="1985979" y="1712782"/>
                </a:moveTo>
                <a:cubicBezTo>
                  <a:pt x="1984036" y="1705984"/>
                  <a:pt x="1979666" y="1699672"/>
                  <a:pt x="1981123" y="1694331"/>
                </a:cubicBezTo>
                <a:cubicBezTo>
                  <a:pt x="1987921" y="1665684"/>
                  <a:pt x="1982580" y="1638006"/>
                  <a:pt x="1974325" y="1610331"/>
                </a:cubicBezTo>
                <a:cubicBezTo>
                  <a:pt x="1970441" y="1596735"/>
                  <a:pt x="1973355" y="1581683"/>
                  <a:pt x="1972383" y="1567116"/>
                </a:cubicBezTo>
                <a:cubicBezTo>
                  <a:pt x="1971897" y="1555948"/>
                  <a:pt x="1971412" y="1544781"/>
                  <a:pt x="1969470" y="1533613"/>
                </a:cubicBezTo>
                <a:cubicBezTo>
                  <a:pt x="1967042" y="1520989"/>
                  <a:pt x="1958303" y="1515162"/>
                  <a:pt x="1947134" y="1515162"/>
                </a:cubicBezTo>
                <a:cubicBezTo>
                  <a:pt x="1936938" y="1515162"/>
                  <a:pt x="1930625" y="1520503"/>
                  <a:pt x="1927713" y="1533613"/>
                </a:cubicBezTo>
                <a:cubicBezTo>
                  <a:pt x="1925285" y="1543810"/>
                  <a:pt x="1924313" y="1554492"/>
                  <a:pt x="1922857" y="1564689"/>
                </a:cubicBezTo>
                <a:cubicBezTo>
                  <a:pt x="1922371" y="1569058"/>
                  <a:pt x="1921400" y="1572942"/>
                  <a:pt x="1919458" y="1576827"/>
                </a:cubicBezTo>
                <a:cubicBezTo>
                  <a:pt x="1914117" y="1591394"/>
                  <a:pt x="1907319" y="1592365"/>
                  <a:pt x="1896637" y="1581683"/>
                </a:cubicBezTo>
                <a:cubicBezTo>
                  <a:pt x="1895181" y="1579741"/>
                  <a:pt x="1892753" y="1578769"/>
                  <a:pt x="1889839" y="1576342"/>
                </a:cubicBezTo>
                <a:cubicBezTo>
                  <a:pt x="1867989" y="1600619"/>
                  <a:pt x="1842254" y="1620528"/>
                  <a:pt x="1827203" y="1650146"/>
                </a:cubicBezTo>
                <a:cubicBezTo>
                  <a:pt x="1825260" y="1653544"/>
                  <a:pt x="1823804" y="1656944"/>
                  <a:pt x="1820890" y="1659857"/>
                </a:cubicBezTo>
                <a:cubicBezTo>
                  <a:pt x="1771849" y="1716666"/>
                  <a:pt x="1723294" y="1773477"/>
                  <a:pt x="1673282" y="1829315"/>
                </a:cubicBezTo>
                <a:cubicBezTo>
                  <a:pt x="1640749" y="1865731"/>
                  <a:pt x="1605305" y="1899720"/>
                  <a:pt x="1570830" y="1934194"/>
                </a:cubicBezTo>
                <a:cubicBezTo>
                  <a:pt x="1564518" y="1940507"/>
                  <a:pt x="1556264" y="1944877"/>
                  <a:pt x="1548495" y="1949732"/>
                </a:cubicBezTo>
                <a:cubicBezTo>
                  <a:pt x="1525188" y="1964299"/>
                  <a:pt x="1500910" y="1978380"/>
                  <a:pt x="1478089" y="1993917"/>
                </a:cubicBezTo>
                <a:cubicBezTo>
                  <a:pt x="1448957" y="2013340"/>
                  <a:pt x="1418852" y="2028877"/>
                  <a:pt x="1382921" y="2030334"/>
                </a:cubicBezTo>
                <a:cubicBezTo>
                  <a:pt x="1380978" y="2030334"/>
                  <a:pt x="1378550" y="2030820"/>
                  <a:pt x="1377094" y="2032276"/>
                </a:cubicBezTo>
                <a:cubicBezTo>
                  <a:pt x="1362528" y="2044415"/>
                  <a:pt x="1343591" y="2042473"/>
                  <a:pt x="1326597" y="2046843"/>
                </a:cubicBezTo>
                <a:cubicBezTo>
                  <a:pt x="1320770" y="2048300"/>
                  <a:pt x="1313972" y="2046843"/>
                  <a:pt x="1307660" y="2046843"/>
                </a:cubicBezTo>
                <a:cubicBezTo>
                  <a:pt x="1307175" y="2043444"/>
                  <a:pt x="1307175" y="2042959"/>
                  <a:pt x="1307175" y="2042473"/>
                </a:cubicBezTo>
                <a:cubicBezTo>
                  <a:pt x="1311544" y="2033733"/>
                  <a:pt x="1314458" y="2023537"/>
                  <a:pt x="1306689" y="2016738"/>
                </a:cubicBezTo>
                <a:cubicBezTo>
                  <a:pt x="1298920" y="2009941"/>
                  <a:pt x="1289209" y="2015282"/>
                  <a:pt x="1281440" y="2020138"/>
                </a:cubicBezTo>
                <a:cubicBezTo>
                  <a:pt x="1277556" y="2022565"/>
                  <a:pt x="1273671" y="2025479"/>
                  <a:pt x="1269787" y="2027421"/>
                </a:cubicBezTo>
                <a:cubicBezTo>
                  <a:pt x="1259105" y="2032276"/>
                  <a:pt x="1250364" y="2027906"/>
                  <a:pt x="1248908" y="2016738"/>
                </a:cubicBezTo>
                <a:cubicBezTo>
                  <a:pt x="1247937" y="2007027"/>
                  <a:pt x="1243567" y="2007027"/>
                  <a:pt x="1235312" y="2007999"/>
                </a:cubicBezTo>
                <a:cubicBezTo>
                  <a:pt x="1203752" y="2012369"/>
                  <a:pt x="1171705" y="2015768"/>
                  <a:pt x="1144029" y="2019166"/>
                </a:cubicBezTo>
                <a:cubicBezTo>
                  <a:pt x="1138202" y="2008485"/>
                  <a:pt x="1134317" y="2000716"/>
                  <a:pt x="1129461" y="1993432"/>
                </a:cubicBezTo>
                <a:cubicBezTo>
                  <a:pt x="1128491" y="1991975"/>
                  <a:pt x="1123635" y="1991005"/>
                  <a:pt x="1121208" y="1991975"/>
                </a:cubicBezTo>
                <a:cubicBezTo>
                  <a:pt x="1102756" y="1996831"/>
                  <a:pt x="1084791" y="2002172"/>
                  <a:pt x="1066339" y="2007513"/>
                </a:cubicBezTo>
                <a:cubicBezTo>
                  <a:pt x="1073138" y="2022080"/>
                  <a:pt x="1065855" y="2034218"/>
                  <a:pt x="1045946" y="2039074"/>
                </a:cubicBezTo>
                <a:cubicBezTo>
                  <a:pt x="1039149" y="2040531"/>
                  <a:pt x="1027496" y="2035675"/>
                  <a:pt x="1023126" y="2029848"/>
                </a:cubicBezTo>
                <a:cubicBezTo>
                  <a:pt x="1018755" y="2024022"/>
                  <a:pt x="1020698" y="2013340"/>
                  <a:pt x="1019241" y="2002172"/>
                </a:cubicBezTo>
                <a:cubicBezTo>
                  <a:pt x="1004675" y="2010427"/>
                  <a:pt x="984767" y="2006057"/>
                  <a:pt x="978454" y="2026449"/>
                </a:cubicBezTo>
                <a:cubicBezTo>
                  <a:pt x="977484" y="2028877"/>
                  <a:pt x="971657" y="2031305"/>
                  <a:pt x="967772" y="2031305"/>
                </a:cubicBezTo>
                <a:cubicBezTo>
                  <a:pt x="949322" y="2031790"/>
                  <a:pt x="930384" y="2030820"/>
                  <a:pt x="911934" y="2031305"/>
                </a:cubicBezTo>
                <a:cubicBezTo>
                  <a:pt x="887170" y="2031790"/>
                  <a:pt x="862407" y="2033248"/>
                  <a:pt x="837158" y="2034218"/>
                </a:cubicBezTo>
                <a:cubicBezTo>
                  <a:pt x="835702" y="2034218"/>
                  <a:pt x="834245" y="2034704"/>
                  <a:pt x="833274" y="2035190"/>
                </a:cubicBezTo>
                <a:cubicBezTo>
                  <a:pt x="820164" y="2042473"/>
                  <a:pt x="807540" y="2054126"/>
                  <a:pt x="793944" y="2055583"/>
                </a:cubicBezTo>
                <a:cubicBezTo>
                  <a:pt x="778892" y="2057039"/>
                  <a:pt x="765297" y="2058011"/>
                  <a:pt x="751701" y="2064808"/>
                </a:cubicBezTo>
                <a:cubicBezTo>
                  <a:pt x="746845" y="2067236"/>
                  <a:pt x="741018" y="2068693"/>
                  <a:pt x="735678" y="2069664"/>
                </a:cubicBezTo>
                <a:cubicBezTo>
                  <a:pt x="722082" y="2072091"/>
                  <a:pt x="721111" y="2070635"/>
                  <a:pt x="718197" y="2057039"/>
                </a:cubicBezTo>
                <a:cubicBezTo>
                  <a:pt x="717227" y="2053641"/>
                  <a:pt x="711886" y="2048785"/>
                  <a:pt x="708486" y="2048785"/>
                </a:cubicBezTo>
                <a:cubicBezTo>
                  <a:pt x="687122" y="2049756"/>
                  <a:pt x="682753" y="2034704"/>
                  <a:pt x="677412" y="2019166"/>
                </a:cubicBezTo>
                <a:cubicBezTo>
                  <a:pt x="673041" y="2005085"/>
                  <a:pt x="667215" y="1991490"/>
                  <a:pt x="660416" y="1978380"/>
                </a:cubicBezTo>
                <a:cubicBezTo>
                  <a:pt x="654105" y="1966726"/>
                  <a:pt x="645364" y="1958472"/>
                  <a:pt x="629342" y="1959929"/>
                </a:cubicBezTo>
                <a:cubicBezTo>
                  <a:pt x="612832" y="1961385"/>
                  <a:pt x="599237" y="1952160"/>
                  <a:pt x="587099" y="1940992"/>
                </a:cubicBezTo>
                <a:cubicBezTo>
                  <a:pt x="585156" y="1939050"/>
                  <a:pt x="583700" y="1933709"/>
                  <a:pt x="584670" y="1930795"/>
                </a:cubicBezTo>
                <a:cubicBezTo>
                  <a:pt x="588555" y="1920114"/>
                  <a:pt x="593410" y="1909431"/>
                  <a:pt x="598752" y="1899235"/>
                </a:cubicBezTo>
                <a:cubicBezTo>
                  <a:pt x="604093" y="1889038"/>
                  <a:pt x="606035" y="1880298"/>
                  <a:pt x="597294" y="1869616"/>
                </a:cubicBezTo>
                <a:cubicBezTo>
                  <a:pt x="589041" y="1859904"/>
                  <a:pt x="584670" y="1846795"/>
                  <a:pt x="577873" y="1836113"/>
                </a:cubicBezTo>
                <a:cubicBezTo>
                  <a:pt x="572531" y="1827372"/>
                  <a:pt x="565248" y="1820089"/>
                  <a:pt x="558451" y="1811835"/>
                </a:cubicBezTo>
                <a:cubicBezTo>
                  <a:pt x="556994" y="1812320"/>
                  <a:pt x="555537" y="1812806"/>
                  <a:pt x="553595" y="1813292"/>
                </a:cubicBezTo>
                <a:cubicBezTo>
                  <a:pt x="553595" y="1820089"/>
                  <a:pt x="553110" y="1826888"/>
                  <a:pt x="553595" y="1833685"/>
                </a:cubicBezTo>
                <a:cubicBezTo>
                  <a:pt x="555052" y="1854564"/>
                  <a:pt x="556509" y="1875442"/>
                  <a:pt x="550196" y="1896321"/>
                </a:cubicBezTo>
                <a:cubicBezTo>
                  <a:pt x="548740" y="1901177"/>
                  <a:pt x="556023" y="1908946"/>
                  <a:pt x="560878" y="1918171"/>
                </a:cubicBezTo>
                <a:cubicBezTo>
                  <a:pt x="557479" y="1923998"/>
                  <a:pt x="551653" y="1933223"/>
                  <a:pt x="546312" y="1941963"/>
                </a:cubicBezTo>
                <a:cubicBezTo>
                  <a:pt x="537086" y="1937108"/>
                  <a:pt x="528346" y="1933223"/>
                  <a:pt x="520577" y="1927883"/>
                </a:cubicBezTo>
                <a:cubicBezTo>
                  <a:pt x="512809" y="1923026"/>
                  <a:pt x="506011" y="1917200"/>
                  <a:pt x="497756" y="1910888"/>
                </a:cubicBezTo>
                <a:cubicBezTo>
                  <a:pt x="487560" y="1915743"/>
                  <a:pt x="487560" y="1934680"/>
                  <a:pt x="470566" y="1935651"/>
                </a:cubicBezTo>
                <a:cubicBezTo>
                  <a:pt x="472508" y="1915257"/>
                  <a:pt x="458912" y="1904576"/>
                  <a:pt x="444345" y="1894379"/>
                </a:cubicBezTo>
                <a:cubicBezTo>
                  <a:pt x="432692" y="1886125"/>
                  <a:pt x="424438" y="1876899"/>
                  <a:pt x="419582" y="1862818"/>
                </a:cubicBezTo>
                <a:cubicBezTo>
                  <a:pt x="416669" y="1854564"/>
                  <a:pt x="407444" y="1847280"/>
                  <a:pt x="399675" y="1841940"/>
                </a:cubicBezTo>
                <a:cubicBezTo>
                  <a:pt x="393362" y="1837569"/>
                  <a:pt x="387536" y="1834656"/>
                  <a:pt x="388507" y="1825916"/>
                </a:cubicBezTo>
                <a:cubicBezTo>
                  <a:pt x="388507" y="1825430"/>
                  <a:pt x="388507" y="1824945"/>
                  <a:pt x="388507" y="1824945"/>
                </a:cubicBezTo>
                <a:cubicBezTo>
                  <a:pt x="379281" y="1817661"/>
                  <a:pt x="370541" y="1809893"/>
                  <a:pt x="360344" y="1803581"/>
                </a:cubicBezTo>
                <a:cubicBezTo>
                  <a:pt x="358402" y="1802124"/>
                  <a:pt x="351605" y="1806494"/>
                  <a:pt x="348206" y="1809408"/>
                </a:cubicBezTo>
                <a:cubicBezTo>
                  <a:pt x="338495" y="1817661"/>
                  <a:pt x="334125" y="1816691"/>
                  <a:pt x="330726" y="1805037"/>
                </a:cubicBezTo>
                <a:cubicBezTo>
                  <a:pt x="327812" y="1794355"/>
                  <a:pt x="325870" y="1783673"/>
                  <a:pt x="322471" y="1773477"/>
                </a:cubicBezTo>
                <a:cubicBezTo>
                  <a:pt x="320529" y="1766193"/>
                  <a:pt x="317131" y="1759395"/>
                  <a:pt x="313732" y="1750655"/>
                </a:cubicBezTo>
                <a:cubicBezTo>
                  <a:pt x="309847" y="1755997"/>
                  <a:pt x="308390" y="1760366"/>
                  <a:pt x="304991" y="1762308"/>
                </a:cubicBezTo>
                <a:cubicBezTo>
                  <a:pt x="299165" y="1764736"/>
                  <a:pt x="292852" y="1766193"/>
                  <a:pt x="286541" y="1766678"/>
                </a:cubicBezTo>
                <a:cubicBezTo>
                  <a:pt x="285569" y="1766678"/>
                  <a:pt x="283627" y="1759395"/>
                  <a:pt x="282656" y="1755511"/>
                </a:cubicBezTo>
                <a:cubicBezTo>
                  <a:pt x="279742" y="1745800"/>
                  <a:pt x="276830" y="1736089"/>
                  <a:pt x="273431" y="1726377"/>
                </a:cubicBezTo>
                <a:cubicBezTo>
                  <a:pt x="270517" y="1717638"/>
                  <a:pt x="266633" y="1709383"/>
                  <a:pt x="263234" y="1701128"/>
                </a:cubicBezTo>
                <a:cubicBezTo>
                  <a:pt x="259835" y="1692389"/>
                  <a:pt x="258864" y="1685106"/>
                  <a:pt x="269061" y="1678793"/>
                </a:cubicBezTo>
                <a:cubicBezTo>
                  <a:pt x="277800" y="1673452"/>
                  <a:pt x="280228" y="1663256"/>
                  <a:pt x="277315" y="1653544"/>
                </a:cubicBezTo>
                <a:cubicBezTo>
                  <a:pt x="275373" y="1645775"/>
                  <a:pt x="271974" y="1636550"/>
                  <a:pt x="266147" y="1632666"/>
                </a:cubicBezTo>
                <a:cubicBezTo>
                  <a:pt x="253523" y="1624412"/>
                  <a:pt x="254979" y="1613729"/>
                  <a:pt x="255465" y="1601590"/>
                </a:cubicBezTo>
                <a:cubicBezTo>
                  <a:pt x="256436" y="1567601"/>
                  <a:pt x="250124" y="1534584"/>
                  <a:pt x="239441" y="1502052"/>
                </a:cubicBezTo>
                <a:cubicBezTo>
                  <a:pt x="237985" y="1498168"/>
                  <a:pt x="239927" y="1493312"/>
                  <a:pt x="240413" y="1488942"/>
                </a:cubicBezTo>
                <a:cubicBezTo>
                  <a:pt x="241384" y="1479716"/>
                  <a:pt x="243326" y="1470491"/>
                  <a:pt x="243326" y="1461266"/>
                </a:cubicBezTo>
                <a:cubicBezTo>
                  <a:pt x="243326" y="1454467"/>
                  <a:pt x="239927" y="1447670"/>
                  <a:pt x="238957" y="1440873"/>
                </a:cubicBezTo>
                <a:cubicBezTo>
                  <a:pt x="237985" y="1434074"/>
                  <a:pt x="238957" y="1426791"/>
                  <a:pt x="238957" y="1419993"/>
                </a:cubicBezTo>
                <a:cubicBezTo>
                  <a:pt x="239927" y="1419508"/>
                  <a:pt x="241384" y="1419022"/>
                  <a:pt x="242355" y="1419022"/>
                </a:cubicBezTo>
                <a:cubicBezTo>
                  <a:pt x="248668" y="1426791"/>
                  <a:pt x="255951" y="1433589"/>
                  <a:pt x="261778" y="1441843"/>
                </a:cubicBezTo>
                <a:cubicBezTo>
                  <a:pt x="281200" y="1470005"/>
                  <a:pt x="300136" y="1498168"/>
                  <a:pt x="319073" y="1526330"/>
                </a:cubicBezTo>
                <a:cubicBezTo>
                  <a:pt x="338495" y="1554978"/>
                  <a:pt x="360344" y="1581683"/>
                  <a:pt x="390934" y="1599648"/>
                </a:cubicBezTo>
                <a:cubicBezTo>
                  <a:pt x="392877" y="1600619"/>
                  <a:pt x="394333" y="1602076"/>
                  <a:pt x="395305" y="1604018"/>
                </a:cubicBezTo>
                <a:cubicBezTo>
                  <a:pt x="413270" y="1637522"/>
                  <a:pt x="442403" y="1660828"/>
                  <a:pt x="470080" y="1684620"/>
                </a:cubicBezTo>
                <a:cubicBezTo>
                  <a:pt x="494357" y="1705013"/>
                  <a:pt x="517664" y="1726377"/>
                  <a:pt x="533688" y="1754539"/>
                </a:cubicBezTo>
                <a:cubicBezTo>
                  <a:pt x="535630" y="1757939"/>
                  <a:pt x="539999" y="1759881"/>
                  <a:pt x="543399" y="1761823"/>
                </a:cubicBezTo>
                <a:cubicBezTo>
                  <a:pt x="578358" y="1781730"/>
                  <a:pt x="613804" y="1801153"/>
                  <a:pt x="648764" y="1821546"/>
                </a:cubicBezTo>
                <a:cubicBezTo>
                  <a:pt x="656047" y="1825430"/>
                  <a:pt x="661874" y="1829315"/>
                  <a:pt x="670128" y="1824460"/>
                </a:cubicBezTo>
                <a:cubicBezTo>
                  <a:pt x="671585" y="1823488"/>
                  <a:pt x="676926" y="1825430"/>
                  <a:pt x="678382" y="1827372"/>
                </a:cubicBezTo>
                <a:cubicBezTo>
                  <a:pt x="685665" y="1840968"/>
                  <a:pt x="697319" y="1848251"/>
                  <a:pt x="711886" y="1850193"/>
                </a:cubicBezTo>
                <a:cubicBezTo>
                  <a:pt x="744903" y="1855049"/>
                  <a:pt x="774522" y="1867188"/>
                  <a:pt x="804140" y="1881269"/>
                </a:cubicBezTo>
                <a:cubicBezTo>
                  <a:pt x="841043" y="1899235"/>
                  <a:pt x="881344" y="1904576"/>
                  <a:pt x="921159" y="1912345"/>
                </a:cubicBezTo>
                <a:cubicBezTo>
                  <a:pt x="981368" y="1923998"/>
                  <a:pt x="1042062" y="1931281"/>
                  <a:pt x="1103728" y="1929825"/>
                </a:cubicBezTo>
                <a:cubicBezTo>
                  <a:pt x="1148884" y="1928853"/>
                  <a:pt x="1193555" y="1925454"/>
                  <a:pt x="1238711" y="1921570"/>
                </a:cubicBezTo>
                <a:cubicBezTo>
                  <a:pt x="1252792" y="1920114"/>
                  <a:pt x="1266388" y="1914773"/>
                  <a:pt x="1279498" y="1908946"/>
                </a:cubicBezTo>
                <a:cubicBezTo>
                  <a:pt x="1297949" y="1900205"/>
                  <a:pt x="1315914" y="1893894"/>
                  <a:pt x="1336793" y="1894379"/>
                </a:cubicBezTo>
                <a:cubicBezTo>
                  <a:pt x="1345534" y="1894379"/>
                  <a:pt x="1356215" y="1886125"/>
                  <a:pt x="1363013" y="1878841"/>
                </a:cubicBezTo>
                <a:cubicBezTo>
                  <a:pt x="1370782" y="1870587"/>
                  <a:pt x="1378550" y="1867673"/>
                  <a:pt x="1389719" y="1867673"/>
                </a:cubicBezTo>
                <a:cubicBezTo>
                  <a:pt x="1418852" y="1867188"/>
                  <a:pt x="1446043" y="1858448"/>
                  <a:pt x="1471292" y="1844852"/>
                </a:cubicBezTo>
                <a:cubicBezTo>
                  <a:pt x="1501882" y="1828344"/>
                  <a:pt x="1532957" y="1812320"/>
                  <a:pt x="1563061" y="1795326"/>
                </a:cubicBezTo>
                <a:cubicBezTo>
                  <a:pt x="1569374" y="1791927"/>
                  <a:pt x="1572772" y="1783673"/>
                  <a:pt x="1577627" y="1777846"/>
                </a:cubicBezTo>
                <a:cubicBezTo>
                  <a:pt x="1579570" y="1775419"/>
                  <a:pt x="1581027" y="1772019"/>
                  <a:pt x="1583454" y="1770563"/>
                </a:cubicBezTo>
                <a:cubicBezTo>
                  <a:pt x="1616958" y="1752597"/>
                  <a:pt x="1641721" y="1724435"/>
                  <a:pt x="1667455" y="1697730"/>
                </a:cubicBezTo>
                <a:cubicBezTo>
                  <a:pt x="1687363" y="1677337"/>
                  <a:pt x="1708242" y="1657915"/>
                  <a:pt x="1728150" y="1638006"/>
                </a:cubicBezTo>
                <a:cubicBezTo>
                  <a:pt x="1730092" y="1636064"/>
                  <a:pt x="1732034" y="1634122"/>
                  <a:pt x="1733491" y="1631695"/>
                </a:cubicBezTo>
                <a:cubicBezTo>
                  <a:pt x="1749514" y="1604018"/>
                  <a:pt x="1765052" y="1576342"/>
                  <a:pt x="1781561" y="1548665"/>
                </a:cubicBezTo>
                <a:cubicBezTo>
                  <a:pt x="1800011" y="1517589"/>
                  <a:pt x="1815549" y="1485543"/>
                  <a:pt x="1820405" y="1449126"/>
                </a:cubicBezTo>
                <a:cubicBezTo>
                  <a:pt x="1823318" y="1427277"/>
                  <a:pt x="1820405" y="1406398"/>
                  <a:pt x="1814579" y="1385519"/>
                </a:cubicBezTo>
                <a:cubicBezTo>
                  <a:pt x="1805352" y="1353472"/>
                  <a:pt x="1803410" y="1321426"/>
                  <a:pt x="1812636" y="1288894"/>
                </a:cubicBezTo>
                <a:cubicBezTo>
                  <a:pt x="1814579" y="1282097"/>
                  <a:pt x="1815063" y="1274813"/>
                  <a:pt x="1815549" y="1268015"/>
                </a:cubicBezTo>
                <a:cubicBezTo>
                  <a:pt x="1817491" y="1235969"/>
                  <a:pt x="1823318" y="1205379"/>
                  <a:pt x="1839342" y="1177216"/>
                </a:cubicBezTo>
                <a:cubicBezTo>
                  <a:pt x="1847595" y="1162650"/>
                  <a:pt x="1848567" y="1146627"/>
                  <a:pt x="1842254" y="1131574"/>
                </a:cubicBezTo>
                <a:cubicBezTo>
                  <a:pt x="1834486" y="1112638"/>
                  <a:pt x="1825260" y="1093701"/>
                  <a:pt x="1815549" y="1075737"/>
                </a:cubicBezTo>
                <a:cubicBezTo>
                  <a:pt x="1802925" y="1051944"/>
                  <a:pt x="1789815" y="1028151"/>
                  <a:pt x="1776220" y="1004846"/>
                </a:cubicBezTo>
                <a:cubicBezTo>
                  <a:pt x="1772335" y="998533"/>
                  <a:pt x="1766023" y="993192"/>
                  <a:pt x="1761168" y="987366"/>
                </a:cubicBezTo>
                <a:cubicBezTo>
                  <a:pt x="1725236" y="943180"/>
                  <a:pt x="1690762" y="898023"/>
                  <a:pt x="1653860" y="854323"/>
                </a:cubicBezTo>
                <a:cubicBezTo>
                  <a:pt x="1629097" y="825191"/>
                  <a:pt x="1601906" y="798000"/>
                  <a:pt x="1576171" y="769352"/>
                </a:cubicBezTo>
                <a:cubicBezTo>
                  <a:pt x="1573743" y="766438"/>
                  <a:pt x="1573258" y="762069"/>
                  <a:pt x="1571801" y="758185"/>
                </a:cubicBezTo>
                <a:cubicBezTo>
                  <a:pt x="1570344" y="755271"/>
                  <a:pt x="1569859" y="750900"/>
                  <a:pt x="1567432" y="749930"/>
                </a:cubicBezTo>
                <a:cubicBezTo>
                  <a:pt x="1561605" y="746531"/>
                  <a:pt x="1555292" y="745074"/>
                  <a:pt x="1548980" y="742647"/>
                </a:cubicBezTo>
                <a:cubicBezTo>
                  <a:pt x="1536842" y="737791"/>
                  <a:pt x="1527131" y="730022"/>
                  <a:pt x="1524217" y="715941"/>
                </a:cubicBezTo>
                <a:cubicBezTo>
                  <a:pt x="1523732" y="713027"/>
                  <a:pt x="1519847" y="709629"/>
                  <a:pt x="1516934" y="707687"/>
                </a:cubicBezTo>
                <a:cubicBezTo>
                  <a:pt x="1497997" y="695547"/>
                  <a:pt x="1478575" y="683894"/>
                  <a:pt x="1459638" y="671756"/>
                </a:cubicBezTo>
                <a:cubicBezTo>
                  <a:pt x="1438760" y="658646"/>
                  <a:pt x="1419337" y="643594"/>
                  <a:pt x="1404771" y="620773"/>
                </a:cubicBezTo>
                <a:cubicBezTo>
                  <a:pt x="1419823" y="623686"/>
                  <a:pt x="1435361" y="626114"/>
                  <a:pt x="1449927" y="629998"/>
                </a:cubicBezTo>
                <a:cubicBezTo>
                  <a:pt x="1510136" y="646021"/>
                  <a:pt x="1561119" y="677583"/>
                  <a:pt x="1606761" y="719826"/>
                </a:cubicBezTo>
                <a:cubicBezTo>
                  <a:pt x="1611131" y="723710"/>
                  <a:pt x="1617444" y="725652"/>
                  <a:pt x="1622785" y="728079"/>
                </a:cubicBezTo>
                <a:cubicBezTo>
                  <a:pt x="1627640" y="730508"/>
                  <a:pt x="1632981" y="731479"/>
                  <a:pt x="1636865" y="734878"/>
                </a:cubicBezTo>
                <a:cubicBezTo>
                  <a:pt x="1661629" y="756242"/>
                  <a:pt x="1685907" y="778577"/>
                  <a:pt x="1710184" y="800428"/>
                </a:cubicBezTo>
                <a:cubicBezTo>
                  <a:pt x="1731063" y="819364"/>
                  <a:pt x="1748543" y="841214"/>
                  <a:pt x="1764081" y="865006"/>
                </a:cubicBezTo>
                <a:cubicBezTo>
                  <a:pt x="1779133" y="888798"/>
                  <a:pt x="1797098" y="911134"/>
                  <a:pt x="1814579" y="933469"/>
                </a:cubicBezTo>
                <a:cubicBezTo>
                  <a:pt x="1818948" y="939296"/>
                  <a:pt x="1825746" y="943666"/>
                  <a:pt x="1833515" y="950463"/>
                </a:cubicBezTo>
                <a:cubicBezTo>
                  <a:pt x="1835457" y="942694"/>
                  <a:pt x="1838370" y="937353"/>
                  <a:pt x="1838370" y="932013"/>
                </a:cubicBezTo>
                <a:cubicBezTo>
                  <a:pt x="1838370" y="914047"/>
                  <a:pt x="1835457" y="898023"/>
                  <a:pt x="1817491" y="887341"/>
                </a:cubicBezTo>
                <a:cubicBezTo>
                  <a:pt x="1789330" y="870347"/>
                  <a:pt x="1769421" y="844612"/>
                  <a:pt x="1750485" y="817907"/>
                </a:cubicBezTo>
                <a:cubicBezTo>
                  <a:pt x="1737861" y="800913"/>
                  <a:pt x="1722809" y="785375"/>
                  <a:pt x="1709213" y="768866"/>
                </a:cubicBezTo>
                <a:cubicBezTo>
                  <a:pt x="1702901" y="761097"/>
                  <a:pt x="1697560" y="752843"/>
                  <a:pt x="1691248" y="745074"/>
                </a:cubicBezTo>
                <a:cubicBezTo>
                  <a:pt x="1681536" y="732450"/>
                  <a:pt x="1669883" y="722739"/>
                  <a:pt x="1655317" y="716912"/>
                </a:cubicBezTo>
                <a:cubicBezTo>
                  <a:pt x="1635894" y="709143"/>
                  <a:pt x="1620842" y="696033"/>
                  <a:pt x="1611131" y="677583"/>
                </a:cubicBezTo>
                <a:cubicBezTo>
                  <a:pt x="1595593" y="648449"/>
                  <a:pt x="1572772" y="627085"/>
                  <a:pt x="1546067" y="608148"/>
                </a:cubicBezTo>
                <a:cubicBezTo>
                  <a:pt x="1529073" y="596495"/>
                  <a:pt x="1513049" y="582899"/>
                  <a:pt x="1497511" y="569303"/>
                </a:cubicBezTo>
                <a:cubicBezTo>
                  <a:pt x="1491200" y="563963"/>
                  <a:pt x="1486344" y="556194"/>
                  <a:pt x="1483431" y="548425"/>
                </a:cubicBezTo>
                <a:cubicBezTo>
                  <a:pt x="1478089" y="534829"/>
                  <a:pt x="1470320" y="524633"/>
                  <a:pt x="1459153" y="516379"/>
                </a:cubicBezTo>
                <a:cubicBezTo>
                  <a:pt x="1451384" y="510552"/>
                  <a:pt x="1444586" y="504239"/>
                  <a:pt x="1437303" y="497928"/>
                </a:cubicBezTo>
                <a:cubicBezTo>
                  <a:pt x="1430991" y="492586"/>
                  <a:pt x="1428077" y="486274"/>
                  <a:pt x="1435846" y="478991"/>
                </a:cubicBezTo>
                <a:cubicBezTo>
                  <a:pt x="1436817" y="478020"/>
                  <a:pt x="1436817" y="476077"/>
                  <a:pt x="1437788" y="473649"/>
                </a:cubicBezTo>
                <a:cubicBezTo>
                  <a:pt x="1427106" y="473165"/>
                  <a:pt x="1415939" y="473165"/>
                  <a:pt x="1413996" y="460054"/>
                </a:cubicBezTo>
                <a:cubicBezTo>
                  <a:pt x="1414482" y="458597"/>
                  <a:pt x="1415453" y="457627"/>
                  <a:pt x="1415939" y="456170"/>
                </a:cubicBezTo>
                <a:cubicBezTo>
                  <a:pt x="1425164" y="461025"/>
                  <a:pt x="1435846" y="463938"/>
                  <a:pt x="1442644" y="470737"/>
                </a:cubicBezTo>
                <a:cubicBezTo>
                  <a:pt x="1467893" y="495014"/>
                  <a:pt x="1497511" y="510066"/>
                  <a:pt x="1530529" y="521234"/>
                </a:cubicBezTo>
                <a:cubicBezTo>
                  <a:pt x="1550437" y="528032"/>
                  <a:pt x="1569374" y="538229"/>
                  <a:pt x="1582484" y="555708"/>
                </a:cubicBezTo>
                <a:cubicBezTo>
                  <a:pt x="1584426" y="558136"/>
                  <a:pt x="1587339" y="559592"/>
                  <a:pt x="1590252" y="560564"/>
                </a:cubicBezTo>
                <a:cubicBezTo>
                  <a:pt x="1614530" y="569303"/>
                  <a:pt x="1635409" y="582414"/>
                  <a:pt x="1651918" y="603293"/>
                </a:cubicBezTo>
                <a:cubicBezTo>
                  <a:pt x="1655317" y="607177"/>
                  <a:pt x="1662114" y="608148"/>
                  <a:pt x="1667455" y="611062"/>
                </a:cubicBezTo>
                <a:cubicBezTo>
                  <a:pt x="1670855" y="613004"/>
                  <a:pt x="1673767" y="615431"/>
                  <a:pt x="1676681" y="618345"/>
                </a:cubicBezTo>
                <a:cubicBezTo>
                  <a:pt x="1687363" y="629027"/>
                  <a:pt x="1698045" y="640194"/>
                  <a:pt x="1708727" y="650877"/>
                </a:cubicBezTo>
                <a:cubicBezTo>
                  <a:pt x="1710184" y="649906"/>
                  <a:pt x="1711640" y="648935"/>
                  <a:pt x="1713098" y="647963"/>
                </a:cubicBezTo>
                <a:cubicBezTo>
                  <a:pt x="1710184" y="641652"/>
                  <a:pt x="1707756" y="635339"/>
                  <a:pt x="1704843" y="629027"/>
                </a:cubicBezTo>
                <a:cubicBezTo>
                  <a:pt x="1685907" y="589212"/>
                  <a:pt x="1666484" y="549396"/>
                  <a:pt x="1648034" y="509095"/>
                </a:cubicBezTo>
                <a:cubicBezTo>
                  <a:pt x="1640265" y="492101"/>
                  <a:pt x="1633466" y="474621"/>
                  <a:pt x="1626669" y="457627"/>
                </a:cubicBezTo>
                <a:cubicBezTo>
                  <a:pt x="1600449" y="391106"/>
                  <a:pt x="1554807" y="342550"/>
                  <a:pt x="1488772" y="313417"/>
                </a:cubicBezTo>
                <a:cubicBezTo>
                  <a:pt x="1460609" y="300793"/>
                  <a:pt x="1432447" y="289625"/>
                  <a:pt x="1404285" y="277486"/>
                </a:cubicBezTo>
                <a:cubicBezTo>
                  <a:pt x="1348932" y="254180"/>
                  <a:pt x="1293093" y="231359"/>
                  <a:pt x="1238711" y="206595"/>
                </a:cubicBezTo>
                <a:cubicBezTo>
                  <a:pt x="1202294" y="190087"/>
                  <a:pt x="1166364" y="174063"/>
                  <a:pt x="1127519" y="165324"/>
                </a:cubicBezTo>
                <a:cubicBezTo>
                  <a:pt x="1108583" y="160953"/>
                  <a:pt x="1090618" y="154156"/>
                  <a:pt x="1075566" y="141045"/>
                </a:cubicBezTo>
                <a:cubicBezTo>
                  <a:pt x="1073138" y="139103"/>
                  <a:pt x="1069253" y="138133"/>
                  <a:pt x="1065855" y="137161"/>
                </a:cubicBezTo>
                <a:cubicBezTo>
                  <a:pt x="1051287" y="133762"/>
                  <a:pt x="1036235" y="130849"/>
                  <a:pt x="1021669" y="126965"/>
                </a:cubicBezTo>
                <a:cubicBezTo>
                  <a:pt x="1018270" y="125993"/>
                  <a:pt x="1014871" y="123566"/>
                  <a:pt x="1012929" y="120652"/>
                </a:cubicBezTo>
                <a:cubicBezTo>
                  <a:pt x="1007588" y="113855"/>
                  <a:pt x="1001761" y="110456"/>
                  <a:pt x="992536" y="109971"/>
                </a:cubicBezTo>
                <a:cubicBezTo>
                  <a:pt x="868234" y="103658"/>
                  <a:pt x="747817" y="124051"/>
                  <a:pt x="631769" y="168237"/>
                </a:cubicBezTo>
                <a:cubicBezTo>
                  <a:pt x="563306" y="194456"/>
                  <a:pt x="499213" y="228446"/>
                  <a:pt x="440461" y="271660"/>
                </a:cubicBezTo>
                <a:cubicBezTo>
                  <a:pt x="436091" y="274573"/>
                  <a:pt x="432207" y="278457"/>
                  <a:pt x="429779" y="282827"/>
                </a:cubicBezTo>
                <a:cubicBezTo>
                  <a:pt x="424923" y="290596"/>
                  <a:pt x="420554" y="297879"/>
                  <a:pt x="409871" y="297394"/>
                </a:cubicBezTo>
                <a:cubicBezTo>
                  <a:pt x="407929" y="297394"/>
                  <a:pt x="405986" y="299821"/>
                  <a:pt x="404530" y="301764"/>
                </a:cubicBezTo>
                <a:cubicBezTo>
                  <a:pt x="388992" y="331869"/>
                  <a:pt x="364229" y="354204"/>
                  <a:pt x="342380" y="378481"/>
                </a:cubicBezTo>
                <a:cubicBezTo>
                  <a:pt x="327812" y="394505"/>
                  <a:pt x="314703" y="412470"/>
                  <a:pt x="301107" y="428979"/>
                </a:cubicBezTo>
                <a:cubicBezTo>
                  <a:pt x="294310" y="437233"/>
                  <a:pt x="295766" y="445002"/>
                  <a:pt x="301593" y="453257"/>
                </a:cubicBezTo>
                <a:cubicBezTo>
                  <a:pt x="301593" y="453742"/>
                  <a:pt x="302079" y="453742"/>
                  <a:pt x="302079" y="454228"/>
                </a:cubicBezTo>
                <a:cubicBezTo>
                  <a:pt x="316645" y="471707"/>
                  <a:pt x="311790" y="479962"/>
                  <a:pt x="289939" y="490159"/>
                </a:cubicBezTo>
                <a:cubicBezTo>
                  <a:pt x="284598" y="492586"/>
                  <a:pt x="277800" y="493558"/>
                  <a:pt x="271489" y="494043"/>
                </a:cubicBezTo>
                <a:cubicBezTo>
                  <a:pt x="265662" y="494528"/>
                  <a:pt x="259835" y="494043"/>
                  <a:pt x="253523" y="494043"/>
                </a:cubicBezTo>
                <a:cubicBezTo>
                  <a:pt x="252552" y="501326"/>
                  <a:pt x="251581" y="508610"/>
                  <a:pt x="250124" y="515893"/>
                </a:cubicBezTo>
                <a:cubicBezTo>
                  <a:pt x="246240" y="532887"/>
                  <a:pt x="239927" y="548425"/>
                  <a:pt x="226332" y="561050"/>
                </a:cubicBezTo>
                <a:cubicBezTo>
                  <a:pt x="224389" y="562992"/>
                  <a:pt x="222447" y="566876"/>
                  <a:pt x="222933" y="569789"/>
                </a:cubicBezTo>
                <a:cubicBezTo>
                  <a:pt x="224389" y="590668"/>
                  <a:pt x="218077" y="609120"/>
                  <a:pt x="209337" y="627570"/>
                </a:cubicBezTo>
                <a:cubicBezTo>
                  <a:pt x="206425" y="633397"/>
                  <a:pt x="203996" y="639224"/>
                  <a:pt x="200598" y="644565"/>
                </a:cubicBezTo>
                <a:cubicBezTo>
                  <a:pt x="184574" y="671270"/>
                  <a:pt x="178262" y="700403"/>
                  <a:pt x="176319" y="730993"/>
                </a:cubicBezTo>
                <a:cubicBezTo>
                  <a:pt x="173892" y="764982"/>
                  <a:pt x="170979" y="798970"/>
                  <a:pt x="158839" y="831502"/>
                </a:cubicBezTo>
                <a:cubicBezTo>
                  <a:pt x="156897" y="837329"/>
                  <a:pt x="152528" y="843156"/>
                  <a:pt x="148158" y="847526"/>
                </a:cubicBezTo>
                <a:cubicBezTo>
                  <a:pt x="140875" y="855295"/>
                  <a:pt x="140389" y="860150"/>
                  <a:pt x="149614" y="865006"/>
                </a:cubicBezTo>
                <a:cubicBezTo>
                  <a:pt x="156412" y="868891"/>
                  <a:pt x="158355" y="873260"/>
                  <a:pt x="156897" y="880544"/>
                </a:cubicBezTo>
                <a:cubicBezTo>
                  <a:pt x="150100" y="917445"/>
                  <a:pt x="152042" y="953862"/>
                  <a:pt x="155927" y="990764"/>
                </a:cubicBezTo>
                <a:cubicBezTo>
                  <a:pt x="157869" y="1011157"/>
                  <a:pt x="159325" y="1031551"/>
                  <a:pt x="160782" y="1051944"/>
                </a:cubicBezTo>
                <a:cubicBezTo>
                  <a:pt x="160782" y="1055343"/>
                  <a:pt x="160297" y="1060199"/>
                  <a:pt x="157869" y="1062141"/>
                </a:cubicBezTo>
                <a:cubicBezTo>
                  <a:pt x="144273" y="1073794"/>
                  <a:pt x="142817" y="1088846"/>
                  <a:pt x="145245" y="1104384"/>
                </a:cubicBezTo>
                <a:cubicBezTo>
                  <a:pt x="148158" y="1122349"/>
                  <a:pt x="152528" y="1140315"/>
                  <a:pt x="155441" y="1158280"/>
                </a:cubicBezTo>
                <a:cubicBezTo>
                  <a:pt x="156897" y="1168963"/>
                  <a:pt x="156412" y="1180130"/>
                  <a:pt x="156897" y="1190812"/>
                </a:cubicBezTo>
                <a:cubicBezTo>
                  <a:pt x="159811" y="1198581"/>
                  <a:pt x="160297" y="1204893"/>
                  <a:pt x="160782" y="1212177"/>
                </a:cubicBezTo>
                <a:cubicBezTo>
                  <a:pt x="155441" y="1215090"/>
                  <a:pt x="147187" y="1218975"/>
                  <a:pt x="140389" y="1223830"/>
                </a:cubicBezTo>
                <a:cubicBezTo>
                  <a:pt x="136990" y="1226258"/>
                  <a:pt x="128735" y="1229657"/>
                  <a:pt x="136504" y="1236454"/>
                </a:cubicBezTo>
                <a:cubicBezTo>
                  <a:pt x="136990" y="1236940"/>
                  <a:pt x="133591" y="1240824"/>
                  <a:pt x="132134" y="1243252"/>
                </a:cubicBezTo>
                <a:cubicBezTo>
                  <a:pt x="135534" y="1244709"/>
                  <a:pt x="138446" y="1246165"/>
                  <a:pt x="141845" y="1247622"/>
                </a:cubicBezTo>
                <a:cubicBezTo>
                  <a:pt x="142331" y="1248593"/>
                  <a:pt x="142331" y="1249079"/>
                  <a:pt x="142817" y="1250049"/>
                </a:cubicBezTo>
                <a:cubicBezTo>
                  <a:pt x="112227" y="1251507"/>
                  <a:pt x="106400" y="1276270"/>
                  <a:pt x="95233" y="1298119"/>
                </a:cubicBezTo>
                <a:cubicBezTo>
                  <a:pt x="102030" y="1300062"/>
                  <a:pt x="107857" y="1302004"/>
                  <a:pt x="115626" y="1304432"/>
                </a:cubicBezTo>
                <a:cubicBezTo>
                  <a:pt x="110770" y="1306860"/>
                  <a:pt x="107371" y="1308802"/>
                  <a:pt x="103486" y="1309773"/>
                </a:cubicBezTo>
                <a:cubicBezTo>
                  <a:pt x="94261" y="1312201"/>
                  <a:pt x="90377" y="1318027"/>
                  <a:pt x="90377" y="1327739"/>
                </a:cubicBezTo>
                <a:cubicBezTo>
                  <a:pt x="90377" y="1331623"/>
                  <a:pt x="87949" y="1335992"/>
                  <a:pt x="85521" y="1338906"/>
                </a:cubicBezTo>
                <a:cubicBezTo>
                  <a:pt x="78723" y="1346675"/>
                  <a:pt x="71440" y="1353958"/>
                  <a:pt x="64643" y="1361241"/>
                </a:cubicBezTo>
                <a:cubicBezTo>
                  <a:pt x="58330" y="1368040"/>
                  <a:pt x="51532" y="1372895"/>
                  <a:pt x="38908" y="1370952"/>
                </a:cubicBezTo>
                <a:cubicBezTo>
                  <a:pt x="41336" y="1365126"/>
                  <a:pt x="42307" y="1359785"/>
                  <a:pt x="45220" y="1355901"/>
                </a:cubicBezTo>
                <a:cubicBezTo>
                  <a:pt x="51532" y="1347161"/>
                  <a:pt x="51047" y="1335022"/>
                  <a:pt x="42792" y="1328709"/>
                </a:cubicBezTo>
                <a:cubicBezTo>
                  <a:pt x="40364" y="1326767"/>
                  <a:pt x="36480" y="1326767"/>
                  <a:pt x="33081" y="1325311"/>
                </a:cubicBezTo>
                <a:cubicBezTo>
                  <a:pt x="32111" y="1328223"/>
                  <a:pt x="31625" y="1331137"/>
                  <a:pt x="30653" y="1334050"/>
                </a:cubicBezTo>
                <a:cubicBezTo>
                  <a:pt x="30168" y="1335508"/>
                  <a:pt x="30168" y="1337450"/>
                  <a:pt x="30168" y="1339877"/>
                </a:cubicBezTo>
                <a:cubicBezTo>
                  <a:pt x="20457" y="1336964"/>
                  <a:pt x="16087" y="1329681"/>
                  <a:pt x="14145" y="1321912"/>
                </a:cubicBezTo>
                <a:cubicBezTo>
                  <a:pt x="12203" y="1313657"/>
                  <a:pt x="10746" y="1304918"/>
                  <a:pt x="11717" y="1297149"/>
                </a:cubicBezTo>
                <a:cubicBezTo>
                  <a:pt x="16087" y="1267530"/>
                  <a:pt x="9290" y="1238396"/>
                  <a:pt x="6862" y="1209264"/>
                </a:cubicBezTo>
                <a:cubicBezTo>
                  <a:pt x="2491" y="1159251"/>
                  <a:pt x="1035" y="1108754"/>
                  <a:pt x="63" y="1058741"/>
                </a:cubicBezTo>
                <a:cubicBezTo>
                  <a:pt x="-422" y="1030580"/>
                  <a:pt x="2006" y="1002418"/>
                  <a:pt x="2977" y="974256"/>
                </a:cubicBezTo>
                <a:cubicBezTo>
                  <a:pt x="3463" y="966972"/>
                  <a:pt x="6862" y="962117"/>
                  <a:pt x="11717" y="956290"/>
                </a:cubicBezTo>
                <a:cubicBezTo>
                  <a:pt x="18029" y="948521"/>
                  <a:pt x="22884" y="950949"/>
                  <a:pt x="29683" y="952406"/>
                </a:cubicBezTo>
                <a:cubicBezTo>
                  <a:pt x="31139" y="952891"/>
                  <a:pt x="32595" y="951920"/>
                  <a:pt x="34538" y="951435"/>
                </a:cubicBezTo>
                <a:cubicBezTo>
                  <a:pt x="34053" y="946093"/>
                  <a:pt x="33567" y="940752"/>
                  <a:pt x="34053" y="935897"/>
                </a:cubicBezTo>
                <a:cubicBezTo>
                  <a:pt x="34538" y="920845"/>
                  <a:pt x="40850" y="908220"/>
                  <a:pt x="49590" y="896081"/>
                </a:cubicBezTo>
                <a:cubicBezTo>
                  <a:pt x="59787" y="882000"/>
                  <a:pt x="69984" y="867433"/>
                  <a:pt x="80181" y="852867"/>
                </a:cubicBezTo>
                <a:cubicBezTo>
                  <a:pt x="82123" y="849954"/>
                  <a:pt x="83579" y="846070"/>
                  <a:pt x="84065" y="842185"/>
                </a:cubicBezTo>
                <a:cubicBezTo>
                  <a:pt x="85521" y="823734"/>
                  <a:pt x="86492" y="805283"/>
                  <a:pt x="88434" y="786832"/>
                </a:cubicBezTo>
                <a:cubicBezTo>
                  <a:pt x="88920" y="783433"/>
                  <a:pt x="91833" y="780034"/>
                  <a:pt x="94261" y="777121"/>
                </a:cubicBezTo>
                <a:cubicBezTo>
                  <a:pt x="99117" y="770323"/>
                  <a:pt x="103002" y="763525"/>
                  <a:pt x="99602" y="754785"/>
                </a:cubicBezTo>
                <a:cubicBezTo>
                  <a:pt x="98631" y="752358"/>
                  <a:pt x="101059" y="748473"/>
                  <a:pt x="102516" y="746045"/>
                </a:cubicBezTo>
                <a:cubicBezTo>
                  <a:pt x="109313" y="735848"/>
                  <a:pt x="117568" y="726623"/>
                  <a:pt x="123880" y="715941"/>
                </a:cubicBezTo>
                <a:cubicBezTo>
                  <a:pt x="138446" y="691178"/>
                  <a:pt x="145245" y="665929"/>
                  <a:pt x="126307" y="639224"/>
                </a:cubicBezTo>
                <a:cubicBezTo>
                  <a:pt x="153984" y="635339"/>
                  <a:pt x="168066" y="617373"/>
                  <a:pt x="177777" y="595038"/>
                </a:cubicBezTo>
                <a:cubicBezTo>
                  <a:pt x="186031" y="575130"/>
                  <a:pt x="193314" y="555223"/>
                  <a:pt x="201083" y="535315"/>
                </a:cubicBezTo>
                <a:cubicBezTo>
                  <a:pt x="203996" y="528032"/>
                  <a:pt x="207881" y="520749"/>
                  <a:pt x="212251" y="513950"/>
                </a:cubicBezTo>
                <a:cubicBezTo>
                  <a:pt x="220505" y="500841"/>
                  <a:pt x="220505" y="498898"/>
                  <a:pt x="209337" y="487245"/>
                </a:cubicBezTo>
                <a:cubicBezTo>
                  <a:pt x="216620" y="471707"/>
                  <a:pt x="223419" y="455685"/>
                  <a:pt x="230702" y="440633"/>
                </a:cubicBezTo>
                <a:cubicBezTo>
                  <a:pt x="237499" y="426551"/>
                  <a:pt x="247210" y="415384"/>
                  <a:pt x="261292" y="408100"/>
                </a:cubicBezTo>
                <a:cubicBezTo>
                  <a:pt x="266147" y="405672"/>
                  <a:pt x="269061" y="402759"/>
                  <a:pt x="266633" y="396447"/>
                </a:cubicBezTo>
                <a:cubicBezTo>
                  <a:pt x="265662" y="394019"/>
                  <a:pt x="267604" y="389164"/>
                  <a:pt x="269546" y="387222"/>
                </a:cubicBezTo>
                <a:cubicBezTo>
                  <a:pt x="315674" y="344493"/>
                  <a:pt x="359859" y="300307"/>
                  <a:pt x="408414" y="260978"/>
                </a:cubicBezTo>
                <a:cubicBezTo>
                  <a:pt x="451629" y="226018"/>
                  <a:pt x="493871" y="189115"/>
                  <a:pt x="543399" y="162410"/>
                </a:cubicBezTo>
                <a:cubicBezTo>
                  <a:pt x="552138" y="157555"/>
                  <a:pt x="559421" y="150757"/>
                  <a:pt x="567676" y="145901"/>
                </a:cubicBezTo>
                <a:cubicBezTo>
                  <a:pt x="571561" y="143473"/>
                  <a:pt x="576416" y="142988"/>
                  <a:pt x="580786" y="142017"/>
                </a:cubicBezTo>
                <a:cubicBezTo>
                  <a:pt x="583214" y="141531"/>
                  <a:pt x="585642" y="141045"/>
                  <a:pt x="587584" y="140075"/>
                </a:cubicBezTo>
                <a:cubicBezTo>
                  <a:pt x="637111" y="103658"/>
                  <a:pt x="693920" y="83265"/>
                  <a:pt x="750245" y="61415"/>
                </a:cubicBezTo>
                <a:cubicBezTo>
                  <a:pt x="760441" y="57531"/>
                  <a:pt x="770638" y="53646"/>
                  <a:pt x="780835" y="49762"/>
                </a:cubicBezTo>
                <a:cubicBezTo>
                  <a:pt x="800256" y="41993"/>
                  <a:pt x="818708" y="34224"/>
                  <a:pt x="840557" y="35195"/>
                </a:cubicBezTo>
                <a:cubicBezTo>
                  <a:pt x="851240" y="35680"/>
                  <a:pt x="862407" y="32282"/>
                  <a:pt x="872118" y="27912"/>
                </a:cubicBezTo>
                <a:cubicBezTo>
                  <a:pt x="909506" y="11889"/>
                  <a:pt x="948836" y="7518"/>
                  <a:pt x="988165" y="4120"/>
                </a:cubicBezTo>
                <a:cubicBezTo>
                  <a:pt x="1015114" y="1935"/>
                  <a:pt x="1042183" y="356"/>
                  <a:pt x="1069253" y="53"/>
                </a:cubicBezTo>
                <a:cubicBezTo>
                  <a:pt x="1096323" y="-251"/>
                  <a:pt x="1123392" y="721"/>
                  <a:pt x="1150341" y="3634"/>
                </a:cubicBezTo>
                <a:cubicBezTo>
                  <a:pt x="1316886" y="22570"/>
                  <a:pt x="1477118" y="61901"/>
                  <a:pt x="1619871" y="154641"/>
                </a:cubicBezTo>
                <a:cubicBezTo>
                  <a:pt x="1670855" y="187659"/>
                  <a:pt x="1717953" y="225046"/>
                  <a:pt x="1760196" y="269232"/>
                </a:cubicBezTo>
                <a:cubicBezTo>
                  <a:pt x="1764566" y="273602"/>
                  <a:pt x="1766994" y="277972"/>
                  <a:pt x="1766023" y="284769"/>
                </a:cubicBezTo>
                <a:cubicBezTo>
                  <a:pt x="1765537" y="289140"/>
                  <a:pt x="1767965" y="293995"/>
                  <a:pt x="1769421" y="298851"/>
                </a:cubicBezTo>
                <a:cubicBezTo>
                  <a:pt x="1755341" y="297394"/>
                  <a:pt x="1740288" y="295452"/>
                  <a:pt x="1725722" y="293995"/>
                </a:cubicBezTo>
                <a:cubicBezTo>
                  <a:pt x="1725236" y="308076"/>
                  <a:pt x="1727664" y="309533"/>
                  <a:pt x="1749514" y="308562"/>
                </a:cubicBezTo>
                <a:cubicBezTo>
                  <a:pt x="1751941" y="314389"/>
                  <a:pt x="1754369" y="319730"/>
                  <a:pt x="1756798" y="324585"/>
                </a:cubicBezTo>
                <a:cubicBezTo>
                  <a:pt x="1770393" y="322158"/>
                  <a:pt x="1782531" y="319730"/>
                  <a:pt x="1794185" y="318758"/>
                </a:cubicBezTo>
                <a:cubicBezTo>
                  <a:pt x="1798555" y="318273"/>
                  <a:pt x="1803896" y="320215"/>
                  <a:pt x="1806810" y="323128"/>
                </a:cubicBezTo>
                <a:cubicBezTo>
                  <a:pt x="1897608" y="411013"/>
                  <a:pt x="1965100" y="512980"/>
                  <a:pt x="1998603" y="635825"/>
                </a:cubicBezTo>
                <a:cubicBezTo>
                  <a:pt x="2000060" y="641166"/>
                  <a:pt x="2004915" y="646993"/>
                  <a:pt x="2009771" y="650391"/>
                </a:cubicBezTo>
                <a:cubicBezTo>
                  <a:pt x="2018025" y="655732"/>
                  <a:pt x="2021909" y="662530"/>
                  <a:pt x="2024337" y="672242"/>
                </a:cubicBezTo>
                <a:cubicBezTo>
                  <a:pt x="2035020" y="709143"/>
                  <a:pt x="2048130" y="745560"/>
                  <a:pt x="2058812" y="782948"/>
                </a:cubicBezTo>
                <a:cubicBezTo>
                  <a:pt x="2080176" y="857237"/>
                  <a:pt x="2096200" y="932497"/>
                  <a:pt x="2102511" y="1009215"/>
                </a:cubicBezTo>
                <a:cubicBezTo>
                  <a:pt x="2105910" y="1049031"/>
                  <a:pt x="2100083" y="1087875"/>
                  <a:pt x="2076778" y="1122349"/>
                </a:cubicBezTo>
                <a:cubicBezTo>
                  <a:pt x="2075320" y="1124777"/>
                  <a:pt x="2074835" y="1129147"/>
                  <a:pt x="2075806" y="1132060"/>
                </a:cubicBezTo>
                <a:cubicBezTo>
                  <a:pt x="2084547" y="1152939"/>
                  <a:pt x="2084061" y="1173818"/>
                  <a:pt x="2076292" y="1194696"/>
                </a:cubicBezTo>
                <a:cubicBezTo>
                  <a:pt x="2069494" y="1213633"/>
                  <a:pt x="2061240" y="1232570"/>
                  <a:pt x="2053957" y="1251507"/>
                </a:cubicBezTo>
                <a:cubicBezTo>
                  <a:pt x="2045216" y="1273842"/>
                  <a:pt x="2042788" y="1296177"/>
                  <a:pt x="2051043" y="1319484"/>
                </a:cubicBezTo>
                <a:cubicBezTo>
                  <a:pt x="2055413" y="1332108"/>
                  <a:pt x="2054927" y="1344247"/>
                  <a:pt x="2051043" y="1357843"/>
                </a:cubicBezTo>
                <a:cubicBezTo>
                  <a:pt x="2047644" y="1369496"/>
                  <a:pt x="2047158" y="1382120"/>
                  <a:pt x="2046672" y="1394259"/>
                </a:cubicBezTo>
                <a:cubicBezTo>
                  <a:pt x="2044245" y="1445728"/>
                  <a:pt x="2043760" y="1497196"/>
                  <a:pt x="2039389" y="1548179"/>
                </a:cubicBezTo>
                <a:cubicBezTo>
                  <a:pt x="2036476" y="1585081"/>
                  <a:pt x="2029678" y="1621984"/>
                  <a:pt x="2022395" y="1658400"/>
                </a:cubicBezTo>
                <a:cubicBezTo>
                  <a:pt x="2018025" y="1679765"/>
                  <a:pt x="2008800" y="1699186"/>
                  <a:pt x="1985979" y="1712782"/>
                </a:cubicBezTo>
                <a:close/>
              </a:path>
            </a:pathLst>
          </a:custGeom>
          <a:solidFill>
            <a:schemeClr val="accent1"/>
          </a:solidFill>
          <a:ln w="521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99" name="Graphic 18">
            <a:extLst>
              <a:ext uri="{FF2B5EF4-FFF2-40B4-BE49-F238E27FC236}">
                <a16:creationId xmlns:a16="http://schemas.microsoft.com/office/drawing/2014/main" id="{87E3EDE3-D2DE-46F9-A68A-9D415B34532A}"/>
              </a:ext>
            </a:extLst>
          </p:cNvPr>
          <p:cNvGrpSpPr/>
          <p:nvPr/>
        </p:nvGrpSpPr>
        <p:grpSpPr>
          <a:xfrm>
            <a:off x="5633474" y="2145115"/>
            <a:ext cx="1206985" cy="1032846"/>
            <a:chOff x="733697" y="2750274"/>
            <a:chExt cx="4308285" cy="3686701"/>
          </a:xfrm>
          <a:solidFill>
            <a:schemeClr val="accent1"/>
          </a:solidFill>
        </p:grpSpPr>
        <p:sp>
          <p:nvSpPr>
            <p:cNvPr id="100" name="Freeform: Shape 29">
              <a:extLst>
                <a:ext uri="{FF2B5EF4-FFF2-40B4-BE49-F238E27FC236}">
                  <a16:creationId xmlns:a16="http://schemas.microsoft.com/office/drawing/2014/main" id="{15D23234-BA9F-493B-B646-CECD4E0017D6}"/>
                </a:ext>
              </a:extLst>
            </p:cNvPr>
            <p:cNvSpPr/>
            <p:nvPr/>
          </p:nvSpPr>
          <p:spPr>
            <a:xfrm>
              <a:off x="3863029" y="3060295"/>
              <a:ext cx="1178953" cy="951895"/>
            </a:xfrm>
            <a:custGeom>
              <a:avLst/>
              <a:gdLst>
                <a:gd name="connsiteX0" fmla="*/ 1168036 w 1178952"/>
                <a:gd name="connsiteY0" fmla="*/ 389928 h 951895"/>
                <a:gd name="connsiteX1" fmla="*/ 1054508 w 1178952"/>
                <a:gd name="connsiteY1" fmla="*/ 596463 h 951895"/>
                <a:gd name="connsiteX2" fmla="*/ 807364 w 1178952"/>
                <a:gd name="connsiteY2" fmla="*/ 785968 h 951895"/>
                <a:gd name="connsiteX3" fmla="*/ 389054 w 1178952"/>
                <a:gd name="connsiteY3" fmla="*/ 906920 h 951895"/>
                <a:gd name="connsiteX4" fmla="*/ 129685 w 1178952"/>
                <a:gd name="connsiteY4" fmla="*/ 943162 h 951895"/>
                <a:gd name="connsiteX5" fmla="*/ 0 w 1178952"/>
                <a:gd name="connsiteY5" fmla="*/ 951895 h 951895"/>
                <a:gd name="connsiteX6" fmla="*/ 92133 w 1178952"/>
                <a:gd name="connsiteY6" fmla="*/ 918273 h 951895"/>
                <a:gd name="connsiteX7" fmla="*/ 489920 w 1178952"/>
                <a:gd name="connsiteY7" fmla="*/ 746233 h 951895"/>
                <a:gd name="connsiteX8" fmla="*/ 806054 w 1178952"/>
                <a:gd name="connsiteY8" fmla="*/ 468961 h 951895"/>
                <a:gd name="connsiteX9" fmla="*/ 880721 w 1178952"/>
                <a:gd name="connsiteY9" fmla="*/ 269413 h 951895"/>
                <a:gd name="connsiteX10" fmla="*/ 826140 w 1178952"/>
                <a:gd name="connsiteY10" fmla="*/ 97373 h 951895"/>
                <a:gd name="connsiteX11" fmla="*/ 748416 w 1178952"/>
                <a:gd name="connsiteY11" fmla="*/ 0 h 951895"/>
                <a:gd name="connsiteX12" fmla="*/ 867622 w 1178952"/>
                <a:gd name="connsiteY12" fmla="*/ 11353 h 951895"/>
                <a:gd name="connsiteX13" fmla="*/ 1074157 w 1178952"/>
                <a:gd name="connsiteY13" fmla="*/ 86893 h 951895"/>
                <a:gd name="connsiteX14" fmla="*/ 1181136 w 1178952"/>
                <a:gd name="connsiteY14" fmla="*/ 260680 h 951895"/>
                <a:gd name="connsiteX15" fmla="*/ 1168036 w 1178952"/>
                <a:gd name="connsiteY15" fmla="*/ 389928 h 951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78952" h="951895">
                  <a:moveTo>
                    <a:pt x="1168036" y="389928"/>
                  </a:moveTo>
                  <a:cubicBezTo>
                    <a:pt x="1146640" y="467651"/>
                    <a:pt x="1103849" y="533585"/>
                    <a:pt x="1054508" y="596463"/>
                  </a:cubicBezTo>
                  <a:cubicBezTo>
                    <a:pt x="988573" y="681173"/>
                    <a:pt x="904300" y="741867"/>
                    <a:pt x="807364" y="785968"/>
                  </a:cubicBezTo>
                  <a:cubicBezTo>
                    <a:pt x="673750" y="846663"/>
                    <a:pt x="533148" y="883341"/>
                    <a:pt x="389054" y="906920"/>
                  </a:cubicBezTo>
                  <a:cubicBezTo>
                    <a:pt x="303034" y="921330"/>
                    <a:pt x="216141" y="932246"/>
                    <a:pt x="129685" y="943162"/>
                  </a:cubicBezTo>
                  <a:cubicBezTo>
                    <a:pt x="86893" y="948402"/>
                    <a:pt x="43665" y="950585"/>
                    <a:pt x="0" y="951895"/>
                  </a:cubicBezTo>
                  <a:cubicBezTo>
                    <a:pt x="30565" y="940542"/>
                    <a:pt x="61131" y="929626"/>
                    <a:pt x="92133" y="918273"/>
                  </a:cubicBezTo>
                  <a:cubicBezTo>
                    <a:pt x="228367" y="869368"/>
                    <a:pt x="362855" y="816534"/>
                    <a:pt x="489920" y="746233"/>
                  </a:cubicBezTo>
                  <a:cubicBezTo>
                    <a:pt x="615238" y="676806"/>
                    <a:pt x="724401" y="588166"/>
                    <a:pt x="806054" y="468961"/>
                  </a:cubicBezTo>
                  <a:cubicBezTo>
                    <a:pt x="847099" y="408704"/>
                    <a:pt x="874171" y="342770"/>
                    <a:pt x="880721" y="269413"/>
                  </a:cubicBezTo>
                  <a:cubicBezTo>
                    <a:pt x="886398" y="204352"/>
                    <a:pt x="865875" y="148024"/>
                    <a:pt x="826140" y="97373"/>
                  </a:cubicBezTo>
                  <a:cubicBezTo>
                    <a:pt x="805618" y="71610"/>
                    <a:pt x="755403" y="9606"/>
                    <a:pt x="748416" y="0"/>
                  </a:cubicBezTo>
                  <a:cubicBezTo>
                    <a:pt x="791208" y="3930"/>
                    <a:pt x="830070" y="5676"/>
                    <a:pt x="867622" y="11353"/>
                  </a:cubicBezTo>
                  <a:cubicBezTo>
                    <a:pt x="941415" y="22269"/>
                    <a:pt x="1011716" y="44538"/>
                    <a:pt x="1074157" y="86893"/>
                  </a:cubicBezTo>
                  <a:cubicBezTo>
                    <a:pt x="1136161" y="128375"/>
                    <a:pt x="1176333" y="183829"/>
                    <a:pt x="1181136" y="260680"/>
                  </a:cubicBezTo>
                  <a:cubicBezTo>
                    <a:pt x="1184629" y="317007"/>
                    <a:pt x="1175459" y="362855"/>
                    <a:pt x="1168036" y="389928"/>
                  </a:cubicBezTo>
                  <a:close/>
                </a:path>
              </a:pathLst>
            </a:custGeom>
            <a:grpFill/>
            <a:ln w="43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30">
              <a:extLst>
                <a:ext uri="{FF2B5EF4-FFF2-40B4-BE49-F238E27FC236}">
                  <a16:creationId xmlns:a16="http://schemas.microsoft.com/office/drawing/2014/main" id="{D9B7F499-E3B3-4E7D-BCB7-C382AE51493D}"/>
                </a:ext>
              </a:extLst>
            </p:cNvPr>
            <p:cNvSpPr/>
            <p:nvPr/>
          </p:nvSpPr>
          <p:spPr>
            <a:xfrm>
              <a:off x="2733565" y="3644095"/>
              <a:ext cx="1371078" cy="799068"/>
            </a:xfrm>
            <a:custGeom>
              <a:avLst/>
              <a:gdLst>
                <a:gd name="connsiteX0" fmla="*/ 58364 w 1371078"/>
                <a:gd name="connsiteY0" fmla="*/ 801688 h 799067"/>
                <a:gd name="connsiteX1" fmla="*/ 38278 w 1371078"/>
                <a:gd name="connsiteY1" fmla="*/ 790335 h 799067"/>
                <a:gd name="connsiteX2" fmla="*/ 9459 w 1371078"/>
                <a:gd name="connsiteY2" fmla="*/ 753656 h 799067"/>
                <a:gd name="connsiteX3" fmla="*/ 289 w 1371078"/>
                <a:gd name="connsiteY3" fmla="*/ 694272 h 799067"/>
                <a:gd name="connsiteX4" fmla="*/ 160103 w 1371078"/>
                <a:gd name="connsiteY4" fmla="*/ 455862 h 799067"/>
                <a:gd name="connsiteX5" fmla="*/ 416853 w 1371078"/>
                <a:gd name="connsiteY5" fmla="*/ 314824 h 799067"/>
                <a:gd name="connsiteX6" fmla="*/ 807217 w 1371078"/>
                <a:gd name="connsiteY6" fmla="*/ 196929 h 799067"/>
                <a:gd name="connsiteX7" fmla="*/ 1183608 w 1371078"/>
                <a:gd name="connsiteY7" fmla="*/ 84710 h 799067"/>
                <a:gd name="connsiteX8" fmla="*/ 1353028 w 1371078"/>
                <a:gd name="connsiteY8" fmla="*/ 7423 h 799067"/>
                <a:gd name="connsiteX9" fmla="*/ 1371804 w 1371078"/>
                <a:gd name="connsiteY9" fmla="*/ 0 h 799067"/>
                <a:gd name="connsiteX10" fmla="*/ 1374861 w 1371078"/>
                <a:gd name="connsiteY10" fmla="*/ 4803 h 799067"/>
                <a:gd name="connsiteX11" fmla="*/ 1360888 w 1371078"/>
                <a:gd name="connsiteY11" fmla="*/ 17029 h 799067"/>
                <a:gd name="connsiteX12" fmla="*/ 1071826 w 1371078"/>
                <a:gd name="connsiteY12" fmla="*/ 167237 h 799067"/>
                <a:gd name="connsiteX13" fmla="*/ 701985 w 1371078"/>
                <a:gd name="connsiteY13" fmla="*/ 309584 h 799067"/>
                <a:gd name="connsiteX14" fmla="*/ 250053 w 1371078"/>
                <a:gd name="connsiteY14" fmla="*/ 511316 h 799067"/>
                <a:gd name="connsiteX15" fmla="*/ 53561 w 1371078"/>
                <a:gd name="connsiteY15" fmla="*/ 694709 h 799067"/>
                <a:gd name="connsiteX16" fmla="*/ 58364 w 1371078"/>
                <a:gd name="connsiteY16" fmla="*/ 801688 h 799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1078" h="799067">
                  <a:moveTo>
                    <a:pt x="58364" y="801688"/>
                  </a:moveTo>
                  <a:cubicBezTo>
                    <a:pt x="51377" y="798195"/>
                    <a:pt x="43081" y="795575"/>
                    <a:pt x="38278" y="790335"/>
                  </a:cubicBezTo>
                  <a:cubicBezTo>
                    <a:pt x="27362" y="778982"/>
                    <a:pt x="15136" y="767629"/>
                    <a:pt x="9459" y="753656"/>
                  </a:cubicBezTo>
                  <a:cubicBezTo>
                    <a:pt x="5093" y="743177"/>
                    <a:pt x="-1457" y="706935"/>
                    <a:pt x="289" y="694272"/>
                  </a:cubicBezTo>
                  <a:cubicBezTo>
                    <a:pt x="15572" y="587730"/>
                    <a:pt x="77576" y="523979"/>
                    <a:pt x="160103" y="455862"/>
                  </a:cubicBezTo>
                  <a:cubicBezTo>
                    <a:pt x="236517" y="392548"/>
                    <a:pt x="324720" y="350193"/>
                    <a:pt x="416853" y="314824"/>
                  </a:cubicBezTo>
                  <a:cubicBezTo>
                    <a:pt x="543918" y="265919"/>
                    <a:pt x="676222" y="233607"/>
                    <a:pt x="807217" y="196929"/>
                  </a:cubicBezTo>
                  <a:cubicBezTo>
                    <a:pt x="933409" y="161560"/>
                    <a:pt x="1059164" y="125755"/>
                    <a:pt x="1183608" y="84710"/>
                  </a:cubicBezTo>
                  <a:cubicBezTo>
                    <a:pt x="1242120" y="65497"/>
                    <a:pt x="1296701" y="33622"/>
                    <a:pt x="1353028" y="7423"/>
                  </a:cubicBezTo>
                  <a:cubicBezTo>
                    <a:pt x="1359141" y="4803"/>
                    <a:pt x="1365691" y="2620"/>
                    <a:pt x="1371804" y="0"/>
                  </a:cubicBezTo>
                  <a:cubicBezTo>
                    <a:pt x="1372678" y="1747"/>
                    <a:pt x="1373988" y="3493"/>
                    <a:pt x="1374861" y="4803"/>
                  </a:cubicBezTo>
                  <a:cubicBezTo>
                    <a:pt x="1370494" y="8733"/>
                    <a:pt x="1366128" y="13536"/>
                    <a:pt x="1360888" y="17029"/>
                  </a:cubicBezTo>
                  <a:cubicBezTo>
                    <a:pt x="1271375" y="79907"/>
                    <a:pt x="1173129" y="127065"/>
                    <a:pt x="1071826" y="167237"/>
                  </a:cubicBezTo>
                  <a:cubicBezTo>
                    <a:pt x="949128" y="216141"/>
                    <a:pt x="825120" y="261990"/>
                    <a:pt x="701985" y="309584"/>
                  </a:cubicBezTo>
                  <a:cubicBezTo>
                    <a:pt x="548284" y="369405"/>
                    <a:pt x="390654" y="424423"/>
                    <a:pt x="250053" y="511316"/>
                  </a:cubicBezTo>
                  <a:cubicBezTo>
                    <a:pt x="107268" y="608689"/>
                    <a:pt x="68843" y="647987"/>
                    <a:pt x="53561" y="694709"/>
                  </a:cubicBezTo>
                  <a:cubicBezTo>
                    <a:pt x="42644" y="730077"/>
                    <a:pt x="45701" y="767629"/>
                    <a:pt x="58364" y="801688"/>
                  </a:cubicBezTo>
                  <a:close/>
                </a:path>
              </a:pathLst>
            </a:custGeom>
            <a:grpFill/>
            <a:ln w="43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31">
              <a:extLst>
                <a:ext uri="{FF2B5EF4-FFF2-40B4-BE49-F238E27FC236}">
                  <a16:creationId xmlns:a16="http://schemas.microsoft.com/office/drawing/2014/main" id="{30C28B40-DA8A-4C60-865D-39264FFA4C8C}"/>
                </a:ext>
              </a:extLst>
            </p:cNvPr>
            <p:cNvSpPr/>
            <p:nvPr/>
          </p:nvSpPr>
          <p:spPr>
            <a:xfrm>
              <a:off x="3487074" y="4961435"/>
              <a:ext cx="375518" cy="366785"/>
            </a:xfrm>
            <a:custGeom>
              <a:avLst/>
              <a:gdLst>
                <a:gd name="connsiteX0" fmla="*/ 0 w 375518"/>
                <a:gd name="connsiteY0" fmla="*/ 368562 h 366785"/>
                <a:gd name="connsiteX1" fmla="*/ 135798 w 375518"/>
                <a:gd name="connsiteY1" fmla="*/ 128842 h 366785"/>
                <a:gd name="connsiteX2" fmla="*/ 308711 w 375518"/>
                <a:gd name="connsiteY2" fmla="*/ 7453 h 366785"/>
                <a:gd name="connsiteX3" fmla="*/ 347136 w 375518"/>
                <a:gd name="connsiteY3" fmla="*/ 30 h 366785"/>
                <a:gd name="connsiteX4" fmla="*/ 379011 w 375518"/>
                <a:gd name="connsiteY4" fmla="*/ 41949 h 366785"/>
                <a:gd name="connsiteX5" fmla="*/ 362856 w 375518"/>
                <a:gd name="connsiteY5" fmla="*/ 102643 h 366785"/>
                <a:gd name="connsiteX6" fmla="*/ 321810 w 375518"/>
                <a:gd name="connsiteY6" fmla="*/ 170324 h 366785"/>
                <a:gd name="connsiteX7" fmla="*/ 234481 w 375518"/>
                <a:gd name="connsiteY7" fmla="*/ 251104 h 366785"/>
                <a:gd name="connsiteX8" fmla="*/ 8733 w 375518"/>
                <a:gd name="connsiteY8" fmla="*/ 368126 h 366785"/>
                <a:gd name="connsiteX9" fmla="*/ 0 w 375518"/>
                <a:gd name="connsiteY9" fmla="*/ 368562 h 366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5518" h="366785">
                  <a:moveTo>
                    <a:pt x="0" y="368562"/>
                  </a:moveTo>
                  <a:cubicBezTo>
                    <a:pt x="16593" y="270753"/>
                    <a:pt x="64624" y="193029"/>
                    <a:pt x="135798" y="128842"/>
                  </a:cubicBezTo>
                  <a:cubicBezTo>
                    <a:pt x="189506" y="80374"/>
                    <a:pt x="244960" y="40202"/>
                    <a:pt x="308711" y="7453"/>
                  </a:cubicBezTo>
                  <a:cubicBezTo>
                    <a:pt x="315261" y="3960"/>
                    <a:pt x="338840" y="-406"/>
                    <a:pt x="347136" y="30"/>
                  </a:cubicBezTo>
                  <a:cubicBezTo>
                    <a:pt x="352376" y="467"/>
                    <a:pt x="381631" y="18806"/>
                    <a:pt x="379011" y="41949"/>
                  </a:cubicBezTo>
                  <a:cubicBezTo>
                    <a:pt x="376828" y="62471"/>
                    <a:pt x="371589" y="83867"/>
                    <a:pt x="362856" y="102643"/>
                  </a:cubicBezTo>
                  <a:cubicBezTo>
                    <a:pt x="351939" y="126222"/>
                    <a:pt x="336657" y="148054"/>
                    <a:pt x="321810" y="170324"/>
                  </a:cubicBezTo>
                  <a:cubicBezTo>
                    <a:pt x="299541" y="198706"/>
                    <a:pt x="257186" y="232328"/>
                    <a:pt x="234481" y="251104"/>
                  </a:cubicBezTo>
                  <a:cubicBezTo>
                    <a:pt x="164617" y="300445"/>
                    <a:pt x="91260" y="343673"/>
                    <a:pt x="8733" y="368126"/>
                  </a:cubicBezTo>
                  <a:cubicBezTo>
                    <a:pt x="6550" y="368126"/>
                    <a:pt x="4366" y="368126"/>
                    <a:pt x="0" y="368562"/>
                  </a:cubicBezTo>
                  <a:close/>
                </a:path>
              </a:pathLst>
            </a:custGeom>
            <a:grpFill/>
            <a:ln w="43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32">
              <a:extLst>
                <a:ext uri="{FF2B5EF4-FFF2-40B4-BE49-F238E27FC236}">
                  <a16:creationId xmlns:a16="http://schemas.microsoft.com/office/drawing/2014/main" id="{DA4E3325-A7B5-41C9-8C5D-5A793D7371A6}"/>
                </a:ext>
              </a:extLst>
            </p:cNvPr>
            <p:cNvSpPr/>
            <p:nvPr/>
          </p:nvSpPr>
          <p:spPr>
            <a:xfrm>
              <a:off x="2363293" y="2750274"/>
              <a:ext cx="2205078" cy="1759696"/>
            </a:xfrm>
            <a:custGeom>
              <a:avLst/>
              <a:gdLst>
                <a:gd name="connsiteX0" fmla="*/ 1415463 w 2205077"/>
                <a:gd name="connsiteY0" fmla="*/ 947529 h 1759695"/>
                <a:gd name="connsiteX1" fmla="*/ 1830716 w 2205077"/>
                <a:gd name="connsiteY1" fmla="*/ 776799 h 1759695"/>
                <a:gd name="connsiteX2" fmla="*/ 2128511 w 2205077"/>
                <a:gd name="connsiteY2" fmla="*/ 519612 h 1759695"/>
                <a:gd name="connsiteX3" fmla="*/ 2195755 w 2205077"/>
                <a:gd name="connsiteY3" fmla="*/ 351066 h 1759695"/>
                <a:gd name="connsiteX4" fmla="*/ 2164316 w 2205077"/>
                <a:gd name="connsiteY4" fmla="*/ 141911 h 1759695"/>
                <a:gd name="connsiteX5" fmla="*/ 2056464 w 2205077"/>
                <a:gd name="connsiteY5" fmla="*/ 51961 h 1759695"/>
                <a:gd name="connsiteX6" fmla="*/ 1948611 w 2205077"/>
                <a:gd name="connsiteY6" fmla="*/ 0 h 1759695"/>
                <a:gd name="connsiteX7" fmla="*/ 1945555 w 2205077"/>
                <a:gd name="connsiteY7" fmla="*/ 5240 h 1759695"/>
                <a:gd name="connsiteX8" fmla="*/ 1975684 w 2205077"/>
                <a:gd name="connsiteY8" fmla="*/ 41045 h 1759695"/>
                <a:gd name="connsiteX9" fmla="*/ 2040744 w 2205077"/>
                <a:gd name="connsiteY9" fmla="*/ 181646 h 1759695"/>
                <a:gd name="connsiteX10" fmla="*/ 2020658 w 2205077"/>
                <a:gd name="connsiteY10" fmla="*/ 344080 h 1759695"/>
                <a:gd name="connsiteX11" fmla="*/ 1925469 w 2205077"/>
                <a:gd name="connsiteY11" fmla="*/ 502146 h 1759695"/>
                <a:gd name="connsiteX12" fmla="*/ 1741203 w 2205077"/>
                <a:gd name="connsiteY12" fmla="*/ 628338 h 1759695"/>
                <a:gd name="connsiteX13" fmla="*/ 1356952 w 2205077"/>
                <a:gd name="connsiteY13" fmla="*/ 773742 h 1759695"/>
                <a:gd name="connsiteX14" fmla="*/ 893667 w 2205077"/>
                <a:gd name="connsiteY14" fmla="*/ 870678 h 1759695"/>
                <a:gd name="connsiteX15" fmla="*/ 351349 w 2205077"/>
                <a:gd name="connsiteY15" fmla="*/ 1027872 h 1759695"/>
                <a:gd name="connsiteX16" fmla="*/ 160533 w 2205077"/>
                <a:gd name="connsiteY16" fmla="*/ 1165853 h 1759695"/>
                <a:gd name="connsiteX17" fmla="*/ 720 w 2205077"/>
                <a:gd name="connsiteY17" fmla="*/ 1582416 h 1759695"/>
                <a:gd name="connsiteX18" fmla="*/ 171449 w 2205077"/>
                <a:gd name="connsiteY18" fmla="*/ 1762316 h 1759695"/>
                <a:gd name="connsiteX19" fmla="*/ 143940 w 2205077"/>
                <a:gd name="connsiteY19" fmla="*/ 1709918 h 1759695"/>
                <a:gd name="connsiteX20" fmla="*/ 133024 w 2205077"/>
                <a:gd name="connsiteY20" fmla="*/ 1504256 h 1759695"/>
                <a:gd name="connsiteX21" fmla="*/ 246990 w 2205077"/>
                <a:gd name="connsiteY21" fmla="*/ 1282875 h 1759695"/>
                <a:gd name="connsiteX22" fmla="*/ 343489 w 2205077"/>
                <a:gd name="connsiteY22" fmla="*/ 1197729 h 1759695"/>
                <a:gd name="connsiteX23" fmla="*/ 574913 w 2205077"/>
                <a:gd name="connsiteY23" fmla="*/ 1109089 h 1759695"/>
                <a:gd name="connsiteX24" fmla="*/ 944755 w 2205077"/>
                <a:gd name="connsiteY24" fmla="*/ 1042281 h 1759695"/>
                <a:gd name="connsiteX25" fmla="*/ 1415463 w 2205077"/>
                <a:gd name="connsiteY25" fmla="*/ 947529 h 175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205077" h="1759695">
                  <a:moveTo>
                    <a:pt x="1415463" y="947529"/>
                  </a:moveTo>
                  <a:cubicBezTo>
                    <a:pt x="1560867" y="908230"/>
                    <a:pt x="1699721" y="853649"/>
                    <a:pt x="1830716" y="776799"/>
                  </a:cubicBezTo>
                  <a:cubicBezTo>
                    <a:pt x="1975247" y="692089"/>
                    <a:pt x="2042927" y="648424"/>
                    <a:pt x="2128511" y="519612"/>
                  </a:cubicBezTo>
                  <a:cubicBezTo>
                    <a:pt x="2162133" y="469398"/>
                    <a:pt x="2177415" y="408704"/>
                    <a:pt x="2195755" y="351066"/>
                  </a:cubicBezTo>
                  <a:cubicBezTo>
                    <a:pt x="2219770" y="277709"/>
                    <a:pt x="2213657" y="205662"/>
                    <a:pt x="2164316" y="141911"/>
                  </a:cubicBezTo>
                  <a:cubicBezTo>
                    <a:pt x="2135061" y="103922"/>
                    <a:pt x="2098382" y="74230"/>
                    <a:pt x="2056464" y="51961"/>
                  </a:cubicBezTo>
                  <a:cubicBezTo>
                    <a:pt x="2021532" y="33185"/>
                    <a:pt x="1984853" y="17029"/>
                    <a:pt x="1948611" y="0"/>
                  </a:cubicBezTo>
                  <a:cubicBezTo>
                    <a:pt x="1947738" y="1747"/>
                    <a:pt x="1946428" y="3493"/>
                    <a:pt x="1945555" y="5240"/>
                  </a:cubicBezTo>
                  <a:cubicBezTo>
                    <a:pt x="1955598" y="17466"/>
                    <a:pt x="1964767" y="30129"/>
                    <a:pt x="1975684" y="41045"/>
                  </a:cubicBezTo>
                  <a:cubicBezTo>
                    <a:pt x="2014982" y="79907"/>
                    <a:pt x="2035068" y="127502"/>
                    <a:pt x="2040744" y="181646"/>
                  </a:cubicBezTo>
                  <a:cubicBezTo>
                    <a:pt x="2046857" y="237100"/>
                    <a:pt x="2038561" y="291245"/>
                    <a:pt x="2020658" y="344080"/>
                  </a:cubicBezTo>
                  <a:cubicBezTo>
                    <a:pt x="2000136" y="403464"/>
                    <a:pt x="1973064" y="459355"/>
                    <a:pt x="1925469" y="502146"/>
                  </a:cubicBezTo>
                  <a:cubicBezTo>
                    <a:pt x="1869578" y="552361"/>
                    <a:pt x="1807137" y="593406"/>
                    <a:pt x="1741203" y="628338"/>
                  </a:cubicBezTo>
                  <a:cubicBezTo>
                    <a:pt x="1619378" y="693399"/>
                    <a:pt x="1489693" y="737064"/>
                    <a:pt x="1356952" y="773742"/>
                  </a:cubicBezTo>
                  <a:cubicBezTo>
                    <a:pt x="1204561" y="815661"/>
                    <a:pt x="1048677" y="841423"/>
                    <a:pt x="893667" y="870678"/>
                  </a:cubicBezTo>
                  <a:cubicBezTo>
                    <a:pt x="708964" y="905610"/>
                    <a:pt x="522079" y="949712"/>
                    <a:pt x="351349" y="1027872"/>
                  </a:cubicBezTo>
                  <a:cubicBezTo>
                    <a:pt x="279302" y="1061057"/>
                    <a:pt x="217734" y="1110399"/>
                    <a:pt x="160533" y="1165853"/>
                  </a:cubicBezTo>
                  <a:cubicBezTo>
                    <a:pt x="43075" y="1279382"/>
                    <a:pt x="-6703" y="1421293"/>
                    <a:pt x="720" y="1582416"/>
                  </a:cubicBezTo>
                  <a:cubicBezTo>
                    <a:pt x="5086" y="1682409"/>
                    <a:pt x="69273" y="1748343"/>
                    <a:pt x="171449" y="1762316"/>
                  </a:cubicBezTo>
                  <a:cubicBezTo>
                    <a:pt x="164900" y="1742230"/>
                    <a:pt x="152237" y="1725201"/>
                    <a:pt x="143940" y="1709918"/>
                  </a:cubicBezTo>
                  <a:cubicBezTo>
                    <a:pt x="108572" y="1644421"/>
                    <a:pt x="120361" y="1574120"/>
                    <a:pt x="133024" y="1504256"/>
                  </a:cubicBezTo>
                  <a:cubicBezTo>
                    <a:pt x="148307" y="1419110"/>
                    <a:pt x="188915" y="1345753"/>
                    <a:pt x="246990" y="1282875"/>
                  </a:cubicBezTo>
                  <a:cubicBezTo>
                    <a:pt x="275809" y="1251436"/>
                    <a:pt x="307684" y="1219998"/>
                    <a:pt x="343489" y="1197729"/>
                  </a:cubicBezTo>
                  <a:cubicBezTo>
                    <a:pt x="414226" y="1153627"/>
                    <a:pt x="494133" y="1130048"/>
                    <a:pt x="574913" y="1109089"/>
                  </a:cubicBezTo>
                  <a:cubicBezTo>
                    <a:pt x="696738" y="1077650"/>
                    <a:pt x="821183" y="1061057"/>
                    <a:pt x="944755" y="1042281"/>
                  </a:cubicBezTo>
                  <a:cubicBezTo>
                    <a:pt x="1103695" y="1018702"/>
                    <a:pt x="1260889" y="989447"/>
                    <a:pt x="1415463" y="947529"/>
                  </a:cubicBezTo>
                  <a:close/>
                </a:path>
              </a:pathLst>
            </a:custGeom>
            <a:grpFill/>
            <a:ln w="43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33">
              <a:extLst>
                <a:ext uri="{FF2B5EF4-FFF2-40B4-BE49-F238E27FC236}">
                  <a16:creationId xmlns:a16="http://schemas.microsoft.com/office/drawing/2014/main" id="{D500E68A-DBDD-4452-80E6-4B1E02B4DD71}"/>
                </a:ext>
              </a:extLst>
            </p:cNvPr>
            <p:cNvSpPr/>
            <p:nvPr/>
          </p:nvSpPr>
          <p:spPr>
            <a:xfrm>
              <a:off x="3198886" y="3155048"/>
              <a:ext cx="1432209" cy="956262"/>
            </a:xfrm>
            <a:custGeom>
              <a:avLst/>
              <a:gdLst>
                <a:gd name="connsiteX0" fmla="*/ 1429589 w 1432209"/>
                <a:gd name="connsiteY0" fmla="*/ 86020 h 956261"/>
                <a:gd name="connsiteX1" fmla="*/ 1378938 w 1432209"/>
                <a:gd name="connsiteY1" fmla="*/ 0 h 956261"/>
                <a:gd name="connsiteX2" fmla="*/ 1323484 w 1432209"/>
                <a:gd name="connsiteY2" fmla="*/ 164180 h 956261"/>
                <a:gd name="connsiteX3" fmla="*/ 992503 w 1432209"/>
                <a:gd name="connsiteY3" fmla="*/ 500400 h 956261"/>
                <a:gd name="connsiteX4" fmla="*/ 731824 w 1432209"/>
                <a:gd name="connsiteY4" fmla="*/ 636634 h 956261"/>
                <a:gd name="connsiteX5" fmla="*/ 395167 w 1432209"/>
                <a:gd name="connsiteY5" fmla="*/ 785532 h 956261"/>
                <a:gd name="connsiteX6" fmla="*/ 150207 w 1432209"/>
                <a:gd name="connsiteY6" fmla="*/ 868495 h 956261"/>
                <a:gd name="connsiteX7" fmla="*/ 19213 w 1432209"/>
                <a:gd name="connsiteY7" fmla="*/ 935739 h 956261"/>
                <a:gd name="connsiteX8" fmla="*/ 0 w 1432209"/>
                <a:gd name="connsiteY8" fmla="*/ 956698 h 956261"/>
                <a:gd name="connsiteX9" fmla="*/ 407830 w 1432209"/>
                <a:gd name="connsiteY9" fmla="*/ 876355 h 956261"/>
                <a:gd name="connsiteX10" fmla="*/ 882905 w 1432209"/>
                <a:gd name="connsiteY10" fmla="*/ 737937 h 956261"/>
                <a:gd name="connsiteX11" fmla="*/ 1207772 w 1432209"/>
                <a:gd name="connsiteY11" fmla="*/ 563277 h 956261"/>
                <a:gd name="connsiteX12" fmla="*/ 1402080 w 1432209"/>
                <a:gd name="connsiteY12" fmla="*/ 316134 h 956261"/>
                <a:gd name="connsiteX13" fmla="*/ 1429589 w 1432209"/>
                <a:gd name="connsiteY13" fmla="*/ 86020 h 956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32209" h="956261">
                  <a:moveTo>
                    <a:pt x="1429589" y="86020"/>
                  </a:moveTo>
                  <a:cubicBezTo>
                    <a:pt x="1423040" y="52398"/>
                    <a:pt x="1407757" y="23142"/>
                    <a:pt x="1378938" y="0"/>
                  </a:cubicBezTo>
                  <a:cubicBezTo>
                    <a:pt x="1374571" y="15719"/>
                    <a:pt x="1362782" y="98683"/>
                    <a:pt x="1323484" y="164180"/>
                  </a:cubicBezTo>
                  <a:cubicBezTo>
                    <a:pt x="1220434" y="335783"/>
                    <a:pt x="1066734" y="452369"/>
                    <a:pt x="992503" y="500400"/>
                  </a:cubicBezTo>
                  <a:cubicBezTo>
                    <a:pt x="909977" y="553671"/>
                    <a:pt x="820900" y="596026"/>
                    <a:pt x="731824" y="636634"/>
                  </a:cubicBezTo>
                  <a:cubicBezTo>
                    <a:pt x="620042" y="687286"/>
                    <a:pt x="508696" y="739247"/>
                    <a:pt x="395167" y="785532"/>
                  </a:cubicBezTo>
                  <a:cubicBezTo>
                    <a:pt x="315261" y="817844"/>
                    <a:pt x="231861" y="840113"/>
                    <a:pt x="150207" y="868495"/>
                  </a:cubicBezTo>
                  <a:cubicBezTo>
                    <a:pt x="103486" y="884651"/>
                    <a:pt x="58511" y="905174"/>
                    <a:pt x="19213" y="935739"/>
                  </a:cubicBezTo>
                  <a:cubicBezTo>
                    <a:pt x="11790" y="941415"/>
                    <a:pt x="6113" y="949712"/>
                    <a:pt x="0" y="956698"/>
                  </a:cubicBezTo>
                  <a:cubicBezTo>
                    <a:pt x="51961" y="949275"/>
                    <a:pt x="276399" y="905610"/>
                    <a:pt x="407830" y="876355"/>
                  </a:cubicBezTo>
                  <a:cubicBezTo>
                    <a:pt x="568954" y="840550"/>
                    <a:pt x="728767" y="797758"/>
                    <a:pt x="882905" y="737937"/>
                  </a:cubicBezTo>
                  <a:cubicBezTo>
                    <a:pt x="998180" y="693399"/>
                    <a:pt x="1109089" y="639691"/>
                    <a:pt x="1207772" y="563277"/>
                  </a:cubicBezTo>
                  <a:cubicBezTo>
                    <a:pt x="1293355" y="497343"/>
                    <a:pt x="1363219" y="418310"/>
                    <a:pt x="1402080" y="316134"/>
                  </a:cubicBezTo>
                  <a:cubicBezTo>
                    <a:pt x="1430026" y="242340"/>
                    <a:pt x="1445309" y="165927"/>
                    <a:pt x="1429589" y="86020"/>
                  </a:cubicBezTo>
                  <a:close/>
                </a:path>
              </a:pathLst>
            </a:custGeom>
            <a:grpFill/>
            <a:ln w="43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34">
              <a:extLst>
                <a:ext uri="{FF2B5EF4-FFF2-40B4-BE49-F238E27FC236}">
                  <a16:creationId xmlns:a16="http://schemas.microsoft.com/office/drawing/2014/main" id="{EF77F8A4-C7DC-4273-A860-FA6852E193A1}"/>
                </a:ext>
              </a:extLst>
            </p:cNvPr>
            <p:cNvSpPr/>
            <p:nvPr/>
          </p:nvSpPr>
          <p:spPr>
            <a:xfrm>
              <a:off x="1747028" y="5096826"/>
              <a:ext cx="441016" cy="52398"/>
            </a:xfrm>
            <a:custGeom>
              <a:avLst/>
              <a:gdLst>
                <a:gd name="connsiteX0" fmla="*/ 343206 w 441015"/>
                <a:gd name="connsiteY0" fmla="*/ 54581 h 52397"/>
                <a:gd name="connsiteX1" fmla="*/ 444072 w 441015"/>
                <a:gd name="connsiteY1" fmla="*/ 49778 h 52397"/>
                <a:gd name="connsiteX2" fmla="*/ 374645 w 441015"/>
                <a:gd name="connsiteY2" fmla="*/ 24889 h 52397"/>
                <a:gd name="connsiteX3" fmla="*/ 226184 w 441015"/>
                <a:gd name="connsiteY3" fmla="*/ 9606 h 52397"/>
                <a:gd name="connsiteX4" fmla="*/ 0 w 441015"/>
                <a:gd name="connsiteY4" fmla="*/ 0 h 52397"/>
                <a:gd name="connsiteX5" fmla="*/ 24016 w 441015"/>
                <a:gd name="connsiteY5" fmla="*/ 54581 h 52397"/>
                <a:gd name="connsiteX6" fmla="*/ 343206 w 441015"/>
                <a:gd name="connsiteY6" fmla="*/ 54581 h 52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1015" h="52397">
                  <a:moveTo>
                    <a:pt x="343206" y="54581"/>
                  </a:moveTo>
                  <a:cubicBezTo>
                    <a:pt x="376828" y="55018"/>
                    <a:pt x="410450" y="51525"/>
                    <a:pt x="444072" y="49778"/>
                  </a:cubicBezTo>
                  <a:cubicBezTo>
                    <a:pt x="444509" y="47595"/>
                    <a:pt x="398661" y="27945"/>
                    <a:pt x="374645" y="24889"/>
                  </a:cubicBezTo>
                  <a:cubicBezTo>
                    <a:pt x="325304" y="17903"/>
                    <a:pt x="275526" y="12663"/>
                    <a:pt x="226184" y="9606"/>
                  </a:cubicBezTo>
                  <a:cubicBezTo>
                    <a:pt x="151081" y="5240"/>
                    <a:pt x="75977" y="3056"/>
                    <a:pt x="0" y="0"/>
                  </a:cubicBezTo>
                  <a:cubicBezTo>
                    <a:pt x="6550" y="27509"/>
                    <a:pt x="15283" y="41045"/>
                    <a:pt x="24016" y="54581"/>
                  </a:cubicBezTo>
                  <a:cubicBezTo>
                    <a:pt x="127065" y="56764"/>
                    <a:pt x="239720" y="53271"/>
                    <a:pt x="343206" y="54581"/>
                  </a:cubicBezTo>
                  <a:close/>
                </a:path>
              </a:pathLst>
            </a:custGeom>
            <a:grpFill/>
            <a:ln w="43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35">
              <a:extLst>
                <a:ext uri="{FF2B5EF4-FFF2-40B4-BE49-F238E27FC236}">
                  <a16:creationId xmlns:a16="http://schemas.microsoft.com/office/drawing/2014/main" id="{C7FC82A3-50E5-4620-BC47-439787993D5E}"/>
                </a:ext>
              </a:extLst>
            </p:cNvPr>
            <p:cNvSpPr/>
            <p:nvPr/>
          </p:nvSpPr>
          <p:spPr>
            <a:xfrm>
              <a:off x="1945267" y="5496797"/>
              <a:ext cx="410450" cy="61131"/>
            </a:xfrm>
            <a:custGeom>
              <a:avLst/>
              <a:gdLst>
                <a:gd name="connsiteX0" fmla="*/ 395604 w 410450"/>
                <a:gd name="connsiteY0" fmla="*/ 26635 h 61130"/>
                <a:gd name="connsiteX1" fmla="*/ 412633 w 410450"/>
                <a:gd name="connsiteY1" fmla="*/ 16593 h 61130"/>
                <a:gd name="connsiteX2" fmla="*/ 0 w 410450"/>
                <a:gd name="connsiteY2" fmla="*/ 0 h 61130"/>
                <a:gd name="connsiteX3" fmla="*/ 29692 w 410450"/>
                <a:gd name="connsiteY3" fmla="*/ 63314 h 61130"/>
                <a:gd name="connsiteX4" fmla="*/ 279455 w 410450"/>
                <a:gd name="connsiteY4" fmla="*/ 49778 h 61130"/>
                <a:gd name="connsiteX5" fmla="*/ 395604 w 410450"/>
                <a:gd name="connsiteY5" fmla="*/ 26635 h 61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0450" h="61130">
                  <a:moveTo>
                    <a:pt x="395604" y="26635"/>
                  </a:moveTo>
                  <a:cubicBezTo>
                    <a:pt x="401717" y="24016"/>
                    <a:pt x="406957" y="20086"/>
                    <a:pt x="412633" y="16593"/>
                  </a:cubicBezTo>
                  <a:cubicBezTo>
                    <a:pt x="412197" y="15283"/>
                    <a:pt x="131431" y="4366"/>
                    <a:pt x="0" y="0"/>
                  </a:cubicBezTo>
                  <a:cubicBezTo>
                    <a:pt x="9606" y="28382"/>
                    <a:pt x="17029" y="48468"/>
                    <a:pt x="29692" y="63314"/>
                  </a:cubicBezTo>
                  <a:cubicBezTo>
                    <a:pt x="100866" y="61131"/>
                    <a:pt x="208282" y="53708"/>
                    <a:pt x="279455" y="49778"/>
                  </a:cubicBezTo>
                  <a:cubicBezTo>
                    <a:pt x="318754" y="47595"/>
                    <a:pt x="358489" y="43228"/>
                    <a:pt x="395604" y="26635"/>
                  </a:cubicBezTo>
                  <a:close/>
                </a:path>
              </a:pathLst>
            </a:custGeom>
            <a:grpFill/>
            <a:ln w="43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36">
              <a:extLst>
                <a:ext uri="{FF2B5EF4-FFF2-40B4-BE49-F238E27FC236}">
                  <a16:creationId xmlns:a16="http://schemas.microsoft.com/office/drawing/2014/main" id="{628AF200-644F-48BC-94A6-763E2A0289FA}"/>
                </a:ext>
              </a:extLst>
            </p:cNvPr>
            <p:cNvSpPr/>
            <p:nvPr/>
          </p:nvSpPr>
          <p:spPr>
            <a:xfrm>
              <a:off x="1789383" y="5192452"/>
              <a:ext cx="379885" cy="52398"/>
            </a:xfrm>
            <a:custGeom>
              <a:avLst/>
              <a:gdLst>
                <a:gd name="connsiteX0" fmla="*/ 351066 w 379884"/>
                <a:gd name="connsiteY0" fmla="*/ 44538 h 52397"/>
                <a:gd name="connsiteX1" fmla="*/ 380321 w 379884"/>
                <a:gd name="connsiteY1" fmla="*/ 31875 h 52397"/>
                <a:gd name="connsiteX2" fmla="*/ 379011 w 379884"/>
                <a:gd name="connsiteY2" fmla="*/ 25326 h 52397"/>
                <a:gd name="connsiteX3" fmla="*/ 873 w 379884"/>
                <a:gd name="connsiteY3" fmla="*/ 0 h 52397"/>
                <a:gd name="connsiteX4" fmla="*/ 0 w 379884"/>
                <a:gd name="connsiteY4" fmla="*/ 5676 h 52397"/>
                <a:gd name="connsiteX5" fmla="*/ 24016 w 379884"/>
                <a:gd name="connsiteY5" fmla="*/ 41045 h 52397"/>
                <a:gd name="connsiteX6" fmla="*/ 37988 w 379884"/>
                <a:gd name="connsiteY6" fmla="*/ 47595 h 52397"/>
                <a:gd name="connsiteX7" fmla="*/ 219634 w 379884"/>
                <a:gd name="connsiteY7" fmla="*/ 55018 h 52397"/>
                <a:gd name="connsiteX8" fmla="*/ 351066 w 379884"/>
                <a:gd name="connsiteY8" fmla="*/ 44538 h 52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9884" h="52397">
                  <a:moveTo>
                    <a:pt x="351066" y="44538"/>
                  </a:moveTo>
                  <a:cubicBezTo>
                    <a:pt x="361109" y="41045"/>
                    <a:pt x="370278" y="36242"/>
                    <a:pt x="380321" y="31875"/>
                  </a:cubicBezTo>
                  <a:cubicBezTo>
                    <a:pt x="379885" y="29692"/>
                    <a:pt x="379448" y="27509"/>
                    <a:pt x="379011" y="25326"/>
                  </a:cubicBezTo>
                  <a:cubicBezTo>
                    <a:pt x="252820" y="17029"/>
                    <a:pt x="127065" y="8296"/>
                    <a:pt x="873" y="0"/>
                  </a:cubicBezTo>
                  <a:cubicBezTo>
                    <a:pt x="437" y="1747"/>
                    <a:pt x="437" y="3930"/>
                    <a:pt x="0" y="5676"/>
                  </a:cubicBezTo>
                  <a:cubicBezTo>
                    <a:pt x="7860" y="17466"/>
                    <a:pt x="15283" y="29692"/>
                    <a:pt x="24016" y="41045"/>
                  </a:cubicBezTo>
                  <a:cubicBezTo>
                    <a:pt x="26636" y="44538"/>
                    <a:pt x="33185" y="47595"/>
                    <a:pt x="37988" y="47595"/>
                  </a:cubicBezTo>
                  <a:cubicBezTo>
                    <a:pt x="98683" y="50651"/>
                    <a:pt x="158940" y="53708"/>
                    <a:pt x="219634" y="55018"/>
                  </a:cubicBezTo>
                  <a:cubicBezTo>
                    <a:pt x="263299" y="56328"/>
                    <a:pt x="308274" y="58511"/>
                    <a:pt x="351066" y="44538"/>
                  </a:cubicBezTo>
                  <a:close/>
                </a:path>
              </a:pathLst>
            </a:custGeom>
            <a:grpFill/>
            <a:ln w="43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37">
              <a:extLst>
                <a:ext uri="{FF2B5EF4-FFF2-40B4-BE49-F238E27FC236}">
                  <a16:creationId xmlns:a16="http://schemas.microsoft.com/office/drawing/2014/main" id="{BFF68215-6482-47D1-A5E1-7C8192CC055F}"/>
                </a:ext>
              </a:extLst>
            </p:cNvPr>
            <p:cNvSpPr/>
            <p:nvPr/>
          </p:nvSpPr>
          <p:spPr>
            <a:xfrm>
              <a:off x="1843527" y="5285022"/>
              <a:ext cx="349319" cy="56764"/>
            </a:xfrm>
            <a:custGeom>
              <a:avLst/>
              <a:gdLst>
                <a:gd name="connsiteX0" fmla="*/ 192562 w 349319"/>
                <a:gd name="connsiteY0" fmla="*/ 57201 h 56764"/>
                <a:gd name="connsiteX1" fmla="*/ 307838 w 349319"/>
                <a:gd name="connsiteY1" fmla="*/ 51961 h 56764"/>
                <a:gd name="connsiteX2" fmla="*/ 351939 w 349319"/>
                <a:gd name="connsiteY2" fmla="*/ 28819 h 56764"/>
                <a:gd name="connsiteX3" fmla="*/ 0 w 349319"/>
                <a:gd name="connsiteY3" fmla="*/ 0 h 56764"/>
                <a:gd name="connsiteX4" fmla="*/ 27072 w 349319"/>
                <a:gd name="connsiteY4" fmla="*/ 56764 h 56764"/>
                <a:gd name="connsiteX5" fmla="*/ 192562 w 349319"/>
                <a:gd name="connsiteY5" fmla="*/ 57201 h 56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9319" h="56764">
                  <a:moveTo>
                    <a:pt x="192562" y="57201"/>
                  </a:moveTo>
                  <a:cubicBezTo>
                    <a:pt x="230987" y="56764"/>
                    <a:pt x="269849" y="55454"/>
                    <a:pt x="307838" y="51961"/>
                  </a:cubicBezTo>
                  <a:cubicBezTo>
                    <a:pt x="323120" y="50651"/>
                    <a:pt x="339713" y="44975"/>
                    <a:pt x="351939" y="28819"/>
                  </a:cubicBezTo>
                  <a:cubicBezTo>
                    <a:pt x="233607" y="6986"/>
                    <a:pt x="117022" y="3057"/>
                    <a:pt x="0" y="0"/>
                  </a:cubicBezTo>
                  <a:cubicBezTo>
                    <a:pt x="6550" y="17029"/>
                    <a:pt x="22269" y="56764"/>
                    <a:pt x="27072" y="56764"/>
                  </a:cubicBezTo>
                  <a:cubicBezTo>
                    <a:pt x="81217" y="58511"/>
                    <a:pt x="138854" y="57638"/>
                    <a:pt x="192562" y="57201"/>
                  </a:cubicBezTo>
                  <a:close/>
                </a:path>
              </a:pathLst>
            </a:custGeom>
            <a:grpFill/>
            <a:ln w="43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38">
              <a:extLst>
                <a:ext uri="{FF2B5EF4-FFF2-40B4-BE49-F238E27FC236}">
                  <a16:creationId xmlns:a16="http://schemas.microsoft.com/office/drawing/2014/main" id="{4118F3C2-5107-4A73-9DF9-5255A118449D}"/>
                </a:ext>
              </a:extLst>
            </p:cNvPr>
            <p:cNvSpPr/>
            <p:nvPr/>
          </p:nvSpPr>
          <p:spPr>
            <a:xfrm>
              <a:off x="1892869" y="5381521"/>
              <a:ext cx="362419" cy="61131"/>
            </a:xfrm>
            <a:custGeom>
              <a:avLst/>
              <a:gdLst>
                <a:gd name="connsiteX0" fmla="*/ 362419 w 362418"/>
                <a:gd name="connsiteY0" fmla="*/ 45412 h 61130"/>
                <a:gd name="connsiteX1" fmla="*/ 321810 w 362418"/>
                <a:gd name="connsiteY1" fmla="*/ 26636 h 61130"/>
                <a:gd name="connsiteX2" fmla="*/ 210028 w 362418"/>
                <a:gd name="connsiteY2" fmla="*/ 16593 h 61130"/>
                <a:gd name="connsiteX3" fmla="*/ 0 w 362418"/>
                <a:gd name="connsiteY3" fmla="*/ 0 h 61130"/>
                <a:gd name="connsiteX4" fmla="*/ 23142 w 362418"/>
                <a:gd name="connsiteY4" fmla="*/ 54581 h 61130"/>
                <a:gd name="connsiteX5" fmla="*/ 362419 w 362418"/>
                <a:gd name="connsiteY5" fmla="*/ 45412 h 61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2418" h="61130">
                  <a:moveTo>
                    <a:pt x="362419" y="45412"/>
                  </a:moveTo>
                  <a:cubicBezTo>
                    <a:pt x="349319" y="37115"/>
                    <a:pt x="335783" y="28382"/>
                    <a:pt x="321810" y="26636"/>
                  </a:cubicBezTo>
                  <a:cubicBezTo>
                    <a:pt x="284695" y="21832"/>
                    <a:pt x="247580" y="18339"/>
                    <a:pt x="210028" y="16593"/>
                  </a:cubicBezTo>
                  <a:cubicBezTo>
                    <a:pt x="160687" y="13973"/>
                    <a:pt x="23142" y="4803"/>
                    <a:pt x="0" y="0"/>
                  </a:cubicBezTo>
                  <a:cubicBezTo>
                    <a:pt x="7860" y="18776"/>
                    <a:pt x="14846" y="35369"/>
                    <a:pt x="23142" y="54581"/>
                  </a:cubicBezTo>
                  <a:cubicBezTo>
                    <a:pt x="134488" y="67244"/>
                    <a:pt x="248017" y="60694"/>
                    <a:pt x="362419" y="45412"/>
                  </a:cubicBezTo>
                  <a:close/>
                </a:path>
              </a:pathLst>
            </a:custGeom>
            <a:grpFill/>
            <a:ln w="43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39">
              <a:extLst>
                <a:ext uri="{FF2B5EF4-FFF2-40B4-BE49-F238E27FC236}">
                  <a16:creationId xmlns:a16="http://schemas.microsoft.com/office/drawing/2014/main" id="{EF0B3251-F0AD-4D52-BD1A-322ED5177D36}"/>
                </a:ext>
              </a:extLst>
            </p:cNvPr>
            <p:cNvSpPr/>
            <p:nvPr/>
          </p:nvSpPr>
          <p:spPr>
            <a:xfrm>
              <a:off x="1701616" y="4988101"/>
              <a:ext cx="480314" cy="65497"/>
            </a:xfrm>
            <a:custGeom>
              <a:avLst/>
              <a:gdLst>
                <a:gd name="connsiteX0" fmla="*/ 181646 w 480313"/>
                <a:gd name="connsiteY0" fmla="*/ 61567 h 65497"/>
                <a:gd name="connsiteX1" fmla="*/ 369842 w 480313"/>
                <a:gd name="connsiteY1" fmla="*/ 65497 h 65497"/>
                <a:gd name="connsiteX2" fmla="*/ 480751 w 480313"/>
                <a:gd name="connsiteY2" fmla="*/ 55018 h 65497"/>
                <a:gd name="connsiteX3" fmla="*/ 480314 w 480313"/>
                <a:gd name="connsiteY3" fmla="*/ 47158 h 65497"/>
                <a:gd name="connsiteX4" fmla="*/ 0 w 480313"/>
                <a:gd name="connsiteY4" fmla="*/ 0 h 65497"/>
                <a:gd name="connsiteX5" fmla="*/ 12226 w 480313"/>
                <a:gd name="connsiteY5" fmla="*/ 41045 h 65497"/>
                <a:gd name="connsiteX6" fmla="*/ 44975 w 480313"/>
                <a:gd name="connsiteY6" fmla="*/ 61567 h 65497"/>
                <a:gd name="connsiteX7" fmla="*/ 181646 w 480313"/>
                <a:gd name="connsiteY7" fmla="*/ 61567 h 65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0313" h="65497">
                  <a:moveTo>
                    <a:pt x="181646" y="61567"/>
                  </a:moveTo>
                  <a:cubicBezTo>
                    <a:pt x="244523" y="62441"/>
                    <a:pt x="307401" y="65934"/>
                    <a:pt x="369842" y="65497"/>
                  </a:cubicBezTo>
                  <a:cubicBezTo>
                    <a:pt x="406957" y="65061"/>
                    <a:pt x="444072" y="58948"/>
                    <a:pt x="480751" y="55018"/>
                  </a:cubicBezTo>
                  <a:cubicBezTo>
                    <a:pt x="480751" y="52398"/>
                    <a:pt x="480314" y="49778"/>
                    <a:pt x="480314" y="47158"/>
                  </a:cubicBezTo>
                  <a:cubicBezTo>
                    <a:pt x="323557" y="18776"/>
                    <a:pt x="162434" y="32749"/>
                    <a:pt x="0" y="0"/>
                  </a:cubicBezTo>
                  <a:cubicBezTo>
                    <a:pt x="5240" y="16593"/>
                    <a:pt x="9170" y="28819"/>
                    <a:pt x="12226" y="41045"/>
                  </a:cubicBezTo>
                  <a:cubicBezTo>
                    <a:pt x="16593" y="58511"/>
                    <a:pt x="26199" y="62441"/>
                    <a:pt x="44975" y="61567"/>
                  </a:cubicBezTo>
                  <a:cubicBezTo>
                    <a:pt x="90823" y="59384"/>
                    <a:pt x="136235" y="60694"/>
                    <a:pt x="181646" y="61567"/>
                  </a:cubicBezTo>
                  <a:close/>
                </a:path>
              </a:pathLst>
            </a:custGeom>
            <a:grpFill/>
            <a:ln w="43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40">
              <a:extLst>
                <a:ext uri="{FF2B5EF4-FFF2-40B4-BE49-F238E27FC236}">
                  <a16:creationId xmlns:a16="http://schemas.microsoft.com/office/drawing/2014/main" id="{D9CDF750-3E4A-4193-AD98-B1ECF7B2C265}"/>
                </a:ext>
              </a:extLst>
            </p:cNvPr>
            <p:cNvSpPr/>
            <p:nvPr/>
          </p:nvSpPr>
          <p:spPr>
            <a:xfrm>
              <a:off x="1651402" y="4797722"/>
              <a:ext cx="449749" cy="74230"/>
            </a:xfrm>
            <a:custGeom>
              <a:avLst/>
              <a:gdLst>
                <a:gd name="connsiteX0" fmla="*/ 429226 w 449748"/>
                <a:gd name="connsiteY0" fmla="*/ 75104 h 74230"/>
                <a:gd name="connsiteX1" fmla="*/ 449749 w 449748"/>
                <a:gd name="connsiteY1" fmla="*/ 75104 h 74230"/>
                <a:gd name="connsiteX2" fmla="*/ 279455 w 449748"/>
                <a:gd name="connsiteY2" fmla="*/ 41918 h 74230"/>
                <a:gd name="connsiteX3" fmla="*/ 92133 w 449748"/>
                <a:gd name="connsiteY3" fmla="*/ 13973 h 74230"/>
                <a:gd name="connsiteX4" fmla="*/ 0 w 449748"/>
                <a:gd name="connsiteY4" fmla="*/ 0 h 74230"/>
                <a:gd name="connsiteX5" fmla="*/ 10480 w 449748"/>
                <a:gd name="connsiteY5" fmla="*/ 55454 h 74230"/>
                <a:gd name="connsiteX6" fmla="*/ 196929 w 449748"/>
                <a:gd name="connsiteY6" fmla="*/ 74230 h 74230"/>
                <a:gd name="connsiteX7" fmla="*/ 429226 w 449748"/>
                <a:gd name="connsiteY7" fmla="*/ 75104 h 74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9748" h="74230">
                  <a:moveTo>
                    <a:pt x="429226" y="75104"/>
                  </a:moveTo>
                  <a:cubicBezTo>
                    <a:pt x="435339" y="75104"/>
                    <a:pt x="441452" y="75104"/>
                    <a:pt x="449749" y="75104"/>
                  </a:cubicBezTo>
                  <a:cubicBezTo>
                    <a:pt x="444072" y="56328"/>
                    <a:pt x="306964" y="45411"/>
                    <a:pt x="279455" y="41918"/>
                  </a:cubicBezTo>
                  <a:cubicBezTo>
                    <a:pt x="216578" y="34932"/>
                    <a:pt x="154574" y="23579"/>
                    <a:pt x="92133" y="13973"/>
                  </a:cubicBezTo>
                  <a:cubicBezTo>
                    <a:pt x="62004" y="9170"/>
                    <a:pt x="31875" y="4803"/>
                    <a:pt x="0" y="0"/>
                  </a:cubicBezTo>
                  <a:cubicBezTo>
                    <a:pt x="0" y="14410"/>
                    <a:pt x="1747" y="51088"/>
                    <a:pt x="10480" y="55454"/>
                  </a:cubicBezTo>
                  <a:cubicBezTo>
                    <a:pt x="39298" y="69427"/>
                    <a:pt x="136671" y="71610"/>
                    <a:pt x="196929" y="74230"/>
                  </a:cubicBezTo>
                  <a:cubicBezTo>
                    <a:pt x="274216" y="77724"/>
                    <a:pt x="351939" y="75104"/>
                    <a:pt x="429226" y="75104"/>
                  </a:cubicBezTo>
                  <a:close/>
                </a:path>
              </a:pathLst>
            </a:custGeom>
            <a:grpFill/>
            <a:ln w="43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41">
              <a:extLst>
                <a:ext uri="{FF2B5EF4-FFF2-40B4-BE49-F238E27FC236}">
                  <a16:creationId xmlns:a16="http://schemas.microsoft.com/office/drawing/2014/main" id="{FAA4FCF0-A9DA-4351-BBCA-764AB56E5A21}"/>
                </a:ext>
              </a:extLst>
            </p:cNvPr>
            <p:cNvSpPr/>
            <p:nvPr/>
          </p:nvSpPr>
          <p:spPr>
            <a:xfrm>
              <a:off x="1683277" y="4902081"/>
              <a:ext cx="458482" cy="61131"/>
            </a:xfrm>
            <a:custGeom>
              <a:avLst/>
              <a:gdLst>
                <a:gd name="connsiteX0" fmla="*/ 155884 w 458481"/>
                <a:gd name="connsiteY0" fmla="*/ 58074 h 61130"/>
                <a:gd name="connsiteX1" fmla="*/ 455425 w 458481"/>
                <a:gd name="connsiteY1" fmla="*/ 53271 h 61130"/>
                <a:gd name="connsiteX2" fmla="*/ 462411 w 458481"/>
                <a:gd name="connsiteY2" fmla="*/ 48905 h 61130"/>
                <a:gd name="connsiteX3" fmla="*/ 414380 w 458481"/>
                <a:gd name="connsiteY3" fmla="*/ 33622 h 61130"/>
                <a:gd name="connsiteX4" fmla="*/ 205662 w 458481"/>
                <a:gd name="connsiteY4" fmla="*/ 13099 h 61130"/>
                <a:gd name="connsiteX5" fmla="*/ 93006 w 458481"/>
                <a:gd name="connsiteY5" fmla="*/ 7423 h 61130"/>
                <a:gd name="connsiteX6" fmla="*/ 0 w 458481"/>
                <a:gd name="connsiteY6" fmla="*/ 0 h 61130"/>
                <a:gd name="connsiteX7" fmla="*/ 10480 w 458481"/>
                <a:gd name="connsiteY7" fmla="*/ 53708 h 61130"/>
                <a:gd name="connsiteX8" fmla="*/ 155884 w 458481"/>
                <a:gd name="connsiteY8" fmla="*/ 58074 h 61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8481" h="61130">
                  <a:moveTo>
                    <a:pt x="155884" y="58074"/>
                  </a:moveTo>
                  <a:cubicBezTo>
                    <a:pt x="255876" y="57638"/>
                    <a:pt x="355869" y="55018"/>
                    <a:pt x="455425" y="53271"/>
                  </a:cubicBezTo>
                  <a:cubicBezTo>
                    <a:pt x="456735" y="53271"/>
                    <a:pt x="458045" y="51961"/>
                    <a:pt x="462411" y="48905"/>
                  </a:cubicBezTo>
                  <a:cubicBezTo>
                    <a:pt x="444509" y="43228"/>
                    <a:pt x="429663" y="37115"/>
                    <a:pt x="414380" y="33622"/>
                  </a:cubicBezTo>
                  <a:cubicBezTo>
                    <a:pt x="345826" y="17029"/>
                    <a:pt x="275962" y="15283"/>
                    <a:pt x="205662" y="13099"/>
                  </a:cubicBezTo>
                  <a:cubicBezTo>
                    <a:pt x="168110" y="11790"/>
                    <a:pt x="130558" y="9606"/>
                    <a:pt x="93006" y="7423"/>
                  </a:cubicBezTo>
                  <a:cubicBezTo>
                    <a:pt x="62441" y="5677"/>
                    <a:pt x="31875" y="2620"/>
                    <a:pt x="0" y="0"/>
                  </a:cubicBezTo>
                  <a:cubicBezTo>
                    <a:pt x="437" y="31002"/>
                    <a:pt x="3930" y="39298"/>
                    <a:pt x="10480" y="53708"/>
                  </a:cubicBezTo>
                  <a:cubicBezTo>
                    <a:pt x="54581" y="67681"/>
                    <a:pt x="110472" y="58511"/>
                    <a:pt x="155884" y="58074"/>
                  </a:cubicBezTo>
                  <a:close/>
                </a:path>
              </a:pathLst>
            </a:custGeom>
            <a:grpFill/>
            <a:ln w="43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42">
              <a:extLst>
                <a:ext uri="{FF2B5EF4-FFF2-40B4-BE49-F238E27FC236}">
                  <a16:creationId xmlns:a16="http://schemas.microsoft.com/office/drawing/2014/main" id="{9D7E6B5D-F0BE-4CB4-9751-B64A19E75797}"/>
                </a:ext>
              </a:extLst>
            </p:cNvPr>
            <p:cNvSpPr/>
            <p:nvPr/>
          </p:nvSpPr>
          <p:spPr>
            <a:xfrm>
              <a:off x="1626513" y="4712138"/>
              <a:ext cx="541445" cy="69864"/>
            </a:xfrm>
            <a:custGeom>
              <a:avLst/>
              <a:gdLst>
                <a:gd name="connsiteX0" fmla="*/ 336656 w 541444"/>
                <a:gd name="connsiteY0" fmla="*/ 71174 h 69863"/>
                <a:gd name="connsiteX1" fmla="*/ 542755 w 541444"/>
                <a:gd name="connsiteY1" fmla="*/ 71611 h 69863"/>
                <a:gd name="connsiteX2" fmla="*/ 537952 w 541444"/>
                <a:gd name="connsiteY2" fmla="*/ 65934 h 69863"/>
                <a:gd name="connsiteX3" fmla="*/ 507823 w 541444"/>
                <a:gd name="connsiteY3" fmla="*/ 55454 h 69863"/>
                <a:gd name="connsiteX4" fmla="*/ 273342 w 541444"/>
                <a:gd name="connsiteY4" fmla="*/ 24452 h 69863"/>
                <a:gd name="connsiteX5" fmla="*/ 139291 w 541444"/>
                <a:gd name="connsiteY5" fmla="*/ 14846 h 69863"/>
                <a:gd name="connsiteX6" fmla="*/ 0 w 541444"/>
                <a:gd name="connsiteY6" fmla="*/ 0 h 69863"/>
                <a:gd name="connsiteX7" fmla="*/ 8733 w 541444"/>
                <a:gd name="connsiteY7" fmla="*/ 35805 h 69863"/>
                <a:gd name="connsiteX8" fmla="*/ 21396 w 541444"/>
                <a:gd name="connsiteY8" fmla="*/ 49778 h 69863"/>
                <a:gd name="connsiteX9" fmla="*/ 239284 w 541444"/>
                <a:gd name="connsiteY9" fmla="*/ 66807 h 69863"/>
                <a:gd name="connsiteX10" fmla="*/ 336656 w 541444"/>
                <a:gd name="connsiteY10" fmla="*/ 71174 h 69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1444" h="69863">
                  <a:moveTo>
                    <a:pt x="336656" y="71174"/>
                  </a:moveTo>
                  <a:cubicBezTo>
                    <a:pt x="404337" y="72047"/>
                    <a:pt x="472454" y="71611"/>
                    <a:pt x="542755" y="71611"/>
                  </a:cubicBezTo>
                  <a:cubicBezTo>
                    <a:pt x="539698" y="68117"/>
                    <a:pt x="539262" y="66371"/>
                    <a:pt x="537952" y="65934"/>
                  </a:cubicBezTo>
                  <a:cubicBezTo>
                    <a:pt x="527909" y="62441"/>
                    <a:pt x="517866" y="58511"/>
                    <a:pt x="507823" y="55454"/>
                  </a:cubicBezTo>
                  <a:cubicBezTo>
                    <a:pt x="431409" y="33185"/>
                    <a:pt x="352376" y="30129"/>
                    <a:pt x="273342" y="24452"/>
                  </a:cubicBezTo>
                  <a:cubicBezTo>
                    <a:pt x="228804" y="21396"/>
                    <a:pt x="183829" y="19213"/>
                    <a:pt x="139291" y="14846"/>
                  </a:cubicBezTo>
                  <a:cubicBezTo>
                    <a:pt x="99119" y="10916"/>
                    <a:pt x="41918" y="5240"/>
                    <a:pt x="0" y="0"/>
                  </a:cubicBezTo>
                  <a:cubicBezTo>
                    <a:pt x="0" y="11353"/>
                    <a:pt x="9170" y="23579"/>
                    <a:pt x="8733" y="35805"/>
                  </a:cubicBezTo>
                  <a:cubicBezTo>
                    <a:pt x="8296" y="44975"/>
                    <a:pt x="12226" y="48905"/>
                    <a:pt x="21396" y="49778"/>
                  </a:cubicBezTo>
                  <a:cubicBezTo>
                    <a:pt x="91260" y="55454"/>
                    <a:pt x="169857" y="61568"/>
                    <a:pt x="239284" y="66807"/>
                  </a:cubicBezTo>
                  <a:cubicBezTo>
                    <a:pt x="271596" y="68991"/>
                    <a:pt x="303908" y="70737"/>
                    <a:pt x="336656" y="71174"/>
                  </a:cubicBezTo>
                  <a:close/>
                </a:path>
              </a:pathLst>
            </a:custGeom>
            <a:grpFill/>
            <a:ln w="43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43">
              <a:extLst>
                <a:ext uri="{FF2B5EF4-FFF2-40B4-BE49-F238E27FC236}">
                  <a16:creationId xmlns:a16="http://schemas.microsoft.com/office/drawing/2014/main" id="{4C980F6C-26CD-4973-973D-6A9CF7A80AC4}"/>
                </a:ext>
              </a:extLst>
            </p:cNvPr>
            <p:cNvSpPr/>
            <p:nvPr/>
          </p:nvSpPr>
          <p:spPr>
            <a:xfrm>
              <a:off x="1998973" y="5601528"/>
              <a:ext cx="392984" cy="43665"/>
            </a:xfrm>
            <a:custGeom>
              <a:avLst/>
              <a:gdLst>
                <a:gd name="connsiteX0" fmla="*/ 308276 w 392984"/>
                <a:gd name="connsiteY0" fmla="*/ 36307 h 43664"/>
                <a:gd name="connsiteX1" fmla="*/ 393422 w 392984"/>
                <a:gd name="connsiteY1" fmla="*/ 4868 h 43664"/>
                <a:gd name="connsiteX2" fmla="*/ 1 w 392984"/>
                <a:gd name="connsiteY2" fmla="*/ 938 h 43664"/>
                <a:gd name="connsiteX3" fmla="*/ 15284 w 392984"/>
                <a:gd name="connsiteY3" fmla="*/ 42420 h 43664"/>
                <a:gd name="connsiteX4" fmla="*/ 29694 w 392984"/>
                <a:gd name="connsiteY4" fmla="*/ 42857 h 43664"/>
                <a:gd name="connsiteX5" fmla="*/ 308276 w 392984"/>
                <a:gd name="connsiteY5" fmla="*/ 36307 h 43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2984" h="43664">
                  <a:moveTo>
                    <a:pt x="308276" y="36307"/>
                  </a:moveTo>
                  <a:cubicBezTo>
                    <a:pt x="336658" y="31940"/>
                    <a:pt x="365040" y="24954"/>
                    <a:pt x="393422" y="4868"/>
                  </a:cubicBezTo>
                  <a:cubicBezTo>
                    <a:pt x="385126" y="3122"/>
                    <a:pt x="-872" y="-2118"/>
                    <a:pt x="1" y="938"/>
                  </a:cubicBezTo>
                  <a:cubicBezTo>
                    <a:pt x="4805" y="19714"/>
                    <a:pt x="10044" y="31067"/>
                    <a:pt x="15284" y="42420"/>
                  </a:cubicBezTo>
                  <a:cubicBezTo>
                    <a:pt x="14848" y="42420"/>
                    <a:pt x="27947" y="42857"/>
                    <a:pt x="29694" y="42857"/>
                  </a:cubicBezTo>
                  <a:cubicBezTo>
                    <a:pt x="122700" y="45040"/>
                    <a:pt x="215706" y="50716"/>
                    <a:pt x="308276" y="36307"/>
                  </a:cubicBezTo>
                  <a:close/>
                </a:path>
              </a:pathLst>
            </a:custGeom>
            <a:grpFill/>
            <a:ln w="43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44">
              <a:extLst>
                <a:ext uri="{FF2B5EF4-FFF2-40B4-BE49-F238E27FC236}">
                  <a16:creationId xmlns:a16="http://schemas.microsoft.com/office/drawing/2014/main" id="{C6D4B9BB-B038-44A9-A52F-D154E540260A}"/>
                </a:ext>
              </a:extLst>
            </p:cNvPr>
            <p:cNvSpPr/>
            <p:nvPr/>
          </p:nvSpPr>
          <p:spPr>
            <a:xfrm>
              <a:off x="2038518" y="5860089"/>
              <a:ext cx="720471" cy="100429"/>
            </a:xfrm>
            <a:custGeom>
              <a:avLst/>
              <a:gdLst>
                <a:gd name="connsiteX0" fmla="*/ 25517 w 720470"/>
                <a:gd name="connsiteY0" fmla="*/ 62004 h 100429"/>
                <a:gd name="connsiteX1" fmla="*/ 31630 w 720470"/>
                <a:gd name="connsiteY1" fmla="*/ 64187 h 100429"/>
                <a:gd name="connsiteX2" fmla="*/ 180964 w 720470"/>
                <a:gd name="connsiteY2" fmla="*/ 87766 h 100429"/>
                <a:gd name="connsiteX3" fmla="*/ 360427 w 720470"/>
                <a:gd name="connsiteY3" fmla="*/ 99992 h 100429"/>
                <a:gd name="connsiteX4" fmla="*/ 661278 w 720470"/>
                <a:gd name="connsiteY4" fmla="*/ 87766 h 100429"/>
                <a:gd name="connsiteX5" fmla="*/ 722845 w 720470"/>
                <a:gd name="connsiteY5" fmla="*/ 59821 h 100429"/>
                <a:gd name="connsiteX6" fmla="*/ 191 w 720470"/>
                <a:gd name="connsiteY6" fmla="*/ 0 h 100429"/>
                <a:gd name="connsiteX7" fmla="*/ 25517 w 720470"/>
                <a:gd name="connsiteY7" fmla="*/ 62004 h 10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0470" h="100429">
                  <a:moveTo>
                    <a:pt x="25517" y="62004"/>
                  </a:moveTo>
                  <a:cubicBezTo>
                    <a:pt x="26390" y="63314"/>
                    <a:pt x="29447" y="64187"/>
                    <a:pt x="31630" y="64187"/>
                  </a:cubicBezTo>
                  <a:cubicBezTo>
                    <a:pt x="81408" y="72047"/>
                    <a:pt x="130749" y="82527"/>
                    <a:pt x="180964" y="87766"/>
                  </a:cubicBezTo>
                  <a:cubicBezTo>
                    <a:pt x="240785" y="94316"/>
                    <a:pt x="300606" y="97373"/>
                    <a:pt x="360427" y="99992"/>
                  </a:cubicBezTo>
                  <a:cubicBezTo>
                    <a:pt x="460856" y="104359"/>
                    <a:pt x="561285" y="101303"/>
                    <a:pt x="661278" y="87766"/>
                  </a:cubicBezTo>
                  <a:cubicBezTo>
                    <a:pt x="682674" y="84710"/>
                    <a:pt x="704506" y="79907"/>
                    <a:pt x="722845" y="59821"/>
                  </a:cubicBezTo>
                  <a:cubicBezTo>
                    <a:pt x="478322" y="56764"/>
                    <a:pt x="237728" y="50215"/>
                    <a:pt x="191" y="0"/>
                  </a:cubicBezTo>
                  <a:cubicBezTo>
                    <a:pt x="-1992" y="2183"/>
                    <a:pt x="15037" y="43228"/>
                    <a:pt x="25517" y="62004"/>
                  </a:cubicBezTo>
                  <a:close/>
                </a:path>
              </a:pathLst>
            </a:custGeom>
            <a:grpFill/>
            <a:ln w="43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45">
              <a:extLst>
                <a:ext uri="{FF2B5EF4-FFF2-40B4-BE49-F238E27FC236}">
                  <a16:creationId xmlns:a16="http://schemas.microsoft.com/office/drawing/2014/main" id="{8ACD0E5C-D701-4F2D-9C3D-A337A1D4615A}"/>
                </a:ext>
              </a:extLst>
            </p:cNvPr>
            <p:cNvSpPr/>
            <p:nvPr/>
          </p:nvSpPr>
          <p:spPr>
            <a:xfrm>
              <a:off x="2033033" y="5682809"/>
              <a:ext cx="344953" cy="61131"/>
            </a:xfrm>
            <a:custGeom>
              <a:avLst/>
              <a:gdLst>
                <a:gd name="connsiteX0" fmla="*/ 234044 w 344952"/>
                <a:gd name="connsiteY0" fmla="*/ 58948 h 61130"/>
                <a:gd name="connsiteX1" fmla="*/ 331417 w 344952"/>
                <a:gd name="connsiteY1" fmla="*/ 36679 h 61130"/>
                <a:gd name="connsiteX2" fmla="*/ 348883 w 344952"/>
                <a:gd name="connsiteY2" fmla="*/ 27072 h 61130"/>
                <a:gd name="connsiteX3" fmla="*/ 0 w 344952"/>
                <a:gd name="connsiteY3" fmla="*/ 0 h 61130"/>
                <a:gd name="connsiteX4" fmla="*/ 14410 w 344952"/>
                <a:gd name="connsiteY4" fmla="*/ 52398 h 61130"/>
                <a:gd name="connsiteX5" fmla="*/ 234044 w 344952"/>
                <a:gd name="connsiteY5" fmla="*/ 58948 h 61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4952" h="61130">
                  <a:moveTo>
                    <a:pt x="234044" y="58948"/>
                  </a:moveTo>
                  <a:cubicBezTo>
                    <a:pt x="266793" y="55891"/>
                    <a:pt x="299105" y="44538"/>
                    <a:pt x="331417" y="36679"/>
                  </a:cubicBezTo>
                  <a:cubicBezTo>
                    <a:pt x="337530" y="34932"/>
                    <a:pt x="343206" y="30129"/>
                    <a:pt x="348883" y="27072"/>
                  </a:cubicBezTo>
                  <a:cubicBezTo>
                    <a:pt x="348446" y="25326"/>
                    <a:pt x="113529" y="7423"/>
                    <a:pt x="0" y="0"/>
                  </a:cubicBezTo>
                  <a:cubicBezTo>
                    <a:pt x="0" y="11353"/>
                    <a:pt x="6550" y="43665"/>
                    <a:pt x="14410" y="52398"/>
                  </a:cubicBezTo>
                  <a:cubicBezTo>
                    <a:pt x="82527" y="66808"/>
                    <a:pt x="165053" y="65061"/>
                    <a:pt x="234044" y="58948"/>
                  </a:cubicBezTo>
                  <a:close/>
                </a:path>
              </a:pathLst>
            </a:custGeom>
            <a:grpFill/>
            <a:ln w="43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46">
              <a:extLst>
                <a:ext uri="{FF2B5EF4-FFF2-40B4-BE49-F238E27FC236}">
                  <a16:creationId xmlns:a16="http://schemas.microsoft.com/office/drawing/2014/main" id="{5FC2460A-103D-4CCF-A332-658EF2EC6E89}"/>
                </a:ext>
              </a:extLst>
            </p:cNvPr>
            <p:cNvSpPr/>
            <p:nvPr/>
          </p:nvSpPr>
          <p:spPr>
            <a:xfrm>
              <a:off x="2053854" y="5771348"/>
              <a:ext cx="371152" cy="61131"/>
            </a:xfrm>
            <a:custGeom>
              <a:avLst/>
              <a:gdLst>
                <a:gd name="connsiteX0" fmla="*/ 26337 w 371151"/>
                <a:gd name="connsiteY0" fmla="*/ 1848 h 61130"/>
                <a:gd name="connsiteX1" fmla="*/ 1448 w 371151"/>
                <a:gd name="connsiteY1" fmla="*/ 1848 h 61130"/>
                <a:gd name="connsiteX2" fmla="*/ 7124 w 371151"/>
                <a:gd name="connsiteY2" fmla="*/ 37653 h 61130"/>
                <a:gd name="connsiteX3" fmla="*/ 307975 w 371151"/>
                <a:gd name="connsiteY3" fmla="*/ 58175 h 61130"/>
                <a:gd name="connsiteX4" fmla="*/ 373910 w 371151"/>
                <a:gd name="connsiteY4" fmla="*/ 35906 h 61130"/>
                <a:gd name="connsiteX5" fmla="*/ 153402 w 371151"/>
                <a:gd name="connsiteY5" fmla="*/ 10144 h 61130"/>
                <a:gd name="connsiteX6" fmla="*/ 26337 w 371151"/>
                <a:gd name="connsiteY6" fmla="*/ 1848 h 61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1151" h="61130">
                  <a:moveTo>
                    <a:pt x="26337" y="1848"/>
                  </a:moveTo>
                  <a:cubicBezTo>
                    <a:pt x="19787" y="1411"/>
                    <a:pt x="3194" y="-2082"/>
                    <a:pt x="1448" y="1848"/>
                  </a:cubicBezTo>
                  <a:cubicBezTo>
                    <a:pt x="-2482" y="12327"/>
                    <a:pt x="2321" y="24553"/>
                    <a:pt x="7124" y="37653"/>
                  </a:cubicBezTo>
                  <a:cubicBezTo>
                    <a:pt x="10617" y="46386"/>
                    <a:pt x="219336" y="69528"/>
                    <a:pt x="307975" y="58175"/>
                  </a:cubicBezTo>
                  <a:cubicBezTo>
                    <a:pt x="330681" y="55119"/>
                    <a:pt x="374346" y="37653"/>
                    <a:pt x="373910" y="35906"/>
                  </a:cubicBezTo>
                  <a:cubicBezTo>
                    <a:pt x="372163" y="35033"/>
                    <a:pt x="225449" y="14074"/>
                    <a:pt x="153402" y="10144"/>
                  </a:cubicBezTo>
                  <a:cubicBezTo>
                    <a:pt x="111483" y="7961"/>
                    <a:pt x="69128" y="4031"/>
                    <a:pt x="26337" y="1848"/>
                  </a:cubicBezTo>
                  <a:close/>
                </a:path>
              </a:pathLst>
            </a:custGeom>
            <a:grpFill/>
            <a:ln w="43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47">
              <a:extLst>
                <a:ext uri="{FF2B5EF4-FFF2-40B4-BE49-F238E27FC236}">
                  <a16:creationId xmlns:a16="http://schemas.microsoft.com/office/drawing/2014/main" id="{E90195AE-A20B-4F48-A723-6A9324A84674}"/>
                </a:ext>
              </a:extLst>
            </p:cNvPr>
            <p:cNvSpPr/>
            <p:nvPr/>
          </p:nvSpPr>
          <p:spPr>
            <a:xfrm>
              <a:off x="1287358" y="4279961"/>
              <a:ext cx="2768355" cy="1790261"/>
            </a:xfrm>
            <a:custGeom>
              <a:avLst/>
              <a:gdLst>
                <a:gd name="connsiteX0" fmla="*/ 2454283 w 2768355"/>
                <a:gd name="connsiteY0" fmla="*/ 1124266 h 1790261"/>
                <a:gd name="connsiteX1" fmla="*/ 2685271 w 2768355"/>
                <a:gd name="connsiteY1" fmla="*/ 922097 h 1790261"/>
                <a:gd name="connsiteX2" fmla="*/ 2768234 w 2768355"/>
                <a:gd name="connsiteY2" fmla="*/ 670587 h 1790261"/>
                <a:gd name="connsiteX3" fmla="*/ 2666058 w 2768355"/>
                <a:gd name="connsiteY3" fmla="*/ 483265 h 1790261"/>
                <a:gd name="connsiteX4" fmla="*/ 2494892 w 2768355"/>
                <a:gd name="connsiteY4" fmla="*/ 421697 h 1790261"/>
                <a:gd name="connsiteX5" fmla="*/ 2376123 w 2768355"/>
                <a:gd name="connsiteY5" fmla="*/ 485885 h 1790261"/>
                <a:gd name="connsiteX6" fmla="*/ 2337261 w 2768355"/>
                <a:gd name="connsiteY6" fmla="*/ 561425 h 1790261"/>
                <a:gd name="connsiteX7" fmla="*/ 2280497 w 2768355"/>
                <a:gd name="connsiteY7" fmla="*/ 645699 h 1790261"/>
                <a:gd name="connsiteX8" fmla="*/ 2294906 w 2768355"/>
                <a:gd name="connsiteY8" fmla="*/ 594174 h 1790261"/>
                <a:gd name="connsiteX9" fmla="*/ 2335078 w 2768355"/>
                <a:gd name="connsiteY9" fmla="*/ 440037 h 1790261"/>
                <a:gd name="connsiteX10" fmla="*/ 2291850 w 2768355"/>
                <a:gd name="connsiteY10" fmla="*/ 367116 h 1790261"/>
                <a:gd name="connsiteX11" fmla="*/ 2253861 w 2768355"/>
                <a:gd name="connsiteY11" fmla="*/ 348340 h 1790261"/>
                <a:gd name="connsiteX12" fmla="*/ 2315866 w 2768355"/>
                <a:gd name="connsiteY12" fmla="*/ 321705 h 1790261"/>
                <a:gd name="connsiteX13" fmla="*/ 2418041 w 2768355"/>
                <a:gd name="connsiteY13" fmla="*/ 281097 h 1790261"/>
                <a:gd name="connsiteX14" fmla="*/ 2459523 w 2768355"/>
                <a:gd name="connsiteY14" fmla="*/ 241361 h 1790261"/>
                <a:gd name="connsiteX15" fmla="*/ 2428958 w 2768355"/>
                <a:gd name="connsiteY15" fmla="*/ 155778 h 1790261"/>
                <a:gd name="connsiteX16" fmla="*/ 2333332 w 2768355"/>
                <a:gd name="connsiteY16" fmla="*/ 107747 h 1790261"/>
                <a:gd name="connsiteX17" fmla="*/ 1921135 w 2768355"/>
                <a:gd name="connsiteY17" fmla="*/ 23910 h 1790261"/>
                <a:gd name="connsiteX18" fmla="*/ 1668752 w 2768355"/>
                <a:gd name="connsiteY18" fmla="*/ 15614 h 1790261"/>
                <a:gd name="connsiteX19" fmla="*/ 1576182 w 2768355"/>
                <a:gd name="connsiteY19" fmla="*/ 57969 h 1790261"/>
                <a:gd name="connsiteX20" fmla="*/ 1556969 w 2768355"/>
                <a:gd name="connsiteY20" fmla="*/ 91154 h 1790261"/>
                <a:gd name="connsiteX21" fmla="*/ 1566139 w 2768355"/>
                <a:gd name="connsiteY21" fmla="*/ 105564 h 1790261"/>
                <a:gd name="connsiteX22" fmla="*/ 1629453 w 2768355"/>
                <a:gd name="connsiteY22" fmla="*/ 112550 h 1790261"/>
                <a:gd name="connsiteX23" fmla="*/ 1921135 w 2768355"/>
                <a:gd name="connsiteY23" fmla="*/ 135256 h 1790261"/>
                <a:gd name="connsiteX24" fmla="*/ 2163912 w 2768355"/>
                <a:gd name="connsiteY24" fmla="*/ 144425 h 1790261"/>
                <a:gd name="connsiteX25" fmla="*/ 2044270 w 2768355"/>
                <a:gd name="connsiteY25" fmla="*/ 119100 h 1790261"/>
                <a:gd name="connsiteX26" fmla="*/ 1922445 w 2768355"/>
                <a:gd name="connsiteY26" fmla="*/ 104254 h 1790261"/>
                <a:gd name="connsiteX27" fmla="*/ 1800183 w 2768355"/>
                <a:gd name="connsiteY27" fmla="*/ 93337 h 1790261"/>
                <a:gd name="connsiteX28" fmla="*/ 1681414 w 2768355"/>
                <a:gd name="connsiteY28" fmla="*/ 78491 h 1790261"/>
                <a:gd name="connsiteX29" fmla="*/ 1682288 w 2768355"/>
                <a:gd name="connsiteY29" fmla="*/ 73688 h 1790261"/>
                <a:gd name="connsiteX30" fmla="*/ 1710670 w 2768355"/>
                <a:gd name="connsiteY30" fmla="*/ 75435 h 1790261"/>
                <a:gd name="connsiteX31" fmla="*/ 2044706 w 2768355"/>
                <a:gd name="connsiteY31" fmla="*/ 96394 h 1790261"/>
                <a:gd name="connsiteX32" fmla="*/ 2246002 w 2768355"/>
                <a:gd name="connsiteY32" fmla="*/ 152722 h 1790261"/>
                <a:gd name="connsiteX33" fmla="*/ 2277004 w 2768355"/>
                <a:gd name="connsiteY33" fmla="*/ 170624 h 1790261"/>
                <a:gd name="connsiteX34" fmla="*/ 2266524 w 2768355"/>
                <a:gd name="connsiteY34" fmla="*/ 178921 h 1790261"/>
                <a:gd name="connsiteX35" fmla="*/ 2233339 w 2768355"/>
                <a:gd name="connsiteY35" fmla="*/ 199006 h 1790261"/>
                <a:gd name="connsiteX36" fmla="*/ 1956503 w 2768355"/>
                <a:gd name="connsiteY36" fmla="*/ 276293 h 1790261"/>
                <a:gd name="connsiteX37" fmla="*/ 1618973 w 2768355"/>
                <a:gd name="connsiteY37" fmla="*/ 296379 h 1790261"/>
                <a:gd name="connsiteX38" fmla="*/ 1128617 w 2768355"/>
                <a:gd name="connsiteY38" fmla="*/ 287646 h 1790261"/>
                <a:gd name="connsiteX39" fmla="*/ 598088 w 2768355"/>
                <a:gd name="connsiteY39" fmla="*/ 273673 h 1790261"/>
                <a:gd name="connsiteX40" fmla="*/ 347888 w 2768355"/>
                <a:gd name="connsiteY40" fmla="*/ 235248 h 1790261"/>
                <a:gd name="connsiteX41" fmla="*/ 263615 w 2768355"/>
                <a:gd name="connsiteY41" fmla="*/ 202936 h 1790261"/>
                <a:gd name="connsiteX42" fmla="*/ 235669 w 2768355"/>
                <a:gd name="connsiteY42" fmla="*/ 160581 h 1790261"/>
                <a:gd name="connsiteX43" fmla="*/ 246585 w 2768355"/>
                <a:gd name="connsiteY43" fmla="*/ 130016 h 1790261"/>
                <a:gd name="connsiteX44" fmla="*/ 274531 w 2768355"/>
                <a:gd name="connsiteY44" fmla="*/ 144862 h 1790261"/>
                <a:gd name="connsiteX45" fmla="*/ 359241 w 2768355"/>
                <a:gd name="connsiteY45" fmla="*/ 169751 h 1790261"/>
                <a:gd name="connsiteX46" fmla="*/ 613371 w 2768355"/>
                <a:gd name="connsiteY46" fmla="*/ 124339 h 1790261"/>
                <a:gd name="connsiteX47" fmla="*/ 887586 w 2768355"/>
                <a:gd name="connsiteY47" fmla="*/ 113423 h 1790261"/>
                <a:gd name="connsiteX48" fmla="*/ 1023821 w 2768355"/>
                <a:gd name="connsiteY48" fmla="*/ 106000 h 1790261"/>
                <a:gd name="connsiteX49" fmla="*/ 1036484 w 2768355"/>
                <a:gd name="connsiteY49" fmla="*/ 97267 h 1790261"/>
                <a:gd name="connsiteX50" fmla="*/ 1023821 w 2768355"/>
                <a:gd name="connsiteY50" fmla="*/ 23037 h 1790261"/>
                <a:gd name="connsiteX51" fmla="*/ 988889 w 2768355"/>
                <a:gd name="connsiteY51" fmla="*/ 331 h 1790261"/>
                <a:gd name="connsiteX52" fmla="*/ 940421 w 2768355"/>
                <a:gd name="connsiteY52" fmla="*/ 6881 h 1790261"/>
                <a:gd name="connsiteX53" fmla="*/ 694151 w 2768355"/>
                <a:gd name="connsiteY53" fmla="*/ 27840 h 1790261"/>
                <a:gd name="connsiteX54" fmla="*/ 330422 w 2768355"/>
                <a:gd name="connsiteY54" fmla="*/ 57969 h 1790261"/>
                <a:gd name="connsiteX55" fmla="*/ 101618 w 2768355"/>
                <a:gd name="connsiteY55" fmla="*/ 102507 h 1790261"/>
                <a:gd name="connsiteX56" fmla="*/ 18655 w 2768355"/>
                <a:gd name="connsiteY56" fmla="*/ 151412 h 1790261"/>
                <a:gd name="connsiteX57" fmla="*/ 10358 w 2768355"/>
                <a:gd name="connsiteY57" fmla="*/ 223459 h 1790261"/>
                <a:gd name="connsiteX58" fmla="*/ 57516 w 2768355"/>
                <a:gd name="connsiteY58" fmla="*/ 278040 h 1790261"/>
                <a:gd name="connsiteX59" fmla="*/ 135677 w 2768355"/>
                <a:gd name="connsiteY59" fmla="*/ 354454 h 1790261"/>
                <a:gd name="connsiteX60" fmla="*/ 233486 w 2768355"/>
                <a:gd name="connsiteY60" fmla="*/ 528677 h 1790261"/>
                <a:gd name="connsiteX61" fmla="*/ 464473 w 2768355"/>
                <a:gd name="connsiteY61" fmla="*/ 1033443 h 1790261"/>
                <a:gd name="connsiteX62" fmla="*/ 591538 w 2768355"/>
                <a:gd name="connsiteY62" fmla="*/ 1317265 h 1790261"/>
                <a:gd name="connsiteX63" fmla="*/ 655289 w 2768355"/>
                <a:gd name="connsiteY63" fmla="*/ 1584494 h 1790261"/>
                <a:gd name="connsiteX64" fmla="*/ 767944 w 2768355"/>
                <a:gd name="connsiteY64" fmla="*/ 1728152 h 1790261"/>
                <a:gd name="connsiteX65" fmla="*/ 1110714 w 2768355"/>
                <a:gd name="connsiteY65" fmla="*/ 1788846 h 1790261"/>
                <a:gd name="connsiteX66" fmla="*/ 1512431 w 2768355"/>
                <a:gd name="connsiteY66" fmla="*/ 1770070 h 1790261"/>
                <a:gd name="connsiteX67" fmla="*/ 1759575 w 2768355"/>
                <a:gd name="connsiteY67" fmla="*/ 1721602 h 1790261"/>
                <a:gd name="connsiteX68" fmla="*/ 1775731 w 2768355"/>
                <a:gd name="connsiteY68" fmla="*/ 1711559 h 1790261"/>
                <a:gd name="connsiteX69" fmla="*/ 1846031 w 2768355"/>
                <a:gd name="connsiteY69" fmla="*/ 1543449 h 1790261"/>
                <a:gd name="connsiteX70" fmla="*/ 1872667 w 2768355"/>
                <a:gd name="connsiteY70" fmla="*/ 1519870 h 1790261"/>
                <a:gd name="connsiteX71" fmla="*/ 1982266 w 2768355"/>
                <a:gd name="connsiteY71" fmla="*/ 1474459 h 1790261"/>
                <a:gd name="connsiteX72" fmla="*/ 2053439 w 2768355"/>
                <a:gd name="connsiteY72" fmla="*/ 1391495 h 1790261"/>
                <a:gd name="connsiteX73" fmla="*/ 2154742 w 2768355"/>
                <a:gd name="connsiteY73" fmla="*/ 1296742 h 1790261"/>
                <a:gd name="connsiteX74" fmla="*/ 2454283 w 2768355"/>
                <a:gd name="connsiteY74" fmla="*/ 1124266 h 1790261"/>
                <a:gd name="connsiteX75" fmla="*/ 96378 w 2768355"/>
                <a:gd name="connsiteY75" fmla="*/ 180667 h 1790261"/>
                <a:gd name="connsiteX76" fmla="*/ 99435 w 2768355"/>
                <a:gd name="connsiteY76" fmla="*/ 147919 h 1790261"/>
                <a:gd name="connsiteX77" fmla="*/ 128253 w 2768355"/>
                <a:gd name="connsiteY77" fmla="*/ 157088 h 1790261"/>
                <a:gd name="connsiteX78" fmla="*/ 410329 w 2768355"/>
                <a:gd name="connsiteY78" fmla="*/ 284153 h 1790261"/>
                <a:gd name="connsiteX79" fmla="*/ 525168 w 2768355"/>
                <a:gd name="connsiteY79" fmla="*/ 298999 h 1790261"/>
                <a:gd name="connsiteX80" fmla="*/ 470586 w 2768355"/>
                <a:gd name="connsiteY80" fmla="*/ 308605 h 1790261"/>
                <a:gd name="connsiteX81" fmla="*/ 191131 w 2768355"/>
                <a:gd name="connsiteY81" fmla="*/ 278913 h 1790261"/>
                <a:gd name="connsiteX82" fmla="*/ 96378 w 2768355"/>
                <a:gd name="connsiteY82" fmla="*/ 180667 h 1790261"/>
                <a:gd name="connsiteX83" fmla="*/ 347451 w 2768355"/>
                <a:gd name="connsiteY83" fmla="*/ 467546 h 1790261"/>
                <a:gd name="connsiteX84" fmla="*/ 338718 w 2768355"/>
                <a:gd name="connsiteY84" fmla="*/ 431740 h 1790261"/>
                <a:gd name="connsiteX85" fmla="*/ 478009 w 2768355"/>
                <a:gd name="connsiteY85" fmla="*/ 446587 h 1790261"/>
                <a:gd name="connsiteX86" fmla="*/ 612061 w 2768355"/>
                <a:gd name="connsiteY86" fmla="*/ 456193 h 1790261"/>
                <a:gd name="connsiteX87" fmla="*/ 846541 w 2768355"/>
                <a:gd name="connsiteY87" fmla="*/ 487195 h 1790261"/>
                <a:gd name="connsiteX88" fmla="*/ 876670 w 2768355"/>
                <a:gd name="connsiteY88" fmla="*/ 497674 h 1790261"/>
                <a:gd name="connsiteX89" fmla="*/ 881473 w 2768355"/>
                <a:gd name="connsiteY89" fmla="*/ 503351 h 1790261"/>
                <a:gd name="connsiteX90" fmla="*/ 675375 w 2768355"/>
                <a:gd name="connsiteY90" fmla="*/ 502914 h 1790261"/>
                <a:gd name="connsiteX91" fmla="*/ 578002 w 2768355"/>
                <a:gd name="connsiteY91" fmla="*/ 498111 h 1790261"/>
                <a:gd name="connsiteX92" fmla="*/ 360114 w 2768355"/>
                <a:gd name="connsiteY92" fmla="*/ 481082 h 1790261"/>
                <a:gd name="connsiteX93" fmla="*/ 347451 w 2768355"/>
                <a:gd name="connsiteY93" fmla="*/ 467546 h 1790261"/>
                <a:gd name="connsiteX94" fmla="*/ 363607 w 2768355"/>
                <a:gd name="connsiteY94" fmla="*/ 517760 h 1790261"/>
                <a:gd name="connsiteX95" fmla="*/ 455740 w 2768355"/>
                <a:gd name="connsiteY95" fmla="*/ 531733 h 1790261"/>
                <a:gd name="connsiteX96" fmla="*/ 643063 w 2768355"/>
                <a:gd name="connsiteY96" fmla="*/ 559679 h 1790261"/>
                <a:gd name="connsiteX97" fmla="*/ 813356 w 2768355"/>
                <a:gd name="connsiteY97" fmla="*/ 592864 h 1790261"/>
                <a:gd name="connsiteX98" fmla="*/ 792833 w 2768355"/>
                <a:gd name="connsiteY98" fmla="*/ 592864 h 1790261"/>
                <a:gd name="connsiteX99" fmla="*/ 560099 w 2768355"/>
                <a:gd name="connsiteY99" fmla="*/ 591991 h 1790261"/>
                <a:gd name="connsiteX100" fmla="*/ 373650 w 2768355"/>
                <a:gd name="connsiteY100" fmla="*/ 573215 h 1790261"/>
                <a:gd name="connsiteX101" fmla="*/ 363607 w 2768355"/>
                <a:gd name="connsiteY101" fmla="*/ 517760 h 1790261"/>
                <a:gd name="connsiteX102" fmla="*/ 396356 w 2768355"/>
                <a:gd name="connsiteY102" fmla="*/ 621683 h 1790261"/>
                <a:gd name="connsiteX103" fmla="*/ 489362 w 2768355"/>
                <a:gd name="connsiteY103" fmla="*/ 629106 h 1790261"/>
                <a:gd name="connsiteX104" fmla="*/ 602018 w 2768355"/>
                <a:gd name="connsiteY104" fmla="*/ 634782 h 1790261"/>
                <a:gd name="connsiteX105" fmla="*/ 810736 w 2768355"/>
                <a:gd name="connsiteY105" fmla="*/ 655305 h 1790261"/>
                <a:gd name="connsiteX106" fmla="*/ 858767 w 2768355"/>
                <a:gd name="connsiteY106" fmla="*/ 670587 h 1790261"/>
                <a:gd name="connsiteX107" fmla="*/ 851781 w 2768355"/>
                <a:gd name="connsiteY107" fmla="*/ 674954 h 1790261"/>
                <a:gd name="connsiteX108" fmla="*/ 552240 w 2768355"/>
                <a:gd name="connsiteY108" fmla="*/ 679757 h 1790261"/>
                <a:gd name="connsiteX109" fmla="*/ 407272 w 2768355"/>
                <a:gd name="connsiteY109" fmla="*/ 674954 h 1790261"/>
                <a:gd name="connsiteX110" fmla="*/ 396356 w 2768355"/>
                <a:gd name="connsiteY110" fmla="*/ 621683 h 1790261"/>
                <a:gd name="connsiteX111" fmla="*/ 426921 w 2768355"/>
                <a:gd name="connsiteY111" fmla="*/ 749184 h 1790261"/>
                <a:gd name="connsiteX112" fmla="*/ 414695 w 2768355"/>
                <a:gd name="connsiteY112" fmla="*/ 708139 h 1790261"/>
                <a:gd name="connsiteX113" fmla="*/ 895009 w 2768355"/>
                <a:gd name="connsiteY113" fmla="*/ 755297 h 1790261"/>
                <a:gd name="connsiteX114" fmla="*/ 895446 w 2768355"/>
                <a:gd name="connsiteY114" fmla="*/ 763157 h 1790261"/>
                <a:gd name="connsiteX115" fmla="*/ 784537 w 2768355"/>
                <a:gd name="connsiteY115" fmla="*/ 773637 h 1790261"/>
                <a:gd name="connsiteX116" fmla="*/ 596341 w 2768355"/>
                <a:gd name="connsiteY116" fmla="*/ 769707 h 1790261"/>
                <a:gd name="connsiteX117" fmla="*/ 460107 w 2768355"/>
                <a:gd name="connsiteY117" fmla="*/ 769707 h 1790261"/>
                <a:gd name="connsiteX118" fmla="*/ 426921 w 2768355"/>
                <a:gd name="connsiteY118" fmla="*/ 749184 h 1790261"/>
                <a:gd name="connsiteX119" fmla="*/ 459670 w 2768355"/>
                <a:gd name="connsiteY119" fmla="*/ 816865 h 1790261"/>
                <a:gd name="connsiteX120" fmla="*/ 685854 w 2768355"/>
                <a:gd name="connsiteY120" fmla="*/ 826471 h 1790261"/>
                <a:gd name="connsiteX121" fmla="*/ 834315 w 2768355"/>
                <a:gd name="connsiteY121" fmla="*/ 841754 h 1790261"/>
                <a:gd name="connsiteX122" fmla="*/ 903742 w 2768355"/>
                <a:gd name="connsiteY122" fmla="*/ 866643 h 1790261"/>
                <a:gd name="connsiteX123" fmla="*/ 802876 w 2768355"/>
                <a:gd name="connsiteY123" fmla="*/ 871446 h 1790261"/>
                <a:gd name="connsiteX124" fmla="*/ 483249 w 2768355"/>
                <a:gd name="connsiteY124" fmla="*/ 871446 h 1790261"/>
                <a:gd name="connsiteX125" fmla="*/ 459670 w 2768355"/>
                <a:gd name="connsiteY125" fmla="*/ 816865 h 1790261"/>
                <a:gd name="connsiteX126" fmla="*/ 526041 w 2768355"/>
                <a:gd name="connsiteY126" fmla="*/ 953536 h 1790261"/>
                <a:gd name="connsiteX127" fmla="*/ 502025 w 2768355"/>
                <a:gd name="connsiteY127" fmla="*/ 918167 h 1790261"/>
                <a:gd name="connsiteX128" fmla="*/ 502898 w 2768355"/>
                <a:gd name="connsiteY128" fmla="*/ 912491 h 1790261"/>
                <a:gd name="connsiteX129" fmla="*/ 881036 w 2768355"/>
                <a:gd name="connsiteY129" fmla="*/ 937817 h 1790261"/>
                <a:gd name="connsiteX130" fmla="*/ 882346 w 2768355"/>
                <a:gd name="connsiteY130" fmla="*/ 944366 h 1790261"/>
                <a:gd name="connsiteX131" fmla="*/ 853091 w 2768355"/>
                <a:gd name="connsiteY131" fmla="*/ 957029 h 1790261"/>
                <a:gd name="connsiteX132" fmla="*/ 721223 w 2768355"/>
                <a:gd name="connsiteY132" fmla="*/ 967509 h 1790261"/>
                <a:gd name="connsiteX133" fmla="*/ 539577 w 2768355"/>
                <a:gd name="connsiteY133" fmla="*/ 960086 h 1790261"/>
                <a:gd name="connsiteX134" fmla="*/ 526041 w 2768355"/>
                <a:gd name="connsiteY134" fmla="*/ 953536 h 1790261"/>
                <a:gd name="connsiteX135" fmla="*/ 583679 w 2768355"/>
                <a:gd name="connsiteY135" fmla="*/ 1062262 h 1790261"/>
                <a:gd name="connsiteX136" fmla="*/ 556606 w 2768355"/>
                <a:gd name="connsiteY136" fmla="*/ 1005497 h 1790261"/>
                <a:gd name="connsiteX137" fmla="*/ 908545 w 2768355"/>
                <a:gd name="connsiteY137" fmla="*/ 1034316 h 1790261"/>
                <a:gd name="connsiteX138" fmla="*/ 864444 w 2768355"/>
                <a:gd name="connsiteY138" fmla="*/ 1057459 h 1790261"/>
                <a:gd name="connsiteX139" fmla="*/ 749169 w 2768355"/>
                <a:gd name="connsiteY139" fmla="*/ 1062698 h 1790261"/>
                <a:gd name="connsiteX140" fmla="*/ 583679 w 2768355"/>
                <a:gd name="connsiteY140" fmla="*/ 1062262 h 1790261"/>
                <a:gd name="connsiteX141" fmla="*/ 628217 w 2768355"/>
                <a:gd name="connsiteY141" fmla="*/ 1156141 h 1790261"/>
                <a:gd name="connsiteX142" fmla="*/ 605074 w 2768355"/>
                <a:gd name="connsiteY142" fmla="*/ 1101560 h 1790261"/>
                <a:gd name="connsiteX143" fmla="*/ 815103 w 2768355"/>
                <a:gd name="connsiteY143" fmla="*/ 1118153 h 1790261"/>
                <a:gd name="connsiteX144" fmla="*/ 926885 w 2768355"/>
                <a:gd name="connsiteY144" fmla="*/ 1128196 h 1790261"/>
                <a:gd name="connsiteX145" fmla="*/ 967493 w 2768355"/>
                <a:gd name="connsiteY145" fmla="*/ 1146972 h 1790261"/>
                <a:gd name="connsiteX146" fmla="*/ 628217 w 2768355"/>
                <a:gd name="connsiteY146" fmla="*/ 1156141 h 1790261"/>
                <a:gd name="connsiteX147" fmla="*/ 687601 w 2768355"/>
                <a:gd name="connsiteY147" fmla="*/ 1280150 h 1790261"/>
                <a:gd name="connsiteX148" fmla="*/ 657909 w 2768355"/>
                <a:gd name="connsiteY148" fmla="*/ 1216836 h 1790261"/>
                <a:gd name="connsiteX149" fmla="*/ 1070542 w 2768355"/>
                <a:gd name="connsiteY149" fmla="*/ 1233428 h 1790261"/>
                <a:gd name="connsiteX150" fmla="*/ 1053513 w 2768355"/>
                <a:gd name="connsiteY150" fmla="*/ 1243471 h 1790261"/>
                <a:gd name="connsiteX151" fmla="*/ 936928 w 2768355"/>
                <a:gd name="connsiteY151" fmla="*/ 1266614 h 1790261"/>
                <a:gd name="connsiteX152" fmla="*/ 687601 w 2768355"/>
                <a:gd name="connsiteY152" fmla="*/ 1280150 h 1790261"/>
                <a:gd name="connsiteX153" fmla="*/ 726899 w 2768355"/>
                <a:gd name="connsiteY153" fmla="*/ 1363550 h 1790261"/>
                <a:gd name="connsiteX154" fmla="*/ 711617 w 2768355"/>
                <a:gd name="connsiteY154" fmla="*/ 1322068 h 1790261"/>
                <a:gd name="connsiteX155" fmla="*/ 1105038 w 2768355"/>
                <a:gd name="connsiteY155" fmla="*/ 1325998 h 1790261"/>
                <a:gd name="connsiteX156" fmla="*/ 1019891 w 2768355"/>
                <a:gd name="connsiteY156" fmla="*/ 1357437 h 1790261"/>
                <a:gd name="connsiteX157" fmla="*/ 740872 w 2768355"/>
                <a:gd name="connsiteY157" fmla="*/ 1363550 h 1790261"/>
                <a:gd name="connsiteX158" fmla="*/ 726899 w 2768355"/>
                <a:gd name="connsiteY158" fmla="*/ 1363550 h 1790261"/>
                <a:gd name="connsiteX159" fmla="*/ 1094558 w 2768355"/>
                <a:gd name="connsiteY159" fmla="*/ 1429484 h 1790261"/>
                <a:gd name="connsiteX160" fmla="*/ 1077092 w 2768355"/>
                <a:gd name="connsiteY160" fmla="*/ 1439090 h 1790261"/>
                <a:gd name="connsiteX161" fmla="*/ 979719 w 2768355"/>
                <a:gd name="connsiteY161" fmla="*/ 1461359 h 1790261"/>
                <a:gd name="connsiteX162" fmla="*/ 760085 w 2768355"/>
                <a:gd name="connsiteY162" fmla="*/ 1454373 h 1790261"/>
                <a:gd name="connsiteX163" fmla="*/ 745675 w 2768355"/>
                <a:gd name="connsiteY163" fmla="*/ 1401975 h 1790261"/>
                <a:gd name="connsiteX164" fmla="*/ 1094558 w 2768355"/>
                <a:gd name="connsiteY164" fmla="*/ 1429484 h 1790261"/>
                <a:gd name="connsiteX165" fmla="*/ 1140843 w 2768355"/>
                <a:gd name="connsiteY165" fmla="*/ 1527293 h 1790261"/>
                <a:gd name="connsiteX166" fmla="*/ 1074909 w 2768355"/>
                <a:gd name="connsiteY166" fmla="*/ 1549562 h 1790261"/>
                <a:gd name="connsiteX167" fmla="*/ 774057 w 2768355"/>
                <a:gd name="connsiteY167" fmla="*/ 1529040 h 1790261"/>
                <a:gd name="connsiteX168" fmla="*/ 768381 w 2768355"/>
                <a:gd name="connsiteY168" fmla="*/ 1493234 h 1790261"/>
                <a:gd name="connsiteX169" fmla="*/ 793270 w 2768355"/>
                <a:gd name="connsiteY169" fmla="*/ 1493234 h 1790261"/>
                <a:gd name="connsiteX170" fmla="*/ 920772 w 2768355"/>
                <a:gd name="connsiteY170" fmla="*/ 1501531 h 1790261"/>
                <a:gd name="connsiteX171" fmla="*/ 1140843 w 2768355"/>
                <a:gd name="connsiteY171" fmla="*/ 1527293 h 1790261"/>
                <a:gd name="connsiteX172" fmla="*/ 1412438 w 2768355"/>
                <a:gd name="connsiteY172" fmla="*/ 1668331 h 1790261"/>
                <a:gd name="connsiteX173" fmla="*/ 1111587 w 2768355"/>
                <a:gd name="connsiteY173" fmla="*/ 1680557 h 1790261"/>
                <a:gd name="connsiteX174" fmla="*/ 932124 w 2768355"/>
                <a:gd name="connsiteY174" fmla="*/ 1668331 h 1790261"/>
                <a:gd name="connsiteX175" fmla="*/ 782790 w 2768355"/>
                <a:gd name="connsiteY175" fmla="*/ 1644752 h 1790261"/>
                <a:gd name="connsiteX176" fmla="*/ 776677 w 2768355"/>
                <a:gd name="connsiteY176" fmla="*/ 1642568 h 1790261"/>
                <a:gd name="connsiteX177" fmla="*/ 751352 w 2768355"/>
                <a:gd name="connsiteY177" fmla="*/ 1581001 h 1790261"/>
                <a:gd name="connsiteX178" fmla="*/ 1474006 w 2768355"/>
                <a:gd name="connsiteY178" fmla="*/ 1640822 h 1790261"/>
                <a:gd name="connsiteX179" fmla="*/ 1412438 w 2768355"/>
                <a:gd name="connsiteY179" fmla="*/ 1668331 h 1790261"/>
                <a:gd name="connsiteX180" fmla="*/ 1831185 w 2768355"/>
                <a:gd name="connsiteY180" fmla="*/ 400302 h 1790261"/>
                <a:gd name="connsiteX181" fmla="*/ 1575745 w 2768355"/>
                <a:gd name="connsiteY181" fmla="*/ 429557 h 1790261"/>
                <a:gd name="connsiteX182" fmla="*/ 1210270 w 2768355"/>
                <a:gd name="connsiteY182" fmla="*/ 438727 h 1790261"/>
                <a:gd name="connsiteX183" fmla="*/ 1033427 w 2768355"/>
                <a:gd name="connsiteY183" fmla="*/ 434360 h 1790261"/>
                <a:gd name="connsiteX184" fmla="*/ 796327 w 2768355"/>
                <a:gd name="connsiteY184" fmla="*/ 421261 h 1790261"/>
                <a:gd name="connsiteX185" fmla="*/ 571452 w 2768355"/>
                <a:gd name="connsiteY185" fmla="*/ 403795 h 1790261"/>
                <a:gd name="connsiteX186" fmla="*/ 291560 w 2768355"/>
                <a:gd name="connsiteY186" fmla="*/ 369736 h 1790261"/>
                <a:gd name="connsiteX187" fmla="*/ 211217 w 2768355"/>
                <a:gd name="connsiteY187" fmla="*/ 332621 h 1790261"/>
                <a:gd name="connsiteX188" fmla="*/ 176722 w 2768355"/>
                <a:gd name="connsiteY188" fmla="*/ 291576 h 1790261"/>
                <a:gd name="connsiteX189" fmla="*/ 284574 w 2768355"/>
                <a:gd name="connsiteY189" fmla="*/ 319522 h 1790261"/>
                <a:gd name="connsiteX190" fmla="*/ 594158 w 2768355"/>
                <a:gd name="connsiteY190" fmla="*/ 369300 h 1790261"/>
                <a:gd name="connsiteX191" fmla="*/ 1022074 w 2768355"/>
                <a:gd name="connsiteY191" fmla="*/ 396372 h 1790261"/>
                <a:gd name="connsiteX192" fmla="*/ 1463526 w 2768355"/>
                <a:gd name="connsiteY192" fmla="*/ 398555 h 1790261"/>
                <a:gd name="connsiteX193" fmla="*/ 1850834 w 2768355"/>
                <a:gd name="connsiteY193" fmla="*/ 385456 h 1790261"/>
                <a:gd name="connsiteX194" fmla="*/ 1895372 w 2768355"/>
                <a:gd name="connsiteY194" fmla="*/ 381962 h 1790261"/>
                <a:gd name="connsiteX195" fmla="*/ 1896246 w 2768355"/>
                <a:gd name="connsiteY195" fmla="*/ 386766 h 1790261"/>
                <a:gd name="connsiteX196" fmla="*/ 1831185 w 2768355"/>
                <a:gd name="connsiteY196" fmla="*/ 400302 h 1790261"/>
                <a:gd name="connsiteX197" fmla="*/ 1979209 w 2768355"/>
                <a:gd name="connsiteY197" fmla="*/ 1325998 h 1790261"/>
                <a:gd name="connsiteX198" fmla="*/ 1931614 w 2768355"/>
                <a:gd name="connsiteY198" fmla="*/ 1382762 h 1790261"/>
                <a:gd name="connsiteX199" fmla="*/ 1925065 w 2768355"/>
                <a:gd name="connsiteY199" fmla="*/ 1388875 h 1790261"/>
                <a:gd name="connsiteX200" fmla="*/ 1920698 w 2768355"/>
                <a:gd name="connsiteY200" fmla="*/ 1386692 h 1790261"/>
                <a:gd name="connsiteX201" fmla="*/ 1974406 w 2768355"/>
                <a:gd name="connsiteY201" fmla="*/ 1259191 h 1790261"/>
                <a:gd name="connsiteX202" fmla="*/ 2132036 w 2768355"/>
                <a:gd name="connsiteY202" fmla="*/ 965762 h 1790261"/>
                <a:gd name="connsiteX203" fmla="*/ 2230719 w 2768355"/>
                <a:gd name="connsiteY203" fmla="*/ 768834 h 1790261"/>
                <a:gd name="connsiteX204" fmla="*/ 2248185 w 2768355"/>
                <a:gd name="connsiteY204" fmla="*/ 753551 h 1790261"/>
                <a:gd name="connsiteX205" fmla="*/ 2328528 w 2768355"/>
                <a:gd name="connsiteY205" fmla="*/ 706393 h 1790261"/>
                <a:gd name="connsiteX206" fmla="*/ 2416295 w 2768355"/>
                <a:gd name="connsiteY206" fmla="*/ 617753 h 1790261"/>
                <a:gd name="connsiteX207" fmla="*/ 2586588 w 2768355"/>
                <a:gd name="connsiteY207" fmla="*/ 578891 h 1790261"/>
                <a:gd name="connsiteX208" fmla="*/ 2672608 w 2768355"/>
                <a:gd name="connsiteY208" fmla="*/ 688927 h 1790261"/>
                <a:gd name="connsiteX209" fmla="*/ 2604927 w 2768355"/>
                <a:gd name="connsiteY209" fmla="*/ 875813 h 1790261"/>
                <a:gd name="connsiteX210" fmla="*/ 2443367 w 2768355"/>
                <a:gd name="connsiteY210" fmla="*/ 1019907 h 1790261"/>
                <a:gd name="connsiteX211" fmla="*/ 2306696 w 2768355"/>
                <a:gd name="connsiteY211" fmla="*/ 1106363 h 1790261"/>
                <a:gd name="connsiteX212" fmla="*/ 1979209 w 2768355"/>
                <a:gd name="connsiteY212" fmla="*/ 1325998 h 1790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</a:cxnLst>
              <a:rect l="l" t="t" r="r" b="b"/>
              <a:pathLst>
                <a:path w="2768355" h="1790261">
                  <a:moveTo>
                    <a:pt x="2454283" y="1124266"/>
                  </a:moveTo>
                  <a:cubicBezTo>
                    <a:pt x="2540303" y="1067502"/>
                    <a:pt x="2621083" y="1003751"/>
                    <a:pt x="2685271" y="922097"/>
                  </a:cubicBezTo>
                  <a:cubicBezTo>
                    <a:pt x="2742908" y="848740"/>
                    <a:pt x="2781770" y="767960"/>
                    <a:pt x="2768234" y="670587"/>
                  </a:cubicBezTo>
                  <a:cubicBezTo>
                    <a:pt x="2757754" y="595047"/>
                    <a:pt x="2725006" y="531733"/>
                    <a:pt x="2666058" y="483265"/>
                  </a:cubicBezTo>
                  <a:cubicBezTo>
                    <a:pt x="2616280" y="442657"/>
                    <a:pt x="2557333" y="425191"/>
                    <a:pt x="2494892" y="421697"/>
                  </a:cubicBezTo>
                  <a:cubicBezTo>
                    <a:pt x="2443367" y="418641"/>
                    <a:pt x="2401449" y="439163"/>
                    <a:pt x="2376123" y="485885"/>
                  </a:cubicBezTo>
                  <a:cubicBezTo>
                    <a:pt x="2362587" y="510337"/>
                    <a:pt x="2349487" y="536100"/>
                    <a:pt x="2337261" y="561425"/>
                  </a:cubicBezTo>
                  <a:cubicBezTo>
                    <a:pt x="2319359" y="592864"/>
                    <a:pt x="2281807" y="646572"/>
                    <a:pt x="2280497" y="645699"/>
                  </a:cubicBezTo>
                  <a:cubicBezTo>
                    <a:pt x="2287047" y="622119"/>
                    <a:pt x="2288793" y="618190"/>
                    <a:pt x="2294906" y="594174"/>
                  </a:cubicBezTo>
                  <a:cubicBezTo>
                    <a:pt x="2308443" y="543086"/>
                    <a:pt x="2323288" y="491998"/>
                    <a:pt x="2335078" y="440037"/>
                  </a:cubicBezTo>
                  <a:cubicBezTo>
                    <a:pt x="2346868" y="386766"/>
                    <a:pt x="2330275" y="380652"/>
                    <a:pt x="2291850" y="367116"/>
                  </a:cubicBezTo>
                  <a:cubicBezTo>
                    <a:pt x="2277004" y="361877"/>
                    <a:pt x="2264778" y="355763"/>
                    <a:pt x="2253861" y="348340"/>
                  </a:cubicBezTo>
                  <a:cubicBezTo>
                    <a:pt x="2275257" y="337861"/>
                    <a:pt x="2298836" y="328255"/>
                    <a:pt x="2315866" y="321705"/>
                  </a:cubicBezTo>
                  <a:cubicBezTo>
                    <a:pt x="2352544" y="307295"/>
                    <a:pt x="2381800" y="295943"/>
                    <a:pt x="2418041" y="281097"/>
                  </a:cubicBezTo>
                  <a:cubicBezTo>
                    <a:pt x="2436381" y="273673"/>
                    <a:pt x="2451663" y="261011"/>
                    <a:pt x="2459523" y="241361"/>
                  </a:cubicBezTo>
                  <a:cubicBezTo>
                    <a:pt x="2472622" y="209049"/>
                    <a:pt x="2463890" y="178484"/>
                    <a:pt x="2428958" y="155778"/>
                  </a:cubicBezTo>
                  <a:cubicBezTo>
                    <a:pt x="2398829" y="136566"/>
                    <a:pt x="2366517" y="119973"/>
                    <a:pt x="2333332" y="107747"/>
                  </a:cubicBezTo>
                  <a:cubicBezTo>
                    <a:pt x="2200590" y="58405"/>
                    <a:pt x="2061736" y="34826"/>
                    <a:pt x="1921135" y="23910"/>
                  </a:cubicBezTo>
                  <a:cubicBezTo>
                    <a:pt x="1837298" y="17360"/>
                    <a:pt x="1752588" y="19980"/>
                    <a:pt x="1668752" y="15614"/>
                  </a:cubicBezTo>
                  <a:cubicBezTo>
                    <a:pt x="1629016" y="13431"/>
                    <a:pt x="1601071" y="31770"/>
                    <a:pt x="1576182" y="57969"/>
                  </a:cubicBezTo>
                  <a:cubicBezTo>
                    <a:pt x="1567449" y="67138"/>
                    <a:pt x="1562209" y="79365"/>
                    <a:pt x="1556969" y="91154"/>
                  </a:cubicBezTo>
                  <a:cubicBezTo>
                    <a:pt x="1553040" y="99450"/>
                    <a:pt x="1556096" y="104690"/>
                    <a:pt x="1566139" y="105564"/>
                  </a:cubicBezTo>
                  <a:cubicBezTo>
                    <a:pt x="1587535" y="107310"/>
                    <a:pt x="1608494" y="110803"/>
                    <a:pt x="1629453" y="112550"/>
                  </a:cubicBezTo>
                  <a:cubicBezTo>
                    <a:pt x="1726826" y="120410"/>
                    <a:pt x="1823762" y="129143"/>
                    <a:pt x="1921135" y="135256"/>
                  </a:cubicBezTo>
                  <a:cubicBezTo>
                    <a:pt x="2001915" y="140059"/>
                    <a:pt x="2082695" y="141369"/>
                    <a:pt x="2163912" y="144425"/>
                  </a:cubicBezTo>
                  <a:cubicBezTo>
                    <a:pt x="2124613" y="133509"/>
                    <a:pt x="2084442" y="125213"/>
                    <a:pt x="2044270" y="119100"/>
                  </a:cubicBezTo>
                  <a:cubicBezTo>
                    <a:pt x="2003661" y="112987"/>
                    <a:pt x="1963053" y="108620"/>
                    <a:pt x="1922445" y="104254"/>
                  </a:cubicBezTo>
                  <a:cubicBezTo>
                    <a:pt x="1881836" y="99887"/>
                    <a:pt x="1840791" y="97704"/>
                    <a:pt x="1800183" y="93337"/>
                  </a:cubicBezTo>
                  <a:cubicBezTo>
                    <a:pt x="1760448" y="88971"/>
                    <a:pt x="1721149" y="83294"/>
                    <a:pt x="1681414" y="78491"/>
                  </a:cubicBezTo>
                  <a:cubicBezTo>
                    <a:pt x="1681851" y="76745"/>
                    <a:pt x="1681851" y="74998"/>
                    <a:pt x="1682288" y="73688"/>
                  </a:cubicBezTo>
                  <a:cubicBezTo>
                    <a:pt x="1691894" y="74125"/>
                    <a:pt x="1701063" y="75435"/>
                    <a:pt x="1710670" y="75435"/>
                  </a:cubicBezTo>
                  <a:cubicBezTo>
                    <a:pt x="1822452" y="75871"/>
                    <a:pt x="1933798" y="81111"/>
                    <a:pt x="2044706" y="96394"/>
                  </a:cubicBezTo>
                  <a:cubicBezTo>
                    <a:pt x="2114134" y="106000"/>
                    <a:pt x="2182688" y="120846"/>
                    <a:pt x="2246002" y="152722"/>
                  </a:cubicBezTo>
                  <a:cubicBezTo>
                    <a:pt x="2256045" y="157961"/>
                    <a:pt x="2265651" y="163638"/>
                    <a:pt x="2277004" y="170624"/>
                  </a:cubicBezTo>
                  <a:cubicBezTo>
                    <a:pt x="2271764" y="174991"/>
                    <a:pt x="2269144" y="177174"/>
                    <a:pt x="2266524" y="178921"/>
                  </a:cubicBezTo>
                  <a:cubicBezTo>
                    <a:pt x="2255608" y="185907"/>
                    <a:pt x="2244692" y="192893"/>
                    <a:pt x="2233339" y="199006"/>
                  </a:cubicBezTo>
                  <a:cubicBezTo>
                    <a:pt x="2146446" y="244418"/>
                    <a:pt x="2052129" y="263194"/>
                    <a:pt x="1956503" y="276293"/>
                  </a:cubicBezTo>
                  <a:cubicBezTo>
                    <a:pt x="1844721" y="291576"/>
                    <a:pt x="1731629" y="297252"/>
                    <a:pt x="1618973" y="296379"/>
                  </a:cubicBezTo>
                  <a:cubicBezTo>
                    <a:pt x="1455667" y="295069"/>
                    <a:pt x="1291923" y="289393"/>
                    <a:pt x="1128617" y="287646"/>
                  </a:cubicBezTo>
                  <a:cubicBezTo>
                    <a:pt x="951774" y="285463"/>
                    <a:pt x="774931" y="287646"/>
                    <a:pt x="598088" y="273673"/>
                  </a:cubicBezTo>
                  <a:cubicBezTo>
                    <a:pt x="513378" y="267124"/>
                    <a:pt x="429541" y="256644"/>
                    <a:pt x="347888" y="235248"/>
                  </a:cubicBezTo>
                  <a:cubicBezTo>
                    <a:pt x="319069" y="227825"/>
                    <a:pt x="290687" y="215599"/>
                    <a:pt x="263615" y="202936"/>
                  </a:cubicBezTo>
                  <a:cubicBezTo>
                    <a:pt x="247022" y="195077"/>
                    <a:pt x="233486" y="181104"/>
                    <a:pt x="235669" y="160581"/>
                  </a:cubicBezTo>
                  <a:cubicBezTo>
                    <a:pt x="236542" y="150102"/>
                    <a:pt x="242656" y="140059"/>
                    <a:pt x="246585" y="130016"/>
                  </a:cubicBezTo>
                  <a:cubicBezTo>
                    <a:pt x="250515" y="119536"/>
                    <a:pt x="268418" y="131762"/>
                    <a:pt x="274531" y="144862"/>
                  </a:cubicBezTo>
                  <a:cubicBezTo>
                    <a:pt x="296800" y="176737"/>
                    <a:pt x="325619" y="180231"/>
                    <a:pt x="359241" y="169751"/>
                  </a:cubicBezTo>
                  <a:cubicBezTo>
                    <a:pt x="442204" y="143989"/>
                    <a:pt x="526914" y="128706"/>
                    <a:pt x="613371" y="124339"/>
                  </a:cubicBezTo>
                  <a:cubicBezTo>
                    <a:pt x="704630" y="119536"/>
                    <a:pt x="796327" y="117353"/>
                    <a:pt x="887586" y="113423"/>
                  </a:cubicBezTo>
                  <a:cubicBezTo>
                    <a:pt x="932998" y="111677"/>
                    <a:pt x="978409" y="109057"/>
                    <a:pt x="1023821" y="106000"/>
                  </a:cubicBezTo>
                  <a:cubicBezTo>
                    <a:pt x="1028624" y="105564"/>
                    <a:pt x="1036920" y="99887"/>
                    <a:pt x="1036484" y="97267"/>
                  </a:cubicBezTo>
                  <a:cubicBezTo>
                    <a:pt x="1033427" y="72378"/>
                    <a:pt x="1029934" y="47489"/>
                    <a:pt x="1023821" y="23037"/>
                  </a:cubicBezTo>
                  <a:cubicBezTo>
                    <a:pt x="1019891" y="6881"/>
                    <a:pt x="1006791" y="-1852"/>
                    <a:pt x="988889" y="331"/>
                  </a:cubicBezTo>
                  <a:cubicBezTo>
                    <a:pt x="972733" y="2514"/>
                    <a:pt x="956577" y="5571"/>
                    <a:pt x="940421" y="6881"/>
                  </a:cubicBezTo>
                  <a:cubicBezTo>
                    <a:pt x="858331" y="13867"/>
                    <a:pt x="776241" y="20854"/>
                    <a:pt x="694151" y="27840"/>
                  </a:cubicBezTo>
                  <a:cubicBezTo>
                    <a:pt x="572762" y="37883"/>
                    <a:pt x="451374" y="47053"/>
                    <a:pt x="330422" y="57969"/>
                  </a:cubicBezTo>
                  <a:cubicBezTo>
                    <a:pt x="252698" y="64955"/>
                    <a:pt x="176285" y="79365"/>
                    <a:pt x="101618" y="102507"/>
                  </a:cubicBezTo>
                  <a:cubicBezTo>
                    <a:pt x="70179" y="112113"/>
                    <a:pt x="41360" y="126523"/>
                    <a:pt x="18655" y="151412"/>
                  </a:cubicBezTo>
                  <a:cubicBezTo>
                    <a:pt x="-1868" y="174118"/>
                    <a:pt x="-6671" y="197697"/>
                    <a:pt x="10358" y="223459"/>
                  </a:cubicBezTo>
                  <a:cubicBezTo>
                    <a:pt x="23458" y="243108"/>
                    <a:pt x="40487" y="261011"/>
                    <a:pt x="57516" y="278040"/>
                  </a:cubicBezTo>
                  <a:cubicBezTo>
                    <a:pt x="82842" y="304239"/>
                    <a:pt x="112534" y="326945"/>
                    <a:pt x="135677" y="354454"/>
                  </a:cubicBezTo>
                  <a:cubicBezTo>
                    <a:pt x="178905" y="405978"/>
                    <a:pt x="205540" y="467982"/>
                    <a:pt x="233486" y="528677"/>
                  </a:cubicBezTo>
                  <a:cubicBezTo>
                    <a:pt x="310336" y="696786"/>
                    <a:pt x="387623" y="864896"/>
                    <a:pt x="464473" y="1033443"/>
                  </a:cubicBezTo>
                  <a:cubicBezTo>
                    <a:pt x="507265" y="1127759"/>
                    <a:pt x="550930" y="1221639"/>
                    <a:pt x="591538" y="1317265"/>
                  </a:cubicBezTo>
                  <a:cubicBezTo>
                    <a:pt x="627780" y="1402411"/>
                    <a:pt x="643936" y="1492798"/>
                    <a:pt x="655289" y="1584494"/>
                  </a:cubicBezTo>
                  <a:cubicBezTo>
                    <a:pt x="664022" y="1655231"/>
                    <a:pt x="700700" y="1701953"/>
                    <a:pt x="767944" y="1728152"/>
                  </a:cubicBezTo>
                  <a:cubicBezTo>
                    <a:pt x="878417" y="1770943"/>
                    <a:pt x="993692" y="1784479"/>
                    <a:pt x="1110714" y="1788846"/>
                  </a:cubicBezTo>
                  <a:cubicBezTo>
                    <a:pt x="1244765" y="1793649"/>
                    <a:pt x="1378816" y="1787973"/>
                    <a:pt x="1512431" y="1770070"/>
                  </a:cubicBezTo>
                  <a:cubicBezTo>
                    <a:pt x="1595831" y="1758717"/>
                    <a:pt x="1678358" y="1744308"/>
                    <a:pt x="1759575" y="1721602"/>
                  </a:cubicBezTo>
                  <a:cubicBezTo>
                    <a:pt x="1765688" y="1719855"/>
                    <a:pt x="1772674" y="1716362"/>
                    <a:pt x="1775731" y="1711559"/>
                  </a:cubicBezTo>
                  <a:cubicBezTo>
                    <a:pt x="1807169" y="1658725"/>
                    <a:pt x="1836861" y="1605017"/>
                    <a:pt x="1846031" y="1543449"/>
                  </a:cubicBezTo>
                  <a:cubicBezTo>
                    <a:pt x="1849088" y="1524673"/>
                    <a:pt x="1857384" y="1520743"/>
                    <a:pt x="1872667" y="1519870"/>
                  </a:cubicBezTo>
                  <a:cubicBezTo>
                    <a:pt x="1914585" y="1517687"/>
                    <a:pt x="1952573" y="1503714"/>
                    <a:pt x="1982266" y="1474459"/>
                  </a:cubicBezTo>
                  <a:cubicBezTo>
                    <a:pt x="2008028" y="1449133"/>
                    <a:pt x="2031170" y="1420314"/>
                    <a:pt x="2053439" y="1391495"/>
                  </a:cubicBezTo>
                  <a:cubicBezTo>
                    <a:pt x="2082258" y="1354380"/>
                    <a:pt x="2111514" y="1326871"/>
                    <a:pt x="2154742" y="1296742"/>
                  </a:cubicBezTo>
                  <a:cubicBezTo>
                    <a:pt x="2191857" y="1268360"/>
                    <a:pt x="2395772" y="1162691"/>
                    <a:pt x="2454283" y="1124266"/>
                  </a:cubicBezTo>
                  <a:close/>
                  <a:moveTo>
                    <a:pt x="96378" y="180667"/>
                  </a:moveTo>
                  <a:cubicBezTo>
                    <a:pt x="95941" y="179794"/>
                    <a:pt x="93758" y="152722"/>
                    <a:pt x="99435" y="147919"/>
                  </a:cubicBezTo>
                  <a:cubicBezTo>
                    <a:pt x="109478" y="139186"/>
                    <a:pt x="119520" y="149665"/>
                    <a:pt x="128253" y="157088"/>
                  </a:cubicBezTo>
                  <a:cubicBezTo>
                    <a:pt x="209034" y="228262"/>
                    <a:pt x="303350" y="270617"/>
                    <a:pt x="410329" y="284153"/>
                  </a:cubicBezTo>
                  <a:cubicBezTo>
                    <a:pt x="444824" y="288519"/>
                    <a:pt x="525168" y="297252"/>
                    <a:pt x="525168" y="298999"/>
                  </a:cubicBezTo>
                  <a:cubicBezTo>
                    <a:pt x="506828" y="302492"/>
                    <a:pt x="488926" y="307732"/>
                    <a:pt x="470586" y="308605"/>
                  </a:cubicBezTo>
                  <a:cubicBezTo>
                    <a:pt x="376270" y="312535"/>
                    <a:pt x="282391" y="306422"/>
                    <a:pt x="191131" y="278913"/>
                  </a:cubicBezTo>
                  <a:cubicBezTo>
                    <a:pt x="141790" y="264067"/>
                    <a:pt x="111224" y="229572"/>
                    <a:pt x="96378" y="180667"/>
                  </a:cubicBezTo>
                  <a:close/>
                  <a:moveTo>
                    <a:pt x="347451" y="467546"/>
                  </a:moveTo>
                  <a:cubicBezTo>
                    <a:pt x="347888" y="455320"/>
                    <a:pt x="338718" y="443093"/>
                    <a:pt x="338718" y="431740"/>
                  </a:cubicBezTo>
                  <a:cubicBezTo>
                    <a:pt x="380637" y="436980"/>
                    <a:pt x="437838" y="443093"/>
                    <a:pt x="478009" y="446587"/>
                  </a:cubicBezTo>
                  <a:cubicBezTo>
                    <a:pt x="522548" y="450953"/>
                    <a:pt x="567522" y="453136"/>
                    <a:pt x="612061" y="456193"/>
                  </a:cubicBezTo>
                  <a:cubicBezTo>
                    <a:pt x="690658" y="461869"/>
                    <a:pt x="769691" y="464926"/>
                    <a:pt x="846541" y="487195"/>
                  </a:cubicBezTo>
                  <a:cubicBezTo>
                    <a:pt x="856584" y="490251"/>
                    <a:pt x="866627" y="494181"/>
                    <a:pt x="876670" y="497674"/>
                  </a:cubicBezTo>
                  <a:cubicBezTo>
                    <a:pt x="877980" y="498111"/>
                    <a:pt x="878853" y="499858"/>
                    <a:pt x="881473" y="503351"/>
                  </a:cubicBezTo>
                  <a:cubicBezTo>
                    <a:pt x="811173" y="503351"/>
                    <a:pt x="743492" y="503788"/>
                    <a:pt x="675375" y="502914"/>
                  </a:cubicBezTo>
                  <a:cubicBezTo>
                    <a:pt x="643063" y="502478"/>
                    <a:pt x="610314" y="500294"/>
                    <a:pt x="578002" y="498111"/>
                  </a:cubicBezTo>
                  <a:cubicBezTo>
                    <a:pt x="508138" y="492871"/>
                    <a:pt x="429541" y="486758"/>
                    <a:pt x="360114" y="481082"/>
                  </a:cubicBezTo>
                  <a:cubicBezTo>
                    <a:pt x="350944" y="480645"/>
                    <a:pt x="347015" y="477152"/>
                    <a:pt x="347451" y="467546"/>
                  </a:cubicBezTo>
                  <a:close/>
                  <a:moveTo>
                    <a:pt x="363607" y="517760"/>
                  </a:moveTo>
                  <a:cubicBezTo>
                    <a:pt x="395483" y="522563"/>
                    <a:pt x="425612" y="527367"/>
                    <a:pt x="455740" y="531733"/>
                  </a:cubicBezTo>
                  <a:cubicBezTo>
                    <a:pt x="518181" y="541339"/>
                    <a:pt x="580622" y="552692"/>
                    <a:pt x="643063" y="559679"/>
                  </a:cubicBezTo>
                  <a:cubicBezTo>
                    <a:pt x="670572" y="562735"/>
                    <a:pt x="807679" y="574088"/>
                    <a:pt x="813356" y="592864"/>
                  </a:cubicBezTo>
                  <a:cubicBezTo>
                    <a:pt x="805060" y="592864"/>
                    <a:pt x="798946" y="592864"/>
                    <a:pt x="792833" y="592864"/>
                  </a:cubicBezTo>
                  <a:cubicBezTo>
                    <a:pt x="715110" y="592864"/>
                    <a:pt x="637823" y="595484"/>
                    <a:pt x="560099" y="591991"/>
                  </a:cubicBezTo>
                  <a:cubicBezTo>
                    <a:pt x="499842" y="589371"/>
                    <a:pt x="402469" y="586751"/>
                    <a:pt x="373650" y="573215"/>
                  </a:cubicBezTo>
                  <a:cubicBezTo>
                    <a:pt x="365354" y="568848"/>
                    <a:pt x="363607" y="532170"/>
                    <a:pt x="363607" y="517760"/>
                  </a:cubicBezTo>
                  <a:close/>
                  <a:moveTo>
                    <a:pt x="396356" y="621683"/>
                  </a:moveTo>
                  <a:cubicBezTo>
                    <a:pt x="427795" y="624303"/>
                    <a:pt x="458797" y="627359"/>
                    <a:pt x="489362" y="629106"/>
                  </a:cubicBezTo>
                  <a:cubicBezTo>
                    <a:pt x="526914" y="631289"/>
                    <a:pt x="564466" y="633472"/>
                    <a:pt x="602018" y="634782"/>
                  </a:cubicBezTo>
                  <a:cubicBezTo>
                    <a:pt x="671882" y="636966"/>
                    <a:pt x="742182" y="638712"/>
                    <a:pt x="810736" y="655305"/>
                  </a:cubicBezTo>
                  <a:cubicBezTo>
                    <a:pt x="826019" y="658798"/>
                    <a:pt x="840865" y="664911"/>
                    <a:pt x="858767" y="670587"/>
                  </a:cubicBezTo>
                  <a:cubicBezTo>
                    <a:pt x="853964" y="673644"/>
                    <a:pt x="853091" y="674954"/>
                    <a:pt x="851781" y="674954"/>
                  </a:cubicBezTo>
                  <a:cubicBezTo>
                    <a:pt x="751788" y="676701"/>
                    <a:pt x="651796" y="679320"/>
                    <a:pt x="552240" y="679757"/>
                  </a:cubicBezTo>
                  <a:cubicBezTo>
                    <a:pt x="506828" y="680194"/>
                    <a:pt x="450937" y="689363"/>
                    <a:pt x="407272" y="674954"/>
                  </a:cubicBezTo>
                  <a:cubicBezTo>
                    <a:pt x="400286" y="660981"/>
                    <a:pt x="397229" y="652685"/>
                    <a:pt x="396356" y="621683"/>
                  </a:cubicBezTo>
                  <a:close/>
                  <a:moveTo>
                    <a:pt x="426921" y="749184"/>
                  </a:moveTo>
                  <a:cubicBezTo>
                    <a:pt x="423865" y="736958"/>
                    <a:pt x="419498" y="724732"/>
                    <a:pt x="414695" y="708139"/>
                  </a:cubicBezTo>
                  <a:cubicBezTo>
                    <a:pt x="577129" y="740888"/>
                    <a:pt x="738252" y="726915"/>
                    <a:pt x="895009" y="755297"/>
                  </a:cubicBezTo>
                  <a:cubicBezTo>
                    <a:pt x="895009" y="757917"/>
                    <a:pt x="895446" y="760537"/>
                    <a:pt x="895446" y="763157"/>
                  </a:cubicBezTo>
                  <a:cubicBezTo>
                    <a:pt x="858331" y="766650"/>
                    <a:pt x="821652" y="773200"/>
                    <a:pt x="784537" y="773637"/>
                  </a:cubicBezTo>
                  <a:cubicBezTo>
                    <a:pt x="721660" y="774510"/>
                    <a:pt x="658782" y="771017"/>
                    <a:pt x="596341" y="769707"/>
                  </a:cubicBezTo>
                  <a:cubicBezTo>
                    <a:pt x="550930" y="768834"/>
                    <a:pt x="505518" y="767524"/>
                    <a:pt x="460107" y="769707"/>
                  </a:cubicBezTo>
                  <a:cubicBezTo>
                    <a:pt x="440894" y="770580"/>
                    <a:pt x="431288" y="766650"/>
                    <a:pt x="426921" y="749184"/>
                  </a:cubicBezTo>
                  <a:close/>
                  <a:moveTo>
                    <a:pt x="459670" y="816865"/>
                  </a:moveTo>
                  <a:cubicBezTo>
                    <a:pt x="536084" y="819921"/>
                    <a:pt x="610751" y="821668"/>
                    <a:pt x="685854" y="826471"/>
                  </a:cubicBezTo>
                  <a:cubicBezTo>
                    <a:pt x="735632" y="829528"/>
                    <a:pt x="784974" y="834768"/>
                    <a:pt x="834315" y="841754"/>
                  </a:cubicBezTo>
                  <a:cubicBezTo>
                    <a:pt x="858331" y="844810"/>
                    <a:pt x="904179" y="864460"/>
                    <a:pt x="903742" y="866643"/>
                  </a:cubicBezTo>
                  <a:cubicBezTo>
                    <a:pt x="870120" y="868390"/>
                    <a:pt x="836498" y="871883"/>
                    <a:pt x="802876" y="871446"/>
                  </a:cubicBezTo>
                  <a:cubicBezTo>
                    <a:pt x="699827" y="870573"/>
                    <a:pt x="586735" y="873629"/>
                    <a:pt x="483249" y="871446"/>
                  </a:cubicBezTo>
                  <a:cubicBezTo>
                    <a:pt x="474953" y="857473"/>
                    <a:pt x="466220" y="844374"/>
                    <a:pt x="459670" y="816865"/>
                  </a:cubicBezTo>
                  <a:close/>
                  <a:moveTo>
                    <a:pt x="526041" y="953536"/>
                  </a:moveTo>
                  <a:cubicBezTo>
                    <a:pt x="517308" y="942183"/>
                    <a:pt x="509885" y="929957"/>
                    <a:pt x="502025" y="918167"/>
                  </a:cubicBezTo>
                  <a:cubicBezTo>
                    <a:pt x="502462" y="916421"/>
                    <a:pt x="502462" y="914238"/>
                    <a:pt x="502898" y="912491"/>
                  </a:cubicBezTo>
                  <a:cubicBezTo>
                    <a:pt x="629090" y="920788"/>
                    <a:pt x="754845" y="929520"/>
                    <a:pt x="881036" y="937817"/>
                  </a:cubicBezTo>
                  <a:cubicBezTo>
                    <a:pt x="881473" y="940000"/>
                    <a:pt x="881910" y="942183"/>
                    <a:pt x="882346" y="944366"/>
                  </a:cubicBezTo>
                  <a:cubicBezTo>
                    <a:pt x="872740" y="948733"/>
                    <a:pt x="863134" y="953536"/>
                    <a:pt x="853091" y="957029"/>
                  </a:cubicBezTo>
                  <a:cubicBezTo>
                    <a:pt x="810299" y="971002"/>
                    <a:pt x="765324" y="968819"/>
                    <a:pt x="721223" y="967509"/>
                  </a:cubicBezTo>
                  <a:cubicBezTo>
                    <a:pt x="660529" y="966199"/>
                    <a:pt x="600271" y="963143"/>
                    <a:pt x="539577" y="960086"/>
                  </a:cubicBezTo>
                  <a:cubicBezTo>
                    <a:pt x="535210" y="960086"/>
                    <a:pt x="529097" y="957029"/>
                    <a:pt x="526041" y="953536"/>
                  </a:cubicBezTo>
                  <a:close/>
                  <a:moveTo>
                    <a:pt x="583679" y="1062262"/>
                  </a:moveTo>
                  <a:cubicBezTo>
                    <a:pt x="578875" y="1062262"/>
                    <a:pt x="563156" y="1022527"/>
                    <a:pt x="556606" y="1005497"/>
                  </a:cubicBezTo>
                  <a:cubicBezTo>
                    <a:pt x="673628" y="1008554"/>
                    <a:pt x="789777" y="1012484"/>
                    <a:pt x="908545" y="1034316"/>
                  </a:cubicBezTo>
                  <a:cubicBezTo>
                    <a:pt x="895883" y="1050472"/>
                    <a:pt x="879727" y="1055712"/>
                    <a:pt x="864444" y="1057459"/>
                  </a:cubicBezTo>
                  <a:cubicBezTo>
                    <a:pt x="826019" y="1060952"/>
                    <a:pt x="787594" y="1062262"/>
                    <a:pt x="749169" y="1062698"/>
                  </a:cubicBezTo>
                  <a:cubicBezTo>
                    <a:pt x="695024" y="1062698"/>
                    <a:pt x="637386" y="1063572"/>
                    <a:pt x="583679" y="1062262"/>
                  </a:cubicBezTo>
                  <a:close/>
                  <a:moveTo>
                    <a:pt x="628217" y="1156141"/>
                  </a:moveTo>
                  <a:cubicBezTo>
                    <a:pt x="619920" y="1136929"/>
                    <a:pt x="612934" y="1120336"/>
                    <a:pt x="605074" y="1101560"/>
                  </a:cubicBezTo>
                  <a:cubicBezTo>
                    <a:pt x="628653" y="1106363"/>
                    <a:pt x="766198" y="1115970"/>
                    <a:pt x="815103" y="1118153"/>
                  </a:cubicBezTo>
                  <a:cubicBezTo>
                    <a:pt x="852654" y="1119899"/>
                    <a:pt x="889769" y="1123393"/>
                    <a:pt x="926885" y="1128196"/>
                  </a:cubicBezTo>
                  <a:cubicBezTo>
                    <a:pt x="941294" y="1129942"/>
                    <a:pt x="954394" y="1138675"/>
                    <a:pt x="967493" y="1146972"/>
                  </a:cubicBezTo>
                  <a:cubicBezTo>
                    <a:pt x="853528" y="1162254"/>
                    <a:pt x="739999" y="1168804"/>
                    <a:pt x="628217" y="1156141"/>
                  </a:cubicBezTo>
                  <a:close/>
                  <a:moveTo>
                    <a:pt x="687601" y="1280150"/>
                  </a:moveTo>
                  <a:cubicBezTo>
                    <a:pt x="675375" y="1265304"/>
                    <a:pt x="667515" y="1245654"/>
                    <a:pt x="657909" y="1216836"/>
                  </a:cubicBezTo>
                  <a:cubicBezTo>
                    <a:pt x="789340" y="1221202"/>
                    <a:pt x="1069669" y="1232118"/>
                    <a:pt x="1070542" y="1233428"/>
                  </a:cubicBezTo>
                  <a:cubicBezTo>
                    <a:pt x="1064866" y="1236921"/>
                    <a:pt x="1059626" y="1240851"/>
                    <a:pt x="1053513" y="1243471"/>
                  </a:cubicBezTo>
                  <a:cubicBezTo>
                    <a:pt x="1016398" y="1260064"/>
                    <a:pt x="976663" y="1264430"/>
                    <a:pt x="936928" y="1266614"/>
                  </a:cubicBezTo>
                  <a:cubicBezTo>
                    <a:pt x="865754" y="1270543"/>
                    <a:pt x="758775" y="1277966"/>
                    <a:pt x="687601" y="1280150"/>
                  </a:cubicBezTo>
                  <a:close/>
                  <a:moveTo>
                    <a:pt x="726899" y="1363550"/>
                  </a:moveTo>
                  <a:cubicBezTo>
                    <a:pt x="721660" y="1352197"/>
                    <a:pt x="716420" y="1340844"/>
                    <a:pt x="711617" y="1322068"/>
                  </a:cubicBezTo>
                  <a:cubicBezTo>
                    <a:pt x="710743" y="1319012"/>
                    <a:pt x="1097178" y="1324688"/>
                    <a:pt x="1105038" y="1325998"/>
                  </a:cubicBezTo>
                  <a:cubicBezTo>
                    <a:pt x="1076655" y="1346084"/>
                    <a:pt x="1048273" y="1353070"/>
                    <a:pt x="1019891" y="1357437"/>
                  </a:cubicBezTo>
                  <a:cubicBezTo>
                    <a:pt x="927321" y="1371846"/>
                    <a:pt x="834315" y="1366170"/>
                    <a:pt x="740872" y="1363550"/>
                  </a:cubicBezTo>
                  <a:cubicBezTo>
                    <a:pt x="739562" y="1363986"/>
                    <a:pt x="726026" y="1363550"/>
                    <a:pt x="726899" y="1363550"/>
                  </a:cubicBezTo>
                  <a:close/>
                  <a:moveTo>
                    <a:pt x="1094558" y="1429484"/>
                  </a:moveTo>
                  <a:cubicBezTo>
                    <a:pt x="1088881" y="1432977"/>
                    <a:pt x="1083205" y="1437780"/>
                    <a:pt x="1077092" y="1439090"/>
                  </a:cubicBezTo>
                  <a:cubicBezTo>
                    <a:pt x="1044780" y="1447386"/>
                    <a:pt x="1012468" y="1458739"/>
                    <a:pt x="979719" y="1461359"/>
                  </a:cubicBezTo>
                  <a:cubicBezTo>
                    <a:pt x="911165" y="1467472"/>
                    <a:pt x="828202" y="1469656"/>
                    <a:pt x="760085" y="1454373"/>
                  </a:cubicBezTo>
                  <a:cubicBezTo>
                    <a:pt x="752662" y="1445640"/>
                    <a:pt x="745675" y="1413328"/>
                    <a:pt x="745675" y="1401975"/>
                  </a:cubicBezTo>
                  <a:cubicBezTo>
                    <a:pt x="859204" y="1409835"/>
                    <a:pt x="1094121" y="1427737"/>
                    <a:pt x="1094558" y="1429484"/>
                  </a:cubicBezTo>
                  <a:close/>
                  <a:moveTo>
                    <a:pt x="1140843" y="1527293"/>
                  </a:moveTo>
                  <a:cubicBezTo>
                    <a:pt x="1141279" y="1529040"/>
                    <a:pt x="1097614" y="1546506"/>
                    <a:pt x="1074909" y="1549562"/>
                  </a:cubicBezTo>
                  <a:cubicBezTo>
                    <a:pt x="986269" y="1561352"/>
                    <a:pt x="777551" y="1537773"/>
                    <a:pt x="774057" y="1529040"/>
                  </a:cubicBezTo>
                  <a:cubicBezTo>
                    <a:pt x="768818" y="1515940"/>
                    <a:pt x="764015" y="1503714"/>
                    <a:pt x="768381" y="1493234"/>
                  </a:cubicBezTo>
                  <a:cubicBezTo>
                    <a:pt x="769691" y="1489305"/>
                    <a:pt x="786284" y="1492798"/>
                    <a:pt x="793270" y="1493234"/>
                  </a:cubicBezTo>
                  <a:cubicBezTo>
                    <a:pt x="835625" y="1495418"/>
                    <a:pt x="878417" y="1499348"/>
                    <a:pt x="920772" y="1501531"/>
                  </a:cubicBezTo>
                  <a:cubicBezTo>
                    <a:pt x="992382" y="1505461"/>
                    <a:pt x="1139096" y="1526420"/>
                    <a:pt x="1140843" y="1527293"/>
                  </a:cubicBezTo>
                  <a:close/>
                  <a:moveTo>
                    <a:pt x="1412438" y="1668331"/>
                  </a:moveTo>
                  <a:cubicBezTo>
                    <a:pt x="1312446" y="1681867"/>
                    <a:pt x="1212453" y="1684923"/>
                    <a:pt x="1111587" y="1680557"/>
                  </a:cubicBezTo>
                  <a:cubicBezTo>
                    <a:pt x="1051766" y="1677937"/>
                    <a:pt x="991509" y="1674444"/>
                    <a:pt x="932124" y="1668331"/>
                  </a:cubicBezTo>
                  <a:cubicBezTo>
                    <a:pt x="881910" y="1663091"/>
                    <a:pt x="832569" y="1653048"/>
                    <a:pt x="782790" y="1644752"/>
                  </a:cubicBezTo>
                  <a:cubicBezTo>
                    <a:pt x="780607" y="1644315"/>
                    <a:pt x="777551" y="1643878"/>
                    <a:pt x="776677" y="1642568"/>
                  </a:cubicBezTo>
                  <a:cubicBezTo>
                    <a:pt x="766198" y="1623793"/>
                    <a:pt x="749169" y="1582747"/>
                    <a:pt x="751352" y="1581001"/>
                  </a:cubicBezTo>
                  <a:cubicBezTo>
                    <a:pt x="988452" y="1631216"/>
                    <a:pt x="1229483" y="1637765"/>
                    <a:pt x="1474006" y="1640822"/>
                  </a:cubicBezTo>
                  <a:cubicBezTo>
                    <a:pt x="1455667" y="1660471"/>
                    <a:pt x="1433834" y="1665274"/>
                    <a:pt x="1412438" y="1668331"/>
                  </a:cubicBezTo>
                  <a:close/>
                  <a:moveTo>
                    <a:pt x="1831185" y="400302"/>
                  </a:moveTo>
                  <a:cubicBezTo>
                    <a:pt x="1746038" y="410781"/>
                    <a:pt x="1661328" y="424754"/>
                    <a:pt x="1575745" y="429557"/>
                  </a:cubicBezTo>
                  <a:cubicBezTo>
                    <a:pt x="1454357" y="436544"/>
                    <a:pt x="1332095" y="436980"/>
                    <a:pt x="1210270" y="438727"/>
                  </a:cubicBezTo>
                  <a:cubicBezTo>
                    <a:pt x="1151322" y="439600"/>
                    <a:pt x="1092375" y="436980"/>
                    <a:pt x="1033427" y="434360"/>
                  </a:cubicBezTo>
                  <a:cubicBezTo>
                    <a:pt x="954394" y="430867"/>
                    <a:pt x="875360" y="426501"/>
                    <a:pt x="796327" y="421261"/>
                  </a:cubicBezTo>
                  <a:cubicBezTo>
                    <a:pt x="721223" y="416458"/>
                    <a:pt x="646556" y="410781"/>
                    <a:pt x="571452" y="403795"/>
                  </a:cubicBezTo>
                  <a:cubicBezTo>
                    <a:pt x="478009" y="395062"/>
                    <a:pt x="383257" y="393752"/>
                    <a:pt x="291560" y="369736"/>
                  </a:cubicBezTo>
                  <a:cubicBezTo>
                    <a:pt x="263615" y="362313"/>
                    <a:pt x="236106" y="350524"/>
                    <a:pt x="211217" y="332621"/>
                  </a:cubicBezTo>
                  <a:cubicBezTo>
                    <a:pt x="203357" y="326945"/>
                    <a:pt x="175412" y="293323"/>
                    <a:pt x="176722" y="291576"/>
                  </a:cubicBezTo>
                  <a:cubicBezTo>
                    <a:pt x="209470" y="299872"/>
                    <a:pt x="251825" y="311662"/>
                    <a:pt x="284574" y="319522"/>
                  </a:cubicBezTo>
                  <a:cubicBezTo>
                    <a:pt x="386750" y="342664"/>
                    <a:pt x="490236" y="357947"/>
                    <a:pt x="594158" y="369300"/>
                  </a:cubicBezTo>
                  <a:cubicBezTo>
                    <a:pt x="736506" y="385019"/>
                    <a:pt x="879290" y="394189"/>
                    <a:pt x="1022074" y="396372"/>
                  </a:cubicBezTo>
                  <a:cubicBezTo>
                    <a:pt x="1169225" y="398118"/>
                    <a:pt x="1316376" y="400302"/>
                    <a:pt x="1463526" y="398555"/>
                  </a:cubicBezTo>
                  <a:cubicBezTo>
                    <a:pt x="1592775" y="396809"/>
                    <a:pt x="1721586" y="390259"/>
                    <a:pt x="1850834" y="385456"/>
                  </a:cubicBezTo>
                  <a:cubicBezTo>
                    <a:pt x="1865680" y="385019"/>
                    <a:pt x="1880526" y="383272"/>
                    <a:pt x="1895372" y="381962"/>
                  </a:cubicBezTo>
                  <a:cubicBezTo>
                    <a:pt x="1895809" y="383709"/>
                    <a:pt x="1895809" y="385456"/>
                    <a:pt x="1896246" y="386766"/>
                  </a:cubicBezTo>
                  <a:cubicBezTo>
                    <a:pt x="1875287" y="391569"/>
                    <a:pt x="1853454" y="397245"/>
                    <a:pt x="1831185" y="400302"/>
                  </a:cubicBezTo>
                  <a:close/>
                  <a:moveTo>
                    <a:pt x="1979209" y="1325998"/>
                  </a:moveTo>
                  <a:cubicBezTo>
                    <a:pt x="1963053" y="1344774"/>
                    <a:pt x="1947334" y="1363986"/>
                    <a:pt x="1931614" y="1382762"/>
                  </a:cubicBezTo>
                  <a:cubicBezTo>
                    <a:pt x="1929868" y="1384945"/>
                    <a:pt x="1927248" y="1386692"/>
                    <a:pt x="1925065" y="1388875"/>
                  </a:cubicBezTo>
                  <a:cubicBezTo>
                    <a:pt x="1923754" y="1388002"/>
                    <a:pt x="1922008" y="1387129"/>
                    <a:pt x="1920698" y="1386692"/>
                  </a:cubicBezTo>
                  <a:cubicBezTo>
                    <a:pt x="1938601" y="1343900"/>
                    <a:pt x="1953447" y="1299799"/>
                    <a:pt x="1974406" y="1259191"/>
                  </a:cubicBezTo>
                  <a:cubicBezTo>
                    <a:pt x="2025494" y="1160508"/>
                    <a:pt x="2080512" y="1064008"/>
                    <a:pt x="2132036" y="965762"/>
                  </a:cubicBezTo>
                  <a:cubicBezTo>
                    <a:pt x="2166095" y="900701"/>
                    <a:pt x="2197534" y="834331"/>
                    <a:pt x="2230719" y="768834"/>
                  </a:cubicBezTo>
                  <a:cubicBezTo>
                    <a:pt x="2234212" y="762284"/>
                    <a:pt x="2241198" y="755734"/>
                    <a:pt x="2248185" y="753551"/>
                  </a:cubicBezTo>
                  <a:cubicBezTo>
                    <a:pt x="2279187" y="744381"/>
                    <a:pt x="2305822" y="728662"/>
                    <a:pt x="2328528" y="706393"/>
                  </a:cubicBezTo>
                  <a:cubicBezTo>
                    <a:pt x="2358220" y="677137"/>
                    <a:pt x="2385729" y="645699"/>
                    <a:pt x="2416295" y="617753"/>
                  </a:cubicBezTo>
                  <a:cubicBezTo>
                    <a:pt x="2465199" y="573215"/>
                    <a:pt x="2525457" y="561862"/>
                    <a:pt x="2586588" y="578891"/>
                  </a:cubicBezTo>
                  <a:cubicBezTo>
                    <a:pt x="2634619" y="591991"/>
                    <a:pt x="2670424" y="638275"/>
                    <a:pt x="2672608" y="688927"/>
                  </a:cubicBezTo>
                  <a:cubicBezTo>
                    <a:pt x="2676101" y="764904"/>
                    <a:pt x="2654269" y="822978"/>
                    <a:pt x="2604927" y="875813"/>
                  </a:cubicBezTo>
                  <a:cubicBezTo>
                    <a:pt x="2552529" y="931704"/>
                    <a:pt x="2503188" y="973185"/>
                    <a:pt x="2443367" y="1019907"/>
                  </a:cubicBezTo>
                  <a:cubicBezTo>
                    <a:pt x="2408435" y="1047416"/>
                    <a:pt x="2350361" y="1078855"/>
                    <a:pt x="2306696" y="1106363"/>
                  </a:cubicBezTo>
                  <a:cubicBezTo>
                    <a:pt x="2301019" y="1111166"/>
                    <a:pt x="2065229" y="1226442"/>
                    <a:pt x="1979209" y="1325998"/>
                  </a:cubicBezTo>
                  <a:close/>
                </a:path>
              </a:pathLst>
            </a:custGeom>
            <a:grpFill/>
            <a:ln w="43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9" name="Freeform: Shape 48">
              <a:extLst>
                <a:ext uri="{FF2B5EF4-FFF2-40B4-BE49-F238E27FC236}">
                  <a16:creationId xmlns:a16="http://schemas.microsoft.com/office/drawing/2014/main" id="{83038C44-4D36-45B1-9C90-3057C724B28E}"/>
                </a:ext>
              </a:extLst>
            </p:cNvPr>
            <p:cNvSpPr/>
            <p:nvPr/>
          </p:nvSpPr>
          <p:spPr>
            <a:xfrm>
              <a:off x="733697" y="5502546"/>
              <a:ext cx="3624187" cy="934429"/>
            </a:xfrm>
            <a:custGeom>
              <a:avLst/>
              <a:gdLst>
                <a:gd name="connsiteX0" fmla="*/ 3528866 w 3624187"/>
                <a:gd name="connsiteY0" fmla="*/ 206026 h 934429"/>
                <a:gd name="connsiteX1" fmla="*/ 3376039 w 3624187"/>
                <a:gd name="connsiteY1" fmla="*/ 128739 h 934429"/>
                <a:gd name="connsiteX2" fmla="*/ 3067764 w 3624187"/>
                <a:gd name="connsiteY2" fmla="*/ 42283 h 934429"/>
                <a:gd name="connsiteX3" fmla="*/ 2883498 w 3624187"/>
                <a:gd name="connsiteY3" fmla="*/ 21760 h 934429"/>
                <a:gd name="connsiteX4" fmla="*/ 2744208 w 3624187"/>
                <a:gd name="connsiteY4" fmla="*/ 101230 h 934429"/>
                <a:gd name="connsiteX5" fmla="*/ 2792676 w 3624187"/>
                <a:gd name="connsiteY5" fmla="*/ 177644 h 934429"/>
                <a:gd name="connsiteX6" fmla="*/ 2883062 w 3624187"/>
                <a:gd name="connsiteY6" fmla="*/ 182447 h 934429"/>
                <a:gd name="connsiteX7" fmla="*/ 3107500 w 3624187"/>
                <a:gd name="connsiteY7" fmla="*/ 244451 h 934429"/>
                <a:gd name="connsiteX8" fmla="*/ 3171687 w 3624187"/>
                <a:gd name="connsiteY8" fmla="*/ 275890 h 934429"/>
                <a:gd name="connsiteX9" fmla="*/ 3015803 w 3624187"/>
                <a:gd name="connsiteY9" fmla="*/ 278946 h 934429"/>
                <a:gd name="connsiteX10" fmla="*/ 2800972 w 3624187"/>
                <a:gd name="connsiteY10" fmla="*/ 232661 h 934429"/>
                <a:gd name="connsiteX11" fmla="*/ 2584831 w 3624187"/>
                <a:gd name="connsiteY11" fmla="*/ 269777 h 934429"/>
                <a:gd name="connsiteX12" fmla="*/ 2613649 w 3624187"/>
                <a:gd name="connsiteY12" fmla="*/ 279383 h 934429"/>
                <a:gd name="connsiteX13" fmla="*/ 2851187 w 3624187"/>
                <a:gd name="connsiteY13" fmla="*/ 323048 h 934429"/>
                <a:gd name="connsiteX14" fmla="*/ 3041129 w 3624187"/>
                <a:gd name="connsiteY14" fmla="*/ 385052 h 934429"/>
                <a:gd name="connsiteX15" fmla="*/ 2798352 w 3624187"/>
                <a:gd name="connsiteY15" fmla="*/ 380249 h 934429"/>
                <a:gd name="connsiteX16" fmla="*/ 2649891 w 3624187"/>
                <a:gd name="connsiteY16" fmla="*/ 381996 h 934429"/>
                <a:gd name="connsiteX17" fmla="*/ 2582211 w 3624187"/>
                <a:gd name="connsiteY17" fmla="*/ 424351 h 934429"/>
                <a:gd name="connsiteX18" fmla="*/ 2853806 w 3624187"/>
                <a:gd name="connsiteY18" fmla="*/ 494651 h 934429"/>
                <a:gd name="connsiteX19" fmla="*/ 2710586 w 3624187"/>
                <a:gd name="connsiteY19" fmla="*/ 516483 h 934429"/>
                <a:gd name="connsiteX20" fmla="*/ 2564308 w 3624187"/>
                <a:gd name="connsiteY20" fmla="*/ 520850 h 934429"/>
                <a:gd name="connsiteX21" fmla="*/ 2484401 w 3624187"/>
                <a:gd name="connsiteY21" fmla="*/ 553599 h 934429"/>
                <a:gd name="connsiteX22" fmla="*/ 2660807 w 3624187"/>
                <a:gd name="connsiteY22" fmla="*/ 574558 h 934429"/>
                <a:gd name="connsiteX23" fmla="*/ 2734165 w 3624187"/>
                <a:gd name="connsiteY23" fmla="*/ 571065 h 934429"/>
                <a:gd name="connsiteX24" fmla="*/ 2682640 w 3624187"/>
                <a:gd name="connsiteY24" fmla="*/ 621279 h 934429"/>
                <a:gd name="connsiteX25" fmla="*/ 2589197 w 3624187"/>
                <a:gd name="connsiteY25" fmla="*/ 629576 h 934429"/>
                <a:gd name="connsiteX26" fmla="*/ 2871709 w 3624187"/>
                <a:gd name="connsiteY26" fmla="*/ 612546 h 934429"/>
                <a:gd name="connsiteX27" fmla="*/ 3251594 w 3624187"/>
                <a:gd name="connsiteY27" fmla="*/ 501637 h 934429"/>
                <a:gd name="connsiteX28" fmla="*/ 3434987 w 3624187"/>
                <a:gd name="connsiteY28" fmla="*/ 386362 h 934429"/>
                <a:gd name="connsiteX29" fmla="*/ 3422324 w 3624187"/>
                <a:gd name="connsiteY29" fmla="*/ 238775 h 934429"/>
                <a:gd name="connsiteX30" fmla="*/ 3455946 w 3624187"/>
                <a:gd name="connsiteY30" fmla="*/ 268030 h 934429"/>
                <a:gd name="connsiteX31" fmla="*/ 3495244 w 3624187"/>
                <a:gd name="connsiteY31" fmla="*/ 353177 h 934429"/>
                <a:gd name="connsiteX32" fmla="*/ 3422324 w 3624187"/>
                <a:gd name="connsiteY32" fmla="*/ 488975 h 934429"/>
                <a:gd name="connsiteX33" fmla="*/ 3227141 w 3624187"/>
                <a:gd name="connsiteY33" fmla="*/ 581544 h 934429"/>
                <a:gd name="connsiteX34" fmla="*/ 2097967 w 3624187"/>
                <a:gd name="connsiteY34" fmla="*/ 815588 h 934429"/>
                <a:gd name="connsiteX35" fmla="*/ 1143889 w 3624187"/>
                <a:gd name="connsiteY35" fmla="*/ 774980 h 934429"/>
                <a:gd name="connsiteX36" fmla="*/ 491098 w 3624187"/>
                <a:gd name="connsiteY36" fmla="*/ 635252 h 934429"/>
                <a:gd name="connsiteX37" fmla="*/ 199417 w 3624187"/>
                <a:gd name="connsiteY37" fmla="*/ 492031 h 934429"/>
                <a:gd name="connsiteX38" fmla="*/ 161865 w 3624187"/>
                <a:gd name="connsiteY38" fmla="*/ 288553 h 934429"/>
                <a:gd name="connsiteX39" fmla="*/ 211643 w 3624187"/>
                <a:gd name="connsiteY39" fmla="*/ 247071 h 934429"/>
                <a:gd name="connsiteX40" fmla="*/ 198107 w 3624187"/>
                <a:gd name="connsiteY40" fmla="*/ 373263 h 934429"/>
                <a:gd name="connsiteX41" fmla="*/ 407262 w 3624187"/>
                <a:gd name="connsiteY41" fmla="*/ 512990 h 934429"/>
                <a:gd name="connsiteX42" fmla="*/ 773173 w 3624187"/>
                <a:gd name="connsiteY42" fmla="*/ 621716 h 934429"/>
                <a:gd name="connsiteX43" fmla="*/ 1040839 w 3624187"/>
                <a:gd name="connsiteY43" fmla="*/ 636562 h 934429"/>
                <a:gd name="connsiteX44" fmla="*/ 975342 w 3624187"/>
                <a:gd name="connsiteY44" fmla="*/ 632195 h 934429"/>
                <a:gd name="connsiteX45" fmla="*/ 930804 w 3624187"/>
                <a:gd name="connsiteY45" fmla="*/ 624773 h 934429"/>
                <a:gd name="connsiteX46" fmla="*/ 863560 w 3624187"/>
                <a:gd name="connsiteY46" fmla="*/ 581544 h 934429"/>
                <a:gd name="connsiteX47" fmla="*/ 1153058 w 3624187"/>
                <a:gd name="connsiteY47" fmla="*/ 567571 h 934429"/>
                <a:gd name="connsiteX48" fmla="*/ 1083631 w 3624187"/>
                <a:gd name="connsiteY48" fmla="*/ 531766 h 934429"/>
                <a:gd name="connsiteX49" fmla="*/ 838234 w 3624187"/>
                <a:gd name="connsiteY49" fmla="*/ 520850 h 934429"/>
                <a:gd name="connsiteX50" fmla="*/ 761384 w 3624187"/>
                <a:gd name="connsiteY50" fmla="*/ 494214 h 934429"/>
                <a:gd name="connsiteX51" fmla="*/ 1043459 w 3624187"/>
                <a:gd name="connsiteY51" fmla="*/ 431774 h 934429"/>
                <a:gd name="connsiteX52" fmla="*/ 968792 w 3624187"/>
                <a:gd name="connsiteY52" fmla="*/ 386799 h 934429"/>
                <a:gd name="connsiteX53" fmla="*/ 654842 w 3624187"/>
                <a:gd name="connsiteY53" fmla="*/ 405575 h 934429"/>
                <a:gd name="connsiteX54" fmla="*/ 569695 w 3624187"/>
                <a:gd name="connsiteY54" fmla="*/ 378066 h 934429"/>
                <a:gd name="connsiteX55" fmla="*/ 764877 w 3624187"/>
                <a:gd name="connsiteY55" fmla="*/ 340077 h 934429"/>
                <a:gd name="connsiteX56" fmla="*/ 962679 w 3624187"/>
                <a:gd name="connsiteY56" fmla="*/ 299906 h 934429"/>
                <a:gd name="connsiteX57" fmla="*/ 1042149 w 3624187"/>
                <a:gd name="connsiteY57" fmla="*/ 278510 h 934429"/>
                <a:gd name="connsiteX58" fmla="*/ 891069 w 3624187"/>
                <a:gd name="connsiteY58" fmla="*/ 233098 h 934429"/>
                <a:gd name="connsiteX59" fmla="*/ 512057 w 3624187"/>
                <a:gd name="connsiteY59" fmla="*/ 294229 h 934429"/>
                <a:gd name="connsiteX60" fmla="*/ 421234 w 3624187"/>
                <a:gd name="connsiteY60" fmla="*/ 269340 h 934429"/>
                <a:gd name="connsiteX61" fmla="*/ 823388 w 3624187"/>
                <a:gd name="connsiteY61" fmla="*/ 178954 h 934429"/>
                <a:gd name="connsiteX62" fmla="*/ 1039529 w 3624187"/>
                <a:gd name="connsiteY62" fmla="*/ 161488 h 934429"/>
                <a:gd name="connsiteX63" fmla="*/ 1103717 w 3624187"/>
                <a:gd name="connsiteY63" fmla="*/ 156685 h 934429"/>
                <a:gd name="connsiteX64" fmla="*/ 1078391 w 3624187"/>
                <a:gd name="connsiteY64" fmla="*/ 61495 h 934429"/>
                <a:gd name="connsiteX65" fmla="*/ 1028177 w 3624187"/>
                <a:gd name="connsiteY65" fmla="*/ 5604 h 934429"/>
                <a:gd name="connsiteX66" fmla="*/ 791076 w 3624187"/>
                <a:gd name="connsiteY66" fmla="*/ 13027 h 934429"/>
                <a:gd name="connsiteX67" fmla="*/ 545679 w 3624187"/>
                <a:gd name="connsiteY67" fmla="*/ 52762 h 934429"/>
                <a:gd name="connsiteX68" fmla="*/ 185444 w 3624187"/>
                <a:gd name="connsiteY68" fmla="*/ 163671 h 934429"/>
                <a:gd name="connsiteX69" fmla="*/ 57506 w 3624187"/>
                <a:gd name="connsiteY69" fmla="*/ 251438 h 934429"/>
                <a:gd name="connsiteX70" fmla="*/ 64492 w 3624187"/>
                <a:gd name="connsiteY70" fmla="*/ 544866 h 934429"/>
                <a:gd name="connsiteX71" fmla="*/ 198107 w 3624187"/>
                <a:gd name="connsiteY71" fmla="*/ 637435 h 934429"/>
                <a:gd name="connsiteX72" fmla="*/ 426474 w 3624187"/>
                <a:gd name="connsiteY72" fmla="*/ 731315 h 934429"/>
                <a:gd name="connsiteX73" fmla="*/ 1987058 w 3624187"/>
                <a:gd name="connsiteY73" fmla="*/ 938723 h 934429"/>
                <a:gd name="connsiteX74" fmla="*/ 2912754 w 3624187"/>
                <a:gd name="connsiteY74" fmla="*/ 802052 h 934429"/>
                <a:gd name="connsiteX75" fmla="*/ 3378222 w 3624187"/>
                <a:gd name="connsiteY75" fmla="*/ 655775 h 934429"/>
                <a:gd name="connsiteX76" fmla="*/ 3555065 w 3624187"/>
                <a:gd name="connsiteY76" fmla="*/ 547486 h 934429"/>
                <a:gd name="connsiteX77" fmla="*/ 3625802 w 3624187"/>
                <a:gd name="connsiteY77" fmla="*/ 409941 h 934429"/>
                <a:gd name="connsiteX78" fmla="*/ 3528866 w 3624187"/>
                <a:gd name="connsiteY78" fmla="*/ 206026 h 934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3624187" h="934429">
                  <a:moveTo>
                    <a:pt x="3528866" y="206026"/>
                  </a:moveTo>
                  <a:cubicBezTo>
                    <a:pt x="3483454" y="170221"/>
                    <a:pt x="3429747" y="149262"/>
                    <a:pt x="3376039" y="128739"/>
                  </a:cubicBezTo>
                  <a:cubicBezTo>
                    <a:pt x="3276046" y="90314"/>
                    <a:pt x="3172560" y="62805"/>
                    <a:pt x="3067764" y="42283"/>
                  </a:cubicBezTo>
                  <a:cubicBezTo>
                    <a:pt x="3007943" y="30493"/>
                    <a:pt x="2943756" y="13464"/>
                    <a:pt x="2883498" y="21760"/>
                  </a:cubicBezTo>
                  <a:cubicBezTo>
                    <a:pt x="2838524" y="27873"/>
                    <a:pt x="2766477" y="61495"/>
                    <a:pt x="2744208" y="101230"/>
                  </a:cubicBezTo>
                  <a:cubicBezTo>
                    <a:pt x="2721938" y="140529"/>
                    <a:pt x="2747701" y="172404"/>
                    <a:pt x="2792676" y="177644"/>
                  </a:cubicBezTo>
                  <a:cubicBezTo>
                    <a:pt x="2822804" y="181137"/>
                    <a:pt x="2853370" y="178080"/>
                    <a:pt x="2883062" y="182447"/>
                  </a:cubicBezTo>
                  <a:cubicBezTo>
                    <a:pt x="2959912" y="194673"/>
                    <a:pt x="3035889" y="212576"/>
                    <a:pt x="3107500" y="244451"/>
                  </a:cubicBezTo>
                  <a:cubicBezTo>
                    <a:pt x="3129332" y="254057"/>
                    <a:pt x="3150291" y="265410"/>
                    <a:pt x="3171687" y="275890"/>
                  </a:cubicBezTo>
                  <a:cubicBezTo>
                    <a:pt x="3165137" y="281130"/>
                    <a:pt x="3061652" y="288116"/>
                    <a:pt x="3015803" y="278946"/>
                  </a:cubicBezTo>
                  <a:cubicBezTo>
                    <a:pt x="2944193" y="264100"/>
                    <a:pt x="2873019" y="245761"/>
                    <a:pt x="2800972" y="232661"/>
                  </a:cubicBezTo>
                  <a:cubicBezTo>
                    <a:pt x="2726305" y="219125"/>
                    <a:pt x="2651638" y="216069"/>
                    <a:pt x="2584831" y="269777"/>
                  </a:cubicBezTo>
                  <a:cubicBezTo>
                    <a:pt x="2595747" y="273707"/>
                    <a:pt x="2604480" y="277637"/>
                    <a:pt x="2613649" y="279383"/>
                  </a:cubicBezTo>
                  <a:cubicBezTo>
                    <a:pt x="2692683" y="294229"/>
                    <a:pt x="2771716" y="309075"/>
                    <a:pt x="2851187" y="323048"/>
                  </a:cubicBezTo>
                  <a:cubicBezTo>
                    <a:pt x="2907514" y="332654"/>
                    <a:pt x="3032396" y="379812"/>
                    <a:pt x="3041129" y="385052"/>
                  </a:cubicBezTo>
                  <a:cubicBezTo>
                    <a:pt x="3040692" y="386799"/>
                    <a:pt x="2855990" y="386799"/>
                    <a:pt x="2798352" y="380249"/>
                  </a:cubicBezTo>
                  <a:cubicBezTo>
                    <a:pt x="2748574" y="374572"/>
                    <a:pt x="2699233" y="367586"/>
                    <a:pt x="2649891" y="381996"/>
                  </a:cubicBezTo>
                  <a:cubicBezTo>
                    <a:pt x="2624129" y="389419"/>
                    <a:pt x="2601860" y="402518"/>
                    <a:pt x="2582211" y="424351"/>
                  </a:cubicBezTo>
                  <a:cubicBezTo>
                    <a:pt x="2673034" y="452296"/>
                    <a:pt x="2768223" y="454916"/>
                    <a:pt x="2853806" y="494651"/>
                  </a:cubicBezTo>
                  <a:cubicBezTo>
                    <a:pt x="2844637" y="499891"/>
                    <a:pt x="2749011" y="514737"/>
                    <a:pt x="2710586" y="516483"/>
                  </a:cubicBezTo>
                  <a:cubicBezTo>
                    <a:pt x="2661681" y="518667"/>
                    <a:pt x="2612776" y="517794"/>
                    <a:pt x="2564308" y="520850"/>
                  </a:cubicBezTo>
                  <a:cubicBezTo>
                    <a:pt x="2535053" y="522597"/>
                    <a:pt x="2507544" y="532203"/>
                    <a:pt x="2484401" y="553599"/>
                  </a:cubicBezTo>
                  <a:cubicBezTo>
                    <a:pt x="2500557" y="568881"/>
                    <a:pt x="2620636" y="576304"/>
                    <a:pt x="2660807" y="574558"/>
                  </a:cubicBezTo>
                  <a:cubicBezTo>
                    <a:pt x="2685260" y="573685"/>
                    <a:pt x="2709276" y="572375"/>
                    <a:pt x="2734165" y="571065"/>
                  </a:cubicBezTo>
                  <a:cubicBezTo>
                    <a:pt x="2731108" y="599884"/>
                    <a:pt x="2713642" y="617349"/>
                    <a:pt x="2682640" y="621279"/>
                  </a:cubicBezTo>
                  <a:cubicBezTo>
                    <a:pt x="2651638" y="625209"/>
                    <a:pt x="2620199" y="626956"/>
                    <a:pt x="2589197" y="629576"/>
                  </a:cubicBezTo>
                  <a:cubicBezTo>
                    <a:pt x="2684387" y="636562"/>
                    <a:pt x="2778266" y="628266"/>
                    <a:pt x="2871709" y="612546"/>
                  </a:cubicBezTo>
                  <a:cubicBezTo>
                    <a:pt x="2992661" y="592024"/>
                    <a:pt x="3138938" y="546612"/>
                    <a:pt x="3251594" y="501637"/>
                  </a:cubicBezTo>
                  <a:cubicBezTo>
                    <a:pt x="3332811" y="469325"/>
                    <a:pt x="3375602" y="461029"/>
                    <a:pt x="3434987" y="386362"/>
                  </a:cubicBezTo>
                  <a:cubicBezTo>
                    <a:pt x="3469482" y="343134"/>
                    <a:pt x="3420140" y="240085"/>
                    <a:pt x="3422324" y="238775"/>
                  </a:cubicBezTo>
                  <a:cubicBezTo>
                    <a:pt x="3433676" y="248381"/>
                    <a:pt x="3445903" y="257114"/>
                    <a:pt x="3455946" y="268030"/>
                  </a:cubicBezTo>
                  <a:cubicBezTo>
                    <a:pt x="3477341" y="292046"/>
                    <a:pt x="3492624" y="322175"/>
                    <a:pt x="3495244" y="353177"/>
                  </a:cubicBezTo>
                  <a:cubicBezTo>
                    <a:pt x="3498737" y="396405"/>
                    <a:pt x="3464242" y="464085"/>
                    <a:pt x="3422324" y="488975"/>
                  </a:cubicBezTo>
                  <a:cubicBezTo>
                    <a:pt x="3360319" y="526090"/>
                    <a:pt x="3293076" y="552725"/>
                    <a:pt x="3227141" y="581544"/>
                  </a:cubicBezTo>
                  <a:cubicBezTo>
                    <a:pt x="2944193" y="704679"/>
                    <a:pt x="2422397" y="792009"/>
                    <a:pt x="2097967" y="815588"/>
                  </a:cubicBezTo>
                  <a:cubicBezTo>
                    <a:pt x="1810215" y="836111"/>
                    <a:pt x="1469629" y="823448"/>
                    <a:pt x="1143889" y="774980"/>
                  </a:cubicBezTo>
                  <a:cubicBezTo>
                    <a:pt x="1078828" y="765373"/>
                    <a:pt x="665758" y="691143"/>
                    <a:pt x="491098" y="635252"/>
                  </a:cubicBezTo>
                  <a:cubicBezTo>
                    <a:pt x="412938" y="610363"/>
                    <a:pt x="266224" y="540499"/>
                    <a:pt x="199417" y="492031"/>
                  </a:cubicBezTo>
                  <a:cubicBezTo>
                    <a:pt x="134792" y="445310"/>
                    <a:pt x="118636" y="355797"/>
                    <a:pt x="161865" y="288553"/>
                  </a:cubicBezTo>
                  <a:cubicBezTo>
                    <a:pt x="173654" y="270213"/>
                    <a:pt x="187627" y="254057"/>
                    <a:pt x="211643" y="247071"/>
                  </a:cubicBezTo>
                  <a:cubicBezTo>
                    <a:pt x="210769" y="253184"/>
                    <a:pt x="151822" y="330908"/>
                    <a:pt x="198107" y="373263"/>
                  </a:cubicBezTo>
                  <a:cubicBezTo>
                    <a:pt x="260984" y="431337"/>
                    <a:pt x="330411" y="477185"/>
                    <a:pt x="407262" y="512990"/>
                  </a:cubicBezTo>
                  <a:cubicBezTo>
                    <a:pt x="523847" y="567571"/>
                    <a:pt x="646109" y="601630"/>
                    <a:pt x="773173" y="621716"/>
                  </a:cubicBezTo>
                  <a:cubicBezTo>
                    <a:pt x="862250" y="635689"/>
                    <a:pt x="951326" y="641365"/>
                    <a:pt x="1040839" y="636562"/>
                  </a:cubicBezTo>
                  <a:cubicBezTo>
                    <a:pt x="1019007" y="634815"/>
                    <a:pt x="997174" y="633942"/>
                    <a:pt x="975342" y="632195"/>
                  </a:cubicBezTo>
                  <a:cubicBezTo>
                    <a:pt x="960496" y="630886"/>
                    <a:pt x="945213" y="629139"/>
                    <a:pt x="930804" y="624773"/>
                  </a:cubicBezTo>
                  <a:cubicBezTo>
                    <a:pt x="909408" y="618659"/>
                    <a:pt x="866180" y="607307"/>
                    <a:pt x="863560" y="581544"/>
                  </a:cubicBezTo>
                  <a:cubicBezTo>
                    <a:pt x="870983" y="581108"/>
                    <a:pt x="1081448" y="583291"/>
                    <a:pt x="1153058" y="567571"/>
                  </a:cubicBezTo>
                  <a:cubicBezTo>
                    <a:pt x="1136902" y="549669"/>
                    <a:pt x="1105027" y="533949"/>
                    <a:pt x="1083631" y="531766"/>
                  </a:cubicBezTo>
                  <a:cubicBezTo>
                    <a:pt x="1042586" y="527400"/>
                    <a:pt x="878843" y="523033"/>
                    <a:pt x="838234" y="520850"/>
                  </a:cubicBezTo>
                  <a:cubicBezTo>
                    <a:pt x="815965" y="519540"/>
                    <a:pt x="783216" y="508624"/>
                    <a:pt x="761384" y="494214"/>
                  </a:cubicBezTo>
                  <a:cubicBezTo>
                    <a:pt x="875786" y="462776"/>
                    <a:pt x="953073" y="459282"/>
                    <a:pt x="1043459" y="431774"/>
                  </a:cubicBezTo>
                  <a:cubicBezTo>
                    <a:pt x="1022500" y="406448"/>
                    <a:pt x="997174" y="393349"/>
                    <a:pt x="968792" y="386799"/>
                  </a:cubicBezTo>
                  <a:cubicBezTo>
                    <a:pt x="913338" y="373263"/>
                    <a:pt x="704620" y="402955"/>
                    <a:pt x="654842" y="405575"/>
                  </a:cubicBezTo>
                  <a:cubicBezTo>
                    <a:pt x="632572" y="406885"/>
                    <a:pt x="569695" y="379812"/>
                    <a:pt x="569695" y="378066"/>
                  </a:cubicBezTo>
                  <a:cubicBezTo>
                    <a:pt x="578428" y="373263"/>
                    <a:pt x="715972" y="348373"/>
                    <a:pt x="764877" y="340077"/>
                  </a:cubicBezTo>
                  <a:cubicBezTo>
                    <a:pt x="834304" y="328288"/>
                    <a:pt x="893252" y="312568"/>
                    <a:pt x="962679" y="299906"/>
                  </a:cubicBezTo>
                  <a:cubicBezTo>
                    <a:pt x="989751" y="295102"/>
                    <a:pt x="1015514" y="285933"/>
                    <a:pt x="1042149" y="278510"/>
                  </a:cubicBezTo>
                  <a:cubicBezTo>
                    <a:pt x="996301" y="240958"/>
                    <a:pt x="945213" y="226985"/>
                    <a:pt x="891069" y="233098"/>
                  </a:cubicBezTo>
                  <a:cubicBezTo>
                    <a:pt x="832994" y="239648"/>
                    <a:pt x="582358" y="296412"/>
                    <a:pt x="512057" y="294229"/>
                  </a:cubicBezTo>
                  <a:cubicBezTo>
                    <a:pt x="493718" y="293792"/>
                    <a:pt x="421671" y="271087"/>
                    <a:pt x="421234" y="269340"/>
                  </a:cubicBezTo>
                  <a:cubicBezTo>
                    <a:pt x="426037" y="266720"/>
                    <a:pt x="700690" y="192490"/>
                    <a:pt x="823388" y="178954"/>
                  </a:cubicBezTo>
                  <a:cubicBezTo>
                    <a:pt x="895435" y="171094"/>
                    <a:pt x="967482" y="167164"/>
                    <a:pt x="1039529" y="161488"/>
                  </a:cubicBezTo>
                  <a:cubicBezTo>
                    <a:pt x="1060489" y="159741"/>
                    <a:pt x="1081884" y="158431"/>
                    <a:pt x="1103717" y="156685"/>
                  </a:cubicBezTo>
                  <a:cubicBezTo>
                    <a:pt x="1103280" y="122189"/>
                    <a:pt x="1096730" y="99483"/>
                    <a:pt x="1078391" y="61495"/>
                  </a:cubicBezTo>
                  <a:cubicBezTo>
                    <a:pt x="1056122" y="15210"/>
                    <a:pt x="1056995" y="13027"/>
                    <a:pt x="1028177" y="5604"/>
                  </a:cubicBezTo>
                  <a:cubicBezTo>
                    <a:pt x="974905" y="-7932"/>
                    <a:pt x="845657" y="6477"/>
                    <a:pt x="791076" y="13027"/>
                  </a:cubicBezTo>
                  <a:cubicBezTo>
                    <a:pt x="708986" y="23070"/>
                    <a:pt x="626896" y="36606"/>
                    <a:pt x="545679" y="52762"/>
                  </a:cubicBezTo>
                  <a:cubicBezTo>
                    <a:pt x="421671" y="77214"/>
                    <a:pt x="300719" y="110836"/>
                    <a:pt x="185444" y="163671"/>
                  </a:cubicBezTo>
                  <a:cubicBezTo>
                    <a:pt x="137849" y="185503"/>
                    <a:pt x="91128" y="208646"/>
                    <a:pt x="57506" y="251438"/>
                  </a:cubicBezTo>
                  <a:cubicBezTo>
                    <a:pt x="-22838" y="354487"/>
                    <a:pt x="-17598" y="456663"/>
                    <a:pt x="64492" y="544866"/>
                  </a:cubicBezTo>
                  <a:cubicBezTo>
                    <a:pt x="102044" y="585037"/>
                    <a:pt x="147892" y="615603"/>
                    <a:pt x="198107" y="637435"/>
                  </a:cubicBezTo>
                  <a:cubicBezTo>
                    <a:pt x="273647" y="670621"/>
                    <a:pt x="348751" y="704243"/>
                    <a:pt x="426474" y="731315"/>
                  </a:cubicBezTo>
                  <a:cubicBezTo>
                    <a:pt x="697633" y="825194"/>
                    <a:pt x="1221175" y="938723"/>
                    <a:pt x="1987058" y="938723"/>
                  </a:cubicBezTo>
                  <a:cubicBezTo>
                    <a:pt x="2327644" y="938723"/>
                    <a:pt x="2829354" y="823448"/>
                    <a:pt x="2912754" y="802052"/>
                  </a:cubicBezTo>
                  <a:cubicBezTo>
                    <a:pt x="3057722" y="764500"/>
                    <a:pt x="3239368" y="711666"/>
                    <a:pt x="3378222" y="655775"/>
                  </a:cubicBezTo>
                  <a:cubicBezTo>
                    <a:pt x="3442846" y="629576"/>
                    <a:pt x="3503977" y="596390"/>
                    <a:pt x="3555065" y="547486"/>
                  </a:cubicBezTo>
                  <a:cubicBezTo>
                    <a:pt x="3594363" y="509497"/>
                    <a:pt x="3621435" y="464959"/>
                    <a:pt x="3625802" y="409941"/>
                  </a:cubicBezTo>
                  <a:cubicBezTo>
                    <a:pt x="3631479" y="323485"/>
                    <a:pt x="3593490" y="257114"/>
                    <a:pt x="3528866" y="206026"/>
                  </a:cubicBezTo>
                  <a:close/>
                </a:path>
              </a:pathLst>
            </a:custGeom>
            <a:grpFill/>
            <a:ln w="43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42" name="그룹 141">
            <a:extLst>
              <a:ext uri="{FF2B5EF4-FFF2-40B4-BE49-F238E27FC236}">
                <a16:creationId xmlns:a16="http://schemas.microsoft.com/office/drawing/2014/main" id="{CD3CD9B0-B537-452A-8151-7A365E58D359}"/>
              </a:ext>
            </a:extLst>
          </p:cNvPr>
          <p:cNvGrpSpPr/>
          <p:nvPr/>
        </p:nvGrpSpPr>
        <p:grpSpPr>
          <a:xfrm>
            <a:off x="5467447" y="2153726"/>
            <a:ext cx="1041000" cy="200261"/>
            <a:chOff x="4489493" y="2105928"/>
            <a:chExt cx="1258758" cy="242152"/>
          </a:xfrm>
          <a:solidFill>
            <a:schemeClr val="accent1"/>
          </a:solidFill>
        </p:grpSpPr>
        <p:sp>
          <p:nvSpPr>
            <p:cNvPr id="143" name="자유형: 도형 142">
              <a:extLst>
                <a:ext uri="{FF2B5EF4-FFF2-40B4-BE49-F238E27FC236}">
                  <a16:creationId xmlns:a16="http://schemas.microsoft.com/office/drawing/2014/main" id="{0FBF2918-E08B-470E-AEBF-14292839B0C2}"/>
                </a:ext>
              </a:extLst>
            </p:cNvPr>
            <p:cNvSpPr/>
            <p:nvPr/>
          </p:nvSpPr>
          <p:spPr>
            <a:xfrm>
              <a:off x="5363853" y="2111071"/>
              <a:ext cx="178898" cy="232055"/>
            </a:xfrm>
            <a:custGeom>
              <a:avLst/>
              <a:gdLst>
                <a:gd name="connsiteX0" fmla="*/ 228930 w 249165"/>
                <a:gd name="connsiteY0" fmla="*/ 1 h 323201"/>
                <a:gd name="connsiteX1" fmla="*/ 235767 w 249165"/>
                <a:gd name="connsiteY1" fmla="*/ 8109 h 323201"/>
                <a:gd name="connsiteX2" fmla="*/ 229445 w 249165"/>
                <a:gd name="connsiteY2" fmla="*/ 61810 h 323201"/>
                <a:gd name="connsiteX3" fmla="*/ 220547 w 249165"/>
                <a:gd name="connsiteY3" fmla="*/ 72529 h 323201"/>
                <a:gd name="connsiteX4" fmla="*/ 213778 w 249165"/>
                <a:gd name="connsiteY4" fmla="*/ 62188 h 323201"/>
                <a:gd name="connsiteX5" fmla="*/ 212198 w 249165"/>
                <a:gd name="connsiteY5" fmla="*/ 37519 h 323201"/>
                <a:gd name="connsiteX6" fmla="*/ 203127 w 249165"/>
                <a:gd name="connsiteY6" fmla="*/ 27281 h 323201"/>
                <a:gd name="connsiteX7" fmla="*/ 119158 w 249165"/>
                <a:gd name="connsiteY7" fmla="*/ 20547 h 323201"/>
                <a:gd name="connsiteX8" fmla="*/ 92634 w 249165"/>
                <a:gd name="connsiteY8" fmla="*/ 22265 h 323201"/>
                <a:gd name="connsiteX9" fmla="*/ 86725 w 249165"/>
                <a:gd name="connsiteY9" fmla="*/ 28380 h 323201"/>
                <a:gd name="connsiteX10" fmla="*/ 84973 w 249165"/>
                <a:gd name="connsiteY10" fmla="*/ 139698 h 323201"/>
                <a:gd name="connsiteX11" fmla="*/ 90401 w 249165"/>
                <a:gd name="connsiteY11" fmla="*/ 147050 h 323201"/>
                <a:gd name="connsiteX12" fmla="*/ 173958 w 249165"/>
                <a:gd name="connsiteY12" fmla="*/ 145367 h 323201"/>
                <a:gd name="connsiteX13" fmla="*/ 185949 w 249165"/>
                <a:gd name="connsiteY13" fmla="*/ 133548 h 323201"/>
                <a:gd name="connsiteX14" fmla="*/ 187564 w 249165"/>
                <a:gd name="connsiteY14" fmla="*/ 115579 h 323201"/>
                <a:gd name="connsiteX15" fmla="*/ 195844 w 249165"/>
                <a:gd name="connsiteY15" fmla="*/ 106268 h 323201"/>
                <a:gd name="connsiteX16" fmla="*/ 202853 w 249165"/>
                <a:gd name="connsiteY16" fmla="*/ 115304 h 323201"/>
                <a:gd name="connsiteX17" fmla="*/ 202784 w 249165"/>
                <a:gd name="connsiteY17" fmla="*/ 203740 h 323201"/>
                <a:gd name="connsiteX18" fmla="*/ 196531 w 249165"/>
                <a:gd name="connsiteY18" fmla="*/ 212226 h 323201"/>
                <a:gd name="connsiteX19" fmla="*/ 187289 w 249165"/>
                <a:gd name="connsiteY19" fmla="*/ 203946 h 323201"/>
                <a:gd name="connsiteX20" fmla="*/ 184300 w 249165"/>
                <a:gd name="connsiteY20" fmla="*/ 181408 h 323201"/>
                <a:gd name="connsiteX21" fmla="*/ 172618 w 249165"/>
                <a:gd name="connsiteY21" fmla="*/ 169898 h 323201"/>
                <a:gd name="connsiteX22" fmla="*/ 89095 w 249165"/>
                <a:gd name="connsiteY22" fmla="*/ 167905 h 323201"/>
                <a:gd name="connsiteX23" fmla="*/ 84801 w 249165"/>
                <a:gd name="connsiteY23" fmla="*/ 175326 h 323201"/>
                <a:gd name="connsiteX24" fmla="*/ 84148 w 249165"/>
                <a:gd name="connsiteY24" fmla="*/ 260979 h 323201"/>
                <a:gd name="connsiteX25" fmla="*/ 84698 w 249165"/>
                <a:gd name="connsiteY25" fmla="*/ 296195 h 323201"/>
                <a:gd name="connsiteX26" fmla="*/ 91363 w 249165"/>
                <a:gd name="connsiteY26" fmla="*/ 303273 h 323201"/>
                <a:gd name="connsiteX27" fmla="*/ 195947 w 249165"/>
                <a:gd name="connsiteY27" fmla="*/ 301315 h 323201"/>
                <a:gd name="connsiteX28" fmla="*/ 198798 w 249165"/>
                <a:gd name="connsiteY28" fmla="*/ 301109 h 323201"/>
                <a:gd name="connsiteX29" fmla="*/ 227556 w 249165"/>
                <a:gd name="connsiteY29" fmla="*/ 276131 h 323201"/>
                <a:gd name="connsiteX30" fmla="*/ 233121 w 249165"/>
                <a:gd name="connsiteY30" fmla="*/ 252149 h 323201"/>
                <a:gd name="connsiteX31" fmla="*/ 240440 w 249165"/>
                <a:gd name="connsiteY31" fmla="*/ 245725 h 323201"/>
                <a:gd name="connsiteX32" fmla="*/ 248788 w 249165"/>
                <a:gd name="connsiteY32" fmla="*/ 254829 h 323201"/>
                <a:gd name="connsiteX33" fmla="*/ 244459 w 249165"/>
                <a:gd name="connsiteY33" fmla="*/ 312584 h 323201"/>
                <a:gd name="connsiteX34" fmla="*/ 233877 w 249165"/>
                <a:gd name="connsiteY34" fmla="*/ 323200 h 323201"/>
                <a:gd name="connsiteX35" fmla="*/ 61644 w 249165"/>
                <a:gd name="connsiteY35" fmla="*/ 322204 h 323201"/>
                <a:gd name="connsiteX36" fmla="*/ 26462 w 249165"/>
                <a:gd name="connsiteY36" fmla="*/ 322891 h 323201"/>
                <a:gd name="connsiteX37" fmla="*/ 18732 w 249165"/>
                <a:gd name="connsiteY37" fmla="*/ 319799 h 323201"/>
                <a:gd name="connsiteX38" fmla="*/ 22374 w 249165"/>
                <a:gd name="connsiteY38" fmla="*/ 310110 h 323201"/>
                <a:gd name="connsiteX39" fmla="*/ 38831 w 249165"/>
                <a:gd name="connsiteY39" fmla="*/ 276337 h 323201"/>
                <a:gd name="connsiteX40" fmla="*/ 39277 w 249165"/>
                <a:gd name="connsiteY40" fmla="*/ 37485 h 323201"/>
                <a:gd name="connsiteX41" fmla="*/ 20278 w 249165"/>
                <a:gd name="connsiteY41" fmla="*/ 16115 h 323201"/>
                <a:gd name="connsiteX42" fmla="*/ 7944 w 249165"/>
                <a:gd name="connsiteY42" fmla="*/ 15462 h 323201"/>
                <a:gd name="connsiteX43" fmla="*/ 7 w 249165"/>
                <a:gd name="connsiteY43" fmla="*/ 5808 h 323201"/>
                <a:gd name="connsiteX44" fmla="*/ 8150 w 249165"/>
                <a:gd name="connsiteY44" fmla="*/ 138 h 323201"/>
                <a:gd name="connsiteX45" fmla="*/ 228930 w 249165"/>
                <a:gd name="connsiteY45" fmla="*/ 1 h 323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49165" h="323201">
                  <a:moveTo>
                    <a:pt x="228930" y="1"/>
                  </a:moveTo>
                  <a:cubicBezTo>
                    <a:pt x="235458" y="-33"/>
                    <a:pt x="237450" y="688"/>
                    <a:pt x="235767" y="8109"/>
                  </a:cubicBezTo>
                  <a:cubicBezTo>
                    <a:pt x="231713" y="25700"/>
                    <a:pt x="230132" y="43738"/>
                    <a:pt x="229445" y="61810"/>
                  </a:cubicBezTo>
                  <a:cubicBezTo>
                    <a:pt x="229239" y="67719"/>
                    <a:pt x="229514" y="72839"/>
                    <a:pt x="220547" y="72529"/>
                  </a:cubicBezTo>
                  <a:cubicBezTo>
                    <a:pt x="211820" y="72254"/>
                    <a:pt x="214087" y="66895"/>
                    <a:pt x="213778" y="62188"/>
                  </a:cubicBezTo>
                  <a:cubicBezTo>
                    <a:pt x="213263" y="53976"/>
                    <a:pt x="212610" y="45765"/>
                    <a:pt x="212198" y="37519"/>
                  </a:cubicBezTo>
                  <a:cubicBezTo>
                    <a:pt x="211923" y="31541"/>
                    <a:pt x="208762" y="28655"/>
                    <a:pt x="203127" y="27281"/>
                  </a:cubicBezTo>
                  <a:cubicBezTo>
                    <a:pt x="175470" y="20616"/>
                    <a:pt x="147366" y="19928"/>
                    <a:pt x="119158" y="20547"/>
                  </a:cubicBezTo>
                  <a:cubicBezTo>
                    <a:pt x="110294" y="20753"/>
                    <a:pt x="101464" y="21818"/>
                    <a:pt x="92634" y="22265"/>
                  </a:cubicBezTo>
                  <a:cubicBezTo>
                    <a:pt x="88511" y="22471"/>
                    <a:pt x="86794" y="23639"/>
                    <a:pt x="86725" y="28380"/>
                  </a:cubicBezTo>
                  <a:cubicBezTo>
                    <a:pt x="86347" y="65486"/>
                    <a:pt x="85625" y="102592"/>
                    <a:pt x="84973" y="139698"/>
                  </a:cubicBezTo>
                  <a:cubicBezTo>
                    <a:pt x="84904" y="143580"/>
                    <a:pt x="84285" y="147050"/>
                    <a:pt x="90401" y="147050"/>
                  </a:cubicBezTo>
                  <a:cubicBezTo>
                    <a:pt x="118265" y="147050"/>
                    <a:pt x="146129" y="149077"/>
                    <a:pt x="173958" y="145367"/>
                  </a:cubicBezTo>
                  <a:cubicBezTo>
                    <a:pt x="181654" y="144336"/>
                    <a:pt x="185399" y="141072"/>
                    <a:pt x="185949" y="133548"/>
                  </a:cubicBezTo>
                  <a:cubicBezTo>
                    <a:pt x="186395" y="127535"/>
                    <a:pt x="187495" y="121557"/>
                    <a:pt x="187564" y="115579"/>
                  </a:cubicBezTo>
                  <a:cubicBezTo>
                    <a:pt x="187632" y="109704"/>
                    <a:pt x="188354" y="106234"/>
                    <a:pt x="195844" y="106268"/>
                  </a:cubicBezTo>
                  <a:cubicBezTo>
                    <a:pt x="203334" y="106303"/>
                    <a:pt x="202990" y="110254"/>
                    <a:pt x="202853" y="115304"/>
                  </a:cubicBezTo>
                  <a:cubicBezTo>
                    <a:pt x="202062" y="144783"/>
                    <a:pt x="201753" y="174261"/>
                    <a:pt x="202784" y="203740"/>
                  </a:cubicBezTo>
                  <a:cubicBezTo>
                    <a:pt x="202956" y="208069"/>
                    <a:pt x="203952" y="212467"/>
                    <a:pt x="196531" y="212226"/>
                  </a:cubicBezTo>
                  <a:cubicBezTo>
                    <a:pt x="190346" y="212020"/>
                    <a:pt x="187460" y="210852"/>
                    <a:pt x="187289" y="203946"/>
                  </a:cubicBezTo>
                  <a:cubicBezTo>
                    <a:pt x="187083" y="196422"/>
                    <a:pt x="185021" y="188932"/>
                    <a:pt x="184300" y="181408"/>
                  </a:cubicBezTo>
                  <a:cubicBezTo>
                    <a:pt x="183612" y="174021"/>
                    <a:pt x="179249" y="170929"/>
                    <a:pt x="172618" y="169898"/>
                  </a:cubicBezTo>
                  <a:cubicBezTo>
                    <a:pt x="144857" y="165603"/>
                    <a:pt x="116959" y="167871"/>
                    <a:pt x="89095" y="167905"/>
                  </a:cubicBezTo>
                  <a:cubicBezTo>
                    <a:pt x="82980" y="167905"/>
                    <a:pt x="84835" y="172372"/>
                    <a:pt x="84801" y="175326"/>
                  </a:cubicBezTo>
                  <a:cubicBezTo>
                    <a:pt x="84457" y="203877"/>
                    <a:pt x="84217" y="232428"/>
                    <a:pt x="84148" y="260979"/>
                  </a:cubicBezTo>
                  <a:cubicBezTo>
                    <a:pt x="84114" y="272730"/>
                    <a:pt x="84835" y="284445"/>
                    <a:pt x="84698" y="296195"/>
                  </a:cubicBezTo>
                  <a:cubicBezTo>
                    <a:pt x="84629" y="301280"/>
                    <a:pt x="85660" y="303342"/>
                    <a:pt x="91363" y="303273"/>
                  </a:cubicBezTo>
                  <a:cubicBezTo>
                    <a:pt x="126236" y="302723"/>
                    <a:pt x="161108" y="303651"/>
                    <a:pt x="195947" y="301315"/>
                  </a:cubicBezTo>
                  <a:cubicBezTo>
                    <a:pt x="196909" y="301246"/>
                    <a:pt x="197836" y="301212"/>
                    <a:pt x="198798" y="301109"/>
                  </a:cubicBezTo>
                  <a:cubicBezTo>
                    <a:pt x="219963" y="298944"/>
                    <a:pt x="222608" y="296642"/>
                    <a:pt x="227556" y="276131"/>
                  </a:cubicBezTo>
                  <a:cubicBezTo>
                    <a:pt x="229480" y="268160"/>
                    <a:pt x="231782" y="260223"/>
                    <a:pt x="233121" y="252149"/>
                  </a:cubicBezTo>
                  <a:cubicBezTo>
                    <a:pt x="233912" y="247408"/>
                    <a:pt x="235698" y="245965"/>
                    <a:pt x="240440" y="245725"/>
                  </a:cubicBezTo>
                  <a:cubicBezTo>
                    <a:pt x="247552" y="245347"/>
                    <a:pt x="250231" y="246377"/>
                    <a:pt x="248788" y="254829"/>
                  </a:cubicBezTo>
                  <a:cubicBezTo>
                    <a:pt x="245559" y="273863"/>
                    <a:pt x="243978" y="293241"/>
                    <a:pt x="244459" y="312584"/>
                  </a:cubicBezTo>
                  <a:cubicBezTo>
                    <a:pt x="244666" y="320830"/>
                    <a:pt x="242432" y="323269"/>
                    <a:pt x="233877" y="323200"/>
                  </a:cubicBezTo>
                  <a:cubicBezTo>
                    <a:pt x="176466" y="322513"/>
                    <a:pt x="119055" y="322376"/>
                    <a:pt x="61644" y="322204"/>
                  </a:cubicBezTo>
                  <a:cubicBezTo>
                    <a:pt x="49928" y="322170"/>
                    <a:pt x="38178" y="322788"/>
                    <a:pt x="26462" y="322891"/>
                  </a:cubicBezTo>
                  <a:cubicBezTo>
                    <a:pt x="23576" y="322926"/>
                    <a:pt x="19556" y="324437"/>
                    <a:pt x="18732" y="319799"/>
                  </a:cubicBezTo>
                  <a:cubicBezTo>
                    <a:pt x="18079" y="316054"/>
                    <a:pt x="17735" y="311382"/>
                    <a:pt x="22374" y="310110"/>
                  </a:cubicBezTo>
                  <a:cubicBezTo>
                    <a:pt x="40789" y="305025"/>
                    <a:pt x="38315" y="289668"/>
                    <a:pt x="38831" y="276337"/>
                  </a:cubicBezTo>
                  <a:cubicBezTo>
                    <a:pt x="41236" y="212295"/>
                    <a:pt x="39965" y="53014"/>
                    <a:pt x="39277" y="37485"/>
                  </a:cubicBezTo>
                  <a:cubicBezTo>
                    <a:pt x="38556" y="20787"/>
                    <a:pt x="36529" y="18726"/>
                    <a:pt x="20278" y="16115"/>
                  </a:cubicBezTo>
                  <a:cubicBezTo>
                    <a:pt x="16224" y="15462"/>
                    <a:pt x="12032" y="15256"/>
                    <a:pt x="7944" y="15462"/>
                  </a:cubicBezTo>
                  <a:cubicBezTo>
                    <a:pt x="522" y="15874"/>
                    <a:pt x="179" y="11580"/>
                    <a:pt x="7" y="5808"/>
                  </a:cubicBezTo>
                  <a:cubicBezTo>
                    <a:pt x="-199" y="-1133"/>
                    <a:pt x="4199" y="138"/>
                    <a:pt x="8150" y="138"/>
                  </a:cubicBezTo>
                  <a:cubicBezTo>
                    <a:pt x="45290" y="138"/>
                    <a:pt x="192442" y="276"/>
                    <a:pt x="228930" y="1"/>
                  </a:cubicBezTo>
                  <a:close/>
                </a:path>
              </a:pathLst>
            </a:custGeom>
            <a:grpFill/>
            <a:ln w="3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4" name="자유형: 도형 143">
              <a:extLst>
                <a:ext uri="{FF2B5EF4-FFF2-40B4-BE49-F238E27FC236}">
                  <a16:creationId xmlns:a16="http://schemas.microsoft.com/office/drawing/2014/main" id="{92231A3D-A36E-4207-AEEC-49DD0D3BBCB3}"/>
                </a:ext>
              </a:extLst>
            </p:cNvPr>
            <p:cNvSpPr/>
            <p:nvPr/>
          </p:nvSpPr>
          <p:spPr>
            <a:xfrm>
              <a:off x="5568812" y="2111097"/>
              <a:ext cx="179439" cy="231957"/>
            </a:xfrm>
            <a:custGeom>
              <a:avLst/>
              <a:gdLst>
                <a:gd name="connsiteX0" fmla="*/ 237050 w 249919"/>
                <a:gd name="connsiteY0" fmla="*/ 790 h 323065"/>
                <a:gd name="connsiteX1" fmla="*/ 229422 w 249919"/>
                <a:gd name="connsiteY1" fmla="*/ 64076 h 323065"/>
                <a:gd name="connsiteX2" fmla="*/ 220112 w 249919"/>
                <a:gd name="connsiteY2" fmla="*/ 72391 h 323065"/>
                <a:gd name="connsiteX3" fmla="*/ 213755 w 249919"/>
                <a:gd name="connsiteY3" fmla="*/ 63630 h 323065"/>
                <a:gd name="connsiteX4" fmla="*/ 212690 w 249919"/>
                <a:gd name="connsiteY4" fmla="*/ 45592 h 323065"/>
                <a:gd name="connsiteX5" fmla="*/ 194481 w 249919"/>
                <a:gd name="connsiteY5" fmla="*/ 25218 h 323065"/>
                <a:gd name="connsiteX6" fmla="*/ 94089 w 249919"/>
                <a:gd name="connsiteY6" fmla="*/ 22023 h 323065"/>
                <a:gd name="connsiteX7" fmla="*/ 86736 w 249919"/>
                <a:gd name="connsiteY7" fmla="*/ 28791 h 323065"/>
                <a:gd name="connsiteX8" fmla="*/ 84881 w 249919"/>
                <a:gd name="connsiteY8" fmla="*/ 138185 h 323065"/>
                <a:gd name="connsiteX9" fmla="*/ 93711 w 249919"/>
                <a:gd name="connsiteY9" fmla="*/ 147118 h 323065"/>
                <a:gd name="connsiteX10" fmla="*/ 174382 w 249919"/>
                <a:gd name="connsiteY10" fmla="*/ 145297 h 323065"/>
                <a:gd name="connsiteX11" fmla="*/ 185892 w 249919"/>
                <a:gd name="connsiteY11" fmla="*/ 134028 h 323065"/>
                <a:gd name="connsiteX12" fmla="*/ 187644 w 249919"/>
                <a:gd name="connsiteY12" fmla="*/ 113207 h 323065"/>
                <a:gd name="connsiteX13" fmla="*/ 196268 w 249919"/>
                <a:gd name="connsiteY13" fmla="*/ 106370 h 323065"/>
                <a:gd name="connsiteX14" fmla="*/ 202933 w 249919"/>
                <a:gd name="connsiteY14" fmla="*/ 113757 h 323065"/>
                <a:gd name="connsiteX15" fmla="*/ 202899 w 249919"/>
                <a:gd name="connsiteY15" fmla="*/ 204976 h 323065"/>
                <a:gd name="connsiteX16" fmla="*/ 197127 w 249919"/>
                <a:gd name="connsiteY16" fmla="*/ 211950 h 323065"/>
                <a:gd name="connsiteX17" fmla="*/ 187403 w 249919"/>
                <a:gd name="connsiteY17" fmla="*/ 205388 h 323065"/>
                <a:gd name="connsiteX18" fmla="*/ 184036 w 249919"/>
                <a:gd name="connsiteY18" fmla="*/ 179998 h 323065"/>
                <a:gd name="connsiteX19" fmla="*/ 174141 w 249919"/>
                <a:gd name="connsiteY19" fmla="*/ 170069 h 323065"/>
                <a:gd name="connsiteX20" fmla="*/ 88764 w 249919"/>
                <a:gd name="connsiteY20" fmla="*/ 167801 h 323065"/>
                <a:gd name="connsiteX21" fmla="*/ 84812 w 249919"/>
                <a:gd name="connsiteY21" fmla="*/ 174570 h 323065"/>
                <a:gd name="connsiteX22" fmla="*/ 84469 w 249919"/>
                <a:gd name="connsiteY22" fmla="*/ 282108 h 323065"/>
                <a:gd name="connsiteX23" fmla="*/ 105942 w 249919"/>
                <a:gd name="connsiteY23" fmla="*/ 302963 h 323065"/>
                <a:gd name="connsiteX24" fmla="*/ 193416 w 249919"/>
                <a:gd name="connsiteY24" fmla="*/ 301314 h 323065"/>
                <a:gd name="connsiteX25" fmla="*/ 196268 w 249919"/>
                <a:gd name="connsiteY25" fmla="*/ 301211 h 323065"/>
                <a:gd name="connsiteX26" fmla="*/ 227808 w 249919"/>
                <a:gd name="connsiteY26" fmla="*/ 274721 h 323065"/>
                <a:gd name="connsiteX27" fmla="*/ 232996 w 249919"/>
                <a:gd name="connsiteY27" fmla="*/ 252629 h 323065"/>
                <a:gd name="connsiteX28" fmla="*/ 245570 w 249919"/>
                <a:gd name="connsiteY28" fmla="*/ 245930 h 323065"/>
                <a:gd name="connsiteX29" fmla="*/ 248422 w 249919"/>
                <a:gd name="connsiteY29" fmla="*/ 254278 h 323065"/>
                <a:gd name="connsiteX30" fmla="*/ 244402 w 249919"/>
                <a:gd name="connsiteY30" fmla="*/ 313030 h 323065"/>
                <a:gd name="connsiteX31" fmla="*/ 234267 w 249919"/>
                <a:gd name="connsiteY31" fmla="*/ 323062 h 323065"/>
                <a:gd name="connsiteX32" fmla="*/ 56330 w 249919"/>
                <a:gd name="connsiteY32" fmla="*/ 322100 h 323065"/>
                <a:gd name="connsiteX33" fmla="*/ 25890 w 249919"/>
                <a:gd name="connsiteY33" fmla="*/ 322856 h 323065"/>
                <a:gd name="connsiteX34" fmla="*/ 18812 w 249919"/>
                <a:gd name="connsiteY34" fmla="*/ 320107 h 323065"/>
                <a:gd name="connsiteX35" fmla="*/ 22110 w 249919"/>
                <a:gd name="connsiteY35" fmla="*/ 310315 h 323065"/>
                <a:gd name="connsiteX36" fmla="*/ 38842 w 249919"/>
                <a:gd name="connsiteY36" fmla="*/ 280459 h 323065"/>
                <a:gd name="connsiteX37" fmla="*/ 39358 w 249919"/>
                <a:gd name="connsiteY37" fmla="*/ 38789 h 323065"/>
                <a:gd name="connsiteX38" fmla="*/ 15995 w 249919"/>
                <a:gd name="connsiteY38" fmla="*/ 15598 h 323065"/>
                <a:gd name="connsiteX39" fmla="*/ 6478 w 249919"/>
                <a:gd name="connsiteY39" fmla="*/ 15255 h 323065"/>
                <a:gd name="connsiteX40" fmla="*/ 19 w 249919"/>
                <a:gd name="connsiteY40" fmla="*/ 6287 h 323065"/>
                <a:gd name="connsiteX41" fmla="*/ 6684 w 249919"/>
                <a:gd name="connsiteY41" fmla="*/ 0 h 323065"/>
                <a:gd name="connsiteX42" fmla="*/ 233133 w 249919"/>
                <a:gd name="connsiteY42" fmla="*/ 137 h 323065"/>
                <a:gd name="connsiteX43" fmla="*/ 237050 w 249919"/>
                <a:gd name="connsiteY43" fmla="*/ 790 h 323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249919" h="323065">
                  <a:moveTo>
                    <a:pt x="237050" y="790"/>
                  </a:moveTo>
                  <a:cubicBezTo>
                    <a:pt x="232549" y="21851"/>
                    <a:pt x="229903" y="42843"/>
                    <a:pt x="229422" y="64076"/>
                  </a:cubicBezTo>
                  <a:cubicBezTo>
                    <a:pt x="229251" y="70913"/>
                    <a:pt x="226399" y="72391"/>
                    <a:pt x="220112" y="72391"/>
                  </a:cubicBezTo>
                  <a:cubicBezTo>
                    <a:pt x="212931" y="72425"/>
                    <a:pt x="213893" y="68130"/>
                    <a:pt x="213755" y="63630"/>
                  </a:cubicBezTo>
                  <a:cubicBezTo>
                    <a:pt x="213584" y="57617"/>
                    <a:pt x="213206" y="51605"/>
                    <a:pt x="212690" y="45592"/>
                  </a:cubicBezTo>
                  <a:cubicBezTo>
                    <a:pt x="211213" y="28619"/>
                    <a:pt x="211247" y="28070"/>
                    <a:pt x="194481" y="25218"/>
                  </a:cubicBezTo>
                  <a:cubicBezTo>
                    <a:pt x="161223" y="19515"/>
                    <a:pt x="127690" y="18999"/>
                    <a:pt x="94089" y="22023"/>
                  </a:cubicBezTo>
                  <a:cubicBezTo>
                    <a:pt x="89966" y="22401"/>
                    <a:pt x="86771" y="22470"/>
                    <a:pt x="86736" y="28791"/>
                  </a:cubicBezTo>
                  <a:cubicBezTo>
                    <a:pt x="86530" y="65245"/>
                    <a:pt x="85878" y="101732"/>
                    <a:pt x="84881" y="138185"/>
                  </a:cubicBezTo>
                  <a:cubicBezTo>
                    <a:pt x="84675" y="145331"/>
                    <a:pt x="86565" y="147118"/>
                    <a:pt x="93711" y="147118"/>
                  </a:cubicBezTo>
                  <a:cubicBezTo>
                    <a:pt x="120613" y="147118"/>
                    <a:pt x="147549" y="148905"/>
                    <a:pt x="174382" y="145297"/>
                  </a:cubicBezTo>
                  <a:cubicBezTo>
                    <a:pt x="181631" y="144335"/>
                    <a:pt x="185273" y="141140"/>
                    <a:pt x="185892" y="134028"/>
                  </a:cubicBezTo>
                  <a:cubicBezTo>
                    <a:pt x="186476" y="127088"/>
                    <a:pt x="187713" y="120147"/>
                    <a:pt x="187644" y="113207"/>
                  </a:cubicBezTo>
                  <a:cubicBezTo>
                    <a:pt x="187609" y="106439"/>
                    <a:pt x="191492" y="106679"/>
                    <a:pt x="196268" y="106370"/>
                  </a:cubicBezTo>
                  <a:cubicBezTo>
                    <a:pt x="202108" y="106027"/>
                    <a:pt x="203105" y="108741"/>
                    <a:pt x="202933" y="113757"/>
                  </a:cubicBezTo>
                  <a:cubicBezTo>
                    <a:pt x="201971" y="144163"/>
                    <a:pt x="201627" y="174570"/>
                    <a:pt x="202899" y="204976"/>
                  </a:cubicBezTo>
                  <a:cubicBezTo>
                    <a:pt x="203070" y="209202"/>
                    <a:pt x="202967" y="212534"/>
                    <a:pt x="197127" y="211950"/>
                  </a:cubicBezTo>
                  <a:cubicBezTo>
                    <a:pt x="192523" y="211504"/>
                    <a:pt x="187713" y="213153"/>
                    <a:pt x="187403" y="205388"/>
                  </a:cubicBezTo>
                  <a:cubicBezTo>
                    <a:pt x="187060" y="196902"/>
                    <a:pt x="184998" y="188484"/>
                    <a:pt x="184036" y="179998"/>
                  </a:cubicBezTo>
                  <a:cubicBezTo>
                    <a:pt x="183349" y="173814"/>
                    <a:pt x="179432" y="170996"/>
                    <a:pt x="174141" y="170069"/>
                  </a:cubicBezTo>
                  <a:cubicBezTo>
                    <a:pt x="145797" y="165259"/>
                    <a:pt x="117246" y="167664"/>
                    <a:pt x="88764" y="167801"/>
                  </a:cubicBezTo>
                  <a:cubicBezTo>
                    <a:pt x="83438" y="167835"/>
                    <a:pt x="84916" y="171752"/>
                    <a:pt x="84812" y="174570"/>
                  </a:cubicBezTo>
                  <a:cubicBezTo>
                    <a:pt x="83541" y="210404"/>
                    <a:pt x="83541" y="246273"/>
                    <a:pt x="84469" y="282108"/>
                  </a:cubicBezTo>
                  <a:cubicBezTo>
                    <a:pt x="85019" y="303031"/>
                    <a:pt x="85362" y="303169"/>
                    <a:pt x="105942" y="302963"/>
                  </a:cubicBezTo>
                  <a:cubicBezTo>
                    <a:pt x="135112" y="302688"/>
                    <a:pt x="164281" y="303375"/>
                    <a:pt x="193416" y="301314"/>
                  </a:cubicBezTo>
                  <a:cubicBezTo>
                    <a:pt x="194378" y="301245"/>
                    <a:pt x="195305" y="301279"/>
                    <a:pt x="196268" y="301211"/>
                  </a:cubicBezTo>
                  <a:cubicBezTo>
                    <a:pt x="219287" y="299630"/>
                    <a:pt x="222242" y="297191"/>
                    <a:pt x="227808" y="274721"/>
                  </a:cubicBezTo>
                  <a:cubicBezTo>
                    <a:pt x="229628" y="267368"/>
                    <a:pt x="232343" y="260085"/>
                    <a:pt x="232996" y="252629"/>
                  </a:cubicBezTo>
                  <a:cubicBezTo>
                    <a:pt x="233855" y="242906"/>
                    <a:pt x="240588" y="245930"/>
                    <a:pt x="245570" y="245930"/>
                  </a:cubicBezTo>
                  <a:cubicBezTo>
                    <a:pt x="253026" y="245930"/>
                    <a:pt x="248697" y="251530"/>
                    <a:pt x="248422" y="254278"/>
                  </a:cubicBezTo>
                  <a:cubicBezTo>
                    <a:pt x="246292" y="273828"/>
                    <a:pt x="244059" y="293377"/>
                    <a:pt x="244402" y="313030"/>
                  </a:cubicBezTo>
                  <a:cubicBezTo>
                    <a:pt x="244540" y="320932"/>
                    <a:pt x="242169" y="323165"/>
                    <a:pt x="234267" y="323062"/>
                  </a:cubicBezTo>
                  <a:cubicBezTo>
                    <a:pt x="174966" y="322478"/>
                    <a:pt x="115665" y="322272"/>
                    <a:pt x="56330" y="322100"/>
                  </a:cubicBezTo>
                  <a:cubicBezTo>
                    <a:pt x="46195" y="322066"/>
                    <a:pt x="36059" y="322684"/>
                    <a:pt x="25890" y="322856"/>
                  </a:cubicBezTo>
                  <a:cubicBezTo>
                    <a:pt x="23244" y="322890"/>
                    <a:pt x="19602" y="323990"/>
                    <a:pt x="18812" y="320107"/>
                  </a:cubicBezTo>
                  <a:cubicBezTo>
                    <a:pt x="18090" y="316465"/>
                    <a:pt x="17438" y="311518"/>
                    <a:pt x="22110" y="310315"/>
                  </a:cubicBezTo>
                  <a:cubicBezTo>
                    <a:pt x="38464" y="306158"/>
                    <a:pt x="38430" y="293068"/>
                    <a:pt x="38842" y="280459"/>
                  </a:cubicBezTo>
                  <a:cubicBezTo>
                    <a:pt x="41385" y="199891"/>
                    <a:pt x="41385" y="119357"/>
                    <a:pt x="39358" y="38789"/>
                  </a:cubicBezTo>
                  <a:cubicBezTo>
                    <a:pt x="38877" y="19824"/>
                    <a:pt x="35097" y="16663"/>
                    <a:pt x="15995" y="15598"/>
                  </a:cubicBezTo>
                  <a:cubicBezTo>
                    <a:pt x="12834" y="15426"/>
                    <a:pt x="9639" y="15186"/>
                    <a:pt x="6478" y="15255"/>
                  </a:cubicBezTo>
                  <a:cubicBezTo>
                    <a:pt x="-256" y="15426"/>
                    <a:pt x="259" y="10994"/>
                    <a:pt x="19" y="6287"/>
                  </a:cubicBezTo>
                  <a:cubicBezTo>
                    <a:pt x="-222" y="1031"/>
                    <a:pt x="1874" y="0"/>
                    <a:pt x="6684" y="0"/>
                  </a:cubicBezTo>
                  <a:cubicBezTo>
                    <a:pt x="82167" y="137"/>
                    <a:pt x="157650" y="103"/>
                    <a:pt x="233133" y="137"/>
                  </a:cubicBezTo>
                  <a:cubicBezTo>
                    <a:pt x="234335" y="137"/>
                    <a:pt x="235538" y="515"/>
                    <a:pt x="237050" y="790"/>
                  </a:cubicBezTo>
                  <a:close/>
                </a:path>
              </a:pathLst>
            </a:custGeom>
            <a:grpFill/>
            <a:ln w="3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5" name="자유형: 도형 144">
              <a:extLst>
                <a:ext uri="{FF2B5EF4-FFF2-40B4-BE49-F238E27FC236}">
                  <a16:creationId xmlns:a16="http://schemas.microsoft.com/office/drawing/2014/main" id="{593B2BFC-CDBC-4798-94A5-5FBA2B5FB624}"/>
                </a:ext>
              </a:extLst>
            </p:cNvPr>
            <p:cNvSpPr/>
            <p:nvPr/>
          </p:nvSpPr>
          <p:spPr>
            <a:xfrm>
              <a:off x="4489493" y="2105952"/>
              <a:ext cx="216380" cy="242128"/>
            </a:xfrm>
            <a:custGeom>
              <a:avLst/>
              <a:gdLst>
                <a:gd name="connsiteX0" fmla="*/ 69 w 301370"/>
                <a:gd name="connsiteY0" fmla="*/ 168026 h 337231"/>
                <a:gd name="connsiteX1" fmla="*/ 143545 w 301370"/>
                <a:gd name="connsiteY1" fmla="*/ 3798 h 337231"/>
                <a:gd name="connsiteX2" fmla="*/ 290079 w 301370"/>
                <a:gd name="connsiteY2" fmla="*/ 18332 h 337231"/>
                <a:gd name="connsiteX3" fmla="*/ 297157 w 301370"/>
                <a:gd name="connsiteY3" fmla="*/ 31937 h 337231"/>
                <a:gd name="connsiteX4" fmla="*/ 290010 w 301370"/>
                <a:gd name="connsiteY4" fmla="*/ 81652 h 337231"/>
                <a:gd name="connsiteX5" fmla="*/ 281799 w 301370"/>
                <a:gd name="connsiteY5" fmla="*/ 89829 h 337231"/>
                <a:gd name="connsiteX6" fmla="*/ 274275 w 301370"/>
                <a:gd name="connsiteY6" fmla="*/ 81171 h 337231"/>
                <a:gd name="connsiteX7" fmla="*/ 273141 w 301370"/>
                <a:gd name="connsiteY7" fmla="*/ 62240 h 337231"/>
                <a:gd name="connsiteX8" fmla="*/ 260498 w 301370"/>
                <a:gd name="connsiteY8" fmla="*/ 40526 h 337231"/>
                <a:gd name="connsiteX9" fmla="*/ 90360 w 301370"/>
                <a:gd name="connsiteY9" fmla="*/ 54544 h 337231"/>
                <a:gd name="connsiteX10" fmla="*/ 52842 w 301370"/>
                <a:gd name="connsiteY10" fmla="*/ 128309 h 337231"/>
                <a:gd name="connsiteX11" fmla="*/ 66104 w 301370"/>
                <a:gd name="connsiteY11" fmla="*/ 233786 h 337231"/>
                <a:gd name="connsiteX12" fmla="*/ 185015 w 301370"/>
                <a:gd name="connsiteY12" fmla="*/ 311640 h 337231"/>
                <a:gd name="connsiteX13" fmla="*/ 293858 w 301370"/>
                <a:gd name="connsiteY13" fmla="*/ 287349 h 337231"/>
                <a:gd name="connsiteX14" fmla="*/ 299562 w 301370"/>
                <a:gd name="connsiteY14" fmla="*/ 286422 h 337231"/>
                <a:gd name="connsiteX15" fmla="*/ 300833 w 301370"/>
                <a:gd name="connsiteY15" fmla="*/ 293293 h 337231"/>
                <a:gd name="connsiteX16" fmla="*/ 277882 w 301370"/>
                <a:gd name="connsiteY16" fmla="*/ 319267 h 337231"/>
                <a:gd name="connsiteX17" fmla="*/ 117090 w 301370"/>
                <a:gd name="connsiteY17" fmla="*/ 327513 h 337231"/>
                <a:gd name="connsiteX18" fmla="*/ 69 w 301370"/>
                <a:gd name="connsiteY18" fmla="*/ 168026 h 337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01370" h="337231">
                  <a:moveTo>
                    <a:pt x="69" y="168026"/>
                  </a:moveTo>
                  <a:cubicBezTo>
                    <a:pt x="-2164" y="90654"/>
                    <a:pt x="49853" y="19671"/>
                    <a:pt x="143545" y="3798"/>
                  </a:cubicBezTo>
                  <a:cubicBezTo>
                    <a:pt x="193673" y="-4688"/>
                    <a:pt x="242357" y="1428"/>
                    <a:pt x="290079" y="18332"/>
                  </a:cubicBezTo>
                  <a:cubicBezTo>
                    <a:pt x="297810" y="21080"/>
                    <a:pt x="299321" y="24344"/>
                    <a:pt x="297157" y="31937"/>
                  </a:cubicBezTo>
                  <a:cubicBezTo>
                    <a:pt x="292553" y="48119"/>
                    <a:pt x="291316" y="64954"/>
                    <a:pt x="290010" y="81652"/>
                  </a:cubicBezTo>
                  <a:cubicBezTo>
                    <a:pt x="289529" y="87596"/>
                    <a:pt x="288224" y="89692"/>
                    <a:pt x="281799" y="89829"/>
                  </a:cubicBezTo>
                  <a:cubicBezTo>
                    <a:pt x="274618" y="89967"/>
                    <a:pt x="274378" y="86462"/>
                    <a:pt x="274275" y="81171"/>
                  </a:cubicBezTo>
                  <a:cubicBezTo>
                    <a:pt x="274172" y="74849"/>
                    <a:pt x="272557" y="68459"/>
                    <a:pt x="273141" y="62240"/>
                  </a:cubicBezTo>
                  <a:cubicBezTo>
                    <a:pt x="274172" y="51555"/>
                    <a:pt x="269293" y="45749"/>
                    <a:pt x="260498" y="40526"/>
                  </a:cubicBezTo>
                  <a:cubicBezTo>
                    <a:pt x="207622" y="9192"/>
                    <a:pt x="133307" y="14964"/>
                    <a:pt x="90360" y="54544"/>
                  </a:cubicBezTo>
                  <a:cubicBezTo>
                    <a:pt x="68818" y="74403"/>
                    <a:pt x="57514" y="99690"/>
                    <a:pt x="52842" y="128309"/>
                  </a:cubicBezTo>
                  <a:cubicBezTo>
                    <a:pt x="46898" y="164797"/>
                    <a:pt x="49303" y="200425"/>
                    <a:pt x="66104" y="233786"/>
                  </a:cubicBezTo>
                  <a:cubicBezTo>
                    <a:pt x="90601" y="282436"/>
                    <a:pt x="131932" y="306864"/>
                    <a:pt x="185015" y="311640"/>
                  </a:cubicBezTo>
                  <a:cubicBezTo>
                    <a:pt x="223563" y="315110"/>
                    <a:pt x="260875" y="310128"/>
                    <a:pt x="293858" y="287349"/>
                  </a:cubicBezTo>
                  <a:cubicBezTo>
                    <a:pt x="295542" y="286181"/>
                    <a:pt x="297088" y="284120"/>
                    <a:pt x="299562" y="286422"/>
                  </a:cubicBezTo>
                  <a:cubicBezTo>
                    <a:pt x="301795" y="288517"/>
                    <a:pt x="301623" y="290648"/>
                    <a:pt x="300833" y="293293"/>
                  </a:cubicBezTo>
                  <a:cubicBezTo>
                    <a:pt x="297191" y="305559"/>
                    <a:pt x="291110" y="314217"/>
                    <a:pt x="277882" y="319267"/>
                  </a:cubicBezTo>
                  <a:cubicBezTo>
                    <a:pt x="224972" y="339435"/>
                    <a:pt x="171581" y="343249"/>
                    <a:pt x="117090" y="327513"/>
                  </a:cubicBezTo>
                  <a:cubicBezTo>
                    <a:pt x="56552" y="309991"/>
                    <a:pt x="-2233" y="255225"/>
                    <a:pt x="69" y="168026"/>
                  </a:cubicBezTo>
                  <a:close/>
                </a:path>
              </a:pathLst>
            </a:custGeom>
            <a:grpFill/>
            <a:ln w="3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6" name="자유형: 도형 145">
              <a:extLst>
                <a:ext uri="{FF2B5EF4-FFF2-40B4-BE49-F238E27FC236}">
                  <a16:creationId xmlns:a16="http://schemas.microsoft.com/office/drawing/2014/main" id="{B69EA080-34C1-4BB1-9BBB-F210FF56F940}"/>
                </a:ext>
              </a:extLst>
            </p:cNvPr>
            <p:cNvSpPr/>
            <p:nvPr/>
          </p:nvSpPr>
          <p:spPr>
            <a:xfrm>
              <a:off x="5172821" y="2110973"/>
              <a:ext cx="163392" cy="232129"/>
            </a:xfrm>
            <a:custGeom>
              <a:avLst/>
              <a:gdLst>
                <a:gd name="connsiteX0" fmla="*/ 219999 w 227569"/>
                <a:gd name="connsiteY0" fmla="*/ 138 h 323305"/>
                <a:gd name="connsiteX1" fmla="*/ 226939 w 227569"/>
                <a:gd name="connsiteY1" fmla="*/ 8144 h 323305"/>
                <a:gd name="connsiteX2" fmla="*/ 221476 w 227569"/>
                <a:gd name="connsiteY2" fmla="*/ 61913 h 323305"/>
                <a:gd name="connsiteX3" fmla="*/ 215292 w 227569"/>
                <a:gd name="connsiteY3" fmla="*/ 71086 h 323305"/>
                <a:gd name="connsiteX4" fmla="*/ 205638 w 227569"/>
                <a:gd name="connsiteY4" fmla="*/ 63253 h 323305"/>
                <a:gd name="connsiteX5" fmla="*/ 202442 w 227569"/>
                <a:gd name="connsiteY5" fmla="*/ 35904 h 323305"/>
                <a:gd name="connsiteX6" fmla="*/ 194094 w 227569"/>
                <a:gd name="connsiteY6" fmla="*/ 26387 h 323305"/>
                <a:gd name="connsiteX7" fmla="*/ 122424 w 227569"/>
                <a:gd name="connsiteY7" fmla="*/ 20753 h 323305"/>
                <a:gd name="connsiteX8" fmla="*/ 96897 w 227569"/>
                <a:gd name="connsiteY8" fmla="*/ 22780 h 323305"/>
                <a:gd name="connsiteX9" fmla="*/ 91537 w 227569"/>
                <a:gd name="connsiteY9" fmla="*/ 28483 h 323305"/>
                <a:gd name="connsiteX10" fmla="*/ 89613 w 227569"/>
                <a:gd name="connsiteY10" fmla="*/ 143546 h 323305"/>
                <a:gd name="connsiteX11" fmla="*/ 94904 w 227569"/>
                <a:gd name="connsiteY11" fmla="*/ 149009 h 323305"/>
                <a:gd name="connsiteX12" fmla="*/ 169906 w 227569"/>
                <a:gd name="connsiteY12" fmla="*/ 147050 h 323305"/>
                <a:gd name="connsiteX13" fmla="*/ 184027 w 227569"/>
                <a:gd name="connsiteY13" fmla="*/ 133617 h 323305"/>
                <a:gd name="connsiteX14" fmla="*/ 186157 w 227569"/>
                <a:gd name="connsiteY14" fmla="*/ 114789 h 323305"/>
                <a:gd name="connsiteX15" fmla="*/ 196670 w 227569"/>
                <a:gd name="connsiteY15" fmla="*/ 107642 h 323305"/>
                <a:gd name="connsiteX16" fmla="*/ 202305 w 227569"/>
                <a:gd name="connsiteY16" fmla="*/ 116129 h 323305"/>
                <a:gd name="connsiteX17" fmla="*/ 202305 w 227569"/>
                <a:gd name="connsiteY17" fmla="*/ 208241 h 323305"/>
                <a:gd name="connsiteX18" fmla="*/ 196018 w 227569"/>
                <a:gd name="connsiteY18" fmla="*/ 217826 h 323305"/>
                <a:gd name="connsiteX19" fmla="*/ 186466 w 227569"/>
                <a:gd name="connsiteY19" fmla="*/ 209306 h 323305"/>
                <a:gd name="connsiteX20" fmla="*/ 185058 w 227569"/>
                <a:gd name="connsiteY20" fmla="*/ 186561 h 323305"/>
                <a:gd name="connsiteX21" fmla="*/ 170696 w 227569"/>
                <a:gd name="connsiteY21" fmla="*/ 171032 h 323305"/>
                <a:gd name="connsiteX22" fmla="*/ 95763 w 227569"/>
                <a:gd name="connsiteY22" fmla="*/ 169177 h 323305"/>
                <a:gd name="connsiteX23" fmla="*/ 89544 w 227569"/>
                <a:gd name="connsiteY23" fmla="*/ 173849 h 323305"/>
                <a:gd name="connsiteX24" fmla="*/ 91331 w 227569"/>
                <a:gd name="connsiteY24" fmla="*/ 291763 h 323305"/>
                <a:gd name="connsiteX25" fmla="*/ 104765 w 227569"/>
                <a:gd name="connsiteY25" fmla="*/ 305953 h 323305"/>
                <a:gd name="connsiteX26" fmla="*/ 126478 w 227569"/>
                <a:gd name="connsiteY26" fmla="*/ 307946 h 323305"/>
                <a:gd name="connsiteX27" fmla="*/ 135033 w 227569"/>
                <a:gd name="connsiteY27" fmla="*/ 316810 h 323305"/>
                <a:gd name="connsiteX28" fmla="*/ 125310 w 227569"/>
                <a:gd name="connsiteY28" fmla="*/ 323132 h 323305"/>
                <a:gd name="connsiteX29" fmla="*/ 38764 w 227569"/>
                <a:gd name="connsiteY29" fmla="*/ 322616 h 323305"/>
                <a:gd name="connsiteX30" fmla="*/ 6434 w 227569"/>
                <a:gd name="connsiteY30" fmla="*/ 323200 h 323305"/>
                <a:gd name="connsiteX31" fmla="*/ 318 w 227569"/>
                <a:gd name="connsiteY31" fmla="*/ 317463 h 323305"/>
                <a:gd name="connsiteX32" fmla="*/ 5850 w 227569"/>
                <a:gd name="connsiteY32" fmla="*/ 308186 h 323305"/>
                <a:gd name="connsiteX33" fmla="*/ 27598 w 227569"/>
                <a:gd name="connsiteY33" fmla="*/ 306468 h 323305"/>
                <a:gd name="connsiteX34" fmla="*/ 44227 w 227569"/>
                <a:gd name="connsiteY34" fmla="*/ 287812 h 323305"/>
                <a:gd name="connsiteX35" fmla="*/ 44261 w 227569"/>
                <a:gd name="connsiteY35" fmla="*/ 37657 h 323305"/>
                <a:gd name="connsiteX36" fmla="*/ 25193 w 227569"/>
                <a:gd name="connsiteY36" fmla="*/ 16218 h 323305"/>
                <a:gd name="connsiteX37" fmla="*/ 10007 w 227569"/>
                <a:gd name="connsiteY37" fmla="*/ 15565 h 323305"/>
                <a:gd name="connsiteX38" fmla="*/ 9 w 227569"/>
                <a:gd name="connsiteY38" fmla="*/ 6288 h 323305"/>
                <a:gd name="connsiteX39" fmla="*/ 9732 w 227569"/>
                <a:gd name="connsiteY39" fmla="*/ 448 h 323305"/>
                <a:gd name="connsiteX40" fmla="*/ 219999 w 227569"/>
                <a:gd name="connsiteY40" fmla="*/ 138 h 323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27569" h="323305">
                  <a:moveTo>
                    <a:pt x="219999" y="138"/>
                  </a:moveTo>
                  <a:cubicBezTo>
                    <a:pt x="226458" y="70"/>
                    <a:pt x="228829" y="791"/>
                    <a:pt x="226939" y="8144"/>
                  </a:cubicBezTo>
                  <a:cubicBezTo>
                    <a:pt x="222370" y="25735"/>
                    <a:pt x="222576" y="43910"/>
                    <a:pt x="221476" y="61913"/>
                  </a:cubicBezTo>
                  <a:cubicBezTo>
                    <a:pt x="221201" y="66070"/>
                    <a:pt x="222644" y="71121"/>
                    <a:pt x="215292" y="71086"/>
                  </a:cubicBezTo>
                  <a:cubicBezTo>
                    <a:pt x="209486" y="71052"/>
                    <a:pt x="205878" y="70605"/>
                    <a:pt x="205638" y="63253"/>
                  </a:cubicBezTo>
                  <a:cubicBezTo>
                    <a:pt x="205328" y="54114"/>
                    <a:pt x="203336" y="45043"/>
                    <a:pt x="202442" y="35904"/>
                  </a:cubicBezTo>
                  <a:cubicBezTo>
                    <a:pt x="201893" y="30510"/>
                    <a:pt x="199797" y="27762"/>
                    <a:pt x="194094" y="26387"/>
                  </a:cubicBezTo>
                  <a:cubicBezTo>
                    <a:pt x="170456" y="20547"/>
                    <a:pt x="146509" y="19756"/>
                    <a:pt x="122424" y="20753"/>
                  </a:cubicBezTo>
                  <a:cubicBezTo>
                    <a:pt x="113904" y="21096"/>
                    <a:pt x="105417" y="22471"/>
                    <a:pt x="96897" y="22780"/>
                  </a:cubicBezTo>
                  <a:cubicBezTo>
                    <a:pt x="92636" y="22952"/>
                    <a:pt x="91812" y="24738"/>
                    <a:pt x="91537" y="28483"/>
                  </a:cubicBezTo>
                  <a:cubicBezTo>
                    <a:pt x="88720" y="66792"/>
                    <a:pt x="90506" y="105203"/>
                    <a:pt x="89613" y="143546"/>
                  </a:cubicBezTo>
                  <a:cubicBezTo>
                    <a:pt x="89510" y="147634"/>
                    <a:pt x="90712" y="149009"/>
                    <a:pt x="94904" y="149009"/>
                  </a:cubicBezTo>
                  <a:cubicBezTo>
                    <a:pt x="119916" y="148974"/>
                    <a:pt x="144963" y="150246"/>
                    <a:pt x="169906" y="147050"/>
                  </a:cubicBezTo>
                  <a:cubicBezTo>
                    <a:pt x="177946" y="146020"/>
                    <a:pt x="183477" y="142721"/>
                    <a:pt x="184027" y="133617"/>
                  </a:cubicBezTo>
                  <a:cubicBezTo>
                    <a:pt x="184405" y="127329"/>
                    <a:pt x="185951" y="121076"/>
                    <a:pt x="186157" y="114789"/>
                  </a:cubicBezTo>
                  <a:cubicBezTo>
                    <a:pt x="186397" y="106990"/>
                    <a:pt x="191448" y="107642"/>
                    <a:pt x="196670" y="107642"/>
                  </a:cubicBezTo>
                  <a:cubicBezTo>
                    <a:pt x="203129" y="107608"/>
                    <a:pt x="202477" y="111868"/>
                    <a:pt x="202305" y="116129"/>
                  </a:cubicBezTo>
                  <a:cubicBezTo>
                    <a:pt x="201102" y="146844"/>
                    <a:pt x="200347" y="177525"/>
                    <a:pt x="202305" y="208241"/>
                  </a:cubicBezTo>
                  <a:cubicBezTo>
                    <a:pt x="202580" y="212604"/>
                    <a:pt x="204229" y="217964"/>
                    <a:pt x="196018" y="217826"/>
                  </a:cubicBezTo>
                  <a:cubicBezTo>
                    <a:pt x="189593" y="217723"/>
                    <a:pt x="186054" y="217105"/>
                    <a:pt x="186466" y="209306"/>
                  </a:cubicBezTo>
                  <a:cubicBezTo>
                    <a:pt x="186879" y="201782"/>
                    <a:pt x="185573" y="194154"/>
                    <a:pt x="185058" y="186561"/>
                  </a:cubicBezTo>
                  <a:cubicBezTo>
                    <a:pt x="184439" y="177525"/>
                    <a:pt x="180591" y="172131"/>
                    <a:pt x="170696" y="171032"/>
                  </a:cubicBezTo>
                  <a:cubicBezTo>
                    <a:pt x="145753" y="168214"/>
                    <a:pt x="120809" y="167837"/>
                    <a:pt x="95763" y="169177"/>
                  </a:cubicBezTo>
                  <a:cubicBezTo>
                    <a:pt x="92568" y="169348"/>
                    <a:pt x="89407" y="168833"/>
                    <a:pt x="89544" y="173849"/>
                  </a:cubicBezTo>
                  <a:cubicBezTo>
                    <a:pt x="90609" y="213154"/>
                    <a:pt x="88479" y="252493"/>
                    <a:pt x="91331" y="291763"/>
                  </a:cubicBezTo>
                  <a:cubicBezTo>
                    <a:pt x="91984" y="300662"/>
                    <a:pt x="96313" y="305060"/>
                    <a:pt x="104765" y="305953"/>
                  </a:cubicBezTo>
                  <a:cubicBezTo>
                    <a:pt x="111979" y="306743"/>
                    <a:pt x="119229" y="307877"/>
                    <a:pt x="126478" y="307946"/>
                  </a:cubicBezTo>
                  <a:cubicBezTo>
                    <a:pt x="132937" y="308014"/>
                    <a:pt x="135102" y="310110"/>
                    <a:pt x="135033" y="316810"/>
                  </a:cubicBezTo>
                  <a:cubicBezTo>
                    <a:pt x="134930" y="324952"/>
                    <a:pt x="129742" y="323132"/>
                    <a:pt x="125310" y="323132"/>
                  </a:cubicBezTo>
                  <a:cubicBezTo>
                    <a:pt x="96450" y="322994"/>
                    <a:pt x="67624" y="322719"/>
                    <a:pt x="38764" y="322616"/>
                  </a:cubicBezTo>
                  <a:cubicBezTo>
                    <a:pt x="27976" y="322582"/>
                    <a:pt x="17222" y="322857"/>
                    <a:pt x="6434" y="323200"/>
                  </a:cubicBezTo>
                  <a:cubicBezTo>
                    <a:pt x="2174" y="323338"/>
                    <a:pt x="-438" y="322341"/>
                    <a:pt x="318" y="317463"/>
                  </a:cubicBezTo>
                  <a:cubicBezTo>
                    <a:pt x="902" y="313649"/>
                    <a:pt x="-2018" y="308152"/>
                    <a:pt x="5850" y="308186"/>
                  </a:cubicBezTo>
                  <a:cubicBezTo>
                    <a:pt x="13099" y="308220"/>
                    <a:pt x="20417" y="307568"/>
                    <a:pt x="27598" y="306468"/>
                  </a:cubicBezTo>
                  <a:cubicBezTo>
                    <a:pt x="40448" y="304475"/>
                    <a:pt x="43643" y="300834"/>
                    <a:pt x="44227" y="287812"/>
                  </a:cubicBezTo>
                  <a:cubicBezTo>
                    <a:pt x="44948" y="271664"/>
                    <a:pt x="44845" y="59508"/>
                    <a:pt x="44261" y="37657"/>
                  </a:cubicBezTo>
                  <a:cubicBezTo>
                    <a:pt x="43849" y="21577"/>
                    <a:pt x="41066" y="18451"/>
                    <a:pt x="25193" y="16218"/>
                  </a:cubicBezTo>
                  <a:cubicBezTo>
                    <a:pt x="20211" y="15530"/>
                    <a:pt x="15058" y="15290"/>
                    <a:pt x="10007" y="15565"/>
                  </a:cubicBezTo>
                  <a:cubicBezTo>
                    <a:pt x="3136" y="15943"/>
                    <a:pt x="-197" y="14534"/>
                    <a:pt x="9" y="6288"/>
                  </a:cubicBezTo>
                  <a:cubicBezTo>
                    <a:pt x="250" y="-2404"/>
                    <a:pt x="5747" y="448"/>
                    <a:pt x="9732" y="448"/>
                  </a:cubicBezTo>
                  <a:cubicBezTo>
                    <a:pt x="44639" y="207"/>
                    <a:pt x="184817" y="413"/>
                    <a:pt x="219999" y="138"/>
                  </a:cubicBezTo>
                  <a:close/>
                </a:path>
              </a:pathLst>
            </a:custGeom>
            <a:grpFill/>
            <a:ln w="3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7" name="자유형: 도형 146">
              <a:extLst>
                <a:ext uri="{FF2B5EF4-FFF2-40B4-BE49-F238E27FC236}">
                  <a16:creationId xmlns:a16="http://schemas.microsoft.com/office/drawing/2014/main" id="{85A4E057-7256-4BB4-960E-1F3DCA697236}"/>
                </a:ext>
              </a:extLst>
            </p:cNvPr>
            <p:cNvSpPr/>
            <p:nvPr/>
          </p:nvSpPr>
          <p:spPr>
            <a:xfrm>
              <a:off x="4987162" y="2111072"/>
              <a:ext cx="163301" cy="232055"/>
            </a:xfrm>
            <a:custGeom>
              <a:avLst/>
              <a:gdLst>
                <a:gd name="connsiteX0" fmla="*/ 220557 w 227442"/>
                <a:gd name="connsiteY0" fmla="*/ 1 h 323202"/>
                <a:gd name="connsiteX1" fmla="*/ 226776 w 227442"/>
                <a:gd name="connsiteY1" fmla="*/ 7731 h 323202"/>
                <a:gd name="connsiteX2" fmla="*/ 221245 w 227442"/>
                <a:gd name="connsiteY2" fmla="*/ 62462 h 323202"/>
                <a:gd name="connsiteX3" fmla="*/ 214304 w 227442"/>
                <a:gd name="connsiteY3" fmla="*/ 70983 h 323202"/>
                <a:gd name="connsiteX4" fmla="*/ 205406 w 227442"/>
                <a:gd name="connsiteY4" fmla="*/ 63356 h 323202"/>
                <a:gd name="connsiteX5" fmla="*/ 202073 w 227442"/>
                <a:gd name="connsiteY5" fmla="*/ 35079 h 323202"/>
                <a:gd name="connsiteX6" fmla="*/ 194068 w 227442"/>
                <a:gd name="connsiteY6" fmla="*/ 26318 h 323202"/>
                <a:gd name="connsiteX7" fmla="*/ 122399 w 227442"/>
                <a:gd name="connsiteY7" fmla="*/ 20512 h 323202"/>
                <a:gd name="connsiteX8" fmla="*/ 96871 w 227442"/>
                <a:gd name="connsiteY8" fmla="*/ 22574 h 323202"/>
                <a:gd name="connsiteX9" fmla="*/ 91271 w 227442"/>
                <a:gd name="connsiteY9" fmla="*/ 28002 h 323202"/>
                <a:gd name="connsiteX10" fmla="*/ 89347 w 227442"/>
                <a:gd name="connsiteY10" fmla="*/ 144061 h 323202"/>
                <a:gd name="connsiteX11" fmla="*/ 94363 w 227442"/>
                <a:gd name="connsiteY11" fmla="*/ 148802 h 323202"/>
                <a:gd name="connsiteX12" fmla="*/ 170361 w 227442"/>
                <a:gd name="connsiteY12" fmla="*/ 146810 h 323202"/>
                <a:gd name="connsiteX13" fmla="*/ 183726 w 227442"/>
                <a:gd name="connsiteY13" fmla="*/ 133719 h 323202"/>
                <a:gd name="connsiteX14" fmla="*/ 186097 w 227442"/>
                <a:gd name="connsiteY14" fmla="*/ 113964 h 323202"/>
                <a:gd name="connsiteX15" fmla="*/ 196164 w 227442"/>
                <a:gd name="connsiteY15" fmla="*/ 107505 h 323202"/>
                <a:gd name="connsiteX16" fmla="*/ 202142 w 227442"/>
                <a:gd name="connsiteY16" fmla="*/ 114788 h 323202"/>
                <a:gd name="connsiteX17" fmla="*/ 200733 w 227442"/>
                <a:gd name="connsiteY17" fmla="*/ 172749 h 323202"/>
                <a:gd name="connsiteX18" fmla="*/ 202211 w 227442"/>
                <a:gd name="connsiteY18" fmla="*/ 210748 h 323202"/>
                <a:gd name="connsiteX19" fmla="*/ 195030 w 227442"/>
                <a:gd name="connsiteY19" fmla="*/ 217551 h 323202"/>
                <a:gd name="connsiteX20" fmla="*/ 186338 w 227442"/>
                <a:gd name="connsiteY20" fmla="*/ 211264 h 323202"/>
                <a:gd name="connsiteX21" fmla="*/ 184860 w 227442"/>
                <a:gd name="connsiteY21" fmla="*/ 186595 h 323202"/>
                <a:gd name="connsiteX22" fmla="*/ 170705 w 227442"/>
                <a:gd name="connsiteY22" fmla="*/ 170860 h 323202"/>
                <a:gd name="connsiteX23" fmla="*/ 96665 w 227442"/>
                <a:gd name="connsiteY23" fmla="*/ 168730 h 323202"/>
                <a:gd name="connsiteX24" fmla="*/ 89244 w 227442"/>
                <a:gd name="connsiteY24" fmla="*/ 176357 h 323202"/>
                <a:gd name="connsiteX25" fmla="*/ 89931 w 227442"/>
                <a:gd name="connsiteY25" fmla="*/ 278226 h 323202"/>
                <a:gd name="connsiteX26" fmla="*/ 117657 w 227442"/>
                <a:gd name="connsiteY26" fmla="*/ 307121 h 323202"/>
                <a:gd name="connsiteX27" fmla="*/ 127106 w 227442"/>
                <a:gd name="connsiteY27" fmla="*/ 308014 h 323202"/>
                <a:gd name="connsiteX28" fmla="*/ 134939 w 227442"/>
                <a:gd name="connsiteY28" fmla="*/ 316500 h 323202"/>
                <a:gd name="connsiteX29" fmla="*/ 126315 w 227442"/>
                <a:gd name="connsiteY29" fmla="*/ 323028 h 323202"/>
                <a:gd name="connsiteX30" fmla="*/ 8367 w 227442"/>
                <a:gd name="connsiteY30" fmla="*/ 322960 h 323202"/>
                <a:gd name="connsiteX31" fmla="*/ 52 w 227442"/>
                <a:gd name="connsiteY31" fmla="*/ 317565 h 323202"/>
                <a:gd name="connsiteX32" fmla="*/ 7405 w 227442"/>
                <a:gd name="connsiteY32" fmla="*/ 307911 h 323202"/>
                <a:gd name="connsiteX33" fmla="*/ 27263 w 227442"/>
                <a:gd name="connsiteY33" fmla="*/ 306399 h 323202"/>
                <a:gd name="connsiteX34" fmla="*/ 44098 w 227442"/>
                <a:gd name="connsiteY34" fmla="*/ 287881 h 323202"/>
                <a:gd name="connsiteX35" fmla="*/ 44064 w 227442"/>
                <a:gd name="connsiteY35" fmla="*/ 36694 h 323202"/>
                <a:gd name="connsiteX36" fmla="*/ 26164 w 227442"/>
                <a:gd name="connsiteY36" fmla="*/ 16320 h 323202"/>
                <a:gd name="connsiteX37" fmla="*/ 6236 w 227442"/>
                <a:gd name="connsiteY37" fmla="*/ 15290 h 323202"/>
                <a:gd name="connsiteX38" fmla="*/ 87 w 227442"/>
                <a:gd name="connsiteY38" fmla="*/ 6322 h 323202"/>
                <a:gd name="connsiteX39" fmla="*/ 6511 w 227442"/>
                <a:gd name="connsiteY39" fmla="*/ 104 h 323202"/>
                <a:gd name="connsiteX40" fmla="*/ 220557 w 227442"/>
                <a:gd name="connsiteY40" fmla="*/ 1 h 323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27442" h="323202">
                  <a:moveTo>
                    <a:pt x="220557" y="1"/>
                  </a:moveTo>
                  <a:cubicBezTo>
                    <a:pt x="226948" y="-34"/>
                    <a:pt x="228528" y="1066"/>
                    <a:pt x="226776" y="7731"/>
                  </a:cubicBezTo>
                  <a:cubicBezTo>
                    <a:pt x="222000" y="25597"/>
                    <a:pt x="222310" y="44150"/>
                    <a:pt x="221245" y="62462"/>
                  </a:cubicBezTo>
                  <a:cubicBezTo>
                    <a:pt x="220970" y="67169"/>
                    <a:pt x="221141" y="71120"/>
                    <a:pt x="214304" y="70983"/>
                  </a:cubicBezTo>
                  <a:cubicBezTo>
                    <a:pt x="208635" y="70846"/>
                    <a:pt x="205715" y="70021"/>
                    <a:pt x="205406" y="63356"/>
                  </a:cubicBezTo>
                  <a:cubicBezTo>
                    <a:pt x="204994" y="53907"/>
                    <a:pt x="203001" y="44528"/>
                    <a:pt x="202073" y="35079"/>
                  </a:cubicBezTo>
                  <a:cubicBezTo>
                    <a:pt x="201558" y="29857"/>
                    <a:pt x="199222" y="27658"/>
                    <a:pt x="194068" y="26318"/>
                  </a:cubicBezTo>
                  <a:cubicBezTo>
                    <a:pt x="170464" y="20306"/>
                    <a:pt x="146483" y="19619"/>
                    <a:pt x="122399" y="20512"/>
                  </a:cubicBezTo>
                  <a:cubicBezTo>
                    <a:pt x="113878" y="20821"/>
                    <a:pt x="105392" y="22161"/>
                    <a:pt x="96871" y="22574"/>
                  </a:cubicBezTo>
                  <a:cubicBezTo>
                    <a:pt x="92954" y="22780"/>
                    <a:pt x="91580" y="23913"/>
                    <a:pt x="91271" y="28002"/>
                  </a:cubicBezTo>
                  <a:cubicBezTo>
                    <a:pt x="88385" y="66654"/>
                    <a:pt x="90171" y="105375"/>
                    <a:pt x="89347" y="144061"/>
                  </a:cubicBezTo>
                  <a:cubicBezTo>
                    <a:pt x="89278" y="147943"/>
                    <a:pt x="90859" y="148802"/>
                    <a:pt x="94363" y="148802"/>
                  </a:cubicBezTo>
                  <a:cubicBezTo>
                    <a:pt x="119719" y="148837"/>
                    <a:pt x="145074" y="150108"/>
                    <a:pt x="170361" y="146810"/>
                  </a:cubicBezTo>
                  <a:cubicBezTo>
                    <a:pt x="178160" y="145779"/>
                    <a:pt x="183108" y="142240"/>
                    <a:pt x="183726" y="133719"/>
                  </a:cubicBezTo>
                  <a:cubicBezTo>
                    <a:pt x="184207" y="127123"/>
                    <a:pt x="185753" y="120560"/>
                    <a:pt x="186097" y="113964"/>
                  </a:cubicBezTo>
                  <a:cubicBezTo>
                    <a:pt x="186475" y="106508"/>
                    <a:pt x="191457" y="107676"/>
                    <a:pt x="196164" y="107505"/>
                  </a:cubicBezTo>
                  <a:cubicBezTo>
                    <a:pt x="201523" y="107333"/>
                    <a:pt x="202279" y="110322"/>
                    <a:pt x="202142" y="114788"/>
                  </a:cubicBezTo>
                  <a:cubicBezTo>
                    <a:pt x="201523" y="134097"/>
                    <a:pt x="200836" y="153406"/>
                    <a:pt x="200733" y="172749"/>
                  </a:cubicBezTo>
                  <a:cubicBezTo>
                    <a:pt x="200665" y="185427"/>
                    <a:pt x="201420" y="198105"/>
                    <a:pt x="202211" y="210748"/>
                  </a:cubicBezTo>
                  <a:cubicBezTo>
                    <a:pt x="202554" y="216452"/>
                    <a:pt x="200218" y="217929"/>
                    <a:pt x="195030" y="217551"/>
                  </a:cubicBezTo>
                  <a:cubicBezTo>
                    <a:pt x="190632" y="217242"/>
                    <a:pt x="186200" y="218513"/>
                    <a:pt x="186338" y="211264"/>
                  </a:cubicBezTo>
                  <a:cubicBezTo>
                    <a:pt x="186475" y="203052"/>
                    <a:pt x="185410" y="194807"/>
                    <a:pt x="184860" y="186595"/>
                  </a:cubicBezTo>
                  <a:cubicBezTo>
                    <a:pt x="184276" y="177628"/>
                    <a:pt x="180634" y="172028"/>
                    <a:pt x="170705" y="170860"/>
                  </a:cubicBezTo>
                  <a:cubicBezTo>
                    <a:pt x="146071" y="168008"/>
                    <a:pt x="121402" y="167974"/>
                    <a:pt x="96665" y="168730"/>
                  </a:cubicBezTo>
                  <a:cubicBezTo>
                    <a:pt x="91236" y="168901"/>
                    <a:pt x="89141" y="170276"/>
                    <a:pt x="89244" y="176357"/>
                  </a:cubicBezTo>
                  <a:cubicBezTo>
                    <a:pt x="89725" y="210302"/>
                    <a:pt x="89416" y="244281"/>
                    <a:pt x="89931" y="278226"/>
                  </a:cubicBezTo>
                  <a:cubicBezTo>
                    <a:pt x="90309" y="303616"/>
                    <a:pt x="92714" y="305678"/>
                    <a:pt x="117657" y="307121"/>
                  </a:cubicBezTo>
                  <a:cubicBezTo>
                    <a:pt x="120818" y="307293"/>
                    <a:pt x="124013" y="308323"/>
                    <a:pt x="127106" y="308014"/>
                  </a:cubicBezTo>
                  <a:cubicBezTo>
                    <a:pt x="133840" y="307361"/>
                    <a:pt x="134802" y="310694"/>
                    <a:pt x="134939" y="316500"/>
                  </a:cubicBezTo>
                  <a:cubicBezTo>
                    <a:pt x="135076" y="323475"/>
                    <a:pt x="131022" y="323166"/>
                    <a:pt x="126315" y="323028"/>
                  </a:cubicBezTo>
                  <a:cubicBezTo>
                    <a:pt x="87010" y="321929"/>
                    <a:pt x="47671" y="322032"/>
                    <a:pt x="8367" y="322960"/>
                  </a:cubicBezTo>
                  <a:cubicBezTo>
                    <a:pt x="4656" y="323063"/>
                    <a:pt x="-326" y="324746"/>
                    <a:pt x="52" y="317565"/>
                  </a:cubicBezTo>
                  <a:cubicBezTo>
                    <a:pt x="293" y="312343"/>
                    <a:pt x="-669" y="307499"/>
                    <a:pt x="7405" y="307911"/>
                  </a:cubicBezTo>
                  <a:cubicBezTo>
                    <a:pt x="14001" y="308220"/>
                    <a:pt x="20701" y="307430"/>
                    <a:pt x="27263" y="306399"/>
                  </a:cubicBezTo>
                  <a:cubicBezTo>
                    <a:pt x="40250" y="304407"/>
                    <a:pt x="43514" y="300833"/>
                    <a:pt x="44098" y="287881"/>
                  </a:cubicBezTo>
                  <a:cubicBezTo>
                    <a:pt x="44820" y="271733"/>
                    <a:pt x="44717" y="58855"/>
                    <a:pt x="44064" y="36694"/>
                  </a:cubicBezTo>
                  <a:cubicBezTo>
                    <a:pt x="43617" y="21371"/>
                    <a:pt x="41281" y="18622"/>
                    <a:pt x="26164" y="16320"/>
                  </a:cubicBezTo>
                  <a:cubicBezTo>
                    <a:pt x="19636" y="15324"/>
                    <a:pt x="12867" y="15083"/>
                    <a:pt x="6236" y="15290"/>
                  </a:cubicBezTo>
                  <a:cubicBezTo>
                    <a:pt x="-1150" y="15496"/>
                    <a:pt x="533" y="10583"/>
                    <a:pt x="87" y="6322"/>
                  </a:cubicBezTo>
                  <a:cubicBezTo>
                    <a:pt x="-463" y="1100"/>
                    <a:pt x="1598" y="69"/>
                    <a:pt x="6511" y="104"/>
                  </a:cubicBezTo>
                  <a:cubicBezTo>
                    <a:pt x="42312" y="241"/>
                    <a:pt x="185032" y="275"/>
                    <a:pt x="220557" y="1"/>
                  </a:cubicBezTo>
                  <a:close/>
                </a:path>
              </a:pathLst>
            </a:custGeom>
            <a:grpFill/>
            <a:ln w="3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8" name="자유형: 도형 147">
              <a:extLst>
                <a:ext uri="{FF2B5EF4-FFF2-40B4-BE49-F238E27FC236}">
                  <a16:creationId xmlns:a16="http://schemas.microsoft.com/office/drawing/2014/main" id="{A467AEA3-A168-4EAA-9161-05B1F988E364}"/>
                </a:ext>
              </a:extLst>
            </p:cNvPr>
            <p:cNvSpPr/>
            <p:nvPr/>
          </p:nvSpPr>
          <p:spPr>
            <a:xfrm>
              <a:off x="4724061" y="2105928"/>
              <a:ext cx="248193" cy="241997"/>
            </a:xfrm>
            <a:custGeom>
              <a:avLst/>
              <a:gdLst>
                <a:gd name="connsiteX0" fmla="*/ 343990 w 345678"/>
                <a:gd name="connsiteY0" fmla="*/ 132878 h 337049"/>
                <a:gd name="connsiteX1" fmla="*/ 269194 w 345678"/>
                <a:gd name="connsiteY1" fmla="*/ 21010 h 337049"/>
                <a:gd name="connsiteX2" fmla="*/ 195807 w 345678"/>
                <a:gd name="connsiteY2" fmla="*/ 843 h 337049"/>
                <a:gd name="connsiteX3" fmla="*/ 73907 w 345678"/>
                <a:gd name="connsiteY3" fmla="*/ 27573 h 337049"/>
                <a:gd name="connsiteX4" fmla="*/ 1001 w 345678"/>
                <a:gd name="connsiteY4" fmla="*/ 149988 h 337049"/>
                <a:gd name="connsiteX5" fmla="*/ 25188 w 345678"/>
                <a:gd name="connsiteY5" fmla="*/ 264879 h 337049"/>
                <a:gd name="connsiteX6" fmla="*/ 163786 w 345678"/>
                <a:gd name="connsiteY6" fmla="*/ 336960 h 337049"/>
                <a:gd name="connsiteX7" fmla="*/ 179006 w 345678"/>
                <a:gd name="connsiteY7" fmla="*/ 336892 h 337049"/>
                <a:gd name="connsiteX8" fmla="*/ 194089 w 345678"/>
                <a:gd name="connsiteY8" fmla="*/ 335174 h 337049"/>
                <a:gd name="connsiteX9" fmla="*/ 323925 w 345678"/>
                <a:gd name="connsiteY9" fmla="*/ 248731 h 337049"/>
                <a:gd name="connsiteX10" fmla="*/ 343990 w 345678"/>
                <a:gd name="connsiteY10" fmla="*/ 132878 h 337049"/>
                <a:gd name="connsiteX11" fmla="*/ 191856 w 345678"/>
                <a:gd name="connsiteY11" fmla="*/ 315831 h 337049"/>
                <a:gd name="connsiteX12" fmla="*/ 60886 w 345678"/>
                <a:gd name="connsiteY12" fmla="*/ 229044 h 337049"/>
                <a:gd name="connsiteX13" fmla="*/ 52915 w 345678"/>
                <a:gd name="connsiteY13" fmla="*/ 108450 h 337049"/>
                <a:gd name="connsiteX14" fmla="*/ 145748 w 345678"/>
                <a:gd name="connsiteY14" fmla="*/ 22282 h 337049"/>
                <a:gd name="connsiteX15" fmla="*/ 258303 w 345678"/>
                <a:gd name="connsiteY15" fmla="*/ 56983 h 337049"/>
                <a:gd name="connsiteX16" fmla="*/ 298982 w 345678"/>
                <a:gd name="connsiteY16" fmla="*/ 174107 h 337049"/>
                <a:gd name="connsiteX17" fmla="*/ 191856 w 345678"/>
                <a:gd name="connsiteY17" fmla="*/ 315831 h 337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45678" h="337049">
                  <a:moveTo>
                    <a:pt x="343990" y="132878"/>
                  </a:moveTo>
                  <a:cubicBezTo>
                    <a:pt x="337977" y="82751"/>
                    <a:pt x="313481" y="45301"/>
                    <a:pt x="269194" y="21010"/>
                  </a:cubicBezTo>
                  <a:cubicBezTo>
                    <a:pt x="246346" y="8470"/>
                    <a:pt x="221506" y="2801"/>
                    <a:pt x="195807" y="843"/>
                  </a:cubicBezTo>
                  <a:cubicBezTo>
                    <a:pt x="152551" y="-2490"/>
                    <a:pt x="111116" y="3591"/>
                    <a:pt x="73907" y="27573"/>
                  </a:cubicBezTo>
                  <a:cubicBezTo>
                    <a:pt x="29483" y="56192"/>
                    <a:pt x="5948" y="97421"/>
                    <a:pt x="1001" y="149988"/>
                  </a:cubicBezTo>
                  <a:cubicBezTo>
                    <a:pt x="-2847" y="190942"/>
                    <a:pt x="4230" y="229731"/>
                    <a:pt x="25188" y="264879"/>
                  </a:cubicBezTo>
                  <a:cubicBezTo>
                    <a:pt x="56282" y="316964"/>
                    <a:pt x="105378" y="336445"/>
                    <a:pt x="163786" y="336960"/>
                  </a:cubicBezTo>
                  <a:cubicBezTo>
                    <a:pt x="168871" y="336960"/>
                    <a:pt x="173956" y="337201"/>
                    <a:pt x="179006" y="336892"/>
                  </a:cubicBezTo>
                  <a:cubicBezTo>
                    <a:pt x="184057" y="336582"/>
                    <a:pt x="189073" y="335930"/>
                    <a:pt x="194089" y="335174"/>
                  </a:cubicBezTo>
                  <a:cubicBezTo>
                    <a:pt x="250744" y="326481"/>
                    <a:pt x="296062" y="300267"/>
                    <a:pt x="323925" y="248731"/>
                  </a:cubicBezTo>
                  <a:cubicBezTo>
                    <a:pt x="343475" y="212552"/>
                    <a:pt x="348869" y="173591"/>
                    <a:pt x="343990" y="132878"/>
                  </a:cubicBezTo>
                  <a:close/>
                  <a:moveTo>
                    <a:pt x="191856" y="315831"/>
                  </a:moveTo>
                  <a:cubicBezTo>
                    <a:pt x="120736" y="322496"/>
                    <a:pt x="80091" y="282057"/>
                    <a:pt x="60886" y="229044"/>
                  </a:cubicBezTo>
                  <a:cubicBezTo>
                    <a:pt x="46662" y="189774"/>
                    <a:pt x="44154" y="149369"/>
                    <a:pt x="52915" y="108450"/>
                  </a:cubicBezTo>
                  <a:cubicBezTo>
                    <a:pt x="63153" y="60659"/>
                    <a:pt x="96892" y="28706"/>
                    <a:pt x="145748" y="22282"/>
                  </a:cubicBezTo>
                  <a:cubicBezTo>
                    <a:pt x="188248" y="16681"/>
                    <a:pt x="227484" y="24858"/>
                    <a:pt x="258303" y="56983"/>
                  </a:cubicBezTo>
                  <a:cubicBezTo>
                    <a:pt x="285926" y="85774"/>
                    <a:pt x="299635" y="130129"/>
                    <a:pt x="298982" y="174107"/>
                  </a:cubicBezTo>
                  <a:cubicBezTo>
                    <a:pt x="297986" y="242134"/>
                    <a:pt x="262735" y="309200"/>
                    <a:pt x="191856" y="315831"/>
                  </a:cubicBezTo>
                  <a:close/>
                </a:path>
              </a:pathLst>
            </a:custGeom>
            <a:grpFill/>
            <a:ln w="3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152" name="자유형: 도형 151">
            <a:extLst>
              <a:ext uri="{FF2B5EF4-FFF2-40B4-BE49-F238E27FC236}">
                <a16:creationId xmlns:a16="http://schemas.microsoft.com/office/drawing/2014/main" id="{0C1A9A90-A8B9-4066-9AEC-0D354777A243}"/>
              </a:ext>
            </a:extLst>
          </p:cNvPr>
          <p:cNvSpPr/>
          <p:nvPr/>
        </p:nvSpPr>
        <p:spPr>
          <a:xfrm rot="12600000">
            <a:off x="5697350" y="1287315"/>
            <a:ext cx="164117" cy="160398"/>
          </a:xfrm>
          <a:custGeom>
            <a:avLst/>
            <a:gdLst>
              <a:gd name="connsiteX0" fmla="*/ 133771 w 164117"/>
              <a:gd name="connsiteY0" fmla="*/ 135899 h 160398"/>
              <a:gd name="connsiteX1" fmla="*/ 86915 w 164117"/>
              <a:gd name="connsiteY1" fmla="*/ 158781 h 160398"/>
              <a:gd name="connsiteX2" fmla="*/ 0 w 164117"/>
              <a:gd name="connsiteY2" fmla="*/ 79150 h 160398"/>
              <a:gd name="connsiteX3" fmla="*/ 83515 w 164117"/>
              <a:gd name="connsiteY3" fmla="*/ 6 h 160398"/>
              <a:gd name="connsiteX4" fmla="*/ 164117 w 164117"/>
              <a:gd name="connsiteY4" fmla="*/ 76237 h 160398"/>
              <a:gd name="connsiteX5" fmla="*/ 161689 w 164117"/>
              <a:gd name="connsiteY5" fmla="*/ 90804 h 160398"/>
              <a:gd name="connsiteX6" fmla="*/ 133771 w 164117"/>
              <a:gd name="connsiteY6" fmla="*/ 135899 h 160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4117" h="160398">
                <a:moveTo>
                  <a:pt x="133771" y="135899"/>
                </a:moveTo>
                <a:cubicBezTo>
                  <a:pt x="121389" y="147492"/>
                  <a:pt x="105852" y="155382"/>
                  <a:pt x="86915" y="158781"/>
                </a:cubicBezTo>
                <a:cubicBezTo>
                  <a:pt x="37388" y="168492"/>
                  <a:pt x="0" y="133533"/>
                  <a:pt x="0" y="79150"/>
                </a:cubicBezTo>
                <a:cubicBezTo>
                  <a:pt x="0" y="36422"/>
                  <a:pt x="37388" y="490"/>
                  <a:pt x="83515" y="6"/>
                </a:cubicBezTo>
                <a:cubicBezTo>
                  <a:pt x="127700" y="-480"/>
                  <a:pt x="163631" y="33023"/>
                  <a:pt x="164117" y="76237"/>
                </a:cubicBezTo>
                <a:cubicBezTo>
                  <a:pt x="164117" y="81092"/>
                  <a:pt x="163146" y="85949"/>
                  <a:pt x="161689" y="90804"/>
                </a:cubicBezTo>
                <a:cubicBezTo>
                  <a:pt x="155377" y="109012"/>
                  <a:pt x="146152" y="124307"/>
                  <a:pt x="133771" y="135899"/>
                </a:cubicBezTo>
                <a:close/>
              </a:path>
            </a:pathLst>
          </a:custGeom>
          <a:solidFill>
            <a:schemeClr val="accent1"/>
          </a:solidFill>
          <a:ln w="521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61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E1F0B"/>
      </a:accent1>
      <a:accent2>
        <a:srgbClr val="DB6D25"/>
      </a:accent2>
      <a:accent3>
        <a:srgbClr val="FFB03B"/>
      </a:accent3>
      <a:accent4>
        <a:srgbClr val="FFCE4B"/>
      </a:accent4>
      <a:accent5>
        <a:srgbClr val="FCE68A"/>
      </a:accent5>
      <a:accent6>
        <a:srgbClr val="63070A"/>
      </a:accent6>
      <a:hlink>
        <a:srgbClr val="FFFFFF"/>
      </a:hlink>
      <a:folHlink>
        <a:srgbClr val="FFFFFF"/>
      </a:folHlink>
    </a:clrScheme>
    <a:fontScheme name="ALLPPT PONTS">
      <a:majorFont>
        <a:latin typeface="Arial"/>
        <a:ea typeface="Malgun Gothic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61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E1F0B"/>
      </a:accent1>
      <a:accent2>
        <a:srgbClr val="DB6D25"/>
      </a:accent2>
      <a:accent3>
        <a:srgbClr val="FFB03B"/>
      </a:accent3>
      <a:accent4>
        <a:srgbClr val="FFCE4B"/>
      </a:accent4>
      <a:accent5>
        <a:srgbClr val="FBE175"/>
      </a:accent5>
      <a:accent6>
        <a:srgbClr val="63070A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23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E5A5B"/>
      </a:accent1>
      <a:accent2>
        <a:srgbClr val="FFB954"/>
      </a:accent2>
      <a:accent3>
        <a:srgbClr val="4592EF"/>
      </a:accent3>
      <a:accent4>
        <a:srgbClr val="2CB2D7"/>
      </a:accent4>
      <a:accent5>
        <a:srgbClr val="E78EBE"/>
      </a:accent5>
      <a:accent6>
        <a:srgbClr val="9191F5"/>
      </a:accent6>
      <a:hlink>
        <a:srgbClr val="FFFF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9116</TotalTime>
  <Words>4547</Words>
  <Application>Microsoft Office PowerPoint</Application>
  <PresentationFormat>와이드스크린</PresentationFormat>
  <Paragraphs>611</Paragraphs>
  <Slides>48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48</vt:i4>
      </vt:variant>
    </vt:vector>
  </HeadingPairs>
  <TitlesOfParts>
    <vt:vector size="55" baseType="lpstr">
      <vt:lpstr>Adobe Caslon Pro Bold</vt:lpstr>
      <vt:lpstr>Arial</vt:lpstr>
      <vt:lpstr>Calibri</vt:lpstr>
      <vt:lpstr>Wingdings</vt:lpstr>
      <vt:lpstr>Cover and End Slide Master</vt:lpstr>
      <vt:lpstr>Contents Slide Master</vt:lpstr>
      <vt:lpstr>Section Break Slide Master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WIN10</cp:lastModifiedBy>
  <cp:revision>86</cp:revision>
  <dcterms:created xsi:type="dcterms:W3CDTF">2020-01-20T05:08:25Z</dcterms:created>
  <dcterms:modified xsi:type="dcterms:W3CDTF">2023-03-10T04:36:01Z</dcterms:modified>
</cp:coreProperties>
</file>