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C-4EB2-AE00-8A27FBF9D9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C-4EB2-AE00-8A27FBF9D9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C-4EB2-AE00-8A27FBF9D9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C-4EB2-AE00-8A27FBF9D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  <c:max val="1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2A87021-29EB-4013-865A-CCF1D2D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61359BD-E3BE-453E-BCCD-36E29E757F90}"/>
              </a:ext>
            </a:extLst>
          </p:cNvPr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58BAD-C38F-4A87-9218-E4A34824D32F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2D8AB28D-54CD-4546-851F-97A85D89CFCD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1FFAB661-6257-4062-925E-87FB3C723753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5ABB5A94-2320-44B0-85DB-F71B8A97597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CF10A6F1-2574-4D9F-BEB0-45679F6509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CB9D992E-44CA-44C7-9E27-A0083F7BBD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id="{D2C6D3F0-DD75-4F06-AAF2-C7AC477BDE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A9B4C5FA-1A26-498B-A490-D3C7E7EBED4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550E3C28-BD1F-474F-9FFE-65EECB1C3B7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7">
                <a:extLst>
                  <a:ext uri="{FF2B5EF4-FFF2-40B4-BE49-F238E27FC236}">
                    <a16:creationId xmlns:a16="http://schemas.microsoft.com/office/drawing/2014/main" id="{AA764A39-6149-4588-BE0C-2C6CBC9A27B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8">
                <a:extLst>
                  <a:ext uri="{FF2B5EF4-FFF2-40B4-BE49-F238E27FC236}">
                    <a16:creationId xmlns:a16="http://schemas.microsoft.com/office/drawing/2014/main" id="{E8A6C01C-3ABE-4E1A-8523-3BFDBA46104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5131B40C-D6D9-4A9E-99A4-DFB9458673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5">
                <a:extLst>
                  <a:ext uri="{FF2B5EF4-FFF2-40B4-BE49-F238E27FC236}">
                    <a16:creationId xmlns:a16="http://schemas.microsoft.com/office/drawing/2014/main" id="{72098C2B-1B52-44C6-B10E-F2190C419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6">
                <a:extLst>
                  <a:ext uri="{FF2B5EF4-FFF2-40B4-BE49-F238E27FC236}">
                    <a16:creationId xmlns:a16="http://schemas.microsoft.com/office/drawing/2014/main" id="{01C79606-05AC-466B-8146-146544306E7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7E163EF7-5BD1-433C-8FDB-148FC12F05C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F5F82293-4E8A-4809-9382-B6AE3873BD5D}"/>
              </a:ext>
            </a:extLst>
          </p:cNvPr>
          <p:cNvGrpSpPr/>
          <p:nvPr userDrawn="1"/>
        </p:nvGrpSpPr>
        <p:grpSpPr>
          <a:xfrm>
            <a:off x="6680577" y="1983192"/>
            <a:ext cx="4076388" cy="2239699"/>
            <a:chOff x="-548507" y="477868"/>
            <a:chExt cx="11570449" cy="6357177"/>
          </a:xfrm>
        </p:grpSpPr>
        <p:sp>
          <p:nvSpPr>
            <p:cNvPr id="18" name="Freeform: Shape 40">
              <a:extLst>
                <a:ext uri="{FF2B5EF4-FFF2-40B4-BE49-F238E27FC236}">
                  <a16:creationId xmlns:a16="http://schemas.microsoft.com/office/drawing/2014/main" id="{19BE4363-CA77-4BE6-897D-D2F5BA61A25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>
              <a:extLst>
                <a:ext uri="{FF2B5EF4-FFF2-40B4-BE49-F238E27FC236}">
                  <a16:creationId xmlns:a16="http://schemas.microsoft.com/office/drawing/2014/main" id="{836D64B7-2463-4344-B073-49A713D522A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>
              <a:extLst>
                <a:ext uri="{FF2B5EF4-FFF2-40B4-BE49-F238E27FC236}">
                  <a16:creationId xmlns:a16="http://schemas.microsoft.com/office/drawing/2014/main" id="{0F63D130-FA5C-4648-BFBC-77003C2316C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>
              <a:extLst>
                <a:ext uri="{FF2B5EF4-FFF2-40B4-BE49-F238E27FC236}">
                  <a16:creationId xmlns:a16="http://schemas.microsoft.com/office/drawing/2014/main" id="{E1633E30-91F4-4A66-8DC7-A5A379E5EE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4">
              <a:extLst>
                <a:ext uri="{FF2B5EF4-FFF2-40B4-BE49-F238E27FC236}">
                  <a16:creationId xmlns:a16="http://schemas.microsoft.com/office/drawing/2014/main" id="{D12A1A5A-C9FC-43D0-B451-91C555A54ED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6A2941C7-650C-41BD-8998-D03365C7F44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50">
                <a:extLst>
                  <a:ext uri="{FF2B5EF4-FFF2-40B4-BE49-F238E27FC236}">
                    <a16:creationId xmlns:a16="http://schemas.microsoft.com/office/drawing/2014/main" id="{A957318F-4A74-4E03-98CB-C90F9B039A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51">
                <a:extLst>
                  <a:ext uri="{FF2B5EF4-FFF2-40B4-BE49-F238E27FC236}">
                    <a16:creationId xmlns:a16="http://schemas.microsoft.com/office/drawing/2014/main" id="{F5E78284-3995-429C-A568-EF4E62E3FF3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0CE4C9E0-C371-4B44-ADBA-6F2EEED377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48">
                <a:extLst>
                  <a:ext uri="{FF2B5EF4-FFF2-40B4-BE49-F238E27FC236}">
                    <a16:creationId xmlns:a16="http://schemas.microsoft.com/office/drawing/2014/main" id="{C872C864-8EDA-447C-89AC-AD64E8C5898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49">
                <a:extLst>
                  <a:ext uri="{FF2B5EF4-FFF2-40B4-BE49-F238E27FC236}">
                    <a16:creationId xmlns:a16="http://schemas.microsoft.com/office/drawing/2014/main" id="{3814F569-06D5-4B6D-A185-557EE0B838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6CB67ECD-BC99-47CD-803F-321C41C279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Oval 20">
            <a:extLst>
              <a:ext uri="{FF2B5EF4-FFF2-40B4-BE49-F238E27FC236}">
                <a16:creationId xmlns:a16="http://schemas.microsoft.com/office/drawing/2014/main" id="{BA482DD0-3EC4-467A-876F-99ED39D27696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A5C6A9B2-07F9-44E6-BD2C-D550243769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9774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7F89517-D5E5-4BFA-BB74-9156BEFB10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42771" y="2114192"/>
            <a:ext cx="295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27910C7-967E-435D-92CC-95F1A8ED4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AC8C02B-9AD8-43A7-9831-2FA4748525D7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4B85E5-94F3-4602-B8C4-CEFBBCB4261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19451-57E4-4644-B5CA-BCAFE3B29AE6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6C2CF-EB7C-42E2-808F-DB4216A3AEE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2039DC6-69DC-4CBA-B1DD-6736C5A0D7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9425771-652F-4F81-B8A5-82714CFFB0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10342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FF1023-9083-431E-9F8D-931BD6C85C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0799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04FF9A-3AAF-4B77-BDA4-2C07E0E304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1256" y="1226654"/>
            <a:ext cx="2390400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36BFEEA-D9D5-4279-8240-68CAF97C96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81714" y="1226654"/>
            <a:ext cx="2510286" cy="2655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6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F877435-F391-47B7-9C74-451AA2775FC4}"/>
              </a:ext>
            </a:extLst>
          </p:cNvPr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5236F4-5AB3-4541-A24D-2592ADA21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-1"/>
            <a:ext cx="4800533" cy="6848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90F566A-2EDF-4C78-874A-7CFE1088FD53}"/>
              </a:ext>
            </a:extLst>
          </p:cNvPr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65C22DEF-E029-4C47-B726-DEA143D719F9}"/>
              </a:ext>
            </a:extLst>
          </p:cNvPr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FDDE39-B951-4C25-83A6-9377DD416994}"/>
              </a:ext>
            </a:extLst>
          </p:cNvPr>
          <p:cNvSpPr/>
          <p:nvPr userDrawn="1"/>
        </p:nvSpPr>
        <p:spPr>
          <a:xfrm>
            <a:off x="0" y="0"/>
            <a:ext cx="12192000" cy="4873924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0599BD3B-BAF9-40F0-8D93-94C73F8BDC76}"/>
              </a:ext>
            </a:extLst>
          </p:cNvPr>
          <p:cNvGrpSpPr/>
          <p:nvPr userDrawn="1"/>
        </p:nvGrpSpPr>
        <p:grpSpPr>
          <a:xfrm>
            <a:off x="4649604" y="1705522"/>
            <a:ext cx="2892793" cy="3168403"/>
            <a:chOff x="1058291" y="3689597"/>
            <a:chExt cx="2892793" cy="3168403"/>
          </a:xfrm>
        </p:grpSpPr>
        <p:sp>
          <p:nvSpPr>
            <p:cNvPr id="3" name="Freeform: Shape 53">
              <a:extLst>
                <a:ext uri="{FF2B5EF4-FFF2-40B4-BE49-F238E27FC236}">
                  <a16:creationId xmlns:a16="http://schemas.microsoft.com/office/drawing/2014/main" id="{C65669F4-B3D8-423E-A7B2-8F929128E0B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54">
              <a:extLst>
                <a:ext uri="{FF2B5EF4-FFF2-40B4-BE49-F238E27FC236}">
                  <a16:creationId xmlns:a16="http://schemas.microsoft.com/office/drawing/2014/main" id="{BFA7B46A-3531-4801-9735-0D3692A5315B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3A78050-800D-4A9F-A83F-A343D3259AEA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75E2AF4-F399-4734-A34D-51B2B6C928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1BCA668-A752-4481-BF41-23D7F879024C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718A40D-4685-44D1-8D33-23D893B43811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0D22BBC-2B7A-48CF-8FD8-105559697B2D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61D6C12-CCAC-409B-9619-6DEDD3F0125A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5E6458C-A6D1-4481-86AE-0D95E6658DEC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FE2E832-263A-4F5F-B38D-43D96D9CAABF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82E47C2-E0C1-491E-9B05-FCE7BB719594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B58CA576-0525-4505-9275-51E8664AE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id="{9E44C40E-ADBE-453C-AECB-BAC6F5EDA8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4AA045FC-82ED-419F-8B78-E1D9E9F056EE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865BEA53-2042-484E-9B5B-1DCFD0A9D70C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BA8B971C-814F-4FC1-9F54-3F85B2C384F4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67">
            <a:extLst>
              <a:ext uri="{FF2B5EF4-FFF2-40B4-BE49-F238E27FC236}">
                <a16:creationId xmlns:a16="http://schemas.microsoft.com/office/drawing/2014/main" id="{17FC87C5-75F2-4CF6-8EB9-19C0081B2A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7511" y="1834189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3C9C9D5-43B4-443F-A4C3-8FC9C458F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0A4B1E7-C4D1-4CFD-A0B9-C2FDCD9DCD28}"/>
              </a:ext>
            </a:extLst>
          </p:cNvPr>
          <p:cNvGrpSpPr/>
          <p:nvPr/>
        </p:nvGrpSpPr>
        <p:grpSpPr>
          <a:xfrm>
            <a:off x="571204" y="3134894"/>
            <a:ext cx="5286102" cy="3233490"/>
            <a:chOff x="571204" y="3134894"/>
            <a:chExt cx="5286102" cy="3233490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571205" y="6122163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571204" y="3134894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</a:t>
              </a:r>
            </a:p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Construction</a:t>
              </a:r>
            </a:p>
            <a:p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571204" y="5720217"/>
              <a:ext cx="528610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3A81106C-4A25-414A-B03C-328D3D3E8974}"/>
              </a:ext>
            </a:extLst>
          </p:cNvPr>
          <p:cNvSpPr/>
          <p:nvPr/>
        </p:nvSpPr>
        <p:spPr>
          <a:xfrm>
            <a:off x="654331" y="489616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4" name="Group 10">
            <a:extLst>
              <a:ext uri="{FF2B5EF4-FFF2-40B4-BE49-F238E27FC236}">
                <a16:creationId xmlns:a16="http://schemas.microsoft.com/office/drawing/2014/main" id="{B506C4BE-E135-4EBE-B070-1C067748120C}"/>
              </a:ext>
            </a:extLst>
          </p:cNvPr>
          <p:cNvGrpSpPr/>
          <p:nvPr/>
        </p:nvGrpSpPr>
        <p:grpSpPr>
          <a:xfrm>
            <a:off x="1036688" y="2285864"/>
            <a:ext cx="3344812" cy="3344810"/>
            <a:chOff x="57821" y="1441240"/>
            <a:chExt cx="4262520" cy="4262520"/>
          </a:xfrm>
        </p:grpSpPr>
        <p:grpSp>
          <p:nvGrpSpPr>
            <p:cNvPr id="115" name="Group 16">
              <a:extLst>
                <a:ext uri="{FF2B5EF4-FFF2-40B4-BE49-F238E27FC236}">
                  <a16:creationId xmlns:a16="http://schemas.microsoft.com/office/drawing/2014/main" id="{BA48C279-09BA-4A77-BE82-F022A19C86C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21" name="Block Arc 49">
                <a:extLst>
                  <a:ext uri="{FF2B5EF4-FFF2-40B4-BE49-F238E27FC236}">
                    <a16:creationId xmlns:a16="http://schemas.microsoft.com/office/drawing/2014/main" id="{237B78BD-C18C-48E8-9AAB-1E65A36D4F81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Block Arc 50">
                <a:extLst>
                  <a:ext uri="{FF2B5EF4-FFF2-40B4-BE49-F238E27FC236}">
                    <a16:creationId xmlns:a16="http://schemas.microsoft.com/office/drawing/2014/main" id="{88316768-1DC6-42E2-9473-5AD5F7E42207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Block Arc 51">
                <a:extLst>
                  <a:ext uri="{FF2B5EF4-FFF2-40B4-BE49-F238E27FC236}">
                    <a16:creationId xmlns:a16="http://schemas.microsoft.com/office/drawing/2014/main" id="{9A360C84-CFCB-4FFE-9BB7-F44C9F043054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Block Arc 52">
                <a:extLst>
                  <a:ext uri="{FF2B5EF4-FFF2-40B4-BE49-F238E27FC236}">
                    <a16:creationId xmlns:a16="http://schemas.microsoft.com/office/drawing/2014/main" id="{CB697618-3108-4D3A-B9D1-93AFEEBBDE42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6" name="Oval 18">
              <a:extLst>
                <a:ext uri="{FF2B5EF4-FFF2-40B4-BE49-F238E27FC236}">
                  <a16:creationId xmlns:a16="http://schemas.microsoft.com/office/drawing/2014/main" id="{2D913281-6A9A-4CED-B4E2-0BCD5FB94F04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7" name="Oval 19">
              <a:extLst>
                <a:ext uri="{FF2B5EF4-FFF2-40B4-BE49-F238E27FC236}">
                  <a16:creationId xmlns:a16="http://schemas.microsoft.com/office/drawing/2014/main" id="{2C714F64-9D49-452B-B4AD-B1A38E26920A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Oval 20">
              <a:extLst>
                <a:ext uri="{FF2B5EF4-FFF2-40B4-BE49-F238E27FC236}">
                  <a16:creationId xmlns:a16="http://schemas.microsoft.com/office/drawing/2014/main" id="{603B8222-F696-40B1-9E8C-33FEF257D448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0B41D5B2-99E8-4FD8-9E19-0295533F4E0C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Oval 22">
              <a:extLst>
                <a:ext uri="{FF2B5EF4-FFF2-40B4-BE49-F238E27FC236}">
                  <a16:creationId xmlns:a16="http://schemas.microsoft.com/office/drawing/2014/main" id="{73CDD7EA-192C-4FCC-A73B-52B1FB168CEF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5" name="자유형: 도형 124">
            <a:extLst>
              <a:ext uri="{FF2B5EF4-FFF2-40B4-BE49-F238E27FC236}">
                <a16:creationId xmlns:a16="http://schemas.microsoft.com/office/drawing/2014/main" id="{9B5BF86B-934A-4C6E-8E3D-08CEE67BAA0F}"/>
              </a:ext>
            </a:extLst>
          </p:cNvPr>
          <p:cNvSpPr/>
          <p:nvPr/>
        </p:nvSpPr>
        <p:spPr>
          <a:xfrm>
            <a:off x="1441419" y="2687746"/>
            <a:ext cx="2535348" cy="2541046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6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B2F567B-A764-4C86-A0EE-14611580542E}"/>
              </a:ext>
            </a:extLst>
          </p:cNvPr>
          <p:cNvSpPr txBox="1"/>
          <p:nvPr/>
        </p:nvSpPr>
        <p:spPr>
          <a:xfrm>
            <a:off x="1528588" y="3542771"/>
            <a:ext cx="236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Simple</a:t>
            </a:r>
            <a:r>
              <a:rPr lang="en-US" altLang="ko-KR" sz="2400" b="1" dirty="0"/>
              <a:t> </a:t>
            </a:r>
            <a:r>
              <a:rPr lang="en-US" altLang="ko-KR" sz="2400" b="1" dirty="0">
                <a:solidFill>
                  <a:schemeClr val="accent1"/>
                </a:solidFill>
              </a:rPr>
              <a:t>Portfolio</a:t>
            </a:r>
            <a:endParaRPr lang="en-US" altLang="ko-KR" sz="2400" b="1" dirty="0"/>
          </a:p>
        </p:txBody>
      </p:sp>
      <p:sp>
        <p:nvSpPr>
          <p:cNvPr id="127" name="자유형: 도형 126">
            <a:extLst>
              <a:ext uri="{FF2B5EF4-FFF2-40B4-BE49-F238E27FC236}">
                <a16:creationId xmlns:a16="http://schemas.microsoft.com/office/drawing/2014/main" id="{BC45821B-2CC1-4276-AF95-2060CF02B7D8}"/>
              </a:ext>
            </a:extLst>
          </p:cNvPr>
          <p:cNvSpPr/>
          <p:nvPr/>
        </p:nvSpPr>
        <p:spPr>
          <a:xfrm>
            <a:off x="4239402" y="1533295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4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8" name="자유형: 도형 127">
            <a:extLst>
              <a:ext uri="{FF2B5EF4-FFF2-40B4-BE49-F238E27FC236}">
                <a16:creationId xmlns:a16="http://schemas.microsoft.com/office/drawing/2014/main" id="{D924BC48-86FF-41F4-B9D4-F9EFD44DB9E6}"/>
              </a:ext>
            </a:extLst>
          </p:cNvPr>
          <p:cNvSpPr/>
          <p:nvPr/>
        </p:nvSpPr>
        <p:spPr>
          <a:xfrm>
            <a:off x="5370840" y="2673539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9" name="자유형: 도형 128">
            <a:extLst>
              <a:ext uri="{FF2B5EF4-FFF2-40B4-BE49-F238E27FC236}">
                <a16:creationId xmlns:a16="http://schemas.microsoft.com/office/drawing/2014/main" id="{61CDE712-9FA7-4995-97AC-EA9AAEF42604}"/>
              </a:ext>
            </a:extLst>
          </p:cNvPr>
          <p:cNvSpPr/>
          <p:nvPr/>
        </p:nvSpPr>
        <p:spPr>
          <a:xfrm>
            <a:off x="5370840" y="3975708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0" name="자유형: 도형 129">
            <a:extLst>
              <a:ext uri="{FF2B5EF4-FFF2-40B4-BE49-F238E27FC236}">
                <a16:creationId xmlns:a16="http://schemas.microsoft.com/office/drawing/2014/main" id="{9D0551CF-8663-45E1-84EC-65546A1C8809}"/>
              </a:ext>
            </a:extLst>
          </p:cNvPr>
          <p:cNvSpPr/>
          <p:nvPr/>
        </p:nvSpPr>
        <p:spPr>
          <a:xfrm>
            <a:off x="4239402" y="5115951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1" name="Freeform 98">
            <a:extLst>
              <a:ext uri="{FF2B5EF4-FFF2-40B4-BE49-F238E27FC236}">
                <a16:creationId xmlns:a16="http://schemas.microsoft.com/office/drawing/2014/main" id="{C5F689DE-9D9A-49A2-AE67-9C312ABE89B7}"/>
              </a:ext>
            </a:extLst>
          </p:cNvPr>
          <p:cNvSpPr/>
          <p:nvPr/>
        </p:nvSpPr>
        <p:spPr>
          <a:xfrm>
            <a:off x="3137030" y="186208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" name="Freeform 98">
            <a:extLst>
              <a:ext uri="{FF2B5EF4-FFF2-40B4-BE49-F238E27FC236}">
                <a16:creationId xmlns:a16="http://schemas.microsoft.com/office/drawing/2014/main" id="{78EA3250-A953-4F11-A03D-D97FA78FCB03}"/>
              </a:ext>
            </a:extLst>
          </p:cNvPr>
          <p:cNvSpPr/>
          <p:nvPr/>
        </p:nvSpPr>
        <p:spPr>
          <a:xfrm flipV="1">
            <a:off x="3137030" y="566004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Freeform 98">
            <a:extLst>
              <a:ext uri="{FF2B5EF4-FFF2-40B4-BE49-F238E27FC236}">
                <a16:creationId xmlns:a16="http://schemas.microsoft.com/office/drawing/2014/main" id="{5F6B2A63-657E-4864-867A-B543FB4FC1C2}"/>
              </a:ext>
            </a:extLst>
          </p:cNvPr>
          <p:cNvSpPr/>
          <p:nvPr/>
        </p:nvSpPr>
        <p:spPr>
          <a:xfrm>
            <a:off x="4313792" y="312665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" name="Freeform 98">
            <a:extLst>
              <a:ext uri="{FF2B5EF4-FFF2-40B4-BE49-F238E27FC236}">
                <a16:creationId xmlns:a16="http://schemas.microsoft.com/office/drawing/2014/main" id="{BFB8B590-DC56-4128-9C9A-24F400DAD5AB}"/>
              </a:ext>
            </a:extLst>
          </p:cNvPr>
          <p:cNvSpPr/>
          <p:nvPr/>
        </p:nvSpPr>
        <p:spPr>
          <a:xfrm flipV="1">
            <a:off x="4313792" y="442137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" name="Block Arc 10">
            <a:extLst>
              <a:ext uri="{FF2B5EF4-FFF2-40B4-BE49-F238E27FC236}">
                <a16:creationId xmlns:a16="http://schemas.microsoft.com/office/drawing/2014/main" id="{236A02D4-3CCC-4144-88A5-2977D6F3BEA4}"/>
              </a:ext>
            </a:extLst>
          </p:cNvPr>
          <p:cNvSpPr/>
          <p:nvPr/>
        </p:nvSpPr>
        <p:spPr>
          <a:xfrm>
            <a:off x="4614237" y="5612019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6" name="Rounded Rectangle 5">
            <a:extLst>
              <a:ext uri="{FF2B5EF4-FFF2-40B4-BE49-F238E27FC236}">
                <a16:creationId xmlns:a16="http://schemas.microsoft.com/office/drawing/2014/main" id="{5CACEE9C-BFE4-403A-81AA-9CA2647AC4B9}"/>
              </a:ext>
            </a:extLst>
          </p:cNvPr>
          <p:cNvSpPr/>
          <p:nvPr/>
        </p:nvSpPr>
        <p:spPr>
          <a:xfrm flipH="1">
            <a:off x="4651800" y="1983524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7" name="Round Same Side Corner Rectangle 11">
            <a:extLst>
              <a:ext uri="{FF2B5EF4-FFF2-40B4-BE49-F238E27FC236}">
                <a16:creationId xmlns:a16="http://schemas.microsoft.com/office/drawing/2014/main" id="{3A0E6264-5981-40BA-B638-6D58513D8DA6}"/>
              </a:ext>
            </a:extLst>
          </p:cNvPr>
          <p:cNvSpPr>
            <a:spLocks noChangeAspect="1"/>
          </p:cNvSpPr>
          <p:nvPr/>
        </p:nvSpPr>
        <p:spPr>
          <a:xfrm rot="9900000">
            <a:off x="5762706" y="3167212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8" name="Rectangle 130">
            <a:extLst>
              <a:ext uri="{FF2B5EF4-FFF2-40B4-BE49-F238E27FC236}">
                <a16:creationId xmlns:a16="http://schemas.microsoft.com/office/drawing/2014/main" id="{C714A8DC-E18B-4E51-A683-D017CAFB36CD}"/>
              </a:ext>
            </a:extLst>
          </p:cNvPr>
          <p:cNvSpPr/>
          <p:nvPr/>
        </p:nvSpPr>
        <p:spPr>
          <a:xfrm>
            <a:off x="5791148" y="4421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9" name="Group 8">
            <a:extLst>
              <a:ext uri="{FF2B5EF4-FFF2-40B4-BE49-F238E27FC236}">
                <a16:creationId xmlns:a16="http://schemas.microsoft.com/office/drawing/2014/main" id="{D6DF2FF8-636C-4279-AF6D-247780E2E484}"/>
              </a:ext>
            </a:extLst>
          </p:cNvPr>
          <p:cNvGrpSpPr/>
          <p:nvPr/>
        </p:nvGrpSpPr>
        <p:grpSpPr>
          <a:xfrm>
            <a:off x="5782009" y="1670437"/>
            <a:ext cx="4779997" cy="839106"/>
            <a:chOff x="5247690" y="1714185"/>
            <a:chExt cx="2924710" cy="83910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65EB433-9560-407A-88EA-AC54789BFC1E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37096CC-055E-4A8A-A0D1-85DD857D7278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2" name="Group 8">
            <a:extLst>
              <a:ext uri="{FF2B5EF4-FFF2-40B4-BE49-F238E27FC236}">
                <a16:creationId xmlns:a16="http://schemas.microsoft.com/office/drawing/2014/main" id="{195CDE87-783E-4842-AF84-9CD52C6D4422}"/>
              </a:ext>
            </a:extLst>
          </p:cNvPr>
          <p:cNvGrpSpPr/>
          <p:nvPr/>
        </p:nvGrpSpPr>
        <p:grpSpPr>
          <a:xfrm>
            <a:off x="6850028" y="2876980"/>
            <a:ext cx="4779997" cy="839106"/>
            <a:chOff x="5247690" y="1714185"/>
            <a:chExt cx="2924710" cy="83910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8A2D2AA-5575-4461-B394-D0C714BA6DBE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163601D-364A-49FF-92F8-DC86571E1FB3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5" name="Group 8">
            <a:extLst>
              <a:ext uri="{FF2B5EF4-FFF2-40B4-BE49-F238E27FC236}">
                <a16:creationId xmlns:a16="http://schemas.microsoft.com/office/drawing/2014/main" id="{B62B9F81-354C-411D-A5A4-999A15818106}"/>
              </a:ext>
            </a:extLst>
          </p:cNvPr>
          <p:cNvGrpSpPr/>
          <p:nvPr/>
        </p:nvGrpSpPr>
        <p:grpSpPr>
          <a:xfrm>
            <a:off x="6850028" y="4179149"/>
            <a:ext cx="4779997" cy="839106"/>
            <a:chOff x="5247690" y="1714185"/>
            <a:chExt cx="2924710" cy="83910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AFC2782-C276-44CC-809E-74C5F9C0EC67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DF44F1E-CFBC-4377-948B-2EAAABA64304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8" name="Group 8">
            <a:extLst>
              <a:ext uri="{FF2B5EF4-FFF2-40B4-BE49-F238E27FC236}">
                <a16:creationId xmlns:a16="http://schemas.microsoft.com/office/drawing/2014/main" id="{78AC8AAE-BDEE-4491-973D-3D22183B62D5}"/>
              </a:ext>
            </a:extLst>
          </p:cNvPr>
          <p:cNvGrpSpPr/>
          <p:nvPr/>
        </p:nvGrpSpPr>
        <p:grpSpPr>
          <a:xfrm>
            <a:off x="5782009" y="5403712"/>
            <a:ext cx="4779997" cy="839106"/>
            <a:chOff x="5247690" y="1714185"/>
            <a:chExt cx="2924710" cy="839106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68AFE22-AA9E-4306-AE20-3D0C8B089B92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27E628A-73B6-4328-8083-DAB1195CBE4F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6">
            <a:extLst>
              <a:ext uri="{FF2B5EF4-FFF2-40B4-BE49-F238E27FC236}">
                <a16:creationId xmlns:a16="http://schemas.microsoft.com/office/drawing/2014/main" id="{0064236C-CCC1-4A1A-B434-732047391D49}"/>
              </a:ext>
            </a:extLst>
          </p:cNvPr>
          <p:cNvSpPr/>
          <p:nvPr/>
        </p:nvSpPr>
        <p:spPr>
          <a:xfrm>
            <a:off x="6096000" y="609227"/>
            <a:ext cx="113212" cy="220326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3E501-A0B7-491D-A960-7DCF18898E50}"/>
              </a:ext>
            </a:extLst>
          </p:cNvPr>
          <p:cNvSpPr txBox="1"/>
          <p:nvPr/>
        </p:nvSpPr>
        <p:spPr>
          <a:xfrm>
            <a:off x="1837509" y="609227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1CDF2-7A63-4432-90C7-B8E46A69445C}"/>
              </a:ext>
            </a:extLst>
          </p:cNvPr>
          <p:cNvSpPr txBox="1"/>
          <p:nvPr/>
        </p:nvSpPr>
        <p:spPr>
          <a:xfrm>
            <a:off x="1837509" y="1905849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15E03-63B2-4FCA-BC6B-4F124D159DA4}"/>
              </a:ext>
            </a:extLst>
          </p:cNvPr>
          <p:cNvSpPr txBox="1"/>
          <p:nvPr/>
        </p:nvSpPr>
        <p:spPr>
          <a:xfrm>
            <a:off x="495791" y="6383055"/>
            <a:ext cx="1706880" cy="268117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6E85D-2F83-460D-96B6-F4778F0D40D3}"/>
              </a:ext>
            </a:extLst>
          </p:cNvPr>
          <p:cNvSpPr txBox="1"/>
          <p:nvPr/>
        </p:nvSpPr>
        <p:spPr>
          <a:xfrm>
            <a:off x="3832372" y="4649236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6E3049E-5DEC-424A-841C-77F5029170C7}"/>
              </a:ext>
            </a:extLst>
          </p:cNvPr>
          <p:cNvGrpSpPr/>
          <p:nvPr/>
        </p:nvGrpSpPr>
        <p:grpSpPr>
          <a:xfrm>
            <a:off x="4835383" y="1850665"/>
            <a:ext cx="2549486" cy="2522860"/>
            <a:chOff x="5552772" y="3314999"/>
            <a:chExt cx="3464643" cy="342846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C0B1311D-B904-46CF-BB21-95C8E79618C0}"/>
                </a:ext>
              </a:extLst>
            </p:cNvPr>
            <p:cNvSpPr/>
            <p:nvPr/>
          </p:nvSpPr>
          <p:spPr>
            <a:xfrm rot="21415801"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chemeClr val="accent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E8EEB3C-6D70-48E2-B562-DB089F8013F8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ACAFA2B-1446-4221-B759-0B25B598726B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F798476-651F-46B1-905D-17AC10199528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chemeClr val="accent3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C0A51F9-1F8D-4CD9-9CE6-DFAB7B86E165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31A2277-F599-4119-8EF3-00E7B5486550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chemeClr val="accent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D92AB2C-EF39-44B8-B0A7-FD1B0FB7ECB2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D6312C9-D723-483E-BC25-0690A3A51E88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1BFCDB8-80E8-4A78-806A-A811AD908C6A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8D6F0FD-FBAC-4D26-8930-ABBFAFE3FACD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9D059DE-4D67-424A-AA3A-D94B57442FB0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6891015-8D1D-4215-A0AE-EA69CE147A0E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6D7CD88-8EFE-466E-8718-A2623839EEFA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9805647-7351-4FF6-9CEA-2D16ACB3400C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D3A74AB-5C78-4DED-8384-29F3A9D8AB64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FD6445B-DD48-467C-BC1D-E2F29B3AC916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E364B0EA-1807-46DC-8073-37587457DA05}"/>
              </a:ext>
            </a:extLst>
          </p:cNvPr>
          <p:cNvSpPr/>
          <p:nvPr/>
        </p:nvSpPr>
        <p:spPr>
          <a:xfrm>
            <a:off x="0" y="2198243"/>
            <a:ext cx="4724400" cy="1638211"/>
          </a:xfrm>
          <a:prstGeom prst="rightArrow">
            <a:avLst>
              <a:gd name="adj1" fmla="val 7325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2B914EA2-A42A-4ADA-97A2-2443B2FF793A}"/>
              </a:ext>
            </a:extLst>
          </p:cNvPr>
          <p:cNvSpPr/>
          <p:nvPr/>
        </p:nvSpPr>
        <p:spPr>
          <a:xfrm flipH="1">
            <a:off x="7467600" y="2198243"/>
            <a:ext cx="4724400" cy="1638211"/>
          </a:xfrm>
          <a:prstGeom prst="rightArrow">
            <a:avLst>
              <a:gd name="adj1" fmla="val 7325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23913-53B0-41F1-84B5-31E7B1786D87}"/>
              </a:ext>
            </a:extLst>
          </p:cNvPr>
          <p:cNvSpPr txBox="1"/>
          <p:nvPr/>
        </p:nvSpPr>
        <p:spPr>
          <a:xfrm>
            <a:off x="8412944" y="2746945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07E47F-A9C4-4E7A-AA0B-6555F4957F98}"/>
              </a:ext>
            </a:extLst>
          </p:cNvPr>
          <p:cNvSpPr txBox="1"/>
          <p:nvPr/>
        </p:nvSpPr>
        <p:spPr>
          <a:xfrm>
            <a:off x="995126" y="2746945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D441DD18-EDEE-43DD-B976-DD726E7F2E69}"/>
              </a:ext>
            </a:extLst>
          </p:cNvPr>
          <p:cNvGrpSpPr/>
          <p:nvPr/>
        </p:nvGrpSpPr>
        <p:grpSpPr>
          <a:xfrm>
            <a:off x="7936287" y="3887773"/>
            <a:ext cx="3359796" cy="1270002"/>
            <a:chOff x="2081649" y="3313839"/>
            <a:chExt cx="3359796" cy="1270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D8AF5D-1772-4694-9FC9-3028A7D84ACD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9596FC-3C97-4CF7-9FCE-C18EE8B132FE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5C80ED6A-F3B6-4654-8B30-6AA8F9DB9266}"/>
              </a:ext>
            </a:extLst>
          </p:cNvPr>
          <p:cNvGrpSpPr/>
          <p:nvPr/>
        </p:nvGrpSpPr>
        <p:grpSpPr>
          <a:xfrm>
            <a:off x="7936287" y="5231698"/>
            <a:ext cx="3359796" cy="915199"/>
            <a:chOff x="2081649" y="4978776"/>
            <a:chExt cx="3359796" cy="9151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0A0D9C-B69A-4AD2-9878-073A49E521C3}"/>
                </a:ext>
              </a:extLst>
            </p:cNvPr>
            <p:cNvSpPr txBox="1"/>
            <p:nvPr/>
          </p:nvSpPr>
          <p:spPr>
            <a:xfrm>
              <a:off x="2081649" y="5247644"/>
              <a:ext cx="33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C246BA-CAD5-419F-9216-E658F7886974}"/>
                </a:ext>
              </a:extLst>
            </p:cNvPr>
            <p:cNvSpPr txBox="1"/>
            <p:nvPr/>
          </p:nvSpPr>
          <p:spPr>
            <a:xfrm>
              <a:off x="2081649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E7F72142-A83D-48FE-9D27-EEA80C31FA15}"/>
              </a:ext>
            </a:extLst>
          </p:cNvPr>
          <p:cNvGrpSpPr/>
          <p:nvPr/>
        </p:nvGrpSpPr>
        <p:grpSpPr>
          <a:xfrm>
            <a:off x="748860" y="3887773"/>
            <a:ext cx="3359796" cy="1270002"/>
            <a:chOff x="6761807" y="3313839"/>
            <a:chExt cx="3359796" cy="1270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B5DFD4-6787-4BE0-8F5E-8992D1AA47AA}"/>
                </a:ext>
              </a:extLst>
            </p:cNvPr>
            <p:cNvSpPr txBox="1"/>
            <p:nvPr/>
          </p:nvSpPr>
          <p:spPr>
            <a:xfrm>
              <a:off x="6761807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563DEB-7272-4BD2-A30E-6A8CFFD207A8}"/>
                </a:ext>
              </a:extLst>
            </p:cNvPr>
            <p:cNvSpPr txBox="1"/>
            <p:nvPr/>
          </p:nvSpPr>
          <p:spPr>
            <a:xfrm>
              <a:off x="6761807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23009B2A-0C8D-44D8-AA10-599D7133A10D}"/>
              </a:ext>
            </a:extLst>
          </p:cNvPr>
          <p:cNvGrpSpPr/>
          <p:nvPr/>
        </p:nvGrpSpPr>
        <p:grpSpPr>
          <a:xfrm>
            <a:off x="748860" y="5231698"/>
            <a:ext cx="3359796" cy="915199"/>
            <a:chOff x="6761807" y="4978776"/>
            <a:chExt cx="3359796" cy="9151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DB11D2-5C14-44FE-BEA3-5F72575ECC29}"/>
                </a:ext>
              </a:extLst>
            </p:cNvPr>
            <p:cNvSpPr txBox="1"/>
            <p:nvPr/>
          </p:nvSpPr>
          <p:spPr>
            <a:xfrm>
              <a:off x="6761807" y="5247644"/>
              <a:ext cx="33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AD8E1F-63B8-43B7-85AC-0BC3E84D7A20}"/>
                </a:ext>
              </a:extLst>
            </p:cNvPr>
            <p:cNvSpPr txBox="1"/>
            <p:nvPr/>
          </p:nvSpPr>
          <p:spPr>
            <a:xfrm>
              <a:off x="6761807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78">
            <a:extLst>
              <a:ext uri="{FF2B5EF4-FFF2-40B4-BE49-F238E27FC236}">
                <a16:creationId xmlns:a16="http://schemas.microsoft.com/office/drawing/2014/main" id="{5C09A627-3D37-4BD2-8402-5037675BDD20}"/>
              </a:ext>
            </a:extLst>
          </p:cNvPr>
          <p:cNvGrpSpPr/>
          <p:nvPr/>
        </p:nvGrpSpPr>
        <p:grpSpPr>
          <a:xfrm>
            <a:off x="5206385" y="4443734"/>
            <a:ext cx="1807483" cy="787964"/>
            <a:chOff x="4594236" y="2114926"/>
            <a:chExt cx="2232248" cy="787964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721D0161-19FE-4BF3-91FB-1C1F2C0657C3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19C440C7-7686-47C6-81D6-5CCFDE57D255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C90EC9F-174B-48DF-A1FA-6CBA276DAA6E}"/>
              </a:ext>
            </a:extLst>
          </p:cNvPr>
          <p:cNvGrpSpPr/>
          <p:nvPr/>
        </p:nvGrpSpPr>
        <p:grpSpPr>
          <a:xfrm rot="5400000">
            <a:off x="4857697" y="-1065058"/>
            <a:ext cx="351774" cy="10067741"/>
            <a:chOff x="5706125" y="1518740"/>
            <a:chExt cx="288032" cy="479058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7F557F78-27EE-4F2A-87DC-7735F77F3276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Flowchart: Extract 2">
              <a:extLst>
                <a:ext uri="{FF2B5EF4-FFF2-40B4-BE49-F238E27FC236}">
                  <a16:creationId xmlns:a16="http://schemas.microsoft.com/office/drawing/2014/main" id="{2C073F7C-784B-40E8-988E-26B189F2A48A}"/>
                </a:ext>
              </a:extLst>
            </p:cNvPr>
            <p:cNvSpPr/>
            <p:nvPr/>
          </p:nvSpPr>
          <p:spPr>
            <a:xfrm>
              <a:off x="5706125" y="1518740"/>
              <a:ext cx="288032" cy="182068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" name="Bent Arrow 6">
            <a:extLst>
              <a:ext uri="{FF2B5EF4-FFF2-40B4-BE49-F238E27FC236}">
                <a16:creationId xmlns:a16="http://schemas.microsoft.com/office/drawing/2014/main" id="{449C507A-DAC0-420C-BB18-771B0C2FFBFB}"/>
              </a:ext>
            </a:extLst>
          </p:cNvPr>
          <p:cNvSpPr/>
          <p:nvPr/>
        </p:nvSpPr>
        <p:spPr>
          <a:xfrm rot="5400000" flipH="1">
            <a:off x="7038484" y="1536277"/>
            <a:ext cx="699978" cy="3883658"/>
          </a:xfrm>
          <a:prstGeom prst="bentArrow">
            <a:avLst>
              <a:gd name="adj1" fmla="val 16372"/>
              <a:gd name="adj2" fmla="val 25000"/>
              <a:gd name="adj3" fmla="val 33165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Bent Arrow 40">
            <a:extLst>
              <a:ext uri="{FF2B5EF4-FFF2-40B4-BE49-F238E27FC236}">
                <a16:creationId xmlns:a16="http://schemas.microsoft.com/office/drawing/2014/main" id="{E761F9C5-974C-4C8E-9291-19994E27823A}"/>
              </a:ext>
            </a:extLst>
          </p:cNvPr>
          <p:cNvSpPr/>
          <p:nvPr/>
        </p:nvSpPr>
        <p:spPr>
          <a:xfrm rot="5400000" flipH="1">
            <a:off x="4228134" y="1761681"/>
            <a:ext cx="699978" cy="3432848"/>
          </a:xfrm>
          <a:prstGeom prst="bentArrow">
            <a:avLst>
              <a:gd name="adj1" fmla="val 17248"/>
              <a:gd name="adj2" fmla="val 25000"/>
              <a:gd name="adj3" fmla="val 33165"/>
              <a:gd name="adj4" fmla="val 437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Bent Arrow 41">
            <a:extLst>
              <a:ext uri="{FF2B5EF4-FFF2-40B4-BE49-F238E27FC236}">
                <a16:creationId xmlns:a16="http://schemas.microsoft.com/office/drawing/2014/main" id="{DC141E12-CC4B-462F-8767-91D3DE645B2A}"/>
              </a:ext>
            </a:extLst>
          </p:cNvPr>
          <p:cNvSpPr/>
          <p:nvPr/>
        </p:nvSpPr>
        <p:spPr>
          <a:xfrm rot="5400000" flipH="1">
            <a:off x="1288564" y="1839550"/>
            <a:ext cx="699978" cy="3277107"/>
          </a:xfrm>
          <a:prstGeom prst="bentArrow">
            <a:avLst>
              <a:gd name="adj1" fmla="val 17525"/>
              <a:gd name="adj2" fmla="val 25000"/>
              <a:gd name="adj3" fmla="val 33165"/>
              <a:gd name="adj4" fmla="val 437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Bent Arrow 54">
            <a:extLst>
              <a:ext uri="{FF2B5EF4-FFF2-40B4-BE49-F238E27FC236}">
                <a16:creationId xmlns:a16="http://schemas.microsoft.com/office/drawing/2014/main" id="{9966C1B9-0CDA-4130-B609-642C63DDECFE}"/>
              </a:ext>
            </a:extLst>
          </p:cNvPr>
          <p:cNvSpPr/>
          <p:nvPr/>
        </p:nvSpPr>
        <p:spPr>
          <a:xfrm rot="5400000">
            <a:off x="5562995" y="2270368"/>
            <a:ext cx="693283" cy="4384804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Bent Arrow 55">
            <a:extLst>
              <a:ext uri="{FF2B5EF4-FFF2-40B4-BE49-F238E27FC236}">
                <a16:creationId xmlns:a16="http://schemas.microsoft.com/office/drawing/2014/main" id="{52047EB5-7C2F-4E4B-A4D6-8E35EBCFE7CD}"/>
              </a:ext>
            </a:extLst>
          </p:cNvPr>
          <p:cNvSpPr/>
          <p:nvPr/>
        </p:nvSpPr>
        <p:spPr>
          <a:xfrm rot="5400000">
            <a:off x="2900208" y="2764065"/>
            <a:ext cx="693283" cy="3397413"/>
          </a:xfrm>
          <a:prstGeom prst="bentArrow">
            <a:avLst>
              <a:gd name="adj1" fmla="val 17660"/>
              <a:gd name="adj2" fmla="val 25000"/>
              <a:gd name="adj3" fmla="val 33165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35CC8-8DD9-48F5-BA2B-1F3953E8467D}"/>
              </a:ext>
            </a:extLst>
          </p:cNvPr>
          <p:cNvSpPr txBox="1"/>
          <p:nvPr/>
        </p:nvSpPr>
        <p:spPr>
          <a:xfrm>
            <a:off x="10200955" y="3599418"/>
            <a:ext cx="15180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spc="-150" dirty="0">
                <a:solidFill>
                  <a:schemeClr val="accent3"/>
                </a:solidFill>
              </a:rPr>
              <a:t>BUSINESS SUCCESS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76933E2-E3AE-48C4-955F-4609E47E113F}"/>
              </a:ext>
            </a:extLst>
          </p:cNvPr>
          <p:cNvGrpSpPr/>
          <p:nvPr/>
        </p:nvGrpSpPr>
        <p:grpSpPr>
          <a:xfrm>
            <a:off x="2271836" y="1925616"/>
            <a:ext cx="1731166" cy="1058322"/>
            <a:chOff x="896617" y="2120536"/>
            <a:chExt cx="1731166" cy="1058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5AE9F-AD12-4F56-BD68-2D1FFDC41937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A2CFBC-3FC7-4250-B063-B26CBF21346D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43D65DE6-F31F-48C9-A11F-C520DB4BC756}"/>
              </a:ext>
            </a:extLst>
          </p:cNvPr>
          <p:cNvSpPr/>
          <p:nvPr/>
        </p:nvSpPr>
        <p:spPr>
          <a:xfrm>
            <a:off x="1548143" y="1935002"/>
            <a:ext cx="651849" cy="6518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ent Arrow 41">
            <a:extLst>
              <a:ext uri="{FF2B5EF4-FFF2-40B4-BE49-F238E27FC236}">
                <a16:creationId xmlns:a16="http://schemas.microsoft.com/office/drawing/2014/main" id="{669D53A6-E932-4F4B-9BB0-5860DF5ADD46}"/>
              </a:ext>
            </a:extLst>
          </p:cNvPr>
          <p:cNvSpPr/>
          <p:nvPr/>
        </p:nvSpPr>
        <p:spPr>
          <a:xfrm rot="16200000" flipH="1" flipV="1">
            <a:off x="607724" y="3508405"/>
            <a:ext cx="699978" cy="1915424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405E6F4-27C2-4BF3-BFD5-37C4250AF1DC}"/>
              </a:ext>
            </a:extLst>
          </p:cNvPr>
          <p:cNvGrpSpPr/>
          <p:nvPr/>
        </p:nvGrpSpPr>
        <p:grpSpPr>
          <a:xfrm>
            <a:off x="5592263" y="1925616"/>
            <a:ext cx="1731166" cy="1058322"/>
            <a:chOff x="896617" y="2120536"/>
            <a:chExt cx="1731166" cy="10583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F8B4CF-E645-4847-8BD9-008B4BC3560B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24897-B081-4A47-B0A3-2EF3E219E386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타원 19">
            <a:extLst>
              <a:ext uri="{FF2B5EF4-FFF2-40B4-BE49-F238E27FC236}">
                <a16:creationId xmlns:a16="http://schemas.microsoft.com/office/drawing/2014/main" id="{DEE77F51-6F69-427B-86DA-3220E9E98FA2}"/>
              </a:ext>
            </a:extLst>
          </p:cNvPr>
          <p:cNvSpPr/>
          <p:nvPr/>
        </p:nvSpPr>
        <p:spPr>
          <a:xfrm>
            <a:off x="4868570" y="1935002"/>
            <a:ext cx="651849" cy="6518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AAE429C-2F56-4101-BB32-0F346F0775E4}"/>
              </a:ext>
            </a:extLst>
          </p:cNvPr>
          <p:cNvGrpSpPr/>
          <p:nvPr/>
        </p:nvGrpSpPr>
        <p:grpSpPr>
          <a:xfrm>
            <a:off x="8912690" y="1925616"/>
            <a:ext cx="1731166" cy="1058322"/>
            <a:chOff x="896617" y="2120536"/>
            <a:chExt cx="1731166" cy="10583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41FE39-6CCE-4581-A2DE-F3F76CFD9535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E615E9-1235-43A9-AA1C-3861D40F256E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022FA722-26B1-4044-A9EC-D28DE6BCC3C7}"/>
              </a:ext>
            </a:extLst>
          </p:cNvPr>
          <p:cNvSpPr/>
          <p:nvPr/>
        </p:nvSpPr>
        <p:spPr>
          <a:xfrm>
            <a:off x="8188997" y="1935002"/>
            <a:ext cx="651849" cy="6518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D1ABDF8-3222-431D-80CB-0CA6A63F88C9}"/>
              </a:ext>
            </a:extLst>
          </p:cNvPr>
          <p:cNvGrpSpPr/>
          <p:nvPr/>
        </p:nvGrpSpPr>
        <p:grpSpPr>
          <a:xfrm>
            <a:off x="1545941" y="5002286"/>
            <a:ext cx="1731166" cy="1058322"/>
            <a:chOff x="896617" y="2120536"/>
            <a:chExt cx="1731166" cy="105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8BAC93-FB25-49A8-9D20-E6CC50CF45FE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712353-3791-4E91-B281-A66D422E1D9C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A9F730D4-04DA-4FA8-8EA8-BA1C90CDC8CB}"/>
              </a:ext>
            </a:extLst>
          </p:cNvPr>
          <p:cNvSpPr/>
          <p:nvPr/>
        </p:nvSpPr>
        <p:spPr>
          <a:xfrm>
            <a:off x="822248" y="5011672"/>
            <a:ext cx="651849" cy="6518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93F06DD-D9FB-4438-A0E0-2EF92DB7706B}"/>
              </a:ext>
            </a:extLst>
          </p:cNvPr>
          <p:cNvGrpSpPr/>
          <p:nvPr/>
        </p:nvGrpSpPr>
        <p:grpSpPr>
          <a:xfrm>
            <a:off x="4866368" y="5002286"/>
            <a:ext cx="1731166" cy="1058322"/>
            <a:chOff x="896617" y="2120536"/>
            <a:chExt cx="1731166" cy="10583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BB9213-4DB3-4E6F-ABE0-A60DDBE95C62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6E26C8-E5D3-4377-86DA-D6B377B29BB7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타원 31">
            <a:extLst>
              <a:ext uri="{FF2B5EF4-FFF2-40B4-BE49-F238E27FC236}">
                <a16:creationId xmlns:a16="http://schemas.microsoft.com/office/drawing/2014/main" id="{3B92D4FD-FEF9-464B-ADBB-8DA69AE94267}"/>
              </a:ext>
            </a:extLst>
          </p:cNvPr>
          <p:cNvSpPr/>
          <p:nvPr/>
        </p:nvSpPr>
        <p:spPr>
          <a:xfrm>
            <a:off x="4142675" y="5011672"/>
            <a:ext cx="651849" cy="6518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A59615-99AF-4D42-A507-1A6BD3745739}"/>
              </a:ext>
            </a:extLst>
          </p:cNvPr>
          <p:cNvGrpSpPr/>
          <p:nvPr/>
        </p:nvGrpSpPr>
        <p:grpSpPr>
          <a:xfrm>
            <a:off x="8186795" y="5002286"/>
            <a:ext cx="1731166" cy="1058322"/>
            <a:chOff x="896617" y="2120536"/>
            <a:chExt cx="1731166" cy="1058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B05F6F-2348-4FCB-8911-43BCF06EFAF1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7E68F0-16F9-4198-A034-EDB32D6C85C5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타원 35">
            <a:extLst>
              <a:ext uri="{FF2B5EF4-FFF2-40B4-BE49-F238E27FC236}">
                <a16:creationId xmlns:a16="http://schemas.microsoft.com/office/drawing/2014/main" id="{336CE712-CE88-4EFC-A104-9D70584445AB}"/>
              </a:ext>
            </a:extLst>
          </p:cNvPr>
          <p:cNvSpPr/>
          <p:nvPr/>
        </p:nvSpPr>
        <p:spPr>
          <a:xfrm>
            <a:off x="7463102" y="5011672"/>
            <a:ext cx="651849" cy="65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C1D616E5-B422-46D2-98C2-4C3169C34D7C}"/>
              </a:ext>
            </a:extLst>
          </p:cNvPr>
          <p:cNvSpPr/>
          <p:nvPr/>
        </p:nvSpPr>
        <p:spPr>
          <a:xfrm>
            <a:off x="1055554" y="5212431"/>
            <a:ext cx="195999" cy="2593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8101BD2B-EFFA-4ECC-80DA-D5E5E43B6CCF}"/>
              </a:ext>
            </a:extLst>
          </p:cNvPr>
          <p:cNvSpPr/>
          <p:nvPr/>
        </p:nvSpPr>
        <p:spPr>
          <a:xfrm>
            <a:off x="1743660" y="2143002"/>
            <a:ext cx="266821" cy="27127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A4B05CA7-115C-4900-835F-68D40012FA16}"/>
              </a:ext>
            </a:extLst>
          </p:cNvPr>
          <p:cNvSpPr/>
          <p:nvPr/>
        </p:nvSpPr>
        <p:spPr>
          <a:xfrm rot="2700000">
            <a:off x="4363608" y="5169476"/>
            <a:ext cx="205068" cy="36764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33150ED9-2A3B-4EBB-92A6-C64B9D418E72}"/>
              </a:ext>
            </a:extLst>
          </p:cNvPr>
          <p:cNvSpPr/>
          <p:nvPr/>
        </p:nvSpPr>
        <p:spPr>
          <a:xfrm>
            <a:off x="5065888" y="2136885"/>
            <a:ext cx="254069" cy="2378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D2D3A1D9-5FAF-40B0-9504-DB13816ED130}"/>
              </a:ext>
            </a:extLst>
          </p:cNvPr>
          <p:cNvSpPr/>
          <p:nvPr/>
        </p:nvSpPr>
        <p:spPr>
          <a:xfrm>
            <a:off x="8393489" y="2123123"/>
            <a:ext cx="278604" cy="2786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Donut 24">
            <a:extLst>
              <a:ext uri="{FF2B5EF4-FFF2-40B4-BE49-F238E27FC236}">
                <a16:creationId xmlns:a16="http://schemas.microsoft.com/office/drawing/2014/main" id="{DDCAAA65-86B2-4813-A4F7-1752704C0169}"/>
              </a:ext>
            </a:extLst>
          </p:cNvPr>
          <p:cNvSpPr/>
          <p:nvPr/>
        </p:nvSpPr>
        <p:spPr>
          <a:xfrm>
            <a:off x="7649336" y="5183967"/>
            <a:ext cx="304776" cy="30725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8201CD8-8443-4C40-ADE1-D36568463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1AE5DA7-4F77-4499-8C88-17D3250BDF9D}"/>
              </a:ext>
            </a:extLst>
          </p:cNvPr>
          <p:cNvSpPr/>
          <p:nvPr/>
        </p:nvSpPr>
        <p:spPr>
          <a:xfrm>
            <a:off x="8185081" y="211554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D8C897E-F2D9-41E0-8E85-49FC8DC2366A}"/>
              </a:ext>
            </a:extLst>
          </p:cNvPr>
          <p:cNvSpPr/>
          <p:nvPr/>
        </p:nvSpPr>
        <p:spPr>
          <a:xfrm>
            <a:off x="8185081" y="3673640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28800B56-61D8-4BBD-950A-BAD12A1823A7}"/>
              </a:ext>
            </a:extLst>
          </p:cNvPr>
          <p:cNvGrpSpPr/>
          <p:nvPr/>
        </p:nvGrpSpPr>
        <p:grpSpPr>
          <a:xfrm>
            <a:off x="9184809" y="1935286"/>
            <a:ext cx="2412000" cy="1080592"/>
            <a:chOff x="6210998" y="1433695"/>
            <a:chExt cx="1457346" cy="10805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A36426-4352-425A-89BB-B365AD804E6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527C0A-4058-4EDB-B9E4-06A1E801D49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5DB0D1E9-DA98-4716-AD5F-B0D4070003D5}"/>
              </a:ext>
            </a:extLst>
          </p:cNvPr>
          <p:cNvGrpSpPr/>
          <p:nvPr/>
        </p:nvGrpSpPr>
        <p:grpSpPr>
          <a:xfrm>
            <a:off x="9184809" y="3493384"/>
            <a:ext cx="2412000" cy="1080592"/>
            <a:chOff x="6210998" y="1433695"/>
            <a:chExt cx="1457346" cy="10805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1C3594-3CEE-4035-8AF2-A1D15593F9C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1D907E-626F-42E4-BF5F-FC4250AC09F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>
            <a:extLst>
              <a:ext uri="{FF2B5EF4-FFF2-40B4-BE49-F238E27FC236}">
                <a16:creationId xmlns:a16="http://schemas.microsoft.com/office/drawing/2014/main" id="{BC9799EF-93D8-45D2-A84A-1A22A021DA08}"/>
              </a:ext>
            </a:extLst>
          </p:cNvPr>
          <p:cNvSpPr>
            <a:spLocks noChangeAspect="1"/>
          </p:cNvSpPr>
          <p:nvPr/>
        </p:nvSpPr>
        <p:spPr>
          <a:xfrm>
            <a:off x="8389073" y="386757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179A744-924E-43C2-AC19-912AD5C7A1F4}"/>
              </a:ext>
            </a:extLst>
          </p:cNvPr>
          <p:cNvSpPr/>
          <p:nvPr/>
        </p:nvSpPr>
        <p:spPr>
          <a:xfrm>
            <a:off x="8389072" y="2278840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4FD8955F-7BC7-4EAB-845B-6162FDF17FAB}"/>
              </a:ext>
            </a:extLst>
          </p:cNvPr>
          <p:cNvSpPr/>
          <p:nvPr/>
        </p:nvSpPr>
        <p:spPr>
          <a:xfrm>
            <a:off x="3480519" y="2115541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2A73171E-B91C-4019-8CCB-715F8BD5A699}"/>
              </a:ext>
            </a:extLst>
          </p:cNvPr>
          <p:cNvSpPr/>
          <p:nvPr/>
        </p:nvSpPr>
        <p:spPr>
          <a:xfrm>
            <a:off x="3480519" y="3673640"/>
            <a:ext cx="720080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A5DCD415-D45A-472F-9959-2F0408D22FD8}"/>
              </a:ext>
            </a:extLst>
          </p:cNvPr>
          <p:cNvGrpSpPr/>
          <p:nvPr/>
        </p:nvGrpSpPr>
        <p:grpSpPr>
          <a:xfrm>
            <a:off x="591021" y="1935286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D58DFB-243C-48A5-95F0-D35C09F8A79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AEE3E6-0E7C-4597-A49B-D8CC4A0C62A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id="{2BAEE544-3459-4321-9670-6FBA99462C1D}"/>
              </a:ext>
            </a:extLst>
          </p:cNvPr>
          <p:cNvGrpSpPr/>
          <p:nvPr/>
        </p:nvGrpSpPr>
        <p:grpSpPr>
          <a:xfrm>
            <a:off x="591021" y="3493384"/>
            <a:ext cx="2412000" cy="1080592"/>
            <a:chOff x="6210998" y="1433695"/>
            <a:chExt cx="1457346" cy="10805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C8E2E4-178A-46F3-8E09-6DBA3C0F85A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92EF52-275E-4C37-99E3-09EDF7AB53B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B523ACA6-5CA1-4A4C-B0A1-7FE2B528F834}"/>
              </a:ext>
            </a:extLst>
          </p:cNvPr>
          <p:cNvSpPr/>
          <p:nvPr/>
        </p:nvSpPr>
        <p:spPr>
          <a:xfrm>
            <a:off x="3653275" y="234471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16EAF04-3E1C-4560-950C-A3790B55B23B}"/>
              </a:ext>
            </a:extLst>
          </p:cNvPr>
          <p:cNvSpPr/>
          <p:nvPr/>
        </p:nvSpPr>
        <p:spPr>
          <a:xfrm rot="2700000">
            <a:off x="3715347" y="380919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69A2AC-F73C-44C0-A240-ABC1F9D5F436}"/>
              </a:ext>
            </a:extLst>
          </p:cNvPr>
          <p:cNvSpPr txBox="1"/>
          <p:nvPr/>
        </p:nvSpPr>
        <p:spPr>
          <a:xfrm>
            <a:off x="1528355" y="5937013"/>
            <a:ext cx="9152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8E39F4-14C1-4A76-9F7E-6BABACB77134}"/>
              </a:ext>
            </a:extLst>
          </p:cNvPr>
          <p:cNvSpPr txBox="1"/>
          <p:nvPr/>
        </p:nvSpPr>
        <p:spPr>
          <a:xfrm>
            <a:off x="877933" y="5021523"/>
            <a:ext cx="1045355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0B04385-6359-4BBA-8A9F-6184FCE880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25A3637D-7D35-49B4-A877-0ED79F524A0B}"/>
              </a:ext>
            </a:extLst>
          </p:cNvPr>
          <p:cNvGrpSpPr/>
          <p:nvPr/>
        </p:nvGrpSpPr>
        <p:grpSpPr>
          <a:xfrm>
            <a:off x="3457832" y="2966050"/>
            <a:ext cx="2876315" cy="923331"/>
            <a:chOff x="6210996" y="1433695"/>
            <a:chExt cx="1493001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299362-2857-4C4B-B563-D25BCAD4030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AD2CE1-5DAF-47CF-9F86-1BADFA0283B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88E868FE-BACE-4CFB-AD59-EE185126B02D}"/>
              </a:ext>
            </a:extLst>
          </p:cNvPr>
          <p:cNvGrpSpPr/>
          <p:nvPr/>
        </p:nvGrpSpPr>
        <p:grpSpPr>
          <a:xfrm>
            <a:off x="4254542" y="5280905"/>
            <a:ext cx="3097633" cy="923331"/>
            <a:chOff x="6210996" y="1433695"/>
            <a:chExt cx="1493001" cy="6568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BDE0-F600-4629-A8D9-F225E07CABF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AAC995-2421-474E-B1D3-A004D9098C9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ACDDD8EB-4203-42E3-A49B-E983BDE1A19F}"/>
              </a:ext>
            </a:extLst>
          </p:cNvPr>
          <p:cNvGrpSpPr/>
          <p:nvPr/>
        </p:nvGrpSpPr>
        <p:grpSpPr>
          <a:xfrm>
            <a:off x="4254542" y="1808622"/>
            <a:ext cx="3097633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9EE334-A771-4217-9F19-424495EED71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8B5F34-E87C-4D3A-8827-261DC74A75A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AC9DDC73-7717-4931-9FE1-29CD9EC9D6E1}"/>
              </a:ext>
            </a:extLst>
          </p:cNvPr>
          <p:cNvGrpSpPr/>
          <p:nvPr/>
        </p:nvGrpSpPr>
        <p:grpSpPr>
          <a:xfrm>
            <a:off x="3457832" y="4123478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30F2F1-B36E-4163-B7A6-0DE0821CE9A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7A586F-3E31-41C8-BE42-B5430D7ECC0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AAB9F3-C29F-427C-9200-408EFA54E255}"/>
              </a:ext>
            </a:extLst>
          </p:cNvPr>
          <p:cNvSpPr txBox="1"/>
          <p:nvPr/>
        </p:nvSpPr>
        <p:spPr>
          <a:xfrm>
            <a:off x="847010" y="2787916"/>
            <a:ext cx="1957150" cy="34163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F7C4E610-7FF5-4817-9D00-CBF370EF84AA}"/>
              </a:ext>
            </a:extLst>
          </p:cNvPr>
          <p:cNvGrpSpPr/>
          <p:nvPr/>
        </p:nvGrpSpPr>
        <p:grpSpPr>
          <a:xfrm>
            <a:off x="9516776" y="4831679"/>
            <a:ext cx="2086478" cy="1327200"/>
            <a:chOff x="7533064" y="2279649"/>
            <a:chExt cx="1339200" cy="1327200"/>
          </a:xfrm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19DE0CBB-77FF-4B36-8E63-558F4EF0CD8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EA6E31-0BB4-4F3C-87D0-419949D7CD20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D14F5AB-BCC3-4B12-84C7-3D575DA17B57}"/>
              </a:ext>
            </a:extLst>
          </p:cNvPr>
          <p:cNvGrpSpPr/>
          <p:nvPr/>
        </p:nvGrpSpPr>
        <p:grpSpPr>
          <a:xfrm>
            <a:off x="9516776" y="1864343"/>
            <a:ext cx="2086478" cy="1327200"/>
            <a:chOff x="7533064" y="2279649"/>
            <a:chExt cx="1339200" cy="1327200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1D36538-90C8-481A-8995-99D346664A87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71FC3C-A903-43CC-A610-D996CF799B87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C36A23D-5ED4-40E2-A512-1611CB21C2FA}"/>
              </a:ext>
            </a:extLst>
          </p:cNvPr>
          <p:cNvGrpSpPr/>
          <p:nvPr/>
        </p:nvGrpSpPr>
        <p:grpSpPr>
          <a:xfrm>
            <a:off x="7078879" y="1757175"/>
            <a:ext cx="3972298" cy="4505154"/>
            <a:chOff x="6849800" y="1270939"/>
            <a:chExt cx="4430455" cy="502477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13543B59-1D19-4C91-9523-9C0F7FDA8BC3}"/>
                </a:ext>
              </a:extLst>
            </p:cNvPr>
            <p:cNvGrpSpPr/>
            <p:nvPr/>
          </p:nvGrpSpPr>
          <p:grpSpPr>
            <a:xfrm rot="5400000" flipH="1">
              <a:off x="6552643" y="1568096"/>
              <a:ext cx="5024770" cy="4430455"/>
              <a:chOff x="2027268" y="1259074"/>
              <a:chExt cx="5024770" cy="4430455"/>
            </a:xfrm>
          </p:grpSpPr>
          <p:sp>
            <p:nvSpPr>
              <p:cNvPr id="30" name="Block Arc 4">
                <a:extLst>
                  <a:ext uri="{FF2B5EF4-FFF2-40B4-BE49-F238E27FC236}">
                    <a16:creationId xmlns:a16="http://schemas.microsoft.com/office/drawing/2014/main" id="{8A7E8FDE-E045-4C16-97D9-65C897F8757D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5">
                <a:extLst>
                  <a:ext uri="{FF2B5EF4-FFF2-40B4-BE49-F238E27FC236}">
                    <a16:creationId xmlns:a16="http://schemas.microsoft.com/office/drawing/2014/main" id="{E9279FAC-8D96-441C-9FEC-A36F2C738772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3310865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6">
                <a:extLst>
                  <a:ext uri="{FF2B5EF4-FFF2-40B4-BE49-F238E27FC236}">
                    <a16:creationId xmlns:a16="http://schemas.microsoft.com/office/drawing/2014/main" id="{6DC4D289-80C7-46F8-8995-A2CB1FEB1B01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626193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7">
                <a:extLst>
                  <a:ext uri="{FF2B5EF4-FFF2-40B4-BE49-F238E27FC236}">
                    <a16:creationId xmlns:a16="http://schemas.microsoft.com/office/drawing/2014/main" id="{D4C5E888-FE25-478C-8A88-8E4A9962F681}"/>
                  </a:ext>
                </a:extLst>
              </p:cNvPr>
              <p:cNvSpPr/>
              <p:nvPr/>
            </p:nvSpPr>
            <p:spPr>
              <a:xfrm rot="10800000">
                <a:off x="2339753" y="1261643"/>
                <a:ext cx="4427886" cy="4427886"/>
              </a:xfrm>
              <a:prstGeom prst="blockArc">
                <a:avLst>
                  <a:gd name="adj1" fmla="val 19038967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24AF9679-E657-482A-8413-17497C916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2027268" y="3359561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10BFA9CD-C278-44E1-98AB-83D0B658E8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364088" y="3359562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id="{4A4F06EB-7E1A-41C0-B6D2-2E125EDB1D91}"/>
                </a:ext>
              </a:extLst>
            </p:cNvPr>
            <p:cNvSpPr/>
            <p:nvPr/>
          </p:nvSpPr>
          <p:spPr>
            <a:xfrm rot="9900000">
              <a:off x="8317080" y="5190530"/>
              <a:ext cx="445011" cy="377951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F05C1472-244E-4EF0-804A-D26D85957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9259" y="4243813"/>
              <a:ext cx="425909" cy="42946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Trapezoid 3">
              <a:extLst>
                <a:ext uri="{FF2B5EF4-FFF2-40B4-BE49-F238E27FC236}">
                  <a16:creationId xmlns:a16="http://schemas.microsoft.com/office/drawing/2014/main" id="{4424F82D-1D2E-4065-BEF6-711DF088F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8472" y="1947015"/>
              <a:ext cx="462226" cy="471091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E46FB4C5-BC91-4417-9791-31F2AC159EDA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7416267" y="2819317"/>
              <a:ext cx="222309" cy="568562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F9A606B-D433-4489-B768-2D4956EFB991}"/>
              </a:ext>
            </a:extLst>
          </p:cNvPr>
          <p:cNvSpPr txBox="1"/>
          <p:nvPr/>
        </p:nvSpPr>
        <p:spPr>
          <a:xfrm>
            <a:off x="915400" y="1803271"/>
            <a:ext cx="24035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BFC27EF-69E8-4D4F-85D2-42A7051AFAC0}"/>
              </a:ext>
            </a:extLst>
          </p:cNvPr>
          <p:cNvGrpSpPr/>
          <p:nvPr/>
        </p:nvGrpSpPr>
        <p:grpSpPr>
          <a:xfrm flipH="1">
            <a:off x="8520372" y="3367596"/>
            <a:ext cx="1276198" cy="1276096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5420883-A4DD-4F49-82F6-8B4BF8EADA0C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37E6984-0B29-4726-A848-444DD5F68FD0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0545FD64-F3CA-4DAA-B747-5B31E9B520C3}"/>
              </a:ext>
            </a:extLst>
          </p:cNvPr>
          <p:cNvGrpSpPr/>
          <p:nvPr/>
        </p:nvGrpSpPr>
        <p:grpSpPr>
          <a:xfrm>
            <a:off x="4283208" y="2247064"/>
            <a:ext cx="3625584" cy="2028774"/>
            <a:chOff x="-24359" y="3903"/>
            <a:chExt cx="12241926" cy="6850236"/>
          </a:xfrm>
        </p:grpSpPr>
        <p:grpSp>
          <p:nvGrpSpPr>
            <p:cNvPr id="4" name="Graphic 9">
              <a:extLst>
                <a:ext uri="{FF2B5EF4-FFF2-40B4-BE49-F238E27FC236}">
                  <a16:creationId xmlns:a16="http://schemas.microsoft.com/office/drawing/2014/main" id="{8762A724-189E-40AA-9FCD-5D2BC8AB0C55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12" name="Freeform: Shape 153">
                <a:extLst>
                  <a:ext uri="{FF2B5EF4-FFF2-40B4-BE49-F238E27FC236}">
                    <a16:creationId xmlns:a16="http://schemas.microsoft.com/office/drawing/2014/main" id="{91EAAB0D-1B47-4330-9E59-BBD998EF2B09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54">
                <a:extLst>
                  <a:ext uri="{FF2B5EF4-FFF2-40B4-BE49-F238E27FC236}">
                    <a16:creationId xmlns:a16="http://schemas.microsoft.com/office/drawing/2014/main" id="{C36FBB2F-A408-4B3C-858F-D38F6A73639E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55">
                <a:extLst>
                  <a:ext uri="{FF2B5EF4-FFF2-40B4-BE49-F238E27FC236}">
                    <a16:creationId xmlns:a16="http://schemas.microsoft.com/office/drawing/2014/main" id="{5B0D0E3F-7BA4-42CF-A6F1-D5301F5BB235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56">
                <a:extLst>
                  <a:ext uri="{FF2B5EF4-FFF2-40B4-BE49-F238E27FC236}">
                    <a16:creationId xmlns:a16="http://schemas.microsoft.com/office/drawing/2014/main" id="{6215D669-D6DA-457C-A5FE-42FABA1C71AC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7">
                <a:extLst>
                  <a:ext uri="{FF2B5EF4-FFF2-40B4-BE49-F238E27FC236}">
                    <a16:creationId xmlns:a16="http://schemas.microsoft.com/office/drawing/2014/main" id="{AF34A1CF-6831-40B9-9074-D614FE98D7B8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58">
                <a:extLst>
                  <a:ext uri="{FF2B5EF4-FFF2-40B4-BE49-F238E27FC236}">
                    <a16:creationId xmlns:a16="http://schemas.microsoft.com/office/drawing/2014/main" id="{E6564C09-C94C-41C9-B29B-BC296FA6C28E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59">
                <a:extLst>
                  <a:ext uri="{FF2B5EF4-FFF2-40B4-BE49-F238E27FC236}">
                    <a16:creationId xmlns:a16="http://schemas.microsoft.com/office/drawing/2014/main" id="{D734DB0A-A22F-476D-A89A-D09D1C0AD515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60">
                <a:extLst>
                  <a:ext uri="{FF2B5EF4-FFF2-40B4-BE49-F238E27FC236}">
                    <a16:creationId xmlns:a16="http://schemas.microsoft.com/office/drawing/2014/main" id="{EFE30F76-65A6-482B-BA90-D40FED4230FC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46">
              <a:extLst>
                <a:ext uri="{FF2B5EF4-FFF2-40B4-BE49-F238E27FC236}">
                  <a16:creationId xmlns:a16="http://schemas.microsoft.com/office/drawing/2014/main" id="{665806DD-9CD0-4842-8FB6-5635B2BF7022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9">
              <a:extLst>
                <a:ext uri="{FF2B5EF4-FFF2-40B4-BE49-F238E27FC236}">
                  <a16:creationId xmlns:a16="http://schemas.microsoft.com/office/drawing/2014/main" id="{9BCB5209-2A0D-438B-9B72-ACC6FC994B8C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" name="Freeform: Shape 149">
                <a:extLst>
                  <a:ext uri="{FF2B5EF4-FFF2-40B4-BE49-F238E27FC236}">
                    <a16:creationId xmlns:a16="http://schemas.microsoft.com/office/drawing/2014/main" id="{A302390B-443F-48D2-9EB0-92AFF6188EFA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50">
                <a:extLst>
                  <a:ext uri="{FF2B5EF4-FFF2-40B4-BE49-F238E27FC236}">
                    <a16:creationId xmlns:a16="http://schemas.microsoft.com/office/drawing/2014/main" id="{82A5B7D1-456C-4B03-AEFF-52EC5479ADAA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51">
                <a:extLst>
                  <a:ext uri="{FF2B5EF4-FFF2-40B4-BE49-F238E27FC236}">
                    <a16:creationId xmlns:a16="http://schemas.microsoft.com/office/drawing/2014/main" id="{8356E8A0-B34A-474A-9550-E3A7F23717F4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52">
                <a:extLst>
                  <a:ext uri="{FF2B5EF4-FFF2-40B4-BE49-F238E27FC236}">
                    <a16:creationId xmlns:a16="http://schemas.microsoft.com/office/drawing/2014/main" id="{AA7A3B98-5515-4360-A7B4-B48CC53013D3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48">
              <a:extLst>
                <a:ext uri="{FF2B5EF4-FFF2-40B4-BE49-F238E27FC236}">
                  <a16:creationId xmlns:a16="http://schemas.microsoft.com/office/drawing/2014/main" id="{7C3C269A-86CB-4C14-BA44-C830ED7018A8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279">
            <a:extLst>
              <a:ext uri="{FF2B5EF4-FFF2-40B4-BE49-F238E27FC236}">
                <a16:creationId xmlns:a16="http://schemas.microsoft.com/office/drawing/2014/main" id="{272B29A2-A6D8-49E3-AC32-17CD908F8C1F}"/>
              </a:ext>
            </a:extLst>
          </p:cNvPr>
          <p:cNvSpPr/>
          <p:nvPr/>
        </p:nvSpPr>
        <p:spPr>
          <a:xfrm>
            <a:off x="707404" y="4599954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AED6AB99-8A70-437E-A139-F064490BCDA5}"/>
              </a:ext>
            </a:extLst>
          </p:cNvPr>
          <p:cNvGrpSpPr/>
          <p:nvPr/>
        </p:nvGrpSpPr>
        <p:grpSpPr>
          <a:xfrm>
            <a:off x="1270264" y="4674032"/>
            <a:ext cx="1692000" cy="1480441"/>
            <a:chOff x="1254019" y="5143184"/>
            <a:chExt cx="1692000" cy="1480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500B55-DE3A-4605-8A9D-9F0F8387C4BE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E897B8-4A80-419F-9C29-F600BCA2B670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Oval 283">
            <a:extLst>
              <a:ext uri="{FF2B5EF4-FFF2-40B4-BE49-F238E27FC236}">
                <a16:creationId xmlns:a16="http://schemas.microsoft.com/office/drawing/2014/main" id="{ACD0A184-B2B0-445C-9870-91E6FF33351A}"/>
              </a:ext>
            </a:extLst>
          </p:cNvPr>
          <p:cNvSpPr/>
          <p:nvPr/>
        </p:nvSpPr>
        <p:spPr>
          <a:xfrm>
            <a:off x="3547252" y="4599954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CD8F5C9E-346A-4502-942F-56F7C07619D2}"/>
              </a:ext>
            </a:extLst>
          </p:cNvPr>
          <p:cNvGrpSpPr/>
          <p:nvPr/>
        </p:nvGrpSpPr>
        <p:grpSpPr>
          <a:xfrm>
            <a:off x="4110112" y="4661319"/>
            <a:ext cx="1692000" cy="1480441"/>
            <a:chOff x="4530549" y="5130471"/>
            <a:chExt cx="1692000" cy="1480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48904-E81B-424B-BE15-5F7B2E45664F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EE1CE1-4EE6-4C92-ADDE-48E1D529A274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Oval 287">
            <a:extLst>
              <a:ext uri="{FF2B5EF4-FFF2-40B4-BE49-F238E27FC236}">
                <a16:creationId xmlns:a16="http://schemas.microsoft.com/office/drawing/2014/main" id="{6536D77D-44D7-40D5-ABA4-B3C4836B03BD}"/>
              </a:ext>
            </a:extLst>
          </p:cNvPr>
          <p:cNvSpPr/>
          <p:nvPr/>
        </p:nvSpPr>
        <p:spPr>
          <a:xfrm>
            <a:off x="6387100" y="4599954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그룹 7">
            <a:extLst>
              <a:ext uri="{FF2B5EF4-FFF2-40B4-BE49-F238E27FC236}">
                <a16:creationId xmlns:a16="http://schemas.microsoft.com/office/drawing/2014/main" id="{E69675B8-EACE-424F-B85B-D91CF050D789}"/>
              </a:ext>
            </a:extLst>
          </p:cNvPr>
          <p:cNvGrpSpPr/>
          <p:nvPr/>
        </p:nvGrpSpPr>
        <p:grpSpPr>
          <a:xfrm>
            <a:off x="6949960" y="4658131"/>
            <a:ext cx="1692000" cy="1480441"/>
            <a:chOff x="6690464" y="5127283"/>
            <a:chExt cx="1692000" cy="1480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88445D-4101-4DC7-B537-8C96C39BCC16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0E9A5F-5F52-4FB8-B1A3-1D82B1B2B1EB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2" name="Oval 291">
            <a:extLst>
              <a:ext uri="{FF2B5EF4-FFF2-40B4-BE49-F238E27FC236}">
                <a16:creationId xmlns:a16="http://schemas.microsoft.com/office/drawing/2014/main" id="{7E817FEC-1D62-4CB7-A70F-31E11CBC8A74}"/>
              </a:ext>
            </a:extLst>
          </p:cNvPr>
          <p:cNvSpPr/>
          <p:nvPr/>
        </p:nvSpPr>
        <p:spPr>
          <a:xfrm>
            <a:off x="9226948" y="4599954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그룹 8">
            <a:extLst>
              <a:ext uri="{FF2B5EF4-FFF2-40B4-BE49-F238E27FC236}">
                <a16:creationId xmlns:a16="http://schemas.microsoft.com/office/drawing/2014/main" id="{5838598D-AE57-4B5B-8291-8424265F66C2}"/>
              </a:ext>
            </a:extLst>
          </p:cNvPr>
          <p:cNvGrpSpPr/>
          <p:nvPr/>
        </p:nvGrpSpPr>
        <p:grpSpPr>
          <a:xfrm>
            <a:off x="9789809" y="4635893"/>
            <a:ext cx="1692000" cy="1480441"/>
            <a:chOff x="8850379" y="5105045"/>
            <a:chExt cx="1692000" cy="14804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D6DA54-7777-456D-8F8B-2F7548069642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83CCBD-5876-487A-B327-C40AFE0C9C0F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B3B77DA9-B71B-4F2A-B797-715635C567AD}"/>
              </a:ext>
            </a:extLst>
          </p:cNvPr>
          <p:cNvSpPr/>
          <p:nvPr/>
        </p:nvSpPr>
        <p:spPr>
          <a:xfrm>
            <a:off x="848108" y="4736091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4A8056B9-CD06-4249-88FB-D7B34EE23BBE}"/>
              </a:ext>
            </a:extLst>
          </p:cNvPr>
          <p:cNvSpPr/>
          <p:nvPr/>
        </p:nvSpPr>
        <p:spPr>
          <a:xfrm flipH="1">
            <a:off x="3647113" y="4742477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6288173E-2430-4BFA-93AF-87E33A496708}"/>
              </a:ext>
            </a:extLst>
          </p:cNvPr>
          <p:cNvSpPr/>
          <p:nvPr/>
        </p:nvSpPr>
        <p:spPr>
          <a:xfrm>
            <a:off x="6527545" y="4742477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37F3D6AC-5B2E-4429-ACB3-CCD2C3C1E308}"/>
              </a:ext>
            </a:extLst>
          </p:cNvPr>
          <p:cNvSpPr>
            <a:spLocks noChangeAspect="1"/>
          </p:cNvSpPr>
          <p:nvPr/>
        </p:nvSpPr>
        <p:spPr>
          <a:xfrm>
            <a:off x="9343899" y="4706348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58">
            <a:extLst>
              <a:ext uri="{FF2B5EF4-FFF2-40B4-BE49-F238E27FC236}">
                <a16:creationId xmlns:a16="http://schemas.microsoft.com/office/drawing/2014/main" id="{DBF394E0-DFDE-4FE2-8DCC-6ECBFD370F8A}"/>
              </a:ext>
            </a:extLst>
          </p:cNvPr>
          <p:cNvSpPr/>
          <p:nvPr/>
        </p:nvSpPr>
        <p:spPr>
          <a:xfrm>
            <a:off x="4485708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</a:rPr>
              <a:t>Text A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157643AC-6647-4762-B530-0264D40F46E4}"/>
              </a:ext>
            </a:extLst>
          </p:cNvPr>
          <p:cNvSpPr/>
          <p:nvPr/>
        </p:nvSpPr>
        <p:spPr>
          <a:xfrm>
            <a:off x="5286274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Text B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734294A7-CAFC-434F-9DC4-248E4BEC2197}"/>
              </a:ext>
            </a:extLst>
          </p:cNvPr>
          <p:cNvSpPr/>
          <p:nvPr/>
        </p:nvSpPr>
        <p:spPr>
          <a:xfrm>
            <a:off x="6086840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</a:rPr>
              <a:t>Text C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3" name="Rectangle 61">
            <a:extLst>
              <a:ext uri="{FF2B5EF4-FFF2-40B4-BE49-F238E27FC236}">
                <a16:creationId xmlns:a16="http://schemas.microsoft.com/office/drawing/2014/main" id="{9289CD92-0B86-42C5-80E0-8BB65A33C032}"/>
              </a:ext>
            </a:extLst>
          </p:cNvPr>
          <p:cNvSpPr/>
          <p:nvPr/>
        </p:nvSpPr>
        <p:spPr>
          <a:xfrm>
            <a:off x="6887406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Text D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D11A3960-6128-4A8A-BAB3-1D86C155B29A}"/>
              </a:ext>
            </a:extLst>
          </p:cNvPr>
          <p:cNvGrpSpPr/>
          <p:nvPr/>
        </p:nvGrpSpPr>
        <p:grpSpPr>
          <a:xfrm>
            <a:off x="8594512" y="2222469"/>
            <a:ext cx="2915277" cy="1292662"/>
            <a:chOff x="3017859" y="4283314"/>
            <a:chExt cx="1890849" cy="12926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ED3280-AA89-442F-8103-C1FDE63124B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E9832F-4C64-4BDB-B366-68BF01DCF8E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C9617DD6-E13C-421F-9DE8-34000D6410B8}"/>
              </a:ext>
            </a:extLst>
          </p:cNvPr>
          <p:cNvGrpSpPr/>
          <p:nvPr/>
        </p:nvGrpSpPr>
        <p:grpSpPr>
          <a:xfrm>
            <a:off x="682212" y="2222469"/>
            <a:ext cx="2737242" cy="1292662"/>
            <a:chOff x="3021856" y="4283314"/>
            <a:chExt cx="1886852" cy="12926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7874C3-D163-4305-94D2-921DC9D5FB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98EDD3-6869-4F85-8999-8008DC36391A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5">
            <a:extLst>
              <a:ext uri="{FF2B5EF4-FFF2-40B4-BE49-F238E27FC236}">
                <a16:creationId xmlns:a16="http://schemas.microsoft.com/office/drawing/2014/main" id="{3A79F2B9-15DB-43A7-8BFA-C6D997D93819}"/>
              </a:ext>
            </a:extLst>
          </p:cNvPr>
          <p:cNvSpPr/>
          <p:nvPr/>
        </p:nvSpPr>
        <p:spPr>
          <a:xfrm>
            <a:off x="534400" y="525256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F790CE4A-0E07-4EBA-A28D-9D773A48B3D6}"/>
              </a:ext>
            </a:extLst>
          </p:cNvPr>
          <p:cNvSpPr/>
          <p:nvPr/>
        </p:nvSpPr>
        <p:spPr>
          <a:xfrm>
            <a:off x="1693392" y="582115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667C2-E41D-4C03-9112-C47CC36CC291}"/>
              </a:ext>
            </a:extLst>
          </p:cNvPr>
          <p:cNvSpPr txBox="1"/>
          <p:nvPr/>
        </p:nvSpPr>
        <p:spPr>
          <a:xfrm>
            <a:off x="8637272" y="3203771"/>
            <a:ext cx="2898407" cy="32441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>
              <a:lnSpc>
                <a:spcPct val="150000"/>
              </a:lnSpc>
            </a:pP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pPr algn="r">
              <a:lnSpc>
                <a:spcPct val="150000"/>
              </a:lnSpc>
            </a:pP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>
              <a:lnSpc>
                <a:spcPct val="150000"/>
              </a:lnSpc>
            </a:pP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668DE-B798-4240-851A-A885BF2C0F9D}"/>
              </a:ext>
            </a:extLst>
          </p:cNvPr>
          <p:cNvSpPr txBox="1"/>
          <p:nvPr/>
        </p:nvSpPr>
        <p:spPr>
          <a:xfrm rot="341797">
            <a:off x="2305080" y="1028570"/>
            <a:ext cx="13778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</a:t>
            </a:r>
          </a:p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2412F-20BE-40A0-B9DC-45DF319AC123}"/>
              </a:ext>
            </a:extLst>
          </p:cNvPr>
          <p:cNvSpPr txBox="1"/>
          <p:nvPr/>
        </p:nvSpPr>
        <p:spPr>
          <a:xfrm rot="360000">
            <a:off x="2213151" y="3043952"/>
            <a:ext cx="1333442" cy="209457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C5083CC-E840-4318-8D66-73066B291140}"/>
              </a:ext>
            </a:extLst>
          </p:cNvPr>
          <p:cNvGrpSpPr/>
          <p:nvPr/>
        </p:nvGrpSpPr>
        <p:grpSpPr>
          <a:xfrm>
            <a:off x="1556427" y="4451531"/>
            <a:ext cx="1440000" cy="1440000"/>
            <a:chOff x="3881335" y="3393302"/>
            <a:chExt cx="1440000" cy="144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376326D8-1D5D-47B0-B83E-AB9A08F9B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원호 4">
              <a:extLst>
                <a:ext uri="{FF2B5EF4-FFF2-40B4-BE49-F238E27FC236}">
                  <a16:creationId xmlns:a16="http://schemas.microsoft.com/office/drawing/2014/main" id="{12A68381-8267-43C3-A15F-A5BF35D664DB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3E8BF09-5530-424E-8F1C-B25FBF4F82CF}"/>
              </a:ext>
            </a:extLst>
          </p:cNvPr>
          <p:cNvGrpSpPr/>
          <p:nvPr/>
        </p:nvGrpSpPr>
        <p:grpSpPr>
          <a:xfrm>
            <a:off x="3450078" y="3874357"/>
            <a:ext cx="1440000" cy="1440000"/>
            <a:chOff x="3881335" y="3393302"/>
            <a:chExt cx="1440000" cy="144000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7E6B291-81B8-45D9-9BC4-49197D48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3B185A20-2729-4DF3-9B8F-3D2B875CB147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30C7F82-8E63-4CE3-A1D5-B4CD3133D60A}"/>
              </a:ext>
            </a:extLst>
          </p:cNvPr>
          <p:cNvGrpSpPr/>
          <p:nvPr/>
        </p:nvGrpSpPr>
        <p:grpSpPr>
          <a:xfrm>
            <a:off x="5343729" y="3297183"/>
            <a:ext cx="1440000" cy="1440000"/>
            <a:chOff x="3881335" y="3393302"/>
            <a:chExt cx="1440000" cy="14400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1344A597-35F0-4A9B-A963-4E1589AD77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8131B996-A898-4B84-A103-DC8445A5D118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EB60828-2D38-444F-9205-474B87F9F7CC}"/>
              </a:ext>
            </a:extLst>
          </p:cNvPr>
          <p:cNvGrpSpPr/>
          <p:nvPr/>
        </p:nvGrpSpPr>
        <p:grpSpPr>
          <a:xfrm>
            <a:off x="7237380" y="2720009"/>
            <a:ext cx="1440000" cy="1440000"/>
            <a:chOff x="3881335" y="3393302"/>
            <a:chExt cx="1440000" cy="144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DB90B1E-65CB-4DC6-A10F-B69231237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EAF82308-D05B-4EB5-854E-0652E50DFE07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F5EB9B-9786-49FC-B836-4AB8896D2C77}"/>
              </a:ext>
            </a:extLst>
          </p:cNvPr>
          <p:cNvGrpSpPr/>
          <p:nvPr/>
        </p:nvGrpSpPr>
        <p:grpSpPr>
          <a:xfrm>
            <a:off x="9131031" y="2142835"/>
            <a:ext cx="1440000" cy="1440000"/>
            <a:chOff x="3881335" y="3393302"/>
            <a:chExt cx="1440000" cy="144000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C7200CE5-1EFF-41D6-88E3-DBD5CF7A8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E84B29FE-EE70-43A8-85CA-CDAEA6D7A63F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A2A04DAA-520B-4993-B5FF-8C82BBA3264C}"/>
              </a:ext>
            </a:extLst>
          </p:cNvPr>
          <p:cNvSpPr/>
          <p:nvPr/>
        </p:nvSpPr>
        <p:spPr>
          <a:xfrm flipH="1">
            <a:off x="7726866" y="3298862"/>
            <a:ext cx="461027" cy="38031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1B17C2A-9354-478A-B8C5-187A5049CDBD}"/>
              </a:ext>
            </a:extLst>
          </p:cNvPr>
          <p:cNvSpPr/>
          <p:nvPr/>
        </p:nvSpPr>
        <p:spPr>
          <a:xfrm rot="18805991">
            <a:off x="2062686" y="4960021"/>
            <a:ext cx="427480" cy="4230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BC9A34E5-69F5-4DEA-B460-6B44BF6B926F}"/>
              </a:ext>
            </a:extLst>
          </p:cNvPr>
          <p:cNvSpPr>
            <a:spLocks noChangeAspect="1"/>
          </p:cNvSpPr>
          <p:nvPr/>
        </p:nvSpPr>
        <p:spPr>
          <a:xfrm rot="9900000">
            <a:off x="5884103" y="3825220"/>
            <a:ext cx="452046" cy="38392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DC17D61E-F24D-4551-9D35-F1DC967749FD}"/>
              </a:ext>
            </a:extLst>
          </p:cNvPr>
          <p:cNvSpPr/>
          <p:nvPr/>
        </p:nvSpPr>
        <p:spPr>
          <a:xfrm>
            <a:off x="9647170" y="2720009"/>
            <a:ext cx="407722" cy="313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id="{E838DC9D-F63E-458E-A2F4-C2604B215028}"/>
              </a:ext>
            </a:extLst>
          </p:cNvPr>
          <p:cNvSpPr>
            <a:spLocks noChangeAspect="1"/>
          </p:cNvSpPr>
          <p:nvPr/>
        </p:nvSpPr>
        <p:spPr>
          <a:xfrm>
            <a:off x="3954640" y="4424028"/>
            <a:ext cx="430876" cy="34065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63">
            <a:extLst>
              <a:ext uri="{FF2B5EF4-FFF2-40B4-BE49-F238E27FC236}">
                <a16:creationId xmlns:a16="http://schemas.microsoft.com/office/drawing/2014/main" id="{B5516A20-4DFF-4900-8184-B7B8B73C0B93}"/>
              </a:ext>
            </a:extLst>
          </p:cNvPr>
          <p:cNvGrpSpPr/>
          <p:nvPr/>
        </p:nvGrpSpPr>
        <p:grpSpPr>
          <a:xfrm>
            <a:off x="9131031" y="3907049"/>
            <a:ext cx="1440000" cy="1264481"/>
            <a:chOff x="6210998" y="1433695"/>
            <a:chExt cx="2688349" cy="12644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4F37ED-2F90-4313-A87A-88297CC8768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9E8E04-CB9A-412E-A78F-2836C7C97F9A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BCAA942F-7DDD-462D-88AF-AB8197C95602}"/>
              </a:ext>
            </a:extLst>
          </p:cNvPr>
          <p:cNvGrpSpPr/>
          <p:nvPr/>
        </p:nvGrpSpPr>
        <p:grpSpPr>
          <a:xfrm>
            <a:off x="7243386" y="4451531"/>
            <a:ext cx="1440000" cy="1264481"/>
            <a:chOff x="6210998" y="1433695"/>
            <a:chExt cx="2688349" cy="12644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711C65-39B6-434E-85FA-F1223553636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18A49E-BC5A-4F76-B1A1-5826FEC188C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FD925453-7F6F-40CD-8F65-8FE7785B2D47}"/>
              </a:ext>
            </a:extLst>
          </p:cNvPr>
          <p:cNvGrpSpPr/>
          <p:nvPr/>
        </p:nvGrpSpPr>
        <p:grpSpPr>
          <a:xfrm>
            <a:off x="5355742" y="4996013"/>
            <a:ext cx="1440000" cy="1264481"/>
            <a:chOff x="6210998" y="1433695"/>
            <a:chExt cx="2688349" cy="12644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265F8A-3DA6-431C-A6F2-FEE5E9B0C22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2E1EE4-3EB5-4782-92EC-7008C4FF253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3E43801B-9F6B-44FE-87BA-47306DCD7522}"/>
              </a:ext>
            </a:extLst>
          </p:cNvPr>
          <p:cNvGrpSpPr/>
          <p:nvPr/>
        </p:nvGrpSpPr>
        <p:grpSpPr>
          <a:xfrm>
            <a:off x="3468098" y="2379143"/>
            <a:ext cx="1440000" cy="1264481"/>
            <a:chOff x="6210998" y="1433695"/>
            <a:chExt cx="2688349" cy="12644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1FD540-0F34-43A8-8773-E588DE0F853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2CDBE-9E20-4EB4-A82A-481F950D205F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75BDADF2-3169-41C0-8D39-764E0F3014D3}"/>
              </a:ext>
            </a:extLst>
          </p:cNvPr>
          <p:cNvGrpSpPr/>
          <p:nvPr/>
        </p:nvGrpSpPr>
        <p:grpSpPr>
          <a:xfrm>
            <a:off x="1580454" y="2923625"/>
            <a:ext cx="1440000" cy="1264481"/>
            <a:chOff x="6210998" y="1433695"/>
            <a:chExt cx="2688349" cy="12644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1F3565-827D-4B9B-8592-7A7128BAD76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C4C118-825E-4514-A1E1-7C64DC8C71C1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609F7DC9-B425-477B-9A35-698603D7FCE4}"/>
              </a:ext>
            </a:extLst>
          </p:cNvPr>
          <p:cNvGrpSpPr/>
          <p:nvPr/>
        </p:nvGrpSpPr>
        <p:grpSpPr>
          <a:xfrm>
            <a:off x="743853" y="1485921"/>
            <a:ext cx="3312400" cy="5001422"/>
            <a:chOff x="995292" y="1865570"/>
            <a:chExt cx="2809521" cy="4242123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DDD171CA-025A-429A-9D5F-0012642B87E7}"/>
                </a:ext>
              </a:extLst>
            </p:cNvPr>
            <p:cNvSpPr/>
            <p:nvPr/>
          </p:nvSpPr>
          <p:spPr>
            <a:xfrm rot="10800000">
              <a:off x="1792302" y="4544909"/>
              <a:ext cx="1215499" cy="1562784"/>
            </a:xfrm>
            <a:prstGeom prst="upArrow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02758FA6-FA33-44C0-88F3-6D8ED50BC1E8}"/>
                </a:ext>
              </a:extLst>
            </p:cNvPr>
            <p:cNvGrpSpPr/>
            <p:nvPr/>
          </p:nvGrpSpPr>
          <p:grpSpPr>
            <a:xfrm>
              <a:off x="995292" y="2879956"/>
              <a:ext cx="2809521" cy="2213351"/>
              <a:chOff x="1806022" y="2656735"/>
              <a:chExt cx="3988343" cy="3142032"/>
            </a:xfrm>
          </p:grpSpPr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DF0F76D4-76D7-4430-AEFA-57A621B4F54E}"/>
                  </a:ext>
                </a:extLst>
              </p:cNvPr>
              <p:cNvSpPr/>
              <p:nvPr/>
            </p:nvSpPr>
            <p:spPr>
              <a:xfrm>
                <a:off x="1978223" y="2781114"/>
                <a:ext cx="3643942" cy="1270086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13">
                <a:extLst>
                  <a:ext uri="{FF2B5EF4-FFF2-40B4-BE49-F238E27FC236}">
                    <a16:creationId xmlns:a16="http://schemas.microsoft.com/office/drawing/2014/main" id="{83125417-3DBD-49DF-B316-2BFF394B3C30}"/>
                  </a:ext>
                </a:extLst>
              </p:cNvPr>
              <p:cNvSpPr/>
              <p:nvPr/>
            </p:nvSpPr>
            <p:spPr>
              <a:xfrm>
                <a:off x="1806022" y="2656735"/>
                <a:ext cx="3988343" cy="3142032"/>
              </a:xfrm>
              <a:custGeom>
                <a:avLst/>
                <a:gdLst>
                  <a:gd name="connsiteX0" fmla="*/ 2388104 w 4776206"/>
                  <a:gd name="connsiteY0" fmla="*/ 148949 h 3762713"/>
                  <a:gd name="connsiteX1" fmla="*/ 206218 w 4776206"/>
                  <a:gd name="connsiteY1" fmla="*/ 909440 h 3762713"/>
                  <a:gd name="connsiteX2" fmla="*/ 2388104 w 4776206"/>
                  <a:gd name="connsiteY2" fmla="*/ 1669931 h 3762713"/>
                  <a:gd name="connsiteX3" fmla="*/ 4569990 w 4776206"/>
                  <a:gd name="connsiteY3" fmla="*/ 909440 h 3762713"/>
                  <a:gd name="connsiteX4" fmla="*/ 2388104 w 4776206"/>
                  <a:gd name="connsiteY4" fmla="*/ 148949 h 3762713"/>
                  <a:gd name="connsiteX5" fmla="*/ 2388103 w 4776206"/>
                  <a:gd name="connsiteY5" fmla="*/ 0 h 3762713"/>
                  <a:gd name="connsiteX6" fmla="*/ 4776206 w 4776206"/>
                  <a:gd name="connsiteY6" fmla="*/ 918941 h 3762713"/>
                  <a:gd name="connsiteX7" fmla="*/ 4763876 w 4776206"/>
                  <a:gd name="connsiteY7" fmla="*/ 1012898 h 3762713"/>
                  <a:gd name="connsiteX8" fmla="*/ 4757696 w 4776206"/>
                  <a:gd name="connsiteY8" fmla="*/ 1028481 h 3762713"/>
                  <a:gd name="connsiteX9" fmla="*/ 4659107 w 4776206"/>
                  <a:gd name="connsiteY9" fmla="*/ 1202441 h 3762713"/>
                  <a:gd name="connsiteX10" fmla="*/ 3006423 w 4776206"/>
                  <a:gd name="connsiteY10" fmla="*/ 3657627 h 3762713"/>
                  <a:gd name="connsiteX11" fmla="*/ 3000542 w 4776206"/>
                  <a:gd name="connsiteY11" fmla="*/ 3657627 h 3762713"/>
                  <a:gd name="connsiteX12" fmla="*/ 2997113 w 4776206"/>
                  <a:gd name="connsiteY12" fmla="*/ 3664350 h 3762713"/>
                  <a:gd name="connsiteX13" fmla="*/ 2386594 w 4776206"/>
                  <a:gd name="connsiteY13" fmla="*/ 3762713 h 3762713"/>
                  <a:gd name="connsiteX14" fmla="*/ 1776075 w 4776206"/>
                  <a:gd name="connsiteY14" fmla="*/ 3664350 h 3762713"/>
                  <a:gd name="connsiteX15" fmla="*/ 1772646 w 4776206"/>
                  <a:gd name="connsiteY15" fmla="*/ 3657627 h 3762713"/>
                  <a:gd name="connsiteX16" fmla="*/ 1769783 w 4776206"/>
                  <a:gd name="connsiteY16" fmla="*/ 3657627 h 3762713"/>
                  <a:gd name="connsiteX17" fmla="*/ 117099 w 4776206"/>
                  <a:gd name="connsiteY17" fmla="*/ 1202441 h 3762713"/>
                  <a:gd name="connsiteX18" fmla="*/ 18511 w 4776206"/>
                  <a:gd name="connsiteY18" fmla="*/ 1028481 h 3762713"/>
                  <a:gd name="connsiteX19" fmla="*/ 12330 w 4776206"/>
                  <a:gd name="connsiteY19" fmla="*/ 1012898 h 3762713"/>
                  <a:gd name="connsiteX20" fmla="*/ 0 w 4776206"/>
                  <a:gd name="connsiteY20" fmla="*/ 918941 h 3762713"/>
                  <a:gd name="connsiteX21" fmla="*/ 2388103 w 4776206"/>
                  <a:gd name="connsiteY21" fmla="*/ 0 h 376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76206" h="3762713">
                    <a:moveTo>
                      <a:pt x="2388104" y="148949"/>
                    </a:moveTo>
                    <a:cubicBezTo>
                      <a:pt x="1183082" y="148949"/>
                      <a:pt x="206218" y="489432"/>
                      <a:pt x="206218" y="909440"/>
                    </a:cubicBezTo>
                    <a:cubicBezTo>
                      <a:pt x="206218" y="1329448"/>
                      <a:pt x="1183082" y="1669931"/>
                      <a:pt x="2388104" y="1669931"/>
                    </a:cubicBezTo>
                    <a:cubicBezTo>
                      <a:pt x="3593126" y="1669931"/>
                      <a:pt x="4569990" y="1329448"/>
                      <a:pt x="4569990" y="909440"/>
                    </a:cubicBezTo>
                    <a:cubicBezTo>
                      <a:pt x="4569990" y="489432"/>
                      <a:pt x="3593126" y="148949"/>
                      <a:pt x="2388104" y="148949"/>
                    </a:cubicBezTo>
                    <a:close/>
                    <a:moveTo>
                      <a:pt x="2388103" y="0"/>
                    </a:moveTo>
                    <a:cubicBezTo>
                      <a:pt x="3707016" y="0"/>
                      <a:pt x="4776206" y="411424"/>
                      <a:pt x="4776206" y="918941"/>
                    </a:cubicBezTo>
                    <a:cubicBezTo>
                      <a:pt x="4776206" y="950661"/>
                      <a:pt x="4772029" y="982005"/>
                      <a:pt x="4763876" y="1012898"/>
                    </a:cubicBezTo>
                    <a:lnTo>
                      <a:pt x="4757696" y="1028481"/>
                    </a:lnTo>
                    <a:lnTo>
                      <a:pt x="4659107" y="1202441"/>
                    </a:lnTo>
                    <a:lnTo>
                      <a:pt x="3006423" y="3657627"/>
                    </a:lnTo>
                    <a:lnTo>
                      <a:pt x="3000542" y="3657627"/>
                    </a:lnTo>
                    <a:lnTo>
                      <a:pt x="2997113" y="3664350"/>
                    </a:lnTo>
                    <a:cubicBezTo>
                      <a:pt x="2939004" y="3720486"/>
                      <a:pt x="2687745" y="3762713"/>
                      <a:pt x="2386594" y="3762713"/>
                    </a:cubicBezTo>
                    <a:cubicBezTo>
                      <a:pt x="2085443" y="3762713"/>
                      <a:pt x="1834184" y="3720486"/>
                      <a:pt x="1776075" y="3664350"/>
                    </a:cubicBezTo>
                    <a:lnTo>
                      <a:pt x="1772646" y="3657627"/>
                    </a:lnTo>
                    <a:lnTo>
                      <a:pt x="1769783" y="3657627"/>
                    </a:lnTo>
                    <a:lnTo>
                      <a:pt x="117099" y="1202441"/>
                    </a:lnTo>
                    <a:lnTo>
                      <a:pt x="18511" y="1028481"/>
                    </a:lnTo>
                    <a:lnTo>
                      <a:pt x="12330" y="1012898"/>
                    </a:lnTo>
                    <a:cubicBezTo>
                      <a:pt x="4177" y="982005"/>
                      <a:pt x="0" y="950661"/>
                      <a:pt x="0" y="918941"/>
                    </a:cubicBezTo>
                    <a:cubicBezTo>
                      <a:pt x="0" y="411424"/>
                      <a:pt x="1069190" y="0"/>
                      <a:pt x="2388103" y="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DBC6389C-BC89-41CB-B805-281E5C1EFD95}"/>
                </a:ext>
              </a:extLst>
            </p:cNvPr>
            <p:cNvSpPr/>
            <p:nvPr/>
          </p:nvSpPr>
          <p:spPr>
            <a:xfrm rot="10800000">
              <a:off x="1792303" y="1865570"/>
              <a:ext cx="1215499" cy="1562784"/>
            </a:xfrm>
            <a:prstGeom prst="up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874E86-1399-4265-8E7F-CAED23B44613}"/>
              </a:ext>
            </a:extLst>
          </p:cNvPr>
          <p:cNvSpPr txBox="1"/>
          <p:nvPr/>
        </p:nvSpPr>
        <p:spPr>
          <a:xfrm>
            <a:off x="3292884" y="172570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F5391-6631-41C7-9668-755EA81F6231}"/>
              </a:ext>
            </a:extLst>
          </p:cNvPr>
          <p:cNvSpPr txBox="1"/>
          <p:nvPr/>
        </p:nvSpPr>
        <p:spPr>
          <a:xfrm>
            <a:off x="3292884" y="218500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2F135-7850-4E4D-9DA7-98BF3E74F253}"/>
              </a:ext>
            </a:extLst>
          </p:cNvPr>
          <p:cNvSpPr txBox="1"/>
          <p:nvPr/>
        </p:nvSpPr>
        <p:spPr>
          <a:xfrm>
            <a:off x="3292884" y="48297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8BC48-80FC-4EE1-971F-6BCDB5530CBD}"/>
              </a:ext>
            </a:extLst>
          </p:cNvPr>
          <p:cNvSpPr txBox="1"/>
          <p:nvPr/>
        </p:nvSpPr>
        <p:spPr>
          <a:xfrm>
            <a:off x="3292884" y="528903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E8B1B-B348-4953-ACA0-26D33F0F9DCB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647E4-63FD-4BD0-A8F7-FC5687B43A8E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7AA0F-553E-4E0E-8840-18A679A8CFAE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B2996-20B4-48A8-927D-0A1AC6E9A1A7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F58B6-3585-440A-823A-F6A11B6B9717}"/>
              </a:ext>
            </a:extLst>
          </p:cNvPr>
          <p:cNvSpPr txBox="1"/>
          <p:nvPr/>
        </p:nvSpPr>
        <p:spPr>
          <a:xfrm>
            <a:off x="4787394" y="1632976"/>
            <a:ext cx="196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9EE4CB-7681-497A-87E6-50B3E594EB7E}"/>
              </a:ext>
            </a:extLst>
          </p:cNvPr>
          <p:cNvSpPr txBox="1"/>
          <p:nvPr/>
        </p:nvSpPr>
        <p:spPr>
          <a:xfrm>
            <a:off x="3760936" y="5572357"/>
            <a:ext cx="196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7628710" y="2501864"/>
            <a:ext cx="2778034" cy="2254868"/>
            <a:chOff x="6665543" y="2380271"/>
            <a:chExt cx="2747269" cy="2254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968162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10CDD2-03D5-4FA3-82E7-D187E8C49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A3A80389-0E5E-4D63-8741-062BE65990C0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0D440-83A3-45DD-B475-BA4A7F528EC8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60FD7-19E1-4100-8482-6820A9E7736D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27C76113-EF1A-40E1-BCB1-7F97A284DE81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D91EB73-DD43-4432-9EF9-6D3BFEB58EC8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FCA0-C1C1-4934-81D6-E20AFF5EF659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840BF2-268D-496D-AF36-88F9D7B42C36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DBFB4C50-9932-4FF6-856F-D5DC1CB00D37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1C48EBF6-367C-4572-99B7-1AB4BACA9110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B53B9867-17ED-4FE1-BFC2-A43645A8230B}"/>
              </a:ext>
            </a:extLst>
          </p:cNvPr>
          <p:cNvSpPr/>
          <p:nvPr/>
        </p:nvSpPr>
        <p:spPr>
          <a:xfrm>
            <a:off x="5504391" y="50060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7C966706-4439-46BD-A494-D5C0C04DF553}"/>
              </a:ext>
            </a:extLst>
          </p:cNvPr>
          <p:cNvSpPr/>
          <p:nvPr/>
        </p:nvSpPr>
        <p:spPr>
          <a:xfrm>
            <a:off x="6858942" y="50060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64">
            <a:extLst>
              <a:ext uri="{FF2B5EF4-FFF2-40B4-BE49-F238E27FC236}">
                <a16:creationId xmlns:a16="http://schemas.microsoft.com/office/drawing/2014/main" id="{27F3FF39-C593-4BF9-96A3-47BE566171E6}"/>
              </a:ext>
            </a:extLst>
          </p:cNvPr>
          <p:cNvSpPr/>
          <p:nvPr/>
        </p:nvSpPr>
        <p:spPr>
          <a:xfrm>
            <a:off x="8213493" y="50060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65">
            <a:extLst>
              <a:ext uri="{FF2B5EF4-FFF2-40B4-BE49-F238E27FC236}">
                <a16:creationId xmlns:a16="http://schemas.microsoft.com/office/drawing/2014/main" id="{DB57470A-0C54-4737-9809-3AC231680303}"/>
              </a:ext>
            </a:extLst>
          </p:cNvPr>
          <p:cNvSpPr/>
          <p:nvPr/>
        </p:nvSpPr>
        <p:spPr>
          <a:xfrm>
            <a:off x="9568043" y="50060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9F131DE6-88B9-4D0C-B334-07ECED1A9DD8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A78AEA-7972-4061-9A5B-1F76349A9EE9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138787-8505-4868-AE64-7F717153FAF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7">
            <a:extLst>
              <a:ext uri="{FF2B5EF4-FFF2-40B4-BE49-F238E27FC236}">
                <a16:creationId xmlns:a16="http://schemas.microsoft.com/office/drawing/2014/main" id="{DF19388C-3CBF-4C05-80FF-BF5B79FD4FFF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1FFB97-581F-41B7-8D91-29FC7A5E0458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B900D7-1A04-4664-A718-D94258819150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0">
            <a:extLst>
              <a:ext uri="{FF2B5EF4-FFF2-40B4-BE49-F238E27FC236}">
                <a16:creationId xmlns:a16="http://schemas.microsoft.com/office/drawing/2014/main" id="{E189DCA2-72C6-4A91-96EE-E49998252F12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9E671-0399-4416-B827-59272EAAC67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F07366-6C60-41DE-AC99-CA9F4F6A8A0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3">
            <a:extLst>
              <a:ext uri="{FF2B5EF4-FFF2-40B4-BE49-F238E27FC236}">
                <a16:creationId xmlns:a16="http://schemas.microsoft.com/office/drawing/2014/main" id="{F574970A-FC64-4845-A3A9-46163A4C04AD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065C19-470C-4249-825D-F7FCDDC4085D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85A656-4ACF-4046-8449-F22FE7AAB4E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D380AB-B4AE-422F-BC37-B6AC0EB00CE4}"/>
              </a:ext>
            </a:extLst>
          </p:cNvPr>
          <p:cNvSpPr txBox="1"/>
          <p:nvPr/>
        </p:nvSpPr>
        <p:spPr>
          <a:xfrm>
            <a:off x="962300" y="1517502"/>
            <a:ext cx="3807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8B87F490-FD12-4C51-936D-2E9325E19DBB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AD981633-8B02-464F-A76E-B3AE2473FF15}"/>
              </a:ext>
            </a:extLst>
          </p:cNvPr>
          <p:cNvSpPr/>
          <p:nvPr/>
        </p:nvSpPr>
        <p:spPr>
          <a:xfrm>
            <a:off x="9887877" y="53363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71BBC8F-7CC2-4006-B654-B4EDD6A6CC50}"/>
              </a:ext>
            </a:extLst>
          </p:cNvPr>
          <p:cNvSpPr/>
          <p:nvPr/>
        </p:nvSpPr>
        <p:spPr>
          <a:xfrm>
            <a:off x="5838837" y="53507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D6519BF-C3F0-4C34-9C0A-8750ADB6B699}"/>
              </a:ext>
            </a:extLst>
          </p:cNvPr>
          <p:cNvSpPr/>
          <p:nvPr/>
        </p:nvSpPr>
        <p:spPr>
          <a:xfrm rot="2700000">
            <a:off x="8554900" y="52424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3BD97F72-BE4B-40C4-BE3E-50EC0E095AB7}"/>
              </a:ext>
            </a:extLst>
          </p:cNvPr>
          <p:cNvSpPr/>
          <p:nvPr/>
        </p:nvSpPr>
        <p:spPr>
          <a:xfrm>
            <a:off x="7168577" y="531480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52A6DF5E-2A49-47AF-82C8-C0DCE6D38F69}"/>
              </a:ext>
            </a:extLst>
          </p:cNvPr>
          <p:cNvSpPr/>
          <p:nvPr/>
        </p:nvSpPr>
        <p:spPr>
          <a:xfrm>
            <a:off x="1589469" y="2971459"/>
            <a:ext cx="3470412" cy="3038163"/>
          </a:xfrm>
          <a:custGeom>
            <a:avLst/>
            <a:gdLst>
              <a:gd name="connsiteX0" fmla="*/ 477511 w 1196514"/>
              <a:gd name="connsiteY0" fmla="*/ 368706 h 1047485"/>
              <a:gd name="connsiteX1" fmla="*/ 341439 w 1196514"/>
              <a:gd name="connsiteY1" fmla="*/ 453628 h 1047485"/>
              <a:gd name="connsiteX2" fmla="*/ 341103 w 1196514"/>
              <a:gd name="connsiteY2" fmla="*/ 460997 h 1047485"/>
              <a:gd name="connsiteX3" fmla="*/ 373194 w 1196514"/>
              <a:gd name="connsiteY3" fmla="*/ 490545 h 1047485"/>
              <a:gd name="connsiteX4" fmla="*/ 390860 w 1196514"/>
              <a:gd name="connsiteY4" fmla="*/ 505138 h 1047485"/>
              <a:gd name="connsiteX5" fmla="*/ 404590 w 1196514"/>
              <a:gd name="connsiteY5" fmla="*/ 486488 h 1047485"/>
              <a:gd name="connsiteX6" fmla="*/ 478855 w 1196514"/>
              <a:gd name="connsiteY6" fmla="*/ 370075 h 1047485"/>
              <a:gd name="connsiteX7" fmla="*/ 477511 w 1196514"/>
              <a:gd name="connsiteY7" fmla="*/ 368706 h 1047485"/>
              <a:gd name="connsiteX8" fmla="*/ 237819 w 1196514"/>
              <a:gd name="connsiteY8" fmla="*/ 176300 h 1047485"/>
              <a:gd name="connsiteX9" fmla="*/ 228194 w 1196514"/>
              <a:gd name="connsiteY9" fmla="*/ 183717 h 1047485"/>
              <a:gd name="connsiteX10" fmla="*/ 183668 w 1196514"/>
              <a:gd name="connsiteY10" fmla="*/ 279248 h 1047485"/>
              <a:gd name="connsiteX11" fmla="*/ 173899 w 1196514"/>
              <a:gd name="connsiteY11" fmla="*/ 303683 h 1047485"/>
              <a:gd name="connsiteX12" fmla="*/ 192838 w 1196514"/>
              <a:gd name="connsiteY12" fmla="*/ 323581 h 1047485"/>
              <a:gd name="connsiteX13" fmla="*/ 203063 w 1196514"/>
              <a:gd name="connsiteY13" fmla="*/ 323101 h 1047485"/>
              <a:gd name="connsiteX14" fmla="*/ 282368 w 1196514"/>
              <a:gd name="connsiteY14" fmla="*/ 237603 h 1047485"/>
              <a:gd name="connsiteX15" fmla="*/ 338967 w 1196514"/>
              <a:gd name="connsiteY15" fmla="*/ 176468 h 1047485"/>
              <a:gd name="connsiteX16" fmla="*/ 237819 w 1196514"/>
              <a:gd name="connsiteY16" fmla="*/ 176300 h 1047485"/>
              <a:gd name="connsiteX17" fmla="*/ 394317 w 1196514"/>
              <a:gd name="connsiteY17" fmla="*/ 96995 h 1047485"/>
              <a:gd name="connsiteX18" fmla="*/ 432986 w 1196514"/>
              <a:gd name="connsiteY18" fmla="*/ 115141 h 1047485"/>
              <a:gd name="connsiteX19" fmla="*/ 581347 w 1196514"/>
              <a:gd name="connsiteY19" fmla="*/ 289929 h 1047485"/>
              <a:gd name="connsiteX20" fmla="*/ 585500 w 1196514"/>
              <a:gd name="connsiteY20" fmla="*/ 347008 h 1047485"/>
              <a:gd name="connsiteX21" fmla="*/ 453820 w 1196514"/>
              <a:gd name="connsiteY21" fmla="*/ 552688 h 1047485"/>
              <a:gd name="connsiteX22" fmla="*/ 455812 w 1196514"/>
              <a:gd name="connsiteY22" fmla="*/ 567545 h 1047485"/>
              <a:gd name="connsiteX23" fmla="*/ 727932 w 1196514"/>
              <a:gd name="connsiteY23" fmla="*/ 819958 h 1047485"/>
              <a:gd name="connsiteX24" fmla="*/ 738445 w 1196514"/>
              <a:gd name="connsiteY24" fmla="*/ 818614 h 1047485"/>
              <a:gd name="connsiteX25" fmla="*/ 755967 w 1196514"/>
              <a:gd name="connsiteY25" fmla="*/ 796628 h 1047485"/>
              <a:gd name="connsiteX26" fmla="*/ 840409 w 1196514"/>
              <a:gd name="connsiteY26" fmla="*/ 757575 h 1047485"/>
              <a:gd name="connsiteX27" fmla="*/ 915634 w 1196514"/>
              <a:gd name="connsiteY27" fmla="*/ 784938 h 1047485"/>
              <a:gd name="connsiteX28" fmla="*/ 931091 w 1196514"/>
              <a:gd name="connsiteY28" fmla="*/ 798236 h 1047485"/>
              <a:gd name="connsiteX29" fmla="*/ 978473 w 1196514"/>
              <a:gd name="connsiteY29" fmla="*/ 828143 h 1047485"/>
              <a:gd name="connsiteX30" fmla="*/ 1050073 w 1196514"/>
              <a:gd name="connsiteY30" fmla="*/ 919258 h 1047485"/>
              <a:gd name="connsiteX31" fmla="*/ 1052570 w 1196514"/>
              <a:gd name="connsiteY31" fmla="*/ 934500 h 1047485"/>
              <a:gd name="connsiteX32" fmla="*/ 1077148 w 1196514"/>
              <a:gd name="connsiteY32" fmla="*/ 968296 h 1047485"/>
              <a:gd name="connsiteX33" fmla="*/ 1114425 w 1196514"/>
              <a:gd name="connsiteY33" fmla="*/ 977464 h 1047485"/>
              <a:gd name="connsiteX34" fmla="*/ 1189097 w 1196514"/>
              <a:gd name="connsiteY34" fmla="*/ 1029622 h 1047485"/>
              <a:gd name="connsiteX35" fmla="*/ 1196514 w 1196514"/>
              <a:gd name="connsiteY35" fmla="*/ 1047409 h 1047485"/>
              <a:gd name="connsiteX36" fmla="*/ 1186169 w 1196514"/>
              <a:gd name="connsiteY36" fmla="*/ 1047409 h 1047485"/>
              <a:gd name="connsiteX37" fmla="*/ 457204 w 1196514"/>
              <a:gd name="connsiteY37" fmla="*/ 1047409 h 1047485"/>
              <a:gd name="connsiteX38" fmla="*/ 452356 w 1196514"/>
              <a:gd name="connsiteY38" fmla="*/ 1047385 h 1047485"/>
              <a:gd name="connsiteX39" fmla="*/ 445875 w 1196514"/>
              <a:gd name="connsiteY39" fmla="*/ 1044985 h 1047485"/>
              <a:gd name="connsiteX40" fmla="*/ 451083 w 1196514"/>
              <a:gd name="connsiteY40" fmla="*/ 1039344 h 1047485"/>
              <a:gd name="connsiteX41" fmla="*/ 510899 w 1196514"/>
              <a:gd name="connsiteY41" fmla="*/ 1000387 h 1047485"/>
              <a:gd name="connsiteX42" fmla="*/ 550888 w 1196514"/>
              <a:gd name="connsiteY42" fmla="*/ 951686 h 1047485"/>
              <a:gd name="connsiteX43" fmla="*/ 584131 w 1196514"/>
              <a:gd name="connsiteY43" fmla="*/ 916642 h 1047485"/>
              <a:gd name="connsiteX44" fmla="*/ 627024 w 1196514"/>
              <a:gd name="connsiteY44" fmla="*/ 903848 h 1047485"/>
              <a:gd name="connsiteX45" fmla="*/ 710554 w 1196514"/>
              <a:gd name="connsiteY45" fmla="*/ 858627 h 1047485"/>
              <a:gd name="connsiteX46" fmla="*/ 709666 w 1196514"/>
              <a:gd name="connsiteY46" fmla="*/ 847658 h 1047485"/>
              <a:gd name="connsiteX47" fmla="*/ 423168 w 1196514"/>
              <a:gd name="connsiteY47" fmla="*/ 582187 h 1047485"/>
              <a:gd name="connsiteX48" fmla="*/ 412127 w 1196514"/>
              <a:gd name="connsiteY48" fmla="*/ 577075 h 1047485"/>
              <a:gd name="connsiteX49" fmla="*/ 379387 w 1196514"/>
              <a:gd name="connsiteY49" fmla="*/ 547431 h 1047485"/>
              <a:gd name="connsiteX50" fmla="*/ 375379 w 1196514"/>
              <a:gd name="connsiteY50" fmla="*/ 537902 h 1047485"/>
              <a:gd name="connsiteX51" fmla="*/ 371803 w 1196514"/>
              <a:gd name="connsiteY51" fmla="*/ 534614 h 1047485"/>
              <a:gd name="connsiteX52" fmla="*/ 336470 w 1196514"/>
              <a:gd name="connsiteY52" fmla="*/ 504106 h 1047485"/>
              <a:gd name="connsiteX53" fmla="*/ 355385 w 1196514"/>
              <a:gd name="connsiteY53" fmla="*/ 534902 h 1047485"/>
              <a:gd name="connsiteX54" fmla="*/ 463037 w 1196514"/>
              <a:gd name="connsiteY54" fmla="*/ 708682 h 1047485"/>
              <a:gd name="connsiteX55" fmla="*/ 463469 w 1196514"/>
              <a:gd name="connsiteY55" fmla="*/ 721811 h 1047485"/>
              <a:gd name="connsiteX56" fmla="*/ 326773 w 1196514"/>
              <a:gd name="connsiteY56" fmla="*/ 1006964 h 1047485"/>
              <a:gd name="connsiteX57" fmla="*/ 269911 w 1196514"/>
              <a:gd name="connsiteY57" fmla="*/ 1045321 h 1047485"/>
              <a:gd name="connsiteX58" fmla="*/ 213288 w 1196514"/>
              <a:gd name="connsiteY58" fmla="*/ 964239 h 1047485"/>
              <a:gd name="connsiteX59" fmla="*/ 271375 w 1196514"/>
              <a:gd name="connsiteY59" fmla="*/ 840913 h 1047485"/>
              <a:gd name="connsiteX60" fmla="*/ 324685 w 1196514"/>
              <a:gd name="connsiteY60" fmla="*/ 730284 h 1047485"/>
              <a:gd name="connsiteX61" fmla="*/ 323557 w 1196514"/>
              <a:gd name="connsiteY61" fmla="*/ 714490 h 1047485"/>
              <a:gd name="connsiteX62" fmla="*/ 229250 w 1196514"/>
              <a:gd name="connsiteY62" fmla="*/ 562073 h 1047485"/>
              <a:gd name="connsiteX63" fmla="*/ 195046 w 1196514"/>
              <a:gd name="connsiteY63" fmla="*/ 534158 h 1047485"/>
              <a:gd name="connsiteX64" fmla="*/ 188925 w 1196514"/>
              <a:gd name="connsiteY64" fmla="*/ 530077 h 1047485"/>
              <a:gd name="connsiteX65" fmla="*/ 185349 w 1196514"/>
              <a:gd name="connsiteY65" fmla="*/ 636121 h 1047485"/>
              <a:gd name="connsiteX66" fmla="*/ 182757 w 1196514"/>
              <a:gd name="connsiteY66" fmla="*/ 720611 h 1047485"/>
              <a:gd name="connsiteX67" fmla="*/ 168955 w 1196514"/>
              <a:gd name="connsiteY67" fmla="*/ 785874 h 1047485"/>
              <a:gd name="connsiteX68" fmla="*/ 121117 w 1196514"/>
              <a:gd name="connsiteY68" fmla="*/ 993354 h 1047485"/>
              <a:gd name="connsiteX69" fmla="*/ 80025 w 1196514"/>
              <a:gd name="connsiteY69" fmla="*/ 1041912 h 1047485"/>
              <a:gd name="connsiteX70" fmla="*/ 1584 w 1196514"/>
              <a:gd name="connsiteY70" fmla="*/ 970984 h 1047485"/>
              <a:gd name="connsiteX71" fmla="*/ 55902 w 1196514"/>
              <a:gd name="connsiteY71" fmla="*/ 735205 h 1047485"/>
              <a:gd name="connsiteX72" fmla="*/ 62383 w 1196514"/>
              <a:gd name="connsiteY72" fmla="*/ 689239 h 1047485"/>
              <a:gd name="connsiteX73" fmla="*/ 68287 w 1196514"/>
              <a:gd name="connsiteY73" fmla="*/ 492057 h 1047485"/>
              <a:gd name="connsiteX74" fmla="*/ 89578 w 1196514"/>
              <a:gd name="connsiteY74" fmla="*/ 444699 h 1047485"/>
              <a:gd name="connsiteX75" fmla="*/ 170515 w 1196514"/>
              <a:gd name="connsiteY75" fmla="*/ 358097 h 1047485"/>
              <a:gd name="connsiteX76" fmla="*/ 169891 w 1196514"/>
              <a:gd name="connsiteY76" fmla="*/ 347320 h 1047485"/>
              <a:gd name="connsiteX77" fmla="*/ 168475 w 1196514"/>
              <a:gd name="connsiteY77" fmla="*/ 345976 h 1047485"/>
              <a:gd name="connsiteX78" fmla="*/ 145672 w 1196514"/>
              <a:gd name="connsiteY78" fmla="*/ 343024 h 1047485"/>
              <a:gd name="connsiteX79" fmla="*/ 102467 w 1196514"/>
              <a:gd name="connsiteY79" fmla="*/ 340791 h 1047485"/>
              <a:gd name="connsiteX80" fmla="*/ 89770 w 1196514"/>
              <a:gd name="connsiteY80" fmla="*/ 299026 h 1047485"/>
              <a:gd name="connsiteX81" fmla="*/ 90946 w 1196514"/>
              <a:gd name="connsiteY81" fmla="*/ 295354 h 1047485"/>
              <a:gd name="connsiteX82" fmla="*/ 83913 w 1196514"/>
              <a:gd name="connsiteY82" fmla="*/ 267535 h 1047485"/>
              <a:gd name="connsiteX83" fmla="*/ 72872 w 1196514"/>
              <a:gd name="connsiteY83" fmla="*/ 256661 h 1047485"/>
              <a:gd name="connsiteX84" fmla="*/ 73448 w 1196514"/>
              <a:gd name="connsiteY84" fmla="*/ 235611 h 1047485"/>
              <a:gd name="connsiteX85" fmla="*/ 94378 w 1196514"/>
              <a:gd name="connsiteY85" fmla="*/ 233163 h 1047485"/>
              <a:gd name="connsiteX86" fmla="*/ 112596 w 1196514"/>
              <a:gd name="connsiteY86" fmla="*/ 248476 h 1047485"/>
              <a:gd name="connsiteX87" fmla="*/ 173131 w 1196514"/>
              <a:gd name="connsiteY87" fmla="*/ 117685 h 1047485"/>
              <a:gd name="connsiteX88" fmla="*/ 202871 w 1196514"/>
              <a:gd name="connsiteY88" fmla="*/ 98483 h 1047485"/>
              <a:gd name="connsiteX89" fmla="*/ 394317 w 1196514"/>
              <a:gd name="connsiteY89" fmla="*/ 96995 h 1047485"/>
              <a:gd name="connsiteX90" fmla="*/ 614951 w 1196514"/>
              <a:gd name="connsiteY90" fmla="*/ 0 h 1047485"/>
              <a:gd name="connsiteX91" fmla="*/ 725676 w 1196514"/>
              <a:gd name="connsiteY91" fmla="*/ 111277 h 1047485"/>
              <a:gd name="connsiteX92" fmla="*/ 614495 w 1196514"/>
              <a:gd name="connsiteY92" fmla="*/ 221762 h 1047485"/>
              <a:gd name="connsiteX93" fmla="*/ 503890 w 1196514"/>
              <a:gd name="connsiteY93" fmla="*/ 110797 h 1047485"/>
              <a:gd name="connsiteX94" fmla="*/ 614951 w 1196514"/>
              <a:gd name="connsiteY94" fmla="*/ 0 h 10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96514" h="1047485">
                <a:moveTo>
                  <a:pt x="477511" y="368706"/>
                </a:moveTo>
                <a:cubicBezTo>
                  <a:pt x="432169" y="397054"/>
                  <a:pt x="386876" y="425473"/>
                  <a:pt x="341439" y="453628"/>
                </a:cubicBezTo>
                <a:cubicBezTo>
                  <a:pt x="336686" y="456556"/>
                  <a:pt x="337622" y="457901"/>
                  <a:pt x="341103" y="460997"/>
                </a:cubicBezTo>
                <a:cubicBezTo>
                  <a:pt x="351952" y="470670"/>
                  <a:pt x="362417" y="480799"/>
                  <a:pt x="373194" y="490545"/>
                </a:cubicBezTo>
                <a:cubicBezTo>
                  <a:pt x="379075" y="495897"/>
                  <a:pt x="384908" y="506266"/>
                  <a:pt x="390860" y="505138"/>
                </a:cubicBezTo>
                <a:cubicBezTo>
                  <a:pt x="396429" y="504082"/>
                  <a:pt x="400270" y="493233"/>
                  <a:pt x="404590" y="486488"/>
                </a:cubicBezTo>
                <a:cubicBezTo>
                  <a:pt x="429409" y="447723"/>
                  <a:pt x="454108" y="408887"/>
                  <a:pt x="478855" y="370075"/>
                </a:cubicBezTo>
                <a:cubicBezTo>
                  <a:pt x="478399" y="369618"/>
                  <a:pt x="477966" y="369163"/>
                  <a:pt x="477511" y="368706"/>
                </a:cubicBezTo>
                <a:close/>
                <a:moveTo>
                  <a:pt x="237819" y="176300"/>
                </a:moveTo>
                <a:cubicBezTo>
                  <a:pt x="231818" y="176228"/>
                  <a:pt x="230138" y="179516"/>
                  <a:pt x="228194" y="183717"/>
                </a:cubicBezTo>
                <a:cubicBezTo>
                  <a:pt x="213384" y="215569"/>
                  <a:pt x="198478" y="247372"/>
                  <a:pt x="183668" y="279248"/>
                </a:cubicBezTo>
                <a:cubicBezTo>
                  <a:pt x="179900" y="287409"/>
                  <a:pt x="172243" y="296698"/>
                  <a:pt x="173899" y="303683"/>
                </a:cubicBezTo>
                <a:cubicBezTo>
                  <a:pt x="175723" y="311364"/>
                  <a:pt x="186573" y="316669"/>
                  <a:pt x="192838" y="323581"/>
                </a:cubicBezTo>
                <a:cubicBezTo>
                  <a:pt x="197038" y="328214"/>
                  <a:pt x="199199" y="327326"/>
                  <a:pt x="203063" y="323101"/>
                </a:cubicBezTo>
                <a:cubicBezTo>
                  <a:pt x="229346" y="294442"/>
                  <a:pt x="255917" y="266094"/>
                  <a:pt x="282368" y="237603"/>
                </a:cubicBezTo>
                <a:cubicBezTo>
                  <a:pt x="301234" y="217297"/>
                  <a:pt x="320052" y="196943"/>
                  <a:pt x="338967" y="176468"/>
                </a:cubicBezTo>
                <a:cubicBezTo>
                  <a:pt x="304499" y="176468"/>
                  <a:pt x="271159" y="176660"/>
                  <a:pt x="237819" y="176300"/>
                </a:cubicBezTo>
                <a:close/>
                <a:moveTo>
                  <a:pt x="394317" y="96995"/>
                </a:moveTo>
                <a:cubicBezTo>
                  <a:pt x="410495" y="96755"/>
                  <a:pt x="422664" y="102876"/>
                  <a:pt x="432986" y="115141"/>
                </a:cubicBezTo>
                <a:cubicBezTo>
                  <a:pt x="482239" y="173588"/>
                  <a:pt x="531733" y="231819"/>
                  <a:pt x="581347" y="289929"/>
                </a:cubicBezTo>
                <a:cubicBezTo>
                  <a:pt x="597957" y="309371"/>
                  <a:pt x="599469" y="325141"/>
                  <a:pt x="585500" y="347008"/>
                </a:cubicBezTo>
                <a:cubicBezTo>
                  <a:pt x="541694" y="415632"/>
                  <a:pt x="497937" y="484280"/>
                  <a:pt x="453820" y="552688"/>
                </a:cubicBezTo>
                <a:cubicBezTo>
                  <a:pt x="449643" y="559192"/>
                  <a:pt x="450171" y="562337"/>
                  <a:pt x="455812" y="567545"/>
                </a:cubicBezTo>
                <a:cubicBezTo>
                  <a:pt x="546711" y="651483"/>
                  <a:pt x="637393" y="735637"/>
                  <a:pt x="727932" y="819958"/>
                </a:cubicBezTo>
                <a:cubicBezTo>
                  <a:pt x="733117" y="824759"/>
                  <a:pt x="734941" y="823679"/>
                  <a:pt x="738445" y="818614"/>
                </a:cubicBezTo>
                <a:cubicBezTo>
                  <a:pt x="743774" y="810933"/>
                  <a:pt x="749798" y="803685"/>
                  <a:pt x="755967" y="796628"/>
                </a:cubicBezTo>
                <a:cubicBezTo>
                  <a:pt x="778314" y="771137"/>
                  <a:pt x="806469" y="760024"/>
                  <a:pt x="840409" y="757575"/>
                </a:cubicBezTo>
                <a:cubicBezTo>
                  <a:pt x="870749" y="755391"/>
                  <a:pt x="894799" y="763984"/>
                  <a:pt x="915634" y="784938"/>
                </a:cubicBezTo>
                <a:cubicBezTo>
                  <a:pt x="920410" y="789739"/>
                  <a:pt x="926123" y="793603"/>
                  <a:pt x="931091" y="798236"/>
                </a:cubicBezTo>
                <a:cubicBezTo>
                  <a:pt x="945013" y="811222"/>
                  <a:pt x="959799" y="821375"/>
                  <a:pt x="978473" y="828143"/>
                </a:cubicBezTo>
                <a:cubicBezTo>
                  <a:pt x="1020190" y="843289"/>
                  <a:pt x="1040016" y="878021"/>
                  <a:pt x="1050073" y="919258"/>
                </a:cubicBezTo>
                <a:cubicBezTo>
                  <a:pt x="1051297" y="924250"/>
                  <a:pt x="1052641" y="929435"/>
                  <a:pt x="1052570" y="934500"/>
                </a:cubicBezTo>
                <a:cubicBezTo>
                  <a:pt x="1052354" y="952094"/>
                  <a:pt x="1063827" y="960734"/>
                  <a:pt x="1077148" y="968296"/>
                </a:cubicBezTo>
                <a:cubicBezTo>
                  <a:pt x="1088742" y="974872"/>
                  <a:pt x="1101535" y="977657"/>
                  <a:pt x="1114425" y="977464"/>
                </a:cubicBezTo>
                <a:cubicBezTo>
                  <a:pt x="1152181" y="976936"/>
                  <a:pt x="1175416" y="996187"/>
                  <a:pt x="1189097" y="1029622"/>
                </a:cubicBezTo>
                <a:cubicBezTo>
                  <a:pt x="1191402" y="1035215"/>
                  <a:pt x="1193754" y="1040784"/>
                  <a:pt x="1196514" y="1047409"/>
                </a:cubicBezTo>
                <a:cubicBezTo>
                  <a:pt x="1192362" y="1047409"/>
                  <a:pt x="1189265" y="1047409"/>
                  <a:pt x="1186169" y="1047409"/>
                </a:cubicBezTo>
                <a:cubicBezTo>
                  <a:pt x="943189" y="1047409"/>
                  <a:pt x="700185" y="1047409"/>
                  <a:pt x="457204" y="1047409"/>
                </a:cubicBezTo>
                <a:cubicBezTo>
                  <a:pt x="455596" y="1047409"/>
                  <a:pt x="453964" y="1047553"/>
                  <a:pt x="452356" y="1047385"/>
                </a:cubicBezTo>
                <a:cubicBezTo>
                  <a:pt x="450003" y="1047121"/>
                  <a:pt x="446739" y="1048657"/>
                  <a:pt x="445875" y="1044985"/>
                </a:cubicBezTo>
                <a:cubicBezTo>
                  <a:pt x="444915" y="1040880"/>
                  <a:pt x="448539" y="1040448"/>
                  <a:pt x="451083" y="1039344"/>
                </a:cubicBezTo>
                <a:cubicBezTo>
                  <a:pt x="473238" y="1029743"/>
                  <a:pt x="493353" y="1017021"/>
                  <a:pt x="510899" y="1000387"/>
                </a:cubicBezTo>
                <a:cubicBezTo>
                  <a:pt x="526261" y="985842"/>
                  <a:pt x="538334" y="968584"/>
                  <a:pt x="550888" y="951686"/>
                </a:cubicBezTo>
                <a:cubicBezTo>
                  <a:pt x="560561" y="938676"/>
                  <a:pt x="570378" y="925787"/>
                  <a:pt x="584131" y="916642"/>
                </a:cubicBezTo>
                <a:cubicBezTo>
                  <a:pt x="597117" y="908024"/>
                  <a:pt x="611519" y="902816"/>
                  <a:pt x="627024" y="903848"/>
                </a:cubicBezTo>
                <a:cubicBezTo>
                  <a:pt x="664661" y="906344"/>
                  <a:pt x="690176" y="887670"/>
                  <a:pt x="710554" y="858627"/>
                </a:cubicBezTo>
                <a:cubicBezTo>
                  <a:pt x="713746" y="854066"/>
                  <a:pt x="714082" y="851738"/>
                  <a:pt x="709666" y="847658"/>
                </a:cubicBezTo>
                <a:cubicBezTo>
                  <a:pt x="614063" y="759304"/>
                  <a:pt x="518604" y="670733"/>
                  <a:pt x="423168" y="582187"/>
                </a:cubicBezTo>
                <a:cubicBezTo>
                  <a:pt x="419976" y="579235"/>
                  <a:pt x="416687" y="577458"/>
                  <a:pt x="412127" y="577075"/>
                </a:cubicBezTo>
                <a:cubicBezTo>
                  <a:pt x="395997" y="575682"/>
                  <a:pt x="382508" y="563321"/>
                  <a:pt x="379387" y="547431"/>
                </a:cubicBezTo>
                <a:cubicBezTo>
                  <a:pt x="378691" y="543927"/>
                  <a:pt x="378547" y="540350"/>
                  <a:pt x="375379" y="537902"/>
                </a:cubicBezTo>
                <a:cubicBezTo>
                  <a:pt x="374083" y="536918"/>
                  <a:pt x="372978" y="535718"/>
                  <a:pt x="371803" y="534614"/>
                </a:cubicBezTo>
                <a:cubicBezTo>
                  <a:pt x="360473" y="524124"/>
                  <a:pt x="349144" y="513635"/>
                  <a:pt x="336470" y="504106"/>
                </a:cubicBezTo>
                <a:cubicBezTo>
                  <a:pt x="342783" y="514379"/>
                  <a:pt x="349048" y="524652"/>
                  <a:pt x="355385" y="534902"/>
                </a:cubicBezTo>
                <a:cubicBezTo>
                  <a:pt x="391221" y="592844"/>
                  <a:pt x="427033" y="650835"/>
                  <a:pt x="463037" y="708682"/>
                </a:cubicBezTo>
                <a:cubicBezTo>
                  <a:pt x="465965" y="713362"/>
                  <a:pt x="465845" y="716891"/>
                  <a:pt x="463469" y="721811"/>
                </a:cubicBezTo>
                <a:cubicBezTo>
                  <a:pt x="417768" y="816790"/>
                  <a:pt x="372258" y="911865"/>
                  <a:pt x="326773" y="1006964"/>
                </a:cubicBezTo>
                <a:cubicBezTo>
                  <a:pt x="315300" y="1030967"/>
                  <a:pt x="296794" y="1044912"/>
                  <a:pt x="269911" y="1045321"/>
                </a:cubicBezTo>
                <a:cubicBezTo>
                  <a:pt x="228362" y="1045945"/>
                  <a:pt x="197086" y="1002331"/>
                  <a:pt x="213288" y="964239"/>
                </a:cubicBezTo>
                <a:cubicBezTo>
                  <a:pt x="231074" y="922450"/>
                  <a:pt x="251812" y="881934"/>
                  <a:pt x="271375" y="840913"/>
                </a:cubicBezTo>
                <a:cubicBezTo>
                  <a:pt x="289017" y="803972"/>
                  <a:pt x="306683" y="767056"/>
                  <a:pt x="324685" y="730284"/>
                </a:cubicBezTo>
                <a:cubicBezTo>
                  <a:pt x="327613" y="724284"/>
                  <a:pt x="327061" y="720107"/>
                  <a:pt x="323557" y="714490"/>
                </a:cubicBezTo>
                <a:cubicBezTo>
                  <a:pt x="291897" y="663821"/>
                  <a:pt x="260550" y="612959"/>
                  <a:pt x="229250" y="562073"/>
                </a:cubicBezTo>
                <a:cubicBezTo>
                  <a:pt x="221041" y="548727"/>
                  <a:pt x="206279" y="543663"/>
                  <a:pt x="195046" y="534158"/>
                </a:cubicBezTo>
                <a:cubicBezTo>
                  <a:pt x="193606" y="532933"/>
                  <a:pt x="191901" y="532045"/>
                  <a:pt x="188925" y="530077"/>
                </a:cubicBezTo>
                <a:cubicBezTo>
                  <a:pt x="187701" y="566321"/>
                  <a:pt x="186429" y="601221"/>
                  <a:pt x="185349" y="636121"/>
                </a:cubicBezTo>
                <a:cubicBezTo>
                  <a:pt x="184461" y="664277"/>
                  <a:pt x="184653" y="692504"/>
                  <a:pt x="182757" y="720611"/>
                </a:cubicBezTo>
                <a:cubicBezTo>
                  <a:pt x="181268" y="742862"/>
                  <a:pt x="173851" y="764176"/>
                  <a:pt x="168955" y="785874"/>
                </a:cubicBezTo>
                <a:cubicBezTo>
                  <a:pt x="153305" y="855099"/>
                  <a:pt x="136983" y="924179"/>
                  <a:pt x="121117" y="993354"/>
                </a:cubicBezTo>
                <a:cubicBezTo>
                  <a:pt x="115741" y="1016757"/>
                  <a:pt x="103283" y="1034183"/>
                  <a:pt x="80025" y="1041912"/>
                </a:cubicBezTo>
                <a:cubicBezTo>
                  <a:pt x="34635" y="1056986"/>
                  <a:pt x="-8930" y="1017837"/>
                  <a:pt x="1584" y="970984"/>
                </a:cubicBezTo>
                <a:cubicBezTo>
                  <a:pt x="19250" y="892279"/>
                  <a:pt x="37588" y="813742"/>
                  <a:pt x="55902" y="735205"/>
                </a:cubicBezTo>
                <a:cubicBezTo>
                  <a:pt x="59454" y="720035"/>
                  <a:pt x="61926" y="704841"/>
                  <a:pt x="62383" y="689239"/>
                </a:cubicBezTo>
                <a:cubicBezTo>
                  <a:pt x="64255" y="623496"/>
                  <a:pt x="66511" y="557800"/>
                  <a:pt x="68287" y="492057"/>
                </a:cubicBezTo>
                <a:cubicBezTo>
                  <a:pt x="68791" y="473070"/>
                  <a:pt x="76928" y="458117"/>
                  <a:pt x="89578" y="444699"/>
                </a:cubicBezTo>
                <a:cubicBezTo>
                  <a:pt x="116653" y="415944"/>
                  <a:pt x="143344" y="386780"/>
                  <a:pt x="170515" y="358097"/>
                </a:cubicBezTo>
                <a:cubicBezTo>
                  <a:pt x="174908" y="353441"/>
                  <a:pt x="175292" y="350656"/>
                  <a:pt x="169891" y="347320"/>
                </a:cubicBezTo>
                <a:cubicBezTo>
                  <a:pt x="169339" y="346984"/>
                  <a:pt x="168907" y="346456"/>
                  <a:pt x="168475" y="345976"/>
                </a:cubicBezTo>
                <a:cubicBezTo>
                  <a:pt x="161754" y="338439"/>
                  <a:pt x="156377" y="333830"/>
                  <a:pt x="145672" y="343024"/>
                </a:cubicBezTo>
                <a:cubicBezTo>
                  <a:pt x="133671" y="353321"/>
                  <a:pt x="114853" y="350680"/>
                  <a:pt x="102467" y="340791"/>
                </a:cubicBezTo>
                <a:cubicBezTo>
                  <a:pt x="89890" y="330758"/>
                  <a:pt x="84969" y="314532"/>
                  <a:pt x="89770" y="299026"/>
                </a:cubicBezTo>
                <a:cubicBezTo>
                  <a:pt x="90154" y="297802"/>
                  <a:pt x="90490" y="296554"/>
                  <a:pt x="90946" y="295354"/>
                </a:cubicBezTo>
                <a:cubicBezTo>
                  <a:pt x="96827" y="279464"/>
                  <a:pt x="96827" y="279488"/>
                  <a:pt x="83913" y="267535"/>
                </a:cubicBezTo>
                <a:cubicBezTo>
                  <a:pt x="80120" y="264030"/>
                  <a:pt x="76016" y="260694"/>
                  <a:pt x="72872" y="256661"/>
                </a:cubicBezTo>
                <a:cubicBezTo>
                  <a:pt x="67447" y="249749"/>
                  <a:pt x="67423" y="242236"/>
                  <a:pt x="73448" y="235611"/>
                </a:cubicBezTo>
                <a:cubicBezTo>
                  <a:pt x="79520" y="228914"/>
                  <a:pt x="87129" y="228146"/>
                  <a:pt x="94378" y="233163"/>
                </a:cubicBezTo>
                <a:cubicBezTo>
                  <a:pt x="100715" y="237531"/>
                  <a:pt x="106259" y="243052"/>
                  <a:pt x="112596" y="248476"/>
                </a:cubicBezTo>
                <a:cubicBezTo>
                  <a:pt x="132999" y="204767"/>
                  <a:pt x="154001" y="161634"/>
                  <a:pt x="173131" y="117685"/>
                </a:cubicBezTo>
                <a:cubicBezTo>
                  <a:pt x="179468" y="103116"/>
                  <a:pt x="186885" y="98363"/>
                  <a:pt x="202871" y="98483"/>
                </a:cubicBezTo>
                <a:cubicBezTo>
                  <a:pt x="266670" y="99011"/>
                  <a:pt x="330494" y="97883"/>
                  <a:pt x="394317" y="96995"/>
                </a:cubicBezTo>
                <a:close/>
                <a:moveTo>
                  <a:pt x="614951" y="0"/>
                </a:moveTo>
                <a:cubicBezTo>
                  <a:pt x="675894" y="96"/>
                  <a:pt x="725796" y="50262"/>
                  <a:pt x="725676" y="111277"/>
                </a:cubicBezTo>
                <a:cubicBezTo>
                  <a:pt x="725532" y="172629"/>
                  <a:pt x="676039" y="221810"/>
                  <a:pt x="614495" y="221762"/>
                </a:cubicBezTo>
                <a:cubicBezTo>
                  <a:pt x="553048" y="221714"/>
                  <a:pt x="503818" y="172317"/>
                  <a:pt x="503890" y="110797"/>
                </a:cubicBezTo>
                <a:cubicBezTo>
                  <a:pt x="503962" y="49734"/>
                  <a:pt x="553912" y="-96"/>
                  <a:pt x="614951" y="0"/>
                </a:cubicBezTo>
                <a:close/>
              </a:path>
            </a:pathLst>
          </a:custGeom>
          <a:solidFill>
            <a:schemeClr val="accent5"/>
          </a:solidFill>
          <a:ln w="66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B134735-4864-4E4D-85E8-36C25F1ECEC6}"/>
              </a:ext>
            </a:extLst>
          </p:cNvPr>
          <p:cNvSpPr/>
          <p:nvPr/>
        </p:nvSpPr>
        <p:spPr>
          <a:xfrm>
            <a:off x="695796" y="5420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2EF91B9-1009-48CF-B5F6-3B82CD866F0D}"/>
              </a:ext>
            </a:extLst>
          </p:cNvPr>
          <p:cNvSpPr/>
          <p:nvPr/>
        </p:nvSpPr>
        <p:spPr>
          <a:xfrm rot="18600000">
            <a:off x="2583673" y="5089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5C92498-80CD-45F6-A22C-B8CD2F5A5663}"/>
              </a:ext>
            </a:extLst>
          </p:cNvPr>
          <p:cNvSpPr/>
          <p:nvPr/>
        </p:nvSpPr>
        <p:spPr>
          <a:xfrm>
            <a:off x="3287132" y="4759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2168B55-9E00-4E53-A5A4-5CAADE736367}"/>
              </a:ext>
            </a:extLst>
          </p:cNvPr>
          <p:cNvSpPr/>
          <p:nvPr/>
        </p:nvSpPr>
        <p:spPr>
          <a:xfrm>
            <a:off x="5878468" y="4097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09FEFB5-040E-40B6-8D68-172B531228E7}"/>
              </a:ext>
            </a:extLst>
          </p:cNvPr>
          <p:cNvSpPr/>
          <p:nvPr/>
        </p:nvSpPr>
        <p:spPr>
          <a:xfrm>
            <a:off x="8493475" y="3435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1809F197-7FCC-4547-BAEA-3B9684323C03}"/>
              </a:ext>
            </a:extLst>
          </p:cNvPr>
          <p:cNvSpPr/>
          <p:nvPr/>
        </p:nvSpPr>
        <p:spPr>
          <a:xfrm rot="18600000">
            <a:off x="5168875" y="4425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ABA97D2-4E11-4FFF-A973-E47F4BE02901}"/>
              </a:ext>
            </a:extLst>
          </p:cNvPr>
          <p:cNvSpPr/>
          <p:nvPr/>
        </p:nvSpPr>
        <p:spPr>
          <a:xfrm rot="18600000">
            <a:off x="7776060" y="3772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35">
            <a:extLst>
              <a:ext uri="{FF2B5EF4-FFF2-40B4-BE49-F238E27FC236}">
                <a16:creationId xmlns:a16="http://schemas.microsoft.com/office/drawing/2014/main" id="{C044F4D6-5E63-459F-8129-AECF39D37A7D}"/>
              </a:ext>
            </a:extLst>
          </p:cNvPr>
          <p:cNvGrpSpPr/>
          <p:nvPr/>
        </p:nvGrpSpPr>
        <p:grpSpPr>
          <a:xfrm>
            <a:off x="8772996" y="1676278"/>
            <a:ext cx="1377485" cy="1377485"/>
            <a:chOff x="683568" y="2000250"/>
            <a:chExt cx="1858067" cy="1858067"/>
          </a:xfrm>
        </p:grpSpPr>
        <p:grpSp>
          <p:nvGrpSpPr>
            <p:cNvPr id="11" name="Group 36">
              <a:extLst>
                <a:ext uri="{FF2B5EF4-FFF2-40B4-BE49-F238E27FC236}">
                  <a16:creationId xmlns:a16="http://schemas.microsoft.com/office/drawing/2014/main" id="{1BA7AE92-13E9-4A2F-A54D-7495984B27B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4" name="Oval 39">
                <a:extLst>
                  <a:ext uri="{FF2B5EF4-FFF2-40B4-BE49-F238E27FC236}">
                    <a16:creationId xmlns:a16="http://schemas.microsoft.com/office/drawing/2014/main" id="{43C9FFAD-B3B1-46FF-ACF2-93A1A303589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Oval 40">
                <a:extLst>
                  <a:ext uri="{FF2B5EF4-FFF2-40B4-BE49-F238E27FC236}">
                    <a16:creationId xmlns:a16="http://schemas.microsoft.com/office/drawing/2014/main" id="{07296228-242D-4015-835B-20708310234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Pie 37">
              <a:extLst>
                <a:ext uri="{FF2B5EF4-FFF2-40B4-BE49-F238E27FC236}">
                  <a16:creationId xmlns:a16="http://schemas.microsoft.com/office/drawing/2014/main" id="{E123F193-A85A-4952-BD5C-D6FCD352B26D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71A8AE-C9B4-46BD-ABA7-34320D92DFA8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2BC41-2B88-4B92-B126-4202BA6DBC46}"/>
              </a:ext>
            </a:extLst>
          </p:cNvPr>
          <p:cNvSpPr txBox="1"/>
          <p:nvPr/>
        </p:nvSpPr>
        <p:spPr>
          <a:xfrm>
            <a:off x="8847931" y="311491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7A001C09-CB68-483C-A4E8-AC7249571BD8}"/>
              </a:ext>
            </a:extLst>
          </p:cNvPr>
          <p:cNvGrpSpPr/>
          <p:nvPr/>
        </p:nvGrpSpPr>
        <p:grpSpPr>
          <a:xfrm>
            <a:off x="900387" y="3674214"/>
            <a:ext cx="1377485" cy="1377485"/>
            <a:chOff x="683568" y="2000250"/>
            <a:chExt cx="1858067" cy="1858067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3E4C1D70-3935-41C5-9897-82ECACC9A1B4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9600DD83-3D6F-4C48-8000-315C2D3CBD48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7E2946E1-E908-4158-A8D5-C934782F4497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Pie 8">
              <a:extLst>
                <a:ext uri="{FF2B5EF4-FFF2-40B4-BE49-F238E27FC236}">
                  <a16:creationId xmlns:a16="http://schemas.microsoft.com/office/drawing/2014/main" id="{16652D7F-178C-4A03-BFAB-94D9E9D85D68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82B06A-3FB7-484C-B0C0-9E9A9C336B2F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13395B4-7E80-4644-AE9A-E99A456C13F2}"/>
              </a:ext>
            </a:extLst>
          </p:cNvPr>
          <p:cNvSpPr txBox="1"/>
          <p:nvPr/>
        </p:nvSpPr>
        <p:spPr>
          <a:xfrm>
            <a:off x="975322" y="5112855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3C9CB6EC-E597-4047-A858-30CEF1ECBFB3}"/>
              </a:ext>
            </a:extLst>
          </p:cNvPr>
          <p:cNvGrpSpPr/>
          <p:nvPr/>
        </p:nvGrpSpPr>
        <p:grpSpPr>
          <a:xfrm>
            <a:off x="3524590" y="3008236"/>
            <a:ext cx="1377485" cy="1377485"/>
            <a:chOff x="683568" y="2000250"/>
            <a:chExt cx="1858067" cy="1858067"/>
          </a:xfrm>
        </p:grpSpPr>
        <p:grpSp>
          <p:nvGrpSpPr>
            <p:cNvPr id="25" name="Group 16">
              <a:extLst>
                <a:ext uri="{FF2B5EF4-FFF2-40B4-BE49-F238E27FC236}">
                  <a16:creationId xmlns:a16="http://schemas.microsoft.com/office/drawing/2014/main" id="{23D41FC1-4CCA-47E0-BCAD-A6219D25CC8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6F6360A5-18EE-4DC3-B4B2-10FB0EE67AF4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ADFD778E-8AA7-4554-8BF9-C4EC369EEE0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6" name="Pie 17">
              <a:extLst>
                <a:ext uri="{FF2B5EF4-FFF2-40B4-BE49-F238E27FC236}">
                  <a16:creationId xmlns:a16="http://schemas.microsoft.com/office/drawing/2014/main" id="{0550FEB3-B987-4F86-AF5C-B2172752523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C80E73-8FF6-4570-AFD5-3E753D2053F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CC23D6D-7B4F-49EE-BBDA-0610CEC85889}"/>
              </a:ext>
            </a:extLst>
          </p:cNvPr>
          <p:cNvSpPr txBox="1"/>
          <p:nvPr/>
        </p:nvSpPr>
        <p:spPr>
          <a:xfrm>
            <a:off x="3599526" y="4446320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9231CEDE-9C9D-46DE-9768-2C714410751E}"/>
              </a:ext>
            </a:extLst>
          </p:cNvPr>
          <p:cNvGrpSpPr/>
          <p:nvPr/>
        </p:nvGrpSpPr>
        <p:grpSpPr>
          <a:xfrm>
            <a:off x="6148793" y="2342257"/>
            <a:ext cx="1377485" cy="1377485"/>
            <a:chOff x="683568" y="2000250"/>
            <a:chExt cx="1858067" cy="1858067"/>
          </a:xfrm>
        </p:grpSpPr>
        <p:grpSp>
          <p:nvGrpSpPr>
            <p:cNvPr id="32" name="Group 26">
              <a:extLst>
                <a:ext uri="{FF2B5EF4-FFF2-40B4-BE49-F238E27FC236}">
                  <a16:creationId xmlns:a16="http://schemas.microsoft.com/office/drawing/2014/main" id="{6F066EA9-D07A-4D4C-BB83-4E3046F66CEC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5" name="Oval 29">
                <a:extLst>
                  <a:ext uri="{FF2B5EF4-FFF2-40B4-BE49-F238E27FC236}">
                    <a16:creationId xmlns:a16="http://schemas.microsoft.com/office/drawing/2014/main" id="{9C29A9CD-80BE-4D48-83B0-B3D6018D53F7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0">
                <a:extLst>
                  <a:ext uri="{FF2B5EF4-FFF2-40B4-BE49-F238E27FC236}">
                    <a16:creationId xmlns:a16="http://schemas.microsoft.com/office/drawing/2014/main" id="{EDC88A3F-C722-4EB3-B4A2-A8D70E726D0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3" name="Pie 27">
              <a:extLst>
                <a:ext uri="{FF2B5EF4-FFF2-40B4-BE49-F238E27FC236}">
                  <a16:creationId xmlns:a16="http://schemas.microsoft.com/office/drawing/2014/main" id="{3EDB9412-5B1F-4D45-9AB8-30D2F9A2EC6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64635D-83E9-4170-A78F-CDBC0F89758F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8595F88-9776-4811-9A70-A38884572FCE}"/>
              </a:ext>
            </a:extLst>
          </p:cNvPr>
          <p:cNvSpPr txBox="1"/>
          <p:nvPr/>
        </p:nvSpPr>
        <p:spPr>
          <a:xfrm>
            <a:off x="6223729" y="3800841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961473-5214-4FD7-845B-3C394EDB0231}"/>
              </a:ext>
            </a:extLst>
          </p:cNvPr>
          <p:cNvSpPr txBox="1"/>
          <p:nvPr/>
        </p:nvSpPr>
        <p:spPr>
          <a:xfrm>
            <a:off x="988903" y="5554775"/>
            <a:ext cx="158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BA444-B2D0-4717-8CBA-145E7B5DBC96}"/>
              </a:ext>
            </a:extLst>
          </p:cNvPr>
          <p:cNvSpPr txBox="1"/>
          <p:nvPr/>
        </p:nvSpPr>
        <p:spPr>
          <a:xfrm>
            <a:off x="3815961" y="4893220"/>
            <a:ext cx="158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C3BE6A-CDB5-4F80-B157-F342ABCD917F}"/>
              </a:ext>
            </a:extLst>
          </p:cNvPr>
          <p:cNvSpPr txBox="1"/>
          <p:nvPr/>
        </p:nvSpPr>
        <p:spPr>
          <a:xfrm>
            <a:off x="6401164" y="4224960"/>
            <a:ext cx="158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14AC3B-59C8-4ED8-8718-BB59095315BD}"/>
              </a:ext>
            </a:extLst>
          </p:cNvPr>
          <p:cNvSpPr txBox="1"/>
          <p:nvPr/>
        </p:nvSpPr>
        <p:spPr>
          <a:xfrm>
            <a:off x="9116617" y="3539038"/>
            <a:ext cx="158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E7087CD-4CB3-4A9C-8BED-DCAF0EAD6C34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78731DEA-36E0-4EAC-B0FC-62B294954831}"/>
              </a:ext>
            </a:extLst>
          </p:cNvPr>
          <p:cNvSpPr/>
          <p:nvPr/>
        </p:nvSpPr>
        <p:spPr>
          <a:xfrm>
            <a:off x="840121" y="3789040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98D3674E-7E06-4FA5-B925-90EAAE4324B2}"/>
              </a:ext>
            </a:extLst>
          </p:cNvPr>
          <p:cNvSpPr/>
          <p:nvPr/>
        </p:nvSpPr>
        <p:spPr>
          <a:xfrm>
            <a:off x="840121" y="4509120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1736664-3F95-457F-814E-1FA90E9822A2}"/>
              </a:ext>
            </a:extLst>
          </p:cNvPr>
          <p:cNvSpPr/>
          <p:nvPr/>
        </p:nvSpPr>
        <p:spPr>
          <a:xfrm>
            <a:off x="840121" y="5229200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2560BFA-FC1F-474E-BFE2-0AABB7AA8E62}"/>
              </a:ext>
            </a:extLst>
          </p:cNvPr>
          <p:cNvSpPr/>
          <p:nvPr/>
        </p:nvSpPr>
        <p:spPr>
          <a:xfrm>
            <a:off x="840121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156C-300F-458C-A328-FB5A8325765A}"/>
              </a:ext>
            </a:extLst>
          </p:cNvPr>
          <p:cNvSpPr txBox="1"/>
          <p:nvPr/>
        </p:nvSpPr>
        <p:spPr>
          <a:xfrm>
            <a:off x="880553" y="38711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AAF60-AA9A-4A20-BF2B-4A1AD37DCCDD}"/>
              </a:ext>
            </a:extLst>
          </p:cNvPr>
          <p:cNvSpPr txBox="1"/>
          <p:nvPr/>
        </p:nvSpPr>
        <p:spPr>
          <a:xfrm>
            <a:off x="880553" y="459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F6A8D-AE49-472E-874B-ACC8BEC00C43}"/>
              </a:ext>
            </a:extLst>
          </p:cNvPr>
          <p:cNvSpPr txBox="1"/>
          <p:nvPr/>
        </p:nvSpPr>
        <p:spPr>
          <a:xfrm>
            <a:off x="880553" y="53112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9B2D8-5CA5-4A5C-B589-34B0C9BB8055}"/>
              </a:ext>
            </a:extLst>
          </p:cNvPr>
          <p:cNvSpPr txBox="1"/>
          <p:nvPr/>
        </p:nvSpPr>
        <p:spPr>
          <a:xfrm>
            <a:off x="880553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067C0C5C-13DD-456D-802B-FD2C8984C2FE}"/>
              </a:ext>
            </a:extLst>
          </p:cNvPr>
          <p:cNvGrpSpPr/>
          <p:nvPr/>
        </p:nvGrpSpPr>
        <p:grpSpPr>
          <a:xfrm>
            <a:off x="1521924" y="4420681"/>
            <a:ext cx="4921731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094A97-124D-47D8-BEF7-68F97715A70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9436E4-1287-47C3-B720-D76D9CB650E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45B8386F-B8CE-4B47-808C-13FBC96E1D77}"/>
              </a:ext>
            </a:extLst>
          </p:cNvPr>
          <p:cNvGrpSpPr/>
          <p:nvPr/>
        </p:nvGrpSpPr>
        <p:grpSpPr>
          <a:xfrm>
            <a:off x="1521924" y="3701843"/>
            <a:ext cx="4921731" cy="738664"/>
            <a:chOff x="2551705" y="4283314"/>
            <a:chExt cx="2357003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8BD8C9-65B3-4821-9F36-0E713EE7722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A8BEB7-89D8-4D07-9B04-E57DC442ED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0C202AD8-F57A-4522-B9E3-5511DBD9861C}"/>
              </a:ext>
            </a:extLst>
          </p:cNvPr>
          <p:cNvGrpSpPr/>
          <p:nvPr/>
        </p:nvGrpSpPr>
        <p:grpSpPr>
          <a:xfrm>
            <a:off x="1521924" y="5139519"/>
            <a:ext cx="4921731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AA980-E794-483A-980A-25F09F49D6F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148AB4-06F6-48BF-A8B8-837B4A2C44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1">
            <a:extLst>
              <a:ext uri="{FF2B5EF4-FFF2-40B4-BE49-F238E27FC236}">
                <a16:creationId xmlns:a16="http://schemas.microsoft.com/office/drawing/2014/main" id="{789AAB3F-6B86-4B1D-9868-0E8418BC86E0}"/>
              </a:ext>
            </a:extLst>
          </p:cNvPr>
          <p:cNvGrpSpPr/>
          <p:nvPr/>
        </p:nvGrpSpPr>
        <p:grpSpPr>
          <a:xfrm>
            <a:off x="1521924" y="5858357"/>
            <a:ext cx="4921731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124F9-5FC8-4C78-8EDB-C0C77D9C736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46B9C3-4B55-4DD1-AEDC-004AB88C288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val 34">
            <a:extLst>
              <a:ext uri="{FF2B5EF4-FFF2-40B4-BE49-F238E27FC236}">
                <a16:creationId xmlns:a16="http://schemas.microsoft.com/office/drawing/2014/main" id="{441A4B5F-25C4-4CBB-A53A-CFAB3C8D3FF2}"/>
              </a:ext>
            </a:extLst>
          </p:cNvPr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36E34043-DA8A-4F64-890F-1591C0B1AE6C}"/>
              </a:ext>
            </a:extLst>
          </p:cNvPr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36">
            <a:extLst>
              <a:ext uri="{FF2B5EF4-FFF2-40B4-BE49-F238E27FC236}">
                <a16:creationId xmlns:a16="http://schemas.microsoft.com/office/drawing/2014/main" id="{5B447F69-CB3A-471B-B13D-E81EC4739DC0}"/>
              </a:ext>
            </a:extLst>
          </p:cNvPr>
          <p:cNvSpPr/>
          <p:nvPr/>
        </p:nvSpPr>
        <p:spPr>
          <a:xfrm>
            <a:off x="8572453" y="868482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oup 39">
            <a:extLst>
              <a:ext uri="{FF2B5EF4-FFF2-40B4-BE49-F238E27FC236}">
                <a16:creationId xmlns:a16="http://schemas.microsoft.com/office/drawing/2014/main" id="{98D71093-1830-481F-856C-2A55C966BBC5}"/>
              </a:ext>
            </a:extLst>
          </p:cNvPr>
          <p:cNvGrpSpPr/>
          <p:nvPr/>
        </p:nvGrpSpPr>
        <p:grpSpPr>
          <a:xfrm>
            <a:off x="7120192" y="3546478"/>
            <a:ext cx="1997102" cy="1048024"/>
            <a:chOff x="803640" y="3362835"/>
            <a:chExt cx="2059657" cy="1048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47C94E-DFCE-4869-9D44-618EECE6194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61E248-C27D-4B25-988C-4CEAADA0F7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FB0011A6-729D-4B1D-84E3-5E1FB0626F48}"/>
              </a:ext>
            </a:extLst>
          </p:cNvPr>
          <p:cNvGrpSpPr/>
          <p:nvPr/>
        </p:nvGrpSpPr>
        <p:grpSpPr>
          <a:xfrm>
            <a:off x="8964839" y="2519550"/>
            <a:ext cx="1551750" cy="673514"/>
            <a:chOff x="2113657" y="4283314"/>
            <a:chExt cx="3647460" cy="6735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623D59-F6C3-44CA-93B6-2B5704A990E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3D20E6-5882-4871-ABB9-580A4A5EE92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Oval 36">
            <a:extLst>
              <a:ext uri="{FF2B5EF4-FFF2-40B4-BE49-F238E27FC236}">
                <a16:creationId xmlns:a16="http://schemas.microsoft.com/office/drawing/2014/main" id="{934A8844-A114-4721-875E-E7498DF91562}"/>
              </a:ext>
            </a:extLst>
          </p:cNvPr>
          <p:cNvSpPr/>
          <p:nvPr/>
        </p:nvSpPr>
        <p:spPr>
          <a:xfrm>
            <a:off x="9278504" y="343506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4B56F66B-4877-46D3-9728-FD5B5BD2AEE4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B7F21BFD-4B36-40D0-8DA1-3FD3ED17E25E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5F979A06-E310-4CBB-8530-4797700BB366}"/>
              </a:ext>
            </a:extLst>
          </p:cNvPr>
          <p:cNvSpPr>
            <a:spLocks noChangeAspect="1"/>
          </p:cNvSpPr>
          <p:nvPr/>
        </p:nvSpPr>
        <p:spPr>
          <a:xfrm>
            <a:off x="8756025" y="104509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직사각형 5">
            <a:extLst>
              <a:ext uri="{FF2B5EF4-FFF2-40B4-BE49-F238E27FC236}">
                <a16:creationId xmlns:a16="http://schemas.microsoft.com/office/drawing/2014/main" id="{2EEA5706-6BE9-40C1-BA49-3762193BE63B}"/>
              </a:ext>
            </a:extLst>
          </p:cNvPr>
          <p:cNvSpPr/>
          <p:nvPr/>
        </p:nvSpPr>
        <p:spPr>
          <a:xfrm>
            <a:off x="418453" y="34350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39" name="직사각형 6">
            <a:extLst>
              <a:ext uri="{FF2B5EF4-FFF2-40B4-BE49-F238E27FC236}">
                <a16:creationId xmlns:a16="http://schemas.microsoft.com/office/drawing/2014/main" id="{0A25A0A0-4975-4E7A-B3C6-E7AF48B472C8}"/>
              </a:ext>
            </a:extLst>
          </p:cNvPr>
          <p:cNvSpPr/>
          <p:nvPr/>
        </p:nvSpPr>
        <p:spPr>
          <a:xfrm>
            <a:off x="1577445" y="91209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94B5A4C-B9A6-4FBA-827B-BA6ABE4EAE4F}"/>
              </a:ext>
            </a:extLst>
          </p:cNvPr>
          <p:cNvGrpSpPr/>
          <p:nvPr/>
        </p:nvGrpSpPr>
        <p:grpSpPr>
          <a:xfrm>
            <a:off x="1127549" y="2128042"/>
            <a:ext cx="9885338" cy="1366517"/>
            <a:chOff x="1127549" y="2128042"/>
            <a:chExt cx="9885338" cy="1366517"/>
          </a:xfrm>
        </p:grpSpPr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5E24146C-A75F-41EA-A019-D63668CD8AD9}"/>
                </a:ext>
              </a:extLst>
            </p:cNvPr>
            <p:cNvSpPr/>
            <p:nvPr/>
          </p:nvSpPr>
          <p:spPr>
            <a:xfrm>
              <a:off x="4640349" y="2445458"/>
              <a:ext cx="2476737" cy="7565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A3D7A3CB-2054-438E-9EBF-D777EC8BE415}"/>
                </a:ext>
              </a:extLst>
            </p:cNvPr>
            <p:cNvSpPr/>
            <p:nvPr/>
          </p:nvSpPr>
          <p:spPr>
            <a:xfrm>
              <a:off x="7013754" y="2445458"/>
              <a:ext cx="3332691" cy="7565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69F1117B-5CDA-4427-AD00-D8E99E9031C6}"/>
                </a:ext>
              </a:extLst>
            </p:cNvPr>
            <p:cNvSpPr/>
            <p:nvPr/>
          </p:nvSpPr>
          <p:spPr>
            <a:xfrm>
              <a:off x="1798793" y="2521592"/>
              <a:ext cx="3047527" cy="6804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8198F9E3-AC01-462F-848D-EDBAD8E5FDD5}"/>
                </a:ext>
              </a:extLst>
            </p:cNvPr>
            <p:cNvGrpSpPr/>
            <p:nvPr/>
          </p:nvGrpSpPr>
          <p:grpSpPr>
            <a:xfrm>
              <a:off x="1127549" y="2128042"/>
              <a:ext cx="1366517" cy="1366517"/>
              <a:chOff x="491147" y="1767507"/>
              <a:chExt cx="1228997" cy="1228997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1CC4282E-57EA-4296-8A21-BD6751ABD39B}"/>
                  </a:ext>
                </a:extLst>
              </p:cNvPr>
              <p:cNvSpPr/>
              <p:nvPr/>
            </p:nvSpPr>
            <p:spPr>
              <a:xfrm>
                <a:off x="491147" y="1767507"/>
                <a:ext cx="1228997" cy="122899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2">
                <a:extLst>
                  <a:ext uri="{FF2B5EF4-FFF2-40B4-BE49-F238E27FC236}">
                    <a16:creationId xmlns:a16="http://schemas.microsoft.com/office/drawing/2014/main" id="{F1FF76DF-ABCA-41E4-B0B4-25678CA2A1EF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F621A728-F3AC-4263-BBB8-B5B6EB6D6AEC}"/>
                </a:ext>
              </a:extLst>
            </p:cNvPr>
            <p:cNvGrpSpPr/>
            <p:nvPr/>
          </p:nvGrpSpPr>
          <p:grpSpPr>
            <a:xfrm>
              <a:off x="3960403" y="2128042"/>
              <a:ext cx="1366517" cy="1366517"/>
              <a:chOff x="482036" y="1767507"/>
              <a:chExt cx="1228997" cy="1228997"/>
            </a:xfrm>
          </p:grpSpPr>
          <p:sp>
            <p:nvSpPr>
              <p:cNvPr id="10" name="Oval 30">
                <a:extLst>
                  <a:ext uri="{FF2B5EF4-FFF2-40B4-BE49-F238E27FC236}">
                    <a16:creationId xmlns:a16="http://schemas.microsoft.com/office/drawing/2014/main" id="{2A3DEC3B-2A11-4D9B-A4C6-EFE0366BFE88}"/>
                  </a:ext>
                </a:extLst>
              </p:cNvPr>
              <p:cNvSpPr/>
              <p:nvPr/>
            </p:nvSpPr>
            <p:spPr>
              <a:xfrm>
                <a:off x="482036" y="1767507"/>
                <a:ext cx="1228997" cy="122899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Oval 31">
                <a:extLst>
                  <a:ext uri="{FF2B5EF4-FFF2-40B4-BE49-F238E27FC236}">
                    <a16:creationId xmlns:a16="http://schemas.microsoft.com/office/drawing/2014/main" id="{737D3E2D-5BD5-4FEF-A884-DCAB3B37B38C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" name="Group 32">
              <a:extLst>
                <a:ext uri="{FF2B5EF4-FFF2-40B4-BE49-F238E27FC236}">
                  <a16:creationId xmlns:a16="http://schemas.microsoft.com/office/drawing/2014/main" id="{B7CC4C96-7F55-45A7-B7EA-22C8827B062B}"/>
                </a:ext>
              </a:extLst>
            </p:cNvPr>
            <p:cNvGrpSpPr/>
            <p:nvPr/>
          </p:nvGrpSpPr>
          <p:grpSpPr>
            <a:xfrm>
              <a:off x="6803387" y="2128042"/>
              <a:ext cx="1366517" cy="1366517"/>
              <a:chOff x="482036" y="1767507"/>
              <a:chExt cx="1228997" cy="1228997"/>
            </a:xfrm>
          </p:grpSpPr>
          <p:sp>
            <p:nvSpPr>
              <p:cNvPr id="13" name="Oval 33">
                <a:extLst>
                  <a:ext uri="{FF2B5EF4-FFF2-40B4-BE49-F238E27FC236}">
                    <a16:creationId xmlns:a16="http://schemas.microsoft.com/office/drawing/2014/main" id="{6A3F7F25-B99E-4D98-BE5A-3200A3A455FF}"/>
                  </a:ext>
                </a:extLst>
              </p:cNvPr>
              <p:cNvSpPr/>
              <p:nvPr/>
            </p:nvSpPr>
            <p:spPr>
              <a:xfrm>
                <a:off x="482036" y="1767507"/>
                <a:ext cx="1228997" cy="122899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34">
                <a:extLst>
                  <a:ext uri="{FF2B5EF4-FFF2-40B4-BE49-F238E27FC236}">
                    <a16:creationId xmlns:a16="http://schemas.microsoft.com/office/drawing/2014/main" id="{F7D22562-5317-40D7-9C06-BB83F5181B2E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2B5F5673-AE70-45E3-8007-24A1249E1D88}"/>
                </a:ext>
              </a:extLst>
            </p:cNvPr>
            <p:cNvGrpSpPr/>
            <p:nvPr/>
          </p:nvGrpSpPr>
          <p:grpSpPr>
            <a:xfrm>
              <a:off x="9646370" y="2128042"/>
              <a:ext cx="1366517" cy="1366517"/>
              <a:chOff x="482036" y="1767507"/>
              <a:chExt cx="1228997" cy="1228997"/>
            </a:xfrm>
          </p:grpSpPr>
          <p:sp>
            <p:nvSpPr>
              <p:cNvPr id="16" name="Oval 36">
                <a:extLst>
                  <a:ext uri="{FF2B5EF4-FFF2-40B4-BE49-F238E27FC236}">
                    <a16:creationId xmlns:a16="http://schemas.microsoft.com/office/drawing/2014/main" id="{90E29B9C-EF13-4E2F-AA7B-273C1970E71E}"/>
                  </a:ext>
                </a:extLst>
              </p:cNvPr>
              <p:cNvSpPr/>
              <p:nvPr/>
            </p:nvSpPr>
            <p:spPr>
              <a:xfrm>
                <a:off x="482036" y="1767507"/>
                <a:ext cx="1228997" cy="122899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Oval 37">
                <a:extLst>
                  <a:ext uri="{FF2B5EF4-FFF2-40B4-BE49-F238E27FC236}">
                    <a16:creationId xmlns:a16="http://schemas.microsoft.com/office/drawing/2014/main" id="{97175D62-F2B9-4FCB-A4DF-372F8E26CFAD}"/>
                  </a:ext>
                </a:extLst>
              </p:cNvPr>
              <p:cNvSpPr/>
              <p:nvPr/>
            </p:nvSpPr>
            <p:spPr>
              <a:xfrm>
                <a:off x="631371" y="1907731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A50B9B60-1FAB-4C11-A87F-98DF73A6B5EF}"/>
              </a:ext>
            </a:extLst>
          </p:cNvPr>
          <p:cNvGrpSpPr/>
          <p:nvPr/>
        </p:nvGrpSpPr>
        <p:grpSpPr>
          <a:xfrm>
            <a:off x="838146" y="3823692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9D4A6A-13B5-41A7-9F1A-37A94D2ECD0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7E8F96-5972-4173-9EA0-7B8CB422AD71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2957C078-A772-4177-A1AC-931CFF6E1E7F}"/>
              </a:ext>
            </a:extLst>
          </p:cNvPr>
          <p:cNvGrpSpPr/>
          <p:nvPr/>
        </p:nvGrpSpPr>
        <p:grpSpPr>
          <a:xfrm>
            <a:off x="3681130" y="3823692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B6B0E7-C812-44E0-8288-D29074A40EF8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38E79-5AE8-4207-91E3-8E3A68D168E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A7005D20-7ECB-44FF-AB05-81598CD9FB11}"/>
              </a:ext>
            </a:extLst>
          </p:cNvPr>
          <p:cNvGrpSpPr/>
          <p:nvPr/>
        </p:nvGrpSpPr>
        <p:grpSpPr>
          <a:xfrm>
            <a:off x="6524114" y="3823692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F97729-2E38-4074-89C6-5A1BE477BE16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F8E721-D0DC-4252-823C-E4F5E78BF88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0D25043C-E292-4157-A61F-1257ECCB1CDC}"/>
              </a:ext>
            </a:extLst>
          </p:cNvPr>
          <p:cNvGrpSpPr/>
          <p:nvPr/>
        </p:nvGrpSpPr>
        <p:grpSpPr>
          <a:xfrm>
            <a:off x="9367097" y="3823692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24C29F-87B6-439C-8590-5373A03ACC3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EFC5F0-959F-4CD3-876A-9DF71A2FE2B6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71A6A9-5AA6-47FE-B55A-F5631F5E1772}"/>
              </a:ext>
            </a:extLst>
          </p:cNvPr>
          <p:cNvSpPr txBox="1"/>
          <p:nvPr/>
        </p:nvSpPr>
        <p:spPr>
          <a:xfrm>
            <a:off x="778493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41EDE-2115-4203-AAF5-9B3B25893889}"/>
              </a:ext>
            </a:extLst>
          </p:cNvPr>
          <p:cNvSpPr txBox="1"/>
          <p:nvPr/>
        </p:nvSpPr>
        <p:spPr>
          <a:xfrm>
            <a:off x="3621477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1F4ACD-FCB1-4761-8A25-DEC995FFAE6A}"/>
              </a:ext>
            </a:extLst>
          </p:cNvPr>
          <p:cNvSpPr txBox="1"/>
          <p:nvPr/>
        </p:nvSpPr>
        <p:spPr>
          <a:xfrm>
            <a:off x="6464461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064AE6-72B4-469F-97C3-3EF374D1A3FD}"/>
              </a:ext>
            </a:extLst>
          </p:cNvPr>
          <p:cNvSpPr txBox="1"/>
          <p:nvPr/>
        </p:nvSpPr>
        <p:spPr>
          <a:xfrm>
            <a:off x="9307444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45500BCA-EBE3-404B-84BD-B0CEE1E9D1E3}"/>
              </a:ext>
            </a:extLst>
          </p:cNvPr>
          <p:cNvSpPr/>
          <p:nvPr/>
        </p:nvSpPr>
        <p:spPr>
          <a:xfrm>
            <a:off x="1693413" y="26404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25F5304-B3B5-4ECD-98AC-2D15729C9C7E}"/>
              </a:ext>
            </a:extLst>
          </p:cNvPr>
          <p:cNvSpPr/>
          <p:nvPr/>
        </p:nvSpPr>
        <p:spPr>
          <a:xfrm rot="2700000">
            <a:off x="10248609" y="2550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C642694-1ABA-43FE-9150-7F191C4C46EC}"/>
              </a:ext>
            </a:extLst>
          </p:cNvPr>
          <p:cNvSpPr/>
          <p:nvPr/>
        </p:nvSpPr>
        <p:spPr>
          <a:xfrm flipH="1">
            <a:off x="4454638" y="26694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80E1BD-6F9A-4C55-8DDD-B11C4EF07615}"/>
              </a:ext>
            </a:extLst>
          </p:cNvPr>
          <p:cNvSpPr/>
          <p:nvPr/>
        </p:nvSpPr>
        <p:spPr>
          <a:xfrm>
            <a:off x="7303564" y="26404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D2295133-3269-4E75-A89E-C396710E7AC5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F6CAAC17-3E6D-49FC-A1C7-9EB7C7476812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044C2661-1B69-4FBC-852D-54239C8D1524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D61E0358-C2EF-470F-8260-408C28FA13C4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BA918249-6D9C-4772-ACAB-B14DFD847677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E1F216BC-676D-4B4E-8733-54736D5C32B3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5F15B-637E-425B-A6AC-509FFE70A554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A683D-5A2B-45ED-B059-7BD8CBE1C17E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C9E21-1FDD-4541-A5F6-C6A76D7A80ED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8452E-21C9-415C-A39A-D183415B38E5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D7DEE-B4C7-4000-ABDC-270A604E0562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E78F8-429D-4F59-B0B2-D5ABA66DF10C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BD8D541F-BF22-498C-9CD3-5A546EC82391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1FCE96-BF5C-44CC-99E8-6388D6E5D231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D433DF-85BC-4FD9-B905-92308740CACA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FAE607B4-36C8-4C30-805B-40E300AB5402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67ED8D-3AC7-442C-88C1-D0FC7FD8297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A1715E-C862-4927-B80D-8DA90DF6EF9D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3C776184-E0C8-4919-9135-A0BF52487A32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C2C08D-9432-4954-8915-F3BAB36E26E3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3D566A-C582-4509-B13A-A70A17A9A278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54C8292B-228B-4DE4-AA40-2943437321BB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7892DB-F8BC-4E48-B33D-BCA94B61DA91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C95050-F85D-4CB6-9081-069B2702BE2A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96BC3509-5712-48F7-963F-524F357CF594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963FC0-167E-4241-A899-D0D3530B611B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A2F5D4-167B-4E5B-B519-3BCDA646EF8C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90D9A656-8144-4EED-9629-B1B679EF28B7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2A383-5631-42EA-844C-427D5D4FC3FC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B52B34-84C3-4550-8E25-5AE960C73846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DC98A417-93FC-49B8-A44D-E4A8D04FCC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04AB5-0CC3-4AC8-8B81-536753DE9374}"/>
              </a:ext>
            </a:extLst>
          </p:cNvPr>
          <p:cNvSpPr txBox="1"/>
          <p:nvPr/>
        </p:nvSpPr>
        <p:spPr>
          <a:xfrm>
            <a:off x="2381294" y="1491710"/>
            <a:ext cx="222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17E719-B66C-4486-B666-89011FAA6FE6}"/>
              </a:ext>
            </a:extLst>
          </p:cNvPr>
          <p:cNvSpPr txBox="1"/>
          <p:nvPr/>
        </p:nvSpPr>
        <p:spPr>
          <a:xfrm>
            <a:off x="7604291" y="1491710"/>
            <a:ext cx="222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F9E6D78C-A507-4CAD-80B0-7F84B0DF3D57}"/>
              </a:ext>
            </a:extLst>
          </p:cNvPr>
          <p:cNvGrpSpPr/>
          <p:nvPr/>
        </p:nvGrpSpPr>
        <p:grpSpPr>
          <a:xfrm>
            <a:off x="1654637" y="5328001"/>
            <a:ext cx="3675000" cy="943300"/>
            <a:chOff x="4572001" y="2000094"/>
            <a:chExt cx="2586528" cy="9433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2798B1-2CA1-44FD-9805-D0696F718607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A9A8A-1D7F-497D-84CF-E25F0FE83DE9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3">
            <a:extLst>
              <a:ext uri="{FF2B5EF4-FFF2-40B4-BE49-F238E27FC236}">
                <a16:creationId xmlns:a16="http://schemas.microsoft.com/office/drawing/2014/main" id="{4AEA4499-F236-4640-BEAE-8F4FB71E8599}"/>
              </a:ext>
            </a:extLst>
          </p:cNvPr>
          <p:cNvSpPr/>
          <p:nvPr/>
        </p:nvSpPr>
        <p:spPr>
          <a:xfrm>
            <a:off x="3168101" y="4596985"/>
            <a:ext cx="648072" cy="6480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31">
            <a:extLst>
              <a:ext uri="{FF2B5EF4-FFF2-40B4-BE49-F238E27FC236}">
                <a16:creationId xmlns:a16="http://schemas.microsoft.com/office/drawing/2014/main" id="{715BD147-BE03-4363-9112-23107A07515F}"/>
              </a:ext>
            </a:extLst>
          </p:cNvPr>
          <p:cNvGrpSpPr/>
          <p:nvPr/>
        </p:nvGrpSpPr>
        <p:grpSpPr>
          <a:xfrm>
            <a:off x="6885605" y="5328001"/>
            <a:ext cx="3675000" cy="943300"/>
            <a:chOff x="4572001" y="2000094"/>
            <a:chExt cx="2586528" cy="9433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F2D457-B0D9-4B59-B347-B0D65FD0AB90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D96BEF-812D-47D1-ADE1-6FEDA7B5A39B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34">
            <a:extLst>
              <a:ext uri="{FF2B5EF4-FFF2-40B4-BE49-F238E27FC236}">
                <a16:creationId xmlns:a16="http://schemas.microsoft.com/office/drawing/2014/main" id="{42DE0EFA-3C91-4047-8796-FB4A810FB10F}"/>
              </a:ext>
            </a:extLst>
          </p:cNvPr>
          <p:cNvSpPr/>
          <p:nvPr/>
        </p:nvSpPr>
        <p:spPr>
          <a:xfrm>
            <a:off x="8399069" y="4596985"/>
            <a:ext cx="648072" cy="64807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1775DE66-AB18-40C7-80CE-93828AAB9890}"/>
              </a:ext>
            </a:extLst>
          </p:cNvPr>
          <p:cNvSpPr/>
          <p:nvPr/>
        </p:nvSpPr>
        <p:spPr>
          <a:xfrm>
            <a:off x="8547792" y="478635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F0AA97C5-155F-416D-8F56-BE4B9DE2F39D}"/>
              </a:ext>
            </a:extLst>
          </p:cNvPr>
          <p:cNvSpPr/>
          <p:nvPr/>
        </p:nvSpPr>
        <p:spPr>
          <a:xfrm>
            <a:off x="3313898" y="476720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368B6D-76DE-4258-B528-5C6D53BE4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C97D07-7823-4FFF-8A65-EC79077E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047">
            <a:extLst>
              <a:ext uri="{FF2B5EF4-FFF2-40B4-BE49-F238E27FC236}">
                <a16:creationId xmlns:a16="http://schemas.microsoft.com/office/drawing/2014/main" id="{D2E96E5B-C2AA-46F0-8ED2-A2E3C3C61D15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2048">
            <a:extLst>
              <a:ext uri="{FF2B5EF4-FFF2-40B4-BE49-F238E27FC236}">
                <a16:creationId xmlns:a16="http://schemas.microsoft.com/office/drawing/2014/main" id="{E422F3A6-36BA-4965-92EA-F19246AAE510}"/>
              </a:ext>
            </a:extLst>
          </p:cNvPr>
          <p:cNvGrpSpPr/>
          <p:nvPr/>
        </p:nvGrpSpPr>
        <p:grpSpPr>
          <a:xfrm>
            <a:off x="1043966" y="5637067"/>
            <a:ext cx="10220237" cy="924491"/>
            <a:chOff x="251520" y="5713511"/>
            <a:chExt cx="7704529" cy="924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747449-3960-4C83-A87A-0A6C7DE3A635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12CE19-6273-447D-B331-49F7122F2156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ight Arrow 3">
            <a:extLst>
              <a:ext uri="{FF2B5EF4-FFF2-40B4-BE49-F238E27FC236}">
                <a16:creationId xmlns:a16="http://schemas.microsoft.com/office/drawing/2014/main" id="{F66E1AE5-9672-4C3C-A41B-3C13380BAC5C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CC95548-178E-418B-9159-37EA078A5C37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898D9-7D5C-43BB-BF1D-D5FD7A4AB2F4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8EB59-4C8B-4FF4-B5E1-9D70850982EF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C1FEC17B-D978-43ED-B7DD-B9834F184829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F58605D-A2FC-4BBD-A108-6248B3D8EB09}"/>
              </a:ext>
            </a:extLst>
          </p:cNvPr>
          <p:cNvGrpSpPr/>
          <p:nvPr/>
        </p:nvGrpSpPr>
        <p:grpSpPr>
          <a:xfrm>
            <a:off x="8829081" y="3726249"/>
            <a:ext cx="1441967" cy="1478564"/>
            <a:chOff x="3921390" y="4148064"/>
            <a:chExt cx="1441967" cy="1638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F39B56-68E8-40AF-9380-5829DC10AF6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AD4B14-E6CD-4E01-AF18-46C0582ACECB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7">
            <a:extLst>
              <a:ext uri="{FF2B5EF4-FFF2-40B4-BE49-F238E27FC236}">
                <a16:creationId xmlns:a16="http://schemas.microsoft.com/office/drawing/2014/main" id="{04977AA1-E351-44B6-A878-F6C3061405DE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D0FE1B63-E7BC-4228-9307-7793CE7D3C7A}"/>
              </a:ext>
            </a:extLst>
          </p:cNvPr>
          <p:cNvGrpSpPr/>
          <p:nvPr/>
        </p:nvGrpSpPr>
        <p:grpSpPr>
          <a:xfrm>
            <a:off x="7004073" y="3726249"/>
            <a:ext cx="1441967" cy="1478564"/>
            <a:chOff x="3921390" y="4148064"/>
            <a:chExt cx="1441967" cy="1638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5D7C3B-A6A7-4139-9CA4-256F56F2BC2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04BA42-F626-48F0-AE0A-5F12C77B799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5">
            <a:extLst>
              <a:ext uri="{FF2B5EF4-FFF2-40B4-BE49-F238E27FC236}">
                <a16:creationId xmlns:a16="http://schemas.microsoft.com/office/drawing/2014/main" id="{2BD3B3A7-FAD6-4569-B14E-4277DCAFE928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F3D09573-8CE8-482D-A352-6C1192FF121F}"/>
              </a:ext>
            </a:extLst>
          </p:cNvPr>
          <p:cNvGrpSpPr/>
          <p:nvPr/>
        </p:nvGrpSpPr>
        <p:grpSpPr>
          <a:xfrm>
            <a:off x="3354055" y="3726249"/>
            <a:ext cx="1441967" cy="1478564"/>
            <a:chOff x="2479422" y="4105902"/>
            <a:chExt cx="1441967" cy="1638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A4D61A-3287-4016-B279-25B75B1DFF20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A3C987-2D1A-4A90-9813-B59721D4430A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3">
            <a:extLst>
              <a:ext uri="{FF2B5EF4-FFF2-40B4-BE49-F238E27FC236}">
                <a16:creationId xmlns:a16="http://schemas.microsoft.com/office/drawing/2014/main" id="{9866906B-2CCB-4C10-9816-81E7A7CC6F43}"/>
              </a:ext>
            </a:extLst>
          </p:cNvPr>
          <p:cNvGrpSpPr/>
          <p:nvPr/>
        </p:nvGrpSpPr>
        <p:grpSpPr>
          <a:xfrm>
            <a:off x="3417556" y="1578632"/>
            <a:ext cx="1219148" cy="460680"/>
            <a:chOff x="3417556" y="1578632"/>
            <a:chExt cx="1219148" cy="460680"/>
          </a:xfrm>
        </p:grpSpPr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E8AB3054-2625-4D40-BB0C-5C210AA84061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5CE258-7F53-424B-B82B-F8F880B88FF7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6">
            <a:extLst>
              <a:ext uri="{FF2B5EF4-FFF2-40B4-BE49-F238E27FC236}">
                <a16:creationId xmlns:a16="http://schemas.microsoft.com/office/drawing/2014/main" id="{1794E41E-83B0-445A-A4BB-E4FC8DA6A91F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D7E6CD29-AE7C-4340-B8C3-A53DA25F44D0}"/>
              </a:ext>
            </a:extLst>
          </p:cNvPr>
          <p:cNvGrpSpPr/>
          <p:nvPr/>
        </p:nvGrpSpPr>
        <p:grpSpPr>
          <a:xfrm>
            <a:off x="5179064" y="3726249"/>
            <a:ext cx="1441967" cy="1478564"/>
            <a:chOff x="3921390" y="4148064"/>
            <a:chExt cx="1441967" cy="1638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37261-A58F-40A2-B85F-70920757D74A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2ABF67-7562-4773-B690-B5357946180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A7978743-3F8F-48F2-9EA9-37D42B1CBE92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B71B8E03-3A7F-4963-AF0D-DCED24AFDCEE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FE29D1F-E58F-42A7-BE6C-845A9175C21C}"/>
              </a:ext>
            </a:extLst>
          </p:cNvPr>
          <p:cNvSpPr/>
          <p:nvPr/>
        </p:nvSpPr>
        <p:spPr>
          <a:xfrm>
            <a:off x="1630440" y="225623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Chord 15">
            <a:extLst>
              <a:ext uri="{FF2B5EF4-FFF2-40B4-BE49-F238E27FC236}">
                <a16:creationId xmlns:a16="http://schemas.microsoft.com/office/drawing/2014/main" id="{E9B510FB-1C88-4893-AB0C-02AECE7E2E26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A1A2F12A-3D53-4389-959A-C64688DF080E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44">
            <a:extLst>
              <a:ext uri="{FF2B5EF4-FFF2-40B4-BE49-F238E27FC236}">
                <a16:creationId xmlns:a16="http://schemas.microsoft.com/office/drawing/2014/main" id="{F80E732D-3A3E-42F5-8F16-3B528F086499}"/>
              </a:ext>
            </a:extLst>
          </p:cNvPr>
          <p:cNvGrpSpPr/>
          <p:nvPr/>
        </p:nvGrpSpPr>
        <p:grpSpPr>
          <a:xfrm>
            <a:off x="5257160" y="1578632"/>
            <a:ext cx="1219148" cy="460680"/>
            <a:chOff x="3417556" y="1578632"/>
            <a:chExt cx="1219148" cy="460680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C6A7D9FF-9A4B-491C-886D-B6219CEB514D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6DC885-FB00-44E8-A4DD-375C881FC3F7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7">
            <a:extLst>
              <a:ext uri="{FF2B5EF4-FFF2-40B4-BE49-F238E27FC236}">
                <a16:creationId xmlns:a16="http://schemas.microsoft.com/office/drawing/2014/main" id="{88FCC3F1-1ED1-4023-8B3A-90F774D044DB}"/>
              </a:ext>
            </a:extLst>
          </p:cNvPr>
          <p:cNvGrpSpPr/>
          <p:nvPr/>
        </p:nvGrpSpPr>
        <p:grpSpPr>
          <a:xfrm>
            <a:off x="7096764" y="1578632"/>
            <a:ext cx="1219148" cy="460680"/>
            <a:chOff x="3417556" y="1578632"/>
            <a:chExt cx="1219148" cy="460680"/>
          </a:xfrm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416FC156-0016-4D89-8929-ADB8CAC14A07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D55EB0-7142-4C09-8990-EAF389D99302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8754F36A-02CE-49CB-AC96-2CFCD23B24BE}"/>
              </a:ext>
            </a:extLst>
          </p:cNvPr>
          <p:cNvGrpSpPr/>
          <p:nvPr/>
        </p:nvGrpSpPr>
        <p:grpSpPr>
          <a:xfrm>
            <a:off x="8936369" y="1578632"/>
            <a:ext cx="1219148" cy="460680"/>
            <a:chOff x="3417556" y="1578632"/>
            <a:chExt cx="1219148" cy="460680"/>
          </a:xfrm>
        </p:grpSpPr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833D011-862F-42CB-8C5B-6BDEE6506473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D488E1-54D7-48C5-A677-FC55B50A1278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10F003B-CDF8-4755-9033-BDE759D800E2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F70B1DA6-82A7-44E3-B2E1-35BB20A960D5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B115D053-8630-4F3A-A99A-E340BA26F59B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D3CEF76-AE54-40CD-9DF7-AB83F7FDA1A2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16AE414C-C021-4802-94C5-E1A2CA39A802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76381C4B-86BF-4D2D-AFCE-DA1D228EB258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1066F72-F630-4FF8-93AB-CC66C859634C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F06E12FE-5679-460A-BEAF-CAA109C33609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6A0BE344-E4CC-4770-A622-136FA454AD0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0D10C6D-5EA7-40D2-AA73-3A0698A53055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9FE24F60-CE5F-47EA-96CE-2903D3D5FF6B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356FCCD1-F63A-4316-9449-0A29A790A7C3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BF10A940-A49C-4BED-BA86-A4D5794A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EA2B8AC5-14C1-4A42-BB69-1184124225BF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2E41E9-EF53-43DE-89EA-7363425CA6D2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57D59A-BEBD-47CD-88B4-0CFCB66EFD6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BD73427-3C05-4C60-9C94-7D0B814F5E3C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5C0E3-4951-4CB0-96CB-D3A489886A9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EB39FF-C87B-4536-9B94-FCCB00440A9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44CC5F6F-1922-4844-A734-52A307FA9465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55507D-3617-4490-A23A-27BF42A0E65A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C6969F-7178-48A3-AAEA-0AEAC86AAD1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FDBE3687-F3F8-42CA-A6F8-C1D8C99BE9E2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DEEB97-1EE0-4576-8505-0AE58238F51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05B62-ACC1-45EB-B02D-770D43FFFFC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C3A7D4E4-57D6-4BA6-848D-63F90F72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9FAD9A54-183E-44C7-AFD0-3EFBEAE1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912D5C86-7E91-48E4-B5C5-65A49E8A1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A301B1DF-7722-4258-B32E-D38B1BA2F297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A81EB886-3639-4BB5-BDF9-8A3F72416F2A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E7A9D377-C7E9-4997-B2A1-F9185DE71CDC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73A80453-4785-4F89-B928-5BB777FE68BF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14F136-B373-452A-9A9A-82366F7D4E8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8D3CF6-6D90-4A51-B572-8F3B1B0331C2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81E4D52A-ADAD-4F2C-B03A-C0140090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9CD7056-63C0-4094-A93F-826000C73909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BF59103-7822-4A1B-88AE-83687C3EE200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1F3618EF-BC88-4E8C-9B09-732896D1161B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19C554E-EE08-418F-9598-48A469A4A50E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2AA6F6D0-48D7-4260-B86F-49101AC491D2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880A06-2818-429D-8854-D3A1EF0F82D4}"/>
              </a:ext>
            </a:extLst>
          </p:cNvPr>
          <p:cNvSpPr/>
          <p:nvPr/>
        </p:nvSpPr>
        <p:spPr>
          <a:xfrm>
            <a:off x="0" y="0"/>
            <a:ext cx="3596640" cy="6858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C8D9FBD-3E49-4E32-82B2-5393495F649A}"/>
              </a:ext>
            </a:extLst>
          </p:cNvPr>
          <p:cNvSpPr/>
          <p:nvPr/>
        </p:nvSpPr>
        <p:spPr>
          <a:xfrm>
            <a:off x="8595360" y="0"/>
            <a:ext cx="3596640" cy="685800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42CAC5E-8FE4-405B-A482-CAFCE7AA6C49}"/>
              </a:ext>
            </a:extLst>
          </p:cNvPr>
          <p:cNvGrpSpPr/>
          <p:nvPr/>
        </p:nvGrpSpPr>
        <p:grpSpPr>
          <a:xfrm>
            <a:off x="548154" y="885755"/>
            <a:ext cx="2500332" cy="5086491"/>
            <a:chOff x="614343" y="546197"/>
            <a:chExt cx="2500332" cy="508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9E3807-3CFB-4A79-B48A-A7F9FF8A2AE8}"/>
                </a:ext>
              </a:extLst>
            </p:cNvPr>
            <p:cNvSpPr txBox="1"/>
            <p:nvPr/>
          </p:nvSpPr>
          <p:spPr>
            <a:xfrm>
              <a:off x="614343" y="1847036"/>
              <a:ext cx="1890731" cy="378565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I hope and I believe that this Template will your Time, Money and Reputation.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DF93613-559F-49F6-B797-BFA47B71B7CC}"/>
                </a:ext>
              </a:extLst>
            </p:cNvPr>
            <p:cNvSpPr/>
            <p:nvPr/>
          </p:nvSpPr>
          <p:spPr>
            <a:xfrm>
              <a:off x="614344" y="546197"/>
              <a:ext cx="25003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Images &amp; </a:t>
              </a:r>
              <a:b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FE0DCC4-BCD0-4F88-9C89-C5A06A1D0352}"/>
              </a:ext>
            </a:extLst>
          </p:cNvPr>
          <p:cNvGrpSpPr/>
          <p:nvPr/>
        </p:nvGrpSpPr>
        <p:grpSpPr>
          <a:xfrm>
            <a:off x="9143514" y="885755"/>
            <a:ext cx="2500332" cy="5086491"/>
            <a:chOff x="9266309" y="646707"/>
            <a:chExt cx="2500332" cy="508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782772-DED2-438B-8E93-62703838188E}"/>
                </a:ext>
              </a:extLst>
            </p:cNvPr>
            <p:cNvSpPr txBox="1"/>
            <p:nvPr/>
          </p:nvSpPr>
          <p:spPr>
            <a:xfrm>
              <a:off x="9266309" y="1947546"/>
              <a:ext cx="1890731" cy="378565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I hope and I believe that this Template will your Time, Money and Reputation.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F4D7490-202A-4FB5-9FD2-8F9A3969D72D}"/>
                </a:ext>
              </a:extLst>
            </p:cNvPr>
            <p:cNvSpPr/>
            <p:nvPr/>
          </p:nvSpPr>
          <p:spPr>
            <a:xfrm>
              <a:off x="9266310" y="646707"/>
              <a:ext cx="25003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Images &amp; </a:t>
              </a:r>
              <a:b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en-US" altLang="ko-KR" sz="3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63624" y="622742"/>
            <a:ext cx="33440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</a:t>
            </a:r>
          </a:p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9D26E8F1-A8F3-4073-9005-258B49125C6B}"/>
              </a:ext>
            </a:extLst>
          </p:cNvPr>
          <p:cNvGrpSpPr/>
          <p:nvPr/>
        </p:nvGrpSpPr>
        <p:grpSpPr>
          <a:xfrm>
            <a:off x="6096000" y="3491946"/>
            <a:ext cx="5408024" cy="1124044"/>
            <a:chOff x="5680459" y="1490186"/>
            <a:chExt cx="5408024" cy="11240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BB38C-A76A-4A1B-9ADD-4893E1B75143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BFFD40-724A-4B79-8184-A6908F5817FF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4C500D-B926-4021-ACFA-70AAA8ED0E0E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1495F6DA-3325-4A7F-A882-6EBC05AB0A1D}"/>
              </a:ext>
            </a:extLst>
          </p:cNvPr>
          <p:cNvGrpSpPr/>
          <p:nvPr/>
        </p:nvGrpSpPr>
        <p:grpSpPr>
          <a:xfrm>
            <a:off x="6096000" y="992074"/>
            <a:ext cx="5408024" cy="1124044"/>
            <a:chOff x="5680459" y="1490186"/>
            <a:chExt cx="5408024" cy="11240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40FD77-311E-47AF-B1F4-A020FEE05B8F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D27898-A485-4B08-BD10-DCFD61522F1E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10972-2430-4803-B9B3-739056E499F1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785BE506-6649-494F-99DB-812EAA418D6C}"/>
              </a:ext>
            </a:extLst>
          </p:cNvPr>
          <p:cNvGrpSpPr/>
          <p:nvPr/>
        </p:nvGrpSpPr>
        <p:grpSpPr>
          <a:xfrm>
            <a:off x="6096000" y="2242010"/>
            <a:ext cx="5408024" cy="1124044"/>
            <a:chOff x="5680459" y="1490186"/>
            <a:chExt cx="5408024" cy="11240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600E27-EC2E-4924-9649-600955F71A6A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61DA9-7894-4B58-9D7F-7E57CC9DD32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DC8DBD-9A90-4846-8C7F-EF7BB44931E9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77183058-8026-4F2F-91FA-5BC64EC1F6CD}"/>
              </a:ext>
            </a:extLst>
          </p:cNvPr>
          <p:cNvGrpSpPr/>
          <p:nvPr/>
        </p:nvGrpSpPr>
        <p:grpSpPr>
          <a:xfrm>
            <a:off x="6096000" y="4741883"/>
            <a:ext cx="5408024" cy="1124044"/>
            <a:chOff x="5680459" y="1490186"/>
            <a:chExt cx="5408024" cy="11240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DBF4A0-C34C-4D99-A86D-0E6E6003D24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980C67-79A4-4B12-9FDD-44CBD8D27F0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B88855-C1C9-4D1F-A604-7D7E68ACE7A1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E2422BBA-AEAF-4BBF-9AA2-5CB8F7DA8707}"/>
              </a:ext>
            </a:extLst>
          </p:cNvPr>
          <p:cNvGrpSpPr/>
          <p:nvPr/>
        </p:nvGrpSpPr>
        <p:grpSpPr>
          <a:xfrm rot="10800000">
            <a:off x="3869422" y="1796658"/>
            <a:ext cx="4473380" cy="4483884"/>
            <a:chOff x="4539453" y="2476979"/>
            <a:chExt cx="3124199" cy="313153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BC25E77-9C4A-464C-BFF5-F9E3B6289C6E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6" name="Partial Circle 2">
                <a:extLst>
                  <a:ext uri="{FF2B5EF4-FFF2-40B4-BE49-F238E27FC236}">
                    <a16:creationId xmlns:a16="http://schemas.microsoft.com/office/drawing/2014/main" id="{DC7CFDB6-450A-4BB6-B18B-B32934B33DFF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tial Circle 3">
                <a:extLst>
                  <a:ext uri="{FF2B5EF4-FFF2-40B4-BE49-F238E27FC236}">
                    <a16:creationId xmlns:a16="http://schemas.microsoft.com/office/drawing/2014/main" id="{D5CFF8C7-F953-41C9-9A0B-9DFA49CFCE4F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4">
                <a:extLst>
                  <a:ext uri="{FF2B5EF4-FFF2-40B4-BE49-F238E27FC236}">
                    <a16:creationId xmlns:a16="http://schemas.microsoft.com/office/drawing/2014/main" id="{B7312BBB-72AD-4296-8915-C404D331F0D5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artial Circle 5">
                <a:extLst>
                  <a:ext uri="{FF2B5EF4-FFF2-40B4-BE49-F238E27FC236}">
                    <a16:creationId xmlns:a16="http://schemas.microsoft.com/office/drawing/2014/main" id="{978F81CE-8DE4-4A15-9175-DEB7FA600E78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5F540D4-CEC0-46D4-BB80-2D82B950E79C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C2DDCA1F-646E-4AD2-AE44-4ACB47AD6CF9}"/>
              </a:ext>
            </a:extLst>
          </p:cNvPr>
          <p:cNvGrpSpPr/>
          <p:nvPr/>
        </p:nvGrpSpPr>
        <p:grpSpPr>
          <a:xfrm>
            <a:off x="5378297" y="1990229"/>
            <a:ext cx="1444674" cy="944806"/>
            <a:chOff x="1356525" y="3068969"/>
            <a:chExt cx="1444674" cy="944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35A09D-6CD2-4C98-92FB-C4895A7FFF1A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4DCA9-435F-4093-9155-59ACA9FB61F5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059704D7-8193-40FB-9DF0-79CCE34C3FA3}"/>
              </a:ext>
            </a:extLst>
          </p:cNvPr>
          <p:cNvGrpSpPr/>
          <p:nvPr/>
        </p:nvGrpSpPr>
        <p:grpSpPr>
          <a:xfrm>
            <a:off x="5378297" y="5150462"/>
            <a:ext cx="1444674" cy="944806"/>
            <a:chOff x="1356525" y="3068969"/>
            <a:chExt cx="1444674" cy="944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AD304-F14F-415C-9A93-07408F473BC8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0F726-AF84-466E-9054-3544190F1052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04856BC1-5072-44C0-A323-A39C78E4ACB2}"/>
              </a:ext>
            </a:extLst>
          </p:cNvPr>
          <p:cNvGrpSpPr/>
          <p:nvPr/>
        </p:nvGrpSpPr>
        <p:grpSpPr>
          <a:xfrm>
            <a:off x="7054350" y="3568483"/>
            <a:ext cx="1274840" cy="944806"/>
            <a:chOff x="1356525" y="3068969"/>
            <a:chExt cx="1444674" cy="9448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4D8D3B-B84D-46C3-86C1-F7252762AB64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83678A-A154-4527-B390-2714A9F41D44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4F6CEA4-4726-4666-99E8-3E6C02FF69CB}"/>
              </a:ext>
            </a:extLst>
          </p:cNvPr>
          <p:cNvGrpSpPr/>
          <p:nvPr/>
        </p:nvGrpSpPr>
        <p:grpSpPr>
          <a:xfrm>
            <a:off x="3869422" y="3568483"/>
            <a:ext cx="1274840" cy="944806"/>
            <a:chOff x="1356525" y="3068969"/>
            <a:chExt cx="1444674" cy="9448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AD59C8-4CC3-4157-984F-60214E2E93AF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FA3EDF-0D1C-4FDF-9BD1-2394E09D44C2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Block Arc 14">
            <a:extLst>
              <a:ext uri="{FF2B5EF4-FFF2-40B4-BE49-F238E27FC236}">
                <a16:creationId xmlns:a16="http://schemas.microsoft.com/office/drawing/2014/main" id="{9CF5B448-AB27-4C91-9B38-DDD2B44601EF}"/>
              </a:ext>
            </a:extLst>
          </p:cNvPr>
          <p:cNvSpPr/>
          <p:nvPr/>
        </p:nvSpPr>
        <p:spPr>
          <a:xfrm rot="16200000">
            <a:off x="5655687" y="3596121"/>
            <a:ext cx="880626" cy="8812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E1BCCA5B-1DB7-4FFB-BAB2-C401FFB91BF7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1782483"/>
            <a:chExt cx="3296412" cy="1429668"/>
          </a:xfrm>
        </p:grpSpPr>
        <p:sp>
          <p:nvSpPr>
            <p:cNvPr id="24" name="Flowchart: Connector 27">
              <a:extLst>
                <a:ext uri="{FF2B5EF4-FFF2-40B4-BE49-F238E27FC236}">
                  <a16:creationId xmlns:a16="http://schemas.microsoft.com/office/drawing/2014/main" id="{418AD9F6-92B4-4B59-9850-604CB24622D1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B10F11-E78D-419A-9857-205EF313771F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Flowchart: Connector 29">
              <a:extLst>
                <a:ext uri="{FF2B5EF4-FFF2-40B4-BE49-F238E27FC236}">
                  <a16:creationId xmlns:a16="http://schemas.microsoft.com/office/drawing/2014/main" id="{D15870A7-13AC-4F4E-B731-64BE706BB50C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5BBF1E-BE5C-4CF0-9D5C-4D4A196DC129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Flowchart: Connector 31">
              <a:extLst>
                <a:ext uri="{FF2B5EF4-FFF2-40B4-BE49-F238E27FC236}">
                  <a16:creationId xmlns:a16="http://schemas.microsoft.com/office/drawing/2014/main" id="{C9BE3B0D-8D18-448D-960C-A814BFCB230B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73965D-A950-4105-90D5-F27A88BDB68B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0" name="그룹 7">
            <a:extLst>
              <a:ext uri="{FF2B5EF4-FFF2-40B4-BE49-F238E27FC236}">
                <a16:creationId xmlns:a16="http://schemas.microsoft.com/office/drawing/2014/main" id="{A6A94ADE-F1B3-4998-8C6D-6778A4C1A4AD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4651923"/>
            <a:chExt cx="3296412" cy="1429668"/>
          </a:xfrm>
        </p:grpSpPr>
        <p:sp>
          <p:nvSpPr>
            <p:cNvPr id="31" name="Flowchart: Connector 34">
              <a:extLst>
                <a:ext uri="{FF2B5EF4-FFF2-40B4-BE49-F238E27FC236}">
                  <a16:creationId xmlns:a16="http://schemas.microsoft.com/office/drawing/2014/main" id="{9CCCA70A-60F4-4676-9EE6-9E8EB12AFD04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2AD050-8D02-4AAF-94AA-06B4609C34EC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Flowchart: Connector 36">
              <a:extLst>
                <a:ext uri="{FF2B5EF4-FFF2-40B4-BE49-F238E27FC236}">
                  <a16:creationId xmlns:a16="http://schemas.microsoft.com/office/drawing/2014/main" id="{B23EC43B-E698-4195-8187-B06CBBA1856A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CBFACB-44FF-415B-81FA-7ADDE8B97ED3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Flowchart: Connector 38">
              <a:extLst>
                <a:ext uri="{FF2B5EF4-FFF2-40B4-BE49-F238E27FC236}">
                  <a16:creationId xmlns:a16="http://schemas.microsoft.com/office/drawing/2014/main" id="{EE06BA9E-9633-4C6A-8D35-CE9E34D8B567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484255-608F-4D90-8049-DB26FB520C09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그룹 5">
            <a:extLst>
              <a:ext uri="{FF2B5EF4-FFF2-40B4-BE49-F238E27FC236}">
                <a16:creationId xmlns:a16="http://schemas.microsoft.com/office/drawing/2014/main" id="{34561E1A-0ADE-4717-8DC2-F5FA6CFD27D7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1782483"/>
            <a:chExt cx="3292059" cy="1429668"/>
          </a:xfrm>
        </p:grpSpPr>
        <p:sp>
          <p:nvSpPr>
            <p:cNvPr id="38" name="Flowchart: Connector 41">
              <a:extLst>
                <a:ext uri="{FF2B5EF4-FFF2-40B4-BE49-F238E27FC236}">
                  <a16:creationId xmlns:a16="http://schemas.microsoft.com/office/drawing/2014/main" id="{EB6D1D2C-1DC5-4121-8895-64F6A0F80DAE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9F85FA-D278-4412-89F7-30D732A70751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Flowchart: Connector 43">
              <a:extLst>
                <a:ext uri="{FF2B5EF4-FFF2-40B4-BE49-F238E27FC236}">
                  <a16:creationId xmlns:a16="http://schemas.microsoft.com/office/drawing/2014/main" id="{86D7B76A-0CF9-41A7-955A-D32641722B81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84B683-5AE3-4E61-891C-2DB4BB87B028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Flowchart: Connector 45">
              <a:extLst>
                <a:ext uri="{FF2B5EF4-FFF2-40B4-BE49-F238E27FC236}">
                  <a16:creationId xmlns:a16="http://schemas.microsoft.com/office/drawing/2014/main" id="{CF7A5FA7-AE97-46AC-AE25-DF95797357D7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8E735C-3E9C-48B6-B2F3-9615BF1A4422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58C990EA-2850-48DE-B41F-955F3A3493B9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4651923"/>
            <a:chExt cx="3292059" cy="1429668"/>
          </a:xfrm>
        </p:grpSpPr>
        <p:sp>
          <p:nvSpPr>
            <p:cNvPr id="45" name="Flowchart: Connector 48">
              <a:extLst>
                <a:ext uri="{FF2B5EF4-FFF2-40B4-BE49-F238E27FC236}">
                  <a16:creationId xmlns:a16="http://schemas.microsoft.com/office/drawing/2014/main" id="{A77E07F9-EE74-40E4-9FF2-4381544CD608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52583E-1B59-4922-9E09-8B4CB249C88A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Flowchart: Connector 50">
              <a:extLst>
                <a:ext uri="{FF2B5EF4-FFF2-40B4-BE49-F238E27FC236}">
                  <a16:creationId xmlns:a16="http://schemas.microsoft.com/office/drawing/2014/main" id="{10676588-8865-403A-AF09-46943264059C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19AECE-E633-4645-A875-C5B47872D4D5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9" name="Flowchart: Connector 52">
              <a:extLst>
                <a:ext uri="{FF2B5EF4-FFF2-40B4-BE49-F238E27FC236}">
                  <a16:creationId xmlns:a16="http://schemas.microsoft.com/office/drawing/2014/main" id="{B9BDDE9A-C50A-4206-B1C5-94A3B3776112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7DD8B3-ED81-4899-B4BE-F1C5C6270156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Table Placeholder 5">
            <a:extLst>
              <a:ext uri="{FF2B5EF4-FFF2-40B4-BE49-F238E27FC236}">
                <a16:creationId xmlns:a16="http://schemas.microsoft.com/office/drawing/2014/main" id="{D5B5966B-600E-44BF-88F9-3221E079F4B6}"/>
              </a:ext>
            </a:extLst>
          </p:cNvPr>
          <p:cNvGraphicFramePr>
            <a:graphicFrameLocks/>
          </p:cNvGraphicFramePr>
          <p:nvPr/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FFA0FE5-ECF2-40F4-BFBF-DC183629D6E5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7472C-F7A7-4260-88B4-09394EB64FA2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C7EFA2AC-269E-431F-942B-755D44F383FC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6EBCB-4EF6-4D14-BA8A-F265EFD53DD8}"/>
              </a:ext>
            </a:extLst>
          </p:cNvPr>
          <p:cNvSpPr txBox="1"/>
          <p:nvPr/>
        </p:nvSpPr>
        <p:spPr>
          <a:xfrm>
            <a:off x="492684" y="3556082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B972CB5-F49D-4DD9-A7E1-FF5B7084EF2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6F8CD3DE-CBE9-4397-A9D4-E4854B261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261179"/>
              </p:ext>
            </p:extLst>
          </p:nvPr>
        </p:nvGraphicFramePr>
        <p:xfrm>
          <a:off x="921728" y="1765810"/>
          <a:ext cx="10348546" cy="34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C1DD1D8-5F75-4B12-8F34-B948BB03CB08}"/>
              </a:ext>
            </a:extLst>
          </p:cNvPr>
          <p:cNvSpPr txBox="1"/>
          <p:nvPr/>
        </p:nvSpPr>
        <p:spPr>
          <a:xfrm>
            <a:off x="1377718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607EDB-0386-4DBA-9D2A-F1FD4CB82C3F}"/>
              </a:ext>
            </a:extLst>
          </p:cNvPr>
          <p:cNvSpPr txBox="1"/>
          <p:nvPr/>
        </p:nvSpPr>
        <p:spPr>
          <a:xfrm>
            <a:off x="7052080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541F2F-55EC-4E4D-8E41-F911FA5017D5}"/>
              </a:ext>
            </a:extLst>
          </p:cNvPr>
          <p:cNvSpPr txBox="1"/>
          <p:nvPr/>
        </p:nvSpPr>
        <p:spPr>
          <a:xfrm>
            <a:off x="4234994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BADBA2-8D0B-4999-BE94-ABAECA074996}"/>
              </a:ext>
            </a:extLst>
          </p:cNvPr>
          <p:cNvSpPr txBox="1"/>
          <p:nvPr/>
        </p:nvSpPr>
        <p:spPr>
          <a:xfrm>
            <a:off x="9743771" y="5444181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61B93DD7-9A10-40AD-A9F5-E19F64E863D8}"/>
              </a:ext>
            </a:extLst>
          </p:cNvPr>
          <p:cNvSpPr/>
          <p:nvPr/>
        </p:nvSpPr>
        <p:spPr>
          <a:xfrm flipH="1">
            <a:off x="3660730" y="5586462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B5D81C62-B6E0-4A08-9EE3-D3F8FD662581}"/>
              </a:ext>
            </a:extLst>
          </p:cNvPr>
          <p:cNvSpPr/>
          <p:nvPr/>
        </p:nvSpPr>
        <p:spPr>
          <a:xfrm flipH="1">
            <a:off x="6447900" y="560578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94ADEA16-A767-4AB5-8D34-04F72EE294C4}"/>
              </a:ext>
            </a:extLst>
          </p:cNvPr>
          <p:cNvSpPr/>
          <p:nvPr/>
        </p:nvSpPr>
        <p:spPr>
          <a:xfrm>
            <a:off x="9163417" y="556812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자유형 151">
            <a:extLst>
              <a:ext uri="{FF2B5EF4-FFF2-40B4-BE49-F238E27FC236}">
                <a16:creationId xmlns:a16="http://schemas.microsoft.com/office/drawing/2014/main" id="{EFF65876-6A3D-435B-86F5-B5DE3E7D37A6}"/>
              </a:ext>
            </a:extLst>
          </p:cNvPr>
          <p:cNvSpPr/>
          <p:nvPr/>
        </p:nvSpPr>
        <p:spPr>
          <a:xfrm>
            <a:off x="874024" y="5573651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38B5850-902A-41C1-9C0D-BE8C6677A1C4}"/>
              </a:ext>
            </a:extLst>
          </p:cNvPr>
          <p:cNvGrpSpPr/>
          <p:nvPr/>
        </p:nvGrpSpPr>
        <p:grpSpPr>
          <a:xfrm>
            <a:off x="6718360" y="2008083"/>
            <a:ext cx="1414722" cy="361766"/>
            <a:chOff x="6718360" y="2008083"/>
            <a:chExt cx="1414722" cy="361766"/>
          </a:xfrm>
          <a:solidFill>
            <a:schemeClr val="accent2"/>
          </a:solidFill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3513AFF-C660-485C-B754-07FBB38228FD}"/>
                </a:ext>
              </a:extLst>
            </p:cNvPr>
            <p:cNvSpPr/>
            <p:nvPr/>
          </p:nvSpPr>
          <p:spPr>
            <a:xfrm>
              <a:off x="6718360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11456CF-A9E3-488D-A11F-98DC00215DDE}"/>
                </a:ext>
              </a:extLst>
            </p:cNvPr>
            <p:cNvSpPr/>
            <p:nvPr/>
          </p:nvSpPr>
          <p:spPr>
            <a:xfrm>
              <a:off x="7219103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08E5F9-3AF5-4725-A7C2-EFD0AF7B3414}"/>
                </a:ext>
              </a:extLst>
            </p:cNvPr>
            <p:cNvSpPr/>
            <p:nvPr/>
          </p:nvSpPr>
          <p:spPr>
            <a:xfrm>
              <a:off x="7719846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1D21890-8445-443E-A80D-84152521692F}"/>
              </a:ext>
            </a:extLst>
          </p:cNvPr>
          <p:cNvGrpSpPr/>
          <p:nvPr/>
        </p:nvGrpSpPr>
        <p:grpSpPr>
          <a:xfrm>
            <a:off x="8456056" y="2892202"/>
            <a:ext cx="1414722" cy="361766"/>
            <a:chOff x="6718360" y="2008083"/>
            <a:chExt cx="1414722" cy="361766"/>
          </a:xfrm>
          <a:solidFill>
            <a:schemeClr val="accent3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5CC7282-FD7B-4EC2-8C93-69942AAB258F}"/>
                </a:ext>
              </a:extLst>
            </p:cNvPr>
            <p:cNvSpPr/>
            <p:nvPr/>
          </p:nvSpPr>
          <p:spPr>
            <a:xfrm>
              <a:off x="6718360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286F2894-0505-432D-B083-4483E66DDC1B}"/>
                </a:ext>
              </a:extLst>
            </p:cNvPr>
            <p:cNvSpPr/>
            <p:nvPr/>
          </p:nvSpPr>
          <p:spPr>
            <a:xfrm>
              <a:off x="7219103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01CF2A6-BBDB-4C80-82C9-6BC333EFC960}"/>
                </a:ext>
              </a:extLst>
            </p:cNvPr>
            <p:cNvSpPr/>
            <p:nvPr/>
          </p:nvSpPr>
          <p:spPr>
            <a:xfrm>
              <a:off x="7719846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6071BA0-8F19-480A-9321-1B65F6D975C8}"/>
              </a:ext>
            </a:extLst>
          </p:cNvPr>
          <p:cNvGrpSpPr/>
          <p:nvPr/>
        </p:nvGrpSpPr>
        <p:grpSpPr>
          <a:xfrm>
            <a:off x="6718360" y="3485053"/>
            <a:ext cx="1414722" cy="361766"/>
            <a:chOff x="6718360" y="2008083"/>
            <a:chExt cx="1414722" cy="361766"/>
          </a:xfrm>
          <a:solidFill>
            <a:schemeClr val="accent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9163E36-953C-4D30-81A6-84AC78D373C9}"/>
                </a:ext>
              </a:extLst>
            </p:cNvPr>
            <p:cNvSpPr/>
            <p:nvPr/>
          </p:nvSpPr>
          <p:spPr>
            <a:xfrm>
              <a:off x="6718360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6C66BBE-7812-495E-BF44-99622BF406CD}"/>
                </a:ext>
              </a:extLst>
            </p:cNvPr>
            <p:cNvSpPr/>
            <p:nvPr/>
          </p:nvSpPr>
          <p:spPr>
            <a:xfrm>
              <a:off x="7219103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FAD098C-570E-43B0-B8A1-7D0A3AC30A8F}"/>
                </a:ext>
              </a:extLst>
            </p:cNvPr>
            <p:cNvSpPr/>
            <p:nvPr/>
          </p:nvSpPr>
          <p:spPr>
            <a:xfrm>
              <a:off x="7719846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3749AD6-3C64-41F8-8344-DE760D3A2516}"/>
              </a:ext>
            </a:extLst>
          </p:cNvPr>
          <p:cNvGrpSpPr/>
          <p:nvPr/>
        </p:nvGrpSpPr>
        <p:grpSpPr>
          <a:xfrm>
            <a:off x="5716874" y="4367990"/>
            <a:ext cx="1414722" cy="361766"/>
            <a:chOff x="6718360" y="2008083"/>
            <a:chExt cx="1414722" cy="361766"/>
          </a:xfrm>
          <a:solidFill>
            <a:schemeClr val="accent4"/>
          </a:solidFill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6D83C95E-02A1-48EB-A1C3-E457ABD9C408}"/>
                </a:ext>
              </a:extLst>
            </p:cNvPr>
            <p:cNvSpPr/>
            <p:nvPr/>
          </p:nvSpPr>
          <p:spPr>
            <a:xfrm>
              <a:off x="6718360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4B5DDB02-F9EA-47C8-9EE9-628AA4F811B6}"/>
                </a:ext>
              </a:extLst>
            </p:cNvPr>
            <p:cNvSpPr/>
            <p:nvPr/>
          </p:nvSpPr>
          <p:spPr>
            <a:xfrm>
              <a:off x="7219103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26FA4237-C5DC-4B26-B7F9-2C29B8671C57}"/>
                </a:ext>
              </a:extLst>
            </p:cNvPr>
            <p:cNvSpPr/>
            <p:nvPr/>
          </p:nvSpPr>
          <p:spPr>
            <a:xfrm>
              <a:off x="7719846" y="2008083"/>
              <a:ext cx="413236" cy="361766"/>
            </a:xfrm>
            <a:custGeom>
              <a:avLst/>
              <a:gdLst>
                <a:gd name="connsiteX0" fmla="*/ 477511 w 1196514"/>
                <a:gd name="connsiteY0" fmla="*/ 368706 h 1047485"/>
                <a:gd name="connsiteX1" fmla="*/ 341439 w 1196514"/>
                <a:gd name="connsiteY1" fmla="*/ 453628 h 1047485"/>
                <a:gd name="connsiteX2" fmla="*/ 341103 w 1196514"/>
                <a:gd name="connsiteY2" fmla="*/ 460997 h 1047485"/>
                <a:gd name="connsiteX3" fmla="*/ 373194 w 1196514"/>
                <a:gd name="connsiteY3" fmla="*/ 490545 h 1047485"/>
                <a:gd name="connsiteX4" fmla="*/ 390860 w 1196514"/>
                <a:gd name="connsiteY4" fmla="*/ 505138 h 1047485"/>
                <a:gd name="connsiteX5" fmla="*/ 404590 w 1196514"/>
                <a:gd name="connsiteY5" fmla="*/ 486488 h 1047485"/>
                <a:gd name="connsiteX6" fmla="*/ 478855 w 1196514"/>
                <a:gd name="connsiteY6" fmla="*/ 370075 h 1047485"/>
                <a:gd name="connsiteX7" fmla="*/ 477511 w 1196514"/>
                <a:gd name="connsiteY7" fmla="*/ 368706 h 1047485"/>
                <a:gd name="connsiteX8" fmla="*/ 237819 w 1196514"/>
                <a:gd name="connsiteY8" fmla="*/ 176300 h 1047485"/>
                <a:gd name="connsiteX9" fmla="*/ 228194 w 1196514"/>
                <a:gd name="connsiteY9" fmla="*/ 183717 h 1047485"/>
                <a:gd name="connsiteX10" fmla="*/ 183668 w 1196514"/>
                <a:gd name="connsiteY10" fmla="*/ 279248 h 1047485"/>
                <a:gd name="connsiteX11" fmla="*/ 173899 w 1196514"/>
                <a:gd name="connsiteY11" fmla="*/ 303683 h 1047485"/>
                <a:gd name="connsiteX12" fmla="*/ 192838 w 1196514"/>
                <a:gd name="connsiteY12" fmla="*/ 323581 h 1047485"/>
                <a:gd name="connsiteX13" fmla="*/ 203063 w 1196514"/>
                <a:gd name="connsiteY13" fmla="*/ 323101 h 1047485"/>
                <a:gd name="connsiteX14" fmla="*/ 282368 w 1196514"/>
                <a:gd name="connsiteY14" fmla="*/ 237603 h 1047485"/>
                <a:gd name="connsiteX15" fmla="*/ 338967 w 1196514"/>
                <a:gd name="connsiteY15" fmla="*/ 176468 h 1047485"/>
                <a:gd name="connsiteX16" fmla="*/ 237819 w 1196514"/>
                <a:gd name="connsiteY16" fmla="*/ 176300 h 1047485"/>
                <a:gd name="connsiteX17" fmla="*/ 394317 w 1196514"/>
                <a:gd name="connsiteY17" fmla="*/ 96995 h 1047485"/>
                <a:gd name="connsiteX18" fmla="*/ 432986 w 1196514"/>
                <a:gd name="connsiteY18" fmla="*/ 115141 h 1047485"/>
                <a:gd name="connsiteX19" fmla="*/ 581347 w 1196514"/>
                <a:gd name="connsiteY19" fmla="*/ 289929 h 1047485"/>
                <a:gd name="connsiteX20" fmla="*/ 585500 w 1196514"/>
                <a:gd name="connsiteY20" fmla="*/ 347008 h 1047485"/>
                <a:gd name="connsiteX21" fmla="*/ 453820 w 1196514"/>
                <a:gd name="connsiteY21" fmla="*/ 552688 h 1047485"/>
                <a:gd name="connsiteX22" fmla="*/ 455812 w 1196514"/>
                <a:gd name="connsiteY22" fmla="*/ 567545 h 1047485"/>
                <a:gd name="connsiteX23" fmla="*/ 727932 w 1196514"/>
                <a:gd name="connsiteY23" fmla="*/ 819958 h 1047485"/>
                <a:gd name="connsiteX24" fmla="*/ 738445 w 1196514"/>
                <a:gd name="connsiteY24" fmla="*/ 818614 h 1047485"/>
                <a:gd name="connsiteX25" fmla="*/ 755967 w 1196514"/>
                <a:gd name="connsiteY25" fmla="*/ 796628 h 1047485"/>
                <a:gd name="connsiteX26" fmla="*/ 840409 w 1196514"/>
                <a:gd name="connsiteY26" fmla="*/ 757575 h 1047485"/>
                <a:gd name="connsiteX27" fmla="*/ 915634 w 1196514"/>
                <a:gd name="connsiteY27" fmla="*/ 784938 h 1047485"/>
                <a:gd name="connsiteX28" fmla="*/ 931091 w 1196514"/>
                <a:gd name="connsiteY28" fmla="*/ 798236 h 1047485"/>
                <a:gd name="connsiteX29" fmla="*/ 978473 w 1196514"/>
                <a:gd name="connsiteY29" fmla="*/ 828143 h 1047485"/>
                <a:gd name="connsiteX30" fmla="*/ 1050073 w 1196514"/>
                <a:gd name="connsiteY30" fmla="*/ 919258 h 1047485"/>
                <a:gd name="connsiteX31" fmla="*/ 1052570 w 1196514"/>
                <a:gd name="connsiteY31" fmla="*/ 934500 h 1047485"/>
                <a:gd name="connsiteX32" fmla="*/ 1077148 w 1196514"/>
                <a:gd name="connsiteY32" fmla="*/ 968296 h 1047485"/>
                <a:gd name="connsiteX33" fmla="*/ 1114425 w 1196514"/>
                <a:gd name="connsiteY33" fmla="*/ 977464 h 1047485"/>
                <a:gd name="connsiteX34" fmla="*/ 1189097 w 1196514"/>
                <a:gd name="connsiteY34" fmla="*/ 1029622 h 1047485"/>
                <a:gd name="connsiteX35" fmla="*/ 1196514 w 1196514"/>
                <a:gd name="connsiteY35" fmla="*/ 1047409 h 1047485"/>
                <a:gd name="connsiteX36" fmla="*/ 1186169 w 1196514"/>
                <a:gd name="connsiteY36" fmla="*/ 1047409 h 1047485"/>
                <a:gd name="connsiteX37" fmla="*/ 457204 w 1196514"/>
                <a:gd name="connsiteY37" fmla="*/ 1047409 h 1047485"/>
                <a:gd name="connsiteX38" fmla="*/ 452356 w 1196514"/>
                <a:gd name="connsiteY38" fmla="*/ 1047385 h 1047485"/>
                <a:gd name="connsiteX39" fmla="*/ 445875 w 1196514"/>
                <a:gd name="connsiteY39" fmla="*/ 1044985 h 1047485"/>
                <a:gd name="connsiteX40" fmla="*/ 451083 w 1196514"/>
                <a:gd name="connsiteY40" fmla="*/ 1039344 h 1047485"/>
                <a:gd name="connsiteX41" fmla="*/ 510899 w 1196514"/>
                <a:gd name="connsiteY41" fmla="*/ 1000387 h 1047485"/>
                <a:gd name="connsiteX42" fmla="*/ 550888 w 1196514"/>
                <a:gd name="connsiteY42" fmla="*/ 951686 h 1047485"/>
                <a:gd name="connsiteX43" fmla="*/ 584131 w 1196514"/>
                <a:gd name="connsiteY43" fmla="*/ 916642 h 1047485"/>
                <a:gd name="connsiteX44" fmla="*/ 627024 w 1196514"/>
                <a:gd name="connsiteY44" fmla="*/ 903848 h 1047485"/>
                <a:gd name="connsiteX45" fmla="*/ 710554 w 1196514"/>
                <a:gd name="connsiteY45" fmla="*/ 858627 h 1047485"/>
                <a:gd name="connsiteX46" fmla="*/ 709666 w 1196514"/>
                <a:gd name="connsiteY46" fmla="*/ 847658 h 1047485"/>
                <a:gd name="connsiteX47" fmla="*/ 423168 w 1196514"/>
                <a:gd name="connsiteY47" fmla="*/ 582187 h 1047485"/>
                <a:gd name="connsiteX48" fmla="*/ 412127 w 1196514"/>
                <a:gd name="connsiteY48" fmla="*/ 577075 h 1047485"/>
                <a:gd name="connsiteX49" fmla="*/ 379387 w 1196514"/>
                <a:gd name="connsiteY49" fmla="*/ 547431 h 1047485"/>
                <a:gd name="connsiteX50" fmla="*/ 375379 w 1196514"/>
                <a:gd name="connsiteY50" fmla="*/ 537902 h 1047485"/>
                <a:gd name="connsiteX51" fmla="*/ 371803 w 1196514"/>
                <a:gd name="connsiteY51" fmla="*/ 534614 h 1047485"/>
                <a:gd name="connsiteX52" fmla="*/ 336470 w 1196514"/>
                <a:gd name="connsiteY52" fmla="*/ 504106 h 1047485"/>
                <a:gd name="connsiteX53" fmla="*/ 355385 w 1196514"/>
                <a:gd name="connsiteY53" fmla="*/ 534902 h 1047485"/>
                <a:gd name="connsiteX54" fmla="*/ 463037 w 1196514"/>
                <a:gd name="connsiteY54" fmla="*/ 708682 h 1047485"/>
                <a:gd name="connsiteX55" fmla="*/ 463469 w 1196514"/>
                <a:gd name="connsiteY55" fmla="*/ 721811 h 1047485"/>
                <a:gd name="connsiteX56" fmla="*/ 326773 w 1196514"/>
                <a:gd name="connsiteY56" fmla="*/ 1006964 h 1047485"/>
                <a:gd name="connsiteX57" fmla="*/ 269911 w 1196514"/>
                <a:gd name="connsiteY57" fmla="*/ 1045321 h 1047485"/>
                <a:gd name="connsiteX58" fmla="*/ 213288 w 1196514"/>
                <a:gd name="connsiteY58" fmla="*/ 964239 h 1047485"/>
                <a:gd name="connsiteX59" fmla="*/ 271375 w 1196514"/>
                <a:gd name="connsiteY59" fmla="*/ 840913 h 1047485"/>
                <a:gd name="connsiteX60" fmla="*/ 324685 w 1196514"/>
                <a:gd name="connsiteY60" fmla="*/ 730284 h 1047485"/>
                <a:gd name="connsiteX61" fmla="*/ 323557 w 1196514"/>
                <a:gd name="connsiteY61" fmla="*/ 714490 h 1047485"/>
                <a:gd name="connsiteX62" fmla="*/ 229250 w 1196514"/>
                <a:gd name="connsiteY62" fmla="*/ 562073 h 1047485"/>
                <a:gd name="connsiteX63" fmla="*/ 195046 w 1196514"/>
                <a:gd name="connsiteY63" fmla="*/ 534158 h 1047485"/>
                <a:gd name="connsiteX64" fmla="*/ 188925 w 1196514"/>
                <a:gd name="connsiteY64" fmla="*/ 530077 h 1047485"/>
                <a:gd name="connsiteX65" fmla="*/ 185349 w 1196514"/>
                <a:gd name="connsiteY65" fmla="*/ 636121 h 1047485"/>
                <a:gd name="connsiteX66" fmla="*/ 182757 w 1196514"/>
                <a:gd name="connsiteY66" fmla="*/ 720611 h 1047485"/>
                <a:gd name="connsiteX67" fmla="*/ 168955 w 1196514"/>
                <a:gd name="connsiteY67" fmla="*/ 785874 h 1047485"/>
                <a:gd name="connsiteX68" fmla="*/ 121117 w 1196514"/>
                <a:gd name="connsiteY68" fmla="*/ 993354 h 1047485"/>
                <a:gd name="connsiteX69" fmla="*/ 80025 w 1196514"/>
                <a:gd name="connsiteY69" fmla="*/ 1041912 h 1047485"/>
                <a:gd name="connsiteX70" fmla="*/ 1584 w 1196514"/>
                <a:gd name="connsiteY70" fmla="*/ 970984 h 1047485"/>
                <a:gd name="connsiteX71" fmla="*/ 55902 w 1196514"/>
                <a:gd name="connsiteY71" fmla="*/ 735205 h 1047485"/>
                <a:gd name="connsiteX72" fmla="*/ 62383 w 1196514"/>
                <a:gd name="connsiteY72" fmla="*/ 689239 h 1047485"/>
                <a:gd name="connsiteX73" fmla="*/ 68287 w 1196514"/>
                <a:gd name="connsiteY73" fmla="*/ 492057 h 1047485"/>
                <a:gd name="connsiteX74" fmla="*/ 89578 w 1196514"/>
                <a:gd name="connsiteY74" fmla="*/ 444699 h 1047485"/>
                <a:gd name="connsiteX75" fmla="*/ 170515 w 1196514"/>
                <a:gd name="connsiteY75" fmla="*/ 358097 h 1047485"/>
                <a:gd name="connsiteX76" fmla="*/ 169891 w 1196514"/>
                <a:gd name="connsiteY76" fmla="*/ 347320 h 1047485"/>
                <a:gd name="connsiteX77" fmla="*/ 168475 w 1196514"/>
                <a:gd name="connsiteY77" fmla="*/ 345976 h 1047485"/>
                <a:gd name="connsiteX78" fmla="*/ 145672 w 1196514"/>
                <a:gd name="connsiteY78" fmla="*/ 343024 h 1047485"/>
                <a:gd name="connsiteX79" fmla="*/ 102467 w 1196514"/>
                <a:gd name="connsiteY79" fmla="*/ 340791 h 1047485"/>
                <a:gd name="connsiteX80" fmla="*/ 89770 w 1196514"/>
                <a:gd name="connsiteY80" fmla="*/ 299026 h 1047485"/>
                <a:gd name="connsiteX81" fmla="*/ 90946 w 1196514"/>
                <a:gd name="connsiteY81" fmla="*/ 295354 h 1047485"/>
                <a:gd name="connsiteX82" fmla="*/ 83913 w 1196514"/>
                <a:gd name="connsiteY82" fmla="*/ 267535 h 1047485"/>
                <a:gd name="connsiteX83" fmla="*/ 72872 w 1196514"/>
                <a:gd name="connsiteY83" fmla="*/ 256661 h 1047485"/>
                <a:gd name="connsiteX84" fmla="*/ 73448 w 1196514"/>
                <a:gd name="connsiteY84" fmla="*/ 235611 h 1047485"/>
                <a:gd name="connsiteX85" fmla="*/ 94378 w 1196514"/>
                <a:gd name="connsiteY85" fmla="*/ 233163 h 1047485"/>
                <a:gd name="connsiteX86" fmla="*/ 112596 w 1196514"/>
                <a:gd name="connsiteY86" fmla="*/ 248476 h 1047485"/>
                <a:gd name="connsiteX87" fmla="*/ 173131 w 1196514"/>
                <a:gd name="connsiteY87" fmla="*/ 117685 h 1047485"/>
                <a:gd name="connsiteX88" fmla="*/ 202871 w 1196514"/>
                <a:gd name="connsiteY88" fmla="*/ 98483 h 1047485"/>
                <a:gd name="connsiteX89" fmla="*/ 394317 w 1196514"/>
                <a:gd name="connsiteY89" fmla="*/ 96995 h 1047485"/>
                <a:gd name="connsiteX90" fmla="*/ 614951 w 1196514"/>
                <a:gd name="connsiteY90" fmla="*/ 0 h 1047485"/>
                <a:gd name="connsiteX91" fmla="*/ 725676 w 1196514"/>
                <a:gd name="connsiteY91" fmla="*/ 111277 h 1047485"/>
                <a:gd name="connsiteX92" fmla="*/ 614495 w 1196514"/>
                <a:gd name="connsiteY92" fmla="*/ 221762 h 1047485"/>
                <a:gd name="connsiteX93" fmla="*/ 503890 w 1196514"/>
                <a:gd name="connsiteY93" fmla="*/ 110797 h 1047485"/>
                <a:gd name="connsiteX94" fmla="*/ 614951 w 1196514"/>
                <a:gd name="connsiteY94" fmla="*/ 0 h 10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96514" h="1047485">
                  <a:moveTo>
                    <a:pt x="477511" y="368706"/>
                  </a:moveTo>
                  <a:cubicBezTo>
                    <a:pt x="432169" y="397054"/>
                    <a:pt x="386876" y="425473"/>
                    <a:pt x="341439" y="453628"/>
                  </a:cubicBezTo>
                  <a:cubicBezTo>
                    <a:pt x="336686" y="456556"/>
                    <a:pt x="337622" y="457901"/>
                    <a:pt x="341103" y="460997"/>
                  </a:cubicBezTo>
                  <a:cubicBezTo>
                    <a:pt x="351952" y="470670"/>
                    <a:pt x="362417" y="480799"/>
                    <a:pt x="373194" y="490545"/>
                  </a:cubicBezTo>
                  <a:cubicBezTo>
                    <a:pt x="379075" y="495897"/>
                    <a:pt x="384908" y="506266"/>
                    <a:pt x="390860" y="505138"/>
                  </a:cubicBezTo>
                  <a:cubicBezTo>
                    <a:pt x="396429" y="504082"/>
                    <a:pt x="400270" y="493233"/>
                    <a:pt x="404590" y="486488"/>
                  </a:cubicBezTo>
                  <a:cubicBezTo>
                    <a:pt x="429409" y="447723"/>
                    <a:pt x="454108" y="408887"/>
                    <a:pt x="478855" y="370075"/>
                  </a:cubicBezTo>
                  <a:cubicBezTo>
                    <a:pt x="478399" y="369618"/>
                    <a:pt x="477966" y="369163"/>
                    <a:pt x="477511" y="368706"/>
                  </a:cubicBezTo>
                  <a:close/>
                  <a:moveTo>
                    <a:pt x="237819" y="176300"/>
                  </a:moveTo>
                  <a:cubicBezTo>
                    <a:pt x="231818" y="176228"/>
                    <a:pt x="230138" y="179516"/>
                    <a:pt x="228194" y="183717"/>
                  </a:cubicBezTo>
                  <a:cubicBezTo>
                    <a:pt x="213384" y="215569"/>
                    <a:pt x="198478" y="247372"/>
                    <a:pt x="183668" y="279248"/>
                  </a:cubicBezTo>
                  <a:cubicBezTo>
                    <a:pt x="179900" y="287409"/>
                    <a:pt x="172243" y="296698"/>
                    <a:pt x="173899" y="303683"/>
                  </a:cubicBezTo>
                  <a:cubicBezTo>
                    <a:pt x="175723" y="311364"/>
                    <a:pt x="186573" y="316669"/>
                    <a:pt x="192838" y="323581"/>
                  </a:cubicBezTo>
                  <a:cubicBezTo>
                    <a:pt x="197038" y="328214"/>
                    <a:pt x="199199" y="327326"/>
                    <a:pt x="203063" y="323101"/>
                  </a:cubicBezTo>
                  <a:cubicBezTo>
                    <a:pt x="229346" y="294442"/>
                    <a:pt x="255917" y="266094"/>
                    <a:pt x="282368" y="237603"/>
                  </a:cubicBezTo>
                  <a:cubicBezTo>
                    <a:pt x="301234" y="217297"/>
                    <a:pt x="320052" y="196943"/>
                    <a:pt x="338967" y="176468"/>
                  </a:cubicBezTo>
                  <a:cubicBezTo>
                    <a:pt x="304499" y="176468"/>
                    <a:pt x="271159" y="176660"/>
                    <a:pt x="237819" y="176300"/>
                  </a:cubicBezTo>
                  <a:close/>
                  <a:moveTo>
                    <a:pt x="394317" y="96995"/>
                  </a:moveTo>
                  <a:cubicBezTo>
                    <a:pt x="410495" y="96755"/>
                    <a:pt x="422664" y="102876"/>
                    <a:pt x="432986" y="115141"/>
                  </a:cubicBezTo>
                  <a:cubicBezTo>
                    <a:pt x="482239" y="173588"/>
                    <a:pt x="531733" y="231819"/>
                    <a:pt x="581347" y="289929"/>
                  </a:cubicBezTo>
                  <a:cubicBezTo>
                    <a:pt x="597957" y="309371"/>
                    <a:pt x="599469" y="325141"/>
                    <a:pt x="585500" y="347008"/>
                  </a:cubicBezTo>
                  <a:cubicBezTo>
                    <a:pt x="541694" y="415632"/>
                    <a:pt x="497937" y="484280"/>
                    <a:pt x="453820" y="552688"/>
                  </a:cubicBezTo>
                  <a:cubicBezTo>
                    <a:pt x="449643" y="559192"/>
                    <a:pt x="450171" y="562337"/>
                    <a:pt x="455812" y="567545"/>
                  </a:cubicBezTo>
                  <a:cubicBezTo>
                    <a:pt x="546711" y="651483"/>
                    <a:pt x="637393" y="735637"/>
                    <a:pt x="727932" y="819958"/>
                  </a:cubicBezTo>
                  <a:cubicBezTo>
                    <a:pt x="733117" y="824759"/>
                    <a:pt x="734941" y="823679"/>
                    <a:pt x="738445" y="818614"/>
                  </a:cubicBezTo>
                  <a:cubicBezTo>
                    <a:pt x="743774" y="810933"/>
                    <a:pt x="749798" y="803685"/>
                    <a:pt x="755967" y="796628"/>
                  </a:cubicBezTo>
                  <a:cubicBezTo>
                    <a:pt x="778314" y="771137"/>
                    <a:pt x="806469" y="760024"/>
                    <a:pt x="840409" y="757575"/>
                  </a:cubicBezTo>
                  <a:cubicBezTo>
                    <a:pt x="870749" y="755391"/>
                    <a:pt x="894799" y="763984"/>
                    <a:pt x="915634" y="784938"/>
                  </a:cubicBezTo>
                  <a:cubicBezTo>
                    <a:pt x="920410" y="789739"/>
                    <a:pt x="926123" y="793603"/>
                    <a:pt x="931091" y="798236"/>
                  </a:cubicBezTo>
                  <a:cubicBezTo>
                    <a:pt x="945013" y="811222"/>
                    <a:pt x="959799" y="821375"/>
                    <a:pt x="978473" y="828143"/>
                  </a:cubicBezTo>
                  <a:cubicBezTo>
                    <a:pt x="1020190" y="843289"/>
                    <a:pt x="1040016" y="878021"/>
                    <a:pt x="1050073" y="919258"/>
                  </a:cubicBezTo>
                  <a:cubicBezTo>
                    <a:pt x="1051297" y="924250"/>
                    <a:pt x="1052641" y="929435"/>
                    <a:pt x="1052570" y="934500"/>
                  </a:cubicBezTo>
                  <a:cubicBezTo>
                    <a:pt x="1052354" y="952094"/>
                    <a:pt x="1063827" y="960734"/>
                    <a:pt x="1077148" y="968296"/>
                  </a:cubicBezTo>
                  <a:cubicBezTo>
                    <a:pt x="1088742" y="974872"/>
                    <a:pt x="1101535" y="977657"/>
                    <a:pt x="1114425" y="977464"/>
                  </a:cubicBezTo>
                  <a:cubicBezTo>
                    <a:pt x="1152181" y="976936"/>
                    <a:pt x="1175416" y="996187"/>
                    <a:pt x="1189097" y="1029622"/>
                  </a:cubicBezTo>
                  <a:cubicBezTo>
                    <a:pt x="1191402" y="1035215"/>
                    <a:pt x="1193754" y="1040784"/>
                    <a:pt x="1196514" y="1047409"/>
                  </a:cubicBezTo>
                  <a:cubicBezTo>
                    <a:pt x="1192362" y="1047409"/>
                    <a:pt x="1189265" y="1047409"/>
                    <a:pt x="1186169" y="1047409"/>
                  </a:cubicBezTo>
                  <a:cubicBezTo>
                    <a:pt x="943189" y="1047409"/>
                    <a:pt x="700185" y="1047409"/>
                    <a:pt x="457204" y="1047409"/>
                  </a:cubicBezTo>
                  <a:cubicBezTo>
                    <a:pt x="455596" y="1047409"/>
                    <a:pt x="453964" y="1047553"/>
                    <a:pt x="452356" y="1047385"/>
                  </a:cubicBezTo>
                  <a:cubicBezTo>
                    <a:pt x="450003" y="1047121"/>
                    <a:pt x="446739" y="1048657"/>
                    <a:pt x="445875" y="1044985"/>
                  </a:cubicBezTo>
                  <a:cubicBezTo>
                    <a:pt x="444915" y="1040880"/>
                    <a:pt x="448539" y="1040448"/>
                    <a:pt x="451083" y="1039344"/>
                  </a:cubicBezTo>
                  <a:cubicBezTo>
                    <a:pt x="473238" y="1029743"/>
                    <a:pt x="493353" y="1017021"/>
                    <a:pt x="510899" y="1000387"/>
                  </a:cubicBezTo>
                  <a:cubicBezTo>
                    <a:pt x="526261" y="985842"/>
                    <a:pt x="538334" y="968584"/>
                    <a:pt x="550888" y="951686"/>
                  </a:cubicBezTo>
                  <a:cubicBezTo>
                    <a:pt x="560561" y="938676"/>
                    <a:pt x="570378" y="925787"/>
                    <a:pt x="584131" y="916642"/>
                  </a:cubicBezTo>
                  <a:cubicBezTo>
                    <a:pt x="597117" y="908024"/>
                    <a:pt x="611519" y="902816"/>
                    <a:pt x="627024" y="903848"/>
                  </a:cubicBezTo>
                  <a:cubicBezTo>
                    <a:pt x="664661" y="906344"/>
                    <a:pt x="690176" y="887670"/>
                    <a:pt x="710554" y="858627"/>
                  </a:cubicBezTo>
                  <a:cubicBezTo>
                    <a:pt x="713746" y="854066"/>
                    <a:pt x="714082" y="851738"/>
                    <a:pt x="709666" y="847658"/>
                  </a:cubicBezTo>
                  <a:cubicBezTo>
                    <a:pt x="614063" y="759304"/>
                    <a:pt x="518604" y="670733"/>
                    <a:pt x="423168" y="582187"/>
                  </a:cubicBezTo>
                  <a:cubicBezTo>
                    <a:pt x="419976" y="579235"/>
                    <a:pt x="416687" y="577458"/>
                    <a:pt x="412127" y="577075"/>
                  </a:cubicBezTo>
                  <a:cubicBezTo>
                    <a:pt x="395997" y="575682"/>
                    <a:pt x="382508" y="563321"/>
                    <a:pt x="379387" y="547431"/>
                  </a:cubicBezTo>
                  <a:cubicBezTo>
                    <a:pt x="378691" y="543927"/>
                    <a:pt x="378547" y="540350"/>
                    <a:pt x="375379" y="537902"/>
                  </a:cubicBezTo>
                  <a:cubicBezTo>
                    <a:pt x="374083" y="536918"/>
                    <a:pt x="372978" y="535718"/>
                    <a:pt x="371803" y="534614"/>
                  </a:cubicBezTo>
                  <a:cubicBezTo>
                    <a:pt x="360473" y="524124"/>
                    <a:pt x="349144" y="513635"/>
                    <a:pt x="336470" y="504106"/>
                  </a:cubicBezTo>
                  <a:cubicBezTo>
                    <a:pt x="342783" y="514379"/>
                    <a:pt x="349048" y="524652"/>
                    <a:pt x="355385" y="534902"/>
                  </a:cubicBezTo>
                  <a:cubicBezTo>
                    <a:pt x="391221" y="592844"/>
                    <a:pt x="427033" y="650835"/>
                    <a:pt x="463037" y="708682"/>
                  </a:cubicBezTo>
                  <a:cubicBezTo>
                    <a:pt x="465965" y="713362"/>
                    <a:pt x="465845" y="716891"/>
                    <a:pt x="463469" y="721811"/>
                  </a:cubicBezTo>
                  <a:cubicBezTo>
                    <a:pt x="417768" y="816790"/>
                    <a:pt x="372258" y="911865"/>
                    <a:pt x="326773" y="1006964"/>
                  </a:cubicBezTo>
                  <a:cubicBezTo>
                    <a:pt x="315300" y="1030967"/>
                    <a:pt x="296794" y="1044912"/>
                    <a:pt x="269911" y="1045321"/>
                  </a:cubicBezTo>
                  <a:cubicBezTo>
                    <a:pt x="228362" y="1045945"/>
                    <a:pt x="197086" y="1002331"/>
                    <a:pt x="213288" y="964239"/>
                  </a:cubicBezTo>
                  <a:cubicBezTo>
                    <a:pt x="231074" y="922450"/>
                    <a:pt x="251812" y="881934"/>
                    <a:pt x="271375" y="840913"/>
                  </a:cubicBezTo>
                  <a:cubicBezTo>
                    <a:pt x="289017" y="803972"/>
                    <a:pt x="306683" y="767056"/>
                    <a:pt x="324685" y="730284"/>
                  </a:cubicBezTo>
                  <a:cubicBezTo>
                    <a:pt x="327613" y="724284"/>
                    <a:pt x="327061" y="720107"/>
                    <a:pt x="323557" y="714490"/>
                  </a:cubicBezTo>
                  <a:cubicBezTo>
                    <a:pt x="291897" y="663821"/>
                    <a:pt x="260550" y="612959"/>
                    <a:pt x="229250" y="562073"/>
                  </a:cubicBezTo>
                  <a:cubicBezTo>
                    <a:pt x="221041" y="548727"/>
                    <a:pt x="206279" y="543663"/>
                    <a:pt x="195046" y="534158"/>
                  </a:cubicBezTo>
                  <a:cubicBezTo>
                    <a:pt x="193606" y="532933"/>
                    <a:pt x="191901" y="532045"/>
                    <a:pt x="188925" y="530077"/>
                  </a:cubicBezTo>
                  <a:cubicBezTo>
                    <a:pt x="187701" y="566321"/>
                    <a:pt x="186429" y="601221"/>
                    <a:pt x="185349" y="636121"/>
                  </a:cubicBezTo>
                  <a:cubicBezTo>
                    <a:pt x="184461" y="664277"/>
                    <a:pt x="184653" y="692504"/>
                    <a:pt x="182757" y="720611"/>
                  </a:cubicBezTo>
                  <a:cubicBezTo>
                    <a:pt x="181268" y="742862"/>
                    <a:pt x="173851" y="764176"/>
                    <a:pt x="168955" y="785874"/>
                  </a:cubicBezTo>
                  <a:cubicBezTo>
                    <a:pt x="153305" y="855099"/>
                    <a:pt x="136983" y="924179"/>
                    <a:pt x="121117" y="993354"/>
                  </a:cubicBezTo>
                  <a:cubicBezTo>
                    <a:pt x="115741" y="1016757"/>
                    <a:pt x="103283" y="1034183"/>
                    <a:pt x="80025" y="1041912"/>
                  </a:cubicBezTo>
                  <a:cubicBezTo>
                    <a:pt x="34635" y="1056986"/>
                    <a:pt x="-8930" y="1017837"/>
                    <a:pt x="1584" y="970984"/>
                  </a:cubicBezTo>
                  <a:cubicBezTo>
                    <a:pt x="19250" y="892279"/>
                    <a:pt x="37588" y="813742"/>
                    <a:pt x="55902" y="735205"/>
                  </a:cubicBezTo>
                  <a:cubicBezTo>
                    <a:pt x="59454" y="720035"/>
                    <a:pt x="61926" y="704841"/>
                    <a:pt x="62383" y="689239"/>
                  </a:cubicBezTo>
                  <a:cubicBezTo>
                    <a:pt x="64255" y="623496"/>
                    <a:pt x="66511" y="557800"/>
                    <a:pt x="68287" y="492057"/>
                  </a:cubicBezTo>
                  <a:cubicBezTo>
                    <a:pt x="68791" y="473070"/>
                    <a:pt x="76928" y="458117"/>
                    <a:pt x="89578" y="444699"/>
                  </a:cubicBezTo>
                  <a:cubicBezTo>
                    <a:pt x="116653" y="415944"/>
                    <a:pt x="143344" y="386780"/>
                    <a:pt x="170515" y="358097"/>
                  </a:cubicBezTo>
                  <a:cubicBezTo>
                    <a:pt x="174908" y="353441"/>
                    <a:pt x="175292" y="350656"/>
                    <a:pt x="169891" y="347320"/>
                  </a:cubicBezTo>
                  <a:cubicBezTo>
                    <a:pt x="169339" y="346984"/>
                    <a:pt x="168907" y="346456"/>
                    <a:pt x="168475" y="345976"/>
                  </a:cubicBezTo>
                  <a:cubicBezTo>
                    <a:pt x="161754" y="338439"/>
                    <a:pt x="156377" y="333830"/>
                    <a:pt x="145672" y="343024"/>
                  </a:cubicBezTo>
                  <a:cubicBezTo>
                    <a:pt x="133671" y="353321"/>
                    <a:pt x="114853" y="350680"/>
                    <a:pt x="102467" y="340791"/>
                  </a:cubicBezTo>
                  <a:cubicBezTo>
                    <a:pt x="89890" y="330758"/>
                    <a:pt x="84969" y="314532"/>
                    <a:pt x="89770" y="299026"/>
                  </a:cubicBezTo>
                  <a:cubicBezTo>
                    <a:pt x="90154" y="297802"/>
                    <a:pt x="90490" y="296554"/>
                    <a:pt x="90946" y="295354"/>
                  </a:cubicBezTo>
                  <a:cubicBezTo>
                    <a:pt x="96827" y="279464"/>
                    <a:pt x="96827" y="279488"/>
                    <a:pt x="83913" y="267535"/>
                  </a:cubicBezTo>
                  <a:cubicBezTo>
                    <a:pt x="80120" y="264030"/>
                    <a:pt x="76016" y="260694"/>
                    <a:pt x="72872" y="256661"/>
                  </a:cubicBezTo>
                  <a:cubicBezTo>
                    <a:pt x="67447" y="249749"/>
                    <a:pt x="67423" y="242236"/>
                    <a:pt x="73448" y="235611"/>
                  </a:cubicBezTo>
                  <a:cubicBezTo>
                    <a:pt x="79520" y="228914"/>
                    <a:pt x="87129" y="228146"/>
                    <a:pt x="94378" y="233163"/>
                  </a:cubicBezTo>
                  <a:cubicBezTo>
                    <a:pt x="100715" y="237531"/>
                    <a:pt x="106259" y="243052"/>
                    <a:pt x="112596" y="248476"/>
                  </a:cubicBezTo>
                  <a:cubicBezTo>
                    <a:pt x="132999" y="204767"/>
                    <a:pt x="154001" y="161634"/>
                    <a:pt x="173131" y="117685"/>
                  </a:cubicBezTo>
                  <a:cubicBezTo>
                    <a:pt x="179468" y="103116"/>
                    <a:pt x="186885" y="98363"/>
                    <a:pt x="202871" y="98483"/>
                  </a:cubicBezTo>
                  <a:cubicBezTo>
                    <a:pt x="266670" y="99011"/>
                    <a:pt x="330494" y="97883"/>
                    <a:pt x="394317" y="96995"/>
                  </a:cubicBezTo>
                  <a:close/>
                  <a:moveTo>
                    <a:pt x="614951" y="0"/>
                  </a:moveTo>
                  <a:cubicBezTo>
                    <a:pt x="675894" y="96"/>
                    <a:pt x="725796" y="50262"/>
                    <a:pt x="725676" y="111277"/>
                  </a:cubicBezTo>
                  <a:cubicBezTo>
                    <a:pt x="725532" y="172629"/>
                    <a:pt x="676039" y="221810"/>
                    <a:pt x="614495" y="221762"/>
                  </a:cubicBezTo>
                  <a:cubicBezTo>
                    <a:pt x="553048" y="221714"/>
                    <a:pt x="503818" y="172317"/>
                    <a:pt x="503890" y="110797"/>
                  </a:cubicBezTo>
                  <a:cubicBezTo>
                    <a:pt x="503962" y="49734"/>
                    <a:pt x="553912" y="-96"/>
                    <a:pt x="614951" y="0"/>
                  </a:cubicBezTo>
                  <a:close/>
                </a:path>
              </a:pathLst>
            </a:custGeom>
            <a:grpFill/>
            <a:ln w="66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84F3B1A4-0317-4499-B3DB-17F23E1D9FAE}"/>
              </a:ext>
            </a:extLst>
          </p:cNvPr>
          <p:cNvGrpSpPr/>
          <p:nvPr/>
        </p:nvGrpSpPr>
        <p:grpSpPr>
          <a:xfrm>
            <a:off x="901300" y="1697197"/>
            <a:ext cx="3456384" cy="3716090"/>
            <a:chOff x="467544" y="1934588"/>
            <a:chExt cx="3456384" cy="3716090"/>
          </a:xfrm>
        </p:grpSpPr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5CAA33EA-F343-46EA-AD40-791EBF707A6E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 </a:t>
              </a:r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1D040A92-8B4E-44C0-A3A0-673E1AEBAC42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3">
            <a:extLst>
              <a:ext uri="{FF2B5EF4-FFF2-40B4-BE49-F238E27FC236}">
                <a16:creationId xmlns:a16="http://schemas.microsoft.com/office/drawing/2014/main" id="{D70A05C5-7930-4978-8E64-63505BC388C2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1216FE3B-6DDC-43F4-B743-8B93D5BDFAB6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29">
            <a:extLst>
              <a:ext uri="{FF2B5EF4-FFF2-40B4-BE49-F238E27FC236}">
                <a16:creationId xmlns:a16="http://schemas.microsoft.com/office/drawing/2014/main" id="{CAC5BBE5-F53E-4D44-B4BC-7FF7E4DF889D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53131D2F-2638-400A-9E4E-20F5F7726197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12E80D19-3505-4945-BB93-D60FE891A31B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2BD635C6-7AFD-41F3-8049-04553ACE74A4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4AC1DA1C-2E6D-4455-A2E8-B344726B47C8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5">
            <a:extLst>
              <a:ext uri="{FF2B5EF4-FFF2-40B4-BE49-F238E27FC236}">
                <a16:creationId xmlns:a16="http://schemas.microsoft.com/office/drawing/2014/main" id="{E97B0D5A-4ABE-4F2F-A682-E7EBB9ACFAD2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0B80A078-9172-42B3-9644-9D65EC625170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id="{ADEF2CCC-1588-4E3D-B2D9-F27BB9564629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0A9E01EB-C3F9-4BC7-8172-8972C485CB4D}"/>
              </a:ext>
            </a:extLst>
          </p:cNvPr>
          <p:cNvSpPr/>
          <p:nvPr/>
        </p:nvSpPr>
        <p:spPr>
          <a:xfrm>
            <a:off x="5169679" y="388989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6427B-4CF8-40D0-88E6-11803096B2C1}"/>
              </a:ext>
            </a:extLst>
          </p:cNvPr>
          <p:cNvSpPr txBox="1"/>
          <p:nvPr/>
        </p:nvSpPr>
        <p:spPr>
          <a:xfrm>
            <a:off x="10018672" y="363763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33534-7995-45A6-877C-84B4D08C102B}"/>
              </a:ext>
            </a:extLst>
          </p:cNvPr>
          <p:cNvSpPr txBox="1"/>
          <p:nvPr/>
        </p:nvSpPr>
        <p:spPr>
          <a:xfrm>
            <a:off x="9409360" y="197731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A359D-5AE2-4248-8FE7-34D3B5F93966}"/>
              </a:ext>
            </a:extLst>
          </p:cNvPr>
          <p:cNvSpPr txBox="1"/>
          <p:nvPr/>
        </p:nvSpPr>
        <p:spPr>
          <a:xfrm>
            <a:off x="9409360" y="5297949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9F1D433D-7C95-4BC2-8EB8-34530FF1D3B6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9CEE431E-91E4-4FCC-9790-FB9F2248521E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596EA75-E65C-4965-BC28-DB46BE828FDA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12B881A-155F-4875-970D-F710D137181D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B782C96-34B0-48A6-B20A-87DFFE60B965}"/>
              </a:ext>
            </a:extLst>
          </p:cNvPr>
          <p:cNvGrpSpPr/>
          <p:nvPr/>
        </p:nvGrpSpPr>
        <p:grpSpPr>
          <a:xfrm>
            <a:off x="555478" y="465489"/>
            <a:ext cx="3510002" cy="2270665"/>
            <a:chOff x="824606" y="1125559"/>
            <a:chExt cx="3510002" cy="2270665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0036DE23-A8AF-46B7-9618-349A7B8BA920}"/>
                </a:ext>
              </a:extLst>
            </p:cNvPr>
            <p:cNvSpPr/>
            <p:nvPr/>
          </p:nvSpPr>
          <p:spPr>
            <a:xfrm>
              <a:off x="824606" y="1125559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04CACE1F-9992-4748-9AB0-660E5140D324}"/>
                </a:ext>
              </a:extLst>
            </p:cNvPr>
            <p:cNvSpPr/>
            <p:nvPr/>
          </p:nvSpPr>
          <p:spPr>
            <a:xfrm rot="10800000">
              <a:off x="3694712" y="2892917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DDC43D-2643-47AA-9844-5CA54BD03384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04E596-83D6-49B3-B107-442592C5CF19}"/>
              </a:ext>
            </a:extLst>
          </p:cNvPr>
          <p:cNvSpPr txBox="1"/>
          <p:nvPr/>
        </p:nvSpPr>
        <p:spPr>
          <a:xfrm>
            <a:off x="3902599" y="3637482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accent2"/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2800" dirty="0">
                <a:solidFill>
                  <a:schemeClr val="accent2"/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2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DE676-0E95-4C86-8F58-E596830DE092}"/>
              </a:ext>
            </a:extLst>
          </p:cNvPr>
          <p:cNvSpPr txBox="1"/>
          <p:nvPr/>
        </p:nvSpPr>
        <p:spPr>
          <a:xfrm>
            <a:off x="555478" y="4376146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7372121F-2435-4250-A724-782916E5C70B}"/>
              </a:ext>
            </a:extLst>
          </p:cNvPr>
          <p:cNvSpPr/>
          <p:nvPr/>
        </p:nvSpPr>
        <p:spPr>
          <a:xfrm>
            <a:off x="4612193" y="3044651"/>
            <a:ext cx="2967614" cy="2967614"/>
          </a:xfrm>
          <a:prstGeom prst="chord">
            <a:avLst>
              <a:gd name="adj1" fmla="val 5390293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1B0AC224-948C-44DC-BE07-82B32DDD5074}"/>
              </a:ext>
            </a:extLst>
          </p:cNvPr>
          <p:cNvSpPr/>
          <p:nvPr/>
        </p:nvSpPr>
        <p:spPr>
          <a:xfrm>
            <a:off x="4632289" y="1560844"/>
            <a:ext cx="2967614" cy="2967614"/>
          </a:xfrm>
          <a:prstGeom prst="chord">
            <a:avLst>
              <a:gd name="adj1" fmla="val 16158690"/>
              <a:gd name="adj2" fmla="val 54413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9ED668-38DD-4B18-96E4-B181EB2CD105}"/>
              </a:ext>
            </a:extLst>
          </p:cNvPr>
          <p:cNvSpPr/>
          <p:nvPr/>
        </p:nvSpPr>
        <p:spPr>
          <a:xfrm>
            <a:off x="5740939" y="4907820"/>
            <a:ext cx="724247" cy="7242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5A72A-0729-4CFD-8E54-519A40F6C149}"/>
              </a:ext>
            </a:extLst>
          </p:cNvPr>
          <p:cNvSpPr/>
          <p:nvPr/>
        </p:nvSpPr>
        <p:spPr>
          <a:xfrm>
            <a:off x="5740939" y="1940624"/>
            <a:ext cx="724247" cy="7242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9F70D4E-F12F-401A-8572-40C8AA51F5B9}"/>
              </a:ext>
            </a:extLst>
          </p:cNvPr>
          <p:cNvSpPr/>
          <p:nvPr/>
        </p:nvSpPr>
        <p:spPr>
          <a:xfrm flipH="1">
            <a:off x="5900159" y="513559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1AD7B33D-A7A7-4622-86AD-B21EA7074E7E}"/>
              </a:ext>
            </a:extLst>
          </p:cNvPr>
          <p:cNvSpPr/>
          <p:nvPr/>
        </p:nvSpPr>
        <p:spPr>
          <a:xfrm>
            <a:off x="5922802" y="215147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A14EF-5AA4-41BF-B866-AD7DF9833567}"/>
              </a:ext>
            </a:extLst>
          </p:cNvPr>
          <p:cNvSpPr txBox="1"/>
          <p:nvPr/>
        </p:nvSpPr>
        <p:spPr>
          <a:xfrm>
            <a:off x="6485282" y="2536820"/>
            <a:ext cx="91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B976E-4562-42C7-91B8-85565F1A15C0}"/>
              </a:ext>
            </a:extLst>
          </p:cNvPr>
          <p:cNvSpPr txBox="1"/>
          <p:nvPr/>
        </p:nvSpPr>
        <p:spPr>
          <a:xfrm>
            <a:off x="4841135" y="4020627"/>
            <a:ext cx="91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C94F8-9C2E-4FB6-9EFC-26C5B76C5982}"/>
              </a:ext>
            </a:extLst>
          </p:cNvPr>
          <p:cNvGrpSpPr/>
          <p:nvPr/>
        </p:nvGrpSpPr>
        <p:grpSpPr>
          <a:xfrm>
            <a:off x="7940100" y="1782502"/>
            <a:ext cx="3384391" cy="672313"/>
            <a:chOff x="4965552" y="1768882"/>
            <a:chExt cx="2583556" cy="6723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8B15EA-09C7-4DF6-89FC-AC93466E18E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F05483-A469-4C38-B162-3FEE465D425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F00B70-15B5-4BD6-9F51-21C7A03FA0D8}"/>
              </a:ext>
            </a:extLst>
          </p:cNvPr>
          <p:cNvGrpSpPr/>
          <p:nvPr/>
        </p:nvGrpSpPr>
        <p:grpSpPr>
          <a:xfrm>
            <a:off x="7940100" y="2483326"/>
            <a:ext cx="3384391" cy="672313"/>
            <a:chOff x="4965552" y="1768882"/>
            <a:chExt cx="2583556" cy="6723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A9A51-D759-4F9E-A8D4-CCF289090504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FA5BE7-FAB1-4809-8493-B9E536D7ED00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4243F-0251-4DEA-988E-CBAB12C6AB0D}"/>
              </a:ext>
            </a:extLst>
          </p:cNvPr>
          <p:cNvGrpSpPr/>
          <p:nvPr/>
        </p:nvGrpSpPr>
        <p:grpSpPr>
          <a:xfrm>
            <a:off x="7940100" y="3184150"/>
            <a:ext cx="3384391" cy="672313"/>
            <a:chOff x="4965552" y="1768882"/>
            <a:chExt cx="2583556" cy="6723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E17CF5-F678-4EE0-9422-F323AC1CA3B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92213A-2E0A-4621-914C-90413C6372B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09DC70-56E7-4081-8481-B9A1A87FAD2A}"/>
              </a:ext>
            </a:extLst>
          </p:cNvPr>
          <p:cNvGrpSpPr/>
          <p:nvPr/>
        </p:nvGrpSpPr>
        <p:grpSpPr>
          <a:xfrm>
            <a:off x="888022" y="4077504"/>
            <a:ext cx="3391027" cy="672313"/>
            <a:chOff x="4965552" y="1768882"/>
            <a:chExt cx="2583556" cy="6723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57A690-C728-43AF-99FC-00462E986FCF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1C4664-5428-4569-A114-1CAE045E551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E36D47-0842-4107-ABF4-991AB18CF493}"/>
              </a:ext>
            </a:extLst>
          </p:cNvPr>
          <p:cNvGrpSpPr/>
          <p:nvPr/>
        </p:nvGrpSpPr>
        <p:grpSpPr>
          <a:xfrm>
            <a:off x="888022" y="4773932"/>
            <a:ext cx="3391027" cy="672313"/>
            <a:chOff x="4965552" y="1768882"/>
            <a:chExt cx="2583556" cy="6723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7C17F9-A74B-4BDA-A577-6965BF6A497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7B7DB0-F3A8-4BD4-A746-98C2C238F73D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388864-CF2A-4ABD-AE3F-7C1395B4E1CF}"/>
              </a:ext>
            </a:extLst>
          </p:cNvPr>
          <p:cNvGrpSpPr/>
          <p:nvPr/>
        </p:nvGrpSpPr>
        <p:grpSpPr>
          <a:xfrm>
            <a:off x="888022" y="5470360"/>
            <a:ext cx="3391027" cy="672313"/>
            <a:chOff x="4965552" y="1768882"/>
            <a:chExt cx="2583556" cy="67231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49F752-55E0-4362-8A0D-2B2957B9544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5D75EE-25C0-421D-A66E-30DE7C43BEB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F7A90AF-2AB2-496A-91C5-1234691F65A1}"/>
              </a:ext>
            </a:extLst>
          </p:cNvPr>
          <p:cNvGrpSpPr/>
          <p:nvPr/>
        </p:nvGrpSpPr>
        <p:grpSpPr>
          <a:xfrm>
            <a:off x="5575219" y="3207299"/>
            <a:ext cx="1069816" cy="1069730"/>
            <a:chOff x="2667031" y="4073761"/>
            <a:chExt cx="2785580" cy="2785357"/>
          </a:xfrm>
          <a:solidFill>
            <a:schemeClr val="bg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5F863F1-6577-4578-B618-ECC5513791C4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B746E51-096D-400C-9959-31EAC9476FAB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03E58DAD-2B93-4A7F-8ABB-44005BFE5B18}"/>
              </a:ext>
            </a:extLst>
          </p:cNvPr>
          <p:cNvSpPr/>
          <p:nvPr/>
        </p:nvSpPr>
        <p:spPr>
          <a:xfrm>
            <a:off x="1200150" y="3785077"/>
            <a:ext cx="1771650" cy="986947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2FEEF5E-8C9D-4310-A35A-E5B4206B1B63}"/>
              </a:ext>
            </a:extLst>
          </p:cNvPr>
          <p:cNvSpPr/>
          <p:nvPr/>
        </p:nvSpPr>
        <p:spPr>
          <a:xfrm>
            <a:off x="1066799" y="3619500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FE22DC-3966-4F5E-A417-2374DAFE0C5E}"/>
              </a:ext>
            </a:extLst>
          </p:cNvPr>
          <p:cNvGrpSpPr/>
          <p:nvPr/>
        </p:nvGrpSpPr>
        <p:grpSpPr>
          <a:xfrm>
            <a:off x="1416055" y="5225314"/>
            <a:ext cx="2424737" cy="988897"/>
            <a:chOff x="-499931" y="1121722"/>
            <a:chExt cx="3859356" cy="9888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F38341-C53E-4064-B3CD-66C4EBA7C031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B55F3-C541-4D18-B53E-48CEDC48FB9C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Flowchart: Punched Tape 9">
            <a:extLst>
              <a:ext uri="{FF2B5EF4-FFF2-40B4-BE49-F238E27FC236}">
                <a16:creationId xmlns:a16="http://schemas.microsoft.com/office/drawing/2014/main" id="{19B49E58-CE09-4BB8-A8F3-CFD9B82892FE}"/>
              </a:ext>
            </a:extLst>
          </p:cNvPr>
          <p:cNvSpPr/>
          <p:nvPr/>
        </p:nvSpPr>
        <p:spPr>
          <a:xfrm>
            <a:off x="3810000" y="2996572"/>
            <a:ext cx="1771650" cy="986947"/>
          </a:xfrm>
          <a:prstGeom prst="flowChartPunchedTa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10">
            <a:extLst>
              <a:ext uri="{FF2B5EF4-FFF2-40B4-BE49-F238E27FC236}">
                <a16:creationId xmlns:a16="http://schemas.microsoft.com/office/drawing/2014/main" id="{4AB3A7B1-36F2-49BC-9DF4-2B4C5E5C2779}"/>
              </a:ext>
            </a:extLst>
          </p:cNvPr>
          <p:cNvSpPr/>
          <p:nvPr/>
        </p:nvSpPr>
        <p:spPr>
          <a:xfrm>
            <a:off x="3676649" y="2830995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04EB9D35-2301-42D6-8E30-1DC6DFEC0FD4}"/>
              </a:ext>
            </a:extLst>
          </p:cNvPr>
          <p:cNvGrpSpPr/>
          <p:nvPr/>
        </p:nvGrpSpPr>
        <p:grpSpPr>
          <a:xfrm>
            <a:off x="4025905" y="4436809"/>
            <a:ext cx="2424737" cy="988897"/>
            <a:chOff x="-499931" y="1121722"/>
            <a:chExt cx="3859356" cy="9888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AF3EF0-AB38-48F0-8406-CF14164092F8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87CCB6-6142-434A-9940-483DAA96F828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3" name="Flowchart: Punched Tape 15">
            <a:extLst>
              <a:ext uri="{FF2B5EF4-FFF2-40B4-BE49-F238E27FC236}">
                <a16:creationId xmlns:a16="http://schemas.microsoft.com/office/drawing/2014/main" id="{3D42EDE6-1883-419F-8858-40E04454AB63}"/>
              </a:ext>
            </a:extLst>
          </p:cNvPr>
          <p:cNvSpPr/>
          <p:nvPr/>
        </p:nvSpPr>
        <p:spPr>
          <a:xfrm>
            <a:off x="6419850" y="2208066"/>
            <a:ext cx="1771650" cy="986947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16">
            <a:extLst>
              <a:ext uri="{FF2B5EF4-FFF2-40B4-BE49-F238E27FC236}">
                <a16:creationId xmlns:a16="http://schemas.microsoft.com/office/drawing/2014/main" id="{EA62028B-F071-47B7-B619-AA549911BBF5}"/>
              </a:ext>
            </a:extLst>
          </p:cNvPr>
          <p:cNvSpPr/>
          <p:nvPr/>
        </p:nvSpPr>
        <p:spPr>
          <a:xfrm>
            <a:off x="6286499" y="2042489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436E236-F48B-4088-9C31-4D1683E8F812}"/>
              </a:ext>
            </a:extLst>
          </p:cNvPr>
          <p:cNvGrpSpPr/>
          <p:nvPr/>
        </p:nvGrpSpPr>
        <p:grpSpPr>
          <a:xfrm>
            <a:off x="6635755" y="3648303"/>
            <a:ext cx="2424737" cy="988897"/>
            <a:chOff x="-499931" y="1121722"/>
            <a:chExt cx="3859356" cy="9888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BDAB-9CA7-48B5-91F9-BACB96F5E0FE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6A2213-A897-4076-98B5-D07B41E660A6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8" name="Flowchart: Punched Tape 21">
            <a:extLst>
              <a:ext uri="{FF2B5EF4-FFF2-40B4-BE49-F238E27FC236}">
                <a16:creationId xmlns:a16="http://schemas.microsoft.com/office/drawing/2014/main" id="{13A902AB-E20B-4259-837F-DD010E2E4ED4}"/>
              </a:ext>
            </a:extLst>
          </p:cNvPr>
          <p:cNvSpPr/>
          <p:nvPr/>
        </p:nvSpPr>
        <p:spPr>
          <a:xfrm>
            <a:off x="9029700" y="1419560"/>
            <a:ext cx="1771650" cy="986947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22">
            <a:extLst>
              <a:ext uri="{FF2B5EF4-FFF2-40B4-BE49-F238E27FC236}">
                <a16:creationId xmlns:a16="http://schemas.microsoft.com/office/drawing/2014/main" id="{293A78B5-BF3A-475A-9AE2-2D020E30A184}"/>
              </a:ext>
            </a:extLst>
          </p:cNvPr>
          <p:cNvSpPr/>
          <p:nvPr/>
        </p:nvSpPr>
        <p:spPr>
          <a:xfrm>
            <a:off x="8896349" y="1253983"/>
            <a:ext cx="133351" cy="25947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094593B4-740C-4A99-8644-48693ECB8D7F}"/>
              </a:ext>
            </a:extLst>
          </p:cNvPr>
          <p:cNvGrpSpPr/>
          <p:nvPr/>
        </p:nvGrpSpPr>
        <p:grpSpPr>
          <a:xfrm>
            <a:off x="9245605" y="2859797"/>
            <a:ext cx="2424737" cy="988897"/>
            <a:chOff x="-499931" y="1121722"/>
            <a:chExt cx="3859356" cy="9888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5BF2D0-5BAF-4430-8E00-A08F0ECC3AEB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ACB36C-37F1-48CB-BE88-A7E534C1E92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3" name="Teardrop 1">
            <a:extLst>
              <a:ext uri="{FF2B5EF4-FFF2-40B4-BE49-F238E27FC236}">
                <a16:creationId xmlns:a16="http://schemas.microsoft.com/office/drawing/2014/main" id="{4915AA14-807E-4DB3-8462-F19D7130D3BD}"/>
              </a:ext>
            </a:extLst>
          </p:cNvPr>
          <p:cNvSpPr/>
          <p:nvPr/>
        </p:nvSpPr>
        <p:spPr>
          <a:xfrm rot="18805991">
            <a:off x="4488799" y="3280417"/>
            <a:ext cx="420098" cy="4157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9CC8A233-8DC5-468E-8AF3-9CC8AB1D9559}"/>
              </a:ext>
            </a:extLst>
          </p:cNvPr>
          <p:cNvSpPr>
            <a:spLocks noChangeAspect="1"/>
          </p:cNvSpPr>
          <p:nvPr/>
        </p:nvSpPr>
        <p:spPr>
          <a:xfrm rot="9900000">
            <a:off x="7088269" y="2516894"/>
            <a:ext cx="434812" cy="36929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FEE4AF6C-86D8-49A0-83C2-1722CF01831A}"/>
              </a:ext>
            </a:extLst>
          </p:cNvPr>
          <p:cNvSpPr/>
          <p:nvPr/>
        </p:nvSpPr>
        <p:spPr>
          <a:xfrm>
            <a:off x="9715184" y="1759144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E06BC7A6-8581-4F8D-819C-450D741ADDC9}"/>
              </a:ext>
            </a:extLst>
          </p:cNvPr>
          <p:cNvSpPr/>
          <p:nvPr/>
        </p:nvSpPr>
        <p:spPr>
          <a:xfrm>
            <a:off x="1904999" y="4189301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4FCC38E-59C0-429F-9CE1-A8FF3D2D3871}"/>
              </a:ext>
            </a:extLst>
          </p:cNvPr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9DCB3-DDC1-4EDF-8302-74A08492D99C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15D6C-FD85-434F-AF3D-1E1AC336E53B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34BBA0A-BB4D-4CA6-8EAD-2AA7072BF2C8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CC258DC-A8B0-4925-9D4B-208459DDDE9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EB479F0A-6045-4698-BCBA-87440EDAB4F1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816AF6-646D-4BC0-A770-B2CD53733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06024"/>
              </p:ext>
            </p:extLst>
          </p:nvPr>
        </p:nvGraphicFramePr>
        <p:xfrm>
          <a:off x="931818" y="30471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33">
            <a:extLst>
              <a:ext uri="{FF2B5EF4-FFF2-40B4-BE49-F238E27FC236}">
                <a16:creationId xmlns:a16="http://schemas.microsoft.com/office/drawing/2014/main" id="{08C37A09-F166-456A-AE76-068B5C070631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511484-13A7-48E2-A3CA-94A04AF9F74D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FF96E-2D53-4079-A84B-804FD30D5A27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FB5F178-216F-472E-9F4E-E6747A659705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C12837F2-DE64-492B-8051-59AA35808949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EA031-0E1F-430B-8C70-67F00FB66769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9B5BB-1F2E-4A8C-82EC-303B2CF6DC30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2ECE31-E587-4D98-B7C1-7E8B2E6580E6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8C297DC4-8736-4171-88DB-80761FB656BA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11D2D1B1-B706-43A8-947E-D9EB4FF969FE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2F39B-DA78-49A1-AB64-A04BD3500503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19D4C-67D9-4BA0-BD66-7A890748AA6A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id="{CE70D8C5-C5FB-457E-B0BE-93D5D43316B7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A26CF236-4A74-4F7F-AE25-0DFE98985FF7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44">
            <a:extLst>
              <a:ext uri="{FF2B5EF4-FFF2-40B4-BE49-F238E27FC236}">
                <a16:creationId xmlns:a16="http://schemas.microsoft.com/office/drawing/2014/main" id="{2A2D40B1-E439-4E5F-B1B0-84A3DE1B304A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65C0C-B948-4C01-9460-AB6DA11918F1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4F98-135B-4C24-A51B-44014A6B318A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AABC4F8F-A7C6-4029-9456-DDC75F7F5301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E0146AC5-6FEC-4973-A868-F576EE3FC526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id="{09030F22-8A32-476A-86DC-CA66CCF2E915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875A0-FC8C-4AE1-96EF-71FC875E7AAE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E53B49-FDEC-4AC2-AFB4-3B1B42EE0815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5485CF7B-DD8B-47A5-B1A2-D73A4394D20D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9FBCFCF7-4A03-4F14-971D-5C543E0E6A87}"/>
              </a:ext>
            </a:extLst>
          </p:cNvPr>
          <p:cNvGrpSpPr/>
          <p:nvPr/>
        </p:nvGrpSpPr>
        <p:grpSpPr>
          <a:xfrm flipH="1">
            <a:off x="846058" y="3704174"/>
            <a:ext cx="10499883" cy="436037"/>
            <a:chOff x="846058" y="3704174"/>
            <a:chExt cx="10499883" cy="436037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536D89-D9D5-4EBD-AE56-1D7F42B5493A}"/>
                </a:ext>
              </a:extLst>
            </p:cNvPr>
            <p:cNvSpPr/>
            <p:nvPr/>
          </p:nvSpPr>
          <p:spPr>
            <a:xfrm flipH="1">
              <a:off x="9242821" y="3704174"/>
              <a:ext cx="2103120" cy="43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A5E7135-6697-42BF-ACE8-C602D393CB42}"/>
                </a:ext>
              </a:extLst>
            </p:cNvPr>
            <p:cNvSpPr/>
            <p:nvPr/>
          </p:nvSpPr>
          <p:spPr>
            <a:xfrm>
              <a:off x="846058" y="3708250"/>
              <a:ext cx="2103120" cy="4319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BE6ADA-54AF-4147-992E-68890F3BEA7B}"/>
                </a:ext>
              </a:extLst>
            </p:cNvPr>
            <p:cNvSpPr/>
            <p:nvPr/>
          </p:nvSpPr>
          <p:spPr>
            <a:xfrm flipH="1">
              <a:off x="7143631" y="3708250"/>
              <a:ext cx="2103120" cy="4319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085D89-7C1E-4BB4-AA16-468119B998D5}"/>
                </a:ext>
              </a:extLst>
            </p:cNvPr>
            <p:cNvSpPr/>
            <p:nvPr/>
          </p:nvSpPr>
          <p:spPr>
            <a:xfrm flipH="1">
              <a:off x="5044440" y="3708250"/>
              <a:ext cx="2103120" cy="431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C68AF8-801A-4212-BC5A-85D1E9930C3B}"/>
                </a:ext>
              </a:extLst>
            </p:cNvPr>
            <p:cNvSpPr/>
            <p:nvPr/>
          </p:nvSpPr>
          <p:spPr>
            <a:xfrm flipH="1">
              <a:off x="2945249" y="3708250"/>
              <a:ext cx="2103120" cy="4319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3">
            <a:extLst>
              <a:ext uri="{FF2B5EF4-FFF2-40B4-BE49-F238E27FC236}">
                <a16:creationId xmlns:a16="http://schemas.microsoft.com/office/drawing/2014/main" id="{2CD9E9A1-4111-4707-AD1F-D5D8E5CA24A9}"/>
              </a:ext>
            </a:extLst>
          </p:cNvPr>
          <p:cNvSpPr/>
          <p:nvPr/>
        </p:nvSpPr>
        <p:spPr>
          <a:xfrm>
            <a:off x="846058" y="3908476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3233FF03-74E0-4C03-91CE-BDC1A3616D06}"/>
              </a:ext>
            </a:extLst>
          </p:cNvPr>
          <p:cNvCxnSpPr>
            <a:cxnSpLocks/>
          </p:cNvCxnSpPr>
          <p:nvPr/>
        </p:nvCxnSpPr>
        <p:spPr>
          <a:xfrm>
            <a:off x="8212515" y="3257531"/>
            <a:ext cx="1" cy="548640"/>
          </a:xfrm>
          <a:prstGeom prst="line">
            <a:avLst/>
          </a:prstGeom>
          <a:ln w="3175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2F2CA00-6323-4751-BBCA-86B483BB4C00}"/>
              </a:ext>
            </a:extLst>
          </p:cNvPr>
          <p:cNvCxnSpPr>
            <a:cxnSpLocks/>
          </p:cNvCxnSpPr>
          <p:nvPr/>
        </p:nvCxnSpPr>
        <p:spPr>
          <a:xfrm flipV="1">
            <a:off x="6113954" y="4036133"/>
            <a:ext cx="0" cy="54864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47F30983-8C1A-44B5-8162-3F82D8C85443}"/>
              </a:ext>
            </a:extLst>
          </p:cNvPr>
          <p:cNvCxnSpPr>
            <a:cxnSpLocks/>
          </p:cNvCxnSpPr>
          <p:nvPr/>
        </p:nvCxnSpPr>
        <p:spPr>
          <a:xfrm>
            <a:off x="4008946" y="3257531"/>
            <a:ext cx="6447" cy="54864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BEB8DA4F-7084-4927-B8BE-1D9C93EA6965}"/>
              </a:ext>
            </a:extLst>
          </p:cNvPr>
          <p:cNvCxnSpPr>
            <a:cxnSpLocks/>
          </p:cNvCxnSpPr>
          <p:nvPr/>
        </p:nvCxnSpPr>
        <p:spPr>
          <a:xfrm flipV="1">
            <a:off x="1910386" y="4036133"/>
            <a:ext cx="1" cy="548640"/>
          </a:xfrm>
          <a:prstGeom prst="line">
            <a:avLst/>
          </a:prstGeom>
          <a:ln w="3175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92A65B4A-9C4C-4752-9A11-F2494554C2FF}"/>
              </a:ext>
            </a:extLst>
          </p:cNvPr>
          <p:cNvCxnSpPr>
            <a:cxnSpLocks/>
          </p:cNvCxnSpPr>
          <p:nvPr/>
        </p:nvCxnSpPr>
        <p:spPr>
          <a:xfrm flipV="1">
            <a:off x="10311077" y="4036133"/>
            <a:ext cx="1" cy="548640"/>
          </a:xfrm>
          <a:prstGeom prst="line">
            <a:avLst/>
          </a:prstGeom>
          <a:ln w="3175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">
            <a:extLst>
              <a:ext uri="{FF2B5EF4-FFF2-40B4-BE49-F238E27FC236}">
                <a16:creationId xmlns:a16="http://schemas.microsoft.com/office/drawing/2014/main" id="{6656BD73-A6BC-4169-B9A4-6E6B3FF7E32E}"/>
              </a:ext>
            </a:extLst>
          </p:cNvPr>
          <p:cNvSpPr>
            <a:spLocks noChangeAspect="1"/>
          </p:cNvSpPr>
          <p:nvPr/>
        </p:nvSpPr>
        <p:spPr>
          <a:xfrm>
            <a:off x="10190813" y="3808251"/>
            <a:ext cx="228600" cy="2286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E14BC5A6-99BE-49AC-95EF-7F463BE1182B}"/>
              </a:ext>
            </a:extLst>
          </p:cNvPr>
          <p:cNvSpPr>
            <a:spLocks noChangeAspect="1"/>
          </p:cNvSpPr>
          <p:nvPr/>
        </p:nvSpPr>
        <p:spPr>
          <a:xfrm flipH="1">
            <a:off x="1794050" y="3808251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CD987663-D81D-4B52-9C2A-B5BDE95A0C25}"/>
              </a:ext>
            </a:extLst>
          </p:cNvPr>
          <p:cNvSpPr>
            <a:spLocks noChangeAspect="1"/>
          </p:cNvSpPr>
          <p:nvPr/>
        </p:nvSpPr>
        <p:spPr>
          <a:xfrm flipH="1">
            <a:off x="3893240" y="3808251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3B6FB834-D20F-45F1-8A07-1846964BB05C}"/>
              </a:ext>
            </a:extLst>
          </p:cNvPr>
          <p:cNvSpPr>
            <a:spLocks noChangeAspect="1"/>
          </p:cNvSpPr>
          <p:nvPr/>
        </p:nvSpPr>
        <p:spPr>
          <a:xfrm flipH="1">
            <a:off x="5992431" y="3808251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8E6D5DD-A4DC-4482-A1C4-94D7570C32F9}"/>
              </a:ext>
            </a:extLst>
          </p:cNvPr>
          <p:cNvSpPr>
            <a:spLocks noChangeAspect="1"/>
          </p:cNvSpPr>
          <p:nvPr/>
        </p:nvSpPr>
        <p:spPr>
          <a:xfrm flipH="1">
            <a:off x="8091622" y="3808251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3B796D2-049F-4495-975E-296BB50E6C30}"/>
              </a:ext>
            </a:extLst>
          </p:cNvPr>
          <p:cNvSpPr/>
          <p:nvPr/>
        </p:nvSpPr>
        <p:spPr>
          <a:xfrm flipH="1">
            <a:off x="1761559" y="3141498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419F5262-752B-409A-9131-0009B1C988E1}"/>
              </a:ext>
            </a:extLst>
          </p:cNvPr>
          <p:cNvSpPr/>
          <p:nvPr/>
        </p:nvSpPr>
        <p:spPr>
          <a:xfrm>
            <a:off x="5892848" y="3116620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A62015FA-F4F2-4060-B260-07658A54AF83}"/>
              </a:ext>
            </a:extLst>
          </p:cNvPr>
          <p:cNvSpPr/>
          <p:nvPr/>
        </p:nvSpPr>
        <p:spPr>
          <a:xfrm>
            <a:off x="10089970" y="3122791"/>
            <a:ext cx="442214" cy="356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17E5AACF-CB7A-4504-8176-16110C468E61}"/>
              </a:ext>
            </a:extLst>
          </p:cNvPr>
          <p:cNvSpPr/>
          <p:nvPr/>
        </p:nvSpPr>
        <p:spPr>
          <a:xfrm>
            <a:off x="3845436" y="432234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32">
            <a:extLst>
              <a:ext uri="{FF2B5EF4-FFF2-40B4-BE49-F238E27FC236}">
                <a16:creationId xmlns:a16="http://schemas.microsoft.com/office/drawing/2014/main" id="{CA775F31-AFAC-4F3A-A73A-CA0344370446}"/>
              </a:ext>
            </a:extLst>
          </p:cNvPr>
          <p:cNvSpPr/>
          <p:nvPr/>
        </p:nvSpPr>
        <p:spPr>
          <a:xfrm>
            <a:off x="8019452" y="4370887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1A252B3-0B26-4188-A8BE-3BB0B6B0701E}"/>
              </a:ext>
            </a:extLst>
          </p:cNvPr>
          <p:cNvGrpSpPr/>
          <p:nvPr/>
        </p:nvGrpSpPr>
        <p:grpSpPr>
          <a:xfrm>
            <a:off x="1100649" y="4710430"/>
            <a:ext cx="1563024" cy="1508106"/>
            <a:chOff x="1829656" y="4528906"/>
            <a:chExt cx="2691170" cy="15081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C60AD0-2053-49D3-A660-52870B6B8985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5F825-B9A6-42B9-BFE3-541F37D232F9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3A4FF06A-64BE-4EB5-B9E4-DDA977377B38}"/>
              </a:ext>
            </a:extLst>
          </p:cNvPr>
          <p:cNvGrpSpPr/>
          <p:nvPr/>
        </p:nvGrpSpPr>
        <p:grpSpPr>
          <a:xfrm>
            <a:off x="3202341" y="1605094"/>
            <a:ext cx="1563024" cy="1508106"/>
            <a:chOff x="1829656" y="4528906"/>
            <a:chExt cx="2691170" cy="15081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ED8978-8496-47C6-847E-D1BF4C4C702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0691C7-7D45-4DF6-80E7-CCF70378356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EB8A486-66E6-4A4C-9DA6-79C245E4C86D}"/>
              </a:ext>
            </a:extLst>
          </p:cNvPr>
          <p:cNvGrpSpPr/>
          <p:nvPr/>
        </p:nvGrpSpPr>
        <p:grpSpPr>
          <a:xfrm>
            <a:off x="5304033" y="4710430"/>
            <a:ext cx="1563024" cy="1508106"/>
            <a:chOff x="1829656" y="4528906"/>
            <a:chExt cx="2691170" cy="15081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6FA12D-DD62-4C55-AFB5-131798A867D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9EBADE-062F-4FB8-B398-A29493E8BE5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D761C1E-4021-48FD-B118-1878A6CF3609}"/>
              </a:ext>
            </a:extLst>
          </p:cNvPr>
          <p:cNvGrpSpPr/>
          <p:nvPr/>
        </p:nvGrpSpPr>
        <p:grpSpPr>
          <a:xfrm>
            <a:off x="7405725" y="1605094"/>
            <a:ext cx="1563024" cy="1508106"/>
            <a:chOff x="1829656" y="4528906"/>
            <a:chExt cx="2691170" cy="15081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365A15-B77C-4F7C-B1B6-809136934BCB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8A1F52-C94D-4CCE-B7EC-BBBD393D37FF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40E51BC-E9DA-43E3-9911-6479CEBAA065}"/>
              </a:ext>
            </a:extLst>
          </p:cNvPr>
          <p:cNvGrpSpPr/>
          <p:nvPr/>
        </p:nvGrpSpPr>
        <p:grpSpPr>
          <a:xfrm>
            <a:off x="9507416" y="4710430"/>
            <a:ext cx="1563024" cy="1508106"/>
            <a:chOff x="1829656" y="4528906"/>
            <a:chExt cx="2691170" cy="15081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6437CA-090F-4024-9184-0A7F85F5E60C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9E462F-240F-40E3-A42F-4B3000C24F96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6A31F6AF-976E-4CC5-A598-8F4A5704FB5C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38DC1-B730-49B8-AA7F-DA0D2D39FFAA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ACD0-B505-4C9F-A800-B243406BE3D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7F94564-3C3B-4525-926A-42A9E1489DE2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7EE90666-1123-424A-930B-788E09282C79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757BC629-030C-47F1-A011-556BF9A1D30F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E1A0DB64-B9F8-4F68-845D-ED3BFAEFB071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1B4C234-9888-4634-9216-60BDC222761C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A155C7-6C1A-4F81-A99D-270623D2F4FB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00D164-0A1B-4179-A58D-CA6F1BE3DD2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30" name="Oval 39">
            <a:extLst>
              <a:ext uri="{FF2B5EF4-FFF2-40B4-BE49-F238E27FC236}">
                <a16:creationId xmlns:a16="http://schemas.microsoft.com/office/drawing/2014/main" id="{4409AE71-87F0-4477-A459-7D78C0AFCB65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43">
            <a:extLst>
              <a:ext uri="{FF2B5EF4-FFF2-40B4-BE49-F238E27FC236}">
                <a16:creationId xmlns:a16="http://schemas.microsoft.com/office/drawing/2014/main" id="{FE75EBBD-FAD7-4457-8F01-1CC721A65038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48">
            <a:extLst>
              <a:ext uri="{FF2B5EF4-FFF2-40B4-BE49-F238E27FC236}">
                <a16:creationId xmlns:a16="http://schemas.microsoft.com/office/drawing/2014/main" id="{A59448C8-BCF2-4AA6-BFCB-8938C01C42B3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53">
            <a:extLst>
              <a:ext uri="{FF2B5EF4-FFF2-40B4-BE49-F238E27FC236}">
                <a16:creationId xmlns:a16="http://schemas.microsoft.com/office/drawing/2014/main" id="{058DD881-F5E3-48CF-995E-6B548F11BF5F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그룹 6">
            <a:extLst>
              <a:ext uri="{FF2B5EF4-FFF2-40B4-BE49-F238E27FC236}">
                <a16:creationId xmlns:a16="http://schemas.microsoft.com/office/drawing/2014/main" id="{3410E0CA-B4D4-4A0E-9681-52136867BEB0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16B2E4-D1D7-4E2E-841D-86A13B91863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9B15D6-F8E3-47AF-BD37-7ED3F89D4A35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41" name="그룹 6">
            <a:extLst>
              <a:ext uri="{FF2B5EF4-FFF2-40B4-BE49-F238E27FC236}">
                <a16:creationId xmlns:a16="http://schemas.microsoft.com/office/drawing/2014/main" id="{672A29A2-28C8-47D1-9A98-1A7C76EE30F6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6875BC-EF73-4C46-81EE-BBD53B64771F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913309-019F-4EA9-8EB3-57B104CA175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07FB7F59-2CB6-45B8-8370-00801FC48553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7EAA21-9B4B-453D-9D71-87BB0EC32C68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FCA8A4-2EB8-4FD0-8DDE-4183AC779EB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18B41C05-579E-44E9-8D7A-1EAB5AEF4F29}"/>
              </a:ext>
            </a:extLst>
          </p:cNvPr>
          <p:cNvSpPr/>
          <p:nvPr/>
        </p:nvSpPr>
        <p:spPr>
          <a:xfrm>
            <a:off x="4769919" y="2476336"/>
            <a:ext cx="368477" cy="3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id="{C1E78B1D-6B58-43AB-B341-E3566E76923D}"/>
              </a:ext>
            </a:extLst>
          </p:cNvPr>
          <p:cNvSpPr/>
          <p:nvPr/>
        </p:nvSpPr>
        <p:spPr>
          <a:xfrm>
            <a:off x="4761252" y="928802"/>
            <a:ext cx="408275" cy="41012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 Same Side Corner Rectangle 19">
            <a:extLst>
              <a:ext uri="{FF2B5EF4-FFF2-40B4-BE49-F238E27FC236}">
                <a16:creationId xmlns:a16="http://schemas.microsoft.com/office/drawing/2014/main" id="{347BA4DA-AC61-4E49-91CD-6BBD9CD3F121}"/>
              </a:ext>
            </a:extLst>
          </p:cNvPr>
          <p:cNvSpPr/>
          <p:nvPr/>
        </p:nvSpPr>
        <p:spPr>
          <a:xfrm>
            <a:off x="4797128" y="5491836"/>
            <a:ext cx="361073" cy="446118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89AF8C90-773C-4CAE-92D1-6F19C04847EB}"/>
              </a:ext>
            </a:extLst>
          </p:cNvPr>
          <p:cNvSpPr>
            <a:spLocks noChangeAspect="1"/>
          </p:cNvSpPr>
          <p:nvPr/>
        </p:nvSpPr>
        <p:spPr>
          <a:xfrm>
            <a:off x="4797128" y="3998479"/>
            <a:ext cx="363020" cy="36605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68604" y="29711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A439D-9848-4388-8641-4265B44E7593}"/>
              </a:ext>
            </a:extLst>
          </p:cNvPr>
          <p:cNvSpPr txBox="1"/>
          <p:nvPr/>
        </p:nvSpPr>
        <p:spPr>
          <a:xfrm>
            <a:off x="800556" y="1455141"/>
            <a:ext cx="69416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You can simply impress your audience and add a unique zing and appeal to your Presentations. I hope and I believe that this Template will your Time, Money and Reputation. Get a modern PowerPoint  Presentation that is beautifully designed.  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646AB-E9F3-48B1-964E-501943C0B844}"/>
              </a:ext>
            </a:extLst>
          </p:cNvPr>
          <p:cNvSpPr txBox="1"/>
          <p:nvPr/>
        </p:nvSpPr>
        <p:spPr>
          <a:xfrm>
            <a:off x="800556" y="693878"/>
            <a:ext cx="69416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748081-A455-4E04-AAAF-4F7754008874}"/>
              </a:ext>
            </a:extLst>
          </p:cNvPr>
          <p:cNvSpPr txBox="1"/>
          <p:nvPr/>
        </p:nvSpPr>
        <p:spPr>
          <a:xfrm>
            <a:off x="373838" y="23615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F4C23863-5BA9-4DE6-ACA5-092607352CAB}"/>
              </a:ext>
            </a:extLst>
          </p:cNvPr>
          <p:cNvGrpSpPr/>
          <p:nvPr/>
        </p:nvGrpSpPr>
        <p:grpSpPr>
          <a:xfrm>
            <a:off x="4729718" y="668250"/>
            <a:ext cx="6476619" cy="5608591"/>
            <a:chOff x="4758798" y="1086369"/>
            <a:chExt cx="6476619" cy="5608591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7506F92-E556-4B54-B8E5-09FB89A92DCC}"/>
                </a:ext>
              </a:extLst>
            </p:cNvPr>
            <p:cNvGrpSpPr/>
            <p:nvPr/>
          </p:nvGrpSpPr>
          <p:grpSpPr>
            <a:xfrm>
              <a:off x="4758798" y="1667163"/>
              <a:ext cx="2899302" cy="5027797"/>
              <a:chOff x="2227884" y="1330362"/>
              <a:chExt cx="2835932" cy="50277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FC388C-DB7C-46DC-8DB1-31639AC75BB9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Easy to change colors, photos and Text.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023442-3FDC-4302-AF4D-3E91C5F704EE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38BC5F4-8AA0-4BFE-A595-220F6085C8D9}"/>
                </a:ext>
              </a:extLst>
            </p:cNvPr>
            <p:cNvGrpSpPr/>
            <p:nvPr/>
          </p:nvGrpSpPr>
          <p:grpSpPr>
            <a:xfrm>
              <a:off x="8336115" y="1667163"/>
              <a:ext cx="2899302" cy="4843131"/>
              <a:chOff x="2227884" y="1330362"/>
              <a:chExt cx="2835932" cy="484313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D4AA8-AEE6-4561-B254-5C7006FE3D75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4BD2A9-59DC-4AE3-B766-B4B3B5457B68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2125779A-E9D8-4F22-BECC-967940727251}"/>
                </a:ext>
              </a:extLst>
            </p:cNvPr>
            <p:cNvSpPr/>
            <p:nvPr/>
          </p:nvSpPr>
          <p:spPr>
            <a:xfrm>
              <a:off x="6013764" y="1086369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B7265153-F107-4571-AF84-9092045E473E}"/>
                </a:ext>
              </a:extLst>
            </p:cNvPr>
            <p:cNvSpPr/>
            <p:nvPr/>
          </p:nvSpPr>
          <p:spPr>
            <a:xfrm>
              <a:off x="9588707" y="1119600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4434162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EED36A6-9215-48CA-B193-9EAC96F10040}"/>
              </a:ext>
            </a:extLst>
          </p:cNvPr>
          <p:cNvGrpSpPr/>
          <p:nvPr/>
        </p:nvGrpSpPr>
        <p:grpSpPr>
          <a:xfrm>
            <a:off x="7381136" y="1545788"/>
            <a:ext cx="4410290" cy="5057635"/>
            <a:chOff x="908395" y="90"/>
            <a:chExt cx="5980019" cy="685777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F2A02BC-9026-4AE8-AE06-8C40C0BFCB13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EEAB1D5-EF1F-4D70-9E99-14BCC08BEEAA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1C3D884-883F-4D94-85F8-4B0E2484F21C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rgbClr val="FE6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2ED716F-19F7-4463-BCD2-E34A9566969B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39B6AD7-E84B-4E49-B027-501A46594C1B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D5EC14A-09A3-42FB-85CA-754A098B1BB9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651D9EA-3962-4CCC-9BA6-48745A959F69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193DE26-C0F7-40E2-9729-479CD6CC9F18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2B9AB6C-3622-45B7-AE87-F96884934A23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B331017-A43B-476C-9D54-72341517719E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C60696A-1AA6-45B9-8790-8D21C3407E9F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AAC7124-4EFC-414F-9F05-241E1A79D911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9B45B65-6FC3-472F-97ED-8E5DA6F84B54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6ABA5C5-17A8-4BA7-A564-4286A5F765EE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42B0DD5-C38D-4544-82F0-9660E2AE21F1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650E6C3-74D5-46EC-BD32-5E7A9A06859F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3F1BE23-3ABE-449C-8CF1-F9A526CB2473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966394B-F6ED-4522-BD27-58CCCF5D8607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C9B2748-0514-47FC-A54C-D0043CD1BC2C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4EE4DE5-16B7-4E33-9F05-B5F348C05A18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80B0CA1-2FC0-4539-BCCF-924E2F05BCD9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BEB0427-E652-4C80-92EE-15640B9B8A9D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F99F44E-40AC-4150-8F69-27F709ABB825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B6DF71A-CB4A-4656-9D4D-353984191C57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ADD1BBF-5642-4DB7-B2BC-866E6E7C44BB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5451DAB-6A08-478E-9775-88382121153C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B196457-C2C5-498B-99A5-795F099FA130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514DD6E-576F-41F9-9155-33D953C0C7DC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4DEDAC0-3F29-4A03-9C21-A60B5EA798ED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EA0CCBC-B5F9-4290-A9DE-699F239D766F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47237C5-1D10-4726-AFEE-B088C76EE1E1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4D8FD8C-9616-4C55-AA50-3C90D72080E7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B6E276-235C-4C3F-9D9F-AF9B3FA02356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8476015-1CA1-4D5D-A757-12692DC9CD5F}"/>
              </a:ext>
            </a:extLst>
          </p:cNvPr>
          <p:cNvGrpSpPr/>
          <p:nvPr/>
        </p:nvGrpSpPr>
        <p:grpSpPr>
          <a:xfrm>
            <a:off x="119753" y="1188078"/>
            <a:ext cx="4830533" cy="5466285"/>
            <a:chOff x="464279" y="325260"/>
            <a:chExt cx="4061570" cy="459611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D770257-A0B8-4DF1-9AF5-928F277ABA77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chemeClr val="accent5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407F0CFD-CD0A-40E8-9F21-ACD5DF96275B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chemeClr val="accent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0" name="그래픽 198">
              <a:extLst>
                <a:ext uri="{FF2B5EF4-FFF2-40B4-BE49-F238E27FC236}">
                  <a16:creationId xmlns:a16="http://schemas.microsoft.com/office/drawing/2014/main" id="{BD4B4BC1-1033-44F6-B44F-8F3E48DBA2D3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D10B1016-0919-4ADC-A111-9DD7BC6460AC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0FA1050-90C6-4D42-90B3-BF4441ED8D80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D13604F0-663B-457C-8DFF-698EF68779F2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chemeClr val="accent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217C1A4-6100-4881-9E76-6D9FD03FD36B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B5645D3-CD53-46BB-9475-72596FDD6650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F1C7138-FD1F-480D-BB3A-71D0F284B282}"/>
                </a:ext>
              </a:extLst>
            </p:cNvPr>
            <p:cNvSpPr/>
            <p:nvPr/>
          </p:nvSpPr>
          <p:spPr>
            <a:xfrm>
              <a:off x="1040803" y="3956256"/>
              <a:ext cx="1569498" cy="965122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0449 w 1569498"/>
                <a:gd name="connsiteY23" fmla="*/ 480649 h 961054"/>
                <a:gd name="connsiteX24" fmla="*/ 767809 w 1569498"/>
                <a:gd name="connsiteY24" fmla="*/ 636717 h 961054"/>
                <a:gd name="connsiteX25" fmla="*/ 757024 w 1569498"/>
                <a:gd name="connsiteY25" fmla="*/ 833584 h 961054"/>
                <a:gd name="connsiteX26" fmla="*/ 752047 w 1569498"/>
                <a:gd name="connsiteY26" fmla="*/ 936165 h 961054"/>
                <a:gd name="connsiteX27" fmla="*/ 742969 w 1569498"/>
                <a:gd name="connsiteY27" fmla="*/ 961005 h 961054"/>
                <a:gd name="connsiteX28" fmla="*/ 103275 w 1569498"/>
                <a:gd name="connsiteY28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67809 w 1569498"/>
                <a:gd name="connsiteY23" fmla="*/ 636717 h 961054"/>
                <a:gd name="connsiteX24" fmla="*/ 757024 w 1569498"/>
                <a:gd name="connsiteY24" fmla="*/ 833584 h 961054"/>
                <a:gd name="connsiteX25" fmla="*/ 752047 w 1569498"/>
                <a:gd name="connsiteY25" fmla="*/ 936165 h 961054"/>
                <a:gd name="connsiteX26" fmla="*/ 742969 w 1569498"/>
                <a:gd name="connsiteY26" fmla="*/ 961005 h 961054"/>
                <a:gd name="connsiteX27" fmla="*/ 103275 w 1569498"/>
                <a:gd name="connsiteY27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57024 w 1569498"/>
                <a:gd name="connsiteY23" fmla="*/ 833584 h 961054"/>
                <a:gd name="connsiteX24" fmla="*/ 752047 w 1569498"/>
                <a:gd name="connsiteY24" fmla="*/ 936165 h 961054"/>
                <a:gd name="connsiteX25" fmla="*/ 742969 w 1569498"/>
                <a:gd name="connsiteY25" fmla="*/ 961005 h 961054"/>
                <a:gd name="connsiteX26" fmla="*/ 103275 w 1569498"/>
                <a:gd name="connsiteY26" fmla="*/ 961054 h 961054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7024 w 1569498"/>
                <a:gd name="connsiteY22" fmla="*/ 833584 h 987377"/>
                <a:gd name="connsiteX23" fmla="*/ 752047 w 1569498"/>
                <a:gd name="connsiteY23" fmla="*/ 936165 h 987377"/>
                <a:gd name="connsiteX24" fmla="*/ 742969 w 1569498"/>
                <a:gd name="connsiteY24" fmla="*/ 961005 h 987377"/>
                <a:gd name="connsiteX25" fmla="*/ 103275 w 1569498"/>
                <a:gd name="connsiteY25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2047 w 1569498"/>
                <a:gd name="connsiteY22" fmla="*/ 936165 h 987377"/>
                <a:gd name="connsiteX23" fmla="*/ 742969 w 1569498"/>
                <a:gd name="connsiteY23" fmla="*/ 961005 h 987377"/>
                <a:gd name="connsiteX24" fmla="*/ 103275 w 1569498"/>
                <a:gd name="connsiteY24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42969 w 1569498"/>
                <a:gd name="connsiteY22" fmla="*/ 961005 h 987377"/>
                <a:gd name="connsiteX23" fmla="*/ 103275 w 1569498"/>
                <a:gd name="connsiteY23" fmla="*/ 961054 h 987377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94351 w 1569498"/>
                <a:gd name="connsiteY20" fmla="*/ 498955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742969 w 1569498"/>
                <a:gd name="connsiteY21" fmla="*/ 961005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41132 w 1569498"/>
                <a:gd name="connsiteY20" fmla="*/ 500989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25115 w 1569498"/>
                <a:gd name="connsiteY20" fmla="*/ 661163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69498" h="965122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lnTo>
                    <a:pt x="972079" y="965122"/>
                  </a:lnTo>
                  <a:cubicBezTo>
                    <a:pt x="955012" y="795560"/>
                    <a:pt x="942960" y="661171"/>
                    <a:pt x="925115" y="661163"/>
                  </a:cubicBezTo>
                  <a:cubicBezTo>
                    <a:pt x="908295" y="663123"/>
                    <a:pt x="874138" y="817884"/>
                    <a:pt x="848736" y="965073"/>
                  </a:cubicBezTo>
                  <a:lnTo>
                    <a:pt x="103275" y="96105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5FECD9B-AC89-4AD7-B4B1-90D3B63731D1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ECB2417-343B-4782-9DAE-E1BC5EEE6536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370367E2-683F-4D63-84D0-5E8143AA35D4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DBAC8B6-58C8-416B-946A-2E7932DB36F2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B244288-A24C-4B5A-8500-4A14EB2D0FC9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78A5AA0E-0B74-4534-9F61-066A99A1EDF6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5F95B2C-F86B-4A7E-9BEB-34C2C12BBC7E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4D1C94C-4637-4504-A06A-97EBBBB3CFBE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39CCE7A-E034-4027-943B-93EB2BEF75CE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247E00F-7245-4591-9920-167D7179BFDC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4D864E8A-C776-4362-93CD-04247625245E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chemeClr val="accent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1D57A6F-5337-4702-A1C8-490D22F73386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E77CB592-1AAF-4C49-A358-0D546BD6E1D8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45ADB843-4E58-4560-9602-3D857B002FC7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2F50BF2-D0C1-43FF-9B50-6CBA5902A781}"/>
              </a:ext>
            </a:extLst>
          </p:cNvPr>
          <p:cNvGrpSpPr/>
          <p:nvPr/>
        </p:nvGrpSpPr>
        <p:grpSpPr>
          <a:xfrm>
            <a:off x="3412710" y="4296804"/>
            <a:ext cx="2549486" cy="2522860"/>
            <a:chOff x="5552772" y="3314999"/>
            <a:chExt cx="3464643" cy="3428461"/>
          </a:xfrm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BE486A0-ECAF-47D7-B9C1-2BDAE40128A8}"/>
                </a:ext>
              </a:extLst>
            </p:cNvPr>
            <p:cNvSpPr/>
            <p:nvPr/>
          </p:nvSpPr>
          <p:spPr>
            <a:xfrm rot="21415801"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chemeClr val="accent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71FCEF9-A42E-4042-A155-97D289E96E02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5917833-D112-405E-8274-25DCBFE00A25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1FC65ED-4B8E-4892-8669-DD44CAA1A773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chemeClr val="accent3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EC1EA1D9-EA91-47E2-9884-C30CA80C32FC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3F8549B-0E68-456A-89F6-1911130FB467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chemeClr val="accent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F2AEC618-58CD-409F-B52A-CBAFCDBAD2B0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7737F18-99D1-4FD0-952B-A7578EA86A63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78026F4-3F02-440B-84BB-A463F7977F88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DF1A35E-C86A-4722-A89E-CF90CD1CDB4E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1F667DE1-92C0-4ED9-97A7-ECF3E4B1F884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108AC0F7-87DC-4FF0-A2BF-072F21395952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3915AB9-3239-4F82-8879-F8305CD9D8A7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56D3D23-7C91-4CF3-B962-5C1757AD634A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8E84DF-058F-4D92-A0E1-2EC4BB26502E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BABECBC5-C230-49CF-A7E2-74386D3D2EFE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F2F5B918-4EDE-42B2-A0A1-FB9074AED0A0}"/>
              </a:ext>
            </a:extLst>
          </p:cNvPr>
          <p:cNvGrpSpPr/>
          <p:nvPr/>
        </p:nvGrpSpPr>
        <p:grpSpPr>
          <a:xfrm>
            <a:off x="6175790" y="5196894"/>
            <a:ext cx="1327679" cy="1327573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3F79C4F8-68CC-41C8-ACAB-FAFE3DA31002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B1C7446-687A-46E5-B1DA-E4DAC7F0879A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62E6E762-0DBD-4575-92B2-81A37A32A853}"/>
              </a:ext>
            </a:extLst>
          </p:cNvPr>
          <p:cNvSpPr/>
          <p:nvPr/>
        </p:nvSpPr>
        <p:spPr>
          <a:xfrm>
            <a:off x="5693150" y="2842606"/>
            <a:ext cx="2080003" cy="1820933"/>
          </a:xfrm>
          <a:custGeom>
            <a:avLst/>
            <a:gdLst>
              <a:gd name="connsiteX0" fmla="*/ 477511 w 1196514"/>
              <a:gd name="connsiteY0" fmla="*/ 368706 h 1047485"/>
              <a:gd name="connsiteX1" fmla="*/ 341439 w 1196514"/>
              <a:gd name="connsiteY1" fmla="*/ 453628 h 1047485"/>
              <a:gd name="connsiteX2" fmla="*/ 341103 w 1196514"/>
              <a:gd name="connsiteY2" fmla="*/ 460997 h 1047485"/>
              <a:gd name="connsiteX3" fmla="*/ 373194 w 1196514"/>
              <a:gd name="connsiteY3" fmla="*/ 490545 h 1047485"/>
              <a:gd name="connsiteX4" fmla="*/ 390860 w 1196514"/>
              <a:gd name="connsiteY4" fmla="*/ 505138 h 1047485"/>
              <a:gd name="connsiteX5" fmla="*/ 404590 w 1196514"/>
              <a:gd name="connsiteY5" fmla="*/ 486488 h 1047485"/>
              <a:gd name="connsiteX6" fmla="*/ 478855 w 1196514"/>
              <a:gd name="connsiteY6" fmla="*/ 370075 h 1047485"/>
              <a:gd name="connsiteX7" fmla="*/ 477511 w 1196514"/>
              <a:gd name="connsiteY7" fmla="*/ 368706 h 1047485"/>
              <a:gd name="connsiteX8" fmla="*/ 237819 w 1196514"/>
              <a:gd name="connsiteY8" fmla="*/ 176300 h 1047485"/>
              <a:gd name="connsiteX9" fmla="*/ 228194 w 1196514"/>
              <a:gd name="connsiteY9" fmla="*/ 183717 h 1047485"/>
              <a:gd name="connsiteX10" fmla="*/ 183668 w 1196514"/>
              <a:gd name="connsiteY10" fmla="*/ 279248 h 1047485"/>
              <a:gd name="connsiteX11" fmla="*/ 173899 w 1196514"/>
              <a:gd name="connsiteY11" fmla="*/ 303683 h 1047485"/>
              <a:gd name="connsiteX12" fmla="*/ 192838 w 1196514"/>
              <a:gd name="connsiteY12" fmla="*/ 323581 h 1047485"/>
              <a:gd name="connsiteX13" fmla="*/ 203063 w 1196514"/>
              <a:gd name="connsiteY13" fmla="*/ 323101 h 1047485"/>
              <a:gd name="connsiteX14" fmla="*/ 282368 w 1196514"/>
              <a:gd name="connsiteY14" fmla="*/ 237603 h 1047485"/>
              <a:gd name="connsiteX15" fmla="*/ 338967 w 1196514"/>
              <a:gd name="connsiteY15" fmla="*/ 176468 h 1047485"/>
              <a:gd name="connsiteX16" fmla="*/ 237819 w 1196514"/>
              <a:gd name="connsiteY16" fmla="*/ 176300 h 1047485"/>
              <a:gd name="connsiteX17" fmla="*/ 394317 w 1196514"/>
              <a:gd name="connsiteY17" fmla="*/ 96995 h 1047485"/>
              <a:gd name="connsiteX18" fmla="*/ 432986 w 1196514"/>
              <a:gd name="connsiteY18" fmla="*/ 115141 h 1047485"/>
              <a:gd name="connsiteX19" fmla="*/ 581347 w 1196514"/>
              <a:gd name="connsiteY19" fmla="*/ 289929 h 1047485"/>
              <a:gd name="connsiteX20" fmla="*/ 585500 w 1196514"/>
              <a:gd name="connsiteY20" fmla="*/ 347008 h 1047485"/>
              <a:gd name="connsiteX21" fmla="*/ 453820 w 1196514"/>
              <a:gd name="connsiteY21" fmla="*/ 552688 h 1047485"/>
              <a:gd name="connsiteX22" fmla="*/ 455812 w 1196514"/>
              <a:gd name="connsiteY22" fmla="*/ 567545 h 1047485"/>
              <a:gd name="connsiteX23" fmla="*/ 727932 w 1196514"/>
              <a:gd name="connsiteY23" fmla="*/ 819958 h 1047485"/>
              <a:gd name="connsiteX24" fmla="*/ 738445 w 1196514"/>
              <a:gd name="connsiteY24" fmla="*/ 818614 h 1047485"/>
              <a:gd name="connsiteX25" fmla="*/ 755967 w 1196514"/>
              <a:gd name="connsiteY25" fmla="*/ 796628 h 1047485"/>
              <a:gd name="connsiteX26" fmla="*/ 840409 w 1196514"/>
              <a:gd name="connsiteY26" fmla="*/ 757575 h 1047485"/>
              <a:gd name="connsiteX27" fmla="*/ 915634 w 1196514"/>
              <a:gd name="connsiteY27" fmla="*/ 784938 h 1047485"/>
              <a:gd name="connsiteX28" fmla="*/ 931091 w 1196514"/>
              <a:gd name="connsiteY28" fmla="*/ 798236 h 1047485"/>
              <a:gd name="connsiteX29" fmla="*/ 978473 w 1196514"/>
              <a:gd name="connsiteY29" fmla="*/ 828143 h 1047485"/>
              <a:gd name="connsiteX30" fmla="*/ 1050073 w 1196514"/>
              <a:gd name="connsiteY30" fmla="*/ 919258 h 1047485"/>
              <a:gd name="connsiteX31" fmla="*/ 1052570 w 1196514"/>
              <a:gd name="connsiteY31" fmla="*/ 934500 h 1047485"/>
              <a:gd name="connsiteX32" fmla="*/ 1077148 w 1196514"/>
              <a:gd name="connsiteY32" fmla="*/ 968296 h 1047485"/>
              <a:gd name="connsiteX33" fmla="*/ 1114425 w 1196514"/>
              <a:gd name="connsiteY33" fmla="*/ 977464 h 1047485"/>
              <a:gd name="connsiteX34" fmla="*/ 1189097 w 1196514"/>
              <a:gd name="connsiteY34" fmla="*/ 1029622 h 1047485"/>
              <a:gd name="connsiteX35" fmla="*/ 1196514 w 1196514"/>
              <a:gd name="connsiteY35" fmla="*/ 1047409 h 1047485"/>
              <a:gd name="connsiteX36" fmla="*/ 1186169 w 1196514"/>
              <a:gd name="connsiteY36" fmla="*/ 1047409 h 1047485"/>
              <a:gd name="connsiteX37" fmla="*/ 457204 w 1196514"/>
              <a:gd name="connsiteY37" fmla="*/ 1047409 h 1047485"/>
              <a:gd name="connsiteX38" fmla="*/ 452356 w 1196514"/>
              <a:gd name="connsiteY38" fmla="*/ 1047385 h 1047485"/>
              <a:gd name="connsiteX39" fmla="*/ 445875 w 1196514"/>
              <a:gd name="connsiteY39" fmla="*/ 1044985 h 1047485"/>
              <a:gd name="connsiteX40" fmla="*/ 451083 w 1196514"/>
              <a:gd name="connsiteY40" fmla="*/ 1039344 h 1047485"/>
              <a:gd name="connsiteX41" fmla="*/ 510899 w 1196514"/>
              <a:gd name="connsiteY41" fmla="*/ 1000387 h 1047485"/>
              <a:gd name="connsiteX42" fmla="*/ 550888 w 1196514"/>
              <a:gd name="connsiteY42" fmla="*/ 951686 h 1047485"/>
              <a:gd name="connsiteX43" fmla="*/ 584131 w 1196514"/>
              <a:gd name="connsiteY43" fmla="*/ 916642 h 1047485"/>
              <a:gd name="connsiteX44" fmla="*/ 627024 w 1196514"/>
              <a:gd name="connsiteY44" fmla="*/ 903848 h 1047485"/>
              <a:gd name="connsiteX45" fmla="*/ 710554 w 1196514"/>
              <a:gd name="connsiteY45" fmla="*/ 858627 h 1047485"/>
              <a:gd name="connsiteX46" fmla="*/ 709666 w 1196514"/>
              <a:gd name="connsiteY46" fmla="*/ 847658 h 1047485"/>
              <a:gd name="connsiteX47" fmla="*/ 423168 w 1196514"/>
              <a:gd name="connsiteY47" fmla="*/ 582187 h 1047485"/>
              <a:gd name="connsiteX48" fmla="*/ 412127 w 1196514"/>
              <a:gd name="connsiteY48" fmla="*/ 577075 h 1047485"/>
              <a:gd name="connsiteX49" fmla="*/ 379387 w 1196514"/>
              <a:gd name="connsiteY49" fmla="*/ 547431 h 1047485"/>
              <a:gd name="connsiteX50" fmla="*/ 375379 w 1196514"/>
              <a:gd name="connsiteY50" fmla="*/ 537902 h 1047485"/>
              <a:gd name="connsiteX51" fmla="*/ 371803 w 1196514"/>
              <a:gd name="connsiteY51" fmla="*/ 534614 h 1047485"/>
              <a:gd name="connsiteX52" fmla="*/ 336470 w 1196514"/>
              <a:gd name="connsiteY52" fmla="*/ 504106 h 1047485"/>
              <a:gd name="connsiteX53" fmla="*/ 355385 w 1196514"/>
              <a:gd name="connsiteY53" fmla="*/ 534902 h 1047485"/>
              <a:gd name="connsiteX54" fmla="*/ 463037 w 1196514"/>
              <a:gd name="connsiteY54" fmla="*/ 708682 h 1047485"/>
              <a:gd name="connsiteX55" fmla="*/ 463469 w 1196514"/>
              <a:gd name="connsiteY55" fmla="*/ 721811 h 1047485"/>
              <a:gd name="connsiteX56" fmla="*/ 326773 w 1196514"/>
              <a:gd name="connsiteY56" fmla="*/ 1006964 h 1047485"/>
              <a:gd name="connsiteX57" fmla="*/ 269911 w 1196514"/>
              <a:gd name="connsiteY57" fmla="*/ 1045321 h 1047485"/>
              <a:gd name="connsiteX58" fmla="*/ 213288 w 1196514"/>
              <a:gd name="connsiteY58" fmla="*/ 964239 h 1047485"/>
              <a:gd name="connsiteX59" fmla="*/ 271375 w 1196514"/>
              <a:gd name="connsiteY59" fmla="*/ 840913 h 1047485"/>
              <a:gd name="connsiteX60" fmla="*/ 324685 w 1196514"/>
              <a:gd name="connsiteY60" fmla="*/ 730284 h 1047485"/>
              <a:gd name="connsiteX61" fmla="*/ 323557 w 1196514"/>
              <a:gd name="connsiteY61" fmla="*/ 714490 h 1047485"/>
              <a:gd name="connsiteX62" fmla="*/ 229250 w 1196514"/>
              <a:gd name="connsiteY62" fmla="*/ 562073 h 1047485"/>
              <a:gd name="connsiteX63" fmla="*/ 195046 w 1196514"/>
              <a:gd name="connsiteY63" fmla="*/ 534158 h 1047485"/>
              <a:gd name="connsiteX64" fmla="*/ 188925 w 1196514"/>
              <a:gd name="connsiteY64" fmla="*/ 530077 h 1047485"/>
              <a:gd name="connsiteX65" fmla="*/ 185349 w 1196514"/>
              <a:gd name="connsiteY65" fmla="*/ 636121 h 1047485"/>
              <a:gd name="connsiteX66" fmla="*/ 182757 w 1196514"/>
              <a:gd name="connsiteY66" fmla="*/ 720611 h 1047485"/>
              <a:gd name="connsiteX67" fmla="*/ 168955 w 1196514"/>
              <a:gd name="connsiteY67" fmla="*/ 785874 h 1047485"/>
              <a:gd name="connsiteX68" fmla="*/ 121117 w 1196514"/>
              <a:gd name="connsiteY68" fmla="*/ 993354 h 1047485"/>
              <a:gd name="connsiteX69" fmla="*/ 80025 w 1196514"/>
              <a:gd name="connsiteY69" fmla="*/ 1041912 h 1047485"/>
              <a:gd name="connsiteX70" fmla="*/ 1584 w 1196514"/>
              <a:gd name="connsiteY70" fmla="*/ 970984 h 1047485"/>
              <a:gd name="connsiteX71" fmla="*/ 55902 w 1196514"/>
              <a:gd name="connsiteY71" fmla="*/ 735205 h 1047485"/>
              <a:gd name="connsiteX72" fmla="*/ 62383 w 1196514"/>
              <a:gd name="connsiteY72" fmla="*/ 689239 h 1047485"/>
              <a:gd name="connsiteX73" fmla="*/ 68287 w 1196514"/>
              <a:gd name="connsiteY73" fmla="*/ 492057 h 1047485"/>
              <a:gd name="connsiteX74" fmla="*/ 89578 w 1196514"/>
              <a:gd name="connsiteY74" fmla="*/ 444699 h 1047485"/>
              <a:gd name="connsiteX75" fmla="*/ 170515 w 1196514"/>
              <a:gd name="connsiteY75" fmla="*/ 358097 h 1047485"/>
              <a:gd name="connsiteX76" fmla="*/ 169891 w 1196514"/>
              <a:gd name="connsiteY76" fmla="*/ 347320 h 1047485"/>
              <a:gd name="connsiteX77" fmla="*/ 168475 w 1196514"/>
              <a:gd name="connsiteY77" fmla="*/ 345976 h 1047485"/>
              <a:gd name="connsiteX78" fmla="*/ 145672 w 1196514"/>
              <a:gd name="connsiteY78" fmla="*/ 343024 h 1047485"/>
              <a:gd name="connsiteX79" fmla="*/ 102467 w 1196514"/>
              <a:gd name="connsiteY79" fmla="*/ 340791 h 1047485"/>
              <a:gd name="connsiteX80" fmla="*/ 89770 w 1196514"/>
              <a:gd name="connsiteY80" fmla="*/ 299026 h 1047485"/>
              <a:gd name="connsiteX81" fmla="*/ 90946 w 1196514"/>
              <a:gd name="connsiteY81" fmla="*/ 295354 h 1047485"/>
              <a:gd name="connsiteX82" fmla="*/ 83913 w 1196514"/>
              <a:gd name="connsiteY82" fmla="*/ 267535 h 1047485"/>
              <a:gd name="connsiteX83" fmla="*/ 72872 w 1196514"/>
              <a:gd name="connsiteY83" fmla="*/ 256661 h 1047485"/>
              <a:gd name="connsiteX84" fmla="*/ 73448 w 1196514"/>
              <a:gd name="connsiteY84" fmla="*/ 235611 h 1047485"/>
              <a:gd name="connsiteX85" fmla="*/ 94378 w 1196514"/>
              <a:gd name="connsiteY85" fmla="*/ 233163 h 1047485"/>
              <a:gd name="connsiteX86" fmla="*/ 112596 w 1196514"/>
              <a:gd name="connsiteY86" fmla="*/ 248476 h 1047485"/>
              <a:gd name="connsiteX87" fmla="*/ 173131 w 1196514"/>
              <a:gd name="connsiteY87" fmla="*/ 117685 h 1047485"/>
              <a:gd name="connsiteX88" fmla="*/ 202871 w 1196514"/>
              <a:gd name="connsiteY88" fmla="*/ 98483 h 1047485"/>
              <a:gd name="connsiteX89" fmla="*/ 394317 w 1196514"/>
              <a:gd name="connsiteY89" fmla="*/ 96995 h 1047485"/>
              <a:gd name="connsiteX90" fmla="*/ 614951 w 1196514"/>
              <a:gd name="connsiteY90" fmla="*/ 0 h 1047485"/>
              <a:gd name="connsiteX91" fmla="*/ 725676 w 1196514"/>
              <a:gd name="connsiteY91" fmla="*/ 111277 h 1047485"/>
              <a:gd name="connsiteX92" fmla="*/ 614495 w 1196514"/>
              <a:gd name="connsiteY92" fmla="*/ 221762 h 1047485"/>
              <a:gd name="connsiteX93" fmla="*/ 503890 w 1196514"/>
              <a:gd name="connsiteY93" fmla="*/ 110797 h 1047485"/>
              <a:gd name="connsiteX94" fmla="*/ 614951 w 1196514"/>
              <a:gd name="connsiteY94" fmla="*/ 0 h 10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96514" h="1047485">
                <a:moveTo>
                  <a:pt x="477511" y="368706"/>
                </a:moveTo>
                <a:cubicBezTo>
                  <a:pt x="432169" y="397054"/>
                  <a:pt x="386876" y="425473"/>
                  <a:pt x="341439" y="453628"/>
                </a:cubicBezTo>
                <a:cubicBezTo>
                  <a:pt x="336686" y="456556"/>
                  <a:pt x="337622" y="457901"/>
                  <a:pt x="341103" y="460997"/>
                </a:cubicBezTo>
                <a:cubicBezTo>
                  <a:pt x="351952" y="470670"/>
                  <a:pt x="362417" y="480799"/>
                  <a:pt x="373194" y="490545"/>
                </a:cubicBezTo>
                <a:cubicBezTo>
                  <a:pt x="379075" y="495897"/>
                  <a:pt x="384908" y="506266"/>
                  <a:pt x="390860" y="505138"/>
                </a:cubicBezTo>
                <a:cubicBezTo>
                  <a:pt x="396429" y="504082"/>
                  <a:pt x="400270" y="493233"/>
                  <a:pt x="404590" y="486488"/>
                </a:cubicBezTo>
                <a:cubicBezTo>
                  <a:pt x="429409" y="447723"/>
                  <a:pt x="454108" y="408887"/>
                  <a:pt x="478855" y="370075"/>
                </a:cubicBezTo>
                <a:cubicBezTo>
                  <a:pt x="478399" y="369618"/>
                  <a:pt x="477966" y="369163"/>
                  <a:pt x="477511" y="368706"/>
                </a:cubicBezTo>
                <a:close/>
                <a:moveTo>
                  <a:pt x="237819" y="176300"/>
                </a:moveTo>
                <a:cubicBezTo>
                  <a:pt x="231818" y="176228"/>
                  <a:pt x="230138" y="179516"/>
                  <a:pt x="228194" y="183717"/>
                </a:cubicBezTo>
                <a:cubicBezTo>
                  <a:pt x="213384" y="215569"/>
                  <a:pt x="198478" y="247372"/>
                  <a:pt x="183668" y="279248"/>
                </a:cubicBezTo>
                <a:cubicBezTo>
                  <a:pt x="179900" y="287409"/>
                  <a:pt x="172243" y="296698"/>
                  <a:pt x="173899" y="303683"/>
                </a:cubicBezTo>
                <a:cubicBezTo>
                  <a:pt x="175723" y="311364"/>
                  <a:pt x="186573" y="316669"/>
                  <a:pt x="192838" y="323581"/>
                </a:cubicBezTo>
                <a:cubicBezTo>
                  <a:pt x="197038" y="328214"/>
                  <a:pt x="199199" y="327326"/>
                  <a:pt x="203063" y="323101"/>
                </a:cubicBezTo>
                <a:cubicBezTo>
                  <a:pt x="229346" y="294442"/>
                  <a:pt x="255917" y="266094"/>
                  <a:pt x="282368" y="237603"/>
                </a:cubicBezTo>
                <a:cubicBezTo>
                  <a:pt x="301234" y="217297"/>
                  <a:pt x="320052" y="196943"/>
                  <a:pt x="338967" y="176468"/>
                </a:cubicBezTo>
                <a:cubicBezTo>
                  <a:pt x="304499" y="176468"/>
                  <a:pt x="271159" y="176660"/>
                  <a:pt x="237819" y="176300"/>
                </a:cubicBezTo>
                <a:close/>
                <a:moveTo>
                  <a:pt x="394317" y="96995"/>
                </a:moveTo>
                <a:cubicBezTo>
                  <a:pt x="410495" y="96755"/>
                  <a:pt x="422664" y="102876"/>
                  <a:pt x="432986" y="115141"/>
                </a:cubicBezTo>
                <a:cubicBezTo>
                  <a:pt x="482239" y="173588"/>
                  <a:pt x="531733" y="231819"/>
                  <a:pt x="581347" y="289929"/>
                </a:cubicBezTo>
                <a:cubicBezTo>
                  <a:pt x="597957" y="309371"/>
                  <a:pt x="599469" y="325141"/>
                  <a:pt x="585500" y="347008"/>
                </a:cubicBezTo>
                <a:cubicBezTo>
                  <a:pt x="541694" y="415632"/>
                  <a:pt x="497937" y="484280"/>
                  <a:pt x="453820" y="552688"/>
                </a:cubicBezTo>
                <a:cubicBezTo>
                  <a:pt x="449643" y="559192"/>
                  <a:pt x="450171" y="562337"/>
                  <a:pt x="455812" y="567545"/>
                </a:cubicBezTo>
                <a:cubicBezTo>
                  <a:pt x="546711" y="651483"/>
                  <a:pt x="637393" y="735637"/>
                  <a:pt x="727932" y="819958"/>
                </a:cubicBezTo>
                <a:cubicBezTo>
                  <a:pt x="733117" y="824759"/>
                  <a:pt x="734941" y="823679"/>
                  <a:pt x="738445" y="818614"/>
                </a:cubicBezTo>
                <a:cubicBezTo>
                  <a:pt x="743774" y="810933"/>
                  <a:pt x="749798" y="803685"/>
                  <a:pt x="755967" y="796628"/>
                </a:cubicBezTo>
                <a:cubicBezTo>
                  <a:pt x="778314" y="771137"/>
                  <a:pt x="806469" y="760024"/>
                  <a:pt x="840409" y="757575"/>
                </a:cubicBezTo>
                <a:cubicBezTo>
                  <a:pt x="870749" y="755391"/>
                  <a:pt x="894799" y="763984"/>
                  <a:pt x="915634" y="784938"/>
                </a:cubicBezTo>
                <a:cubicBezTo>
                  <a:pt x="920410" y="789739"/>
                  <a:pt x="926123" y="793603"/>
                  <a:pt x="931091" y="798236"/>
                </a:cubicBezTo>
                <a:cubicBezTo>
                  <a:pt x="945013" y="811222"/>
                  <a:pt x="959799" y="821375"/>
                  <a:pt x="978473" y="828143"/>
                </a:cubicBezTo>
                <a:cubicBezTo>
                  <a:pt x="1020190" y="843289"/>
                  <a:pt x="1040016" y="878021"/>
                  <a:pt x="1050073" y="919258"/>
                </a:cubicBezTo>
                <a:cubicBezTo>
                  <a:pt x="1051297" y="924250"/>
                  <a:pt x="1052641" y="929435"/>
                  <a:pt x="1052570" y="934500"/>
                </a:cubicBezTo>
                <a:cubicBezTo>
                  <a:pt x="1052354" y="952094"/>
                  <a:pt x="1063827" y="960734"/>
                  <a:pt x="1077148" y="968296"/>
                </a:cubicBezTo>
                <a:cubicBezTo>
                  <a:pt x="1088742" y="974872"/>
                  <a:pt x="1101535" y="977657"/>
                  <a:pt x="1114425" y="977464"/>
                </a:cubicBezTo>
                <a:cubicBezTo>
                  <a:pt x="1152181" y="976936"/>
                  <a:pt x="1175416" y="996187"/>
                  <a:pt x="1189097" y="1029622"/>
                </a:cubicBezTo>
                <a:cubicBezTo>
                  <a:pt x="1191402" y="1035215"/>
                  <a:pt x="1193754" y="1040784"/>
                  <a:pt x="1196514" y="1047409"/>
                </a:cubicBezTo>
                <a:cubicBezTo>
                  <a:pt x="1192362" y="1047409"/>
                  <a:pt x="1189265" y="1047409"/>
                  <a:pt x="1186169" y="1047409"/>
                </a:cubicBezTo>
                <a:cubicBezTo>
                  <a:pt x="943189" y="1047409"/>
                  <a:pt x="700185" y="1047409"/>
                  <a:pt x="457204" y="1047409"/>
                </a:cubicBezTo>
                <a:cubicBezTo>
                  <a:pt x="455596" y="1047409"/>
                  <a:pt x="453964" y="1047553"/>
                  <a:pt x="452356" y="1047385"/>
                </a:cubicBezTo>
                <a:cubicBezTo>
                  <a:pt x="450003" y="1047121"/>
                  <a:pt x="446739" y="1048657"/>
                  <a:pt x="445875" y="1044985"/>
                </a:cubicBezTo>
                <a:cubicBezTo>
                  <a:pt x="444915" y="1040880"/>
                  <a:pt x="448539" y="1040448"/>
                  <a:pt x="451083" y="1039344"/>
                </a:cubicBezTo>
                <a:cubicBezTo>
                  <a:pt x="473238" y="1029743"/>
                  <a:pt x="493353" y="1017021"/>
                  <a:pt x="510899" y="1000387"/>
                </a:cubicBezTo>
                <a:cubicBezTo>
                  <a:pt x="526261" y="985842"/>
                  <a:pt x="538334" y="968584"/>
                  <a:pt x="550888" y="951686"/>
                </a:cubicBezTo>
                <a:cubicBezTo>
                  <a:pt x="560561" y="938676"/>
                  <a:pt x="570378" y="925787"/>
                  <a:pt x="584131" y="916642"/>
                </a:cubicBezTo>
                <a:cubicBezTo>
                  <a:pt x="597117" y="908024"/>
                  <a:pt x="611519" y="902816"/>
                  <a:pt x="627024" y="903848"/>
                </a:cubicBezTo>
                <a:cubicBezTo>
                  <a:pt x="664661" y="906344"/>
                  <a:pt x="690176" y="887670"/>
                  <a:pt x="710554" y="858627"/>
                </a:cubicBezTo>
                <a:cubicBezTo>
                  <a:pt x="713746" y="854066"/>
                  <a:pt x="714082" y="851738"/>
                  <a:pt x="709666" y="847658"/>
                </a:cubicBezTo>
                <a:cubicBezTo>
                  <a:pt x="614063" y="759304"/>
                  <a:pt x="518604" y="670733"/>
                  <a:pt x="423168" y="582187"/>
                </a:cubicBezTo>
                <a:cubicBezTo>
                  <a:pt x="419976" y="579235"/>
                  <a:pt x="416687" y="577458"/>
                  <a:pt x="412127" y="577075"/>
                </a:cubicBezTo>
                <a:cubicBezTo>
                  <a:pt x="395997" y="575682"/>
                  <a:pt x="382508" y="563321"/>
                  <a:pt x="379387" y="547431"/>
                </a:cubicBezTo>
                <a:cubicBezTo>
                  <a:pt x="378691" y="543927"/>
                  <a:pt x="378547" y="540350"/>
                  <a:pt x="375379" y="537902"/>
                </a:cubicBezTo>
                <a:cubicBezTo>
                  <a:pt x="374083" y="536918"/>
                  <a:pt x="372978" y="535718"/>
                  <a:pt x="371803" y="534614"/>
                </a:cubicBezTo>
                <a:cubicBezTo>
                  <a:pt x="360473" y="524124"/>
                  <a:pt x="349144" y="513635"/>
                  <a:pt x="336470" y="504106"/>
                </a:cubicBezTo>
                <a:cubicBezTo>
                  <a:pt x="342783" y="514379"/>
                  <a:pt x="349048" y="524652"/>
                  <a:pt x="355385" y="534902"/>
                </a:cubicBezTo>
                <a:cubicBezTo>
                  <a:pt x="391221" y="592844"/>
                  <a:pt x="427033" y="650835"/>
                  <a:pt x="463037" y="708682"/>
                </a:cubicBezTo>
                <a:cubicBezTo>
                  <a:pt x="465965" y="713362"/>
                  <a:pt x="465845" y="716891"/>
                  <a:pt x="463469" y="721811"/>
                </a:cubicBezTo>
                <a:cubicBezTo>
                  <a:pt x="417768" y="816790"/>
                  <a:pt x="372258" y="911865"/>
                  <a:pt x="326773" y="1006964"/>
                </a:cubicBezTo>
                <a:cubicBezTo>
                  <a:pt x="315300" y="1030967"/>
                  <a:pt x="296794" y="1044912"/>
                  <a:pt x="269911" y="1045321"/>
                </a:cubicBezTo>
                <a:cubicBezTo>
                  <a:pt x="228362" y="1045945"/>
                  <a:pt x="197086" y="1002331"/>
                  <a:pt x="213288" y="964239"/>
                </a:cubicBezTo>
                <a:cubicBezTo>
                  <a:pt x="231074" y="922450"/>
                  <a:pt x="251812" y="881934"/>
                  <a:pt x="271375" y="840913"/>
                </a:cubicBezTo>
                <a:cubicBezTo>
                  <a:pt x="289017" y="803972"/>
                  <a:pt x="306683" y="767056"/>
                  <a:pt x="324685" y="730284"/>
                </a:cubicBezTo>
                <a:cubicBezTo>
                  <a:pt x="327613" y="724284"/>
                  <a:pt x="327061" y="720107"/>
                  <a:pt x="323557" y="714490"/>
                </a:cubicBezTo>
                <a:cubicBezTo>
                  <a:pt x="291897" y="663821"/>
                  <a:pt x="260550" y="612959"/>
                  <a:pt x="229250" y="562073"/>
                </a:cubicBezTo>
                <a:cubicBezTo>
                  <a:pt x="221041" y="548727"/>
                  <a:pt x="206279" y="543663"/>
                  <a:pt x="195046" y="534158"/>
                </a:cubicBezTo>
                <a:cubicBezTo>
                  <a:pt x="193606" y="532933"/>
                  <a:pt x="191901" y="532045"/>
                  <a:pt x="188925" y="530077"/>
                </a:cubicBezTo>
                <a:cubicBezTo>
                  <a:pt x="187701" y="566321"/>
                  <a:pt x="186429" y="601221"/>
                  <a:pt x="185349" y="636121"/>
                </a:cubicBezTo>
                <a:cubicBezTo>
                  <a:pt x="184461" y="664277"/>
                  <a:pt x="184653" y="692504"/>
                  <a:pt x="182757" y="720611"/>
                </a:cubicBezTo>
                <a:cubicBezTo>
                  <a:pt x="181268" y="742862"/>
                  <a:pt x="173851" y="764176"/>
                  <a:pt x="168955" y="785874"/>
                </a:cubicBezTo>
                <a:cubicBezTo>
                  <a:pt x="153305" y="855099"/>
                  <a:pt x="136983" y="924179"/>
                  <a:pt x="121117" y="993354"/>
                </a:cubicBezTo>
                <a:cubicBezTo>
                  <a:pt x="115741" y="1016757"/>
                  <a:pt x="103283" y="1034183"/>
                  <a:pt x="80025" y="1041912"/>
                </a:cubicBezTo>
                <a:cubicBezTo>
                  <a:pt x="34635" y="1056986"/>
                  <a:pt x="-8930" y="1017837"/>
                  <a:pt x="1584" y="970984"/>
                </a:cubicBezTo>
                <a:cubicBezTo>
                  <a:pt x="19250" y="892279"/>
                  <a:pt x="37588" y="813742"/>
                  <a:pt x="55902" y="735205"/>
                </a:cubicBezTo>
                <a:cubicBezTo>
                  <a:pt x="59454" y="720035"/>
                  <a:pt x="61926" y="704841"/>
                  <a:pt x="62383" y="689239"/>
                </a:cubicBezTo>
                <a:cubicBezTo>
                  <a:pt x="64255" y="623496"/>
                  <a:pt x="66511" y="557800"/>
                  <a:pt x="68287" y="492057"/>
                </a:cubicBezTo>
                <a:cubicBezTo>
                  <a:pt x="68791" y="473070"/>
                  <a:pt x="76928" y="458117"/>
                  <a:pt x="89578" y="444699"/>
                </a:cubicBezTo>
                <a:cubicBezTo>
                  <a:pt x="116653" y="415944"/>
                  <a:pt x="143344" y="386780"/>
                  <a:pt x="170515" y="358097"/>
                </a:cubicBezTo>
                <a:cubicBezTo>
                  <a:pt x="174908" y="353441"/>
                  <a:pt x="175292" y="350656"/>
                  <a:pt x="169891" y="347320"/>
                </a:cubicBezTo>
                <a:cubicBezTo>
                  <a:pt x="169339" y="346984"/>
                  <a:pt x="168907" y="346456"/>
                  <a:pt x="168475" y="345976"/>
                </a:cubicBezTo>
                <a:cubicBezTo>
                  <a:pt x="161754" y="338439"/>
                  <a:pt x="156377" y="333830"/>
                  <a:pt x="145672" y="343024"/>
                </a:cubicBezTo>
                <a:cubicBezTo>
                  <a:pt x="133671" y="353321"/>
                  <a:pt x="114853" y="350680"/>
                  <a:pt x="102467" y="340791"/>
                </a:cubicBezTo>
                <a:cubicBezTo>
                  <a:pt x="89890" y="330758"/>
                  <a:pt x="84969" y="314532"/>
                  <a:pt x="89770" y="299026"/>
                </a:cubicBezTo>
                <a:cubicBezTo>
                  <a:pt x="90154" y="297802"/>
                  <a:pt x="90490" y="296554"/>
                  <a:pt x="90946" y="295354"/>
                </a:cubicBezTo>
                <a:cubicBezTo>
                  <a:pt x="96827" y="279464"/>
                  <a:pt x="96827" y="279488"/>
                  <a:pt x="83913" y="267535"/>
                </a:cubicBezTo>
                <a:cubicBezTo>
                  <a:pt x="80120" y="264030"/>
                  <a:pt x="76016" y="260694"/>
                  <a:pt x="72872" y="256661"/>
                </a:cubicBezTo>
                <a:cubicBezTo>
                  <a:pt x="67447" y="249749"/>
                  <a:pt x="67423" y="242236"/>
                  <a:pt x="73448" y="235611"/>
                </a:cubicBezTo>
                <a:cubicBezTo>
                  <a:pt x="79520" y="228914"/>
                  <a:pt x="87129" y="228146"/>
                  <a:pt x="94378" y="233163"/>
                </a:cubicBezTo>
                <a:cubicBezTo>
                  <a:pt x="100715" y="237531"/>
                  <a:pt x="106259" y="243052"/>
                  <a:pt x="112596" y="248476"/>
                </a:cubicBezTo>
                <a:cubicBezTo>
                  <a:pt x="132999" y="204767"/>
                  <a:pt x="154001" y="161634"/>
                  <a:pt x="173131" y="117685"/>
                </a:cubicBezTo>
                <a:cubicBezTo>
                  <a:pt x="179468" y="103116"/>
                  <a:pt x="186885" y="98363"/>
                  <a:pt x="202871" y="98483"/>
                </a:cubicBezTo>
                <a:cubicBezTo>
                  <a:pt x="266670" y="99011"/>
                  <a:pt x="330494" y="97883"/>
                  <a:pt x="394317" y="96995"/>
                </a:cubicBezTo>
                <a:close/>
                <a:moveTo>
                  <a:pt x="614951" y="0"/>
                </a:moveTo>
                <a:cubicBezTo>
                  <a:pt x="675894" y="96"/>
                  <a:pt x="725796" y="50262"/>
                  <a:pt x="725676" y="111277"/>
                </a:cubicBezTo>
                <a:cubicBezTo>
                  <a:pt x="725532" y="172629"/>
                  <a:pt x="676039" y="221810"/>
                  <a:pt x="614495" y="221762"/>
                </a:cubicBezTo>
                <a:cubicBezTo>
                  <a:pt x="553048" y="221714"/>
                  <a:pt x="503818" y="172317"/>
                  <a:pt x="503890" y="110797"/>
                </a:cubicBezTo>
                <a:cubicBezTo>
                  <a:pt x="503962" y="49734"/>
                  <a:pt x="553912" y="-96"/>
                  <a:pt x="614951" y="0"/>
                </a:cubicBezTo>
                <a:close/>
              </a:path>
            </a:pathLst>
          </a:custGeom>
          <a:solidFill>
            <a:schemeClr val="accent5"/>
          </a:solidFill>
          <a:ln w="66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83" name="Graphic 9">
            <a:extLst>
              <a:ext uri="{FF2B5EF4-FFF2-40B4-BE49-F238E27FC236}">
                <a16:creationId xmlns:a16="http://schemas.microsoft.com/office/drawing/2014/main" id="{C5757956-B6B7-4570-9741-BEEC6F3E751D}"/>
              </a:ext>
            </a:extLst>
          </p:cNvPr>
          <p:cNvGrpSpPr/>
          <p:nvPr/>
        </p:nvGrpSpPr>
        <p:grpSpPr>
          <a:xfrm>
            <a:off x="4957654" y="1052918"/>
            <a:ext cx="2961850" cy="1657367"/>
            <a:chOff x="-24359" y="3903"/>
            <a:chExt cx="12241926" cy="6850236"/>
          </a:xfrm>
        </p:grpSpPr>
        <p:grpSp>
          <p:nvGrpSpPr>
            <p:cNvPr id="84" name="Graphic 9">
              <a:extLst>
                <a:ext uri="{FF2B5EF4-FFF2-40B4-BE49-F238E27FC236}">
                  <a16:creationId xmlns:a16="http://schemas.microsoft.com/office/drawing/2014/main" id="{A0C32ED1-FFC3-4B2A-A66E-593E1FABC0A7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92" name="Freeform: Shape 153">
                <a:extLst>
                  <a:ext uri="{FF2B5EF4-FFF2-40B4-BE49-F238E27FC236}">
                    <a16:creationId xmlns:a16="http://schemas.microsoft.com/office/drawing/2014/main" id="{5211A9DC-3344-467F-BEAA-398FD1C8C3FF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4">
                <a:extLst>
                  <a:ext uri="{FF2B5EF4-FFF2-40B4-BE49-F238E27FC236}">
                    <a16:creationId xmlns:a16="http://schemas.microsoft.com/office/drawing/2014/main" id="{9C029213-C688-4013-A223-D065F3CCCEE5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55">
                <a:extLst>
                  <a:ext uri="{FF2B5EF4-FFF2-40B4-BE49-F238E27FC236}">
                    <a16:creationId xmlns:a16="http://schemas.microsoft.com/office/drawing/2014/main" id="{B75C4F54-893D-437E-BEE4-A5B05C04DA9D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6">
                <a:extLst>
                  <a:ext uri="{FF2B5EF4-FFF2-40B4-BE49-F238E27FC236}">
                    <a16:creationId xmlns:a16="http://schemas.microsoft.com/office/drawing/2014/main" id="{FCF410C6-D41C-46D9-87D7-7D62FA4F3B9A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7">
                <a:extLst>
                  <a:ext uri="{FF2B5EF4-FFF2-40B4-BE49-F238E27FC236}">
                    <a16:creationId xmlns:a16="http://schemas.microsoft.com/office/drawing/2014/main" id="{CD71A618-673B-402E-88D0-C2A0AC5C684B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58">
                <a:extLst>
                  <a:ext uri="{FF2B5EF4-FFF2-40B4-BE49-F238E27FC236}">
                    <a16:creationId xmlns:a16="http://schemas.microsoft.com/office/drawing/2014/main" id="{55C4E248-E8EE-41B0-A43A-FD8525E8C889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59">
                <a:extLst>
                  <a:ext uri="{FF2B5EF4-FFF2-40B4-BE49-F238E27FC236}">
                    <a16:creationId xmlns:a16="http://schemas.microsoft.com/office/drawing/2014/main" id="{0A796F17-4322-4102-A8CF-2EBA425445C6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60">
                <a:extLst>
                  <a:ext uri="{FF2B5EF4-FFF2-40B4-BE49-F238E27FC236}">
                    <a16:creationId xmlns:a16="http://schemas.microsoft.com/office/drawing/2014/main" id="{7BA27AEF-28FA-425E-AAED-6C61AB514041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146">
              <a:extLst>
                <a:ext uri="{FF2B5EF4-FFF2-40B4-BE49-F238E27FC236}">
                  <a16:creationId xmlns:a16="http://schemas.microsoft.com/office/drawing/2014/main" id="{321DAEF0-DCBA-4154-AAC1-82E979D6C836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B23ADCD2-BD84-4A2A-AF5F-4550016A5A66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8" name="Freeform: Shape 149">
                <a:extLst>
                  <a:ext uri="{FF2B5EF4-FFF2-40B4-BE49-F238E27FC236}">
                    <a16:creationId xmlns:a16="http://schemas.microsoft.com/office/drawing/2014/main" id="{390F075F-ACD8-4A27-A8F4-8A7309A33938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50">
                <a:extLst>
                  <a:ext uri="{FF2B5EF4-FFF2-40B4-BE49-F238E27FC236}">
                    <a16:creationId xmlns:a16="http://schemas.microsoft.com/office/drawing/2014/main" id="{956FE977-DB6F-4416-BCEC-08C188850C17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51">
                <a:extLst>
                  <a:ext uri="{FF2B5EF4-FFF2-40B4-BE49-F238E27FC236}">
                    <a16:creationId xmlns:a16="http://schemas.microsoft.com/office/drawing/2014/main" id="{66C98BDB-E2B2-4D68-B2A4-9A1657EF5437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2">
                <a:extLst>
                  <a:ext uri="{FF2B5EF4-FFF2-40B4-BE49-F238E27FC236}">
                    <a16:creationId xmlns:a16="http://schemas.microsoft.com/office/drawing/2014/main" id="{B4BECA01-217D-4C99-9A55-C418A5F3D309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148">
              <a:extLst>
                <a:ext uri="{FF2B5EF4-FFF2-40B4-BE49-F238E27FC236}">
                  <a16:creationId xmlns:a16="http://schemas.microsoft.com/office/drawing/2014/main" id="{9E2EAA15-39E7-4B16-9E7C-56DC8D28BC4B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25AC052B-956C-4630-9184-C87C08250946}"/>
              </a:ext>
            </a:extLst>
          </p:cNvPr>
          <p:cNvSpPr/>
          <p:nvPr/>
        </p:nvSpPr>
        <p:spPr>
          <a:xfrm>
            <a:off x="4838182" y="5031399"/>
            <a:ext cx="7805535" cy="6916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D0B7438F-B005-46A5-B77A-881D0E023B3D}"/>
              </a:ext>
            </a:extLst>
          </p:cNvPr>
          <p:cNvGrpSpPr/>
          <p:nvPr/>
        </p:nvGrpSpPr>
        <p:grpSpPr>
          <a:xfrm>
            <a:off x="5914983" y="2325581"/>
            <a:ext cx="5641094" cy="3099399"/>
            <a:chOff x="-548507" y="477868"/>
            <a:chExt cx="11570449" cy="6357177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AA5888D5-DC6B-4077-857E-73C22AB1697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39A824E3-5FDF-4012-BC39-6E0FF65C5F6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AB38280E-BDEF-490B-BC0E-99C6F91F483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id="{4BF0803E-7FCD-4085-89BA-6D04EE0C8B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4D1147B8-31D0-46FE-982A-A0F019322C4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E7259915-06D4-4C05-ACD8-7271D526D76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7">
                <a:extLst>
                  <a:ext uri="{FF2B5EF4-FFF2-40B4-BE49-F238E27FC236}">
                    <a16:creationId xmlns:a16="http://schemas.microsoft.com/office/drawing/2014/main" id="{0BE7F6A4-FF11-47F2-89FD-EA6ECF4DA83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8">
                <a:extLst>
                  <a:ext uri="{FF2B5EF4-FFF2-40B4-BE49-F238E27FC236}">
                    <a16:creationId xmlns:a16="http://schemas.microsoft.com/office/drawing/2014/main" id="{86851304-C1CB-44F7-A365-80E90F75B98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47556DA9-AF93-42C1-B123-6A79FDB0CF0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5">
                <a:extLst>
                  <a:ext uri="{FF2B5EF4-FFF2-40B4-BE49-F238E27FC236}">
                    <a16:creationId xmlns:a16="http://schemas.microsoft.com/office/drawing/2014/main" id="{C81030C5-82FC-4BD5-98A6-AFF4718F5E2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6">
                <a:extLst>
                  <a:ext uri="{FF2B5EF4-FFF2-40B4-BE49-F238E27FC236}">
                    <a16:creationId xmlns:a16="http://schemas.microsoft.com/office/drawing/2014/main" id="{8CE03194-D88A-42A6-A8D2-C38B79FA92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34">
              <a:extLst>
                <a:ext uri="{FF2B5EF4-FFF2-40B4-BE49-F238E27FC236}">
                  <a16:creationId xmlns:a16="http://schemas.microsoft.com/office/drawing/2014/main" id="{64EA6768-B20B-43C1-A5B1-4D04CF8398B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ED40A010-ECFC-43FD-A401-0861C63D8662}"/>
              </a:ext>
            </a:extLst>
          </p:cNvPr>
          <p:cNvGrpSpPr/>
          <p:nvPr/>
        </p:nvGrpSpPr>
        <p:grpSpPr>
          <a:xfrm>
            <a:off x="1457718" y="2256577"/>
            <a:ext cx="2892793" cy="3168403"/>
            <a:chOff x="1058291" y="3689597"/>
            <a:chExt cx="2892793" cy="3168403"/>
          </a:xfrm>
        </p:grpSpPr>
        <p:sp>
          <p:nvSpPr>
            <p:cNvPr id="18" name="Freeform: Shape 53">
              <a:extLst>
                <a:ext uri="{FF2B5EF4-FFF2-40B4-BE49-F238E27FC236}">
                  <a16:creationId xmlns:a16="http://schemas.microsoft.com/office/drawing/2014/main" id="{3266769E-BC76-44A9-A358-5178E5C7F0B2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54">
              <a:extLst>
                <a:ext uri="{FF2B5EF4-FFF2-40B4-BE49-F238E27FC236}">
                  <a16:creationId xmlns:a16="http://schemas.microsoft.com/office/drawing/2014/main" id="{8302D6B2-D493-49D8-A931-A26C10809B52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8C7DA3A6-1F28-4F0F-998A-61EC19370BEF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98E19D40-C94A-4B89-925A-41F00FAFFEF0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13234738-6AAA-4802-9F8C-3EDD3D7A4212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35721CC-83F5-4825-80D6-1DF40C84F73D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72A53500-5B46-427C-AEF1-8D667AE865E8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0278A8D4-F0B6-42CA-82B2-0998A06C110E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100F99FD-0BE7-4B00-85DE-F8C3ADA1176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A5D6C95-75CB-4B87-B6EB-35296D8D2861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FCADA8E0-ADFA-4570-9FA1-4DF279D96531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40BE8357-02CF-45DC-8BD3-030B3CB3A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080460CB-6583-46CA-9487-EB2E38FDFC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49DF35AC-45CB-4E3A-8CC7-2E0E2B72A9FF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73F3F21A-C417-40FF-A7A2-4463D79CB7C4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3E8309E-A711-44B5-BCAD-1307CEBC3C54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67">
            <a:extLst>
              <a:ext uri="{FF2B5EF4-FFF2-40B4-BE49-F238E27FC236}">
                <a16:creationId xmlns:a16="http://schemas.microsoft.com/office/drawing/2014/main" id="{0A93F8AB-5D51-477D-AD84-A54ECA57F6AB}"/>
              </a:ext>
            </a:extLst>
          </p:cNvPr>
          <p:cNvSpPr txBox="1">
            <a:spLocks/>
          </p:cNvSpPr>
          <p:nvPr/>
        </p:nvSpPr>
        <p:spPr>
          <a:xfrm>
            <a:off x="1565625" y="2385244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2" name="직사각형 3">
            <a:extLst>
              <a:ext uri="{FF2B5EF4-FFF2-40B4-BE49-F238E27FC236}">
                <a16:creationId xmlns:a16="http://schemas.microsoft.com/office/drawing/2014/main" id="{C700B071-809F-44D9-AEDA-AEEE1132C476}"/>
              </a:ext>
            </a:extLst>
          </p:cNvPr>
          <p:cNvSpPr/>
          <p:nvPr/>
        </p:nvSpPr>
        <p:spPr>
          <a:xfrm>
            <a:off x="252037" y="403501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accent1"/>
                </a:solidFill>
              </a:rPr>
              <a:t>Member Name </a:t>
            </a:r>
          </a:p>
        </p:txBody>
      </p:sp>
      <p:sp>
        <p:nvSpPr>
          <p:cNvPr id="43" name="직사각형 3">
            <a:extLst>
              <a:ext uri="{FF2B5EF4-FFF2-40B4-BE49-F238E27FC236}">
                <a16:creationId xmlns:a16="http://schemas.microsoft.com/office/drawing/2014/main" id="{31E6BAC1-21B0-4EDE-B7C7-318FD9C43303}"/>
              </a:ext>
            </a:extLst>
          </p:cNvPr>
          <p:cNvSpPr/>
          <p:nvPr/>
        </p:nvSpPr>
        <p:spPr>
          <a:xfrm>
            <a:off x="4966875" y="403501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accent3"/>
                </a:solidFill>
              </a:rPr>
              <a:t>Member Name </a:t>
            </a:r>
          </a:p>
        </p:txBody>
      </p:sp>
      <p:sp>
        <p:nvSpPr>
          <p:cNvPr id="44" name="직사각형 3">
            <a:extLst>
              <a:ext uri="{FF2B5EF4-FFF2-40B4-BE49-F238E27FC236}">
                <a16:creationId xmlns:a16="http://schemas.microsoft.com/office/drawing/2014/main" id="{070763D2-999F-48B6-AC85-DDDF559E2CE7}"/>
              </a:ext>
            </a:extLst>
          </p:cNvPr>
          <p:cNvSpPr/>
          <p:nvPr/>
        </p:nvSpPr>
        <p:spPr>
          <a:xfrm>
            <a:off x="9681656" y="405538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Member Name </a:t>
            </a:r>
          </a:p>
        </p:txBody>
      </p:sp>
      <p:sp>
        <p:nvSpPr>
          <p:cNvPr id="45" name="직사각형 3">
            <a:extLst>
              <a:ext uri="{FF2B5EF4-FFF2-40B4-BE49-F238E27FC236}">
                <a16:creationId xmlns:a16="http://schemas.microsoft.com/office/drawing/2014/main" id="{2A1503AC-A003-46E7-A0FE-F7B5BF1FD4FB}"/>
              </a:ext>
            </a:extLst>
          </p:cNvPr>
          <p:cNvSpPr/>
          <p:nvPr/>
        </p:nvSpPr>
        <p:spPr>
          <a:xfrm flipH="1">
            <a:off x="2576418" y="403501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accent2"/>
                </a:solidFill>
              </a:rPr>
              <a:t>Member Name </a:t>
            </a:r>
          </a:p>
        </p:txBody>
      </p:sp>
      <p:sp>
        <p:nvSpPr>
          <p:cNvPr id="46" name="직사각형 3">
            <a:extLst>
              <a:ext uri="{FF2B5EF4-FFF2-40B4-BE49-F238E27FC236}">
                <a16:creationId xmlns:a16="http://schemas.microsoft.com/office/drawing/2014/main" id="{5E781C3B-5FBF-45A5-80D4-375067B27C52}"/>
              </a:ext>
            </a:extLst>
          </p:cNvPr>
          <p:cNvSpPr/>
          <p:nvPr/>
        </p:nvSpPr>
        <p:spPr>
          <a:xfrm flipH="1">
            <a:off x="7357332" y="403501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Member Name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B4701F-BC0E-488E-B77F-DDA5644B6526}"/>
              </a:ext>
            </a:extLst>
          </p:cNvPr>
          <p:cNvSpPr txBox="1"/>
          <p:nvPr/>
        </p:nvSpPr>
        <p:spPr>
          <a:xfrm>
            <a:off x="637431" y="4428257"/>
            <a:ext cx="14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id="{36C0AEFE-602D-4A22-BACD-04004BC9A1E9}"/>
              </a:ext>
            </a:extLst>
          </p:cNvPr>
          <p:cNvGrpSpPr/>
          <p:nvPr/>
        </p:nvGrpSpPr>
        <p:grpSpPr>
          <a:xfrm>
            <a:off x="844011" y="6130986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3B4DD4E0-5758-439A-A75A-6ACC0FF3D83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id="{599B7033-4932-4D5E-A5DD-E3D449647A0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8D075248-B745-4FF6-8E89-539EEDD4EC5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463500C-194F-4212-8B83-017D809C35A8}"/>
              </a:ext>
            </a:extLst>
          </p:cNvPr>
          <p:cNvSpPr txBox="1"/>
          <p:nvPr/>
        </p:nvSpPr>
        <p:spPr>
          <a:xfrm>
            <a:off x="2961812" y="4428257"/>
            <a:ext cx="14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5" name="Group 23">
            <a:extLst>
              <a:ext uri="{FF2B5EF4-FFF2-40B4-BE49-F238E27FC236}">
                <a16:creationId xmlns:a16="http://schemas.microsoft.com/office/drawing/2014/main" id="{194F5FB0-FC55-4D8F-9A17-D317E015C708}"/>
              </a:ext>
            </a:extLst>
          </p:cNvPr>
          <p:cNvGrpSpPr/>
          <p:nvPr/>
        </p:nvGrpSpPr>
        <p:grpSpPr>
          <a:xfrm>
            <a:off x="3168392" y="6130986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636F4582-CB8F-45AE-A06A-F8DD625E3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39">
              <a:extLst>
                <a:ext uri="{FF2B5EF4-FFF2-40B4-BE49-F238E27FC236}">
                  <a16:creationId xmlns:a16="http://schemas.microsoft.com/office/drawing/2014/main" id="{DC3EC6C3-5C0C-48B0-8CD4-930D897EE26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9072D8DA-1380-4F35-9101-7DD38148EC7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E877165-C320-4D52-B884-84FE0D2BBDA5}"/>
              </a:ext>
            </a:extLst>
          </p:cNvPr>
          <p:cNvSpPr txBox="1"/>
          <p:nvPr/>
        </p:nvSpPr>
        <p:spPr>
          <a:xfrm>
            <a:off x="5352269" y="4428257"/>
            <a:ext cx="14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9E803FD3-8177-42D4-A836-F901FA4A985D}"/>
              </a:ext>
            </a:extLst>
          </p:cNvPr>
          <p:cNvGrpSpPr/>
          <p:nvPr/>
        </p:nvGrpSpPr>
        <p:grpSpPr>
          <a:xfrm>
            <a:off x="5558849" y="6130986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F66004D7-2496-45D9-95D6-EF67E6AD2DF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39">
              <a:extLst>
                <a:ext uri="{FF2B5EF4-FFF2-40B4-BE49-F238E27FC236}">
                  <a16:creationId xmlns:a16="http://schemas.microsoft.com/office/drawing/2014/main" id="{E2C7B106-036D-46A5-A5B9-014CF1019AB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ounded Rectangle 2">
              <a:extLst>
                <a:ext uri="{FF2B5EF4-FFF2-40B4-BE49-F238E27FC236}">
                  <a16:creationId xmlns:a16="http://schemas.microsoft.com/office/drawing/2014/main" id="{D459901D-B257-4B21-9E20-D0E6519949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F76EEAB-1610-43C8-9B16-456A3C3F509F}"/>
              </a:ext>
            </a:extLst>
          </p:cNvPr>
          <p:cNvSpPr txBox="1"/>
          <p:nvPr/>
        </p:nvSpPr>
        <p:spPr>
          <a:xfrm>
            <a:off x="7742726" y="4428257"/>
            <a:ext cx="14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882ADA16-C7DC-494A-B51D-72D1F7CCA570}"/>
              </a:ext>
            </a:extLst>
          </p:cNvPr>
          <p:cNvGrpSpPr/>
          <p:nvPr/>
        </p:nvGrpSpPr>
        <p:grpSpPr>
          <a:xfrm>
            <a:off x="7949306" y="6130986"/>
            <a:ext cx="1074300" cy="309125"/>
            <a:chOff x="3130166" y="5667342"/>
            <a:chExt cx="1254837" cy="3610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CCC16179-F587-4282-B47E-2F0A4E39674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id="{991071A0-80B4-41E9-92E9-D4F7BEDE83B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43D53522-687A-4ABA-8AF6-E7E2767AFEF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0AAA58C-7565-4107-A940-88CFB43B8402}"/>
              </a:ext>
            </a:extLst>
          </p:cNvPr>
          <p:cNvSpPr txBox="1"/>
          <p:nvPr/>
        </p:nvSpPr>
        <p:spPr>
          <a:xfrm>
            <a:off x="10067050" y="4428257"/>
            <a:ext cx="14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3" name="Group 23">
            <a:extLst>
              <a:ext uri="{FF2B5EF4-FFF2-40B4-BE49-F238E27FC236}">
                <a16:creationId xmlns:a16="http://schemas.microsoft.com/office/drawing/2014/main" id="{B06C37D0-7193-4E58-8903-D5DD796B947C}"/>
              </a:ext>
            </a:extLst>
          </p:cNvPr>
          <p:cNvGrpSpPr/>
          <p:nvPr/>
        </p:nvGrpSpPr>
        <p:grpSpPr>
          <a:xfrm>
            <a:off x="10273630" y="6130986"/>
            <a:ext cx="1074300" cy="309125"/>
            <a:chOff x="3130166" y="5667342"/>
            <a:chExt cx="1254837" cy="36107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4" name="Rounded Rectangle 3">
              <a:extLst>
                <a:ext uri="{FF2B5EF4-FFF2-40B4-BE49-F238E27FC236}">
                  <a16:creationId xmlns:a16="http://schemas.microsoft.com/office/drawing/2014/main" id="{0294CF09-3C3F-4CB8-AEE2-A5D8B68C71C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39">
              <a:extLst>
                <a:ext uri="{FF2B5EF4-FFF2-40B4-BE49-F238E27FC236}">
                  <a16:creationId xmlns:a16="http://schemas.microsoft.com/office/drawing/2014/main" id="{946920C4-67CF-45D0-B32E-226C71E8648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6EBC021C-EDAA-40EB-9B96-FC0D5589C5A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BF7CB1A-919C-4721-BEC6-0A838A0F6A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433486B-AA11-4074-A4B1-CE6F8384A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6938BE7-C5CF-4A50-9883-612A144AC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00B2DDC-AFB4-4B69-A914-1C3C0ED4F2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A3CA0347-BFEE-413B-A1F9-97FF8EECB4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73456BE-F4E9-4915-BC43-6FCDAA6173BE}"/>
              </a:ext>
            </a:extLst>
          </p:cNvPr>
          <p:cNvGrpSpPr/>
          <p:nvPr/>
        </p:nvGrpSpPr>
        <p:grpSpPr>
          <a:xfrm>
            <a:off x="525238" y="1396031"/>
            <a:ext cx="4830533" cy="5466285"/>
            <a:chOff x="464279" y="325260"/>
            <a:chExt cx="4061570" cy="459611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C71EE94-B51C-4AB6-A4A5-EC50322D6821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chemeClr val="accent5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760CE86-C508-4327-8C73-76C9394BB966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chemeClr val="accent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래픽 198">
              <a:extLst>
                <a:ext uri="{FF2B5EF4-FFF2-40B4-BE49-F238E27FC236}">
                  <a16:creationId xmlns:a16="http://schemas.microsoft.com/office/drawing/2014/main" id="{B2D6E64A-5CAC-4020-9E7D-98B4B206FFFA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C8E2FF31-BFD3-47F4-9436-E325F1EE9010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2EAD36B-42D1-4EDE-A7E7-C2CFDF93C0F5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F34F811-DF2D-4FAB-B92E-DA3E62E005D1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chemeClr val="accent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6C4DAAA-C331-4A26-BB11-EA6F3890424F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134C157-C389-47B7-B002-54043B8D7407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9DA4D78-123E-46F4-98E8-F8CD6D574CBA}"/>
                </a:ext>
              </a:extLst>
            </p:cNvPr>
            <p:cNvSpPr/>
            <p:nvPr/>
          </p:nvSpPr>
          <p:spPr>
            <a:xfrm>
              <a:off x="1040803" y="3956256"/>
              <a:ext cx="1569498" cy="965122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0449 w 1569498"/>
                <a:gd name="connsiteY23" fmla="*/ 480649 h 961054"/>
                <a:gd name="connsiteX24" fmla="*/ 767809 w 1569498"/>
                <a:gd name="connsiteY24" fmla="*/ 636717 h 961054"/>
                <a:gd name="connsiteX25" fmla="*/ 757024 w 1569498"/>
                <a:gd name="connsiteY25" fmla="*/ 833584 h 961054"/>
                <a:gd name="connsiteX26" fmla="*/ 752047 w 1569498"/>
                <a:gd name="connsiteY26" fmla="*/ 936165 h 961054"/>
                <a:gd name="connsiteX27" fmla="*/ 742969 w 1569498"/>
                <a:gd name="connsiteY27" fmla="*/ 961005 h 961054"/>
                <a:gd name="connsiteX28" fmla="*/ 103275 w 1569498"/>
                <a:gd name="connsiteY28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67809 w 1569498"/>
                <a:gd name="connsiteY23" fmla="*/ 636717 h 961054"/>
                <a:gd name="connsiteX24" fmla="*/ 757024 w 1569498"/>
                <a:gd name="connsiteY24" fmla="*/ 833584 h 961054"/>
                <a:gd name="connsiteX25" fmla="*/ 752047 w 1569498"/>
                <a:gd name="connsiteY25" fmla="*/ 936165 h 961054"/>
                <a:gd name="connsiteX26" fmla="*/ 742969 w 1569498"/>
                <a:gd name="connsiteY26" fmla="*/ 961005 h 961054"/>
                <a:gd name="connsiteX27" fmla="*/ 103275 w 1569498"/>
                <a:gd name="connsiteY27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780449 w 1569498"/>
                <a:gd name="connsiteY22" fmla="*/ 480649 h 961054"/>
                <a:gd name="connsiteX23" fmla="*/ 757024 w 1569498"/>
                <a:gd name="connsiteY23" fmla="*/ 833584 h 961054"/>
                <a:gd name="connsiteX24" fmla="*/ 752047 w 1569498"/>
                <a:gd name="connsiteY24" fmla="*/ 936165 h 961054"/>
                <a:gd name="connsiteX25" fmla="*/ 742969 w 1569498"/>
                <a:gd name="connsiteY25" fmla="*/ 961005 h 961054"/>
                <a:gd name="connsiteX26" fmla="*/ 103275 w 1569498"/>
                <a:gd name="connsiteY26" fmla="*/ 961054 h 961054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7024 w 1569498"/>
                <a:gd name="connsiteY22" fmla="*/ 833584 h 987377"/>
                <a:gd name="connsiteX23" fmla="*/ 752047 w 1569498"/>
                <a:gd name="connsiteY23" fmla="*/ 936165 h 987377"/>
                <a:gd name="connsiteX24" fmla="*/ 742969 w 1569498"/>
                <a:gd name="connsiteY24" fmla="*/ 961005 h 987377"/>
                <a:gd name="connsiteX25" fmla="*/ 103275 w 1569498"/>
                <a:gd name="connsiteY25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52047 w 1569498"/>
                <a:gd name="connsiteY22" fmla="*/ 936165 h 987377"/>
                <a:gd name="connsiteX23" fmla="*/ 742969 w 1569498"/>
                <a:gd name="connsiteY23" fmla="*/ 961005 h 987377"/>
                <a:gd name="connsiteX24" fmla="*/ 103275 w 1569498"/>
                <a:gd name="connsiteY24" fmla="*/ 961054 h 987377"/>
                <a:gd name="connsiteX0" fmla="*/ 103275 w 1569498"/>
                <a:gd name="connsiteY0" fmla="*/ 961054 h 987377"/>
                <a:gd name="connsiteX1" fmla="*/ 96492 w 1569498"/>
                <a:gd name="connsiteY1" fmla="*/ 852177 h 987377"/>
                <a:gd name="connsiteX2" fmla="*/ 90440 w 1569498"/>
                <a:gd name="connsiteY2" fmla="*/ 711042 h 987377"/>
                <a:gd name="connsiteX3" fmla="*/ 61794 w 1569498"/>
                <a:gd name="connsiteY3" fmla="*/ 561172 h 987377"/>
                <a:gd name="connsiteX4" fmla="*/ 9576 w 1569498"/>
                <a:gd name="connsiteY4" fmla="*/ 390024 h 987377"/>
                <a:gd name="connsiteX5" fmla="*/ 743 w 1569498"/>
                <a:gd name="connsiteY5" fmla="*/ 241959 h 987377"/>
                <a:gd name="connsiteX6" fmla="*/ 16115 w 1569498"/>
                <a:gd name="connsiteY6" fmla="*/ 42360 h 987377"/>
                <a:gd name="connsiteX7" fmla="*/ 152663 w 1569498"/>
                <a:gd name="connsiteY7" fmla="*/ 62710 h 987377"/>
                <a:gd name="connsiteX8" fmla="*/ 467776 w 1569498"/>
                <a:gd name="connsiteY8" fmla="*/ 125567 h 987377"/>
                <a:gd name="connsiteX9" fmla="*/ 883665 w 1569498"/>
                <a:gd name="connsiteY9" fmla="*/ 161046 h 987377"/>
                <a:gd name="connsiteX10" fmla="*/ 1191117 w 1569498"/>
                <a:gd name="connsiteY10" fmla="*/ 97604 h 987377"/>
                <a:gd name="connsiteX11" fmla="*/ 1466164 w 1569498"/>
                <a:gd name="connsiteY11" fmla="*/ 30599 h 987377"/>
                <a:gd name="connsiteX12" fmla="*/ 1562010 w 1569498"/>
                <a:gd name="connsiteY12" fmla="*/ 0 h 987377"/>
                <a:gd name="connsiteX13" fmla="*/ 1564158 w 1569498"/>
                <a:gd name="connsiteY13" fmla="*/ 156654 h 987377"/>
                <a:gd name="connsiteX14" fmla="*/ 1567671 w 1569498"/>
                <a:gd name="connsiteY14" fmla="*/ 580742 h 987377"/>
                <a:gd name="connsiteX15" fmla="*/ 1562352 w 1569498"/>
                <a:gd name="connsiteY15" fmla="*/ 718460 h 987377"/>
                <a:gd name="connsiteX16" fmla="*/ 1557423 w 1569498"/>
                <a:gd name="connsiteY16" fmla="*/ 801423 h 987377"/>
                <a:gd name="connsiteX17" fmla="*/ 1546101 w 1569498"/>
                <a:gd name="connsiteY17" fmla="*/ 928796 h 987377"/>
                <a:gd name="connsiteX18" fmla="*/ 1541855 w 1569498"/>
                <a:gd name="connsiteY18" fmla="*/ 961054 h 987377"/>
                <a:gd name="connsiteX19" fmla="*/ 850041 w 1569498"/>
                <a:gd name="connsiteY19" fmla="*/ 961054 h 987377"/>
                <a:gd name="connsiteX20" fmla="*/ 843891 w 1569498"/>
                <a:gd name="connsiteY20" fmla="*/ 949244 h 987377"/>
                <a:gd name="connsiteX21" fmla="*/ 780449 w 1569498"/>
                <a:gd name="connsiteY21" fmla="*/ 480649 h 987377"/>
                <a:gd name="connsiteX22" fmla="*/ 742969 w 1569498"/>
                <a:gd name="connsiteY22" fmla="*/ 961005 h 987377"/>
                <a:gd name="connsiteX23" fmla="*/ 103275 w 1569498"/>
                <a:gd name="connsiteY23" fmla="*/ 961054 h 987377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780449 w 1569498"/>
                <a:gd name="connsiteY20" fmla="*/ 480649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94351 w 1569498"/>
                <a:gd name="connsiteY20" fmla="*/ 498955 h 961054"/>
                <a:gd name="connsiteX21" fmla="*/ 742969 w 1569498"/>
                <a:gd name="connsiteY21" fmla="*/ 961005 h 961054"/>
                <a:gd name="connsiteX22" fmla="*/ 103275 w 1569498"/>
                <a:gd name="connsiteY22" fmla="*/ 961054 h 961054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742969 w 1569498"/>
                <a:gd name="connsiteY21" fmla="*/ 961005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894351 w 1569498"/>
                <a:gd name="connsiteY20" fmla="*/ 498955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41132 w 1569498"/>
                <a:gd name="connsiteY20" fmla="*/ 500989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  <a:gd name="connsiteX0" fmla="*/ 103275 w 1569498"/>
                <a:gd name="connsiteY0" fmla="*/ 961054 h 965122"/>
                <a:gd name="connsiteX1" fmla="*/ 96492 w 1569498"/>
                <a:gd name="connsiteY1" fmla="*/ 852177 h 965122"/>
                <a:gd name="connsiteX2" fmla="*/ 90440 w 1569498"/>
                <a:gd name="connsiteY2" fmla="*/ 711042 h 965122"/>
                <a:gd name="connsiteX3" fmla="*/ 61794 w 1569498"/>
                <a:gd name="connsiteY3" fmla="*/ 561172 h 965122"/>
                <a:gd name="connsiteX4" fmla="*/ 9576 w 1569498"/>
                <a:gd name="connsiteY4" fmla="*/ 390024 h 965122"/>
                <a:gd name="connsiteX5" fmla="*/ 743 w 1569498"/>
                <a:gd name="connsiteY5" fmla="*/ 241959 h 965122"/>
                <a:gd name="connsiteX6" fmla="*/ 16115 w 1569498"/>
                <a:gd name="connsiteY6" fmla="*/ 42360 h 965122"/>
                <a:gd name="connsiteX7" fmla="*/ 152663 w 1569498"/>
                <a:gd name="connsiteY7" fmla="*/ 62710 h 965122"/>
                <a:gd name="connsiteX8" fmla="*/ 467776 w 1569498"/>
                <a:gd name="connsiteY8" fmla="*/ 125567 h 965122"/>
                <a:gd name="connsiteX9" fmla="*/ 883665 w 1569498"/>
                <a:gd name="connsiteY9" fmla="*/ 161046 h 965122"/>
                <a:gd name="connsiteX10" fmla="*/ 1191117 w 1569498"/>
                <a:gd name="connsiteY10" fmla="*/ 97604 h 965122"/>
                <a:gd name="connsiteX11" fmla="*/ 1466164 w 1569498"/>
                <a:gd name="connsiteY11" fmla="*/ 30599 h 965122"/>
                <a:gd name="connsiteX12" fmla="*/ 1562010 w 1569498"/>
                <a:gd name="connsiteY12" fmla="*/ 0 h 965122"/>
                <a:gd name="connsiteX13" fmla="*/ 1564158 w 1569498"/>
                <a:gd name="connsiteY13" fmla="*/ 156654 h 965122"/>
                <a:gd name="connsiteX14" fmla="*/ 1567671 w 1569498"/>
                <a:gd name="connsiteY14" fmla="*/ 580742 h 965122"/>
                <a:gd name="connsiteX15" fmla="*/ 1562352 w 1569498"/>
                <a:gd name="connsiteY15" fmla="*/ 718460 h 965122"/>
                <a:gd name="connsiteX16" fmla="*/ 1557423 w 1569498"/>
                <a:gd name="connsiteY16" fmla="*/ 801423 h 965122"/>
                <a:gd name="connsiteX17" fmla="*/ 1546101 w 1569498"/>
                <a:gd name="connsiteY17" fmla="*/ 928796 h 965122"/>
                <a:gd name="connsiteX18" fmla="*/ 1541855 w 1569498"/>
                <a:gd name="connsiteY18" fmla="*/ 961054 h 965122"/>
                <a:gd name="connsiteX19" fmla="*/ 972079 w 1569498"/>
                <a:gd name="connsiteY19" fmla="*/ 965122 h 965122"/>
                <a:gd name="connsiteX20" fmla="*/ 925115 w 1569498"/>
                <a:gd name="connsiteY20" fmla="*/ 661163 h 965122"/>
                <a:gd name="connsiteX21" fmla="*/ 848736 w 1569498"/>
                <a:gd name="connsiteY21" fmla="*/ 965073 h 965122"/>
                <a:gd name="connsiteX22" fmla="*/ 103275 w 1569498"/>
                <a:gd name="connsiteY22" fmla="*/ 961054 h 9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69498" h="965122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lnTo>
                    <a:pt x="972079" y="965122"/>
                  </a:lnTo>
                  <a:cubicBezTo>
                    <a:pt x="955012" y="795560"/>
                    <a:pt x="942960" y="661171"/>
                    <a:pt x="925115" y="661163"/>
                  </a:cubicBezTo>
                  <a:cubicBezTo>
                    <a:pt x="908295" y="663123"/>
                    <a:pt x="874138" y="817884"/>
                    <a:pt x="848736" y="965073"/>
                  </a:cubicBezTo>
                  <a:lnTo>
                    <a:pt x="103275" y="96105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4F80358-B380-430C-9826-84F8A31981C7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07481EED-0C52-4D54-8CCE-6B17D0E596CC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E81A3A5-415C-4E53-8539-D9FF21E97616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EC2A710-9FE2-4650-8ED9-E5DCBE95220F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1A66AD2-3DB4-4ACC-8095-1F383E6CF05F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A95B7F7-B97F-4023-8502-84F10C66C851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C11B20EE-30AB-44D0-B641-76C48EDD5E52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832B01C0-9B4B-4F9D-ACA9-F303B860871C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2A237D8-32E8-4159-8C1E-DE794DAB2990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6F759EB-9C56-4309-BE3A-034C26B007A1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DAEA6254-C51A-4535-8210-CADD15D5926E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chemeClr val="accent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FD3B64B-8FF6-4E46-82B5-799DA2C65DA7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A871D54-D7B8-4D9D-BA5F-DF05AD8FD817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DB82456-038E-4476-A420-9D39BA3B1622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ACD5E98-F9EE-4058-A902-76FC607C67C5}"/>
              </a:ext>
            </a:extLst>
          </p:cNvPr>
          <p:cNvSpPr txBox="1"/>
          <p:nvPr/>
        </p:nvSpPr>
        <p:spPr>
          <a:xfrm>
            <a:off x="5833255" y="3577512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13ADD-C9D3-423C-B5D9-33E6C80918A7}"/>
              </a:ext>
            </a:extLst>
          </p:cNvPr>
          <p:cNvSpPr txBox="1"/>
          <p:nvPr/>
        </p:nvSpPr>
        <p:spPr>
          <a:xfrm>
            <a:off x="5870963" y="4095560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2C80D-3E10-4C22-AB3D-8E8A7718C3AE}"/>
              </a:ext>
            </a:extLst>
          </p:cNvPr>
          <p:cNvSpPr txBox="1"/>
          <p:nvPr/>
        </p:nvSpPr>
        <p:spPr>
          <a:xfrm>
            <a:off x="8859739" y="3577512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72364C-460D-447A-8C88-EF95B28171C8}"/>
              </a:ext>
            </a:extLst>
          </p:cNvPr>
          <p:cNvSpPr txBox="1"/>
          <p:nvPr/>
        </p:nvSpPr>
        <p:spPr>
          <a:xfrm>
            <a:off x="8897447" y="4095560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E096B1-2E78-48E8-9B5D-412A40281B44}"/>
              </a:ext>
            </a:extLst>
          </p:cNvPr>
          <p:cNvSpPr txBox="1"/>
          <p:nvPr/>
        </p:nvSpPr>
        <p:spPr>
          <a:xfrm>
            <a:off x="6596879" y="3700622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A9515-2726-4A18-9761-2BDE78D55829}"/>
              </a:ext>
            </a:extLst>
          </p:cNvPr>
          <p:cNvSpPr txBox="1"/>
          <p:nvPr/>
        </p:nvSpPr>
        <p:spPr>
          <a:xfrm>
            <a:off x="9623363" y="3700622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89C5CC-74CF-4BEF-B855-7D370E4F1A5A}"/>
              </a:ext>
            </a:extLst>
          </p:cNvPr>
          <p:cNvSpPr txBox="1"/>
          <p:nvPr/>
        </p:nvSpPr>
        <p:spPr>
          <a:xfrm>
            <a:off x="5833255" y="5005463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611B52-4253-4AF7-A868-25177DA95A18}"/>
              </a:ext>
            </a:extLst>
          </p:cNvPr>
          <p:cNvSpPr txBox="1"/>
          <p:nvPr/>
        </p:nvSpPr>
        <p:spPr>
          <a:xfrm>
            <a:off x="5870963" y="5523511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78941E-1426-4349-AF15-7E9F330C1364}"/>
              </a:ext>
            </a:extLst>
          </p:cNvPr>
          <p:cNvSpPr txBox="1"/>
          <p:nvPr/>
        </p:nvSpPr>
        <p:spPr>
          <a:xfrm>
            <a:off x="8859740" y="5005463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799AAE-0651-4372-B99C-7B051DF90340}"/>
              </a:ext>
            </a:extLst>
          </p:cNvPr>
          <p:cNvSpPr txBox="1"/>
          <p:nvPr/>
        </p:nvSpPr>
        <p:spPr>
          <a:xfrm>
            <a:off x="8897448" y="5523511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7DE7A-814D-4BD2-BB14-AE6117035865}"/>
              </a:ext>
            </a:extLst>
          </p:cNvPr>
          <p:cNvSpPr txBox="1"/>
          <p:nvPr/>
        </p:nvSpPr>
        <p:spPr>
          <a:xfrm>
            <a:off x="6665815" y="5128573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919D12-D524-46AA-814B-1B00264CEEF7}"/>
              </a:ext>
            </a:extLst>
          </p:cNvPr>
          <p:cNvSpPr txBox="1"/>
          <p:nvPr/>
        </p:nvSpPr>
        <p:spPr>
          <a:xfrm>
            <a:off x="9692300" y="5128573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503895-DE0F-440E-923E-33A4F68913CA}"/>
              </a:ext>
            </a:extLst>
          </p:cNvPr>
          <p:cNvSpPr txBox="1"/>
          <p:nvPr/>
        </p:nvSpPr>
        <p:spPr>
          <a:xfrm>
            <a:off x="5809414" y="2309534"/>
            <a:ext cx="563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DB65CA-74DC-41FF-9316-2618866E169E}"/>
              </a:ext>
            </a:extLst>
          </p:cNvPr>
          <p:cNvSpPr txBox="1"/>
          <p:nvPr/>
        </p:nvSpPr>
        <p:spPr>
          <a:xfrm>
            <a:off x="5809414" y="1825781"/>
            <a:ext cx="5767057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3200" b="1" dirty="0">
                <a:cs typeface="Arial" pitchFamily="34" charset="0"/>
              </a:rPr>
              <a:t>Power Presentation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92D36EC-2384-4213-9A1D-58F51B5679C3}"/>
              </a:ext>
            </a:extLst>
          </p:cNvPr>
          <p:cNvGrpSpPr/>
          <p:nvPr/>
        </p:nvGrpSpPr>
        <p:grpSpPr>
          <a:xfrm>
            <a:off x="4312394" y="2106012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4" name="Block Arc 5">
              <a:extLst>
                <a:ext uri="{FF2B5EF4-FFF2-40B4-BE49-F238E27FC236}">
                  <a16:creationId xmlns:a16="http://schemas.microsoft.com/office/drawing/2014/main" id="{6E4D03A3-120E-47D5-8F43-7AB890E3FE02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788A8966-A9FB-4EA9-B764-4C235D6D1255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784C8F9B-4A4C-421C-9A8B-633E75C8D5F1}"/>
              </a:ext>
            </a:extLst>
          </p:cNvPr>
          <p:cNvGrpSpPr/>
          <p:nvPr/>
        </p:nvGrpSpPr>
        <p:grpSpPr>
          <a:xfrm rot="5400000">
            <a:off x="4312394" y="212418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7" name="Block Arc 8">
              <a:extLst>
                <a:ext uri="{FF2B5EF4-FFF2-40B4-BE49-F238E27FC236}">
                  <a16:creationId xmlns:a16="http://schemas.microsoft.com/office/drawing/2014/main" id="{7283EDE4-D78A-4102-9DE0-41DB437488DC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>
              <a:extLst>
                <a:ext uri="{FF2B5EF4-FFF2-40B4-BE49-F238E27FC236}">
                  <a16:creationId xmlns:a16="http://schemas.microsoft.com/office/drawing/2014/main" id="{792B2641-F29A-41F6-8C7D-6EAC22CC8A3D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9B5B512C-D579-4604-A8A5-C306F0A82394}"/>
              </a:ext>
            </a:extLst>
          </p:cNvPr>
          <p:cNvGrpSpPr/>
          <p:nvPr/>
        </p:nvGrpSpPr>
        <p:grpSpPr>
          <a:xfrm rot="16200000">
            <a:off x="4321479" y="2106015"/>
            <a:ext cx="3522853" cy="3648731"/>
            <a:chOff x="2797481" y="1952073"/>
            <a:chExt cx="3581212" cy="3709175"/>
          </a:xfrm>
          <a:solidFill>
            <a:schemeClr val="accent1"/>
          </a:solidFill>
        </p:grpSpPr>
        <p:sp>
          <p:nvSpPr>
            <p:cNvPr id="10" name="Block Arc 14">
              <a:extLst>
                <a:ext uri="{FF2B5EF4-FFF2-40B4-BE49-F238E27FC236}">
                  <a16:creationId xmlns:a16="http://schemas.microsoft.com/office/drawing/2014/main" id="{4A1E1571-1846-4320-9034-11AAB7C76B2D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65989CB-CF79-4104-A62C-BCAD73632F10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7EB6AD7-5658-443B-BC29-58E7868A3339}"/>
              </a:ext>
            </a:extLst>
          </p:cNvPr>
          <p:cNvGrpSpPr/>
          <p:nvPr/>
        </p:nvGrpSpPr>
        <p:grpSpPr>
          <a:xfrm rot="10800000">
            <a:off x="4294224" y="2133269"/>
            <a:ext cx="3522853" cy="3648732"/>
            <a:chOff x="2797481" y="1952072"/>
            <a:chExt cx="3581212" cy="3709176"/>
          </a:xfrm>
          <a:solidFill>
            <a:schemeClr val="accent2"/>
          </a:solidFill>
        </p:grpSpPr>
        <p:sp>
          <p:nvSpPr>
            <p:cNvPr id="13" name="Block Arc 11">
              <a:extLst>
                <a:ext uri="{FF2B5EF4-FFF2-40B4-BE49-F238E27FC236}">
                  <a16:creationId xmlns:a16="http://schemas.microsoft.com/office/drawing/2014/main" id="{BEA00883-A591-45D5-9F9D-EA07137A0194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2">
              <a:extLst>
                <a:ext uri="{FF2B5EF4-FFF2-40B4-BE49-F238E27FC236}">
                  <a16:creationId xmlns:a16="http://schemas.microsoft.com/office/drawing/2014/main" id="{ABE896E1-B511-4D13-BC37-DE06C9562CCB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B10D72-8E8F-49BE-9E41-9332088A6FEE}"/>
              </a:ext>
            </a:extLst>
          </p:cNvPr>
          <p:cNvSpPr txBox="1"/>
          <p:nvPr/>
        </p:nvSpPr>
        <p:spPr>
          <a:xfrm rot="2137910">
            <a:off x="5258395" y="2542176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9A110-8C34-41E2-BD9B-8699F6EDF48F}"/>
              </a:ext>
            </a:extLst>
          </p:cNvPr>
          <p:cNvSpPr txBox="1"/>
          <p:nvPr/>
        </p:nvSpPr>
        <p:spPr>
          <a:xfrm rot="18084260">
            <a:off x="4451060" y="2679214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E2844-48E1-474E-A830-EECF7687C0A5}"/>
              </a:ext>
            </a:extLst>
          </p:cNvPr>
          <p:cNvSpPr txBox="1"/>
          <p:nvPr/>
        </p:nvSpPr>
        <p:spPr>
          <a:xfrm rot="7362478">
            <a:off x="5452962" y="337105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BE99A-6B8E-4FE6-AF70-EC7B4C5B3B16}"/>
              </a:ext>
            </a:extLst>
          </p:cNvPr>
          <p:cNvSpPr txBox="1"/>
          <p:nvPr/>
        </p:nvSpPr>
        <p:spPr>
          <a:xfrm rot="12859088">
            <a:off x="4658028" y="3556428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7F92C-8710-4369-A2A9-865F3CAB2110}"/>
              </a:ext>
            </a:extLst>
          </p:cNvPr>
          <p:cNvSpPr txBox="1"/>
          <p:nvPr/>
        </p:nvSpPr>
        <p:spPr>
          <a:xfrm>
            <a:off x="5146397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9BE66-503E-4F8E-B6A9-F29244981DC2}"/>
              </a:ext>
            </a:extLst>
          </p:cNvPr>
          <p:cNvSpPr txBox="1"/>
          <p:nvPr/>
        </p:nvSpPr>
        <p:spPr>
          <a:xfrm>
            <a:off x="6124751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E3B01-76B8-49AE-B577-D4FBF3E8D32C}"/>
              </a:ext>
            </a:extLst>
          </p:cNvPr>
          <p:cNvSpPr txBox="1"/>
          <p:nvPr/>
        </p:nvSpPr>
        <p:spPr>
          <a:xfrm>
            <a:off x="5146397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B8918D-4BAE-483F-A132-68DB34678104}"/>
              </a:ext>
            </a:extLst>
          </p:cNvPr>
          <p:cNvSpPr txBox="1"/>
          <p:nvPr/>
        </p:nvSpPr>
        <p:spPr>
          <a:xfrm>
            <a:off x="6124751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C40247DB-6E1B-4898-B155-F0A6CADA8CC2}"/>
              </a:ext>
            </a:extLst>
          </p:cNvPr>
          <p:cNvGrpSpPr/>
          <p:nvPr/>
        </p:nvGrpSpPr>
        <p:grpSpPr>
          <a:xfrm>
            <a:off x="7560732" y="1747179"/>
            <a:ext cx="3611958" cy="1107996"/>
            <a:chOff x="3017859" y="4283314"/>
            <a:chExt cx="1890849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4D2872-A2EB-4310-8643-294CD39EB97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D8EE5A-39D8-4023-8FDC-B817F86443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536610D7-D1C2-4C81-9E04-804FE891DF87}"/>
              </a:ext>
            </a:extLst>
          </p:cNvPr>
          <p:cNvGrpSpPr/>
          <p:nvPr/>
        </p:nvGrpSpPr>
        <p:grpSpPr>
          <a:xfrm>
            <a:off x="1019310" y="1747179"/>
            <a:ext cx="3398561" cy="1107996"/>
            <a:chOff x="3017859" y="4283314"/>
            <a:chExt cx="189084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3EBC7B-6593-4545-B17F-BB59DDA5FC7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EED9DB-749A-4760-A4B2-817C256FA20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927102E4-B861-464A-9424-3FA64E053506}"/>
              </a:ext>
            </a:extLst>
          </p:cNvPr>
          <p:cNvGrpSpPr/>
          <p:nvPr/>
        </p:nvGrpSpPr>
        <p:grpSpPr>
          <a:xfrm>
            <a:off x="753209" y="4634794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DB85ED-0DEC-43B4-9E08-1ECE84BC145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A74004-21BD-4E5A-9E95-82FE3EE738E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48BD7938-65FE-4AB4-B7DB-FEE031738F54}"/>
              </a:ext>
            </a:extLst>
          </p:cNvPr>
          <p:cNvGrpSpPr/>
          <p:nvPr/>
        </p:nvGrpSpPr>
        <p:grpSpPr>
          <a:xfrm>
            <a:off x="8479032" y="4634794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E67E86-F197-451F-B2E2-BCF4235E31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5A2E96-B436-43E1-8C05-8B277FC890C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03CC852E-2C70-4D0A-9F1D-3E59DC0AAD77}"/>
              </a:ext>
            </a:extLst>
          </p:cNvPr>
          <p:cNvGrpSpPr/>
          <p:nvPr/>
        </p:nvGrpSpPr>
        <p:grpSpPr>
          <a:xfrm>
            <a:off x="753209" y="5420512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FF18E9-B18B-490A-B3D2-40E62F246F0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D162EB-97FA-46DD-8A35-D948C775CB7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834F9FE6-42CC-4A56-B456-5F01C7720020}"/>
              </a:ext>
            </a:extLst>
          </p:cNvPr>
          <p:cNvGrpSpPr/>
          <p:nvPr/>
        </p:nvGrpSpPr>
        <p:grpSpPr>
          <a:xfrm>
            <a:off x="8479032" y="5420512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951F9D-BC5F-49A6-8400-08D7916D8E8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75BCF4-B74D-4688-BDD2-0731AC27BB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1AECCAF-C388-4563-B8A7-B401C5F50100}"/>
              </a:ext>
            </a:extLst>
          </p:cNvPr>
          <p:cNvSpPr/>
          <p:nvPr/>
        </p:nvSpPr>
        <p:spPr>
          <a:xfrm flipH="1">
            <a:off x="3857316" y="56374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8C06A0D5-E305-4D67-982C-39202F3AF61B}"/>
              </a:ext>
            </a:extLst>
          </p:cNvPr>
          <p:cNvSpPr/>
          <p:nvPr/>
        </p:nvSpPr>
        <p:spPr>
          <a:xfrm rot="18805991">
            <a:off x="7869022" y="563242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93DFECD0-4A95-4BFD-AD70-D43763C11179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341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EADC9D61-0937-46BD-B6AF-D0ED3A98DC04}"/>
              </a:ext>
            </a:extLst>
          </p:cNvPr>
          <p:cNvSpPr/>
          <p:nvPr/>
        </p:nvSpPr>
        <p:spPr>
          <a:xfrm>
            <a:off x="3902602" y="48517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1A75410-3838-42E1-BC92-7B4F44EA0374}"/>
              </a:ext>
            </a:extLst>
          </p:cNvPr>
          <p:cNvGrpSpPr/>
          <p:nvPr/>
        </p:nvGrpSpPr>
        <p:grpSpPr>
          <a:xfrm>
            <a:off x="5432381" y="3283961"/>
            <a:ext cx="1327679" cy="1327573"/>
            <a:chOff x="2667031" y="4073761"/>
            <a:chExt cx="2785580" cy="2785357"/>
          </a:xfrm>
          <a:solidFill>
            <a:schemeClr val="accent5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BDAE64A4-BE87-4360-A1FA-CF0283675726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CA295F5-0716-4129-83B8-7DAE2CE577CB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CA81AA4-3A79-4A88-8925-053981888BC7}"/>
              </a:ext>
            </a:extLst>
          </p:cNvPr>
          <p:cNvGrpSpPr/>
          <p:nvPr/>
        </p:nvGrpSpPr>
        <p:grpSpPr>
          <a:xfrm>
            <a:off x="1545123" y="2517590"/>
            <a:ext cx="4464000" cy="766881"/>
            <a:chOff x="1545123" y="2327090"/>
            <a:chExt cx="4464000" cy="76688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34B6591-9D54-4800-ACB5-CC9896256652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8CD6110-0CAC-494E-99E4-0CD7AB78D5CB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017A1DF-8406-414A-BBF0-ED1C24830C8D}"/>
              </a:ext>
            </a:extLst>
          </p:cNvPr>
          <p:cNvGrpSpPr/>
          <p:nvPr/>
        </p:nvGrpSpPr>
        <p:grpSpPr>
          <a:xfrm>
            <a:off x="1545123" y="3645002"/>
            <a:ext cx="4464000" cy="766881"/>
            <a:chOff x="1545123" y="2327090"/>
            <a:chExt cx="4464000" cy="766881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8A0EA21-7ACB-4B0E-BB00-6B51DC5E7072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C4B33D6-14F1-4F54-86B8-92D6AA687B3D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DF00065-EE2D-4FD0-AD08-31E50EDB40B2}"/>
              </a:ext>
            </a:extLst>
          </p:cNvPr>
          <p:cNvGrpSpPr/>
          <p:nvPr/>
        </p:nvGrpSpPr>
        <p:grpSpPr>
          <a:xfrm>
            <a:off x="1545123" y="4772413"/>
            <a:ext cx="4464000" cy="766881"/>
            <a:chOff x="1545123" y="2327090"/>
            <a:chExt cx="4464000" cy="76688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D22050D-B847-486F-A43C-782502D17916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2C6D15A-6FE6-4E9C-906A-EFA2148403F1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15" name="Oval 1">
            <a:extLst>
              <a:ext uri="{FF2B5EF4-FFF2-40B4-BE49-F238E27FC236}">
                <a16:creationId xmlns:a16="http://schemas.microsoft.com/office/drawing/2014/main" id="{842A15AA-1DA2-4E0C-BB7C-CC450F6CBC6F}"/>
              </a:ext>
            </a:extLst>
          </p:cNvPr>
          <p:cNvSpPr/>
          <p:nvPr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C60281AA-1431-40E8-BA72-4E9353B08B82}"/>
              </a:ext>
            </a:extLst>
          </p:cNvPr>
          <p:cNvSpPr/>
          <p:nvPr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Oval 33">
            <a:extLst>
              <a:ext uri="{FF2B5EF4-FFF2-40B4-BE49-F238E27FC236}">
                <a16:creationId xmlns:a16="http://schemas.microsoft.com/office/drawing/2014/main" id="{AC756CD7-0D1E-4664-8F71-A4215B7BB69E}"/>
              </a:ext>
            </a:extLst>
          </p:cNvPr>
          <p:cNvSpPr/>
          <p:nvPr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ADEB812F-03DC-4C78-B457-413CC3BF7FC3}"/>
              </a:ext>
            </a:extLst>
          </p:cNvPr>
          <p:cNvSpPr/>
          <p:nvPr/>
        </p:nvSpPr>
        <p:spPr>
          <a:xfrm>
            <a:off x="705636" y="274476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D6DFB99E-0961-46ED-A9DB-CD204128CF52}"/>
              </a:ext>
            </a:extLst>
          </p:cNvPr>
          <p:cNvSpPr/>
          <p:nvPr/>
        </p:nvSpPr>
        <p:spPr>
          <a:xfrm>
            <a:off x="692169" y="498197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AA3929C-1683-4C94-8738-EF6AE981FE3D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DA8DF-62A3-48A4-94E1-D82B853B3783}"/>
              </a:ext>
            </a:extLst>
          </p:cNvPr>
          <p:cNvSpPr txBox="1"/>
          <p:nvPr/>
        </p:nvSpPr>
        <p:spPr>
          <a:xfrm>
            <a:off x="493369" y="30569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34CB6-6051-43B8-B4FD-4C3D54A29341}"/>
              </a:ext>
            </a:extLst>
          </p:cNvPr>
          <p:cNvSpPr txBox="1"/>
          <p:nvPr/>
        </p:nvSpPr>
        <p:spPr>
          <a:xfrm>
            <a:off x="1091246" y="97044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BF7DEA63-98A9-4A9F-A70B-142B2A87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8F93651-5D6C-4088-9275-7D3F013DAADD}"/>
              </a:ext>
            </a:extLst>
          </p:cNvPr>
          <p:cNvGrpSpPr/>
          <p:nvPr/>
        </p:nvGrpSpPr>
        <p:grpSpPr>
          <a:xfrm>
            <a:off x="7357308" y="1557910"/>
            <a:ext cx="4410290" cy="5057635"/>
            <a:chOff x="908395" y="90"/>
            <a:chExt cx="5980019" cy="6857770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21B4D98-9E69-4083-BA3A-1CA893BDDFA1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7EF012E-BB2B-4623-A22E-8212477DB779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C13B4ED-DBEF-4232-9E87-2784FC6D6D31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rgbClr val="FE6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AB7900B-9707-4567-B881-EF8A0F50038E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55C6B2AD-0530-45FA-853B-76989EBC8077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F3A2844F-D373-4D43-BEB0-FCE12162D24F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6974C40-CB23-4BD9-BB30-6162E6B7012A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8ECDE6B8-8397-4ED9-AD2A-943136E36AF6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36EA0FD-9D5D-4FC7-BAE7-1B18E32E2F61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D4C9442-844E-4979-BC2A-685790FEE770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E03E550-9A5D-46ED-B512-773E6AAD2D0F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075259B-77E7-40F4-80D4-EC0D2B48E68B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E8012F39-1E8F-4BFB-B149-C71E8682A299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94477171-C634-4A23-B882-36EB6A755F53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B3B58CC-2E79-4564-8D54-9EEC800492ED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8430D31-25BB-4A68-8652-9B18A300E73B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5B83829-4580-402C-80A9-97CE101DA2F6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46EEC96-C5C9-46E1-BC43-8BD2990105FF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EE738B6-DB93-49F9-9649-B99525ED6382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EC7166FA-1AAE-4F5F-B81F-99A98E42B890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E9F3C9A3-39DB-4EBA-A9A0-8EC62537AA9F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9147642-708B-446B-BE4F-3E627F806611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E70D4AC-F4DB-46BD-A817-3C00D36C7CB4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816F641-86F9-4A1E-AF30-C80696F29F36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6421FC3-F723-4615-9DE3-C97F6AA75264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305D1BD-6C0A-4FF6-9E17-44B74E473B70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7A105E08-2BFF-41C8-8A8A-34378F9EE120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1F79F60-1206-4787-9007-E3B2866910C8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BBC5E42A-C83C-4D85-AF63-3A1B4984F63A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15E99211-1A98-458D-BE08-FD6C584BD756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33534554-E54E-486C-871C-876240F34CBB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F3D316-F467-4D0C-A011-777A9C05F7D4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8367C4B8-6FA3-4E94-95F1-084CA693BAFA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id="{B812ABC6-314D-4BDA-9339-A0CDE1E41164}"/>
              </a:ext>
            </a:extLst>
          </p:cNvPr>
          <p:cNvGrpSpPr/>
          <p:nvPr/>
        </p:nvGrpSpPr>
        <p:grpSpPr>
          <a:xfrm flipH="1">
            <a:off x="2699219" y="2071645"/>
            <a:ext cx="4525172" cy="711174"/>
            <a:chOff x="3131840" y="2220253"/>
            <a:chExt cx="3096344" cy="7111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8F3DBB-9D48-4AE0-9DB1-CEC1EA36BE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8F2A76-9082-418B-AE01-347DBF5E2C4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12">
            <a:extLst>
              <a:ext uri="{FF2B5EF4-FFF2-40B4-BE49-F238E27FC236}">
                <a16:creationId xmlns:a16="http://schemas.microsoft.com/office/drawing/2014/main" id="{A18DB85F-6835-4D82-AC69-F1BAF91E3050}"/>
              </a:ext>
            </a:extLst>
          </p:cNvPr>
          <p:cNvGrpSpPr/>
          <p:nvPr/>
        </p:nvGrpSpPr>
        <p:grpSpPr>
          <a:xfrm flipH="1">
            <a:off x="2699219" y="2954433"/>
            <a:ext cx="4525172" cy="711174"/>
            <a:chOff x="3131840" y="2220253"/>
            <a:chExt cx="3096344" cy="7111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5D73C7C-B193-4F8D-A029-7535CDF4390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56EDE3-FEEF-426D-9CB2-E97BBECE34E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15">
            <a:extLst>
              <a:ext uri="{FF2B5EF4-FFF2-40B4-BE49-F238E27FC236}">
                <a16:creationId xmlns:a16="http://schemas.microsoft.com/office/drawing/2014/main" id="{71F37298-2742-489A-A7BB-15200A4C9D35}"/>
              </a:ext>
            </a:extLst>
          </p:cNvPr>
          <p:cNvGrpSpPr/>
          <p:nvPr/>
        </p:nvGrpSpPr>
        <p:grpSpPr>
          <a:xfrm flipH="1">
            <a:off x="2699219" y="3837219"/>
            <a:ext cx="4525172" cy="711174"/>
            <a:chOff x="3131840" y="2220253"/>
            <a:chExt cx="3096344" cy="7111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15D57E-D6ED-4CC4-A8CC-8B567070A6C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8EE353-A00D-4B6E-9593-90BB6659976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18">
            <a:extLst>
              <a:ext uri="{FF2B5EF4-FFF2-40B4-BE49-F238E27FC236}">
                <a16:creationId xmlns:a16="http://schemas.microsoft.com/office/drawing/2014/main" id="{24FEB940-2328-4889-B140-56A767E20C21}"/>
              </a:ext>
            </a:extLst>
          </p:cNvPr>
          <p:cNvGrpSpPr/>
          <p:nvPr/>
        </p:nvGrpSpPr>
        <p:grpSpPr>
          <a:xfrm flipH="1">
            <a:off x="2699219" y="4720007"/>
            <a:ext cx="4525172" cy="711174"/>
            <a:chOff x="3131840" y="2220253"/>
            <a:chExt cx="3096344" cy="71117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036209-F05F-4A58-8296-2303E26313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2FC800A-4839-4927-90C6-9A83F8DFFB8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21">
            <a:extLst>
              <a:ext uri="{FF2B5EF4-FFF2-40B4-BE49-F238E27FC236}">
                <a16:creationId xmlns:a16="http://schemas.microsoft.com/office/drawing/2014/main" id="{0882770C-FB9E-4733-B9A2-723E2AF2E79C}"/>
              </a:ext>
            </a:extLst>
          </p:cNvPr>
          <p:cNvGrpSpPr/>
          <p:nvPr/>
        </p:nvGrpSpPr>
        <p:grpSpPr>
          <a:xfrm flipH="1">
            <a:off x="2699219" y="5602793"/>
            <a:ext cx="4525172" cy="711174"/>
            <a:chOff x="3131840" y="2220253"/>
            <a:chExt cx="3096344" cy="71117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F70A57F-96D9-44B9-8A76-3CA04F620FF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05DE0D6-3F74-433F-9543-786D99A4523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Rectangle 3">
            <a:extLst>
              <a:ext uri="{FF2B5EF4-FFF2-40B4-BE49-F238E27FC236}">
                <a16:creationId xmlns:a16="http://schemas.microsoft.com/office/drawing/2014/main" id="{948EB079-82E8-4070-9943-9BC12112F4F5}"/>
              </a:ext>
            </a:extLst>
          </p:cNvPr>
          <p:cNvSpPr/>
          <p:nvPr/>
        </p:nvSpPr>
        <p:spPr>
          <a:xfrm flipH="1">
            <a:off x="9525" y="2046208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Rectangle 29">
            <a:extLst>
              <a:ext uri="{FF2B5EF4-FFF2-40B4-BE49-F238E27FC236}">
                <a16:creationId xmlns:a16="http://schemas.microsoft.com/office/drawing/2014/main" id="{98AB401D-2885-4877-8756-48E91625E7FA}"/>
              </a:ext>
            </a:extLst>
          </p:cNvPr>
          <p:cNvSpPr/>
          <p:nvPr/>
        </p:nvSpPr>
        <p:spPr>
          <a:xfrm flipH="1">
            <a:off x="9525" y="2928997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BB336C18-309E-4C55-9B2D-74763303AA3E}"/>
              </a:ext>
            </a:extLst>
          </p:cNvPr>
          <p:cNvSpPr/>
          <p:nvPr/>
        </p:nvSpPr>
        <p:spPr>
          <a:xfrm flipH="1">
            <a:off x="9524" y="3811786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3614F7ED-D6B5-4B9D-9933-8A6B8DE9EE02}"/>
              </a:ext>
            </a:extLst>
          </p:cNvPr>
          <p:cNvSpPr/>
          <p:nvPr/>
        </p:nvSpPr>
        <p:spPr>
          <a:xfrm flipH="1">
            <a:off x="9524" y="4694575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025E5DDD-6C87-405E-A26A-0DC752722E21}"/>
              </a:ext>
            </a:extLst>
          </p:cNvPr>
          <p:cNvSpPr/>
          <p:nvPr/>
        </p:nvSpPr>
        <p:spPr>
          <a:xfrm flipH="1">
            <a:off x="0" y="5577364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85D51A-DA03-48E0-A18F-46AC2DBB52CF}"/>
              </a:ext>
            </a:extLst>
          </p:cNvPr>
          <p:cNvSpPr txBox="1"/>
          <p:nvPr/>
        </p:nvSpPr>
        <p:spPr>
          <a:xfrm flipH="1">
            <a:off x="574386" y="2255601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5E497F-B0FC-43C2-9247-CF8D2A3C9D72}"/>
              </a:ext>
            </a:extLst>
          </p:cNvPr>
          <p:cNvSpPr txBox="1"/>
          <p:nvPr/>
        </p:nvSpPr>
        <p:spPr>
          <a:xfrm flipH="1">
            <a:off x="557452" y="3132339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7C36D3-FE4B-4071-A120-E791CC064A57}"/>
              </a:ext>
            </a:extLst>
          </p:cNvPr>
          <p:cNvSpPr txBox="1"/>
          <p:nvPr/>
        </p:nvSpPr>
        <p:spPr>
          <a:xfrm flipH="1">
            <a:off x="701470" y="4019264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6549DD-CEC3-4229-96E8-492A985E780E}"/>
              </a:ext>
            </a:extLst>
          </p:cNvPr>
          <p:cNvSpPr txBox="1"/>
          <p:nvPr/>
        </p:nvSpPr>
        <p:spPr>
          <a:xfrm flipH="1">
            <a:off x="269420" y="4903968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E544A4-3BB1-48C6-8B10-FD264B66AB08}"/>
              </a:ext>
            </a:extLst>
          </p:cNvPr>
          <p:cNvSpPr txBox="1"/>
          <p:nvPr/>
        </p:nvSpPr>
        <p:spPr>
          <a:xfrm flipH="1">
            <a:off x="197412" y="5786757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5093</Words>
  <Application>Microsoft Office PowerPoint</Application>
  <PresentationFormat>와이드스크린</PresentationFormat>
  <Paragraphs>584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Adobe Caslon Pro Bold</vt:lpstr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93</cp:revision>
  <dcterms:created xsi:type="dcterms:W3CDTF">2020-01-20T05:08:25Z</dcterms:created>
  <dcterms:modified xsi:type="dcterms:W3CDTF">2023-01-12T07:14:09Z</dcterms:modified>
</cp:coreProperties>
</file>